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 id="264" r:id="rId6"/>
    <p:sldId id="261" r:id="rId7"/>
    <p:sldId id="260"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2"/>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60011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806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1261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11034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74561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91151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876676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20221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13380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08736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0663953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8CBF7-404D-F54F-A93F-289B36D1F088}" type="datetimeFigureOut">
              <a:rPr kumimoji="1" lang="ja-JP" altLang="en-US" smtClean="0"/>
              <a:t>2016/6/28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715961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latin typeface="Hiragino Kaku Gothic Pro W3" charset="-128"/>
                <a:ea typeface="Hiragino Kaku Gothic Pro W3" charset="-128"/>
                <a:cs typeface="Hiragino Kaku Gothic Pro W3" charset="-128"/>
              </a:rPr>
              <a:t>MyCanvas</a:t>
            </a:r>
            <a:endParaRPr kumimoji="1" lang="ja-JP" altLang="en-US" dirty="0">
              <a:latin typeface="Hiragino Kaku Gothic Pro W3" charset="-128"/>
              <a:ea typeface="Hiragino Kaku Gothic Pro W3" charset="-128"/>
              <a:cs typeface="Hiragino Kaku Gothic Pro W3" charset="-128"/>
            </a:endParaRPr>
          </a:p>
        </p:txBody>
      </p:sp>
      <p:sp>
        <p:nvSpPr>
          <p:cNvPr id="3" name="サブタイトル 2"/>
          <p:cNvSpPr>
            <a:spLocks noGrp="1"/>
          </p:cNvSpPr>
          <p:nvPr>
            <p:ph type="subTitle" idx="1"/>
          </p:nvPr>
        </p:nvSpPr>
        <p:spPr/>
        <p:txBody>
          <a:bodyPr/>
          <a:lstStyle/>
          <a:p>
            <a:r>
              <a:rPr kumimoji="1" lang="en-US" altLang="ja-JP" dirty="0" smtClean="0">
                <a:latin typeface="Hiragino Kaku Gothic Pro W3" charset="-128"/>
                <a:ea typeface="Hiragino Kaku Gothic Pro W3" charset="-128"/>
                <a:cs typeface="Hiragino Kaku Gothic Pro W3" charset="-128"/>
              </a:rPr>
              <a:t>Team</a:t>
            </a:r>
            <a:r>
              <a:rPr kumimoji="1" lang="ja-JP" altLang="en-US" dirty="0" smtClean="0">
                <a:latin typeface="Hiragino Kaku Gothic Pro W3" charset="-128"/>
                <a:ea typeface="Hiragino Kaku Gothic Pro W3" charset="-128"/>
                <a:cs typeface="Hiragino Kaku Gothic Pro W3" charset="-128"/>
              </a:rPr>
              <a:t> </a:t>
            </a:r>
            <a:r>
              <a:rPr kumimoji="1" lang="en-US" altLang="ja-JP" dirty="0" smtClean="0">
                <a:latin typeface="Hiragino Kaku Gothic Pro W3" charset="-128"/>
                <a:ea typeface="Hiragino Kaku Gothic Pro W3" charset="-128"/>
                <a:cs typeface="Hiragino Kaku Gothic Pro W3" charset="-128"/>
              </a:rPr>
              <a:t>CSS</a:t>
            </a:r>
          </a:p>
          <a:p>
            <a:r>
              <a:rPr lang="ja-JP" altLang="en-US" dirty="0" smtClean="0"/>
              <a:t>メンバー</a:t>
            </a:r>
            <a:endParaRPr lang="en-US" altLang="ja-JP" dirty="0" smtClean="0"/>
          </a:p>
          <a:p>
            <a:r>
              <a:rPr kumimoji="1" lang="ja-JP" altLang="en-US" dirty="0" smtClean="0">
                <a:latin typeface="Hiragino Kaku Gothic Pro W3" charset="-128"/>
                <a:ea typeface="Hiragino Kaku Gothic Pro W3" charset="-128"/>
                <a:cs typeface="Hiragino Kaku Gothic Pro W3" charset="-128"/>
              </a:rPr>
              <a:t>海野</a:t>
            </a:r>
            <a:r>
              <a:rPr kumimoji="1" lang="en-US" altLang="ja-JP" dirty="0" smtClean="0">
                <a:latin typeface="Hiragino Kaku Gothic Pro W3" charset="-128"/>
                <a:ea typeface="Hiragino Kaku Gothic Pro W3" charset="-128"/>
                <a:cs typeface="Hiragino Kaku Gothic Pro W3" charset="-128"/>
              </a:rPr>
              <a:t> </a:t>
            </a:r>
            <a:r>
              <a:rPr kumimoji="1" lang="ja-JP" altLang="en-US" dirty="0" smtClean="0">
                <a:latin typeface="Hiragino Kaku Gothic Pro W3" charset="-128"/>
                <a:ea typeface="Hiragino Kaku Gothic Pro W3" charset="-128"/>
                <a:cs typeface="Hiragino Kaku Gothic Pro W3" charset="-128"/>
              </a:rPr>
              <a:t>竜也</a:t>
            </a:r>
            <a:r>
              <a:rPr lang="ja-JP" altLang="en-US" dirty="0">
                <a:latin typeface="Hiragino Kaku Gothic Pro W3" charset="-128"/>
                <a:ea typeface="Hiragino Kaku Gothic Pro W3" charset="-128"/>
                <a:cs typeface="Hiragino Kaku Gothic Pro W3" charset="-128"/>
              </a:rPr>
              <a:t>　</a:t>
            </a:r>
            <a:r>
              <a:rPr lang="ja-JP" altLang="en-US" dirty="0" smtClean="0">
                <a:latin typeface="Hiragino Kaku Gothic Pro W3" charset="-128"/>
                <a:ea typeface="Hiragino Kaku Gothic Pro W3" charset="-128"/>
                <a:cs typeface="Hiragino Kaku Gothic Pro W3" charset="-128"/>
              </a:rPr>
              <a:t>奥寺</a:t>
            </a:r>
            <a:r>
              <a:rPr lang="en-US" altLang="ja-JP" dirty="0" smtClean="0">
                <a:latin typeface="Hiragino Kaku Gothic Pro W3" charset="-128"/>
                <a:ea typeface="Hiragino Kaku Gothic Pro W3" charset="-128"/>
                <a:cs typeface="Hiragino Kaku Gothic Pro W3" charset="-128"/>
              </a:rPr>
              <a:t> </a:t>
            </a:r>
            <a:r>
              <a:rPr lang="ja-JP" altLang="en-US" dirty="0" smtClean="0">
                <a:latin typeface="Hiragino Kaku Gothic Pro W3" charset="-128"/>
                <a:ea typeface="Hiragino Kaku Gothic Pro W3" charset="-128"/>
                <a:cs typeface="Hiragino Kaku Gothic Pro W3" charset="-128"/>
              </a:rPr>
              <a:t>政貴　桃井</a:t>
            </a:r>
            <a:r>
              <a:rPr lang="en-US" altLang="ja-JP" dirty="0" smtClean="0">
                <a:latin typeface="Hiragino Kaku Gothic Pro W3" charset="-128"/>
                <a:ea typeface="Hiragino Kaku Gothic Pro W3" charset="-128"/>
                <a:cs typeface="Hiragino Kaku Gothic Pro W3" charset="-128"/>
              </a:rPr>
              <a:t> </a:t>
            </a:r>
            <a:r>
              <a:rPr lang="ja-JP" altLang="en-US" dirty="0" smtClean="0">
                <a:latin typeface="Hiragino Kaku Gothic Pro W3" charset="-128"/>
                <a:ea typeface="Hiragino Kaku Gothic Pro W3" charset="-128"/>
                <a:cs typeface="Hiragino Kaku Gothic Pro W3" charset="-128"/>
              </a:rPr>
              <a:t>裕二</a:t>
            </a:r>
            <a:endParaRPr kumimoji="1" lang="en-US" altLang="ja-JP" dirty="0" smtClean="0">
              <a:latin typeface="Hiragino Kaku Gothic Pro W3" charset="-128"/>
              <a:ea typeface="Hiragino Kaku Gothic Pro W3" charset="-128"/>
              <a:cs typeface="Hiragino Kaku Gothic Pro W3" charset="-128"/>
            </a:endParaRPr>
          </a:p>
        </p:txBody>
      </p:sp>
      <p:sp>
        <p:nvSpPr>
          <p:cNvPr id="4" name="テキスト ボックス 3"/>
          <p:cNvSpPr txBox="1"/>
          <p:nvPr/>
        </p:nvSpPr>
        <p:spPr>
          <a:xfrm>
            <a:off x="-576775" y="132236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1867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企画背景</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lstStyle/>
          <a:p>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214534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ターゲット</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lstStyle/>
          <a:p>
            <a:r>
              <a:rPr kumimoji="1" lang="en-US" altLang="ja-JP" dirty="0" smtClean="0">
                <a:latin typeface="Hiragino Kaku Gothic Pro W3" charset="-128"/>
                <a:ea typeface="Hiragino Kaku Gothic Pro W3" charset="-128"/>
                <a:cs typeface="Hiragino Kaku Gothic Pro W3" charset="-128"/>
              </a:rPr>
              <a:t>Web</a:t>
            </a:r>
            <a:r>
              <a:rPr kumimoji="1" lang="ja-JP" altLang="en-US" dirty="0" smtClean="0">
                <a:latin typeface="Hiragino Kaku Gothic Pro W3" charset="-128"/>
                <a:ea typeface="Hiragino Kaku Gothic Pro W3" charset="-128"/>
                <a:cs typeface="Hiragino Kaku Gothic Pro W3" charset="-128"/>
              </a:rPr>
              <a:t>のデザインが苦手なエンジニアやクリエイター</a:t>
            </a:r>
            <a:endParaRPr kumimoji="1" lang="en-US" altLang="ja-JP" dirty="0" smtClean="0">
              <a:latin typeface="Hiragino Kaku Gothic Pro W3" charset="-128"/>
              <a:ea typeface="Hiragino Kaku Gothic Pro W3" charset="-128"/>
              <a:cs typeface="Hiragino Kaku Gothic Pro W3" charset="-128"/>
            </a:endParaRPr>
          </a:p>
          <a:p>
            <a:r>
              <a:rPr kumimoji="1" lang="ja-JP" altLang="en-US" dirty="0" smtClean="0">
                <a:latin typeface="Hiragino Kaku Gothic Pro W3" charset="-128"/>
                <a:ea typeface="Hiragino Kaku Gothic Pro W3" charset="-128"/>
                <a:cs typeface="Hiragino Kaku Gothic Pro W3" charset="-128"/>
              </a:rPr>
              <a:t>どんなデザインがあるのか気になる人</a:t>
            </a:r>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89526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コンセプト</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lstStyle/>
          <a:p>
            <a:r>
              <a:rPr lang="en-US" altLang="ja-JP" dirty="0" smtClean="0">
                <a:latin typeface="Hiragino Kaku Gothic Pro W3" charset="-128"/>
                <a:ea typeface="Hiragino Kaku Gothic Pro W3" charset="-128"/>
                <a:cs typeface="Hiragino Kaku Gothic Pro W3" charset="-128"/>
              </a:rPr>
              <a:t>WEB</a:t>
            </a:r>
            <a:r>
              <a:rPr lang="ja-JP" altLang="en-US" dirty="0">
                <a:latin typeface="Hiragino Kaku Gothic Pro W3" charset="-128"/>
                <a:ea typeface="Hiragino Kaku Gothic Pro W3" charset="-128"/>
                <a:cs typeface="Hiragino Kaku Gothic Pro W3" charset="-128"/>
              </a:rPr>
              <a:t>デザインをサポートするための</a:t>
            </a:r>
            <a:r>
              <a:rPr lang="ja-JP" altLang="en-US" dirty="0" smtClean="0">
                <a:latin typeface="Hiragino Kaku Gothic Pro W3" charset="-128"/>
                <a:ea typeface="Hiragino Kaku Gothic Pro W3" charset="-128"/>
                <a:cs typeface="Hiragino Kaku Gothic Pro W3" charset="-128"/>
              </a:rPr>
              <a:t>サービス。</a:t>
            </a:r>
            <a:endParaRPr lang="ja-JP" altLang="en-US" dirty="0">
              <a:latin typeface="Hiragino Kaku Gothic Pro W3" charset="-128"/>
              <a:ea typeface="Hiragino Kaku Gothic Pro W3" charset="-128"/>
              <a:cs typeface="Hiragino Kaku Gothic Pro W3" charset="-128"/>
            </a:endParaRPr>
          </a:p>
          <a:p>
            <a:r>
              <a:rPr lang="en-US" altLang="ja-JP" dirty="0" smtClean="0">
                <a:latin typeface="Hiragino Kaku Gothic Pro W3" charset="-128"/>
                <a:ea typeface="Hiragino Kaku Gothic Pro W3" charset="-128"/>
                <a:cs typeface="Hiragino Kaku Gothic Pro W3" charset="-128"/>
              </a:rPr>
              <a:t>HTML</a:t>
            </a:r>
            <a:r>
              <a:rPr lang="ja-JP" altLang="en-US" dirty="0" smtClean="0">
                <a:latin typeface="Hiragino Kaku Gothic Pro W3" charset="-128"/>
                <a:ea typeface="Hiragino Kaku Gothic Pro W3" charset="-128"/>
                <a:cs typeface="Hiragino Kaku Gothic Pro W3" charset="-128"/>
              </a:rPr>
              <a:t>に対してデザインをしてダウンロードしたり、デザインした</a:t>
            </a:r>
            <a:r>
              <a:rPr lang="en-US" altLang="ja-JP" dirty="0" smtClean="0">
                <a:latin typeface="Hiragino Kaku Gothic Pro W3" charset="-128"/>
                <a:ea typeface="Hiragino Kaku Gothic Pro W3" charset="-128"/>
                <a:cs typeface="Hiragino Kaku Gothic Pro W3" charset="-128"/>
              </a:rPr>
              <a:t>HTML</a:t>
            </a:r>
            <a:r>
              <a:rPr lang="ja-JP" altLang="en-US" dirty="0" smtClean="0">
                <a:latin typeface="Hiragino Kaku Gothic Pro W3" charset="-128"/>
                <a:ea typeface="Hiragino Kaku Gothic Pro W3" charset="-128"/>
                <a:cs typeface="Hiragino Kaku Gothic Pro W3" charset="-128"/>
              </a:rPr>
              <a:t>を公開したり。他の人が公開した</a:t>
            </a:r>
            <a:r>
              <a:rPr lang="en-US" altLang="ja-JP" dirty="0" smtClean="0">
                <a:latin typeface="Hiragino Kaku Gothic Pro W3" charset="-128"/>
                <a:ea typeface="Hiragino Kaku Gothic Pro W3" charset="-128"/>
                <a:cs typeface="Hiragino Kaku Gothic Pro W3" charset="-128"/>
              </a:rPr>
              <a:t>HTML</a:t>
            </a:r>
            <a:r>
              <a:rPr lang="ja-JP" altLang="en-US" dirty="0" smtClean="0">
                <a:latin typeface="Hiragino Kaku Gothic Pro W3" charset="-128"/>
                <a:ea typeface="Hiragino Kaku Gothic Pro W3" charset="-128"/>
                <a:cs typeface="Hiragino Kaku Gothic Pro W3" charset="-128"/>
              </a:rPr>
              <a:t>を編集したり、ダウンロードすることができる。</a:t>
            </a:r>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370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この</a:t>
            </a:r>
            <a:r>
              <a:rPr kumimoji="1" lang="en-US" altLang="ja-JP" dirty="0" smtClean="0">
                <a:latin typeface="Hiragino Kaku Gothic Pro W3" charset="-128"/>
                <a:ea typeface="Hiragino Kaku Gothic Pro W3" charset="-128"/>
                <a:cs typeface="Hiragino Kaku Gothic Pro W3" charset="-128"/>
              </a:rPr>
              <a:t>WEB</a:t>
            </a:r>
            <a:r>
              <a:rPr kumimoji="1" lang="ja-JP" altLang="en-US" dirty="0" smtClean="0">
                <a:latin typeface="Hiragino Kaku Gothic Pro W3" charset="-128"/>
                <a:ea typeface="Hiragino Kaku Gothic Pro W3" charset="-128"/>
                <a:cs typeface="Hiragino Kaku Gothic Pro W3" charset="-128"/>
              </a:rPr>
              <a:t>アプリで出来ること</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lstStyle/>
          <a:p>
            <a:pPr marL="0" indent="0">
              <a:buNone/>
            </a:pPr>
            <a:r>
              <a:rPr lang="en-US" altLang="ja-JP" dirty="0" smtClean="0">
                <a:latin typeface="Hiragino Kaku Gothic Pro W3" charset="-128"/>
                <a:ea typeface="Hiragino Kaku Gothic Pro W3" charset="-128"/>
                <a:cs typeface="Hiragino Kaku Gothic Pro W3" charset="-128"/>
              </a:rPr>
              <a:t>HTML</a:t>
            </a:r>
            <a:endParaRPr lang="en-US" altLang="ja-JP" dirty="0">
              <a:latin typeface="Hiragino Kaku Gothic Pro W3" charset="-128"/>
              <a:ea typeface="Hiragino Kaku Gothic Pro W3" charset="-128"/>
              <a:cs typeface="Hiragino Kaku Gothic Pro W3" charset="-128"/>
            </a:endParaRPr>
          </a:p>
          <a:p>
            <a:pPr marL="0" indent="0">
              <a:buNone/>
            </a:pPr>
            <a:r>
              <a:rPr lang="en-US" altLang="ja-JP" dirty="0" smtClean="0">
                <a:latin typeface="Hiragino Kaku Gothic Pro W3" charset="-128"/>
                <a:ea typeface="Hiragino Kaku Gothic Pro W3" charset="-128"/>
                <a:cs typeface="Hiragino Kaku Gothic Pro W3" charset="-128"/>
              </a:rPr>
              <a:t>	</a:t>
            </a:r>
            <a:r>
              <a:rPr lang="ja-JP" altLang="en-US" dirty="0" smtClean="0">
                <a:latin typeface="Hiragino Kaku Gothic Pro W3" charset="-128"/>
                <a:ea typeface="Hiragino Kaku Gothic Pro W3" charset="-128"/>
                <a:cs typeface="Hiragino Kaku Gothic Pro W3" charset="-128"/>
              </a:rPr>
              <a:t>アップロード</a:t>
            </a:r>
            <a:endParaRPr lang="en-US" altLang="ja-JP" dirty="0">
              <a:latin typeface="Hiragino Kaku Gothic Pro W3" charset="-128"/>
              <a:ea typeface="Hiragino Kaku Gothic Pro W3" charset="-128"/>
              <a:cs typeface="Hiragino Kaku Gothic Pro W3" charset="-128"/>
            </a:endParaRPr>
          </a:p>
          <a:p>
            <a:pPr marL="0" indent="0">
              <a:buNone/>
            </a:pPr>
            <a:r>
              <a:rPr lang="en-US" altLang="ja-JP" dirty="0" smtClean="0">
                <a:latin typeface="Hiragino Kaku Gothic Pro W3" charset="-128"/>
                <a:ea typeface="Hiragino Kaku Gothic Pro W3" charset="-128"/>
                <a:cs typeface="Hiragino Kaku Gothic Pro W3" charset="-128"/>
              </a:rPr>
              <a:t>	</a:t>
            </a:r>
            <a:r>
              <a:rPr lang="ja-JP" altLang="en-US" dirty="0" smtClean="0">
                <a:latin typeface="Hiragino Kaku Gothic Pro W3" charset="-128"/>
                <a:ea typeface="Hiragino Kaku Gothic Pro W3" charset="-128"/>
                <a:cs typeface="Hiragino Kaku Gothic Pro W3" charset="-128"/>
              </a:rPr>
              <a:t>デザイン</a:t>
            </a:r>
            <a:endParaRPr lang="en-US" altLang="ja-JP" dirty="0">
              <a:latin typeface="Hiragino Kaku Gothic Pro W3" charset="-128"/>
              <a:ea typeface="Hiragino Kaku Gothic Pro W3" charset="-128"/>
              <a:cs typeface="Hiragino Kaku Gothic Pro W3" charset="-128"/>
            </a:endParaRPr>
          </a:p>
          <a:p>
            <a:pPr marL="0" indent="0">
              <a:buNone/>
            </a:pPr>
            <a:r>
              <a:rPr lang="en-US" altLang="ja-JP" dirty="0" smtClean="0">
                <a:latin typeface="Hiragino Kaku Gothic Pro W3" charset="-128"/>
                <a:ea typeface="Hiragino Kaku Gothic Pro W3" charset="-128"/>
                <a:cs typeface="Hiragino Kaku Gothic Pro W3" charset="-128"/>
              </a:rPr>
              <a:t>	</a:t>
            </a:r>
            <a:r>
              <a:rPr lang="ja-JP" altLang="en-US" dirty="0" smtClean="0">
                <a:latin typeface="Hiragino Kaku Gothic Pro W3" charset="-128"/>
                <a:ea typeface="Hiragino Kaku Gothic Pro W3" charset="-128"/>
                <a:cs typeface="Hiragino Kaku Gothic Pro W3" charset="-128"/>
              </a:rPr>
              <a:t>保存</a:t>
            </a:r>
            <a:endParaRPr lang="en-US" altLang="ja-JP" dirty="0">
              <a:latin typeface="Hiragino Kaku Gothic Pro W3" charset="-128"/>
              <a:ea typeface="Hiragino Kaku Gothic Pro W3" charset="-128"/>
              <a:cs typeface="Hiragino Kaku Gothic Pro W3" charset="-128"/>
            </a:endParaRPr>
          </a:p>
          <a:p>
            <a:pPr marL="0" indent="0">
              <a:buNone/>
            </a:pPr>
            <a:r>
              <a:rPr lang="en-US" altLang="ja-JP" dirty="0" smtClean="0">
                <a:latin typeface="Hiragino Kaku Gothic Pro W3" charset="-128"/>
                <a:ea typeface="Hiragino Kaku Gothic Pro W3" charset="-128"/>
                <a:cs typeface="Hiragino Kaku Gothic Pro W3" charset="-128"/>
              </a:rPr>
              <a:t>	</a:t>
            </a:r>
            <a:r>
              <a:rPr lang="ja-JP" altLang="en-US" dirty="0" smtClean="0">
                <a:latin typeface="Hiragino Kaku Gothic Pro W3" charset="-128"/>
                <a:ea typeface="Hiragino Kaku Gothic Pro W3" charset="-128"/>
                <a:cs typeface="Hiragino Kaku Gothic Pro W3" charset="-128"/>
              </a:rPr>
              <a:t>ダウンロード</a:t>
            </a:r>
            <a:endParaRPr lang="en-US" altLang="ja-JP" dirty="0">
              <a:latin typeface="Hiragino Kaku Gothic Pro W3" charset="-128"/>
              <a:ea typeface="Hiragino Kaku Gothic Pro W3" charset="-128"/>
              <a:cs typeface="Hiragino Kaku Gothic Pro W3" charset="-128"/>
            </a:endParaRPr>
          </a:p>
          <a:p>
            <a:pPr marL="0" indent="0">
              <a:buNone/>
            </a:pPr>
            <a:endParaRPr kumimoji="1" lang="en-US" altLang="ja-JP" dirty="0" smtClean="0">
              <a:latin typeface="Hiragino Kaku Gothic Pro W3" charset="-128"/>
              <a:ea typeface="Hiragino Kaku Gothic Pro W3" charset="-128"/>
              <a:cs typeface="Hiragino Kaku Gothic Pro W3" charset="-128"/>
            </a:endParaRPr>
          </a:p>
          <a:p>
            <a:pPr marL="0" indent="0">
              <a:buNone/>
            </a:pPr>
            <a:r>
              <a:rPr kumimoji="1" lang="ja-JP" altLang="en-US" dirty="0" smtClean="0">
                <a:latin typeface="Hiragino Kaku Gothic Pro W3" charset="-128"/>
                <a:ea typeface="Hiragino Kaku Gothic Pro W3" charset="-128"/>
                <a:cs typeface="Hiragino Kaku Gothic Pro W3" charset="-128"/>
              </a:rPr>
              <a:t>会員登録することで画像が保存でき、編集時に使用可能に</a:t>
            </a:r>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0038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担当箇所</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 W3" charset="-128"/>
                <a:ea typeface="Hiragino Kaku Gothic Pro W3" charset="-128"/>
                <a:cs typeface="Hiragino Kaku Gothic Pro W3" charset="-128"/>
              </a:rPr>
              <a:t>海野</a:t>
            </a:r>
            <a:r>
              <a:rPr kumimoji="1" lang="en-US" altLang="ja-JP" dirty="0" smtClean="0">
                <a:latin typeface="Hiragino Kaku Gothic Pro W3" charset="-128"/>
                <a:ea typeface="Hiragino Kaku Gothic Pro W3" charset="-128"/>
                <a:cs typeface="Hiragino Kaku Gothic Pro W3" charset="-128"/>
              </a:rPr>
              <a:t> -</a:t>
            </a:r>
            <a:r>
              <a:rPr kumimoji="1" lang="ja-JP" altLang="en-US" dirty="0" smtClean="0">
                <a:latin typeface="Hiragino Kaku Gothic Pro W3" charset="-128"/>
                <a:ea typeface="Hiragino Kaku Gothic Pro W3" charset="-128"/>
                <a:cs typeface="Hiragino Kaku Gothic Pro W3" charset="-128"/>
              </a:rPr>
              <a:t>フロントサイド</a:t>
            </a:r>
            <a:endParaRPr lang="en-US" altLang="ja-JP" dirty="0">
              <a:latin typeface="Hiragino Kaku Gothic Pro W3" charset="-128"/>
              <a:ea typeface="Hiragino Kaku Gothic Pro W3" charset="-128"/>
              <a:cs typeface="Hiragino Kaku Gothic Pro W3" charset="-128"/>
            </a:endParaRPr>
          </a:p>
          <a:p>
            <a:r>
              <a:rPr kumimoji="1" lang="ja-JP" altLang="en-US" dirty="0" smtClean="0">
                <a:latin typeface="Hiragino Kaku Gothic Pro W3" charset="-128"/>
                <a:ea typeface="Hiragino Kaku Gothic Pro W3" charset="-128"/>
                <a:cs typeface="Hiragino Kaku Gothic Pro W3" charset="-128"/>
              </a:rPr>
              <a:t>奥寺</a:t>
            </a:r>
            <a:r>
              <a:rPr lang="en-US" altLang="ja-JP" dirty="0">
                <a:latin typeface="Hiragino Kaku Gothic Pro W3" charset="-128"/>
                <a:ea typeface="Hiragino Kaku Gothic Pro W3" charset="-128"/>
                <a:cs typeface="Hiragino Kaku Gothic Pro W3" charset="-128"/>
              </a:rPr>
              <a:t> </a:t>
            </a:r>
            <a:r>
              <a:rPr lang="en-US" altLang="ja-JP" dirty="0" smtClean="0">
                <a:latin typeface="Hiragino Kaku Gothic Pro W3" charset="-128"/>
                <a:ea typeface="Hiragino Kaku Gothic Pro W3" charset="-128"/>
                <a:cs typeface="Hiragino Kaku Gothic Pro W3" charset="-128"/>
              </a:rPr>
              <a:t>-</a:t>
            </a:r>
            <a:r>
              <a:rPr lang="ja-JP" altLang="en-US" dirty="0" smtClean="0">
                <a:latin typeface="Hiragino Kaku Gothic Pro W3" charset="-128"/>
                <a:ea typeface="Hiragino Kaku Gothic Pro W3" charset="-128"/>
                <a:cs typeface="Hiragino Kaku Gothic Pro W3" charset="-128"/>
              </a:rPr>
              <a:t>サーバーサイド</a:t>
            </a:r>
            <a:endParaRPr lang="en-US" altLang="ja-JP" dirty="0" smtClean="0">
              <a:latin typeface="Hiragino Kaku Gothic Pro W3" charset="-128"/>
              <a:ea typeface="Hiragino Kaku Gothic Pro W3" charset="-128"/>
              <a:cs typeface="Hiragino Kaku Gothic Pro W3" charset="-128"/>
            </a:endParaRPr>
          </a:p>
          <a:p>
            <a:r>
              <a:rPr kumimoji="1" lang="ja-JP" altLang="en-US" dirty="0" smtClean="0">
                <a:latin typeface="Hiragino Kaku Gothic Pro W3" charset="-128"/>
                <a:ea typeface="Hiragino Kaku Gothic Pro W3" charset="-128"/>
                <a:cs typeface="Hiragino Kaku Gothic Pro W3" charset="-128"/>
              </a:rPr>
              <a:t>桃井</a:t>
            </a:r>
            <a:r>
              <a:rPr kumimoji="1" lang="en-US" altLang="ja-JP" dirty="0" smtClean="0">
                <a:latin typeface="Hiragino Kaku Gothic Pro W3" charset="-128"/>
                <a:ea typeface="Hiragino Kaku Gothic Pro W3" charset="-128"/>
                <a:cs typeface="Hiragino Kaku Gothic Pro W3" charset="-128"/>
              </a:rPr>
              <a:t> -</a:t>
            </a:r>
            <a:r>
              <a:rPr kumimoji="1" lang="ja-JP" altLang="en-US" dirty="0" smtClean="0">
                <a:latin typeface="Hiragino Kaku Gothic Pro W3" charset="-128"/>
                <a:ea typeface="Hiragino Kaku Gothic Pro W3" charset="-128"/>
                <a:cs typeface="Hiragino Kaku Gothic Pro W3" charset="-128"/>
              </a:rPr>
              <a:t>フロントサイド</a:t>
            </a:r>
            <a:endParaRPr kumimoji="1" lang="en-US" altLang="ja-JP" dirty="0" smtClean="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92700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76504"/>
            <a:ext cx="10515600" cy="1325563"/>
          </a:xfrm>
        </p:spPr>
        <p:txBody>
          <a:bodyPr/>
          <a:lstStyle/>
          <a:p>
            <a:r>
              <a:rPr kumimoji="1" lang="ja-JP" altLang="en-US" dirty="0" smtClean="0">
                <a:latin typeface="Hiragino Kaku Gothic Pro W3" charset="-128"/>
                <a:ea typeface="Hiragino Kaku Gothic Pro W3" charset="-128"/>
                <a:cs typeface="Hiragino Kaku Gothic Pro W3" charset="-128"/>
              </a:rPr>
              <a:t>開発するにあたって苦労した点</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a:xfrm>
            <a:off x="838200" y="1502067"/>
            <a:ext cx="10515600" cy="4687717"/>
          </a:xfrm>
        </p:spPr>
        <p:txBody>
          <a:bodyPr>
            <a:normAutofit/>
          </a:bodyPr>
          <a:lstStyle/>
          <a:p>
            <a:r>
              <a:rPr kumimoji="1" lang="ja-JP" altLang="en-US" dirty="0" smtClean="0">
                <a:latin typeface="Hiragino Kaku Gothic Pro W3" charset="-128"/>
                <a:ea typeface="Hiragino Kaku Gothic Pro W3" charset="-128"/>
                <a:cs typeface="Hiragino Kaku Gothic Pro W3" charset="-128"/>
              </a:rPr>
              <a:t>海野</a:t>
            </a:r>
            <a:endParaRPr lang="en-US" altLang="ja-JP" dirty="0">
              <a:latin typeface="Hiragino Kaku Gothic Pro W3" charset="-128"/>
              <a:ea typeface="Hiragino Kaku Gothic Pro W3" charset="-128"/>
              <a:cs typeface="Hiragino Kaku Gothic Pro W3" charset="-128"/>
            </a:endParaRPr>
          </a:p>
          <a:p>
            <a:endParaRPr kumimoji="1" lang="en-US" altLang="ja-JP" dirty="0" smtClean="0">
              <a:latin typeface="Hiragino Kaku Gothic Pro W3" charset="-128"/>
              <a:ea typeface="Hiragino Kaku Gothic Pro W3" charset="-128"/>
              <a:cs typeface="Hiragino Kaku Gothic Pro W3" charset="-128"/>
            </a:endParaRPr>
          </a:p>
          <a:p>
            <a:endParaRPr lang="en-US" altLang="ja-JP" dirty="0">
              <a:latin typeface="Hiragino Kaku Gothic Pro W3" charset="-128"/>
              <a:ea typeface="Hiragino Kaku Gothic Pro W3" charset="-128"/>
              <a:cs typeface="Hiragino Kaku Gothic Pro W3" charset="-128"/>
            </a:endParaRPr>
          </a:p>
          <a:p>
            <a:r>
              <a:rPr kumimoji="1" lang="ja-JP" altLang="en-US" dirty="0" smtClean="0">
                <a:latin typeface="Hiragino Kaku Gothic Pro W3" charset="-128"/>
                <a:ea typeface="Hiragino Kaku Gothic Pro W3" charset="-128"/>
                <a:cs typeface="Hiragino Kaku Gothic Pro W3" charset="-128"/>
              </a:rPr>
              <a:t>奥寺</a:t>
            </a:r>
            <a:endParaRPr kumimoji="1" lang="en-US" altLang="ja-JP" dirty="0" smtClean="0">
              <a:latin typeface="Hiragino Kaku Gothic Pro W3" charset="-128"/>
              <a:ea typeface="Hiragino Kaku Gothic Pro W3" charset="-128"/>
              <a:cs typeface="Hiragino Kaku Gothic Pro W3" charset="-128"/>
            </a:endParaRPr>
          </a:p>
          <a:p>
            <a:endParaRPr lang="en-US" altLang="ja-JP" dirty="0">
              <a:latin typeface="Hiragino Kaku Gothic Pro W3" charset="-128"/>
              <a:ea typeface="Hiragino Kaku Gothic Pro W3" charset="-128"/>
              <a:cs typeface="Hiragino Kaku Gothic Pro W3" charset="-128"/>
            </a:endParaRPr>
          </a:p>
          <a:p>
            <a:endParaRPr kumimoji="1" lang="en-US" altLang="ja-JP" dirty="0" smtClean="0">
              <a:latin typeface="Hiragino Kaku Gothic Pro W3" charset="-128"/>
              <a:ea typeface="Hiragino Kaku Gothic Pro W3" charset="-128"/>
              <a:cs typeface="Hiragino Kaku Gothic Pro W3" charset="-128"/>
            </a:endParaRPr>
          </a:p>
          <a:p>
            <a:r>
              <a:rPr lang="ja-JP" altLang="en-US" dirty="0" smtClean="0">
                <a:latin typeface="Hiragino Kaku Gothic Pro W3" charset="-128"/>
                <a:ea typeface="Hiragino Kaku Gothic Pro W3" charset="-128"/>
                <a:cs typeface="Hiragino Kaku Gothic Pro W3" charset="-128"/>
              </a:rPr>
              <a:t>桃井</a:t>
            </a:r>
            <a:endParaRPr lang="en-US" altLang="ja-JP" dirty="0" smtClean="0">
              <a:latin typeface="Hiragino Kaku Gothic Pro W3" charset="-128"/>
              <a:ea typeface="Hiragino Kaku Gothic Pro W3" charset="-128"/>
              <a:cs typeface="Hiragino Kaku Gothic Pro W3" charset="-128"/>
            </a:endParaRPr>
          </a:p>
          <a:p>
            <a:pPr marL="0" indent="0">
              <a:buNone/>
            </a:pPr>
            <a:r>
              <a:rPr lang="en-US" altLang="ja-JP" sz="2100" dirty="0" smtClean="0">
                <a:latin typeface="Hiragino Kaku Gothic Pro W3" charset="-128"/>
                <a:ea typeface="Hiragino Kaku Gothic Pro W3" charset="-128"/>
                <a:cs typeface="Hiragino Kaku Gothic Pro W3" charset="-128"/>
              </a:rPr>
              <a:t>	</a:t>
            </a:r>
            <a:r>
              <a:rPr lang="ja-JP" altLang="en-US" sz="2100" dirty="0" smtClean="0">
                <a:latin typeface="Hiragino Kaku Gothic Pro W3" charset="-128"/>
                <a:ea typeface="Hiragino Kaku Gothic Pro W3" charset="-128"/>
                <a:cs typeface="Hiragino Kaku Gothic Pro W3" charset="-128"/>
              </a:rPr>
              <a:t>メイン機能の仕様変更の回数が多く書き直しに時間を取られてた事。</a:t>
            </a:r>
            <a:endParaRPr lang="en-US" altLang="ja-JP" sz="2100" dirty="0" smtClean="0">
              <a:latin typeface="Hiragino Kaku Gothic Pro W3" charset="-128"/>
              <a:ea typeface="Hiragino Kaku Gothic Pro W3" charset="-128"/>
              <a:cs typeface="Hiragino Kaku Gothic Pro W3" charset="-128"/>
            </a:endParaRPr>
          </a:p>
          <a:p>
            <a:endParaRPr kumimoji="1" lang="en-US" altLang="ja-JP" dirty="0">
              <a:latin typeface="Hiragino Kaku Gothic Pro W3" charset="-128"/>
              <a:ea typeface="Hiragino Kaku Gothic Pro W3" charset="-128"/>
              <a:cs typeface="Hiragino Kaku Gothic Pro W3" charset="-128"/>
            </a:endParaRPr>
          </a:p>
          <a:p>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2699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開発で工夫した点</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 W3" charset="-128"/>
                <a:ea typeface="Hiragino Kaku Gothic Pro W3" charset="-128"/>
                <a:cs typeface="Hiragino Kaku Gothic Pro W3" charset="-128"/>
              </a:rPr>
              <a:t>開発コストが足りなくなる事が予測できたので開発予定期間の前から開発に着手していた。</a:t>
            </a:r>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68425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今後の展望</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lstStyle/>
          <a:p>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50074479"/>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129</Words>
  <Application>Microsoft Macintosh PowerPoint</Application>
  <PresentationFormat>ワイド画面</PresentationFormat>
  <Paragraphs>35</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Hiragino Kaku Gothic Pro W3</vt:lpstr>
      <vt:lpstr>Yu Gothic</vt:lpstr>
      <vt:lpstr>Yu Gothic Light</vt:lpstr>
      <vt:lpstr>Arial</vt:lpstr>
      <vt:lpstr>ホワイト</vt:lpstr>
      <vt:lpstr>MyCanvas</vt:lpstr>
      <vt:lpstr>企画背景</vt:lpstr>
      <vt:lpstr>ターゲット</vt:lpstr>
      <vt:lpstr>コンセプト</vt:lpstr>
      <vt:lpstr>このWEBアプリで出来ること</vt:lpstr>
      <vt:lpstr>担当箇所</vt:lpstr>
      <vt:lpstr>開発するにあたって苦労した点</vt:lpstr>
      <vt:lpstr>開発で工夫した点</vt:lpstr>
      <vt:lpstr>今後の展望</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MyCanvas</dc:title>
  <dc:creator>桃井裕二</dc:creator>
  <cp:lastModifiedBy>桃井裕二</cp:lastModifiedBy>
  <cp:revision>11</cp:revision>
  <dcterms:created xsi:type="dcterms:W3CDTF">2016-06-27T04:59:05Z</dcterms:created>
  <dcterms:modified xsi:type="dcterms:W3CDTF">2016-06-28T02:24:52Z</dcterms:modified>
</cp:coreProperties>
</file>