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83" r:id="rId9"/>
    <p:sldId id="278" r:id="rId10"/>
    <p:sldId id="279" r:id="rId11"/>
    <p:sldId id="280" r:id="rId12"/>
    <p:sldId id="281" r:id="rId13"/>
    <p:sldId id="277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614"/>
    <a:srgbClr val="FCA710"/>
    <a:srgbClr val="028202"/>
    <a:srgbClr val="EFF353"/>
    <a:srgbClr val="DBD96B"/>
    <a:srgbClr val="767676"/>
    <a:srgbClr val="828282"/>
    <a:srgbClr val="A72626"/>
    <a:srgbClr val="FFFF00"/>
    <a:srgbClr val="004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364C3-B305-321E-6A00-9FFBDE4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A63CA-24FB-EFE2-DBD8-4752F645F1BE}"/>
              </a:ext>
            </a:extLst>
          </p:cNvPr>
          <p:cNvSpPr txBox="1"/>
          <p:nvPr/>
        </p:nvSpPr>
        <p:spPr>
          <a:xfrm>
            <a:off x="0" y="879921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B90ED-B1B2-6877-4B9E-332BD5E2ECF1}"/>
              </a:ext>
            </a:extLst>
          </p:cNvPr>
          <p:cNvSpPr txBox="1"/>
          <p:nvPr/>
        </p:nvSpPr>
        <p:spPr>
          <a:xfrm>
            <a:off x="0" y="-60303"/>
            <a:ext cx="10058400" cy="1107996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د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ف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028202"/>
                </a:solidFill>
                <a:effectLst/>
                <a:latin typeface="Arial Black" panose="020B0A04020102020204" pitchFamily="34" charset="0"/>
              </a:rPr>
              <a:t>ق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CA710"/>
                </a:solidFill>
                <a:effectLst/>
                <a:latin typeface="Arial Black" panose="020B0A04020102020204" pitchFamily="34" charset="0"/>
              </a:rPr>
              <a:t>ة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م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ل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و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ن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ة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endParaRPr lang="ar-AE" sz="6600" dirty="0">
              <a:ln w="3175">
                <a:solidFill>
                  <a:sysClr val="windowText" lastClr="000000"/>
                </a:solidFill>
              </a:ln>
              <a:solidFill>
                <a:srgbClr val="00B0F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25691" y="996513"/>
            <a:ext cx="273721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سود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4DEA7B-2989-87B5-613A-D9B6279DC7E7}"/>
              </a:ext>
            </a:extLst>
          </p:cNvPr>
          <p:cNvGrpSpPr/>
          <p:nvPr/>
        </p:nvGrpSpPr>
        <p:grpSpPr>
          <a:xfrm>
            <a:off x="7855002" y="3886200"/>
            <a:ext cx="795689" cy="821906"/>
            <a:chOff x="7643264" y="2373270"/>
            <a:chExt cx="1249585" cy="12907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F08A2A-3A23-B9B5-D693-6F711402576B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EAFD11-F5ED-6811-FC5C-993DCB50F9EF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74C6C1-0FEA-19E9-13F9-AD8872CA6C08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A69552C-564E-F863-2CC9-5444A1C211FE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05B5CC-9BAB-47FC-2ED7-4F6EFBBACEE3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8899DDD-4D56-D369-FB5A-47E953C7A82C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9D5A42-F211-D569-05DE-30C59C06CB12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ED4683-B56A-EFB1-5D1D-21FC418C4F75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624C385-8473-9058-22C7-D40F012EE3A2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F82C7374-3186-6611-F20E-96DF8AB1C7EC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2B398C4-1E82-F221-B461-7D6DB4D127E4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842ECF-94AA-18D9-AAEC-46F96BC6AF79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A041C64-7179-8211-CBCA-1C40FAE8CD7A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89183EF-7BC7-F8EA-BFBC-F70F63CBCF02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4D63E651-325B-EF4A-6F8C-1E8E0B69B722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DA42B6-22C2-5AC8-517E-0E23D4CD4EB4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270B24-A4D1-0D61-2A1F-999D5D5EB5B1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52DDF21-C029-2CC7-C1A8-6816D5E99736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5633CA7-E0DD-26E8-5636-657A8963A460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50EB78-771A-571D-4757-BB02957326B3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34604A-9EED-0279-DBF9-0E6996DF758F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2E673D-C0C6-D67D-12F4-7D957E8997E6}"/>
              </a:ext>
            </a:extLst>
          </p:cNvPr>
          <p:cNvGrpSpPr/>
          <p:nvPr/>
        </p:nvGrpSpPr>
        <p:grpSpPr>
          <a:xfrm>
            <a:off x="2695714" y="4730957"/>
            <a:ext cx="1249585" cy="1290757"/>
            <a:chOff x="7643264" y="2373270"/>
            <a:chExt cx="1249585" cy="12907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7A35DBA-26F6-5511-2535-CFFD31A47681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698FC6-1262-94E7-DEE3-F560705972A8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CAF72A-7457-1407-C4F8-B2343F365B05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C5DCC8-FF1A-E637-91C6-510868F6E97A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21CB65-3A02-DC4E-AC5B-0E032A7F64AA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39E5B34-F31F-89ED-EEA6-B0A0481597D2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457F15-2B74-742D-2651-AD4A50C7B392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054240A-CF86-4F94-F10A-948420074103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8C8911-ADBF-4E44-781C-DB7F525F9D26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A97D9C0-538C-2A73-1A0B-EEDE71A617C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7CE2E16-4CF6-E3F3-3643-ECBC631FA2F8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82CECF-D807-8E86-FE47-C5261C92B807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A4FF71F-985E-61A7-B278-15E993623194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7F53B11-8730-5CCE-AC8B-704ADB624087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C2EED1F1-4DB8-1059-52C9-071D321D869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1DA52B-AB3A-3856-A848-3125D9D9A7B6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AD3CE3-8AFB-FED1-2982-E2362C2E0A8E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8152E7-03B1-2FF2-C305-17AE7521AEC9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75A872-7002-8C8A-7FE4-59C6E3463463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227C82-F440-7E78-DAF8-F9090F6FFAD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F6473A-C30A-8CBE-423C-B0DA70FB2F7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18CB00-94CB-4BC1-E017-C8303FB815D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C2BF8-09A5-A88F-FF75-321EA2A95A7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60203" y="977140"/>
            <a:ext cx="350292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بيض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062FB9-9B5A-0E38-419B-F6623AF310B3}"/>
              </a:ext>
            </a:extLst>
          </p:cNvPr>
          <p:cNvGrpSpPr/>
          <p:nvPr/>
        </p:nvGrpSpPr>
        <p:grpSpPr>
          <a:xfrm>
            <a:off x="7205870" y="3466009"/>
            <a:ext cx="1697544" cy="1139701"/>
            <a:chOff x="7434553" y="3509551"/>
            <a:chExt cx="1697544" cy="1139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857D2D-8B94-5E79-43FC-CBF319D5E486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638A453-A5C4-0CED-D889-210990674E9B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34">
                <a:extLst>
                  <a:ext uri="{FF2B5EF4-FFF2-40B4-BE49-F238E27FC236}">
                    <a16:creationId xmlns:a16="http://schemas.microsoft.com/office/drawing/2014/main" id="{5F4C75B6-7188-C19F-FD72-7356B476D338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42E9551-E7EB-BA27-F1B0-88304E9BD325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87118F5-5375-E2DA-FDE4-0A9AFDAC2D4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278B95-D1AC-BC07-DACA-8E17F884C54C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4E2926-3560-4727-19A0-FE19A73A425C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1131558-6330-CA14-91FB-2EA4A0A7802F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747A3C6-B437-ACE5-643B-444303DD9F88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5ED329-7E67-E08F-A1D2-76679293367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B8B9BC-471E-6384-010E-E59D0023D88E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3379AECD-493B-B788-2D3D-8757EBB9AE25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6042E7E-FCDB-35ED-6FD6-0DE0A8142A16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1B329F-CD07-CDA5-E93F-05F4011BA48F}"/>
              </a:ext>
            </a:extLst>
          </p:cNvPr>
          <p:cNvGrpSpPr/>
          <p:nvPr/>
        </p:nvGrpSpPr>
        <p:grpSpPr>
          <a:xfrm>
            <a:off x="2809271" y="4574691"/>
            <a:ext cx="1697544" cy="1139701"/>
            <a:chOff x="7434553" y="3509551"/>
            <a:chExt cx="1697544" cy="1139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29447AE-D057-CAAE-9BC4-2FA784A90B03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499EF76-11A8-681A-AE13-8F1ACFA599DD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4">
                <a:extLst>
                  <a:ext uri="{FF2B5EF4-FFF2-40B4-BE49-F238E27FC236}">
                    <a16:creationId xmlns:a16="http://schemas.microsoft.com/office/drawing/2014/main" id="{2D06E680-50BC-683F-7A55-AE1FB0BB4699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C8550D0-A0FC-DA14-C0D5-B7D9354E8D90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75875D-9E78-A376-38A5-8D65842386F0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6A2BC2-9F69-8DD5-B34D-6EBA8AF403F6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D6E0126-E760-7119-95B9-3E2EB400BB89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0AB03EF-F92B-25BF-3CA3-03502DC5798F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6ABD60-D541-FD25-9113-45B01FEF1579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81195B4-6D57-C4B0-48C2-5450AE5356B0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4C38DB-06ED-7006-88CA-A1E32DC88D79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2852B77-1AE7-6F5C-65C3-881ABB7A16B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B9A245F2-D93A-18E0-3EB1-67C9A8D3C71E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944B2E-34C7-A757-2DC7-9298D832873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81D59-B570-CEF6-C222-8A423D8A253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99695" y="1393161"/>
            <a:ext cx="301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9600" dirty="0">
                <a:latin typeface="Teaching Print Dotted" pitchFamily="50" charset="0"/>
              </a:rPr>
              <a:t>ف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ضي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6350">
            <a:bevelT w="127000"/>
            <a:bevelB h="190500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811B07-D658-7120-64EC-B0819B0BD6B1}"/>
              </a:ext>
            </a:extLst>
          </p:cNvPr>
          <p:cNvGrpSpPr/>
          <p:nvPr/>
        </p:nvGrpSpPr>
        <p:grpSpPr>
          <a:xfrm>
            <a:off x="7838373" y="3275401"/>
            <a:ext cx="741862" cy="766305"/>
            <a:chOff x="7643264" y="2373270"/>
            <a:chExt cx="1249585" cy="12907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AD5896-E53A-77DD-74E6-143B4DA0E3D5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E654CA-135C-D32E-25CA-326AE2CE2E34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F9F6F3-C359-99D8-ED88-0C2561B16540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D66524-5475-F409-E34F-DF88D8C5A9AE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7564F7-32D7-DAC9-60FB-5463B8DC012D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7B1043-C0CA-AD5B-DC7D-AA536427E1F5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BFA02E-4245-53AD-F3EA-C492DFDC07DB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F00C1FA-2D73-E9E6-E0ED-331F93C3B987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57D45BC-876D-D9B3-D355-7AA1CED9CDF3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35CDEA2-47DD-1D75-0606-66620142978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CEA35E-B65C-5BAD-C1C9-0BEC73184BB5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D0628E-D888-AA96-7528-183C008C9CAB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42B09-BF11-3683-928D-DAEF1B075D2B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2170939-1354-1766-EFFD-47CBA0844A43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3C6EE21B-8662-C23A-DE4E-F8A3BDDBB477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1A7841-14A4-E3F4-023D-6D622689CDCB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190391-976A-8D8F-C903-57C80230E41A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01AD93-EF7B-454D-3BF9-871AF198A6A8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B35CDA-0E69-0BA1-CC11-3E9E3B7E9FEC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6B50BA-767A-F84F-7CA7-6F28EA9C2BD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EBF769-3F64-55BE-520E-102317FB3CB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EA5ECC-D474-30EB-367C-1AB7639E46E4}"/>
              </a:ext>
            </a:extLst>
          </p:cNvPr>
          <p:cNvGrpSpPr/>
          <p:nvPr/>
        </p:nvGrpSpPr>
        <p:grpSpPr>
          <a:xfrm>
            <a:off x="3077305" y="4354286"/>
            <a:ext cx="1249585" cy="1290757"/>
            <a:chOff x="7643264" y="2373270"/>
            <a:chExt cx="1249585" cy="12907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C08FF3-4917-157B-C7DA-0B2AD8141344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5D1A81-F5E2-FF42-5FFB-A1626F684A20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E60D9C-2588-1942-414C-EC7F0CFF1096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496786-E99F-FAF7-F127-A8743C8556C6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2487D7-60D6-6A57-766C-C2FED78BA429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C7576AF-20D3-1885-1D0C-0AF7831D28BB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BDF819-9C15-6DCE-281B-0FBFA7436364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6D4FBEF-7650-ACCA-6531-215CB3850EC7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6E04B90-605E-4785-24F3-C4A418EACD09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A36DB696-80CB-CCE5-7A75-73A94CF955A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3750867-DBCB-5927-8183-5341347D3B02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139F29-8458-EE22-B225-D6965B35F5A6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8FCC165-F3A9-4346-A813-86C0E48E71A2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7FDA8B-373F-F1F0-EBA4-AF04849DF487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3629D17B-46C6-4E0D-1D4E-7072C38368FD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54FD6EA-1C01-AAB7-7202-5A51C7717C20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F9F5269-9189-B3A1-7FC6-741580A719A9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2AE3BE-AD47-C684-EDA2-55F350FFA73F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6BC434-835B-626C-8919-FBFFAA0B2903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30F460-96C7-B72B-9AA9-01C9EB53109D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DA5D97-2E43-382F-3760-0E4E1A31646B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9766C8-46E6-23AD-0AD5-0EFB6F49B0F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775AC4-D664-E900-910A-979781A945C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7510014" y="1112145"/>
            <a:ext cx="254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9600" dirty="0">
                <a:latin typeface="Teaching Print Dotted" pitchFamily="50" charset="0"/>
              </a:rPr>
              <a:t>ذ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هبي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rgbClr val="EFF35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 prstMaterial="plastic">
            <a:bevelT w="190500"/>
            <a:bevelB h="190500"/>
            <a:contourClr>
              <a:srgbClr val="EFF353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4176-BAEA-6C62-9BCC-E72A69EF0997}"/>
              </a:ext>
            </a:extLst>
          </p:cNvPr>
          <p:cNvGrpSpPr/>
          <p:nvPr/>
        </p:nvGrpSpPr>
        <p:grpSpPr>
          <a:xfrm>
            <a:off x="8195933" y="3039269"/>
            <a:ext cx="775120" cy="520402"/>
            <a:chOff x="7434553" y="3509551"/>
            <a:chExt cx="1697544" cy="1139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F42076-1A02-07E8-CD65-45CEB7B98A40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3F9357-159B-2582-838F-8AE533C4C935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34">
                <a:extLst>
                  <a:ext uri="{FF2B5EF4-FFF2-40B4-BE49-F238E27FC236}">
                    <a16:creationId xmlns:a16="http://schemas.microsoft.com/office/drawing/2014/main" id="{5C8F2A4D-7CB4-FE59-1686-954220738CB7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C0495B-E8C4-E45F-5B29-790DD84F6B27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2BDA207-9AAC-151C-3B2A-9832A2B4BEE6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9E28E6-9C2D-3F8F-FD30-221844C6F9FB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FFA4593-A0CA-1C4A-97BF-14FBC15770F2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0A01BDF-F10E-4451-D829-AD26EAD75A99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A5C876-E766-82CA-A522-A469DF078CF4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576CE5E-65BF-4BF7-CC99-4ACE84CC2D9D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7EAFC67-D7DA-4528-9B34-D17621650774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DBED847-426E-0209-94C5-137B8F313278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2FD4475-4B59-7424-EABD-0993A67D2F75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7C3DD-9697-6A30-582F-297FA4278B3E}"/>
              </a:ext>
            </a:extLst>
          </p:cNvPr>
          <p:cNvGrpSpPr/>
          <p:nvPr/>
        </p:nvGrpSpPr>
        <p:grpSpPr>
          <a:xfrm>
            <a:off x="3088049" y="4206237"/>
            <a:ext cx="1697544" cy="1139701"/>
            <a:chOff x="7434553" y="3509551"/>
            <a:chExt cx="1697544" cy="11397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FB6869-3835-322E-B020-A6CC7EB9F2B5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36E1140-C091-7C76-A1CF-D382834DD4B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4">
                <a:extLst>
                  <a:ext uri="{FF2B5EF4-FFF2-40B4-BE49-F238E27FC236}">
                    <a16:creationId xmlns:a16="http://schemas.microsoft.com/office/drawing/2014/main" id="{8DF565CA-3983-180B-1E3B-0DF15CDB01AA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9E58F65-FC88-17F0-8C0D-EC199CF01B23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EE560BD-08D7-9353-5380-AB45AE6B159B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7DEEF6-D8A7-F679-A963-DDC33C66F7EB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F3F4D28-AEAB-C2F8-097B-9FE23434A649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B955858-A0EA-4268-56C9-39E8D2FF6E05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4DC483-672F-2954-78CB-784ABF097D4E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261C1F-70AA-C07E-6799-876CD062CE3D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4A84A5E-A8EB-EBA0-9321-76BB08DC6073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F559366D-27D1-93F5-60F6-1017DE3952A5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06649DF-B7E1-9A95-AA32-6D449691F09D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AB3E9C9-FA3B-BDD9-1500-DFFF1F707E1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168B7E-5F1A-1B1C-DF68-DB2946E7580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35313" y="776806"/>
            <a:ext cx="392348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رجواني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7E04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7434553" y="3509551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0B859-52C9-9D52-FD47-75203A85BB2D}"/>
              </a:ext>
            </a:extLst>
          </p:cNvPr>
          <p:cNvGrpSpPr/>
          <p:nvPr/>
        </p:nvGrpSpPr>
        <p:grpSpPr>
          <a:xfrm>
            <a:off x="2499127" y="4949740"/>
            <a:ext cx="925485" cy="338141"/>
            <a:chOff x="6275448" y="2470848"/>
            <a:chExt cx="925485" cy="33814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B94BC5-019F-1D96-004F-48B86AC2AAB3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8C5F58A-26D7-4A9A-5051-B4535591174C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487919-AD11-68C8-40F3-8F9345B92108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7DFE99-04B4-047C-C87C-2E220387A30B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5092A-F6D2-6366-7AFA-84A1674CC376}"/>
              </a:ext>
            </a:extLst>
          </p:cNvPr>
          <p:cNvGrpSpPr/>
          <p:nvPr/>
        </p:nvGrpSpPr>
        <p:grpSpPr>
          <a:xfrm>
            <a:off x="2252953" y="4148180"/>
            <a:ext cx="1697544" cy="685096"/>
            <a:chOff x="3845090" y="4517842"/>
            <a:chExt cx="1697544" cy="685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98E9-F41A-93F5-43BF-351C59D63A14}"/>
                </a:ext>
              </a:extLst>
            </p:cNvPr>
            <p:cNvSpPr/>
            <p:nvPr/>
          </p:nvSpPr>
          <p:spPr>
            <a:xfrm flipH="1">
              <a:off x="4964960" y="4517843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4E4807-4C29-ACDC-9483-77E517DF77A0}"/>
                </a:ext>
              </a:extLst>
            </p:cNvPr>
            <p:cNvSpPr/>
            <p:nvPr/>
          </p:nvSpPr>
          <p:spPr>
            <a:xfrm rot="420143" flipH="1">
              <a:off x="4396568" y="4974205"/>
              <a:ext cx="222051" cy="22873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3705BA-B2D4-8559-5251-9F7AB037B5EE}"/>
                </a:ext>
              </a:extLst>
            </p:cNvPr>
            <p:cNvSpPr/>
            <p:nvPr/>
          </p:nvSpPr>
          <p:spPr>
            <a:xfrm flipH="1">
              <a:off x="3905231" y="4517842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D3AB36-B13D-56CE-EF4E-625255217224}"/>
                </a:ext>
              </a:extLst>
            </p:cNvPr>
            <p:cNvSpPr/>
            <p:nvPr/>
          </p:nvSpPr>
          <p:spPr>
            <a:xfrm flipH="1">
              <a:off x="5051074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3B9C92-3D07-FE46-0C9D-0465EC6C109D}"/>
                </a:ext>
              </a:extLst>
            </p:cNvPr>
            <p:cNvSpPr/>
            <p:nvPr/>
          </p:nvSpPr>
          <p:spPr>
            <a:xfrm flipH="1">
              <a:off x="4002050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C6C29D6-3315-8DCB-4692-A0E0C2555981}"/>
                </a:ext>
              </a:extLst>
            </p:cNvPr>
            <p:cNvSpPr/>
            <p:nvPr/>
          </p:nvSpPr>
          <p:spPr>
            <a:xfrm rot="800953" flipH="1">
              <a:off x="4934018" y="4846905"/>
              <a:ext cx="608616" cy="144903"/>
            </a:xfrm>
            <a:prstGeom prst="arc">
              <a:avLst>
                <a:gd name="adj1" fmla="val 16200000"/>
                <a:gd name="adj2" fmla="val 21399269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BF02EC-F916-D1D5-2AF7-974FE464A34D}"/>
                </a:ext>
              </a:extLst>
            </p:cNvPr>
            <p:cNvSpPr/>
            <p:nvPr/>
          </p:nvSpPr>
          <p:spPr>
            <a:xfrm rot="1235064" flipH="1">
              <a:off x="3845090" y="4854619"/>
              <a:ext cx="608616" cy="144901"/>
            </a:xfrm>
            <a:prstGeom prst="arc">
              <a:avLst>
                <a:gd name="adj1" fmla="val 16200000"/>
                <a:gd name="adj2" fmla="val 21353668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B0795A-A4F7-38EA-1A7E-D76C961469C1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B60669-806B-F0D3-9A4A-F00A4A54733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زرق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826111" y="1614872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87599-9C61-38FE-A62F-1DCF6BAE8644}"/>
              </a:ext>
            </a:extLst>
          </p:cNvPr>
          <p:cNvGrpSpPr/>
          <p:nvPr/>
        </p:nvGrpSpPr>
        <p:grpSpPr>
          <a:xfrm>
            <a:off x="7518677" y="3531510"/>
            <a:ext cx="1249585" cy="1290757"/>
            <a:chOff x="7643264" y="2373270"/>
            <a:chExt cx="1249585" cy="12907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CC20DA-6F1D-1A8D-D004-C69273EB990C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1FFF96-4F45-68C4-5281-D13ECC882800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F05C63-150B-9DF7-13D6-AD72AAF5CB4A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FF46339-2470-450B-1CE0-578B60A183AC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FE01D1-C557-5911-2925-0BA3CBDEC1CC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53087D-4CE9-4A94-6A49-061239602740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70E7B2-2C37-6011-47F3-048C512C55FF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0778383-9A78-7FB1-2948-D89226E1203E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E0372C-FDCC-458E-CD23-44CD2ABA1FB6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4A9B8349-CA9A-1FDE-DABE-7FA8D95098EC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A71C035-9D0D-9A0B-21DC-B6F6633819A3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9ABAF60-B91B-3210-58E8-7BD9AFD08BE3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D9515D-D36B-0182-7B1F-0A8730232FBB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629942-E572-934F-CC78-5DA281DC8FA6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251468FE-2A86-0748-D2BA-197FAEE9F659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A91D50E-C3D6-769E-83EC-059162135105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3984D1-DCD0-ABFC-A09D-452CE672E7CC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6EF389-DE13-B3EF-1A44-45F3AEE5F03E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2F9614-EB31-CB39-0585-056F1B912D18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331FAB-7004-1C57-EEE1-37A985BD5670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9C052E-3331-5D8A-ACCD-0B502AA238C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9139B8-092E-C75F-4AE7-D022F42F27F6}"/>
              </a:ext>
            </a:extLst>
          </p:cNvPr>
          <p:cNvGrpSpPr/>
          <p:nvPr/>
        </p:nvGrpSpPr>
        <p:grpSpPr>
          <a:xfrm>
            <a:off x="2279020" y="3560539"/>
            <a:ext cx="1249585" cy="1290757"/>
            <a:chOff x="7643264" y="2373270"/>
            <a:chExt cx="1249585" cy="12907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718976-088F-945A-7CE0-D2488CE0A85E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2279B9-1178-0D5B-962C-EA6571AE5774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EBCF1C-32DE-0B65-BBF1-D1BB6B1305FF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881CFCC-968D-EAF4-B0C9-F1B816CC5530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EFF4D-90CF-1BE2-2FA9-06E7E3D9D81F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5BF342-724C-D673-3C7D-9EC858EB0448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1A38E47-F918-5B3D-A7D3-DB46C92847BC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E441523-1527-FA24-D407-9C62756B8FFF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4B50C22-3938-0F8D-A917-9C53384B660B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B7058535-DFEF-247F-78BC-604ACF7EF621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1E88980-2B7B-7643-128D-FA0E8E707367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4D5E06-A855-D5B2-55D5-56D0596F4C5C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59B8EF-0862-94A6-9F5C-849296EFA7DD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DD63ACC-3198-81A6-E609-BDB7FB63928C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1FD3FC9F-2931-94C9-E12E-4BBB5A5442D1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7991EE-040E-FDF0-40C1-5FC0D2637A66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946DF5A-68F3-1C96-3192-25AEFD3C456F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2FCD5E-7A4C-D4D4-17BF-CF3EE6F7A1F3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39B065-CD23-5E44-F04D-5E29D6F76548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4B15EF0-9925-9D3B-2C90-1AAE9A6B6ED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17455D-46B8-22C3-3963-0EA9514FC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79FC0D-47C9-F644-9F97-E4238547D5CE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D4F47-8110-6831-7B0B-81064735B84B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374991" y="795135"/>
            <a:ext cx="38198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ب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رتقالي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EFEE92-8029-0919-B90F-8D0F7C4F53C1}"/>
              </a:ext>
            </a:extLst>
          </p:cNvPr>
          <p:cNvGrpSpPr/>
          <p:nvPr/>
        </p:nvGrpSpPr>
        <p:grpSpPr>
          <a:xfrm>
            <a:off x="7536153" y="3436980"/>
            <a:ext cx="1697544" cy="1139701"/>
            <a:chOff x="7434553" y="3509551"/>
            <a:chExt cx="1697544" cy="11397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D78698-A51A-6843-EF3F-6425F4C816F2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4C6AC6B-C45D-D257-B304-9C6D525D5CB6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34">
                <a:extLst>
                  <a:ext uri="{FF2B5EF4-FFF2-40B4-BE49-F238E27FC236}">
                    <a16:creationId xmlns:a16="http://schemas.microsoft.com/office/drawing/2014/main" id="{AA97E3B5-F487-986F-3A28-EBBF8EB4CAA8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CF2A1E-A2B9-A7DD-65E2-F528CD15089D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3AB7124-6E7F-133B-EC25-64C2F1DA62CF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BC22E2-7CE2-E6C0-8AEA-2AB457CA60D5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2E7BE7F-A42E-1FDB-04B4-CD644F0E6DE1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8824C99-E752-2283-6ACA-8660571F8D6C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BE3F1D-7F75-1531-6521-45F336E84F95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9540069-737B-F683-C896-B2A9E98CAF57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CE7085-123E-3368-5896-10D6E2A1157B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7E54333F-6C2C-2A29-CDDF-D62DD8DC2338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22A185B-47EB-73BC-3266-F642163B9961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F75AC3-CB0B-D56E-D736-1D738A4F14D9}"/>
              </a:ext>
            </a:extLst>
          </p:cNvPr>
          <p:cNvGrpSpPr/>
          <p:nvPr/>
        </p:nvGrpSpPr>
        <p:grpSpPr>
          <a:xfrm>
            <a:off x="2521138" y="4274033"/>
            <a:ext cx="1697544" cy="1139701"/>
            <a:chOff x="7434553" y="3509551"/>
            <a:chExt cx="1697544" cy="113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CB3BB4-F5FB-8572-1183-52C301F43F3C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3FA7C34-9C43-C5BF-4304-C37002C63314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96242B4F-3593-37E1-2763-760FFDF97CB5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F8B0C9-5769-453A-0239-11D161FE5687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324E362-87BC-8238-06A5-23AFF96A4BC7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146BA0-29E6-A24B-DBF1-00F145AF6BF1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3CA7DE1-BDE6-BD38-C712-132DCABC6543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22F4-2C4C-A81B-3B88-D09EB84AB1A8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1F7583C-2645-BF0A-E749-96DD471AA299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5B67A1-4E23-69C2-F738-3095DA61C029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C8A618-0315-328B-9F1D-F38C79C2653B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093611C-BBC3-76B6-4C0F-5B55375625A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7282A9A-0EFA-1405-1C28-F88C38F93EC1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43B841-702B-2673-F1ED-30ED61754B61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59A77-554F-0724-1262-3ADC2C9CBEA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85483" y="977140"/>
            <a:ext cx="357614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صفر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0EAF3-95B3-2082-BBD9-2FC679FF9CC4}"/>
              </a:ext>
            </a:extLst>
          </p:cNvPr>
          <p:cNvGrpSpPr/>
          <p:nvPr/>
        </p:nvGrpSpPr>
        <p:grpSpPr>
          <a:xfrm>
            <a:off x="7628054" y="3440200"/>
            <a:ext cx="1249585" cy="1290757"/>
            <a:chOff x="7643264" y="2373270"/>
            <a:chExt cx="1249585" cy="12907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997C6D-276C-7907-ACE3-80C2F71D7B3A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20E84F-ECBD-91DB-7F7D-A1E034928ED0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1F2147-3190-E6F5-9F83-C1006955833B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8DB309-6857-22D3-F1E5-096B65A1D363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CC124B4-416F-577E-3E73-4933F44F767D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201764-3AF9-718E-0238-C5AA7C5B11B2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BE565C-57D4-E860-70F7-804F48C4B863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8658BCA-5B7D-9B30-DDD0-2354D7E31202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79602FB-61F6-6ED0-EEF4-A28D903AD0AA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C1B62537-8BC1-2C28-9715-89D3BAFA178A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6864C5-2A4A-A530-8390-E3F661BDC872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1BC3C2-A2E0-94DC-822D-4638773E3755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607FDB9-4C8A-897E-338F-67BFD02DB1B9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2666188-6B91-AB10-C2BC-C358BEB3F1BE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DAFBE12F-970B-9AA1-8326-BE4BC9DAF57A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3F6443-CB11-D1C2-53DB-C9CEF19FDBD4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B304F2-BF20-AFFC-CD58-969E53890AF4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474C11-B101-7BB1-0D3E-A86745977DF2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1A9B37-7592-3C18-48FD-2AD2038E36A9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B0B48C-9678-5FAC-66D8-D7C4047B2E77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162106-EDF8-9D92-5B1E-76886C387112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1A71D5-B576-3D8C-20F8-7BB8F7F6ED81}"/>
              </a:ext>
            </a:extLst>
          </p:cNvPr>
          <p:cNvGrpSpPr/>
          <p:nvPr/>
        </p:nvGrpSpPr>
        <p:grpSpPr>
          <a:xfrm>
            <a:off x="2695714" y="4214196"/>
            <a:ext cx="1249585" cy="1290757"/>
            <a:chOff x="7643264" y="2373270"/>
            <a:chExt cx="1249585" cy="12907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38FBED-457A-9ABB-B873-A1D643898757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B89A67-38ED-23A6-65B0-E25B2882F641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EE6F9-7B69-9578-90DB-48443B441FCE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DE0A4D-A40A-89F0-90AE-F6A42363B3C0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4B04BDD-9088-DBFE-CEF9-7120685CEB50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17F51B3-EF4C-5D23-4850-757CB9BA4C88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265A85-2B3B-35F1-3124-3947818B9F40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ABEC728-9DA8-D412-6934-0DE7CBB01815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F8080EC-D569-6E8A-9D0B-6A34D881A868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D89C6ACF-734C-21A9-C2CE-9233634A0C1D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939501-4E21-651E-0BE0-23ACDD06C91E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8BD40C-1411-E8AB-8E68-1E60C1FDC597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CDD3657-7E43-EB78-4730-84A7079CF8E2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EFEA0BB-E385-6236-1178-2A3C2053C032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8B965AB2-7946-8DAB-2ACE-FD879C6FEAA9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E088AB-3F8B-AF87-0B61-6FA9922E7707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22C479-4444-A95C-E0BD-95FD68A84B2E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37B3371-93E7-DE1A-C2DD-6DD1E1C6E64B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8FE9453-0C26-1C43-E8D0-454B18918F68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7EE2DE3-DA4B-782B-6EC5-D80699C7F846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6A3A33-5007-51DC-A57E-654CCB35D59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2598F1-0E16-E9DE-D5F2-3571491B4E3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17837-9C15-325F-D420-512FA8D6137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54848" y="925628"/>
            <a:ext cx="33089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1500" dirty="0">
                <a:latin typeface="Teaching Print Dotted" pitchFamily="50" charset="0"/>
              </a:rPr>
              <a:t>ب</a:t>
            </a:r>
            <a:r>
              <a:rPr lang="ar-AE" sz="115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ني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5526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AC74D3-3C54-42B2-5AB7-97F3D3C8ED74}"/>
              </a:ext>
            </a:extLst>
          </p:cNvPr>
          <p:cNvGrpSpPr/>
          <p:nvPr/>
        </p:nvGrpSpPr>
        <p:grpSpPr>
          <a:xfrm>
            <a:off x="7710571" y="3472645"/>
            <a:ext cx="1231951" cy="827110"/>
            <a:chOff x="7434553" y="3509551"/>
            <a:chExt cx="1697544" cy="11397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9290EA-73FF-24B8-50A9-A35DF0A64F40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75C69EF-9F66-8F33-3200-C981FB483BBE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34">
                <a:extLst>
                  <a:ext uri="{FF2B5EF4-FFF2-40B4-BE49-F238E27FC236}">
                    <a16:creationId xmlns:a16="http://schemas.microsoft.com/office/drawing/2014/main" id="{1F2964F5-DEE5-979F-33C4-6A24B69D39B9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08CC859-D853-5825-7DA2-4FF2F4F7B32F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646927E-D95F-F1DC-2947-C41BC7EBF4B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7B4B10-C8EA-AD61-A687-022F5833469A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B3C450-CC21-F573-D164-8271FD510EBF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446EFD7-5CA3-1480-3587-ED06DE9768C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31E25CB-7711-2BFA-1ACA-052C10B0D768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376F78C-443E-92D7-46AB-327243917F0B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42050F-F21F-4A44-5E27-95280C8C726F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99D55F0A-8B85-87B3-9ECF-64BC2673E04C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EFB3FE4E-E1E7-1D8E-B3B4-C6B453585D4E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F27F16-8203-9AA1-781B-89FE2A918692}"/>
              </a:ext>
            </a:extLst>
          </p:cNvPr>
          <p:cNvGrpSpPr/>
          <p:nvPr/>
        </p:nvGrpSpPr>
        <p:grpSpPr>
          <a:xfrm>
            <a:off x="2848039" y="4489256"/>
            <a:ext cx="1697544" cy="1139701"/>
            <a:chOff x="7434553" y="3509551"/>
            <a:chExt cx="1697544" cy="113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5B4D24D-C5C3-AB81-97B1-F8D70A2C0406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36D5C34-9D93-D29A-3D79-267B5455119C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AB60C9C6-2B45-5FFC-F81C-945F51E1B6A9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F4CAECB-29BC-896E-945E-FD6DEE9F620B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BCE3D4-1CFE-251E-6470-1E56E80761EB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248DC3-933C-E2C8-8B1A-780F2046DE27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87A4458-9B79-DE6B-7DD6-780B4592742E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3BA0D9-F11D-537C-DB9E-877193E34F48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3502828-4E6C-CDF3-3A4E-5BB138534054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CA5A43E-9A1E-92AE-54B6-722F8067BA58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65899B8-209A-A616-9F5F-B3E4AFE9360B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5A98EBD4-D16F-5F24-5E8F-F97D90121923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5437631-DA01-4424-91C4-31E0B8BCB05A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931C50F-C920-D67D-2CD4-A0D6983902B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D8071-18E3-D4AC-24ED-77B3F75A747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03620" y="795135"/>
            <a:ext cx="323743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ر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مادي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8282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74F314-388D-5298-E42C-4E06EA915481}"/>
              </a:ext>
            </a:extLst>
          </p:cNvPr>
          <p:cNvGrpSpPr/>
          <p:nvPr/>
        </p:nvGrpSpPr>
        <p:grpSpPr>
          <a:xfrm>
            <a:off x="7497546" y="3086316"/>
            <a:ext cx="1249585" cy="1290757"/>
            <a:chOff x="7643264" y="2373270"/>
            <a:chExt cx="1249585" cy="12907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FAC984-09A8-8944-F374-01C049A5FDB2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2A3823-18F5-4286-1A69-B2939EA924B1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DD32F1-3AF4-EDCC-F46A-DC8E12B7D64B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1D05A-3CDD-BBE8-3B5A-45E5074992A8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32B936-3703-73D6-6878-76F7FB06CE5B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CE5F97-DC9E-7FFB-BB7F-A503CBBF4E39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E7CF3C-2D7E-7EF2-4ED7-E83A12DE6F03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7CD1E9C-1604-FD8B-012E-36D5B46DF867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44224CC-826F-CDC7-807E-F7FF0BEE7043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69D41595-36F0-36D8-F7D2-91E485E4E640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E12AC1-6157-E03B-67D2-A782AE03D9D6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20B9A1-8947-1B85-B5CC-9E64131268C2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A89D922-605B-2C33-426A-1225A854FE9F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6BA9528-2660-4987-5A42-25CD819D873D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7D485CF0-4DEB-FECB-1CCF-7125B2A97DA9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413A4E-5104-CB0E-53E9-85C57C383520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0F5BF6-5F8B-E42B-48CA-82139EF0B31D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C0D03E-717D-77B0-8575-C2898A8A88BA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53352E-E910-88BE-03B8-3EE8CC80E053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7E02E2-5FAC-11E7-56AD-B7CFEC9D5115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DAB252-D6B9-7361-0021-8F181BD250F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BF2BEF-76F3-69D9-7ED2-632D369CF328}"/>
              </a:ext>
            </a:extLst>
          </p:cNvPr>
          <p:cNvGrpSpPr/>
          <p:nvPr/>
        </p:nvGrpSpPr>
        <p:grpSpPr>
          <a:xfrm>
            <a:off x="2430285" y="3899618"/>
            <a:ext cx="1249585" cy="1290757"/>
            <a:chOff x="7643264" y="2373270"/>
            <a:chExt cx="1249585" cy="129075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F83ACD0-2BED-D98A-F621-39FA349A3F73}"/>
                </a:ext>
              </a:extLst>
            </p:cNvPr>
            <p:cNvSpPr/>
            <p:nvPr/>
          </p:nvSpPr>
          <p:spPr>
            <a:xfrm flipH="1">
              <a:off x="7747457" y="326441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4E41809-C190-B90B-EE92-770BE577103D}"/>
                </a:ext>
              </a:extLst>
            </p:cNvPr>
            <p:cNvSpPr/>
            <p:nvPr/>
          </p:nvSpPr>
          <p:spPr>
            <a:xfrm flipH="1">
              <a:off x="7888859" y="331444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5D694F8-B4A7-8E23-1BDD-324805FB388D}"/>
                </a:ext>
              </a:extLst>
            </p:cNvPr>
            <p:cNvSpPr/>
            <p:nvPr/>
          </p:nvSpPr>
          <p:spPr>
            <a:xfrm flipH="1">
              <a:off x="7991597" y="323323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6C8610B-998C-51F8-B83B-09BF96BA3E1D}"/>
                </a:ext>
              </a:extLst>
            </p:cNvPr>
            <p:cNvSpPr/>
            <p:nvPr/>
          </p:nvSpPr>
          <p:spPr>
            <a:xfrm rot="21245957">
              <a:off x="7643264" y="3176497"/>
              <a:ext cx="521494" cy="70563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1494" h="70563">
                  <a:moveTo>
                    <a:pt x="0" y="70563"/>
                  </a:moveTo>
                  <a:cubicBezTo>
                    <a:pt x="60325" y="38813"/>
                    <a:pt x="242094" y="-54849"/>
                    <a:pt x="521494" y="443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359427-A17D-1287-E1EB-0DCD6891A299}"/>
                </a:ext>
              </a:extLst>
            </p:cNvPr>
            <p:cNvSpPr/>
            <p:nvPr/>
          </p:nvSpPr>
          <p:spPr>
            <a:xfrm flipH="1">
              <a:off x="7729637" y="2373788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BC4F1A-6D13-E170-57ED-A2CBC8E67B42}"/>
                </a:ext>
              </a:extLst>
            </p:cNvPr>
            <p:cNvSpPr/>
            <p:nvPr/>
          </p:nvSpPr>
          <p:spPr>
            <a:xfrm>
              <a:off x="8533186" y="2373270"/>
              <a:ext cx="152400" cy="114533"/>
            </a:xfrm>
            <a:custGeom>
              <a:avLst/>
              <a:gdLst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95250 w 152400"/>
                <a:gd name="connsiteY2" fmla="*/ 97631 h 114300"/>
                <a:gd name="connsiteX3" fmla="*/ 152400 w 152400"/>
                <a:gd name="connsiteY3" fmla="*/ 114300 h 114300"/>
                <a:gd name="connsiteX4" fmla="*/ 152400 w 152400"/>
                <a:gd name="connsiteY4" fmla="*/ 114300 h 114300"/>
                <a:gd name="connsiteX0" fmla="*/ 0 w 152400"/>
                <a:gd name="connsiteY0" fmla="*/ 0 h 114300"/>
                <a:gd name="connsiteX1" fmla="*/ 35719 w 152400"/>
                <a:gd name="connsiteY1" fmla="*/ 66675 h 114300"/>
                <a:gd name="connsiteX2" fmla="*/ 152400 w 152400"/>
                <a:gd name="connsiteY2" fmla="*/ 114300 h 114300"/>
                <a:gd name="connsiteX3" fmla="*/ 152400 w 152400"/>
                <a:gd name="connsiteY3" fmla="*/ 114300 h 114300"/>
                <a:gd name="connsiteX0" fmla="*/ 0 w 152400"/>
                <a:gd name="connsiteY0" fmla="*/ 0 h 114300"/>
                <a:gd name="connsiteX1" fmla="*/ 152400 w 152400"/>
                <a:gd name="connsiteY1" fmla="*/ 114300 h 114300"/>
                <a:gd name="connsiteX2" fmla="*/ 152400 w 152400"/>
                <a:gd name="connsiteY2" fmla="*/ 114300 h 114300"/>
                <a:gd name="connsiteX0" fmla="*/ 0 w 152400"/>
                <a:gd name="connsiteY0" fmla="*/ 0 h 114731"/>
                <a:gd name="connsiteX1" fmla="*/ 152400 w 152400"/>
                <a:gd name="connsiteY1" fmla="*/ 114300 h 114731"/>
                <a:gd name="connsiteX2" fmla="*/ 152400 w 152400"/>
                <a:gd name="connsiteY2" fmla="*/ 114300 h 114731"/>
                <a:gd name="connsiteX0" fmla="*/ 0 w 152400"/>
                <a:gd name="connsiteY0" fmla="*/ 0 h 114796"/>
                <a:gd name="connsiteX1" fmla="*/ 152400 w 152400"/>
                <a:gd name="connsiteY1" fmla="*/ 114300 h 114796"/>
                <a:gd name="connsiteX2" fmla="*/ 152400 w 152400"/>
                <a:gd name="connsiteY2" fmla="*/ 114300 h 114796"/>
                <a:gd name="connsiteX0" fmla="*/ 0 w 152400"/>
                <a:gd name="connsiteY0" fmla="*/ 0 h 114533"/>
                <a:gd name="connsiteX1" fmla="*/ 152400 w 152400"/>
                <a:gd name="connsiteY1" fmla="*/ 114300 h 114533"/>
                <a:gd name="connsiteX2" fmla="*/ 152400 w 152400"/>
                <a:gd name="connsiteY2" fmla="*/ 114300 h 11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14533">
                  <a:moveTo>
                    <a:pt x="0" y="0"/>
                  </a:moveTo>
                  <a:cubicBezTo>
                    <a:pt x="15081" y="50006"/>
                    <a:pt x="75406" y="119062"/>
                    <a:pt x="152400" y="114300"/>
                  </a:cubicBezTo>
                  <a:lnTo>
                    <a:pt x="152400" y="11430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E4FE90-F55B-2536-78CA-F8CBF5F05632}"/>
                </a:ext>
              </a:extLst>
            </p:cNvPr>
            <p:cNvGrpSpPr/>
            <p:nvPr/>
          </p:nvGrpSpPr>
          <p:grpSpPr>
            <a:xfrm>
              <a:off x="8358665" y="2645222"/>
              <a:ext cx="534184" cy="565346"/>
              <a:chOff x="8358665" y="2645222"/>
              <a:chExt cx="534184" cy="56534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EC48D79-26EB-38BC-8D3E-8D807329322A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85DEA39-EE0D-47BA-E4A7-1848B4C3A3BF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1C057E48-F6C3-C7DA-80A5-7DAEA3B69D7E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6E8F9E9-5105-B219-0D1D-842AC447CAA2}"/>
                  </a:ext>
                </a:extLst>
              </p:cNvPr>
              <p:cNvSpPr/>
              <p:nvPr/>
            </p:nvSpPr>
            <p:spPr>
              <a:xfrm>
                <a:off x="8361830" y="3147266"/>
                <a:ext cx="531019" cy="63302"/>
              </a:xfrm>
              <a:custGeom>
                <a:avLst/>
                <a:gdLst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135731 w 523875"/>
                  <a:gd name="connsiteY11" fmla="*/ 14287 h 76200"/>
                  <a:gd name="connsiteX12" fmla="*/ 219075 w 523875"/>
                  <a:gd name="connsiteY12" fmla="*/ 11906 h 76200"/>
                  <a:gd name="connsiteX13" fmla="*/ 266700 w 523875"/>
                  <a:gd name="connsiteY13" fmla="*/ 7143 h 76200"/>
                  <a:gd name="connsiteX14" fmla="*/ 292894 w 523875"/>
                  <a:gd name="connsiteY14" fmla="*/ 2381 h 76200"/>
                  <a:gd name="connsiteX15" fmla="*/ 314325 w 523875"/>
                  <a:gd name="connsiteY15" fmla="*/ 0 h 76200"/>
                  <a:gd name="connsiteX16" fmla="*/ 369094 w 523875"/>
                  <a:gd name="connsiteY16" fmla="*/ 7143 h 76200"/>
                  <a:gd name="connsiteX17" fmla="*/ 378619 w 523875"/>
                  <a:gd name="connsiteY17" fmla="*/ 9525 h 76200"/>
                  <a:gd name="connsiteX18" fmla="*/ 390525 w 523875"/>
                  <a:gd name="connsiteY18" fmla="*/ 11906 h 76200"/>
                  <a:gd name="connsiteX19" fmla="*/ 404813 w 523875"/>
                  <a:gd name="connsiteY19" fmla="*/ 16668 h 76200"/>
                  <a:gd name="connsiteX20" fmla="*/ 433388 w 523875"/>
                  <a:gd name="connsiteY20" fmla="*/ 26193 h 76200"/>
                  <a:gd name="connsiteX21" fmla="*/ 442913 w 523875"/>
                  <a:gd name="connsiteY21" fmla="*/ 28575 h 76200"/>
                  <a:gd name="connsiteX22" fmla="*/ 450056 w 523875"/>
                  <a:gd name="connsiteY22" fmla="*/ 33337 h 76200"/>
                  <a:gd name="connsiteX23" fmla="*/ 464344 w 523875"/>
                  <a:gd name="connsiteY23" fmla="*/ 35718 h 76200"/>
                  <a:gd name="connsiteX24" fmla="*/ 476250 w 523875"/>
                  <a:gd name="connsiteY24" fmla="*/ 38100 h 76200"/>
                  <a:gd name="connsiteX25" fmla="*/ 490538 w 523875"/>
                  <a:gd name="connsiteY25" fmla="*/ 52387 h 76200"/>
                  <a:gd name="connsiteX26" fmla="*/ 504825 w 523875"/>
                  <a:gd name="connsiteY26" fmla="*/ 59531 h 76200"/>
                  <a:gd name="connsiteX27" fmla="*/ 511969 w 523875"/>
                  <a:gd name="connsiteY27" fmla="*/ 66675 h 76200"/>
                  <a:gd name="connsiteX28" fmla="*/ 516731 w 523875"/>
                  <a:gd name="connsiteY28" fmla="*/ 73818 h 76200"/>
                  <a:gd name="connsiteX29" fmla="*/ 523875 w 523875"/>
                  <a:gd name="connsiteY29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66700 w 523875"/>
                  <a:gd name="connsiteY12" fmla="*/ 7143 h 76200"/>
                  <a:gd name="connsiteX13" fmla="*/ 292894 w 523875"/>
                  <a:gd name="connsiteY13" fmla="*/ 2381 h 76200"/>
                  <a:gd name="connsiteX14" fmla="*/ 314325 w 523875"/>
                  <a:gd name="connsiteY14" fmla="*/ 0 h 76200"/>
                  <a:gd name="connsiteX15" fmla="*/ 369094 w 523875"/>
                  <a:gd name="connsiteY15" fmla="*/ 7143 h 76200"/>
                  <a:gd name="connsiteX16" fmla="*/ 378619 w 523875"/>
                  <a:gd name="connsiteY16" fmla="*/ 9525 h 76200"/>
                  <a:gd name="connsiteX17" fmla="*/ 390525 w 523875"/>
                  <a:gd name="connsiteY17" fmla="*/ 11906 h 76200"/>
                  <a:gd name="connsiteX18" fmla="*/ 404813 w 523875"/>
                  <a:gd name="connsiteY18" fmla="*/ 16668 h 76200"/>
                  <a:gd name="connsiteX19" fmla="*/ 433388 w 523875"/>
                  <a:gd name="connsiteY19" fmla="*/ 26193 h 76200"/>
                  <a:gd name="connsiteX20" fmla="*/ 442913 w 523875"/>
                  <a:gd name="connsiteY20" fmla="*/ 28575 h 76200"/>
                  <a:gd name="connsiteX21" fmla="*/ 450056 w 523875"/>
                  <a:gd name="connsiteY21" fmla="*/ 33337 h 76200"/>
                  <a:gd name="connsiteX22" fmla="*/ 464344 w 523875"/>
                  <a:gd name="connsiteY22" fmla="*/ 35718 h 76200"/>
                  <a:gd name="connsiteX23" fmla="*/ 476250 w 523875"/>
                  <a:gd name="connsiteY23" fmla="*/ 38100 h 76200"/>
                  <a:gd name="connsiteX24" fmla="*/ 490538 w 523875"/>
                  <a:gd name="connsiteY24" fmla="*/ 52387 h 76200"/>
                  <a:gd name="connsiteX25" fmla="*/ 504825 w 523875"/>
                  <a:gd name="connsiteY25" fmla="*/ 59531 h 76200"/>
                  <a:gd name="connsiteX26" fmla="*/ 511969 w 523875"/>
                  <a:gd name="connsiteY26" fmla="*/ 66675 h 76200"/>
                  <a:gd name="connsiteX27" fmla="*/ 516731 w 523875"/>
                  <a:gd name="connsiteY27" fmla="*/ 73818 h 76200"/>
                  <a:gd name="connsiteX28" fmla="*/ 523875 w 523875"/>
                  <a:gd name="connsiteY28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292894 w 523875"/>
                  <a:gd name="connsiteY12" fmla="*/ 2381 h 76200"/>
                  <a:gd name="connsiteX13" fmla="*/ 314325 w 523875"/>
                  <a:gd name="connsiteY13" fmla="*/ 0 h 76200"/>
                  <a:gd name="connsiteX14" fmla="*/ 369094 w 523875"/>
                  <a:gd name="connsiteY14" fmla="*/ 7143 h 76200"/>
                  <a:gd name="connsiteX15" fmla="*/ 378619 w 523875"/>
                  <a:gd name="connsiteY15" fmla="*/ 9525 h 76200"/>
                  <a:gd name="connsiteX16" fmla="*/ 390525 w 523875"/>
                  <a:gd name="connsiteY16" fmla="*/ 11906 h 76200"/>
                  <a:gd name="connsiteX17" fmla="*/ 404813 w 523875"/>
                  <a:gd name="connsiteY17" fmla="*/ 16668 h 76200"/>
                  <a:gd name="connsiteX18" fmla="*/ 433388 w 523875"/>
                  <a:gd name="connsiteY18" fmla="*/ 26193 h 76200"/>
                  <a:gd name="connsiteX19" fmla="*/ 442913 w 523875"/>
                  <a:gd name="connsiteY19" fmla="*/ 28575 h 76200"/>
                  <a:gd name="connsiteX20" fmla="*/ 450056 w 523875"/>
                  <a:gd name="connsiteY20" fmla="*/ 33337 h 76200"/>
                  <a:gd name="connsiteX21" fmla="*/ 464344 w 523875"/>
                  <a:gd name="connsiteY21" fmla="*/ 35718 h 76200"/>
                  <a:gd name="connsiteX22" fmla="*/ 476250 w 523875"/>
                  <a:gd name="connsiteY22" fmla="*/ 38100 h 76200"/>
                  <a:gd name="connsiteX23" fmla="*/ 490538 w 523875"/>
                  <a:gd name="connsiteY23" fmla="*/ 52387 h 76200"/>
                  <a:gd name="connsiteX24" fmla="*/ 504825 w 523875"/>
                  <a:gd name="connsiteY24" fmla="*/ 59531 h 76200"/>
                  <a:gd name="connsiteX25" fmla="*/ 511969 w 523875"/>
                  <a:gd name="connsiteY25" fmla="*/ 66675 h 76200"/>
                  <a:gd name="connsiteX26" fmla="*/ 516731 w 523875"/>
                  <a:gd name="connsiteY26" fmla="*/ 73818 h 76200"/>
                  <a:gd name="connsiteX27" fmla="*/ 523875 w 523875"/>
                  <a:gd name="connsiteY27" fmla="*/ 76200 h 76200"/>
                  <a:gd name="connsiteX0" fmla="*/ 0 w 523875"/>
                  <a:gd name="connsiteY0" fmla="*/ 64293 h 76200"/>
                  <a:gd name="connsiteX1" fmla="*/ 26194 w 523875"/>
                  <a:gd name="connsiteY1" fmla="*/ 59531 h 76200"/>
                  <a:gd name="connsiteX2" fmla="*/ 40481 w 523875"/>
                  <a:gd name="connsiteY2" fmla="*/ 54768 h 76200"/>
                  <a:gd name="connsiteX3" fmla="*/ 50006 w 523875"/>
                  <a:gd name="connsiteY3" fmla="*/ 50006 h 76200"/>
                  <a:gd name="connsiteX4" fmla="*/ 61913 w 523875"/>
                  <a:gd name="connsiteY4" fmla="*/ 45243 h 76200"/>
                  <a:gd name="connsiteX5" fmla="*/ 69056 w 523875"/>
                  <a:gd name="connsiteY5" fmla="*/ 40481 h 76200"/>
                  <a:gd name="connsiteX6" fmla="*/ 85725 w 523875"/>
                  <a:gd name="connsiteY6" fmla="*/ 33337 h 76200"/>
                  <a:gd name="connsiteX7" fmla="*/ 100013 w 523875"/>
                  <a:gd name="connsiteY7" fmla="*/ 23812 h 76200"/>
                  <a:gd name="connsiteX8" fmla="*/ 109538 w 523875"/>
                  <a:gd name="connsiteY8" fmla="*/ 21431 h 76200"/>
                  <a:gd name="connsiteX9" fmla="*/ 116681 w 523875"/>
                  <a:gd name="connsiteY9" fmla="*/ 19050 h 76200"/>
                  <a:gd name="connsiteX10" fmla="*/ 128588 w 523875"/>
                  <a:gd name="connsiteY10" fmla="*/ 16668 h 76200"/>
                  <a:gd name="connsiteX11" fmla="*/ 219075 w 523875"/>
                  <a:gd name="connsiteY11" fmla="*/ 11906 h 76200"/>
                  <a:gd name="connsiteX12" fmla="*/ 314325 w 523875"/>
                  <a:gd name="connsiteY12" fmla="*/ 0 h 76200"/>
                  <a:gd name="connsiteX13" fmla="*/ 369094 w 523875"/>
                  <a:gd name="connsiteY13" fmla="*/ 7143 h 76200"/>
                  <a:gd name="connsiteX14" fmla="*/ 378619 w 523875"/>
                  <a:gd name="connsiteY14" fmla="*/ 9525 h 76200"/>
                  <a:gd name="connsiteX15" fmla="*/ 390525 w 523875"/>
                  <a:gd name="connsiteY15" fmla="*/ 11906 h 76200"/>
                  <a:gd name="connsiteX16" fmla="*/ 404813 w 523875"/>
                  <a:gd name="connsiteY16" fmla="*/ 16668 h 76200"/>
                  <a:gd name="connsiteX17" fmla="*/ 433388 w 523875"/>
                  <a:gd name="connsiteY17" fmla="*/ 26193 h 76200"/>
                  <a:gd name="connsiteX18" fmla="*/ 442913 w 523875"/>
                  <a:gd name="connsiteY18" fmla="*/ 28575 h 76200"/>
                  <a:gd name="connsiteX19" fmla="*/ 450056 w 523875"/>
                  <a:gd name="connsiteY19" fmla="*/ 33337 h 76200"/>
                  <a:gd name="connsiteX20" fmla="*/ 464344 w 523875"/>
                  <a:gd name="connsiteY20" fmla="*/ 35718 h 76200"/>
                  <a:gd name="connsiteX21" fmla="*/ 476250 w 523875"/>
                  <a:gd name="connsiteY21" fmla="*/ 38100 h 76200"/>
                  <a:gd name="connsiteX22" fmla="*/ 490538 w 523875"/>
                  <a:gd name="connsiteY22" fmla="*/ 52387 h 76200"/>
                  <a:gd name="connsiteX23" fmla="*/ 504825 w 523875"/>
                  <a:gd name="connsiteY23" fmla="*/ 59531 h 76200"/>
                  <a:gd name="connsiteX24" fmla="*/ 511969 w 523875"/>
                  <a:gd name="connsiteY24" fmla="*/ 66675 h 76200"/>
                  <a:gd name="connsiteX25" fmla="*/ 516731 w 523875"/>
                  <a:gd name="connsiteY25" fmla="*/ 73818 h 76200"/>
                  <a:gd name="connsiteX26" fmla="*/ 523875 w 523875"/>
                  <a:gd name="connsiteY26" fmla="*/ 76200 h 76200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128588 w 523875"/>
                  <a:gd name="connsiteY10" fmla="*/ 9576 h 69108"/>
                  <a:gd name="connsiteX11" fmla="*/ 219075 w 523875"/>
                  <a:gd name="connsiteY11" fmla="*/ 4814 h 69108"/>
                  <a:gd name="connsiteX12" fmla="*/ 369094 w 523875"/>
                  <a:gd name="connsiteY12" fmla="*/ 51 h 69108"/>
                  <a:gd name="connsiteX13" fmla="*/ 378619 w 523875"/>
                  <a:gd name="connsiteY13" fmla="*/ 2433 h 69108"/>
                  <a:gd name="connsiteX14" fmla="*/ 390525 w 523875"/>
                  <a:gd name="connsiteY14" fmla="*/ 4814 h 69108"/>
                  <a:gd name="connsiteX15" fmla="*/ 404813 w 523875"/>
                  <a:gd name="connsiteY15" fmla="*/ 9576 h 69108"/>
                  <a:gd name="connsiteX16" fmla="*/ 433388 w 523875"/>
                  <a:gd name="connsiteY16" fmla="*/ 19101 h 69108"/>
                  <a:gd name="connsiteX17" fmla="*/ 442913 w 523875"/>
                  <a:gd name="connsiteY17" fmla="*/ 21483 h 69108"/>
                  <a:gd name="connsiteX18" fmla="*/ 450056 w 523875"/>
                  <a:gd name="connsiteY18" fmla="*/ 26245 h 69108"/>
                  <a:gd name="connsiteX19" fmla="*/ 464344 w 523875"/>
                  <a:gd name="connsiteY19" fmla="*/ 28626 h 69108"/>
                  <a:gd name="connsiteX20" fmla="*/ 476250 w 523875"/>
                  <a:gd name="connsiteY20" fmla="*/ 31008 h 69108"/>
                  <a:gd name="connsiteX21" fmla="*/ 490538 w 523875"/>
                  <a:gd name="connsiteY21" fmla="*/ 45295 h 69108"/>
                  <a:gd name="connsiteX22" fmla="*/ 504825 w 523875"/>
                  <a:gd name="connsiteY22" fmla="*/ 52439 h 69108"/>
                  <a:gd name="connsiteX23" fmla="*/ 511969 w 523875"/>
                  <a:gd name="connsiteY23" fmla="*/ 59583 h 69108"/>
                  <a:gd name="connsiteX24" fmla="*/ 516731 w 523875"/>
                  <a:gd name="connsiteY24" fmla="*/ 66726 h 69108"/>
                  <a:gd name="connsiteX25" fmla="*/ 523875 w 523875"/>
                  <a:gd name="connsiteY25" fmla="*/ 69108 h 69108"/>
                  <a:gd name="connsiteX0" fmla="*/ 0 w 523875"/>
                  <a:gd name="connsiteY0" fmla="*/ 57201 h 69108"/>
                  <a:gd name="connsiteX1" fmla="*/ 26194 w 523875"/>
                  <a:gd name="connsiteY1" fmla="*/ 52439 h 69108"/>
                  <a:gd name="connsiteX2" fmla="*/ 40481 w 523875"/>
                  <a:gd name="connsiteY2" fmla="*/ 47676 h 69108"/>
                  <a:gd name="connsiteX3" fmla="*/ 50006 w 523875"/>
                  <a:gd name="connsiteY3" fmla="*/ 42914 h 69108"/>
                  <a:gd name="connsiteX4" fmla="*/ 61913 w 523875"/>
                  <a:gd name="connsiteY4" fmla="*/ 38151 h 69108"/>
                  <a:gd name="connsiteX5" fmla="*/ 69056 w 523875"/>
                  <a:gd name="connsiteY5" fmla="*/ 33389 h 69108"/>
                  <a:gd name="connsiteX6" fmla="*/ 85725 w 523875"/>
                  <a:gd name="connsiteY6" fmla="*/ 26245 h 69108"/>
                  <a:gd name="connsiteX7" fmla="*/ 100013 w 523875"/>
                  <a:gd name="connsiteY7" fmla="*/ 16720 h 69108"/>
                  <a:gd name="connsiteX8" fmla="*/ 109538 w 523875"/>
                  <a:gd name="connsiteY8" fmla="*/ 14339 h 69108"/>
                  <a:gd name="connsiteX9" fmla="*/ 116681 w 523875"/>
                  <a:gd name="connsiteY9" fmla="*/ 11958 h 69108"/>
                  <a:gd name="connsiteX10" fmla="*/ 219075 w 523875"/>
                  <a:gd name="connsiteY10" fmla="*/ 4814 h 69108"/>
                  <a:gd name="connsiteX11" fmla="*/ 369094 w 523875"/>
                  <a:gd name="connsiteY11" fmla="*/ 51 h 69108"/>
                  <a:gd name="connsiteX12" fmla="*/ 378619 w 523875"/>
                  <a:gd name="connsiteY12" fmla="*/ 2433 h 69108"/>
                  <a:gd name="connsiteX13" fmla="*/ 390525 w 523875"/>
                  <a:gd name="connsiteY13" fmla="*/ 4814 h 69108"/>
                  <a:gd name="connsiteX14" fmla="*/ 404813 w 523875"/>
                  <a:gd name="connsiteY14" fmla="*/ 9576 h 69108"/>
                  <a:gd name="connsiteX15" fmla="*/ 433388 w 523875"/>
                  <a:gd name="connsiteY15" fmla="*/ 19101 h 69108"/>
                  <a:gd name="connsiteX16" fmla="*/ 442913 w 523875"/>
                  <a:gd name="connsiteY16" fmla="*/ 21483 h 69108"/>
                  <a:gd name="connsiteX17" fmla="*/ 450056 w 523875"/>
                  <a:gd name="connsiteY17" fmla="*/ 26245 h 69108"/>
                  <a:gd name="connsiteX18" fmla="*/ 464344 w 523875"/>
                  <a:gd name="connsiteY18" fmla="*/ 28626 h 69108"/>
                  <a:gd name="connsiteX19" fmla="*/ 476250 w 523875"/>
                  <a:gd name="connsiteY19" fmla="*/ 31008 h 69108"/>
                  <a:gd name="connsiteX20" fmla="*/ 490538 w 523875"/>
                  <a:gd name="connsiteY20" fmla="*/ 45295 h 69108"/>
                  <a:gd name="connsiteX21" fmla="*/ 504825 w 523875"/>
                  <a:gd name="connsiteY21" fmla="*/ 52439 h 69108"/>
                  <a:gd name="connsiteX22" fmla="*/ 511969 w 523875"/>
                  <a:gd name="connsiteY22" fmla="*/ 59583 h 69108"/>
                  <a:gd name="connsiteX23" fmla="*/ 516731 w 523875"/>
                  <a:gd name="connsiteY23" fmla="*/ 66726 h 69108"/>
                  <a:gd name="connsiteX24" fmla="*/ 523875 w 523875"/>
                  <a:gd name="connsiteY24" fmla="*/ 69108 h 69108"/>
                  <a:gd name="connsiteX0" fmla="*/ 0 w 523875"/>
                  <a:gd name="connsiteY0" fmla="*/ 57580 h 69487"/>
                  <a:gd name="connsiteX1" fmla="*/ 26194 w 523875"/>
                  <a:gd name="connsiteY1" fmla="*/ 52818 h 69487"/>
                  <a:gd name="connsiteX2" fmla="*/ 40481 w 523875"/>
                  <a:gd name="connsiteY2" fmla="*/ 48055 h 69487"/>
                  <a:gd name="connsiteX3" fmla="*/ 50006 w 523875"/>
                  <a:gd name="connsiteY3" fmla="*/ 43293 h 69487"/>
                  <a:gd name="connsiteX4" fmla="*/ 61913 w 523875"/>
                  <a:gd name="connsiteY4" fmla="*/ 38530 h 69487"/>
                  <a:gd name="connsiteX5" fmla="*/ 69056 w 523875"/>
                  <a:gd name="connsiteY5" fmla="*/ 33768 h 69487"/>
                  <a:gd name="connsiteX6" fmla="*/ 85725 w 523875"/>
                  <a:gd name="connsiteY6" fmla="*/ 26624 h 69487"/>
                  <a:gd name="connsiteX7" fmla="*/ 100013 w 523875"/>
                  <a:gd name="connsiteY7" fmla="*/ 17099 h 69487"/>
                  <a:gd name="connsiteX8" fmla="*/ 109538 w 523875"/>
                  <a:gd name="connsiteY8" fmla="*/ 14718 h 69487"/>
                  <a:gd name="connsiteX9" fmla="*/ 116681 w 523875"/>
                  <a:gd name="connsiteY9" fmla="*/ 12337 h 69487"/>
                  <a:gd name="connsiteX10" fmla="*/ 369094 w 523875"/>
                  <a:gd name="connsiteY10" fmla="*/ 430 h 69487"/>
                  <a:gd name="connsiteX11" fmla="*/ 378619 w 523875"/>
                  <a:gd name="connsiteY11" fmla="*/ 2812 h 69487"/>
                  <a:gd name="connsiteX12" fmla="*/ 390525 w 523875"/>
                  <a:gd name="connsiteY12" fmla="*/ 5193 h 69487"/>
                  <a:gd name="connsiteX13" fmla="*/ 404813 w 523875"/>
                  <a:gd name="connsiteY13" fmla="*/ 9955 h 69487"/>
                  <a:gd name="connsiteX14" fmla="*/ 433388 w 523875"/>
                  <a:gd name="connsiteY14" fmla="*/ 19480 h 69487"/>
                  <a:gd name="connsiteX15" fmla="*/ 442913 w 523875"/>
                  <a:gd name="connsiteY15" fmla="*/ 21862 h 69487"/>
                  <a:gd name="connsiteX16" fmla="*/ 450056 w 523875"/>
                  <a:gd name="connsiteY16" fmla="*/ 26624 h 69487"/>
                  <a:gd name="connsiteX17" fmla="*/ 464344 w 523875"/>
                  <a:gd name="connsiteY17" fmla="*/ 29005 h 69487"/>
                  <a:gd name="connsiteX18" fmla="*/ 476250 w 523875"/>
                  <a:gd name="connsiteY18" fmla="*/ 31387 h 69487"/>
                  <a:gd name="connsiteX19" fmla="*/ 490538 w 523875"/>
                  <a:gd name="connsiteY19" fmla="*/ 45674 h 69487"/>
                  <a:gd name="connsiteX20" fmla="*/ 504825 w 523875"/>
                  <a:gd name="connsiteY20" fmla="*/ 52818 h 69487"/>
                  <a:gd name="connsiteX21" fmla="*/ 511969 w 523875"/>
                  <a:gd name="connsiteY21" fmla="*/ 59962 h 69487"/>
                  <a:gd name="connsiteX22" fmla="*/ 516731 w 523875"/>
                  <a:gd name="connsiteY22" fmla="*/ 67105 h 69487"/>
                  <a:gd name="connsiteX23" fmla="*/ 523875 w 523875"/>
                  <a:gd name="connsiteY23" fmla="*/ 69487 h 69487"/>
                  <a:gd name="connsiteX0" fmla="*/ 0 w 523875"/>
                  <a:gd name="connsiteY0" fmla="*/ 57733 h 69640"/>
                  <a:gd name="connsiteX1" fmla="*/ 26194 w 523875"/>
                  <a:gd name="connsiteY1" fmla="*/ 52971 h 69640"/>
                  <a:gd name="connsiteX2" fmla="*/ 40481 w 523875"/>
                  <a:gd name="connsiteY2" fmla="*/ 48208 h 69640"/>
                  <a:gd name="connsiteX3" fmla="*/ 50006 w 523875"/>
                  <a:gd name="connsiteY3" fmla="*/ 43446 h 69640"/>
                  <a:gd name="connsiteX4" fmla="*/ 61913 w 523875"/>
                  <a:gd name="connsiteY4" fmla="*/ 38683 h 69640"/>
                  <a:gd name="connsiteX5" fmla="*/ 69056 w 523875"/>
                  <a:gd name="connsiteY5" fmla="*/ 33921 h 69640"/>
                  <a:gd name="connsiteX6" fmla="*/ 85725 w 523875"/>
                  <a:gd name="connsiteY6" fmla="*/ 26777 h 69640"/>
                  <a:gd name="connsiteX7" fmla="*/ 100013 w 523875"/>
                  <a:gd name="connsiteY7" fmla="*/ 17252 h 69640"/>
                  <a:gd name="connsiteX8" fmla="*/ 109538 w 523875"/>
                  <a:gd name="connsiteY8" fmla="*/ 14871 h 69640"/>
                  <a:gd name="connsiteX9" fmla="*/ 369094 w 523875"/>
                  <a:gd name="connsiteY9" fmla="*/ 583 h 69640"/>
                  <a:gd name="connsiteX10" fmla="*/ 378619 w 523875"/>
                  <a:gd name="connsiteY10" fmla="*/ 2965 h 69640"/>
                  <a:gd name="connsiteX11" fmla="*/ 390525 w 523875"/>
                  <a:gd name="connsiteY11" fmla="*/ 5346 h 69640"/>
                  <a:gd name="connsiteX12" fmla="*/ 404813 w 523875"/>
                  <a:gd name="connsiteY12" fmla="*/ 10108 h 69640"/>
                  <a:gd name="connsiteX13" fmla="*/ 433388 w 523875"/>
                  <a:gd name="connsiteY13" fmla="*/ 19633 h 69640"/>
                  <a:gd name="connsiteX14" fmla="*/ 442913 w 523875"/>
                  <a:gd name="connsiteY14" fmla="*/ 22015 h 69640"/>
                  <a:gd name="connsiteX15" fmla="*/ 450056 w 523875"/>
                  <a:gd name="connsiteY15" fmla="*/ 26777 h 69640"/>
                  <a:gd name="connsiteX16" fmla="*/ 464344 w 523875"/>
                  <a:gd name="connsiteY16" fmla="*/ 29158 h 69640"/>
                  <a:gd name="connsiteX17" fmla="*/ 476250 w 523875"/>
                  <a:gd name="connsiteY17" fmla="*/ 31540 h 69640"/>
                  <a:gd name="connsiteX18" fmla="*/ 490538 w 523875"/>
                  <a:gd name="connsiteY18" fmla="*/ 45827 h 69640"/>
                  <a:gd name="connsiteX19" fmla="*/ 504825 w 523875"/>
                  <a:gd name="connsiteY19" fmla="*/ 52971 h 69640"/>
                  <a:gd name="connsiteX20" fmla="*/ 511969 w 523875"/>
                  <a:gd name="connsiteY20" fmla="*/ 60115 h 69640"/>
                  <a:gd name="connsiteX21" fmla="*/ 516731 w 523875"/>
                  <a:gd name="connsiteY21" fmla="*/ 67258 h 69640"/>
                  <a:gd name="connsiteX22" fmla="*/ 523875 w 523875"/>
                  <a:gd name="connsiteY22" fmla="*/ 69640 h 69640"/>
                  <a:gd name="connsiteX0" fmla="*/ 0 w 523875"/>
                  <a:gd name="connsiteY0" fmla="*/ 57891 h 69798"/>
                  <a:gd name="connsiteX1" fmla="*/ 26194 w 523875"/>
                  <a:gd name="connsiteY1" fmla="*/ 53129 h 69798"/>
                  <a:gd name="connsiteX2" fmla="*/ 40481 w 523875"/>
                  <a:gd name="connsiteY2" fmla="*/ 48366 h 69798"/>
                  <a:gd name="connsiteX3" fmla="*/ 50006 w 523875"/>
                  <a:gd name="connsiteY3" fmla="*/ 43604 h 69798"/>
                  <a:gd name="connsiteX4" fmla="*/ 61913 w 523875"/>
                  <a:gd name="connsiteY4" fmla="*/ 38841 h 69798"/>
                  <a:gd name="connsiteX5" fmla="*/ 69056 w 523875"/>
                  <a:gd name="connsiteY5" fmla="*/ 34079 h 69798"/>
                  <a:gd name="connsiteX6" fmla="*/ 85725 w 523875"/>
                  <a:gd name="connsiteY6" fmla="*/ 26935 h 69798"/>
                  <a:gd name="connsiteX7" fmla="*/ 100013 w 523875"/>
                  <a:gd name="connsiteY7" fmla="*/ 17410 h 69798"/>
                  <a:gd name="connsiteX8" fmla="*/ 369094 w 523875"/>
                  <a:gd name="connsiteY8" fmla="*/ 741 h 69798"/>
                  <a:gd name="connsiteX9" fmla="*/ 378619 w 523875"/>
                  <a:gd name="connsiteY9" fmla="*/ 3123 h 69798"/>
                  <a:gd name="connsiteX10" fmla="*/ 390525 w 523875"/>
                  <a:gd name="connsiteY10" fmla="*/ 5504 h 69798"/>
                  <a:gd name="connsiteX11" fmla="*/ 404813 w 523875"/>
                  <a:gd name="connsiteY11" fmla="*/ 10266 h 69798"/>
                  <a:gd name="connsiteX12" fmla="*/ 433388 w 523875"/>
                  <a:gd name="connsiteY12" fmla="*/ 19791 h 69798"/>
                  <a:gd name="connsiteX13" fmla="*/ 442913 w 523875"/>
                  <a:gd name="connsiteY13" fmla="*/ 22173 h 69798"/>
                  <a:gd name="connsiteX14" fmla="*/ 450056 w 523875"/>
                  <a:gd name="connsiteY14" fmla="*/ 26935 h 69798"/>
                  <a:gd name="connsiteX15" fmla="*/ 464344 w 523875"/>
                  <a:gd name="connsiteY15" fmla="*/ 29316 h 69798"/>
                  <a:gd name="connsiteX16" fmla="*/ 476250 w 523875"/>
                  <a:gd name="connsiteY16" fmla="*/ 31698 h 69798"/>
                  <a:gd name="connsiteX17" fmla="*/ 490538 w 523875"/>
                  <a:gd name="connsiteY17" fmla="*/ 45985 h 69798"/>
                  <a:gd name="connsiteX18" fmla="*/ 504825 w 523875"/>
                  <a:gd name="connsiteY18" fmla="*/ 53129 h 69798"/>
                  <a:gd name="connsiteX19" fmla="*/ 511969 w 523875"/>
                  <a:gd name="connsiteY19" fmla="*/ 60273 h 69798"/>
                  <a:gd name="connsiteX20" fmla="*/ 516731 w 523875"/>
                  <a:gd name="connsiteY20" fmla="*/ 67416 h 69798"/>
                  <a:gd name="connsiteX21" fmla="*/ 523875 w 523875"/>
                  <a:gd name="connsiteY21" fmla="*/ 69798 h 69798"/>
                  <a:gd name="connsiteX0" fmla="*/ 0 w 523875"/>
                  <a:gd name="connsiteY0" fmla="*/ 58552 h 70459"/>
                  <a:gd name="connsiteX1" fmla="*/ 26194 w 523875"/>
                  <a:gd name="connsiteY1" fmla="*/ 53790 h 70459"/>
                  <a:gd name="connsiteX2" fmla="*/ 40481 w 523875"/>
                  <a:gd name="connsiteY2" fmla="*/ 49027 h 70459"/>
                  <a:gd name="connsiteX3" fmla="*/ 50006 w 523875"/>
                  <a:gd name="connsiteY3" fmla="*/ 44265 h 70459"/>
                  <a:gd name="connsiteX4" fmla="*/ 61913 w 523875"/>
                  <a:gd name="connsiteY4" fmla="*/ 39502 h 70459"/>
                  <a:gd name="connsiteX5" fmla="*/ 69056 w 523875"/>
                  <a:gd name="connsiteY5" fmla="*/ 34740 h 70459"/>
                  <a:gd name="connsiteX6" fmla="*/ 85725 w 523875"/>
                  <a:gd name="connsiteY6" fmla="*/ 27596 h 70459"/>
                  <a:gd name="connsiteX7" fmla="*/ 369094 w 523875"/>
                  <a:gd name="connsiteY7" fmla="*/ 1402 h 70459"/>
                  <a:gd name="connsiteX8" fmla="*/ 378619 w 523875"/>
                  <a:gd name="connsiteY8" fmla="*/ 3784 h 70459"/>
                  <a:gd name="connsiteX9" fmla="*/ 390525 w 523875"/>
                  <a:gd name="connsiteY9" fmla="*/ 6165 h 70459"/>
                  <a:gd name="connsiteX10" fmla="*/ 404813 w 523875"/>
                  <a:gd name="connsiteY10" fmla="*/ 10927 h 70459"/>
                  <a:gd name="connsiteX11" fmla="*/ 433388 w 523875"/>
                  <a:gd name="connsiteY11" fmla="*/ 20452 h 70459"/>
                  <a:gd name="connsiteX12" fmla="*/ 442913 w 523875"/>
                  <a:gd name="connsiteY12" fmla="*/ 22834 h 70459"/>
                  <a:gd name="connsiteX13" fmla="*/ 450056 w 523875"/>
                  <a:gd name="connsiteY13" fmla="*/ 27596 h 70459"/>
                  <a:gd name="connsiteX14" fmla="*/ 464344 w 523875"/>
                  <a:gd name="connsiteY14" fmla="*/ 29977 h 70459"/>
                  <a:gd name="connsiteX15" fmla="*/ 476250 w 523875"/>
                  <a:gd name="connsiteY15" fmla="*/ 32359 h 70459"/>
                  <a:gd name="connsiteX16" fmla="*/ 490538 w 523875"/>
                  <a:gd name="connsiteY16" fmla="*/ 46646 h 70459"/>
                  <a:gd name="connsiteX17" fmla="*/ 504825 w 523875"/>
                  <a:gd name="connsiteY17" fmla="*/ 53790 h 70459"/>
                  <a:gd name="connsiteX18" fmla="*/ 511969 w 523875"/>
                  <a:gd name="connsiteY18" fmla="*/ 60934 h 70459"/>
                  <a:gd name="connsiteX19" fmla="*/ 516731 w 523875"/>
                  <a:gd name="connsiteY19" fmla="*/ 68077 h 70459"/>
                  <a:gd name="connsiteX20" fmla="*/ 523875 w 523875"/>
                  <a:gd name="connsiteY20" fmla="*/ 70459 h 70459"/>
                  <a:gd name="connsiteX0" fmla="*/ 0 w 523875"/>
                  <a:gd name="connsiteY0" fmla="*/ 59063 h 70970"/>
                  <a:gd name="connsiteX1" fmla="*/ 26194 w 523875"/>
                  <a:gd name="connsiteY1" fmla="*/ 54301 h 70970"/>
                  <a:gd name="connsiteX2" fmla="*/ 40481 w 523875"/>
                  <a:gd name="connsiteY2" fmla="*/ 49538 h 70970"/>
                  <a:gd name="connsiteX3" fmla="*/ 50006 w 523875"/>
                  <a:gd name="connsiteY3" fmla="*/ 44776 h 70970"/>
                  <a:gd name="connsiteX4" fmla="*/ 61913 w 523875"/>
                  <a:gd name="connsiteY4" fmla="*/ 40013 h 70970"/>
                  <a:gd name="connsiteX5" fmla="*/ 69056 w 523875"/>
                  <a:gd name="connsiteY5" fmla="*/ 35251 h 70970"/>
                  <a:gd name="connsiteX6" fmla="*/ 369094 w 523875"/>
                  <a:gd name="connsiteY6" fmla="*/ 1913 h 70970"/>
                  <a:gd name="connsiteX7" fmla="*/ 378619 w 523875"/>
                  <a:gd name="connsiteY7" fmla="*/ 4295 h 70970"/>
                  <a:gd name="connsiteX8" fmla="*/ 390525 w 523875"/>
                  <a:gd name="connsiteY8" fmla="*/ 6676 h 70970"/>
                  <a:gd name="connsiteX9" fmla="*/ 404813 w 523875"/>
                  <a:gd name="connsiteY9" fmla="*/ 11438 h 70970"/>
                  <a:gd name="connsiteX10" fmla="*/ 433388 w 523875"/>
                  <a:gd name="connsiteY10" fmla="*/ 20963 h 70970"/>
                  <a:gd name="connsiteX11" fmla="*/ 442913 w 523875"/>
                  <a:gd name="connsiteY11" fmla="*/ 23345 h 70970"/>
                  <a:gd name="connsiteX12" fmla="*/ 450056 w 523875"/>
                  <a:gd name="connsiteY12" fmla="*/ 28107 h 70970"/>
                  <a:gd name="connsiteX13" fmla="*/ 464344 w 523875"/>
                  <a:gd name="connsiteY13" fmla="*/ 30488 h 70970"/>
                  <a:gd name="connsiteX14" fmla="*/ 476250 w 523875"/>
                  <a:gd name="connsiteY14" fmla="*/ 32870 h 70970"/>
                  <a:gd name="connsiteX15" fmla="*/ 490538 w 523875"/>
                  <a:gd name="connsiteY15" fmla="*/ 47157 h 70970"/>
                  <a:gd name="connsiteX16" fmla="*/ 504825 w 523875"/>
                  <a:gd name="connsiteY16" fmla="*/ 54301 h 70970"/>
                  <a:gd name="connsiteX17" fmla="*/ 511969 w 523875"/>
                  <a:gd name="connsiteY17" fmla="*/ 61445 h 70970"/>
                  <a:gd name="connsiteX18" fmla="*/ 516731 w 523875"/>
                  <a:gd name="connsiteY18" fmla="*/ 68588 h 70970"/>
                  <a:gd name="connsiteX19" fmla="*/ 523875 w 523875"/>
                  <a:gd name="connsiteY19" fmla="*/ 70970 h 70970"/>
                  <a:gd name="connsiteX0" fmla="*/ 0 w 523875"/>
                  <a:gd name="connsiteY0" fmla="*/ 59407 h 71314"/>
                  <a:gd name="connsiteX1" fmla="*/ 26194 w 523875"/>
                  <a:gd name="connsiteY1" fmla="*/ 54645 h 71314"/>
                  <a:gd name="connsiteX2" fmla="*/ 40481 w 523875"/>
                  <a:gd name="connsiteY2" fmla="*/ 49882 h 71314"/>
                  <a:gd name="connsiteX3" fmla="*/ 50006 w 523875"/>
                  <a:gd name="connsiteY3" fmla="*/ 45120 h 71314"/>
                  <a:gd name="connsiteX4" fmla="*/ 61913 w 523875"/>
                  <a:gd name="connsiteY4" fmla="*/ 40357 h 71314"/>
                  <a:gd name="connsiteX5" fmla="*/ 369094 w 523875"/>
                  <a:gd name="connsiteY5" fmla="*/ 2257 h 71314"/>
                  <a:gd name="connsiteX6" fmla="*/ 378619 w 523875"/>
                  <a:gd name="connsiteY6" fmla="*/ 4639 h 71314"/>
                  <a:gd name="connsiteX7" fmla="*/ 390525 w 523875"/>
                  <a:gd name="connsiteY7" fmla="*/ 7020 h 71314"/>
                  <a:gd name="connsiteX8" fmla="*/ 404813 w 523875"/>
                  <a:gd name="connsiteY8" fmla="*/ 11782 h 71314"/>
                  <a:gd name="connsiteX9" fmla="*/ 433388 w 523875"/>
                  <a:gd name="connsiteY9" fmla="*/ 21307 h 71314"/>
                  <a:gd name="connsiteX10" fmla="*/ 442913 w 523875"/>
                  <a:gd name="connsiteY10" fmla="*/ 23689 h 71314"/>
                  <a:gd name="connsiteX11" fmla="*/ 450056 w 523875"/>
                  <a:gd name="connsiteY11" fmla="*/ 28451 h 71314"/>
                  <a:gd name="connsiteX12" fmla="*/ 464344 w 523875"/>
                  <a:gd name="connsiteY12" fmla="*/ 30832 h 71314"/>
                  <a:gd name="connsiteX13" fmla="*/ 476250 w 523875"/>
                  <a:gd name="connsiteY13" fmla="*/ 33214 h 71314"/>
                  <a:gd name="connsiteX14" fmla="*/ 490538 w 523875"/>
                  <a:gd name="connsiteY14" fmla="*/ 47501 h 71314"/>
                  <a:gd name="connsiteX15" fmla="*/ 504825 w 523875"/>
                  <a:gd name="connsiteY15" fmla="*/ 54645 h 71314"/>
                  <a:gd name="connsiteX16" fmla="*/ 511969 w 523875"/>
                  <a:gd name="connsiteY16" fmla="*/ 61789 h 71314"/>
                  <a:gd name="connsiteX17" fmla="*/ 516731 w 523875"/>
                  <a:gd name="connsiteY17" fmla="*/ 68932 h 71314"/>
                  <a:gd name="connsiteX18" fmla="*/ 523875 w 523875"/>
                  <a:gd name="connsiteY18" fmla="*/ 71314 h 71314"/>
                  <a:gd name="connsiteX0" fmla="*/ 0 w 523875"/>
                  <a:gd name="connsiteY0" fmla="*/ 59752 h 71659"/>
                  <a:gd name="connsiteX1" fmla="*/ 26194 w 523875"/>
                  <a:gd name="connsiteY1" fmla="*/ 54990 h 71659"/>
                  <a:gd name="connsiteX2" fmla="*/ 40481 w 523875"/>
                  <a:gd name="connsiteY2" fmla="*/ 50227 h 71659"/>
                  <a:gd name="connsiteX3" fmla="*/ 50006 w 523875"/>
                  <a:gd name="connsiteY3" fmla="*/ 45465 h 71659"/>
                  <a:gd name="connsiteX4" fmla="*/ 369094 w 523875"/>
                  <a:gd name="connsiteY4" fmla="*/ 2602 h 71659"/>
                  <a:gd name="connsiteX5" fmla="*/ 378619 w 523875"/>
                  <a:gd name="connsiteY5" fmla="*/ 4984 h 71659"/>
                  <a:gd name="connsiteX6" fmla="*/ 390525 w 523875"/>
                  <a:gd name="connsiteY6" fmla="*/ 7365 h 71659"/>
                  <a:gd name="connsiteX7" fmla="*/ 404813 w 523875"/>
                  <a:gd name="connsiteY7" fmla="*/ 12127 h 71659"/>
                  <a:gd name="connsiteX8" fmla="*/ 433388 w 523875"/>
                  <a:gd name="connsiteY8" fmla="*/ 21652 h 71659"/>
                  <a:gd name="connsiteX9" fmla="*/ 442913 w 523875"/>
                  <a:gd name="connsiteY9" fmla="*/ 24034 h 71659"/>
                  <a:gd name="connsiteX10" fmla="*/ 450056 w 523875"/>
                  <a:gd name="connsiteY10" fmla="*/ 28796 h 71659"/>
                  <a:gd name="connsiteX11" fmla="*/ 464344 w 523875"/>
                  <a:gd name="connsiteY11" fmla="*/ 31177 h 71659"/>
                  <a:gd name="connsiteX12" fmla="*/ 476250 w 523875"/>
                  <a:gd name="connsiteY12" fmla="*/ 33559 h 71659"/>
                  <a:gd name="connsiteX13" fmla="*/ 490538 w 523875"/>
                  <a:gd name="connsiteY13" fmla="*/ 47846 h 71659"/>
                  <a:gd name="connsiteX14" fmla="*/ 504825 w 523875"/>
                  <a:gd name="connsiteY14" fmla="*/ 54990 h 71659"/>
                  <a:gd name="connsiteX15" fmla="*/ 511969 w 523875"/>
                  <a:gd name="connsiteY15" fmla="*/ 62134 h 71659"/>
                  <a:gd name="connsiteX16" fmla="*/ 516731 w 523875"/>
                  <a:gd name="connsiteY16" fmla="*/ 69277 h 71659"/>
                  <a:gd name="connsiteX17" fmla="*/ 523875 w 523875"/>
                  <a:gd name="connsiteY17" fmla="*/ 71659 h 71659"/>
                  <a:gd name="connsiteX0" fmla="*/ 0 w 523875"/>
                  <a:gd name="connsiteY0" fmla="*/ 60099 h 72006"/>
                  <a:gd name="connsiteX1" fmla="*/ 26194 w 523875"/>
                  <a:gd name="connsiteY1" fmla="*/ 55337 h 72006"/>
                  <a:gd name="connsiteX2" fmla="*/ 40481 w 523875"/>
                  <a:gd name="connsiteY2" fmla="*/ 50574 h 72006"/>
                  <a:gd name="connsiteX3" fmla="*/ 369094 w 523875"/>
                  <a:gd name="connsiteY3" fmla="*/ 2949 h 72006"/>
                  <a:gd name="connsiteX4" fmla="*/ 378619 w 523875"/>
                  <a:gd name="connsiteY4" fmla="*/ 5331 h 72006"/>
                  <a:gd name="connsiteX5" fmla="*/ 390525 w 523875"/>
                  <a:gd name="connsiteY5" fmla="*/ 7712 h 72006"/>
                  <a:gd name="connsiteX6" fmla="*/ 404813 w 523875"/>
                  <a:gd name="connsiteY6" fmla="*/ 12474 h 72006"/>
                  <a:gd name="connsiteX7" fmla="*/ 433388 w 523875"/>
                  <a:gd name="connsiteY7" fmla="*/ 21999 h 72006"/>
                  <a:gd name="connsiteX8" fmla="*/ 442913 w 523875"/>
                  <a:gd name="connsiteY8" fmla="*/ 24381 h 72006"/>
                  <a:gd name="connsiteX9" fmla="*/ 450056 w 523875"/>
                  <a:gd name="connsiteY9" fmla="*/ 29143 h 72006"/>
                  <a:gd name="connsiteX10" fmla="*/ 464344 w 523875"/>
                  <a:gd name="connsiteY10" fmla="*/ 31524 h 72006"/>
                  <a:gd name="connsiteX11" fmla="*/ 476250 w 523875"/>
                  <a:gd name="connsiteY11" fmla="*/ 33906 h 72006"/>
                  <a:gd name="connsiteX12" fmla="*/ 490538 w 523875"/>
                  <a:gd name="connsiteY12" fmla="*/ 48193 h 72006"/>
                  <a:gd name="connsiteX13" fmla="*/ 504825 w 523875"/>
                  <a:gd name="connsiteY13" fmla="*/ 55337 h 72006"/>
                  <a:gd name="connsiteX14" fmla="*/ 511969 w 523875"/>
                  <a:gd name="connsiteY14" fmla="*/ 62481 h 72006"/>
                  <a:gd name="connsiteX15" fmla="*/ 516731 w 523875"/>
                  <a:gd name="connsiteY15" fmla="*/ 69624 h 72006"/>
                  <a:gd name="connsiteX16" fmla="*/ 523875 w 523875"/>
                  <a:gd name="connsiteY16" fmla="*/ 72006 h 72006"/>
                  <a:gd name="connsiteX0" fmla="*/ 0 w 523875"/>
                  <a:gd name="connsiteY0" fmla="*/ 59643 h 71550"/>
                  <a:gd name="connsiteX1" fmla="*/ 26194 w 523875"/>
                  <a:gd name="connsiteY1" fmla="*/ 54881 h 71550"/>
                  <a:gd name="connsiteX2" fmla="*/ 40481 w 523875"/>
                  <a:gd name="connsiteY2" fmla="*/ 50118 h 71550"/>
                  <a:gd name="connsiteX3" fmla="*/ 369094 w 523875"/>
                  <a:gd name="connsiteY3" fmla="*/ 2493 h 71550"/>
                  <a:gd name="connsiteX4" fmla="*/ 390525 w 523875"/>
                  <a:gd name="connsiteY4" fmla="*/ 7256 h 71550"/>
                  <a:gd name="connsiteX5" fmla="*/ 404813 w 523875"/>
                  <a:gd name="connsiteY5" fmla="*/ 12018 h 71550"/>
                  <a:gd name="connsiteX6" fmla="*/ 433388 w 523875"/>
                  <a:gd name="connsiteY6" fmla="*/ 21543 h 71550"/>
                  <a:gd name="connsiteX7" fmla="*/ 442913 w 523875"/>
                  <a:gd name="connsiteY7" fmla="*/ 23925 h 71550"/>
                  <a:gd name="connsiteX8" fmla="*/ 450056 w 523875"/>
                  <a:gd name="connsiteY8" fmla="*/ 28687 h 71550"/>
                  <a:gd name="connsiteX9" fmla="*/ 464344 w 523875"/>
                  <a:gd name="connsiteY9" fmla="*/ 31068 h 71550"/>
                  <a:gd name="connsiteX10" fmla="*/ 476250 w 523875"/>
                  <a:gd name="connsiteY10" fmla="*/ 33450 h 71550"/>
                  <a:gd name="connsiteX11" fmla="*/ 490538 w 523875"/>
                  <a:gd name="connsiteY11" fmla="*/ 47737 h 71550"/>
                  <a:gd name="connsiteX12" fmla="*/ 504825 w 523875"/>
                  <a:gd name="connsiteY12" fmla="*/ 54881 h 71550"/>
                  <a:gd name="connsiteX13" fmla="*/ 511969 w 523875"/>
                  <a:gd name="connsiteY13" fmla="*/ 62025 h 71550"/>
                  <a:gd name="connsiteX14" fmla="*/ 516731 w 523875"/>
                  <a:gd name="connsiteY14" fmla="*/ 69168 h 71550"/>
                  <a:gd name="connsiteX15" fmla="*/ 523875 w 523875"/>
                  <a:gd name="connsiteY15" fmla="*/ 71550 h 71550"/>
                  <a:gd name="connsiteX0" fmla="*/ 0 w 523875"/>
                  <a:gd name="connsiteY0" fmla="*/ 52387 h 64294"/>
                  <a:gd name="connsiteX1" fmla="*/ 26194 w 523875"/>
                  <a:gd name="connsiteY1" fmla="*/ 47625 h 64294"/>
                  <a:gd name="connsiteX2" fmla="*/ 40481 w 523875"/>
                  <a:gd name="connsiteY2" fmla="*/ 42862 h 64294"/>
                  <a:gd name="connsiteX3" fmla="*/ 390525 w 523875"/>
                  <a:gd name="connsiteY3" fmla="*/ 0 h 64294"/>
                  <a:gd name="connsiteX4" fmla="*/ 404813 w 523875"/>
                  <a:gd name="connsiteY4" fmla="*/ 4762 h 64294"/>
                  <a:gd name="connsiteX5" fmla="*/ 433388 w 523875"/>
                  <a:gd name="connsiteY5" fmla="*/ 14287 h 64294"/>
                  <a:gd name="connsiteX6" fmla="*/ 442913 w 523875"/>
                  <a:gd name="connsiteY6" fmla="*/ 16669 h 64294"/>
                  <a:gd name="connsiteX7" fmla="*/ 450056 w 523875"/>
                  <a:gd name="connsiteY7" fmla="*/ 21431 h 64294"/>
                  <a:gd name="connsiteX8" fmla="*/ 464344 w 523875"/>
                  <a:gd name="connsiteY8" fmla="*/ 23812 h 64294"/>
                  <a:gd name="connsiteX9" fmla="*/ 476250 w 523875"/>
                  <a:gd name="connsiteY9" fmla="*/ 26194 h 64294"/>
                  <a:gd name="connsiteX10" fmla="*/ 490538 w 523875"/>
                  <a:gd name="connsiteY10" fmla="*/ 40481 h 64294"/>
                  <a:gd name="connsiteX11" fmla="*/ 504825 w 523875"/>
                  <a:gd name="connsiteY11" fmla="*/ 47625 h 64294"/>
                  <a:gd name="connsiteX12" fmla="*/ 511969 w 523875"/>
                  <a:gd name="connsiteY12" fmla="*/ 54769 h 64294"/>
                  <a:gd name="connsiteX13" fmla="*/ 516731 w 523875"/>
                  <a:gd name="connsiteY13" fmla="*/ 61912 h 64294"/>
                  <a:gd name="connsiteX14" fmla="*/ 523875 w 523875"/>
                  <a:gd name="connsiteY14" fmla="*/ 64294 h 64294"/>
                  <a:gd name="connsiteX0" fmla="*/ 0 w 523875"/>
                  <a:gd name="connsiteY0" fmla="*/ 53254 h 65161"/>
                  <a:gd name="connsiteX1" fmla="*/ 26194 w 523875"/>
                  <a:gd name="connsiteY1" fmla="*/ 48492 h 65161"/>
                  <a:gd name="connsiteX2" fmla="*/ 40481 w 523875"/>
                  <a:gd name="connsiteY2" fmla="*/ 43729 h 65161"/>
                  <a:gd name="connsiteX3" fmla="*/ 390525 w 523875"/>
                  <a:gd name="connsiteY3" fmla="*/ 867 h 65161"/>
                  <a:gd name="connsiteX4" fmla="*/ 433388 w 523875"/>
                  <a:gd name="connsiteY4" fmla="*/ 15154 h 65161"/>
                  <a:gd name="connsiteX5" fmla="*/ 442913 w 523875"/>
                  <a:gd name="connsiteY5" fmla="*/ 17536 h 65161"/>
                  <a:gd name="connsiteX6" fmla="*/ 450056 w 523875"/>
                  <a:gd name="connsiteY6" fmla="*/ 22298 h 65161"/>
                  <a:gd name="connsiteX7" fmla="*/ 464344 w 523875"/>
                  <a:gd name="connsiteY7" fmla="*/ 24679 h 65161"/>
                  <a:gd name="connsiteX8" fmla="*/ 476250 w 523875"/>
                  <a:gd name="connsiteY8" fmla="*/ 27061 h 65161"/>
                  <a:gd name="connsiteX9" fmla="*/ 490538 w 523875"/>
                  <a:gd name="connsiteY9" fmla="*/ 41348 h 65161"/>
                  <a:gd name="connsiteX10" fmla="*/ 504825 w 523875"/>
                  <a:gd name="connsiteY10" fmla="*/ 48492 h 65161"/>
                  <a:gd name="connsiteX11" fmla="*/ 511969 w 523875"/>
                  <a:gd name="connsiteY11" fmla="*/ 55636 h 65161"/>
                  <a:gd name="connsiteX12" fmla="*/ 516731 w 523875"/>
                  <a:gd name="connsiteY12" fmla="*/ 62779 h 65161"/>
                  <a:gd name="connsiteX13" fmla="*/ 523875 w 523875"/>
                  <a:gd name="connsiteY13" fmla="*/ 65161 h 65161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50056 w 523875"/>
                  <a:gd name="connsiteY5" fmla="*/ 7144 h 50007"/>
                  <a:gd name="connsiteX6" fmla="*/ 464344 w 523875"/>
                  <a:gd name="connsiteY6" fmla="*/ 9525 h 50007"/>
                  <a:gd name="connsiteX7" fmla="*/ 476250 w 523875"/>
                  <a:gd name="connsiteY7" fmla="*/ 11907 h 50007"/>
                  <a:gd name="connsiteX8" fmla="*/ 490538 w 523875"/>
                  <a:gd name="connsiteY8" fmla="*/ 26194 h 50007"/>
                  <a:gd name="connsiteX9" fmla="*/ 504825 w 523875"/>
                  <a:gd name="connsiteY9" fmla="*/ 33338 h 50007"/>
                  <a:gd name="connsiteX10" fmla="*/ 511969 w 523875"/>
                  <a:gd name="connsiteY10" fmla="*/ 40482 h 50007"/>
                  <a:gd name="connsiteX11" fmla="*/ 516731 w 523875"/>
                  <a:gd name="connsiteY11" fmla="*/ 47625 h 50007"/>
                  <a:gd name="connsiteX12" fmla="*/ 523875 w 523875"/>
                  <a:gd name="connsiteY12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42913 w 523875"/>
                  <a:gd name="connsiteY4" fmla="*/ 2382 h 50007"/>
                  <a:gd name="connsiteX5" fmla="*/ 464344 w 523875"/>
                  <a:gd name="connsiteY5" fmla="*/ 9525 h 50007"/>
                  <a:gd name="connsiteX6" fmla="*/ 476250 w 523875"/>
                  <a:gd name="connsiteY6" fmla="*/ 11907 h 50007"/>
                  <a:gd name="connsiteX7" fmla="*/ 490538 w 523875"/>
                  <a:gd name="connsiteY7" fmla="*/ 26194 h 50007"/>
                  <a:gd name="connsiteX8" fmla="*/ 504825 w 523875"/>
                  <a:gd name="connsiteY8" fmla="*/ 33338 h 50007"/>
                  <a:gd name="connsiteX9" fmla="*/ 511969 w 523875"/>
                  <a:gd name="connsiteY9" fmla="*/ 40482 h 50007"/>
                  <a:gd name="connsiteX10" fmla="*/ 516731 w 523875"/>
                  <a:gd name="connsiteY10" fmla="*/ 47625 h 50007"/>
                  <a:gd name="connsiteX11" fmla="*/ 523875 w 523875"/>
                  <a:gd name="connsiteY11" fmla="*/ 50007 h 50007"/>
                  <a:gd name="connsiteX0" fmla="*/ 0 w 523875"/>
                  <a:gd name="connsiteY0" fmla="*/ 38100 h 50007"/>
                  <a:gd name="connsiteX1" fmla="*/ 26194 w 523875"/>
                  <a:gd name="connsiteY1" fmla="*/ 33338 h 50007"/>
                  <a:gd name="connsiteX2" fmla="*/ 40481 w 523875"/>
                  <a:gd name="connsiteY2" fmla="*/ 28575 h 50007"/>
                  <a:gd name="connsiteX3" fmla="*/ 433388 w 523875"/>
                  <a:gd name="connsiteY3" fmla="*/ 0 h 50007"/>
                  <a:gd name="connsiteX4" fmla="*/ 464344 w 523875"/>
                  <a:gd name="connsiteY4" fmla="*/ 9525 h 50007"/>
                  <a:gd name="connsiteX5" fmla="*/ 476250 w 523875"/>
                  <a:gd name="connsiteY5" fmla="*/ 11907 h 50007"/>
                  <a:gd name="connsiteX6" fmla="*/ 490538 w 523875"/>
                  <a:gd name="connsiteY6" fmla="*/ 26194 h 50007"/>
                  <a:gd name="connsiteX7" fmla="*/ 504825 w 523875"/>
                  <a:gd name="connsiteY7" fmla="*/ 33338 h 50007"/>
                  <a:gd name="connsiteX8" fmla="*/ 511969 w 523875"/>
                  <a:gd name="connsiteY8" fmla="*/ 40482 h 50007"/>
                  <a:gd name="connsiteX9" fmla="*/ 516731 w 523875"/>
                  <a:gd name="connsiteY9" fmla="*/ 47625 h 50007"/>
                  <a:gd name="connsiteX10" fmla="*/ 523875 w 523875"/>
                  <a:gd name="connsiteY10" fmla="*/ 50007 h 50007"/>
                  <a:gd name="connsiteX0" fmla="*/ 0 w 523875"/>
                  <a:gd name="connsiteY0" fmla="*/ 28575 h 40482"/>
                  <a:gd name="connsiteX1" fmla="*/ 26194 w 523875"/>
                  <a:gd name="connsiteY1" fmla="*/ 23813 h 40482"/>
                  <a:gd name="connsiteX2" fmla="*/ 40481 w 523875"/>
                  <a:gd name="connsiteY2" fmla="*/ 19050 h 40482"/>
                  <a:gd name="connsiteX3" fmla="*/ 464344 w 523875"/>
                  <a:gd name="connsiteY3" fmla="*/ 0 h 40482"/>
                  <a:gd name="connsiteX4" fmla="*/ 476250 w 523875"/>
                  <a:gd name="connsiteY4" fmla="*/ 2382 h 40482"/>
                  <a:gd name="connsiteX5" fmla="*/ 490538 w 523875"/>
                  <a:gd name="connsiteY5" fmla="*/ 16669 h 40482"/>
                  <a:gd name="connsiteX6" fmla="*/ 504825 w 523875"/>
                  <a:gd name="connsiteY6" fmla="*/ 23813 h 40482"/>
                  <a:gd name="connsiteX7" fmla="*/ 511969 w 523875"/>
                  <a:gd name="connsiteY7" fmla="*/ 30957 h 40482"/>
                  <a:gd name="connsiteX8" fmla="*/ 516731 w 523875"/>
                  <a:gd name="connsiteY8" fmla="*/ 38100 h 40482"/>
                  <a:gd name="connsiteX9" fmla="*/ 523875 w 523875"/>
                  <a:gd name="connsiteY9" fmla="*/ 40482 h 40482"/>
                  <a:gd name="connsiteX0" fmla="*/ 0 w 523875"/>
                  <a:gd name="connsiteY0" fmla="*/ 28583 h 40490"/>
                  <a:gd name="connsiteX1" fmla="*/ 26194 w 523875"/>
                  <a:gd name="connsiteY1" fmla="*/ 23821 h 40490"/>
                  <a:gd name="connsiteX2" fmla="*/ 40481 w 523875"/>
                  <a:gd name="connsiteY2" fmla="*/ 19058 h 40490"/>
                  <a:gd name="connsiteX3" fmla="*/ 464344 w 523875"/>
                  <a:gd name="connsiteY3" fmla="*/ 8 h 40490"/>
                  <a:gd name="connsiteX4" fmla="*/ 490538 w 523875"/>
                  <a:gd name="connsiteY4" fmla="*/ 16677 h 40490"/>
                  <a:gd name="connsiteX5" fmla="*/ 504825 w 523875"/>
                  <a:gd name="connsiteY5" fmla="*/ 23821 h 40490"/>
                  <a:gd name="connsiteX6" fmla="*/ 511969 w 523875"/>
                  <a:gd name="connsiteY6" fmla="*/ 30965 h 40490"/>
                  <a:gd name="connsiteX7" fmla="*/ 516731 w 523875"/>
                  <a:gd name="connsiteY7" fmla="*/ 38108 h 40490"/>
                  <a:gd name="connsiteX8" fmla="*/ 523875 w 523875"/>
                  <a:gd name="connsiteY8" fmla="*/ 40490 h 40490"/>
                  <a:gd name="connsiteX0" fmla="*/ 0 w 523875"/>
                  <a:gd name="connsiteY0" fmla="*/ 11906 h 23813"/>
                  <a:gd name="connsiteX1" fmla="*/ 26194 w 523875"/>
                  <a:gd name="connsiteY1" fmla="*/ 7144 h 23813"/>
                  <a:gd name="connsiteX2" fmla="*/ 40481 w 523875"/>
                  <a:gd name="connsiteY2" fmla="*/ 2381 h 23813"/>
                  <a:gd name="connsiteX3" fmla="*/ 490538 w 523875"/>
                  <a:gd name="connsiteY3" fmla="*/ 0 h 23813"/>
                  <a:gd name="connsiteX4" fmla="*/ 504825 w 523875"/>
                  <a:gd name="connsiteY4" fmla="*/ 7144 h 23813"/>
                  <a:gd name="connsiteX5" fmla="*/ 511969 w 523875"/>
                  <a:gd name="connsiteY5" fmla="*/ 14288 h 23813"/>
                  <a:gd name="connsiteX6" fmla="*/ 516731 w 523875"/>
                  <a:gd name="connsiteY6" fmla="*/ 21431 h 23813"/>
                  <a:gd name="connsiteX7" fmla="*/ 523875 w 523875"/>
                  <a:gd name="connsiteY7" fmla="*/ 23813 h 23813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16731 w 523875"/>
                  <a:gd name="connsiteY5" fmla="*/ 19050 h 21432"/>
                  <a:gd name="connsiteX6" fmla="*/ 523875 w 523875"/>
                  <a:gd name="connsiteY6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04825 w 523875"/>
                  <a:gd name="connsiteY3" fmla="*/ 4763 h 21432"/>
                  <a:gd name="connsiteX4" fmla="*/ 511969 w 523875"/>
                  <a:gd name="connsiteY4" fmla="*/ 11907 h 21432"/>
                  <a:gd name="connsiteX5" fmla="*/ 523875 w 523875"/>
                  <a:gd name="connsiteY5" fmla="*/ 21432 h 21432"/>
                  <a:gd name="connsiteX0" fmla="*/ 0 w 545231"/>
                  <a:gd name="connsiteY0" fmla="*/ 9525 h 21432"/>
                  <a:gd name="connsiteX1" fmla="*/ 26194 w 545231"/>
                  <a:gd name="connsiteY1" fmla="*/ 4763 h 21432"/>
                  <a:gd name="connsiteX2" fmla="*/ 40481 w 545231"/>
                  <a:gd name="connsiteY2" fmla="*/ 0 h 21432"/>
                  <a:gd name="connsiteX3" fmla="*/ 504825 w 545231"/>
                  <a:gd name="connsiteY3" fmla="*/ 4763 h 21432"/>
                  <a:gd name="connsiteX4" fmla="*/ 523875 w 545231"/>
                  <a:gd name="connsiteY4" fmla="*/ 21432 h 21432"/>
                  <a:gd name="connsiteX0" fmla="*/ 0 w 523875"/>
                  <a:gd name="connsiteY0" fmla="*/ 9525 h 21432"/>
                  <a:gd name="connsiteX1" fmla="*/ 26194 w 523875"/>
                  <a:gd name="connsiteY1" fmla="*/ 4763 h 21432"/>
                  <a:gd name="connsiteX2" fmla="*/ 40481 w 523875"/>
                  <a:gd name="connsiteY2" fmla="*/ 0 h 21432"/>
                  <a:gd name="connsiteX3" fmla="*/ 523875 w 523875"/>
                  <a:gd name="connsiteY3" fmla="*/ 21432 h 21432"/>
                  <a:gd name="connsiteX0" fmla="*/ 17398 w 541273"/>
                  <a:gd name="connsiteY0" fmla="*/ 5216 h 17123"/>
                  <a:gd name="connsiteX1" fmla="*/ 43592 w 541273"/>
                  <a:gd name="connsiteY1" fmla="*/ 454 h 17123"/>
                  <a:gd name="connsiteX2" fmla="*/ 541273 w 541273"/>
                  <a:gd name="connsiteY2" fmla="*/ 17123 h 17123"/>
                  <a:gd name="connsiteX0" fmla="*/ 0 w 523875"/>
                  <a:gd name="connsiteY0" fmla="*/ 0 h 11907"/>
                  <a:gd name="connsiteX1" fmla="*/ 523875 w 523875"/>
                  <a:gd name="connsiteY1" fmla="*/ 11907 h 11907"/>
                  <a:gd name="connsiteX0" fmla="*/ 0 w 523875"/>
                  <a:gd name="connsiteY0" fmla="*/ 52475 h 64382"/>
                  <a:gd name="connsiteX1" fmla="*/ 523875 w 523875"/>
                  <a:gd name="connsiteY1" fmla="*/ 64382 h 64382"/>
                  <a:gd name="connsiteX0" fmla="*/ 0 w 523875"/>
                  <a:gd name="connsiteY0" fmla="*/ 61784 h 73691"/>
                  <a:gd name="connsiteX1" fmla="*/ 523875 w 523875"/>
                  <a:gd name="connsiteY1" fmla="*/ 73691 h 73691"/>
                  <a:gd name="connsiteX0" fmla="*/ 0 w 521494"/>
                  <a:gd name="connsiteY0" fmla="*/ 88552 h 88552"/>
                  <a:gd name="connsiteX1" fmla="*/ 521494 w 521494"/>
                  <a:gd name="connsiteY1" fmla="*/ 62359 h 88552"/>
                  <a:gd name="connsiteX0" fmla="*/ 0 w 521494"/>
                  <a:gd name="connsiteY0" fmla="*/ 70563 h 70563"/>
                  <a:gd name="connsiteX1" fmla="*/ 521494 w 521494"/>
                  <a:gd name="connsiteY1" fmla="*/ 44370 h 70563"/>
                  <a:gd name="connsiteX0" fmla="*/ 0 w 531019"/>
                  <a:gd name="connsiteY0" fmla="*/ 42990 h 57278"/>
                  <a:gd name="connsiteX1" fmla="*/ 531019 w 531019"/>
                  <a:gd name="connsiteY1" fmla="*/ 57278 h 57278"/>
                  <a:gd name="connsiteX0" fmla="*/ 0 w 531019"/>
                  <a:gd name="connsiteY0" fmla="*/ 55112 h 69400"/>
                  <a:gd name="connsiteX1" fmla="*/ 531019 w 531019"/>
                  <a:gd name="connsiteY1" fmla="*/ 69400 h 69400"/>
                  <a:gd name="connsiteX0" fmla="*/ 0 w 531019"/>
                  <a:gd name="connsiteY0" fmla="*/ 49014 h 63302"/>
                  <a:gd name="connsiteX1" fmla="*/ 531019 w 531019"/>
                  <a:gd name="connsiteY1" fmla="*/ 63302 h 6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1019" h="63302">
                    <a:moveTo>
                      <a:pt x="0" y="49014"/>
                    </a:moveTo>
                    <a:cubicBezTo>
                      <a:pt x="60325" y="17264"/>
                      <a:pt x="377826" y="-50205"/>
                      <a:pt x="531019" y="6330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8AFC3C-B37B-6414-18B4-E56CA1FA591B}"/>
                </a:ext>
              </a:extLst>
            </p:cNvPr>
            <p:cNvGrpSpPr/>
            <p:nvPr/>
          </p:nvGrpSpPr>
          <p:grpSpPr>
            <a:xfrm>
              <a:off x="7715638" y="2662680"/>
              <a:ext cx="449887" cy="549418"/>
              <a:chOff x="8358665" y="2645222"/>
              <a:chExt cx="449887" cy="54941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D43F9CB-BF44-66BB-3CBF-7B21C765083D}"/>
                  </a:ext>
                </a:extLst>
              </p:cNvPr>
              <p:cNvSpPr/>
              <p:nvPr/>
            </p:nvSpPr>
            <p:spPr>
              <a:xfrm>
                <a:off x="8361830" y="2645222"/>
                <a:ext cx="446722" cy="549418"/>
              </a:xfrm>
              <a:custGeom>
                <a:avLst/>
                <a:gdLst>
                  <a:gd name="connsiteX0" fmla="*/ 223361 w 446722"/>
                  <a:gd name="connsiteY0" fmla="*/ 0 h 549418"/>
                  <a:gd name="connsiteX1" fmla="*/ 446722 w 446722"/>
                  <a:gd name="connsiteY1" fmla="*/ 350400 h 549418"/>
                  <a:gd name="connsiteX2" fmla="*/ 443457 w 446722"/>
                  <a:gd name="connsiteY2" fmla="*/ 482327 h 549418"/>
                  <a:gd name="connsiteX3" fmla="*/ 437185 w 446722"/>
                  <a:gd name="connsiteY3" fmla="*/ 525433 h 549418"/>
                  <a:gd name="connsiteX4" fmla="*/ 391902 w 446722"/>
                  <a:gd name="connsiteY4" fmla="*/ 513276 h 549418"/>
                  <a:gd name="connsiteX5" fmla="*/ 33854 w 446722"/>
                  <a:gd name="connsiteY5" fmla="*/ 540414 h 549418"/>
                  <a:gd name="connsiteX6" fmla="*/ 10685 w 446722"/>
                  <a:gd name="connsiteY6" fmla="*/ 549418 h 549418"/>
                  <a:gd name="connsiteX7" fmla="*/ 3265 w 446722"/>
                  <a:gd name="connsiteY7" fmla="*/ 491257 h 549418"/>
                  <a:gd name="connsiteX8" fmla="*/ 0 w 446722"/>
                  <a:gd name="connsiteY8" fmla="*/ 350400 h 549418"/>
                  <a:gd name="connsiteX9" fmla="*/ 223361 w 446722"/>
                  <a:gd name="connsiteY9" fmla="*/ 0 h 54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722" h="549418">
                    <a:moveTo>
                      <a:pt x="223361" y="0"/>
                    </a:moveTo>
                    <a:cubicBezTo>
                      <a:pt x="346720" y="0"/>
                      <a:pt x="446722" y="156879"/>
                      <a:pt x="446722" y="350400"/>
                    </a:cubicBezTo>
                    <a:cubicBezTo>
                      <a:pt x="446722" y="398780"/>
                      <a:pt x="446822" y="442886"/>
                      <a:pt x="443457" y="482327"/>
                    </a:cubicBezTo>
                    <a:lnTo>
                      <a:pt x="437185" y="525433"/>
                    </a:lnTo>
                    <a:lnTo>
                      <a:pt x="391902" y="513276"/>
                    </a:lnTo>
                    <a:cubicBezTo>
                      <a:pt x="261275" y="490424"/>
                      <a:pt x="107625" y="517105"/>
                      <a:pt x="33854" y="540414"/>
                    </a:cubicBezTo>
                    <a:lnTo>
                      <a:pt x="10685" y="549418"/>
                    </a:lnTo>
                    <a:lnTo>
                      <a:pt x="3265" y="491257"/>
                    </a:lnTo>
                    <a:cubicBezTo>
                      <a:pt x="-100" y="446855"/>
                      <a:pt x="0" y="398780"/>
                      <a:pt x="0" y="350400"/>
                    </a:cubicBezTo>
                    <a:cubicBezTo>
                      <a:pt x="0" y="156879"/>
                      <a:pt x="100002" y="0"/>
                      <a:pt x="2233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B56ACCF-FF36-92D8-2C9A-F491B9D56821}"/>
                  </a:ext>
                </a:extLst>
              </p:cNvPr>
              <p:cNvSpPr/>
              <p:nvPr/>
            </p:nvSpPr>
            <p:spPr>
              <a:xfrm>
                <a:off x="8358665" y="2663032"/>
                <a:ext cx="250721" cy="531608"/>
              </a:xfrm>
              <a:custGeom>
                <a:avLst/>
                <a:gdLst>
                  <a:gd name="connsiteX0" fmla="*/ 156392 w 250721"/>
                  <a:gd name="connsiteY0" fmla="*/ 0 h 531608"/>
                  <a:gd name="connsiteX1" fmla="*/ 179072 w 250721"/>
                  <a:gd name="connsiteY1" fmla="*/ 55889 h 531608"/>
                  <a:gd name="connsiteX2" fmla="*/ 246852 w 250721"/>
                  <a:gd name="connsiteY2" fmla="*/ 464517 h 531608"/>
                  <a:gd name="connsiteX3" fmla="*/ 243266 w 250721"/>
                  <a:gd name="connsiteY3" fmla="*/ 489164 h 531608"/>
                  <a:gd name="connsiteX4" fmla="*/ 191557 w 250721"/>
                  <a:gd name="connsiteY4" fmla="*/ 491725 h 531608"/>
                  <a:gd name="connsiteX5" fmla="*/ 33854 w 250721"/>
                  <a:gd name="connsiteY5" fmla="*/ 522604 h 531608"/>
                  <a:gd name="connsiteX6" fmla="*/ 10685 w 250721"/>
                  <a:gd name="connsiteY6" fmla="*/ 531608 h 531608"/>
                  <a:gd name="connsiteX7" fmla="*/ 3265 w 250721"/>
                  <a:gd name="connsiteY7" fmla="*/ 473447 h 531608"/>
                  <a:gd name="connsiteX8" fmla="*/ 0 w 250721"/>
                  <a:gd name="connsiteY8" fmla="*/ 332590 h 531608"/>
                  <a:gd name="connsiteX9" fmla="*/ 136419 w 250721"/>
                  <a:gd name="connsiteY9" fmla="*/ 9726 h 531608"/>
                  <a:gd name="connsiteX10" fmla="*/ 156392 w 250721"/>
                  <a:gd name="connsiteY10" fmla="*/ 0 h 53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721" h="531608">
                    <a:moveTo>
                      <a:pt x="156392" y="0"/>
                    </a:moveTo>
                    <a:lnTo>
                      <a:pt x="179072" y="55889"/>
                    </a:lnTo>
                    <a:cubicBezTo>
                      <a:pt x="226621" y="190070"/>
                      <a:pt x="262943" y="378035"/>
                      <a:pt x="246852" y="464517"/>
                    </a:cubicBezTo>
                    <a:lnTo>
                      <a:pt x="243266" y="489164"/>
                    </a:lnTo>
                    <a:lnTo>
                      <a:pt x="191557" y="491725"/>
                    </a:lnTo>
                    <a:cubicBezTo>
                      <a:pt x="127595" y="498452"/>
                      <a:pt x="70740" y="510950"/>
                      <a:pt x="33854" y="522604"/>
                    </a:cubicBezTo>
                    <a:lnTo>
                      <a:pt x="10685" y="531608"/>
                    </a:lnTo>
                    <a:lnTo>
                      <a:pt x="3265" y="473447"/>
                    </a:lnTo>
                    <a:cubicBezTo>
                      <a:pt x="-100" y="429045"/>
                      <a:pt x="0" y="380970"/>
                      <a:pt x="0" y="332590"/>
                    </a:cubicBezTo>
                    <a:cubicBezTo>
                      <a:pt x="0" y="187449"/>
                      <a:pt x="56251" y="62920"/>
                      <a:pt x="136419" y="9726"/>
                    </a:cubicBezTo>
                    <a:lnTo>
                      <a:pt x="156392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DE4E3C1-933C-0968-6DC1-D1469D18D963}"/>
                  </a:ext>
                </a:extLst>
              </p:cNvPr>
              <p:cNvSpPr/>
              <p:nvPr/>
            </p:nvSpPr>
            <p:spPr>
              <a:xfrm rot="4617505" flipV="1">
                <a:off x="8525431" y="2807580"/>
                <a:ext cx="104608" cy="161557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E0065C-1BB8-0C22-FB7B-C32E49F446AA}"/>
                </a:ext>
              </a:extLst>
            </p:cNvPr>
            <p:cNvSpPr/>
            <p:nvPr/>
          </p:nvSpPr>
          <p:spPr>
            <a:xfrm>
              <a:off x="8158020" y="3093698"/>
              <a:ext cx="187435" cy="162397"/>
            </a:xfrm>
            <a:custGeom>
              <a:avLst/>
              <a:gdLst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135731 w 523875"/>
                <a:gd name="connsiteY11" fmla="*/ 14287 h 76200"/>
                <a:gd name="connsiteX12" fmla="*/ 219075 w 523875"/>
                <a:gd name="connsiteY12" fmla="*/ 11906 h 76200"/>
                <a:gd name="connsiteX13" fmla="*/ 266700 w 523875"/>
                <a:gd name="connsiteY13" fmla="*/ 7143 h 76200"/>
                <a:gd name="connsiteX14" fmla="*/ 292894 w 523875"/>
                <a:gd name="connsiteY14" fmla="*/ 2381 h 76200"/>
                <a:gd name="connsiteX15" fmla="*/ 314325 w 523875"/>
                <a:gd name="connsiteY15" fmla="*/ 0 h 76200"/>
                <a:gd name="connsiteX16" fmla="*/ 369094 w 523875"/>
                <a:gd name="connsiteY16" fmla="*/ 7143 h 76200"/>
                <a:gd name="connsiteX17" fmla="*/ 378619 w 523875"/>
                <a:gd name="connsiteY17" fmla="*/ 9525 h 76200"/>
                <a:gd name="connsiteX18" fmla="*/ 390525 w 523875"/>
                <a:gd name="connsiteY18" fmla="*/ 11906 h 76200"/>
                <a:gd name="connsiteX19" fmla="*/ 404813 w 523875"/>
                <a:gd name="connsiteY19" fmla="*/ 16668 h 76200"/>
                <a:gd name="connsiteX20" fmla="*/ 433388 w 523875"/>
                <a:gd name="connsiteY20" fmla="*/ 26193 h 76200"/>
                <a:gd name="connsiteX21" fmla="*/ 442913 w 523875"/>
                <a:gd name="connsiteY21" fmla="*/ 28575 h 76200"/>
                <a:gd name="connsiteX22" fmla="*/ 450056 w 523875"/>
                <a:gd name="connsiteY22" fmla="*/ 33337 h 76200"/>
                <a:gd name="connsiteX23" fmla="*/ 464344 w 523875"/>
                <a:gd name="connsiteY23" fmla="*/ 35718 h 76200"/>
                <a:gd name="connsiteX24" fmla="*/ 476250 w 523875"/>
                <a:gd name="connsiteY24" fmla="*/ 38100 h 76200"/>
                <a:gd name="connsiteX25" fmla="*/ 490538 w 523875"/>
                <a:gd name="connsiteY25" fmla="*/ 52387 h 76200"/>
                <a:gd name="connsiteX26" fmla="*/ 504825 w 523875"/>
                <a:gd name="connsiteY26" fmla="*/ 59531 h 76200"/>
                <a:gd name="connsiteX27" fmla="*/ 511969 w 523875"/>
                <a:gd name="connsiteY27" fmla="*/ 66675 h 76200"/>
                <a:gd name="connsiteX28" fmla="*/ 516731 w 523875"/>
                <a:gd name="connsiteY28" fmla="*/ 73818 h 76200"/>
                <a:gd name="connsiteX29" fmla="*/ 523875 w 523875"/>
                <a:gd name="connsiteY29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66700 w 523875"/>
                <a:gd name="connsiteY12" fmla="*/ 7143 h 76200"/>
                <a:gd name="connsiteX13" fmla="*/ 292894 w 523875"/>
                <a:gd name="connsiteY13" fmla="*/ 2381 h 76200"/>
                <a:gd name="connsiteX14" fmla="*/ 314325 w 523875"/>
                <a:gd name="connsiteY14" fmla="*/ 0 h 76200"/>
                <a:gd name="connsiteX15" fmla="*/ 369094 w 523875"/>
                <a:gd name="connsiteY15" fmla="*/ 7143 h 76200"/>
                <a:gd name="connsiteX16" fmla="*/ 378619 w 523875"/>
                <a:gd name="connsiteY16" fmla="*/ 9525 h 76200"/>
                <a:gd name="connsiteX17" fmla="*/ 390525 w 523875"/>
                <a:gd name="connsiteY17" fmla="*/ 11906 h 76200"/>
                <a:gd name="connsiteX18" fmla="*/ 404813 w 523875"/>
                <a:gd name="connsiteY18" fmla="*/ 16668 h 76200"/>
                <a:gd name="connsiteX19" fmla="*/ 433388 w 523875"/>
                <a:gd name="connsiteY19" fmla="*/ 26193 h 76200"/>
                <a:gd name="connsiteX20" fmla="*/ 442913 w 523875"/>
                <a:gd name="connsiteY20" fmla="*/ 28575 h 76200"/>
                <a:gd name="connsiteX21" fmla="*/ 450056 w 523875"/>
                <a:gd name="connsiteY21" fmla="*/ 33337 h 76200"/>
                <a:gd name="connsiteX22" fmla="*/ 464344 w 523875"/>
                <a:gd name="connsiteY22" fmla="*/ 35718 h 76200"/>
                <a:gd name="connsiteX23" fmla="*/ 476250 w 523875"/>
                <a:gd name="connsiteY23" fmla="*/ 38100 h 76200"/>
                <a:gd name="connsiteX24" fmla="*/ 490538 w 523875"/>
                <a:gd name="connsiteY24" fmla="*/ 52387 h 76200"/>
                <a:gd name="connsiteX25" fmla="*/ 504825 w 523875"/>
                <a:gd name="connsiteY25" fmla="*/ 59531 h 76200"/>
                <a:gd name="connsiteX26" fmla="*/ 511969 w 523875"/>
                <a:gd name="connsiteY26" fmla="*/ 66675 h 76200"/>
                <a:gd name="connsiteX27" fmla="*/ 516731 w 523875"/>
                <a:gd name="connsiteY27" fmla="*/ 73818 h 76200"/>
                <a:gd name="connsiteX28" fmla="*/ 523875 w 523875"/>
                <a:gd name="connsiteY28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292894 w 523875"/>
                <a:gd name="connsiteY12" fmla="*/ 2381 h 76200"/>
                <a:gd name="connsiteX13" fmla="*/ 314325 w 523875"/>
                <a:gd name="connsiteY13" fmla="*/ 0 h 76200"/>
                <a:gd name="connsiteX14" fmla="*/ 369094 w 523875"/>
                <a:gd name="connsiteY14" fmla="*/ 7143 h 76200"/>
                <a:gd name="connsiteX15" fmla="*/ 378619 w 523875"/>
                <a:gd name="connsiteY15" fmla="*/ 9525 h 76200"/>
                <a:gd name="connsiteX16" fmla="*/ 390525 w 523875"/>
                <a:gd name="connsiteY16" fmla="*/ 11906 h 76200"/>
                <a:gd name="connsiteX17" fmla="*/ 404813 w 523875"/>
                <a:gd name="connsiteY17" fmla="*/ 16668 h 76200"/>
                <a:gd name="connsiteX18" fmla="*/ 433388 w 523875"/>
                <a:gd name="connsiteY18" fmla="*/ 26193 h 76200"/>
                <a:gd name="connsiteX19" fmla="*/ 442913 w 523875"/>
                <a:gd name="connsiteY19" fmla="*/ 28575 h 76200"/>
                <a:gd name="connsiteX20" fmla="*/ 450056 w 523875"/>
                <a:gd name="connsiteY20" fmla="*/ 33337 h 76200"/>
                <a:gd name="connsiteX21" fmla="*/ 464344 w 523875"/>
                <a:gd name="connsiteY21" fmla="*/ 35718 h 76200"/>
                <a:gd name="connsiteX22" fmla="*/ 476250 w 523875"/>
                <a:gd name="connsiteY22" fmla="*/ 38100 h 76200"/>
                <a:gd name="connsiteX23" fmla="*/ 490538 w 523875"/>
                <a:gd name="connsiteY23" fmla="*/ 52387 h 76200"/>
                <a:gd name="connsiteX24" fmla="*/ 504825 w 523875"/>
                <a:gd name="connsiteY24" fmla="*/ 59531 h 76200"/>
                <a:gd name="connsiteX25" fmla="*/ 511969 w 523875"/>
                <a:gd name="connsiteY25" fmla="*/ 66675 h 76200"/>
                <a:gd name="connsiteX26" fmla="*/ 516731 w 523875"/>
                <a:gd name="connsiteY26" fmla="*/ 73818 h 76200"/>
                <a:gd name="connsiteX27" fmla="*/ 523875 w 523875"/>
                <a:gd name="connsiteY27" fmla="*/ 76200 h 76200"/>
                <a:gd name="connsiteX0" fmla="*/ 0 w 523875"/>
                <a:gd name="connsiteY0" fmla="*/ 64293 h 76200"/>
                <a:gd name="connsiteX1" fmla="*/ 26194 w 523875"/>
                <a:gd name="connsiteY1" fmla="*/ 59531 h 76200"/>
                <a:gd name="connsiteX2" fmla="*/ 40481 w 523875"/>
                <a:gd name="connsiteY2" fmla="*/ 54768 h 76200"/>
                <a:gd name="connsiteX3" fmla="*/ 50006 w 523875"/>
                <a:gd name="connsiteY3" fmla="*/ 50006 h 76200"/>
                <a:gd name="connsiteX4" fmla="*/ 61913 w 523875"/>
                <a:gd name="connsiteY4" fmla="*/ 45243 h 76200"/>
                <a:gd name="connsiteX5" fmla="*/ 69056 w 523875"/>
                <a:gd name="connsiteY5" fmla="*/ 40481 h 76200"/>
                <a:gd name="connsiteX6" fmla="*/ 85725 w 523875"/>
                <a:gd name="connsiteY6" fmla="*/ 33337 h 76200"/>
                <a:gd name="connsiteX7" fmla="*/ 100013 w 523875"/>
                <a:gd name="connsiteY7" fmla="*/ 23812 h 76200"/>
                <a:gd name="connsiteX8" fmla="*/ 109538 w 523875"/>
                <a:gd name="connsiteY8" fmla="*/ 21431 h 76200"/>
                <a:gd name="connsiteX9" fmla="*/ 116681 w 523875"/>
                <a:gd name="connsiteY9" fmla="*/ 19050 h 76200"/>
                <a:gd name="connsiteX10" fmla="*/ 128588 w 523875"/>
                <a:gd name="connsiteY10" fmla="*/ 16668 h 76200"/>
                <a:gd name="connsiteX11" fmla="*/ 219075 w 523875"/>
                <a:gd name="connsiteY11" fmla="*/ 11906 h 76200"/>
                <a:gd name="connsiteX12" fmla="*/ 314325 w 523875"/>
                <a:gd name="connsiteY12" fmla="*/ 0 h 76200"/>
                <a:gd name="connsiteX13" fmla="*/ 369094 w 523875"/>
                <a:gd name="connsiteY13" fmla="*/ 7143 h 76200"/>
                <a:gd name="connsiteX14" fmla="*/ 378619 w 523875"/>
                <a:gd name="connsiteY14" fmla="*/ 9525 h 76200"/>
                <a:gd name="connsiteX15" fmla="*/ 390525 w 523875"/>
                <a:gd name="connsiteY15" fmla="*/ 11906 h 76200"/>
                <a:gd name="connsiteX16" fmla="*/ 404813 w 523875"/>
                <a:gd name="connsiteY16" fmla="*/ 16668 h 76200"/>
                <a:gd name="connsiteX17" fmla="*/ 433388 w 523875"/>
                <a:gd name="connsiteY17" fmla="*/ 26193 h 76200"/>
                <a:gd name="connsiteX18" fmla="*/ 442913 w 523875"/>
                <a:gd name="connsiteY18" fmla="*/ 28575 h 76200"/>
                <a:gd name="connsiteX19" fmla="*/ 450056 w 523875"/>
                <a:gd name="connsiteY19" fmla="*/ 33337 h 76200"/>
                <a:gd name="connsiteX20" fmla="*/ 464344 w 523875"/>
                <a:gd name="connsiteY20" fmla="*/ 35718 h 76200"/>
                <a:gd name="connsiteX21" fmla="*/ 476250 w 523875"/>
                <a:gd name="connsiteY21" fmla="*/ 38100 h 76200"/>
                <a:gd name="connsiteX22" fmla="*/ 490538 w 523875"/>
                <a:gd name="connsiteY22" fmla="*/ 52387 h 76200"/>
                <a:gd name="connsiteX23" fmla="*/ 504825 w 523875"/>
                <a:gd name="connsiteY23" fmla="*/ 59531 h 76200"/>
                <a:gd name="connsiteX24" fmla="*/ 511969 w 523875"/>
                <a:gd name="connsiteY24" fmla="*/ 66675 h 76200"/>
                <a:gd name="connsiteX25" fmla="*/ 516731 w 523875"/>
                <a:gd name="connsiteY25" fmla="*/ 73818 h 76200"/>
                <a:gd name="connsiteX26" fmla="*/ 523875 w 523875"/>
                <a:gd name="connsiteY26" fmla="*/ 76200 h 76200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128588 w 523875"/>
                <a:gd name="connsiteY10" fmla="*/ 9576 h 69108"/>
                <a:gd name="connsiteX11" fmla="*/ 219075 w 523875"/>
                <a:gd name="connsiteY11" fmla="*/ 4814 h 69108"/>
                <a:gd name="connsiteX12" fmla="*/ 369094 w 523875"/>
                <a:gd name="connsiteY12" fmla="*/ 51 h 69108"/>
                <a:gd name="connsiteX13" fmla="*/ 378619 w 523875"/>
                <a:gd name="connsiteY13" fmla="*/ 2433 h 69108"/>
                <a:gd name="connsiteX14" fmla="*/ 390525 w 523875"/>
                <a:gd name="connsiteY14" fmla="*/ 4814 h 69108"/>
                <a:gd name="connsiteX15" fmla="*/ 404813 w 523875"/>
                <a:gd name="connsiteY15" fmla="*/ 9576 h 69108"/>
                <a:gd name="connsiteX16" fmla="*/ 433388 w 523875"/>
                <a:gd name="connsiteY16" fmla="*/ 19101 h 69108"/>
                <a:gd name="connsiteX17" fmla="*/ 442913 w 523875"/>
                <a:gd name="connsiteY17" fmla="*/ 21483 h 69108"/>
                <a:gd name="connsiteX18" fmla="*/ 450056 w 523875"/>
                <a:gd name="connsiteY18" fmla="*/ 26245 h 69108"/>
                <a:gd name="connsiteX19" fmla="*/ 464344 w 523875"/>
                <a:gd name="connsiteY19" fmla="*/ 28626 h 69108"/>
                <a:gd name="connsiteX20" fmla="*/ 476250 w 523875"/>
                <a:gd name="connsiteY20" fmla="*/ 31008 h 69108"/>
                <a:gd name="connsiteX21" fmla="*/ 490538 w 523875"/>
                <a:gd name="connsiteY21" fmla="*/ 45295 h 69108"/>
                <a:gd name="connsiteX22" fmla="*/ 504825 w 523875"/>
                <a:gd name="connsiteY22" fmla="*/ 52439 h 69108"/>
                <a:gd name="connsiteX23" fmla="*/ 511969 w 523875"/>
                <a:gd name="connsiteY23" fmla="*/ 59583 h 69108"/>
                <a:gd name="connsiteX24" fmla="*/ 516731 w 523875"/>
                <a:gd name="connsiteY24" fmla="*/ 66726 h 69108"/>
                <a:gd name="connsiteX25" fmla="*/ 523875 w 523875"/>
                <a:gd name="connsiteY25" fmla="*/ 69108 h 69108"/>
                <a:gd name="connsiteX0" fmla="*/ 0 w 523875"/>
                <a:gd name="connsiteY0" fmla="*/ 57201 h 69108"/>
                <a:gd name="connsiteX1" fmla="*/ 26194 w 523875"/>
                <a:gd name="connsiteY1" fmla="*/ 52439 h 69108"/>
                <a:gd name="connsiteX2" fmla="*/ 40481 w 523875"/>
                <a:gd name="connsiteY2" fmla="*/ 47676 h 69108"/>
                <a:gd name="connsiteX3" fmla="*/ 50006 w 523875"/>
                <a:gd name="connsiteY3" fmla="*/ 42914 h 69108"/>
                <a:gd name="connsiteX4" fmla="*/ 61913 w 523875"/>
                <a:gd name="connsiteY4" fmla="*/ 38151 h 69108"/>
                <a:gd name="connsiteX5" fmla="*/ 69056 w 523875"/>
                <a:gd name="connsiteY5" fmla="*/ 33389 h 69108"/>
                <a:gd name="connsiteX6" fmla="*/ 85725 w 523875"/>
                <a:gd name="connsiteY6" fmla="*/ 26245 h 69108"/>
                <a:gd name="connsiteX7" fmla="*/ 100013 w 523875"/>
                <a:gd name="connsiteY7" fmla="*/ 16720 h 69108"/>
                <a:gd name="connsiteX8" fmla="*/ 109538 w 523875"/>
                <a:gd name="connsiteY8" fmla="*/ 14339 h 69108"/>
                <a:gd name="connsiteX9" fmla="*/ 116681 w 523875"/>
                <a:gd name="connsiteY9" fmla="*/ 11958 h 69108"/>
                <a:gd name="connsiteX10" fmla="*/ 219075 w 523875"/>
                <a:gd name="connsiteY10" fmla="*/ 4814 h 69108"/>
                <a:gd name="connsiteX11" fmla="*/ 369094 w 523875"/>
                <a:gd name="connsiteY11" fmla="*/ 51 h 69108"/>
                <a:gd name="connsiteX12" fmla="*/ 378619 w 523875"/>
                <a:gd name="connsiteY12" fmla="*/ 2433 h 69108"/>
                <a:gd name="connsiteX13" fmla="*/ 390525 w 523875"/>
                <a:gd name="connsiteY13" fmla="*/ 4814 h 69108"/>
                <a:gd name="connsiteX14" fmla="*/ 404813 w 523875"/>
                <a:gd name="connsiteY14" fmla="*/ 9576 h 69108"/>
                <a:gd name="connsiteX15" fmla="*/ 433388 w 523875"/>
                <a:gd name="connsiteY15" fmla="*/ 19101 h 69108"/>
                <a:gd name="connsiteX16" fmla="*/ 442913 w 523875"/>
                <a:gd name="connsiteY16" fmla="*/ 21483 h 69108"/>
                <a:gd name="connsiteX17" fmla="*/ 450056 w 523875"/>
                <a:gd name="connsiteY17" fmla="*/ 26245 h 69108"/>
                <a:gd name="connsiteX18" fmla="*/ 464344 w 523875"/>
                <a:gd name="connsiteY18" fmla="*/ 28626 h 69108"/>
                <a:gd name="connsiteX19" fmla="*/ 476250 w 523875"/>
                <a:gd name="connsiteY19" fmla="*/ 31008 h 69108"/>
                <a:gd name="connsiteX20" fmla="*/ 490538 w 523875"/>
                <a:gd name="connsiteY20" fmla="*/ 45295 h 69108"/>
                <a:gd name="connsiteX21" fmla="*/ 504825 w 523875"/>
                <a:gd name="connsiteY21" fmla="*/ 52439 h 69108"/>
                <a:gd name="connsiteX22" fmla="*/ 511969 w 523875"/>
                <a:gd name="connsiteY22" fmla="*/ 59583 h 69108"/>
                <a:gd name="connsiteX23" fmla="*/ 516731 w 523875"/>
                <a:gd name="connsiteY23" fmla="*/ 66726 h 69108"/>
                <a:gd name="connsiteX24" fmla="*/ 523875 w 523875"/>
                <a:gd name="connsiteY24" fmla="*/ 69108 h 69108"/>
                <a:gd name="connsiteX0" fmla="*/ 0 w 523875"/>
                <a:gd name="connsiteY0" fmla="*/ 57580 h 69487"/>
                <a:gd name="connsiteX1" fmla="*/ 26194 w 523875"/>
                <a:gd name="connsiteY1" fmla="*/ 52818 h 69487"/>
                <a:gd name="connsiteX2" fmla="*/ 40481 w 523875"/>
                <a:gd name="connsiteY2" fmla="*/ 48055 h 69487"/>
                <a:gd name="connsiteX3" fmla="*/ 50006 w 523875"/>
                <a:gd name="connsiteY3" fmla="*/ 43293 h 69487"/>
                <a:gd name="connsiteX4" fmla="*/ 61913 w 523875"/>
                <a:gd name="connsiteY4" fmla="*/ 38530 h 69487"/>
                <a:gd name="connsiteX5" fmla="*/ 69056 w 523875"/>
                <a:gd name="connsiteY5" fmla="*/ 33768 h 69487"/>
                <a:gd name="connsiteX6" fmla="*/ 85725 w 523875"/>
                <a:gd name="connsiteY6" fmla="*/ 26624 h 69487"/>
                <a:gd name="connsiteX7" fmla="*/ 100013 w 523875"/>
                <a:gd name="connsiteY7" fmla="*/ 17099 h 69487"/>
                <a:gd name="connsiteX8" fmla="*/ 109538 w 523875"/>
                <a:gd name="connsiteY8" fmla="*/ 14718 h 69487"/>
                <a:gd name="connsiteX9" fmla="*/ 116681 w 523875"/>
                <a:gd name="connsiteY9" fmla="*/ 12337 h 69487"/>
                <a:gd name="connsiteX10" fmla="*/ 369094 w 523875"/>
                <a:gd name="connsiteY10" fmla="*/ 430 h 69487"/>
                <a:gd name="connsiteX11" fmla="*/ 378619 w 523875"/>
                <a:gd name="connsiteY11" fmla="*/ 2812 h 69487"/>
                <a:gd name="connsiteX12" fmla="*/ 390525 w 523875"/>
                <a:gd name="connsiteY12" fmla="*/ 5193 h 69487"/>
                <a:gd name="connsiteX13" fmla="*/ 404813 w 523875"/>
                <a:gd name="connsiteY13" fmla="*/ 9955 h 69487"/>
                <a:gd name="connsiteX14" fmla="*/ 433388 w 523875"/>
                <a:gd name="connsiteY14" fmla="*/ 19480 h 69487"/>
                <a:gd name="connsiteX15" fmla="*/ 442913 w 523875"/>
                <a:gd name="connsiteY15" fmla="*/ 21862 h 69487"/>
                <a:gd name="connsiteX16" fmla="*/ 450056 w 523875"/>
                <a:gd name="connsiteY16" fmla="*/ 26624 h 69487"/>
                <a:gd name="connsiteX17" fmla="*/ 464344 w 523875"/>
                <a:gd name="connsiteY17" fmla="*/ 29005 h 69487"/>
                <a:gd name="connsiteX18" fmla="*/ 476250 w 523875"/>
                <a:gd name="connsiteY18" fmla="*/ 31387 h 69487"/>
                <a:gd name="connsiteX19" fmla="*/ 490538 w 523875"/>
                <a:gd name="connsiteY19" fmla="*/ 45674 h 69487"/>
                <a:gd name="connsiteX20" fmla="*/ 504825 w 523875"/>
                <a:gd name="connsiteY20" fmla="*/ 52818 h 69487"/>
                <a:gd name="connsiteX21" fmla="*/ 511969 w 523875"/>
                <a:gd name="connsiteY21" fmla="*/ 59962 h 69487"/>
                <a:gd name="connsiteX22" fmla="*/ 516731 w 523875"/>
                <a:gd name="connsiteY22" fmla="*/ 67105 h 69487"/>
                <a:gd name="connsiteX23" fmla="*/ 523875 w 523875"/>
                <a:gd name="connsiteY23" fmla="*/ 69487 h 69487"/>
                <a:gd name="connsiteX0" fmla="*/ 0 w 523875"/>
                <a:gd name="connsiteY0" fmla="*/ 57733 h 69640"/>
                <a:gd name="connsiteX1" fmla="*/ 26194 w 523875"/>
                <a:gd name="connsiteY1" fmla="*/ 52971 h 69640"/>
                <a:gd name="connsiteX2" fmla="*/ 40481 w 523875"/>
                <a:gd name="connsiteY2" fmla="*/ 48208 h 69640"/>
                <a:gd name="connsiteX3" fmla="*/ 50006 w 523875"/>
                <a:gd name="connsiteY3" fmla="*/ 43446 h 69640"/>
                <a:gd name="connsiteX4" fmla="*/ 61913 w 523875"/>
                <a:gd name="connsiteY4" fmla="*/ 38683 h 69640"/>
                <a:gd name="connsiteX5" fmla="*/ 69056 w 523875"/>
                <a:gd name="connsiteY5" fmla="*/ 33921 h 69640"/>
                <a:gd name="connsiteX6" fmla="*/ 85725 w 523875"/>
                <a:gd name="connsiteY6" fmla="*/ 26777 h 69640"/>
                <a:gd name="connsiteX7" fmla="*/ 100013 w 523875"/>
                <a:gd name="connsiteY7" fmla="*/ 17252 h 69640"/>
                <a:gd name="connsiteX8" fmla="*/ 109538 w 523875"/>
                <a:gd name="connsiteY8" fmla="*/ 14871 h 69640"/>
                <a:gd name="connsiteX9" fmla="*/ 369094 w 523875"/>
                <a:gd name="connsiteY9" fmla="*/ 583 h 69640"/>
                <a:gd name="connsiteX10" fmla="*/ 378619 w 523875"/>
                <a:gd name="connsiteY10" fmla="*/ 2965 h 69640"/>
                <a:gd name="connsiteX11" fmla="*/ 390525 w 523875"/>
                <a:gd name="connsiteY11" fmla="*/ 5346 h 69640"/>
                <a:gd name="connsiteX12" fmla="*/ 404813 w 523875"/>
                <a:gd name="connsiteY12" fmla="*/ 10108 h 69640"/>
                <a:gd name="connsiteX13" fmla="*/ 433388 w 523875"/>
                <a:gd name="connsiteY13" fmla="*/ 19633 h 69640"/>
                <a:gd name="connsiteX14" fmla="*/ 442913 w 523875"/>
                <a:gd name="connsiteY14" fmla="*/ 22015 h 69640"/>
                <a:gd name="connsiteX15" fmla="*/ 450056 w 523875"/>
                <a:gd name="connsiteY15" fmla="*/ 26777 h 69640"/>
                <a:gd name="connsiteX16" fmla="*/ 464344 w 523875"/>
                <a:gd name="connsiteY16" fmla="*/ 29158 h 69640"/>
                <a:gd name="connsiteX17" fmla="*/ 476250 w 523875"/>
                <a:gd name="connsiteY17" fmla="*/ 31540 h 69640"/>
                <a:gd name="connsiteX18" fmla="*/ 490538 w 523875"/>
                <a:gd name="connsiteY18" fmla="*/ 45827 h 69640"/>
                <a:gd name="connsiteX19" fmla="*/ 504825 w 523875"/>
                <a:gd name="connsiteY19" fmla="*/ 52971 h 69640"/>
                <a:gd name="connsiteX20" fmla="*/ 511969 w 523875"/>
                <a:gd name="connsiteY20" fmla="*/ 60115 h 69640"/>
                <a:gd name="connsiteX21" fmla="*/ 516731 w 523875"/>
                <a:gd name="connsiteY21" fmla="*/ 67258 h 69640"/>
                <a:gd name="connsiteX22" fmla="*/ 523875 w 523875"/>
                <a:gd name="connsiteY22" fmla="*/ 69640 h 69640"/>
                <a:gd name="connsiteX0" fmla="*/ 0 w 523875"/>
                <a:gd name="connsiteY0" fmla="*/ 57891 h 69798"/>
                <a:gd name="connsiteX1" fmla="*/ 26194 w 523875"/>
                <a:gd name="connsiteY1" fmla="*/ 53129 h 69798"/>
                <a:gd name="connsiteX2" fmla="*/ 40481 w 523875"/>
                <a:gd name="connsiteY2" fmla="*/ 48366 h 69798"/>
                <a:gd name="connsiteX3" fmla="*/ 50006 w 523875"/>
                <a:gd name="connsiteY3" fmla="*/ 43604 h 69798"/>
                <a:gd name="connsiteX4" fmla="*/ 61913 w 523875"/>
                <a:gd name="connsiteY4" fmla="*/ 38841 h 69798"/>
                <a:gd name="connsiteX5" fmla="*/ 69056 w 523875"/>
                <a:gd name="connsiteY5" fmla="*/ 34079 h 69798"/>
                <a:gd name="connsiteX6" fmla="*/ 85725 w 523875"/>
                <a:gd name="connsiteY6" fmla="*/ 26935 h 69798"/>
                <a:gd name="connsiteX7" fmla="*/ 100013 w 523875"/>
                <a:gd name="connsiteY7" fmla="*/ 17410 h 69798"/>
                <a:gd name="connsiteX8" fmla="*/ 369094 w 523875"/>
                <a:gd name="connsiteY8" fmla="*/ 741 h 69798"/>
                <a:gd name="connsiteX9" fmla="*/ 378619 w 523875"/>
                <a:gd name="connsiteY9" fmla="*/ 3123 h 69798"/>
                <a:gd name="connsiteX10" fmla="*/ 390525 w 523875"/>
                <a:gd name="connsiteY10" fmla="*/ 5504 h 69798"/>
                <a:gd name="connsiteX11" fmla="*/ 404813 w 523875"/>
                <a:gd name="connsiteY11" fmla="*/ 10266 h 69798"/>
                <a:gd name="connsiteX12" fmla="*/ 433388 w 523875"/>
                <a:gd name="connsiteY12" fmla="*/ 19791 h 69798"/>
                <a:gd name="connsiteX13" fmla="*/ 442913 w 523875"/>
                <a:gd name="connsiteY13" fmla="*/ 22173 h 69798"/>
                <a:gd name="connsiteX14" fmla="*/ 450056 w 523875"/>
                <a:gd name="connsiteY14" fmla="*/ 26935 h 69798"/>
                <a:gd name="connsiteX15" fmla="*/ 464344 w 523875"/>
                <a:gd name="connsiteY15" fmla="*/ 29316 h 69798"/>
                <a:gd name="connsiteX16" fmla="*/ 476250 w 523875"/>
                <a:gd name="connsiteY16" fmla="*/ 31698 h 69798"/>
                <a:gd name="connsiteX17" fmla="*/ 490538 w 523875"/>
                <a:gd name="connsiteY17" fmla="*/ 45985 h 69798"/>
                <a:gd name="connsiteX18" fmla="*/ 504825 w 523875"/>
                <a:gd name="connsiteY18" fmla="*/ 53129 h 69798"/>
                <a:gd name="connsiteX19" fmla="*/ 511969 w 523875"/>
                <a:gd name="connsiteY19" fmla="*/ 60273 h 69798"/>
                <a:gd name="connsiteX20" fmla="*/ 516731 w 523875"/>
                <a:gd name="connsiteY20" fmla="*/ 67416 h 69798"/>
                <a:gd name="connsiteX21" fmla="*/ 523875 w 523875"/>
                <a:gd name="connsiteY21" fmla="*/ 69798 h 69798"/>
                <a:gd name="connsiteX0" fmla="*/ 0 w 523875"/>
                <a:gd name="connsiteY0" fmla="*/ 58552 h 70459"/>
                <a:gd name="connsiteX1" fmla="*/ 26194 w 523875"/>
                <a:gd name="connsiteY1" fmla="*/ 53790 h 70459"/>
                <a:gd name="connsiteX2" fmla="*/ 40481 w 523875"/>
                <a:gd name="connsiteY2" fmla="*/ 49027 h 70459"/>
                <a:gd name="connsiteX3" fmla="*/ 50006 w 523875"/>
                <a:gd name="connsiteY3" fmla="*/ 44265 h 70459"/>
                <a:gd name="connsiteX4" fmla="*/ 61913 w 523875"/>
                <a:gd name="connsiteY4" fmla="*/ 39502 h 70459"/>
                <a:gd name="connsiteX5" fmla="*/ 69056 w 523875"/>
                <a:gd name="connsiteY5" fmla="*/ 34740 h 70459"/>
                <a:gd name="connsiteX6" fmla="*/ 85725 w 523875"/>
                <a:gd name="connsiteY6" fmla="*/ 27596 h 70459"/>
                <a:gd name="connsiteX7" fmla="*/ 369094 w 523875"/>
                <a:gd name="connsiteY7" fmla="*/ 1402 h 70459"/>
                <a:gd name="connsiteX8" fmla="*/ 378619 w 523875"/>
                <a:gd name="connsiteY8" fmla="*/ 3784 h 70459"/>
                <a:gd name="connsiteX9" fmla="*/ 390525 w 523875"/>
                <a:gd name="connsiteY9" fmla="*/ 6165 h 70459"/>
                <a:gd name="connsiteX10" fmla="*/ 404813 w 523875"/>
                <a:gd name="connsiteY10" fmla="*/ 10927 h 70459"/>
                <a:gd name="connsiteX11" fmla="*/ 433388 w 523875"/>
                <a:gd name="connsiteY11" fmla="*/ 20452 h 70459"/>
                <a:gd name="connsiteX12" fmla="*/ 442913 w 523875"/>
                <a:gd name="connsiteY12" fmla="*/ 22834 h 70459"/>
                <a:gd name="connsiteX13" fmla="*/ 450056 w 523875"/>
                <a:gd name="connsiteY13" fmla="*/ 27596 h 70459"/>
                <a:gd name="connsiteX14" fmla="*/ 464344 w 523875"/>
                <a:gd name="connsiteY14" fmla="*/ 29977 h 70459"/>
                <a:gd name="connsiteX15" fmla="*/ 476250 w 523875"/>
                <a:gd name="connsiteY15" fmla="*/ 32359 h 70459"/>
                <a:gd name="connsiteX16" fmla="*/ 490538 w 523875"/>
                <a:gd name="connsiteY16" fmla="*/ 46646 h 70459"/>
                <a:gd name="connsiteX17" fmla="*/ 504825 w 523875"/>
                <a:gd name="connsiteY17" fmla="*/ 53790 h 70459"/>
                <a:gd name="connsiteX18" fmla="*/ 511969 w 523875"/>
                <a:gd name="connsiteY18" fmla="*/ 60934 h 70459"/>
                <a:gd name="connsiteX19" fmla="*/ 516731 w 523875"/>
                <a:gd name="connsiteY19" fmla="*/ 68077 h 70459"/>
                <a:gd name="connsiteX20" fmla="*/ 523875 w 523875"/>
                <a:gd name="connsiteY20" fmla="*/ 70459 h 70459"/>
                <a:gd name="connsiteX0" fmla="*/ 0 w 523875"/>
                <a:gd name="connsiteY0" fmla="*/ 59063 h 70970"/>
                <a:gd name="connsiteX1" fmla="*/ 26194 w 523875"/>
                <a:gd name="connsiteY1" fmla="*/ 54301 h 70970"/>
                <a:gd name="connsiteX2" fmla="*/ 40481 w 523875"/>
                <a:gd name="connsiteY2" fmla="*/ 49538 h 70970"/>
                <a:gd name="connsiteX3" fmla="*/ 50006 w 523875"/>
                <a:gd name="connsiteY3" fmla="*/ 44776 h 70970"/>
                <a:gd name="connsiteX4" fmla="*/ 61913 w 523875"/>
                <a:gd name="connsiteY4" fmla="*/ 40013 h 70970"/>
                <a:gd name="connsiteX5" fmla="*/ 69056 w 523875"/>
                <a:gd name="connsiteY5" fmla="*/ 35251 h 70970"/>
                <a:gd name="connsiteX6" fmla="*/ 369094 w 523875"/>
                <a:gd name="connsiteY6" fmla="*/ 1913 h 70970"/>
                <a:gd name="connsiteX7" fmla="*/ 378619 w 523875"/>
                <a:gd name="connsiteY7" fmla="*/ 4295 h 70970"/>
                <a:gd name="connsiteX8" fmla="*/ 390525 w 523875"/>
                <a:gd name="connsiteY8" fmla="*/ 6676 h 70970"/>
                <a:gd name="connsiteX9" fmla="*/ 404813 w 523875"/>
                <a:gd name="connsiteY9" fmla="*/ 11438 h 70970"/>
                <a:gd name="connsiteX10" fmla="*/ 433388 w 523875"/>
                <a:gd name="connsiteY10" fmla="*/ 20963 h 70970"/>
                <a:gd name="connsiteX11" fmla="*/ 442913 w 523875"/>
                <a:gd name="connsiteY11" fmla="*/ 23345 h 70970"/>
                <a:gd name="connsiteX12" fmla="*/ 450056 w 523875"/>
                <a:gd name="connsiteY12" fmla="*/ 28107 h 70970"/>
                <a:gd name="connsiteX13" fmla="*/ 464344 w 523875"/>
                <a:gd name="connsiteY13" fmla="*/ 30488 h 70970"/>
                <a:gd name="connsiteX14" fmla="*/ 476250 w 523875"/>
                <a:gd name="connsiteY14" fmla="*/ 32870 h 70970"/>
                <a:gd name="connsiteX15" fmla="*/ 490538 w 523875"/>
                <a:gd name="connsiteY15" fmla="*/ 47157 h 70970"/>
                <a:gd name="connsiteX16" fmla="*/ 504825 w 523875"/>
                <a:gd name="connsiteY16" fmla="*/ 54301 h 70970"/>
                <a:gd name="connsiteX17" fmla="*/ 511969 w 523875"/>
                <a:gd name="connsiteY17" fmla="*/ 61445 h 70970"/>
                <a:gd name="connsiteX18" fmla="*/ 516731 w 523875"/>
                <a:gd name="connsiteY18" fmla="*/ 68588 h 70970"/>
                <a:gd name="connsiteX19" fmla="*/ 523875 w 523875"/>
                <a:gd name="connsiteY19" fmla="*/ 70970 h 70970"/>
                <a:gd name="connsiteX0" fmla="*/ 0 w 523875"/>
                <a:gd name="connsiteY0" fmla="*/ 59407 h 71314"/>
                <a:gd name="connsiteX1" fmla="*/ 26194 w 523875"/>
                <a:gd name="connsiteY1" fmla="*/ 54645 h 71314"/>
                <a:gd name="connsiteX2" fmla="*/ 40481 w 523875"/>
                <a:gd name="connsiteY2" fmla="*/ 49882 h 71314"/>
                <a:gd name="connsiteX3" fmla="*/ 50006 w 523875"/>
                <a:gd name="connsiteY3" fmla="*/ 45120 h 71314"/>
                <a:gd name="connsiteX4" fmla="*/ 61913 w 523875"/>
                <a:gd name="connsiteY4" fmla="*/ 40357 h 71314"/>
                <a:gd name="connsiteX5" fmla="*/ 369094 w 523875"/>
                <a:gd name="connsiteY5" fmla="*/ 2257 h 71314"/>
                <a:gd name="connsiteX6" fmla="*/ 378619 w 523875"/>
                <a:gd name="connsiteY6" fmla="*/ 4639 h 71314"/>
                <a:gd name="connsiteX7" fmla="*/ 390525 w 523875"/>
                <a:gd name="connsiteY7" fmla="*/ 7020 h 71314"/>
                <a:gd name="connsiteX8" fmla="*/ 404813 w 523875"/>
                <a:gd name="connsiteY8" fmla="*/ 11782 h 71314"/>
                <a:gd name="connsiteX9" fmla="*/ 433388 w 523875"/>
                <a:gd name="connsiteY9" fmla="*/ 21307 h 71314"/>
                <a:gd name="connsiteX10" fmla="*/ 442913 w 523875"/>
                <a:gd name="connsiteY10" fmla="*/ 23689 h 71314"/>
                <a:gd name="connsiteX11" fmla="*/ 450056 w 523875"/>
                <a:gd name="connsiteY11" fmla="*/ 28451 h 71314"/>
                <a:gd name="connsiteX12" fmla="*/ 464344 w 523875"/>
                <a:gd name="connsiteY12" fmla="*/ 30832 h 71314"/>
                <a:gd name="connsiteX13" fmla="*/ 476250 w 523875"/>
                <a:gd name="connsiteY13" fmla="*/ 33214 h 71314"/>
                <a:gd name="connsiteX14" fmla="*/ 490538 w 523875"/>
                <a:gd name="connsiteY14" fmla="*/ 47501 h 71314"/>
                <a:gd name="connsiteX15" fmla="*/ 504825 w 523875"/>
                <a:gd name="connsiteY15" fmla="*/ 54645 h 71314"/>
                <a:gd name="connsiteX16" fmla="*/ 511969 w 523875"/>
                <a:gd name="connsiteY16" fmla="*/ 61789 h 71314"/>
                <a:gd name="connsiteX17" fmla="*/ 516731 w 523875"/>
                <a:gd name="connsiteY17" fmla="*/ 68932 h 71314"/>
                <a:gd name="connsiteX18" fmla="*/ 523875 w 523875"/>
                <a:gd name="connsiteY18" fmla="*/ 71314 h 71314"/>
                <a:gd name="connsiteX0" fmla="*/ 0 w 523875"/>
                <a:gd name="connsiteY0" fmla="*/ 59752 h 71659"/>
                <a:gd name="connsiteX1" fmla="*/ 26194 w 523875"/>
                <a:gd name="connsiteY1" fmla="*/ 54990 h 71659"/>
                <a:gd name="connsiteX2" fmla="*/ 40481 w 523875"/>
                <a:gd name="connsiteY2" fmla="*/ 50227 h 71659"/>
                <a:gd name="connsiteX3" fmla="*/ 50006 w 523875"/>
                <a:gd name="connsiteY3" fmla="*/ 45465 h 71659"/>
                <a:gd name="connsiteX4" fmla="*/ 369094 w 523875"/>
                <a:gd name="connsiteY4" fmla="*/ 2602 h 71659"/>
                <a:gd name="connsiteX5" fmla="*/ 378619 w 523875"/>
                <a:gd name="connsiteY5" fmla="*/ 4984 h 71659"/>
                <a:gd name="connsiteX6" fmla="*/ 390525 w 523875"/>
                <a:gd name="connsiteY6" fmla="*/ 7365 h 71659"/>
                <a:gd name="connsiteX7" fmla="*/ 404813 w 523875"/>
                <a:gd name="connsiteY7" fmla="*/ 12127 h 71659"/>
                <a:gd name="connsiteX8" fmla="*/ 433388 w 523875"/>
                <a:gd name="connsiteY8" fmla="*/ 21652 h 71659"/>
                <a:gd name="connsiteX9" fmla="*/ 442913 w 523875"/>
                <a:gd name="connsiteY9" fmla="*/ 24034 h 71659"/>
                <a:gd name="connsiteX10" fmla="*/ 450056 w 523875"/>
                <a:gd name="connsiteY10" fmla="*/ 28796 h 71659"/>
                <a:gd name="connsiteX11" fmla="*/ 464344 w 523875"/>
                <a:gd name="connsiteY11" fmla="*/ 31177 h 71659"/>
                <a:gd name="connsiteX12" fmla="*/ 476250 w 523875"/>
                <a:gd name="connsiteY12" fmla="*/ 33559 h 71659"/>
                <a:gd name="connsiteX13" fmla="*/ 490538 w 523875"/>
                <a:gd name="connsiteY13" fmla="*/ 47846 h 71659"/>
                <a:gd name="connsiteX14" fmla="*/ 504825 w 523875"/>
                <a:gd name="connsiteY14" fmla="*/ 54990 h 71659"/>
                <a:gd name="connsiteX15" fmla="*/ 511969 w 523875"/>
                <a:gd name="connsiteY15" fmla="*/ 62134 h 71659"/>
                <a:gd name="connsiteX16" fmla="*/ 516731 w 523875"/>
                <a:gd name="connsiteY16" fmla="*/ 69277 h 71659"/>
                <a:gd name="connsiteX17" fmla="*/ 523875 w 523875"/>
                <a:gd name="connsiteY17" fmla="*/ 71659 h 71659"/>
                <a:gd name="connsiteX0" fmla="*/ 0 w 523875"/>
                <a:gd name="connsiteY0" fmla="*/ 60099 h 72006"/>
                <a:gd name="connsiteX1" fmla="*/ 26194 w 523875"/>
                <a:gd name="connsiteY1" fmla="*/ 55337 h 72006"/>
                <a:gd name="connsiteX2" fmla="*/ 40481 w 523875"/>
                <a:gd name="connsiteY2" fmla="*/ 50574 h 72006"/>
                <a:gd name="connsiteX3" fmla="*/ 369094 w 523875"/>
                <a:gd name="connsiteY3" fmla="*/ 2949 h 72006"/>
                <a:gd name="connsiteX4" fmla="*/ 378619 w 523875"/>
                <a:gd name="connsiteY4" fmla="*/ 5331 h 72006"/>
                <a:gd name="connsiteX5" fmla="*/ 390525 w 523875"/>
                <a:gd name="connsiteY5" fmla="*/ 7712 h 72006"/>
                <a:gd name="connsiteX6" fmla="*/ 404813 w 523875"/>
                <a:gd name="connsiteY6" fmla="*/ 12474 h 72006"/>
                <a:gd name="connsiteX7" fmla="*/ 433388 w 523875"/>
                <a:gd name="connsiteY7" fmla="*/ 21999 h 72006"/>
                <a:gd name="connsiteX8" fmla="*/ 442913 w 523875"/>
                <a:gd name="connsiteY8" fmla="*/ 24381 h 72006"/>
                <a:gd name="connsiteX9" fmla="*/ 450056 w 523875"/>
                <a:gd name="connsiteY9" fmla="*/ 29143 h 72006"/>
                <a:gd name="connsiteX10" fmla="*/ 464344 w 523875"/>
                <a:gd name="connsiteY10" fmla="*/ 31524 h 72006"/>
                <a:gd name="connsiteX11" fmla="*/ 476250 w 523875"/>
                <a:gd name="connsiteY11" fmla="*/ 33906 h 72006"/>
                <a:gd name="connsiteX12" fmla="*/ 490538 w 523875"/>
                <a:gd name="connsiteY12" fmla="*/ 48193 h 72006"/>
                <a:gd name="connsiteX13" fmla="*/ 504825 w 523875"/>
                <a:gd name="connsiteY13" fmla="*/ 55337 h 72006"/>
                <a:gd name="connsiteX14" fmla="*/ 511969 w 523875"/>
                <a:gd name="connsiteY14" fmla="*/ 62481 h 72006"/>
                <a:gd name="connsiteX15" fmla="*/ 516731 w 523875"/>
                <a:gd name="connsiteY15" fmla="*/ 69624 h 72006"/>
                <a:gd name="connsiteX16" fmla="*/ 523875 w 523875"/>
                <a:gd name="connsiteY16" fmla="*/ 72006 h 72006"/>
                <a:gd name="connsiteX0" fmla="*/ 0 w 523875"/>
                <a:gd name="connsiteY0" fmla="*/ 59643 h 71550"/>
                <a:gd name="connsiteX1" fmla="*/ 26194 w 523875"/>
                <a:gd name="connsiteY1" fmla="*/ 54881 h 71550"/>
                <a:gd name="connsiteX2" fmla="*/ 40481 w 523875"/>
                <a:gd name="connsiteY2" fmla="*/ 50118 h 71550"/>
                <a:gd name="connsiteX3" fmla="*/ 369094 w 523875"/>
                <a:gd name="connsiteY3" fmla="*/ 2493 h 71550"/>
                <a:gd name="connsiteX4" fmla="*/ 390525 w 523875"/>
                <a:gd name="connsiteY4" fmla="*/ 7256 h 71550"/>
                <a:gd name="connsiteX5" fmla="*/ 404813 w 523875"/>
                <a:gd name="connsiteY5" fmla="*/ 12018 h 71550"/>
                <a:gd name="connsiteX6" fmla="*/ 433388 w 523875"/>
                <a:gd name="connsiteY6" fmla="*/ 21543 h 71550"/>
                <a:gd name="connsiteX7" fmla="*/ 442913 w 523875"/>
                <a:gd name="connsiteY7" fmla="*/ 23925 h 71550"/>
                <a:gd name="connsiteX8" fmla="*/ 450056 w 523875"/>
                <a:gd name="connsiteY8" fmla="*/ 28687 h 71550"/>
                <a:gd name="connsiteX9" fmla="*/ 464344 w 523875"/>
                <a:gd name="connsiteY9" fmla="*/ 31068 h 71550"/>
                <a:gd name="connsiteX10" fmla="*/ 476250 w 523875"/>
                <a:gd name="connsiteY10" fmla="*/ 33450 h 71550"/>
                <a:gd name="connsiteX11" fmla="*/ 490538 w 523875"/>
                <a:gd name="connsiteY11" fmla="*/ 47737 h 71550"/>
                <a:gd name="connsiteX12" fmla="*/ 504825 w 523875"/>
                <a:gd name="connsiteY12" fmla="*/ 54881 h 71550"/>
                <a:gd name="connsiteX13" fmla="*/ 511969 w 523875"/>
                <a:gd name="connsiteY13" fmla="*/ 62025 h 71550"/>
                <a:gd name="connsiteX14" fmla="*/ 516731 w 523875"/>
                <a:gd name="connsiteY14" fmla="*/ 69168 h 71550"/>
                <a:gd name="connsiteX15" fmla="*/ 523875 w 523875"/>
                <a:gd name="connsiteY15" fmla="*/ 71550 h 71550"/>
                <a:gd name="connsiteX0" fmla="*/ 0 w 523875"/>
                <a:gd name="connsiteY0" fmla="*/ 52387 h 64294"/>
                <a:gd name="connsiteX1" fmla="*/ 26194 w 523875"/>
                <a:gd name="connsiteY1" fmla="*/ 47625 h 64294"/>
                <a:gd name="connsiteX2" fmla="*/ 40481 w 523875"/>
                <a:gd name="connsiteY2" fmla="*/ 42862 h 64294"/>
                <a:gd name="connsiteX3" fmla="*/ 390525 w 523875"/>
                <a:gd name="connsiteY3" fmla="*/ 0 h 64294"/>
                <a:gd name="connsiteX4" fmla="*/ 404813 w 523875"/>
                <a:gd name="connsiteY4" fmla="*/ 4762 h 64294"/>
                <a:gd name="connsiteX5" fmla="*/ 433388 w 523875"/>
                <a:gd name="connsiteY5" fmla="*/ 14287 h 64294"/>
                <a:gd name="connsiteX6" fmla="*/ 442913 w 523875"/>
                <a:gd name="connsiteY6" fmla="*/ 16669 h 64294"/>
                <a:gd name="connsiteX7" fmla="*/ 450056 w 523875"/>
                <a:gd name="connsiteY7" fmla="*/ 21431 h 64294"/>
                <a:gd name="connsiteX8" fmla="*/ 464344 w 523875"/>
                <a:gd name="connsiteY8" fmla="*/ 23812 h 64294"/>
                <a:gd name="connsiteX9" fmla="*/ 476250 w 523875"/>
                <a:gd name="connsiteY9" fmla="*/ 26194 h 64294"/>
                <a:gd name="connsiteX10" fmla="*/ 490538 w 523875"/>
                <a:gd name="connsiteY10" fmla="*/ 40481 h 64294"/>
                <a:gd name="connsiteX11" fmla="*/ 504825 w 523875"/>
                <a:gd name="connsiteY11" fmla="*/ 47625 h 64294"/>
                <a:gd name="connsiteX12" fmla="*/ 511969 w 523875"/>
                <a:gd name="connsiteY12" fmla="*/ 54769 h 64294"/>
                <a:gd name="connsiteX13" fmla="*/ 516731 w 523875"/>
                <a:gd name="connsiteY13" fmla="*/ 61912 h 64294"/>
                <a:gd name="connsiteX14" fmla="*/ 523875 w 523875"/>
                <a:gd name="connsiteY14" fmla="*/ 64294 h 64294"/>
                <a:gd name="connsiteX0" fmla="*/ 0 w 523875"/>
                <a:gd name="connsiteY0" fmla="*/ 53254 h 65161"/>
                <a:gd name="connsiteX1" fmla="*/ 26194 w 523875"/>
                <a:gd name="connsiteY1" fmla="*/ 48492 h 65161"/>
                <a:gd name="connsiteX2" fmla="*/ 40481 w 523875"/>
                <a:gd name="connsiteY2" fmla="*/ 43729 h 65161"/>
                <a:gd name="connsiteX3" fmla="*/ 390525 w 523875"/>
                <a:gd name="connsiteY3" fmla="*/ 867 h 65161"/>
                <a:gd name="connsiteX4" fmla="*/ 433388 w 523875"/>
                <a:gd name="connsiteY4" fmla="*/ 15154 h 65161"/>
                <a:gd name="connsiteX5" fmla="*/ 442913 w 523875"/>
                <a:gd name="connsiteY5" fmla="*/ 17536 h 65161"/>
                <a:gd name="connsiteX6" fmla="*/ 450056 w 523875"/>
                <a:gd name="connsiteY6" fmla="*/ 22298 h 65161"/>
                <a:gd name="connsiteX7" fmla="*/ 464344 w 523875"/>
                <a:gd name="connsiteY7" fmla="*/ 24679 h 65161"/>
                <a:gd name="connsiteX8" fmla="*/ 476250 w 523875"/>
                <a:gd name="connsiteY8" fmla="*/ 27061 h 65161"/>
                <a:gd name="connsiteX9" fmla="*/ 490538 w 523875"/>
                <a:gd name="connsiteY9" fmla="*/ 41348 h 65161"/>
                <a:gd name="connsiteX10" fmla="*/ 504825 w 523875"/>
                <a:gd name="connsiteY10" fmla="*/ 48492 h 65161"/>
                <a:gd name="connsiteX11" fmla="*/ 511969 w 523875"/>
                <a:gd name="connsiteY11" fmla="*/ 55636 h 65161"/>
                <a:gd name="connsiteX12" fmla="*/ 516731 w 523875"/>
                <a:gd name="connsiteY12" fmla="*/ 62779 h 65161"/>
                <a:gd name="connsiteX13" fmla="*/ 523875 w 523875"/>
                <a:gd name="connsiteY13" fmla="*/ 65161 h 65161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50056 w 523875"/>
                <a:gd name="connsiteY5" fmla="*/ 7144 h 50007"/>
                <a:gd name="connsiteX6" fmla="*/ 464344 w 523875"/>
                <a:gd name="connsiteY6" fmla="*/ 9525 h 50007"/>
                <a:gd name="connsiteX7" fmla="*/ 476250 w 523875"/>
                <a:gd name="connsiteY7" fmla="*/ 11907 h 50007"/>
                <a:gd name="connsiteX8" fmla="*/ 490538 w 523875"/>
                <a:gd name="connsiteY8" fmla="*/ 26194 h 50007"/>
                <a:gd name="connsiteX9" fmla="*/ 504825 w 523875"/>
                <a:gd name="connsiteY9" fmla="*/ 33338 h 50007"/>
                <a:gd name="connsiteX10" fmla="*/ 511969 w 523875"/>
                <a:gd name="connsiteY10" fmla="*/ 40482 h 50007"/>
                <a:gd name="connsiteX11" fmla="*/ 516731 w 523875"/>
                <a:gd name="connsiteY11" fmla="*/ 47625 h 50007"/>
                <a:gd name="connsiteX12" fmla="*/ 523875 w 523875"/>
                <a:gd name="connsiteY12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42913 w 523875"/>
                <a:gd name="connsiteY4" fmla="*/ 2382 h 50007"/>
                <a:gd name="connsiteX5" fmla="*/ 464344 w 523875"/>
                <a:gd name="connsiteY5" fmla="*/ 9525 h 50007"/>
                <a:gd name="connsiteX6" fmla="*/ 476250 w 523875"/>
                <a:gd name="connsiteY6" fmla="*/ 11907 h 50007"/>
                <a:gd name="connsiteX7" fmla="*/ 490538 w 523875"/>
                <a:gd name="connsiteY7" fmla="*/ 26194 h 50007"/>
                <a:gd name="connsiteX8" fmla="*/ 504825 w 523875"/>
                <a:gd name="connsiteY8" fmla="*/ 33338 h 50007"/>
                <a:gd name="connsiteX9" fmla="*/ 511969 w 523875"/>
                <a:gd name="connsiteY9" fmla="*/ 40482 h 50007"/>
                <a:gd name="connsiteX10" fmla="*/ 516731 w 523875"/>
                <a:gd name="connsiteY10" fmla="*/ 47625 h 50007"/>
                <a:gd name="connsiteX11" fmla="*/ 523875 w 523875"/>
                <a:gd name="connsiteY11" fmla="*/ 50007 h 50007"/>
                <a:gd name="connsiteX0" fmla="*/ 0 w 523875"/>
                <a:gd name="connsiteY0" fmla="*/ 38100 h 50007"/>
                <a:gd name="connsiteX1" fmla="*/ 26194 w 523875"/>
                <a:gd name="connsiteY1" fmla="*/ 33338 h 50007"/>
                <a:gd name="connsiteX2" fmla="*/ 40481 w 523875"/>
                <a:gd name="connsiteY2" fmla="*/ 28575 h 50007"/>
                <a:gd name="connsiteX3" fmla="*/ 433388 w 523875"/>
                <a:gd name="connsiteY3" fmla="*/ 0 h 50007"/>
                <a:gd name="connsiteX4" fmla="*/ 464344 w 523875"/>
                <a:gd name="connsiteY4" fmla="*/ 9525 h 50007"/>
                <a:gd name="connsiteX5" fmla="*/ 476250 w 523875"/>
                <a:gd name="connsiteY5" fmla="*/ 11907 h 50007"/>
                <a:gd name="connsiteX6" fmla="*/ 490538 w 523875"/>
                <a:gd name="connsiteY6" fmla="*/ 26194 h 50007"/>
                <a:gd name="connsiteX7" fmla="*/ 504825 w 523875"/>
                <a:gd name="connsiteY7" fmla="*/ 33338 h 50007"/>
                <a:gd name="connsiteX8" fmla="*/ 511969 w 523875"/>
                <a:gd name="connsiteY8" fmla="*/ 40482 h 50007"/>
                <a:gd name="connsiteX9" fmla="*/ 516731 w 523875"/>
                <a:gd name="connsiteY9" fmla="*/ 47625 h 50007"/>
                <a:gd name="connsiteX10" fmla="*/ 523875 w 523875"/>
                <a:gd name="connsiteY10" fmla="*/ 50007 h 50007"/>
                <a:gd name="connsiteX0" fmla="*/ 0 w 523875"/>
                <a:gd name="connsiteY0" fmla="*/ 28575 h 40482"/>
                <a:gd name="connsiteX1" fmla="*/ 26194 w 523875"/>
                <a:gd name="connsiteY1" fmla="*/ 23813 h 40482"/>
                <a:gd name="connsiteX2" fmla="*/ 40481 w 523875"/>
                <a:gd name="connsiteY2" fmla="*/ 19050 h 40482"/>
                <a:gd name="connsiteX3" fmla="*/ 464344 w 523875"/>
                <a:gd name="connsiteY3" fmla="*/ 0 h 40482"/>
                <a:gd name="connsiteX4" fmla="*/ 476250 w 523875"/>
                <a:gd name="connsiteY4" fmla="*/ 2382 h 40482"/>
                <a:gd name="connsiteX5" fmla="*/ 490538 w 523875"/>
                <a:gd name="connsiteY5" fmla="*/ 16669 h 40482"/>
                <a:gd name="connsiteX6" fmla="*/ 504825 w 523875"/>
                <a:gd name="connsiteY6" fmla="*/ 23813 h 40482"/>
                <a:gd name="connsiteX7" fmla="*/ 511969 w 523875"/>
                <a:gd name="connsiteY7" fmla="*/ 30957 h 40482"/>
                <a:gd name="connsiteX8" fmla="*/ 516731 w 523875"/>
                <a:gd name="connsiteY8" fmla="*/ 38100 h 40482"/>
                <a:gd name="connsiteX9" fmla="*/ 523875 w 523875"/>
                <a:gd name="connsiteY9" fmla="*/ 40482 h 40482"/>
                <a:gd name="connsiteX0" fmla="*/ 0 w 523875"/>
                <a:gd name="connsiteY0" fmla="*/ 28583 h 40490"/>
                <a:gd name="connsiteX1" fmla="*/ 26194 w 523875"/>
                <a:gd name="connsiteY1" fmla="*/ 23821 h 40490"/>
                <a:gd name="connsiteX2" fmla="*/ 40481 w 523875"/>
                <a:gd name="connsiteY2" fmla="*/ 19058 h 40490"/>
                <a:gd name="connsiteX3" fmla="*/ 464344 w 523875"/>
                <a:gd name="connsiteY3" fmla="*/ 8 h 40490"/>
                <a:gd name="connsiteX4" fmla="*/ 490538 w 523875"/>
                <a:gd name="connsiteY4" fmla="*/ 16677 h 40490"/>
                <a:gd name="connsiteX5" fmla="*/ 504825 w 523875"/>
                <a:gd name="connsiteY5" fmla="*/ 23821 h 40490"/>
                <a:gd name="connsiteX6" fmla="*/ 511969 w 523875"/>
                <a:gd name="connsiteY6" fmla="*/ 30965 h 40490"/>
                <a:gd name="connsiteX7" fmla="*/ 516731 w 523875"/>
                <a:gd name="connsiteY7" fmla="*/ 38108 h 40490"/>
                <a:gd name="connsiteX8" fmla="*/ 523875 w 523875"/>
                <a:gd name="connsiteY8" fmla="*/ 40490 h 40490"/>
                <a:gd name="connsiteX0" fmla="*/ 0 w 523875"/>
                <a:gd name="connsiteY0" fmla="*/ 11906 h 23813"/>
                <a:gd name="connsiteX1" fmla="*/ 26194 w 523875"/>
                <a:gd name="connsiteY1" fmla="*/ 7144 h 23813"/>
                <a:gd name="connsiteX2" fmla="*/ 40481 w 523875"/>
                <a:gd name="connsiteY2" fmla="*/ 2381 h 23813"/>
                <a:gd name="connsiteX3" fmla="*/ 490538 w 523875"/>
                <a:gd name="connsiteY3" fmla="*/ 0 h 23813"/>
                <a:gd name="connsiteX4" fmla="*/ 504825 w 523875"/>
                <a:gd name="connsiteY4" fmla="*/ 7144 h 23813"/>
                <a:gd name="connsiteX5" fmla="*/ 511969 w 523875"/>
                <a:gd name="connsiteY5" fmla="*/ 14288 h 23813"/>
                <a:gd name="connsiteX6" fmla="*/ 516731 w 523875"/>
                <a:gd name="connsiteY6" fmla="*/ 21431 h 23813"/>
                <a:gd name="connsiteX7" fmla="*/ 523875 w 523875"/>
                <a:gd name="connsiteY7" fmla="*/ 23813 h 23813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16731 w 523875"/>
                <a:gd name="connsiteY5" fmla="*/ 19050 h 21432"/>
                <a:gd name="connsiteX6" fmla="*/ 523875 w 523875"/>
                <a:gd name="connsiteY6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04825 w 523875"/>
                <a:gd name="connsiteY3" fmla="*/ 4763 h 21432"/>
                <a:gd name="connsiteX4" fmla="*/ 511969 w 523875"/>
                <a:gd name="connsiteY4" fmla="*/ 11907 h 21432"/>
                <a:gd name="connsiteX5" fmla="*/ 523875 w 523875"/>
                <a:gd name="connsiteY5" fmla="*/ 21432 h 21432"/>
                <a:gd name="connsiteX0" fmla="*/ 0 w 545231"/>
                <a:gd name="connsiteY0" fmla="*/ 9525 h 21432"/>
                <a:gd name="connsiteX1" fmla="*/ 26194 w 545231"/>
                <a:gd name="connsiteY1" fmla="*/ 4763 h 21432"/>
                <a:gd name="connsiteX2" fmla="*/ 40481 w 545231"/>
                <a:gd name="connsiteY2" fmla="*/ 0 h 21432"/>
                <a:gd name="connsiteX3" fmla="*/ 504825 w 545231"/>
                <a:gd name="connsiteY3" fmla="*/ 4763 h 21432"/>
                <a:gd name="connsiteX4" fmla="*/ 523875 w 545231"/>
                <a:gd name="connsiteY4" fmla="*/ 21432 h 21432"/>
                <a:gd name="connsiteX0" fmla="*/ 0 w 523875"/>
                <a:gd name="connsiteY0" fmla="*/ 9525 h 21432"/>
                <a:gd name="connsiteX1" fmla="*/ 26194 w 523875"/>
                <a:gd name="connsiteY1" fmla="*/ 4763 h 21432"/>
                <a:gd name="connsiteX2" fmla="*/ 40481 w 523875"/>
                <a:gd name="connsiteY2" fmla="*/ 0 h 21432"/>
                <a:gd name="connsiteX3" fmla="*/ 523875 w 523875"/>
                <a:gd name="connsiteY3" fmla="*/ 21432 h 21432"/>
                <a:gd name="connsiteX0" fmla="*/ 17398 w 541273"/>
                <a:gd name="connsiteY0" fmla="*/ 5216 h 17123"/>
                <a:gd name="connsiteX1" fmla="*/ 43592 w 541273"/>
                <a:gd name="connsiteY1" fmla="*/ 454 h 17123"/>
                <a:gd name="connsiteX2" fmla="*/ 541273 w 541273"/>
                <a:gd name="connsiteY2" fmla="*/ 17123 h 17123"/>
                <a:gd name="connsiteX0" fmla="*/ 0 w 523875"/>
                <a:gd name="connsiteY0" fmla="*/ 0 h 11907"/>
                <a:gd name="connsiteX1" fmla="*/ 523875 w 523875"/>
                <a:gd name="connsiteY1" fmla="*/ 11907 h 11907"/>
                <a:gd name="connsiteX0" fmla="*/ 0 w 523875"/>
                <a:gd name="connsiteY0" fmla="*/ 52475 h 64382"/>
                <a:gd name="connsiteX1" fmla="*/ 523875 w 523875"/>
                <a:gd name="connsiteY1" fmla="*/ 64382 h 64382"/>
                <a:gd name="connsiteX0" fmla="*/ 0 w 523875"/>
                <a:gd name="connsiteY0" fmla="*/ 61784 h 73691"/>
                <a:gd name="connsiteX1" fmla="*/ 523875 w 523875"/>
                <a:gd name="connsiteY1" fmla="*/ 73691 h 73691"/>
                <a:gd name="connsiteX0" fmla="*/ 0 w 521494"/>
                <a:gd name="connsiteY0" fmla="*/ 88552 h 88552"/>
                <a:gd name="connsiteX1" fmla="*/ 521494 w 521494"/>
                <a:gd name="connsiteY1" fmla="*/ 62359 h 88552"/>
                <a:gd name="connsiteX0" fmla="*/ 0 w 521494"/>
                <a:gd name="connsiteY0" fmla="*/ 70563 h 70563"/>
                <a:gd name="connsiteX1" fmla="*/ 521494 w 521494"/>
                <a:gd name="connsiteY1" fmla="*/ 44370 h 70563"/>
                <a:gd name="connsiteX0" fmla="*/ 41798 w 137048"/>
                <a:gd name="connsiteY0" fmla="*/ 112630 h 112630"/>
                <a:gd name="connsiteX1" fmla="*/ 137048 w 137048"/>
                <a:gd name="connsiteY1" fmla="*/ 34050 h 112630"/>
                <a:gd name="connsiteX0" fmla="*/ 50010 w 145260"/>
                <a:gd name="connsiteY0" fmla="*/ 154287 h 154287"/>
                <a:gd name="connsiteX1" fmla="*/ 0 w 145260"/>
                <a:gd name="connsiteY1" fmla="*/ 0 h 154287"/>
                <a:gd name="connsiteX2" fmla="*/ 145260 w 145260"/>
                <a:gd name="connsiteY2" fmla="*/ 75707 h 154287"/>
                <a:gd name="connsiteX0" fmla="*/ 50010 w 145260"/>
                <a:gd name="connsiteY0" fmla="*/ 174217 h 174217"/>
                <a:gd name="connsiteX1" fmla="*/ 0 w 145260"/>
                <a:gd name="connsiteY1" fmla="*/ 19930 h 174217"/>
                <a:gd name="connsiteX2" fmla="*/ 145260 w 145260"/>
                <a:gd name="connsiteY2" fmla="*/ 95637 h 174217"/>
                <a:gd name="connsiteX0" fmla="*/ 59068 w 154318"/>
                <a:gd name="connsiteY0" fmla="*/ 174217 h 174217"/>
                <a:gd name="connsiteX1" fmla="*/ 9058 w 154318"/>
                <a:gd name="connsiteY1" fmla="*/ 19930 h 174217"/>
                <a:gd name="connsiteX2" fmla="*/ 154318 w 154318"/>
                <a:gd name="connsiteY2" fmla="*/ 95637 h 174217"/>
                <a:gd name="connsiteX0" fmla="*/ 59068 w 154318"/>
                <a:gd name="connsiteY0" fmla="*/ 184800 h 184800"/>
                <a:gd name="connsiteX1" fmla="*/ 9058 w 154318"/>
                <a:gd name="connsiteY1" fmla="*/ 30513 h 184800"/>
                <a:gd name="connsiteX2" fmla="*/ 154318 w 154318"/>
                <a:gd name="connsiteY2" fmla="*/ 106220 h 184800"/>
                <a:gd name="connsiteX0" fmla="*/ 86484 w 181734"/>
                <a:gd name="connsiteY0" fmla="*/ 154287 h 154287"/>
                <a:gd name="connsiteX1" fmla="*/ 36474 w 181734"/>
                <a:gd name="connsiteY1" fmla="*/ 0 h 154287"/>
                <a:gd name="connsiteX2" fmla="*/ 181734 w 181734"/>
                <a:gd name="connsiteY2" fmla="*/ 75707 h 154287"/>
                <a:gd name="connsiteX0" fmla="*/ 86484 w 181734"/>
                <a:gd name="connsiteY0" fmla="*/ 174281 h 174281"/>
                <a:gd name="connsiteX1" fmla="*/ 36474 w 181734"/>
                <a:gd name="connsiteY1" fmla="*/ 19994 h 174281"/>
                <a:gd name="connsiteX2" fmla="*/ 181734 w 181734"/>
                <a:gd name="connsiteY2" fmla="*/ 95701 h 174281"/>
                <a:gd name="connsiteX0" fmla="*/ 0 w 95250"/>
                <a:gd name="connsiteY0" fmla="*/ 78580 h 78580"/>
                <a:gd name="connsiteX1" fmla="*/ 95250 w 95250"/>
                <a:gd name="connsiteY1" fmla="*/ 0 h 78580"/>
                <a:gd name="connsiteX0" fmla="*/ 54713 w 149963"/>
                <a:gd name="connsiteY0" fmla="*/ 151906 h 151906"/>
                <a:gd name="connsiteX1" fmla="*/ 2322 w 149963"/>
                <a:gd name="connsiteY1" fmla="*/ 0 h 151906"/>
                <a:gd name="connsiteX2" fmla="*/ 149963 w 149963"/>
                <a:gd name="connsiteY2" fmla="*/ 73326 h 151906"/>
                <a:gd name="connsiteX0" fmla="*/ 54713 w 149963"/>
                <a:gd name="connsiteY0" fmla="*/ 163800 h 163800"/>
                <a:gd name="connsiteX1" fmla="*/ 2322 w 149963"/>
                <a:gd name="connsiteY1" fmla="*/ 11894 h 163800"/>
                <a:gd name="connsiteX2" fmla="*/ 149963 w 149963"/>
                <a:gd name="connsiteY2" fmla="*/ 85220 h 163800"/>
                <a:gd name="connsiteX0" fmla="*/ 54713 w 164251"/>
                <a:gd name="connsiteY0" fmla="*/ 162977 h 162977"/>
                <a:gd name="connsiteX1" fmla="*/ 2322 w 164251"/>
                <a:gd name="connsiteY1" fmla="*/ 11071 h 162977"/>
                <a:gd name="connsiteX2" fmla="*/ 164251 w 164251"/>
                <a:gd name="connsiteY2" fmla="*/ 93922 h 162977"/>
                <a:gd name="connsiteX0" fmla="*/ 54713 w 164841"/>
                <a:gd name="connsiteY0" fmla="*/ 161988 h 161988"/>
                <a:gd name="connsiteX1" fmla="*/ 2322 w 164841"/>
                <a:gd name="connsiteY1" fmla="*/ 10082 h 161988"/>
                <a:gd name="connsiteX2" fmla="*/ 164251 w 164841"/>
                <a:gd name="connsiteY2" fmla="*/ 92933 h 161988"/>
                <a:gd name="connsiteX0" fmla="*/ 76761 w 186889"/>
                <a:gd name="connsiteY0" fmla="*/ 161988 h 161988"/>
                <a:gd name="connsiteX1" fmla="*/ 24370 w 186889"/>
                <a:gd name="connsiteY1" fmla="*/ 10082 h 161988"/>
                <a:gd name="connsiteX2" fmla="*/ 186299 w 186889"/>
                <a:gd name="connsiteY2" fmla="*/ 92933 h 161988"/>
                <a:gd name="connsiteX0" fmla="*/ 102357 w 183910"/>
                <a:gd name="connsiteY0" fmla="*/ 161988 h 161988"/>
                <a:gd name="connsiteX1" fmla="*/ 21391 w 183910"/>
                <a:gd name="connsiteY1" fmla="*/ 10082 h 161988"/>
                <a:gd name="connsiteX2" fmla="*/ 183320 w 183910"/>
                <a:gd name="connsiteY2" fmla="*/ 92933 h 161988"/>
                <a:gd name="connsiteX0" fmla="*/ 78862 w 186609"/>
                <a:gd name="connsiteY0" fmla="*/ 173894 h 173894"/>
                <a:gd name="connsiteX1" fmla="*/ 24090 w 186609"/>
                <a:gd name="connsiteY1" fmla="*/ 10082 h 173894"/>
                <a:gd name="connsiteX2" fmla="*/ 186019 w 186609"/>
                <a:gd name="connsiteY2" fmla="*/ 92933 h 173894"/>
                <a:gd name="connsiteX0" fmla="*/ 93741 w 184819"/>
                <a:gd name="connsiteY0" fmla="*/ 169132 h 169132"/>
                <a:gd name="connsiteX1" fmla="*/ 22300 w 184819"/>
                <a:gd name="connsiteY1" fmla="*/ 10082 h 169132"/>
                <a:gd name="connsiteX2" fmla="*/ 184229 w 184819"/>
                <a:gd name="connsiteY2" fmla="*/ 92933 h 169132"/>
                <a:gd name="connsiteX0" fmla="*/ 96952 w 188030"/>
                <a:gd name="connsiteY0" fmla="*/ 169132 h 169507"/>
                <a:gd name="connsiteX1" fmla="*/ 25511 w 188030"/>
                <a:gd name="connsiteY1" fmla="*/ 10082 h 169507"/>
                <a:gd name="connsiteX2" fmla="*/ 187440 w 188030"/>
                <a:gd name="connsiteY2" fmla="*/ 92933 h 169507"/>
                <a:gd name="connsiteX0" fmla="*/ 101120 w 187435"/>
                <a:gd name="connsiteY0" fmla="*/ 161988 h 162397"/>
                <a:gd name="connsiteX1" fmla="*/ 24916 w 187435"/>
                <a:gd name="connsiteY1" fmla="*/ 10082 h 162397"/>
                <a:gd name="connsiteX2" fmla="*/ 186845 w 187435"/>
                <a:gd name="connsiteY2" fmla="*/ 92933 h 16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35" h="162397">
                  <a:moveTo>
                    <a:pt x="101120" y="161988"/>
                  </a:moveTo>
                  <a:cubicBezTo>
                    <a:pt x="87624" y="168502"/>
                    <a:pt x="-56839" y="96436"/>
                    <a:pt x="24916" y="10082"/>
                  </a:cubicBezTo>
                  <a:cubicBezTo>
                    <a:pt x="121755" y="-34532"/>
                    <a:pt x="194781" y="82779"/>
                    <a:pt x="186845" y="9293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7A39B6-AE29-894B-F435-B0541DF02280}"/>
                </a:ext>
              </a:extLst>
            </p:cNvPr>
            <p:cNvSpPr/>
            <p:nvPr/>
          </p:nvSpPr>
          <p:spPr>
            <a:xfrm flipH="1">
              <a:off x="8548209" y="319248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EF2EE09-9A06-3A3D-C155-D0FDCB959176}"/>
                </a:ext>
              </a:extLst>
            </p:cNvPr>
            <p:cNvSpPr/>
            <p:nvPr/>
          </p:nvSpPr>
          <p:spPr>
            <a:xfrm flipH="1">
              <a:off x="8651142" y="3277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7FD844F-7ECD-5CEF-B2E7-2533BC105257}"/>
                </a:ext>
              </a:extLst>
            </p:cNvPr>
            <p:cNvSpPr/>
            <p:nvPr/>
          </p:nvSpPr>
          <p:spPr>
            <a:xfrm flipH="1">
              <a:off x="8788857" y="322796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4C27CE-9B41-89C8-29D0-F153426B4D9A}"/>
                </a:ext>
              </a:extLst>
            </p:cNvPr>
            <p:cNvSpPr/>
            <p:nvPr/>
          </p:nvSpPr>
          <p:spPr>
            <a:xfrm>
              <a:off x="8117223" y="3400341"/>
              <a:ext cx="233515" cy="263686"/>
            </a:xfrm>
            <a:custGeom>
              <a:avLst/>
              <a:gdLst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0794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221 h 263646"/>
                <a:gd name="connsiteX1" fmla="*/ 168419 w 228744"/>
                <a:gd name="connsiteY1" fmla="*/ 66796 h 263646"/>
                <a:gd name="connsiteX2" fmla="*/ 125556 w 228744"/>
                <a:gd name="connsiteY2" fmla="*/ 66796 h 263646"/>
                <a:gd name="connsiteX3" fmla="*/ 101744 w 228744"/>
                <a:gd name="connsiteY3" fmla="*/ 15996 h 263646"/>
                <a:gd name="connsiteX4" fmla="*/ 38244 w 228744"/>
                <a:gd name="connsiteY4" fmla="*/ 9646 h 263646"/>
                <a:gd name="connsiteX5" fmla="*/ 144 w 228744"/>
                <a:gd name="connsiteY5" fmla="*/ 139821 h 263646"/>
                <a:gd name="connsiteX6" fmla="*/ 28719 w 228744"/>
                <a:gd name="connsiteY6" fmla="*/ 247771 h 263646"/>
                <a:gd name="connsiteX7" fmla="*/ 111269 w 228744"/>
                <a:gd name="connsiteY7" fmla="*/ 187446 h 263646"/>
                <a:gd name="connsiteX8" fmla="*/ 139844 w 228744"/>
                <a:gd name="connsiteY8" fmla="*/ 222371 h 263646"/>
                <a:gd name="connsiteX9" fmla="*/ 209694 w 228744"/>
                <a:gd name="connsiteY9" fmla="*/ 263646 h 263646"/>
                <a:gd name="connsiteX10" fmla="*/ 209694 w 228744"/>
                <a:gd name="connsiteY10" fmla="*/ 263646 h 263646"/>
                <a:gd name="connsiteX0" fmla="*/ 228744 w 228744"/>
                <a:gd name="connsiteY0" fmla="*/ 38132 h 263557"/>
                <a:gd name="connsiteX1" fmla="*/ 168419 w 228744"/>
                <a:gd name="connsiteY1" fmla="*/ 66707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8132 h 263557"/>
                <a:gd name="connsiteX1" fmla="*/ 189850 w 228744"/>
                <a:gd name="connsiteY1" fmla="*/ 71469 h 263557"/>
                <a:gd name="connsiteX2" fmla="*/ 127937 w 228744"/>
                <a:gd name="connsiteY2" fmla="*/ 64326 h 263557"/>
                <a:gd name="connsiteX3" fmla="*/ 101744 w 228744"/>
                <a:gd name="connsiteY3" fmla="*/ 15907 h 263557"/>
                <a:gd name="connsiteX4" fmla="*/ 38244 w 228744"/>
                <a:gd name="connsiteY4" fmla="*/ 9557 h 263557"/>
                <a:gd name="connsiteX5" fmla="*/ 144 w 228744"/>
                <a:gd name="connsiteY5" fmla="*/ 139732 h 263557"/>
                <a:gd name="connsiteX6" fmla="*/ 28719 w 228744"/>
                <a:gd name="connsiteY6" fmla="*/ 247682 h 263557"/>
                <a:gd name="connsiteX7" fmla="*/ 111269 w 228744"/>
                <a:gd name="connsiteY7" fmla="*/ 187357 h 263557"/>
                <a:gd name="connsiteX8" fmla="*/ 139844 w 228744"/>
                <a:gd name="connsiteY8" fmla="*/ 222282 h 263557"/>
                <a:gd name="connsiteX9" fmla="*/ 209694 w 228744"/>
                <a:gd name="connsiteY9" fmla="*/ 263557 h 263557"/>
                <a:gd name="connsiteX10" fmla="*/ 209694 w 228744"/>
                <a:gd name="connsiteY10" fmla="*/ 263557 h 263557"/>
                <a:gd name="connsiteX0" fmla="*/ 228744 w 228744"/>
                <a:gd name="connsiteY0" fmla="*/ 39909 h 265334"/>
                <a:gd name="connsiteX1" fmla="*/ 189850 w 228744"/>
                <a:gd name="connsiteY1" fmla="*/ 73246 h 265334"/>
                <a:gd name="connsiteX2" fmla="*/ 127937 w 228744"/>
                <a:gd name="connsiteY2" fmla="*/ 66103 h 265334"/>
                <a:gd name="connsiteX3" fmla="*/ 101744 w 228744"/>
                <a:gd name="connsiteY3" fmla="*/ 12922 h 265334"/>
                <a:gd name="connsiteX4" fmla="*/ 38244 w 228744"/>
                <a:gd name="connsiteY4" fmla="*/ 11334 h 265334"/>
                <a:gd name="connsiteX5" fmla="*/ 144 w 228744"/>
                <a:gd name="connsiteY5" fmla="*/ 141509 h 265334"/>
                <a:gd name="connsiteX6" fmla="*/ 28719 w 228744"/>
                <a:gd name="connsiteY6" fmla="*/ 249459 h 265334"/>
                <a:gd name="connsiteX7" fmla="*/ 111269 w 228744"/>
                <a:gd name="connsiteY7" fmla="*/ 189134 h 265334"/>
                <a:gd name="connsiteX8" fmla="*/ 139844 w 228744"/>
                <a:gd name="connsiteY8" fmla="*/ 224059 h 265334"/>
                <a:gd name="connsiteX9" fmla="*/ 209694 w 228744"/>
                <a:gd name="connsiteY9" fmla="*/ 265334 h 265334"/>
                <a:gd name="connsiteX10" fmla="*/ 209694 w 228744"/>
                <a:gd name="connsiteY10" fmla="*/ 265334 h 265334"/>
                <a:gd name="connsiteX0" fmla="*/ 228600 w 228600"/>
                <a:gd name="connsiteY0" fmla="*/ 39909 h 265334"/>
                <a:gd name="connsiteX1" fmla="*/ 189706 w 228600"/>
                <a:gd name="connsiteY1" fmla="*/ 73246 h 265334"/>
                <a:gd name="connsiteX2" fmla="*/ 127793 w 228600"/>
                <a:gd name="connsiteY2" fmla="*/ 66103 h 265334"/>
                <a:gd name="connsiteX3" fmla="*/ 101600 w 228600"/>
                <a:gd name="connsiteY3" fmla="*/ 12922 h 265334"/>
                <a:gd name="connsiteX4" fmla="*/ 28575 w 228600"/>
                <a:gd name="connsiteY4" fmla="*/ 11334 h 265334"/>
                <a:gd name="connsiteX5" fmla="*/ 0 w 228600"/>
                <a:gd name="connsiteY5" fmla="*/ 141509 h 265334"/>
                <a:gd name="connsiteX6" fmla="*/ 28575 w 228600"/>
                <a:gd name="connsiteY6" fmla="*/ 249459 h 265334"/>
                <a:gd name="connsiteX7" fmla="*/ 111125 w 228600"/>
                <a:gd name="connsiteY7" fmla="*/ 189134 h 265334"/>
                <a:gd name="connsiteX8" fmla="*/ 139700 w 228600"/>
                <a:gd name="connsiteY8" fmla="*/ 224059 h 265334"/>
                <a:gd name="connsiteX9" fmla="*/ 209550 w 228600"/>
                <a:gd name="connsiteY9" fmla="*/ 265334 h 265334"/>
                <a:gd name="connsiteX10" fmla="*/ 209550 w 228600"/>
                <a:gd name="connsiteY10" fmla="*/ 265334 h 265334"/>
                <a:gd name="connsiteX0" fmla="*/ 229254 w 229254"/>
                <a:gd name="connsiteY0" fmla="*/ 38261 h 263686"/>
                <a:gd name="connsiteX1" fmla="*/ 190360 w 229254"/>
                <a:gd name="connsiteY1" fmla="*/ 71598 h 263686"/>
                <a:gd name="connsiteX2" fmla="*/ 128447 w 229254"/>
                <a:gd name="connsiteY2" fmla="*/ 64455 h 263686"/>
                <a:gd name="connsiteX3" fmla="*/ 102254 w 229254"/>
                <a:gd name="connsiteY3" fmla="*/ 11274 h 263686"/>
                <a:gd name="connsiteX4" fmla="*/ 17322 w 229254"/>
                <a:gd name="connsiteY4" fmla="*/ 12067 h 263686"/>
                <a:gd name="connsiteX5" fmla="*/ 654 w 229254"/>
                <a:gd name="connsiteY5" fmla="*/ 139861 h 263686"/>
                <a:gd name="connsiteX6" fmla="*/ 29229 w 229254"/>
                <a:gd name="connsiteY6" fmla="*/ 247811 h 263686"/>
                <a:gd name="connsiteX7" fmla="*/ 111779 w 229254"/>
                <a:gd name="connsiteY7" fmla="*/ 187486 h 263686"/>
                <a:gd name="connsiteX8" fmla="*/ 140354 w 229254"/>
                <a:gd name="connsiteY8" fmla="*/ 222411 h 263686"/>
                <a:gd name="connsiteX9" fmla="*/ 210204 w 229254"/>
                <a:gd name="connsiteY9" fmla="*/ 263686 h 263686"/>
                <a:gd name="connsiteX10" fmla="*/ 210204 w 229254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87486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111277 w 228752"/>
                <a:gd name="connsiteY7" fmla="*/ 199392 h 263686"/>
                <a:gd name="connsiteX8" fmla="*/ 139852 w 228752"/>
                <a:gd name="connsiteY8" fmla="*/ 222411 h 263686"/>
                <a:gd name="connsiteX9" fmla="*/ 209702 w 228752"/>
                <a:gd name="connsiteY9" fmla="*/ 263686 h 263686"/>
                <a:gd name="connsiteX10" fmla="*/ 209702 w 228752"/>
                <a:gd name="connsiteY10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7811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28752 w 228752"/>
                <a:gd name="connsiteY0" fmla="*/ 38261 h 263686"/>
                <a:gd name="connsiteX1" fmla="*/ 189858 w 228752"/>
                <a:gd name="connsiteY1" fmla="*/ 71598 h 263686"/>
                <a:gd name="connsiteX2" fmla="*/ 127945 w 228752"/>
                <a:gd name="connsiteY2" fmla="*/ 64455 h 263686"/>
                <a:gd name="connsiteX3" fmla="*/ 101752 w 228752"/>
                <a:gd name="connsiteY3" fmla="*/ 11274 h 263686"/>
                <a:gd name="connsiteX4" fmla="*/ 21583 w 228752"/>
                <a:gd name="connsiteY4" fmla="*/ 12067 h 263686"/>
                <a:gd name="connsiteX5" fmla="*/ 152 w 228752"/>
                <a:gd name="connsiteY5" fmla="*/ 139861 h 263686"/>
                <a:gd name="connsiteX6" fmla="*/ 28727 w 228752"/>
                <a:gd name="connsiteY6" fmla="*/ 240668 h 263686"/>
                <a:gd name="connsiteX7" fmla="*/ 94608 w 228752"/>
                <a:gd name="connsiteY7" fmla="*/ 238286 h 263686"/>
                <a:gd name="connsiteX8" fmla="*/ 111277 w 228752"/>
                <a:gd name="connsiteY8" fmla="*/ 199392 h 263686"/>
                <a:gd name="connsiteX9" fmla="*/ 139852 w 228752"/>
                <a:gd name="connsiteY9" fmla="*/ 222411 h 263686"/>
                <a:gd name="connsiteX10" fmla="*/ 209702 w 228752"/>
                <a:gd name="connsiteY10" fmla="*/ 263686 h 263686"/>
                <a:gd name="connsiteX11" fmla="*/ 209702 w 228752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1277 w 233515"/>
                <a:gd name="connsiteY8" fmla="*/ 199392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9852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68427 w 233515"/>
                <a:gd name="connsiteY9" fmla="*/ 222411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51758 w 233515"/>
                <a:gd name="connsiteY9" fmla="*/ 234317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73189 w 233515"/>
                <a:gd name="connsiteY9" fmla="*/ 224792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89858 w 233515"/>
                <a:gd name="connsiteY1" fmla="*/ 71598 h 263686"/>
                <a:gd name="connsiteX2" fmla="*/ 127945 w 233515"/>
                <a:gd name="connsiteY2" fmla="*/ 64455 h 263686"/>
                <a:gd name="connsiteX3" fmla="*/ 101752 w 233515"/>
                <a:gd name="connsiteY3" fmla="*/ 11274 h 263686"/>
                <a:gd name="connsiteX4" fmla="*/ 21583 w 233515"/>
                <a:gd name="connsiteY4" fmla="*/ 12067 h 263686"/>
                <a:gd name="connsiteX5" fmla="*/ 152 w 233515"/>
                <a:gd name="connsiteY5" fmla="*/ 139861 h 263686"/>
                <a:gd name="connsiteX6" fmla="*/ 28727 w 233515"/>
                <a:gd name="connsiteY6" fmla="*/ 240668 h 263686"/>
                <a:gd name="connsiteX7" fmla="*/ 94608 w 233515"/>
                <a:gd name="connsiteY7" fmla="*/ 238286 h 263686"/>
                <a:gd name="connsiteX8" fmla="*/ 116040 w 233515"/>
                <a:gd name="connsiteY8" fmla="*/ 194629 h 263686"/>
                <a:gd name="connsiteX9" fmla="*/ 130327 w 233515"/>
                <a:gd name="connsiteY9" fmla="*/ 220030 h 263686"/>
                <a:gd name="connsiteX10" fmla="*/ 209702 w 233515"/>
                <a:gd name="connsiteY10" fmla="*/ 263686 h 263686"/>
                <a:gd name="connsiteX11" fmla="*/ 209702 w 233515"/>
                <a:gd name="connsiteY11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  <a:gd name="connsiteX0" fmla="*/ 233515 w 233515"/>
                <a:gd name="connsiteY0" fmla="*/ 47786 h 263686"/>
                <a:gd name="connsiteX1" fmla="*/ 127945 w 233515"/>
                <a:gd name="connsiteY1" fmla="*/ 64455 h 263686"/>
                <a:gd name="connsiteX2" fmla="*/ 101752 w 233515"/>
                <a:gd name="connsiteY2" fmla="*/ 11274 h 263686"/>
                <a:gd name="connsiteX3" fmla="*/ 21583 w 233515"/>
                <a:gd name="connsiteY3" fmla="*/ 12067 h 263686"/>
                <a:gd name="connsiteX4" fmla="*/ 152 w 233515"/>
                <a:gd name="connsiteY4" fmla="*/ 139861 h 263686"/>
                <a:gd name="connsiteX5" fmla="*/ 28727 w 233515"/>
                <a:gd name="connsiteY5" fmla="*/ 240668 h 263686"/>
                <a:gd name="connsiteX6" fmla="*/ 94608 w 233515"/>
                <a:gd name="connsiteY6" fmla="*/ 238286 h 263686"/>
                <a:gd name="connsiteX7" fmla="*/ 116040 w 233515"/>
                <a:gd name="connsiteY7" fmla="*/ 194629 h 263686"/>
                <a:gd name="connsiteX8" fmla="*/ 130327 w 233515"/>
                <a:gd name="connsiteY8" fmla="*/ 220030 h 263686"/>
                <a:gd name="connsiteX9" fmla="*/ 209702 w 233515"/>
                <a:gd name="connsiteY9" fmla="*/ 263686 h 263686"/>
                <a:gd name="connsiteX10" fmla="*/ 209702 w 233515"/>
                <a:gd name="connsiteY10" fmla="*/ 263686 h 263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515" h="263686">
                  <a:moveTo>
                    <a:pt x="233515" y="47786"/>
                  </a:moveTo>
                  <a:cubicBezTo>
                    <a:pt x="204377" y="94121"/>
                    <a:pt x="149906" y="70540"/>
                    <a:pt x="127945" y="64455"/>
                  </a:cubicBezTo>
                  <a:cubicBezTo>
                    <a:pt x="105984" y="58370"/>
                    <a:pt x="119479" y="20005"/>
                    <a:pt x="101752" y="11274"/>
                  </a:cubicBezTo>
                  <a:cubicBezTo>
                    <a:pt x="84025" y="2543"/>
                    <a:pt x="38516" y="-9364"/>
                    <a:pt x="21583" y="12067"/>
                  </a:cubicBezTo>
                  <a:cubicBezTo>
                    <a:pt x="4650" y="33498"/>
                    <a:pt x="-1039" y="101761"/>
                    <a:pt x="152" y="139861"/>
                  </a:cubicBezTo>
                  <a:cubicBezTo>
                    <a:pt x="1343" y="177961"/>
                    <a:pt x="12984" y="224264"/>
                    <a:pt x="28727" y="240668"/>
                  </a:cubicBezTo>
                  <a:cubicBezTo>
                    <a:pt x="44470" y="257072"/>
                    <a:pt x="80850" y="246356"/>
                    <a:pt x="94608" y="238286"/>
                  </a:cubicBezTo>
                  <a:cubicBezTo>
                    <a:pt x="108366" y="230216"/>
                    <a:pt x="110087" y="197672"/>
                    <a:pt x="116040" y="194629"/>
                  </a:cubicBezTo>
                  <a:cubicBezTo>
                    <a:pt x="121993" y="191586"/>
                    <a:pt x="83761" y="239477"/>
                    <a:pt x="130327" y="220030"/>
                  </a:cubicBezTo>
                  <a:cubicBezTo>
                    <a:pt x="176893" y="200583"/>
                    <a:pt x="203617" y="257204"/>
                    <a:pt x="209702" y="263686"/>
                  </a:cubicBezTo>
                  <a:lnTo>
                    <a:pt x="209702" y="263686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A27EC-349D-9DFA-9A14-D10DA43F68F3}"/>
                </a:ext>
              </a:extLst>
            </p:cNvPr>
            <p:cNvCxnSpPr>
              <a:cxnSpLocks/>
            </p:cNvCxnSpPr>
            <p:nvPr/>
          </p:nvCxnSpPr>
          <p:spPr>
            <a:xfrm>
              <a:off x="8176113" y="3465508"/>
              <a:ext cx="0" cy="108825"/>
            </a:xfrm>
            <a:prstGeom prst="line">
              <a:avLst/>
            </a:prstGeom>
            <a:noFill/>
            <a:ln w="28575" cap="rnd" cmpd="sng" algn="ctr">
              <a:solidFill>
                <a:sysClr val="windowText" lastClr="000000"/>
              </a:solidFill>
              <a:prstDash val="solid"/>
              <a:round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C62C6D-FDB0-1207-5EDB-BB91FCB78C1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E13B-5FF9-2B68-D44E-D4E4DF66889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47079" y="809891"/>
            <a:ext cx="249995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حمر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7434553" y="3509551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0B859-52C9-9D52-FD47-75203A85BB2D}"/>
              </a:ext>
            </a:extLst>
          </p:cNvPr>
          <p:cNvGrpSpPr/>
          <p:nvPr/>
        </p:nvGrpSpPr>
        <p:grpSpPr>
          <a:xfrm>
            <a:off x="2499127" y="4949740"/>
            <a:ext cx="925485" cy="338141"/>
            <a:chOff x="6275448" y="2470848"/>
            <a:chExt cx="925485" cy="33814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B94BC5-019F-1D96-004F-48B86AC2AAB3}"/>
                </a:ext>
              </a:extLst>
            </p:cNvPr>
            <p:cNvSpPr/>
            <p:nvPr/>
          </p:nvSpPr>
          <p:spPr>
            <a:xfrm flipH="1">
              <a:off x="6275448" y="2484883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28C5F58A-26D7-4A9A-5051-B4535591174C}"/>
                </a:ext>
              </a:extLst>
            </p:cNvPr>
            <p:cNvSpPr/>
            <p:nvPr/>
          </p:nvSpPr>
          <p:spPr>
            <a:xfrm>
              <a:off x="6327452" y="2507506"/>
              <a:ext cx="825247" cy="301300"/>
            </a:xfrm>
            <a:custGeom>
              <a:avLst/>
              <a:gdLst>
                <a:gd name="connsiteX0" fmla="*/ 0 w 1080165"/>
                <a:gd name="connsiteY0" fmla="*/ 241509 h 483017"/>
                <a:gd name="connsiteX1" fmla="*/ 540083 w 1080165"/>
                <a:gd name="connsiteY1" fmla="*/ 0 h 483017"/>
                <a:gd name="connsiteX2" fmla="*/ 1080166 w 1080165"/>
                <a:gd name="connsiteY2" fmla="*/ 241509 h 483017"/>
                <a:gd name="connsiteX3" fmla="*/ 540083 w 1080165"/>
                <a:gd name="connsiteY3" fmla="*/ 483018 h 483017"/>
                <a:gd name="connsiteX4" fmla="*/ 0 w 1080165"/>
                <a:gd name="connsiteY4" fmla="*/ 241509 h 483017"/>
                <a:gd name="connsiteX0" fmla="*/ 0 w 1372266"/>
                <a:gd name="connsiteY0" fmla="*/ 43591 h 679729"/>
                <a:gd name="connsiteX1" fmla="*/ 832183 w 1372266"/>
                <a:gd name="connsiteY1" fmla="*/ 183082 h 679729"/>
                <a:gd name="connsiteX2" fmla="*/ 1372266 w 1372266"/>
                <a:gd name="connsiteY2" fmla="*/ 424591 h 679729"/>
                <a:gd name="connsiteX3" fmla="*/ 832183 w 1372266"/>
                <a:gd name="connsiteY3" fmla="*/ 666100 h 679729"/>
                <a:gd name="connsiteX4" fmla="*/ 0 w 1372266"/>
                <a:gd name="connsiteY4" fmla="*/ 43591 h 679729"/>
                <a:gd name="connsiteX0" fmla="*/ 460 w 1372726"/>
                <a:gd name="connsiteY0" fmla="*/ 2587 h 638725"/>
                <a:gd name="connsiteX1" fmla="*/ 724693 w 1372726"/>
                <a:gd name="connsiteY1" fmla="*/ 402428 h 638725"/>
                <a:gd name="connsiteX2" fmla="*/ 1372726 w 1372726"/>
                <a:gd name="connsiteY2" fmla="*/ 383587 h 638725"/>
                <a:gd name="connsiteX3" fmla="*/ 832643 w 1372726"/>
                <a:gd name="connsiteY3" fmla="*/ 625096 h 638725"/>
                <a:gd name="connsiteX4" fmla="*/ 460 w 1372726"/>
                <a:gd name="connsiteY4" fmla="*/ 2587 h 638725"/>
                <a:gd name="connsiteX0" fmla="*/ 501 w 1633117"/>
                <a:gd name="connsiteY0" fmla="*/ 2931 h 625455"/>
                <a:gd name="connsiteX1" fmla="*/ 724734 w 1633117"/>
                <a:gd name="connsiteY1" fmla="*/ 402772 h 625455"/>
                <a:gd name="connsiteX2" fmla="*/ 1633117 w 1633117"/>
                <a:gd name="connsiteY2" fmla="*/ 21981 h 625455"/>
                <a:gd name="connsiteX3" fmla="*/ 832684 w 1633117"/>
                <a:gd name="connsiteY3" fmla="*/ 625440 h 625455"/>
                <a:gd name="connsiteX4" fmla="*/ 501 w 1633117"/>
                <a:gd name="connsiteY4" fmla="*/ 2931 h 625455"/>
                <a:gd name="connsiteX0" fmla="*/ 456 w 1650907"/>
                <a:gd name="connsiteY0" fmla="*/ 4693 h 627216"/>
                <a:gd name="connsiteX1" fmla="*/ 724689 w 1650907"/>
                <a:gd name="connsiteY1" fmla="*/ 404534 h 627216"/>
                <a:gd name="connsiteX2" fmla="*/ 1335245 w 1650907"/>
                <a:gd name="connsiteY2" fmla="*/ 158271 h 627216"/>
                <a:gd name="connsiteX3" fmla="*/ 1633072 w 1650907"/>
                <a:gd name="connsiteY3" fmla="*/ 23743 h 627216"/>
                <a:gd name="connsiteX4" fmla="*/ 832639 w 1650907"/>
                <a:gd name="connsiteY4" fmla="*/ 627202 h 627216"/>
                <a:gd name="connsiteX5" fmla="*/ 456 w 1650907"/>
                <a:gd name="connsiteY5" fmla="*/ 4693 h 627216"/>
                <a:gd name="connsiteX0" fmla="*/ 456 w 1651286"/>
                <a:gd name="connsiteY0" fmla="*/ 2810 h 625333"/>
                <a:gd name="connsiteX1" fmla="*/ 724689 w 1651286"/>
                <a:gd name="connsiteY1" fmla="*/ 40265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56 w 1651286"/>
                <a:gd name="connsiteY0" fmla="*/ 2810 h 625333"/>
                <a:gd name="connsiteX1" fmla="*/ 724689 w 1651286"/>
                <a:gd name="connsiteY1" fmla="*/ 396301 h 625333"/>
                <a:gd name="connsiteX2" fmla="*/ 1341595 w 1651286"/>
                <a:gd name="connsiteY2" fmla="*/ 175438 h 625333"/>
                <a:gd name="connsiteX3" fmla="*/ 1633072 w 1651286"/>
                <a:gd name="connsiteY3" fmla="*/ 21860 h 625333"/>
                <a:gd name="connsiteX4" fmla="*/ 832639 w 1651286"/>
                <a:gd name="connsiteY4" fmla="*/ 625319 h 625333"/>
                <a:gd name="connsiteX5" fmla="*/ 456 w 1651286"/>
                <a:gd name="connsiteY5" fmla="*/ 2810 h 625333"/>
                <a:gd name="connsiteX0" fmla="*/ 467 w 1651297"/>
                <a:gd name="connsiteY0" fmla="*/ 2810 h 625333"/>
                <a:gd name="connsiteX1" fmla="*/ 724700 w 1651297"/>
                <a:gd name="connsiteY1" fmla="*/ 396301 h 625333"/>
                <a:gd name="connsiteX2" fmla="*/ 1341606 w 1651297"/>
                <a:gd name="connsiteY2" fmla="*/ 175438 h 625333"/>
                <a:gd name="connsiteX3" fmla="*/ 1633083 w 1651297"/>
                <a:gd name="connsiteY3" fmla="*/ 21860 h 625333"/>
                <a:gd name="connsiteX4" fmla="*/ 832650 w 1651297"/>
                <a:gd name="connsiteY4" fmla="*/ 625319 h 625333"/>
                <a:gd name="connsiteX5" fmla="*/ 467 w 1651297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479 w 1651309"/>
                <a:gd name="connsiteY0" fmla="*/ 2810 h 625333"/>
                <a:gd name="connsiteX1" fmla="*/ 724712 w 1651309"/>
                <a:gd name="connsiteY1" fmla="*/ 396301 h 625333"/>
                <a:gd name="connsiteX2" fmla="*/ 1341618 w 1651309"/>
                <a:gd name="connsiteY2" fmla="*/ 175438 h 625333"/>
                <a:gd name="connsiteX3" fmla="*/ 1633095 w 1651309"/>
                <a:gd name="connsiteY3" fmla="*/ 21860 h 625333"/>
                <a:gd name="connsiteX4" fmla="*/ 832662 w 1651309"/>
                <a:gd name="connsiteY4" fmla="*/ 625319 h 625333"/>
                <a:gd name="connsiteX5" fmla="*/ 479 w 1651309"/>
                <a:gd name="connsiteY5" fmla="*/ 2810 h 625333"/>
                <a:gd name="connsiteX0" fmla="*/ 244 w 1651074"/>
                <a:gd name="connsiteY0" fmla="*/ 2810 h 568185"/>
                <a:gd name="connsiteX1" fmla="*/ 724477 w 1651074"/>
                <a:gd name="connsiteY1" fmla="*/ 396301 h 568185"/>
                <a:gd name="connsiteX2" fmla="*/ 1341383 w 1651074"/>
                <a:gd name="connsiteY2" fmla="*/ 175438 h 568185"/>
                <a:gd name="connsiteX3" fmla="*/ 1632860 w 1651074"/>
                <a:gd name="connsiteY3" fmla="*/ 21860 h 568185"/>
                <a:gd name="connsiteX4" fmla="*/ 800677 w 1651074"/>
                <a:gd name="connsiteY4" fmla="*/ 568169 h 568185"/>
                <a:gd name="connsiteX5" fmla="*/ 244 w 1651074"/>
                <a:gd name="connsiteY5" fmla="*/ 2810 h 568185"/>
                <a:gd name="connsiteX0" fmla="*/ 244 w 1651074"/>
                <a:gd name="connsiteY0" fmla="*/ 2810 h 569649"/>
                <a:gd name="connsiteX1" fmla="*/ 724477 w 1651074"/>
                <a:gd name="connsiteY1" fmla="*/ 396301 h 569649"/>
                <a:gd name="connsiteX2" fmla="*/ 1341383 w 1651074"/>
                <a:gd name="connsiteY2" fmla="*/ 175438 h 569649"/>
                <a:gd name="connsiteX3" fmla="*/ 1632860 w 1651074"/>
                <a:gd name="connsiteY3" fmla="*/ 21860 h 569649"/>
                <a:gd name="connsiteX4" fmla="*/ 1417581 w 1651074"/>
                <a:gd name="connsiteY4" fmla="*/ 162738 h 569649"/>
                <a:gd name="connsiteX5" fmla="*/ 800677 w 1651074"/>
                <a:gd name="connsiteY5" fmla="*/ 568169 h 569649"/>
                <a:gd name="connsiteX6" fmla="*/ 244 w 1651074"/>
                <a:gd name="connsiteY6" fmla="*/ 2810 h 569649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7576 w 1668406"/>
                <a:gd name="connsiteY0" fmla="*/ 4484 h 569990"/>
                <a:gd name="connsiteX1" fmla="*/ 741809 w 1668406"/>
                <a:gd name="connsiteY1" fmla="*/ 397975 h 569990"/>
                <a:gd name="connsiteX2" fmla="*/ 1358715 w 1668406"/>
                <a:gd name="connsiteY2" fmla="*/ 177112 h 569990"/>
                <a:gd name="connsiteX3" fmla="*/ 1650192 w 1668406"/>
                <a:gd name="connsiteY3" fmla="*/ 23534 h 569990"/>
                <a:gd name="connsiteX4" fmla="*/ 1434913 w 1668406"/>
                <a:gd name="connsiteY4" fmla="*/ 164412 h 569990"/>
                <a:gd name="connsiteX5" fmla="*/ 818009 w 1668406"/>
                <a:gd name="connsiteY5" fmla="*/ 569843 h 569990"/>
                <a:gd name="connsiteX6" fmla="*/ 272863 w 1668406"/>
                <a:gd name="connsiteY6" fmla="*/ 208862 h 569990"/>
                <a:gd name="connsiteX7" fmla="*/ 17576 w 1668406"/>
                <a:gd name="connsiteY7" fmla="*/ 4484 h 569990"/>
                <a:gd name="connsiteX0" fmla="*/ 16829 w 1667659"/>
                <a:gd name="connsiteY0" fmla="*/ 5024 h 570530"/>
                <a:gd name="connsiteX1" fmla="*/ 741062 w 1667659"/>
                <a:gd name="connsiteY1" fmla="*/ 398515 h 570530"/>
                <a:gd name="connsiteX2" fmla="*/ 1357968 w 1667659"/>
                <a:gd name="connsiteY2" fmla="*/ 177652 h 570530"/>
                <a:gd name="connsiteX3" fmla="*/ 1649445 w 1667659"/>
                <a:gd name="connsiteY3" fmla="*/ 24074 h 570530"/>
                <a:gd name="connsiteX4" fmla="*/ 1434166 w 1667659"/>
                <a:gd name="connsiteY4" fmla="*/ 164952 h 570530"/>
                <a:gd name="connsiteX5" fmla="*/ 817262 w 1667659"/>
                <a:gd name="connsiteY5" fmla="*/ 570383 h 570530"/>
                <a:gd name="connsiteX6" fmla="*/ 272116 w 1667659"/>
                <a:gd name="connsiteY6" fmla="*/ 209402 h 570530"/>
                <a:gd name="connsiteX7" fmla="*/ 16829 w 1667659"/>
                <a:gd name="connsiteY7" fmla="*/ 5024 h 570530"/>
                <a:gd name="connsiteX0" fmla="*/ 16829 w 1649842"/>
                <a:gd name="connsiteY0" fmla="*/ 5024 h 570530"/>
                <a:gd name="connsiteX1" fmla="*/ 741062 w 1649842"/>
                <a:gd name="connsiteY1" fmla="*/ 398515 h 570530"/>
                <a:gd name="connsiteX2" fmla="*/ 1357968 w 1649842"/>
                <a:gd name="connsiteY2" fmla="*/ 177652 h 570530"/>
                <a:gd name="connsiteX3" fmla="*/ 1630395 w 1649842"/>
                <a:gd name="connsiteY3" fmla="*/ 24074 h 570530"/>
                <a:gd name="connsiteX4" fmla="*/ 1434166 w 1649842"/>
                <a:gd name="connsiteY4" fmla="*/ 164952 h 570530"/>
                <a:gd name="connsiteX5" fmla="*/ 817262 w 1649842"/>
                <a:gd name="connsiteY5" fmla="*/ 570383 h 570530"/>
                <a:gd name="connsiteX6" fmla="*/ 272116 w 1649842"/>
                <a:gd name="connsiteY6" fmla="*/ 209402 h 570530"/>
                <a:gd name="connsiteX7" fmla="*/ 16829 w 1649842"/>
                <a:gd name="connsiteY7" fmla="*/ 5024 h 570530"/>
                <a:gd name="connsiteX0" fmla="*/ 16829 w 1643939"/>
                <a:gd name="connsiteY0" fmla="*/ 20245 h 585751"/>
                <a:gd name="connsiteX1" fmla="*/ 741062 w 1643939"/>
                <a:gd name="connsiteY1" fmla="*/ 413736 h 585751"/>
                <a:gd name="connsiteX2" fmla="*/ 1357968 w 1643939"/>
                <a:gd name="connsiteY2" fmla="*/ 192873 h 585751"/>
                <a:gd name="connsiteX3" fmla="*/ 1624045 w 1643939"/>
                <a:gd name="connsiteY3" fmla="*/ 20245 h 585751"/>
                <a:gd name="connsiteX4" fmla="*/ 1434166 w 1643939"/>
                <a:gd name="connsiteY4" fmla="*/ 180173 h 585751"/>
                <a:gd name="connsiteX5" fmla="*/ 817262 w 1643939"/>
                <a:gd name="connsiteY5" fmla="*/ 585604 h 585751"/>
                <a:gd name="connsiteX6" fmla="*/ 272116 w 1643939"/>
                <a:gd name="connsiteY6" fmla="*/ 224623 h 585751"/>
                <a:gd name="connsiteX7" fmla="*/ 16829 w 1643939"/>
                <a:gd name="connsiteY7" fmla="*/ 20245 h 585751"/>
                <a:gd name="connsiteX0" fmla="*/ 16829 w 1586258"/>
                <a:gd name="connsiteY0" fmla="*/ 5025 h 570531"/>
                <a:gd name="connsiteX1" fmla="*/ 741062 w 1586258"/>
                <a:gd name="connsiteY1" fmla="*/ 398516 h 570531"/>
                <a:gd name="connsiteX2" fmla="*/ 1357968 w 1586258"/>
                <a:gd name="connsiteY2" fmla="*/ 177653 h 570531"/>
                <a:gd name="connsiteX3" fmla="*/ 1560545 w 1586258"/>
                <a:gd name="connsiteY3" fmla="*/ 87575 h 570531"/>
                <a:gd name="connsiteX4" fmla="*/ 1434166 w 1586258"/>
                <a:gd name="connsiteY4" fmla="*/ 164953 h 570531"/>
                <a:gd name="connsiteX5" fmla="*/ 817262 w 1586258"/>
                <a:gd name="connsiteY5" fmla="*/ 570384 h 570531"/>
                <a:gd name="connsiteX6" fmla="*/ 272116 w 1586258"/>
                <a:gd name="connsiteY6" fmla="*/ 209403 h 570531"/>
                <a:gd name="connsiteX7" fmla="*/ 16829 w 1586258"/>
                <a:gd name="connsiteY7" fmla="*/ 5025 h 570531"/>
                <a:gd name="connsiteX0" fmla="*/ 16829 w 1480274"/>
                <a:gd name="connsiteY0" fmla="*/ 5025 h 570531"/>
                <a:gd name="connsiteX1" fmla="*/ 741062 w 1480274"/>
                <a:gd name="connsiteY1" fmla="*/ 398516 h 570531"/>
                <a:gd name="connsiteX2" fmla="*/ 1357968 w 1480274"/>
                <a:gd name="connsiteY2" fmla="*/ 177653 h 570531"/>
                <a:gd name="connsiteX3" fmla="*/ 1434166 w 1480274"/>
                <a:gd name="connsiteY3" fmla="*/ 164953 h 570531"/>
                <a:gd name="connsiteX4" fmla="*/ 817262 w 1480274"/>
                <a:gd name="connsiteY4" fmla="*/ 570384 h 570531"/>
                <a:gd name="connsiteX5" fmla="*/ 272116 w 1480274"/>
                <a:gd name="connsiteY5" fmla="*/ 209403 h 570531"/>
                <a:gd name="connsiteX6" fmla="*/ 16829 w 1480274"/>
                <a:gd name="connsiteY6" fmla="*/ 5025 h 570531"/>
                <a:gd name="connsiteX0" fmla="*/ 16829 w 1546369"/>
                <a:gd name="connsiteY0" fmla="*/ 5025 h 571026"/>
                <a:gd name="connsiteX1" fmla="*/ 741062 w 1546369"/>
                <a:gd name="connsiteY1" fmla="*/ 398516 h 571026"/>
                <a:gd name="connsiteX2" fmla="*/ 1357968 w 1546369"/>
                <a:gd name="connsiteY2" fmla="*/ 177653 h 571026"/>
                <a:gd name="connsiteX3" fmla="*/ 1516716 w 1546369"/>
                <a:gd name="connsiteY3" fmla="*/ 114153 h 571026"/>
                <a:gd name="connsiteX4" fmla="*/ 817262 w 1546369"/>
                <a:gd name="connsiteY4" fmla="*/ 570384 h 571026"/>
                <a:gd name="connsiteX5" fmla="*/ 272116 w 1546369"/>
                <a:gd name="connsiteY5" fmla="*/ 209403 h 571026"/>
                <a:gd name="connsiteX6" fmla="*/ 16829 w 1546369"/>
                <a:gd name="connsiteY6" fmla="*/ 5025 h 571026"/>
                <a:gd name="connsiteX0" fmla="*/ 16829 w 1587480"/>
                <a:gd name="connsiteY0" fmla="*/ 5025 h 571026"/>
                <a:gd name="connsiteX1" fmla="*/ 741062 w 1587480"/>
                <a:gd name="connsiteY1" fmla="*/ 398516 h 571026"/>
                <a:gd name="connsiteX2" fmla="*/ 1504018 w 1587480"/>
                <a:gd name="connsiteY2" fmla="*/ 95103 h 571026"/>
                <a:gd name="connsiteX3" fmla="*/ 1516716 w 1587480"/>
                <a:gd name="connsiteY3" fmla="*/ 114153 h 571026"/>
                <a:gd name="connsiteX4" fmla="*/ 817262 w 1587480"/>
                <a:gd name="connsiteY4" fmla="*/ 570384 h 571026"/>
                <a:gd name="connsiteX5" fmla="*/ 272116 w 1587480"/>
                <a:gd name="connsiteY5" fmla="*/ 209403 h 571026"/>
                <a:gd name="connsiteX6" fmla="*/ 16829 w 1587480"/>
                <a:gd name="connsiteY6" fmla="*/ 5025 h 571026"/>
                <a:gd name="connsiteX0" fmla="*/ 16829 w 1587480"/>
                <a:gd name="connsiteY0" fmla="*/ 5025 h 570803"/>
                <a:gd name="connsiteX1" fmla="*/ 741062 w 1587480"/>
                <a:gd name="connsiteY1" fmla="*/ 398516 h 570803"/>
                <a:gd name="connsiteX2" fmla="*/ 1504018 w 1587480"/>
                <a:gd name="connsiteY2" fmla="*/ 95103 h 570803"/>
                <a:gd name="connsiteX3" fmla="*/ 1516716 w 1587480"/>
                <a:gd name="connsiteY3" fmla="*/ 133203 h 570803"/>
                <a:gd name="connsiteX4" fmla="*/ 817262 w 1587480"/>
                <a:gd name="connsiteY4" fmla="*/ 570384 h 570803"/>
                <a:gd name="connsiteX5" fmla="*/ 272116 w 1587480"/>
                <a:gd name="connsiteY5" fmla="*/ 209403 h 570803"/>
                <a:gd name="connsiteX6" fmla="*/ 16829 w 1587480"/>
                <a:gd name="connsiteY6" fmla="*/ 5025 h 570803"/>
                <a:gd name="connsiteX0" fmla="*/ 16829 w 1581422"/>
                <a:gd name="connsiteY0" fmla="*/ 5025 h 570575"/>
                <a:gd name="connsiteX1" fmla="*/ 741062 w 1581422"/>
                <a:gd name="connsiteY1" fmla="*/ 398516 h 570575"/>
                <a:gd name="connsiteX2" fmla="*/ 1504018 w 1581422"/>
                <a:gd name="connsiteY2" fmla="*/ 95103 h 570575"/>
                <a:gd name="connsiteX3" fmla="*/ 1504016 w 1581422"/>
                <a:gd name="connsiteY3" fmla="*/ 158603 h 570575"/>
                <a:gd name="connsiteX4" fmla="*/ 817262 w 1581422"/>
                <a:gd name="connsiteY4" fmla="*/ 570384 h 570575"/>
                <a:gd name="connsiteX5" fmla="*/ 272116 w 1581422"/>
                <a:gd name="connsiteY5" fmla="*/ 209403 h 570575"/>
                <a:gd name="connsiteX6" fmla="*/ 16829 w 1581422"/>
                <a:gd name="connsiteY6" fmla="*/ 5025 h 570575"/>
                <a:gd name="connsiteX0" fmla="*/ 16829 w 1631906"/>
                <a:gd name="connsiteY0" fmla="*/ 5025 h 570575"/>
                <a:gd name="connsiteX1" fmla="*/ 741062 w 1631906"/>
                <a:gd name="connsiteY1" fmla="*/ 398516 h 570575"/>
                <a:gd name="connsiteX2" fmla="*/ 1580218 w 1631906"/>
                <a:gd name="connsiteY2" fmla="*/ 44303 h 570575"/>
                <a:gd name="connsiteX3" fmla="*/ 1504016 w 1631906"/>
                <a:gd name="connsiteY3" fmla="*/ 158603 h 570575"/>
                <a:gd name="connsiteX4" fmla="*/ 817262 w 1631906"/>
                <a:gd name="connsiteY4" fmla="*/ 570384 h 570575"/>
                <a:gd name="connsiteX5" fmla="*/ 272116 w 1631906"/>
                <a:gd name="connsiteY5" fmla="*/ 209403 h 570575"/>
                <a:gd name="connsiteX6" fmla="*/ 16829 w 1631906"/>
                <a:gd name="connsiteY6" fmla="*/ 5025 h 570575"/>
                <a:gd name="connsiteX0" fmla="*/ 16829 w 1614827"/>
                <a:gd name="connsiteY0" fmla="*/ 5025 h 570460"/>
                <a:gd name="connsiteX1" fmla="*/ 741062 w 1614827"/>
                <a:gd name="connsiteY1" fmla="*/ 398516 h 570460"/>
                <a:gd name="connsiteX2" fmla="*/ 1580218 w 1614827"/>
                <a:gd name="connsiteY2" fmla="*/ 44303 h 570460"/>
                <a:gd name="connsiteX3" fmla="*/ 1402416 w 1614827"/>
                <a:gd name="connsiteY3" fmla="*/ 177653 h 570460"/>
                <a:gd name="connsiteX4" fmla="*/ 817262 w 1614827"/>
                <a:gd name="connsiteY4" fmla="*/ 570384 h 570460"/>
                <a:gd name="connsiteX5" fmla="*/ 272116 w 1614827"/>
                <a:gd name="connsiteY5" fmla="*/ 209403 h 570460"/>
                <a:gd name="connsiteX6" fmla="*/ 16829 w 1614827"/>
                <a:gd name="connsiteY6" fmla="*/ 5025 h 570460"/>
                <a:gd name="connsiteX0" fmla="*/ 16829 w 1612118"/>
                <a:gd name="connsiteY0" fmla="*/ 5025 h 570433"/>
                <a:gd name="connsiteX1" fmla="*/ 741062 w 1612118"/>
                <a:gd name="connsiteY1" fmla="*/ 398516 h 570433"/>
                <a:gd name="connsiteX2" fmla="*/ 1580218 w 1612118"/>
                <a:gd name="connsiteY2" fmla="*/ 44303 h 570433"/>
                <a:gd name="connsiteX3" fmla="*/ 1377016 w 1612118"/>
                <a:gd name="connsiteY3" fmla="*/ 184003 h 570433"/>
                <a:gd name="connsiteX4" fmla="*/ 817262 w 1612118"/>
                <a:gd name="connsiteY4" fmla="*/ 570384 h 570433"/>
                <a:gd name="connsiteX5" fmla="*/ 272116 w 1612118"/>
                <a:gd name="connsiteY5" fmla="*/ 209403 h 570433"/>
                <a:gd name="connsiteX6" fmla="*/ 16829 w 1612118"/>
                <a:gd name="connsiteY6" fmla="*/ 5025 h 570433"/>
                <a:gd name="connsiteX0" fmla="*/ 16829 w 1601630"/>
                <a:gd name="connsiteY0" fmla="*/ 5025 h 570433"/>
                <a:gd name="connsiteX1" fmla="*/ 741062 w 1601630"/>
                <a:gd name="connsiteY1" fmla="*/ 398516 h 570433"/>
                <a:gd name="connsiteX2" fmla="*/ 1580218 w 1601630"/>
                <a:gd name="connsiteY2" fmla="*/ 44303 h 570433"/>
                <a:gd name="connsiteX3" fmla="*/ 1377016 w 1601630"/>
                <a:gd name="connsiteY3" fmla="*/ 184003 h 570433"/>
                <a:gd name="connsiteX4" fmla="*/ 817262 w 1601630"/>
                <a:gd name="connsiteY4" fmla="*/ 570384 h 570433"/>
                <a:gd name="connsiteX5" fmla="*/ 272116 w 1601630"/>
                <a:gd name="connsiteY5" fmla="*/ 209403 h 570433"/>
                <a:gd name="connsiteX6" fmla="*/ 16829 w 1601630"/>
                <a:gd name="connsiteY6" fmla="*/ 5025 h 570433"/>
                <a:gd name="connsiteX0" fmla="*/ 16829 w 1614850"/>
                <a:gd name="connsiteY0" fmla="*/ 35123 h 600531"/>
                <a:gd name="connsiteX1" fmla="*/ 741062 w 1614850"/>
                <a:gd name="connsiteY1" fmla="*/ 428614 h 600531"/>
                <a:gd name="connsiteX2" fmla="*/ 1594505 w 1614850"/>
                <a:gd name="connsiteY2" fmla="*/ 31538 h 600531"/>
                <a:gd name="connsiteX3" fmla="*/ 1377016 w 1614850"/>
                <a:gd name="connsiteY3" fmla="*/ 214101 h 600531"/>
                <a:gd name="connsiteX4" fmla="*/ 817262 w 1614850"/>
                <a:gd name="connsiteY4" fmla="*/ 600482 h 600531"/>
                <a:gd name="connsiteX5" fmla="*/ 272116 w 1614850"/>
                <a:gd name="connsiteY5" fmla="*/ 239501 h 600531"/>
                <a:gd name="connsiteX6" fmla="*/ 16829 w 1614850"/>
                <a:gd name="connsiteY6" fmla="*/ 35123 h 600531"/>
                <a:gd name="connsiteX0" fmla="*/ 16829 w 1613934"/>
                <a:gd name="connsiteY0" fmla="*/ 36464 h 601872"/>
                <a:gd name="connsiteX1" fmla="*/ 741062 w 1613934"/>
                <a:gd name="connsiteY1" fmla="*/ 429955 h 601872"/>
                <a:gd name="connsiteX2" fmla="*/ 1594505 w 1613934"/>
                <a:gd name="connsiteY2" fmla="*/ 32879 h 601872"/>
                <a:gd name="connsiteX3" fmla="*/ 1377016 w 1613934"/>
                <a:gd name="connsiteY3" fmla="*/ 215442 h 601872"/>
                <a:gd name="connsiteX4" fmla="*/ 817262 w 1613934"/>
                <a:gd name="connsiteY4" fmla="*/ 601823 h 601872"/>
                <a:gd name="connsiteX5" fmla="*/ 272116 w 1613934"/>
                <a:gd name="connsiteY5" fmla="*/ 240842 h 601872"/>
                <a:gd name="connsiteX6" fmla="*/ 16829 w 1613934"/>
                <a:gd name="connsiteY6" fmla="*/ 36464 h 601872"/>
                <a:gd name="connsiteX0" fmla="*/ 16829 w 1600625"/>
                <a:gd name="connsiteY0" fmla="*/ 36464 h 601872"/>
                <a:gd name="connsiteX1" fmla="*/ 741062 w 1600625"/>
                <a:gd name="connsiteY1" fmla="*/ 429955 h 601872"/>
                <a:gd name="connsiteX2" fmla="*/ 1580218 w 1600625"/>
                <a:gd name="connsiteY2" fmla="*/ 32879 h 601872"/>
                <a:gd name="connsiteX3" fmla="*/ 1377016 w 1600625"/>
                <a:gd name="connsiteY3" fmla="*/ 215442 h 601872"/>
                <a:gd name="connsiteX4" fmla="*/ 817262 w 1600625"/>
                <a:gd name="connsiteY4" fmla="*/ 601823 h 601872"/>
                <a:gd name="connsiteX5" fmla="*/ 272116 w 1600625"/>
                <a:gd name="connsiteY5" fmla="*/ 240842 h 601872"/>
                <a:gd name="connsiteX6" fmla="*/ 16829 w 1600625"/>
                <a:gd name="connsiteY6" fmla="*/ 36464 h 601872"/>
                <a:gd name="connsiteX0" fmla="*/ 16829 w 1599341"/>
                <a:gd name="connsiteY0" fmla="*/ 36974 h 602401"/>
                <a:gd name="connsiteX1" fmla="*/ 741062 w 1599341"/>
                <a:gd name="connsiteY1" fmla="*/ 430465 h 602401"/>
                <a:gd name="connsiteX2" fmla="*/ 1580218 w 1599341"/>
                <a:gd name="connsiteY2" fmla="*/ 33389 h 602401"/>
                <a:gd name="connsiteX3" fmla="*/ 1357966 w 1599341"/>
                <a:gd name="connsiteY3" fmla="*/ 211190 h 602401"/>
                <a:gd name="connsiteX4" fmla="*/ 817262 w 1599341"/>
                <a:gd name="connsiteY4" fmla="*/ 602333 h 602401"/>
                <a:gd name="connsiteX5" fmla="*/ 272116 w 1599341"/>
                <a:gd name="connsiteY5" fmla="*/ 241352 h 602401"/>
                <a:gd name="connsiteX6" fmla="*/ 16829 w 1599341"/>
                <a:gd name="connsiteY6" fmla="*/ 36974 h 602401"/>
                <a:gd name="connsiteX0" fmla="*/ 16829 w 1605828"/>
                <a:gd name="connsiteY0" fmla="*/ 31490 h 596917"/>
                <a:gd name="connsiteX1" fmla="*/ 741062 w 1605828"/>
                <a:gd name="connsiteY1" fmla="*/ 424981 h 596917"/>
                <a:gd name="connsiteX2" fmla="*/ 1580218 w 1605828"/>
                <a:gd name="connsiteY2" fmla="*/ 27905 h 596917"/>
                <a:gd name="connsiteX3" fmla="*/ 1357966 w 1605828"/>
                <a:gd name="connsiteY3" fmla="*/ 205706 h 596917"/>
                <a:gd name="connsiteX4" fmla="*/ 817262 w 1605828"/>
                <a:gd name="connsiteY4" fmla="*/ 596849 h 596917"/>
                <a:gd name="connsiteX5" fmla="*/ 272116 w 1605828"/>
                <a:gd name="connsiteY5" fmla="*/ 235868 h 596917"/>
                <a:gd name="connsiteX6" fmla="*/ 16829 w 1605828"/>
                <a:gd name="connsiteY6" fmla="*/ 31490 h 596917"/>
                <a:gd name="connsiteX0" fmla="*/ 16829 w 1610924"/>
                <a:gd name="connsiteY0" fmla="*/ 22725 h 588152"/>
                <a:gd name="connsiteX1" fmla="*/ 741062 w 1610924"/>
                <a:gd name="connsiteY1" fmla="*/ 416216 h 588152"/>
                <a:gd name="connsiteX2" fmla="*/ 1580218 w 1610924"/>
                <a:gd name="connsiteY2" fmla="*/ 19140 h 588152"/>
                <a:gd name="connsiteX3" fmla="*/ 1357966 w 1610924"/>
                <a:gd name="connsiteY3" fmla="*/ 196941 h 588152"/>
                <a:gd name="connsiteX4" fmla="*/ 817262 w 1610924"/>
                <a:gd name="connsiteY4" fmla="*/ 588084 h 588152"/>
                <a:gd name="connsiteX5" fmla="*/ 272116 w 1610924"/>
                <a:gd name="connsiteY5" fmla="*/ 227103 h 588152"/>
                <a:gd name="connsiteX6" fmla="*/ 16829 w 1610924"/>
                <a:gd name="connsiteY6" fmla="*/ 22725 h 58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0924" h="588152">
                  <a:moveTo>
                    <a:pt x="16829" y="22725"/>
                  </a:moveTo>
                  <a:cubicBezTo>
                    <a:pt x="94987" y="54244"/>
                    <a:pt x="480497" y="416813"/>
                    <a:pt x="741062" y="416216"/>
                  </a:cubicBezTo>
                  <a:cubicBezTo>
                    <a:pt x="1001627" y="415619"/>
                    <a:pt x="1428821" y="108005"/>
                    <a:pt x="1580218" y="19140"/>
                  </a:cubicBezTo>
                  <a:cubicBezTo>
                    <a:pt x="1700497" y="-57887"/>
                    <a:pt x="1433796" y="117198"/>
                    <a:pt x="1357966" y="196941"/>
                  </a:cubicBezTo>
                  <a:cubicBezTo>
                    <a:pt x="1219269" y="287993"/>
                    <a:pt x="998237" y="583057"/>
                    <a:pt x="817262" y="588084"/>
                  </a:cubicBezTo>
                  <a:cubicBezTo>
                    <a:pt x="636287" y="593111"/>
                    <a:pt x="405521" y="321329"/>
                    <a:pt x="272116" y="227103"/>
                  </a:cubicBezTo>
                  <a:cubicBezTo>
                    <a:pt x="151411" y="113827"/>
                    <a:pt x="-61329" y="-8794"/>
                    <a:pt x="16829" y="22725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487919-AD11-68C8-40F3-8F9345B92108}"/>
                </a:ext>
              </a:extLst>
            </p:cNvPr>
            <p:cNvSpPr/>
            <p:nvPr/>
          </p:nvSpPr>
          <p:spPr>
            <a:xfrm rot="21369129">
              <a:off x="6679928" y="2746951"/>
              <a:ext cx="196257" cy="62038"/>
            </a:xfrm>
            <a:custGeom>
              <a:avLst/>
              <a:gdLst>
                <a:gd name="connsiteX0" fmla="*/ 252009 w 383103"/>
                <a:gd name="connsiteY0" fmla="*/ 0 h 121102"/>
                <a:gd name="connsiteX1" fmla="*/ 361998 w 383103"/>
                <a:gd name="connsiteY1" fmla="*/ 11449 h 121102"/>
                <a:gd name="connsiteX2" fmla="*/ 383103 w 383103"/>
                <a:gd name="connsiteY2" fmla="*/ 18786 h 121102"/>
                <a:gd name="connsiteX3" fmla="*/ 306436 w 383103"/>
                <a:gd name="connsiteY3" fmla="*/ 67285 h 121102"/>
                <a:gd name="connsiteX4" fmla="*/ 147842 w 383103"/>
                <a:gd name="connsiteY4" fmla="*/ 120955 h 121102"/>
                <a:gd name="connsiteX5" fmla="*/ 74284 w 383103"/>
                <a:gd name="connsiteY5" fmla="*/ 111436 h 121102"/>
                <a:gd name="connsiteX6" fmla="*/ 0 w 383103"/>
                <a:gd name="connsiteY6" fmla="*/ 81044 h 121102"/>
                <a:gd name="connsiteX7" fmla="*/ 17698 w 383103"/>
                <a:gd name="connsiteY7" fmla="*/ 64233 h 121102"/>
                <a:gd name="connsiteX8" fmla="*/ 252009 w 383103"/>
                <a:gd name="connsiteY8" fmla="*/ 0 h 1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3103" h="121102">
                  <a:moveTo>
                    <a:pt x="252009" y="0"/>
                  </a:moveTo>
                  <a:cubicBezTo>
                    <a:pt x="291024" y="0"/>
                    <a:pt x="328192" y="4077"/>
                    <a:pt x="361998" y="11449"/>
                  </a:cubicBezTo>
                  <a:lnTo>
                    <a:pt x="383103" y="18786"/>
                  </a:lnTo>
                  <a:lnTo>
                    <a:pt x="306436" y="67285"/>
                  </a:lnTo>
                  <a:cubicBezTo>
                    <a:pt x="250358" y="98529"/>
                    <a:pt x="196261" y="119103"/>
                    <a:pt x="147842" y="120955"/>
                  </a:cubicBezTo>
                  <a:cubicBezTo>
                    <a:pt x="123633" y="121881"/>
                    <a:pt x="99042" y="118408"/>
                    <a:pt x="74284" y="111436"/>
                  </a:cubicBezTo>
                  <a:lnTo>
                    <a:pt x="0" y="81044"/>
                  </a:lnTo>
                  <a:lnTo>
                    <a:pt x="17698" y="64233"/>
                  </a:lnTo>
                  <a:cubicBezTo>
                    <a:pt x="68478" y="25480"/>
                    <a:pt x="154472" y="0"/>
                    <a:pt x="252009" y="0"/>
                  </a:cubicBez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7DFE99-04B4-047C-C87C-2E220387A30B}"/>
                </a:ext>
              </a:extLst>
            </p:cNvPr>
            <p:cNvSpPr/>
            <p:nvPr/>
          </p:nvSpPr>
          <p:spPr>
            <a:xfrm>
              <a:off x="7107848" y="2470848"/>
              <a:ext cx="93085" cy="65701"/>
            </a:xfrm>
            <a:custGeom>
              <a:avLst/>
              <a:gdLst>
                <a:gd name="connsiteX0" fmla="*/ 0 w 104775"/>
                <a:gd name="connsiteY0" fmla="*/ 0 h 76200"/>
                <a:gd name="connsiteX1" fmla="*/ 104775 w 104775"/>
                <a:gd name="connsiteY1" fmla="*/ 76200 h 76200"/>
                <a:gd name="connsiteX2" fmla="*/ 104775 w 104775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76200">
                  <a:moveTo>
                    <a:pt x="0" y="0"/>
                  </a:moveTo>
                  <a:lnTo>
                    <a:pt x="104775" y="76200"/>
                  </a:lnTo>
                  <a:lnTo>
                    <a:pt x="104775" y="7620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5092A-F6D2-6366-7AFA-84A1674CC376}"/>
              </a:ext>
            </a:extLst>
          </p:cNvPr>
          <p:cNvGrpSpPr/>
          <p:nvPr/>
        </p:nvGrpSpPr>
        <p:grpSpPr>
          <a:xfrm>
            <a:off x="2252953" y="4148180"/>
            <a:ext cx="1697544" cy="685096"/>
            <a:chOff x="3845090" y="4517842"/>
            <a:chExt cx="1697544" cy="68509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98E9-F41A-93F5-43BF-351C59D63A14}"/>
                </a:ext>
              </a:extLst>
            </p:cNvPr>
            <p:cNvSpPr/>
            <p:nvPr/>
          </p:nvSpPr>
          <p:spPr>
            <a:xfrm flipH="1">
              <a:off x="4964960" y="4517843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4E4807-4C29-ACDC-9483-77E517DF77A0}"/>
                </a:ext>
              </a:extLst>
            </p:cNvPr>
            <p:cNvSpPr/>
            <p:nvPr/>
          </p:nvSpPr>
          <p:spPr>
            <a:xfrm rot="420143" flipH="1">
              <a:off x="4396568" y="4974205"/>
              <a:ext cx="222051" cy="22873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3705BA-B2D4-8559-5251-9F7AB037B5EE}"/>
                </a:ext>
              </a:extLst>
            </p:cNvPr>
            <p:cNvSpPr/>
            <p:nvPr/>
          </p:nvSpPr>
          <p:spPr>
            <a:xfrm flipH="1">
              <a:off x="3905231" y="4517842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D3AB36-B13D-56CE-EF4E-625255217224}"/>
                </a:ext>
              </a:extLst>
            </p:cNvPr>
            <p:cNvSpPr/>
            <p:nvPr/>
          </p:nvSpPr>
          <p:spPr>
            <a:xfrm flipH="1">
              <a:off x="5051074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3B9C92-3D07-FE46-0C9D-0465EC6C109D}"/>
                </a:ext>
              </a:extLst>
            </p:cNvPr>
            <p:cNvSpPr/>
            <p:nvPr/>
          </p:nvSpPr>
          <p:spPr>
            <a:xfrm flipH="1">
              <a:off x="4002050" y="4616750"/>
              <a:ext cx="120077" cy="15664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C6C29D6-3315-8DCB-4692-A0E0C2555981}"/>
                </a:ext>
              </a:extLst>
            </p:cNvPr>
            <p:cNvSpPr/>
            <p:nvPr/>
          </p:nvSpPr>
          <p:spPr>
            <a:xfrm rot="800953" flipH="1">
              <a:off x="4934018" y="4846905"/>
              <a:ext cx="608616" cy="144903"/>
            </a:xfrm>
            <a:prstGeom prst="arc">
              <a:avLst>
                <a:gd name="adj1" fmla="val 16200000"/>
                <a:gd name="adj2" fmla="val 21399269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BF02EC-F916-D1D5-2AF7-974FE464A34D}"/>
                </a:ext>
              </a:extLst>
            </p:cNvPr>
            <p:cNvSpPr/>
            <p:nvPr/>
          </p:nvSpPr>
          <p:spPr>
            <a:xfrm rot="1235064" flipH="1">
              <a:off x="3845090" y="4854619"/>
              <a:ext cx="608616" cy="144901"/>
            </a:xfrm>
            <a:prstGeom prst="arc">
              <a:avLst>
                <a:gd name="adj1" fmla="val 16200000"/>
                <a:gd name="adj2" fmla="val 21353668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0C1DA4-79DB-D39D-9937-D36D2BC738A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51AB-4867-DE2F-607B-2548A1B2800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82254" y="1008075"/>
            <a:ext cx="34110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خضر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rgbClr val="0282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83706" y="1681711"/>
            <a:ext cx="5295554" cy="529555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26C0-B2C1-EDDC-1407-8C1EBADC536F}"/>
              </a:ext>
            </a:extLst>
          </p:cNvPr>
          <p:cNvGrpSpPr/>
          <p:nvPr/>
        </p:nvGrpSpPr>
        <p:grpSpPr>
          <a:xfrm>
            <a:off x="7939315" y="3741779"/>
            <a:ext cx="858954" cy="576687"/>
            <a:chOff x="7434553" y="3509551"/>
            <a:chExt cx="1697544" cy="11397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860A74-39BA-8847-0E3A-1410EE0DF7F7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3374842-9729-0DFD-F0CF-70B3DF299886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34">
                <a:extLst>
                  <a:ext uri="{FF2B5EF4-FFF2-40B4-BE49-F238E27FC236}">
                    <a16:creationId xmlns:a16="http://schemas.microsoft.com/office/drawing/2014/main" id="{4EBD9E78-4A8F-DA34-3373-81C0FA7895B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0223492-5C64-581B-09F9-B81804AC9E3E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56CB0D-0980-CDD2-F09B-9B59A0F90A63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9D76F8-60F5-DFC2-B05A-7EEAD2EACDCD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FBF313A-DEAB-5B1F-1E90-D007199C38A0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ACE9347-748F-7782-1201-F672D022E74F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DDCCA6-7765-3AC4-60D5-71E91B2FA78D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473E27-6D60-A1AE-3165-F3E6A067C24A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11BDB2C-A59F-4CE5-2936-0CE6AC6913CF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CAFB337-C4E0-F0D6-4955-89C90CDB436C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DFF096F-F425-A192-95B4-3E659956A8C9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09B753-4076-3EA8-265B-53F42E053BDC}"/>
              </a:ext>
            </a:extLst>
          </p:cNvPr>
          <p:cNvGrpSpPr/>
          <p:nvPr/>
        </p:nvGrpSpPr>
        <p:grpSpPr>
          <a:xfrm>
            <a:off x="2702896" y="4187714"/>
            <a:ext cx="1697544" cy="1139701"/>
            <a:chOff x="7434553" y="3509551"/>
            <a:chExt cx="1697544" cy="113970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5860A17-E4A9-5268-ADB4-769812D16A37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D807D8A-5FA3-3FF2-97DE-5CAD6320D741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4">
                <a:extLst>
                  <a:ext uri="{FF2B5EF4-FFF2-40B4-BE49-F238E27FC236}">
                    <a16:creationId xmlns:a16="http://schemas.microsoft.com/office/drawing/2014/main" id="{0D602666-A228-E440-7E32-C9F9E783CBBA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CD3AB79-8817-B0FA-CDF7-C21F7F2A0D6C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73848D7-E9DB-1EDB-24CB-45E3E11AFE8B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81C09C-C689-DC42-04A0-596EF1D550C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52317A3-3667-BED6-F147-3C22393031D2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A59B1C-C63E-6D23-95C0-772A214E8253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4184621-06F0-E000-E4DF-605FCEE6E759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52A544-1471-213F-C0DE-D4826D989603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93E8565-4A7A-C995-AED7-D0E3BFB730E6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47060A5-49F2-0CE2-6BEA-1EF90827B7CE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2C36DD2-73C5-6ED0-98F5-F22498896923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9AC060-B885-E68A-7E66-442AE02E0328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72E023-48D2-1665-4207-F1F49749C48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</TotalTime>
  <Words>52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228</cp:revision>
  <dcterms:created xsi:type="dcterms:W3CDTF">2025-02-12T09:43:58Z</dcterms:created>
  <dcterms:modified xsi:type="dcterms:W3CDTF">2025-02-27T19:05:39Z</dcterms:modified>
</cp:coreProperties>
</file>