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272" r:id="rId3"/>
    <p:sldId id="25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38" r:id="rId12"/>
    <p:sldId id="323" r:id="rId13"/>
    <p:sldId id="324" r:id="rId14"/>
    <p:sldId id="325" r:id="rId15"/>
    <p:sldId id="326" r:id="rId16"/>
    <p:sldId id="339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41" r:id="rId26"/>
    <p:sldId id="340" r:id="rId27"/>
    <p:sldId id="335" r:id="rId28"/>
    <p:sldId id="337" r:id="rId29"/>
    <p:sldId id="336" r:id="rId30"/>
    <p:sldId id="342" r:id="rId3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279"/>
    <a:srgbClr val="FBE5D6"/>
    <a:srgbClr val="A9D18E"/>
    <a:srgbClr val="F0F0F0"/>
    <a:srgbClr val="CDD9E0"/>
    <a:srgbClr val="FFFA02"/>
    <a:srgbClr val="4EB639"/>
    <a:srgbClr val="FCDA4F"/>
    <a:srgbClr val="FFF561"/>
    <a:srgbClr val="EC3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BE4F9-ECB3-41E5-909E-7D4619C2096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81876-829C-4722-B1C8-B2BFAFB4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0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5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7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328C-C340-4BFC-AED7-3E84DE6B9B8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أ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س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ت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A9D18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ط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ي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ع 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أ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ن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BE5D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أ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ك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ت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ب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ا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لأ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ب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ج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د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8927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ي</a:t>
            </a:r>
            <a:r>
              <a:rPr kumimoji="0" lang="ar-AE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70811" y="894806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AA2FE-7EB5-D784-245E-AAC1F53CA5A5}"/>
              </a:ext>
            </a:extLst>
          </p:cNvPr>
          <p:cNvSpPr/>
          <p:nvPr/>
        </p:nvSpPr>
        <p:spPr>
          <a:xfrm>
            <a:off x="0" y="2018160"/>
            <a:ext cx="10058400" cy="57476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rgbClr val="BF31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Bodoni MT Black" panose="02070A03080606020203" pitchFamily="18" charset="0"/>
              <a:ea typeface="+mn-ea"/>
              <a:cs typeface="+mn-cs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9A7B5E-BE40-AFC8-29CE-860AD389469D}"/>
              </a:ext>
            </a:extLst>
          </p:cNvPr>
          <p:cNvSpPr txBox="1"/>
          <p:nvPr/>
        </p:nvSpPr>
        <p:spPr>
          <a:xfrm>
            <a:off x="8704843" y="1380604"/>
            <a:ext cx="25333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FBE5D6"/>
                </a:solidFill>
                <a:latin typeface="Arial Black" panose="020B0A04020102020204" pitchFamily="34" charset="0"/>
              </a:rPr>
              <a:t>ا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FBE5D6"/>
              </a:solidFill>
              <a:latin typeface="Arial Black" panose="020B0A040201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5F1DBD5-99F0-E244-ACB4-41C0FB8C07FD}"/>
              </a:ext>
            </a:extLst>
          </p:cNvPr>
          <p:cNvSpPr txBox="1"/>
          <p:nvPr/>
        </p:nvSpPr>
        <p:spPr>
          <a:xfrm>
            <a:off x="6060820" y="1054057"/>
            <a:ext cx="503575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D01200"/>
                </a:solidFill>
                <a:latin typeface="Arial Black" panose="020B0A04020102020204" pitchFamily="34" charset="0"/>
              </a:rPr>
              <a:t>ت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D01200"/>
              </a:solidFill>
              <a:latin typeface="Arial Black" panose="020B0A0402010202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BD2521C-C7D1-7B64-A507-6B103A7808B0}"/>
              </a:ext>
            </a:extLst>
          </p:cNvPr>
          <p:cNvSpPr txBox="1"/>
          <p:nvPr/>
        </p:nvSpPr>
        <p:spPr>
          <a:xfrm>
            <a:off x="7212428" y="2738793"/>
            <a:ext cx="503575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E47935"/>
                </a:solidFill>
                <a:latin typeface="Arial Black" panose="020B0A04020102020204" pitchFamily="34" charset="0"/>
              </a:rPr>
              <a:t>ث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E47935"/>
              </a:solidFill>
              <a:latin typeface="Arial Black" panose="020B0A040201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73C3928-77C2-051A-9907-52AFE2769AE9}"/>
              </a:ext>
            </a:extLst>
          </p:cNvPr>
          <p:cNvSpPr txBox="1"/>
          <p:nvPr/>
        </p:nvSpPr>
        <p:spPr>
          <a:xfrm>
            <a:off x="4938745" y="1672729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4EB639"/>
                </a:solidFill>
                <a:latin typeface="Arial Black" panose="020B0A04020102020204" pitchFamily="34" charset="0"/>
              </a:rPr>
              <a:t>ج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4EB639"/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822055-865C-7F66-9062-EAFCDDF2572A}"/>
              </a:ext>
            </a:extLst>
          </p:cNvPr>
          <p:cNvSpPr txBox="1"/>
          <p:nvPr/>
        </p:nvSpPr>
        <p:spPr>
          <a:xfrm>
            <a:off x="6569833" y="3497077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م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EEB1D20-0CA2-88CB-5CAD-92F40A58B0B1}"/>
              </a:ext>
            </a:extLst>
          </p:cNvPr>
          <p:cNvSpPr txBox="1"/>
          <p:nvPr/>
        </p:nvSpPr>
        <p:spPr>
          <a:xfrm>
            <a:off x="7829925" y="3757264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FFFA02"/>
                </a:solidFill>
                <a:latin typeface="Arial Black" panose="020B0A04020102020204" pitchFamily="34" charset="0"/>
              </a:rPr>
              <a:t>خ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FFFA02"/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CD38544-CF13-D50C-1B38-96E12C731476}"/>
              </a:ext>
            </a:extLst>
          </p:cNvPr>
          <p:cNvSpPr txBox="1"/>
          <p:nvPr/>
        </p:nvSpPr>
        <p:spPr>
          <a:xfrm>
            <a:off x="4333857" y="4141659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ر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2DEA10-41BE-3C8F-8311-85295315156B}"/>
              </a:ext>
            </a:extLst>
          </p:cNvPr>
          <p:cNvSpPr txBox="1"/>
          <p:nvPr/>
        </p:nvSpPr>
        <p:spPr>
          <a:xfrm>
            <a:off x="5254425" y="3224508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ز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2AB170-118B-DC4A-006E-B0A2770D949F}"/>
              </a:ext>
            </a:extLst>
          </p:cNvPr>
          <p:cNvGrpSpPr/>
          <p:nvPr/>
        </p:nvGrpSpPr>
        <p:grpSpPr>
          <a:xfrm flipH="1">
            <a:off x="261904" y="1859526"/>
            <a:ext cx="3054874" cy="5747657"/>
            <a:chOff x="5301094" y="2003156"/>
            <a:chExt cx="1182632" cy="222508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3C66905-544C-59D6-69C4-8B33D2A0E449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E5E7B18-A936-55BF-6C11-551F6B40532A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B80CFEB-DFE0-061C-D7FE-3958A8BAFABE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DD1A592-A989-097F-28FC-89C4B49C4ECC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2A76799-9484-AD8B-4813-61450EB1E16D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65D910A-EFFD-50AE-0110-1D9E340D3917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075244F-7EE5-6BCE-E03C-E02A51C04591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9945678-8BF4-7EE8-0D7E-7E5B8C294DD9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8685878-73B5-B9F8-DE19-8D2FDBD87690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Moon 15">
                <a:extLst>
                  <a:ext uri="{FF2B5EF4-FFF2-40B4-BE49-F238E27FC236}">
                    <a16:creationId xmlns:a16="http://schemas.microsoft.com/office/drawing/2014/main" id="{5F083CDF-7C63-5005-D588-1ECA855B37D5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D8F35D4A-C6FA-1BC5-6C3F-176FA8E6A33D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06A4A93-C215-EDE2-B718-1CF84A37BA0A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CB7586AB-3103-23DA-0AF2-7F5977AFB8AD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Oval 4">
                <a:extLst>
                  <a:ext uri="{FF2B5EF4-FFF2-40B4-BE49-F238E27FC236}">
                    <a16:creationId xmlns:a16="http://schemas.microsoft.com/office/drawing/2014/main" id="{9CB89549-ECC4-4838-56EF-D867D1E5330B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Oval 12">
                <a:extLst>
                  <a:ext uri="{FF2B5EF4-FFF2-40B4-BE49-F238E27FC236}">
                    <a16:creationId xmlns:a16="http://schemas.microsoft.com/office/drawing/2014/main" id="{8051CA92-BD7B-2C64-32F2-1007D4CB8467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Oval 12">
                <a:extLst>
                  <a:ext uri="{FF2B5EF4-FFF2-40B4-BE49-F238E27FC236}">
                    <a16:creationId xmlns:a16="http://schemas.microsoft.com/office/drawing/2014/main" id="{BF2B0062-DFBD-9A95-47DF-16F84A9E3AD2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Oval 16">
                <a:extLst>
                  <a:ext uri="{FF2B5EF4-FFF2-40B4-BE49-F238E27FC236}">
                    <a16:creationId xmlns:a16="http://schemas.microsoft.com/office/drawing/2014/main" id="{E2142EFF-2F1A-ACE6-E57B-B6F5723EE7D1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BA779D66-11BB-32C8-F697-6792B7B15623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518BC36-396E-F2C1-5194-91996F92AC7F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298FECEB-3E0A-89A0-949D-608FFD69BC50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E6D3419-1A39-4722-01FF-D3C47B4EC24D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Oval 4">
                <a:extLst>
                  <a:ext uri="{FF2B5EF4-FFF2-40B4-BE49-F238E27FC236}">
                    <a16:creationId xmlns:a16="http://schemas.microsoft.com/office/drawing/2014/main" id="{5CD93C0B-125F-2368-75D5-A7D0213D1E7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Oval 20">
                <a:extLst>
                  <a:ext uri="{FF2B5EF4-FFF2-40B4-BE49-F238E27FC236}">
                    <a16:creationId xmlns:a16="http://schemas.microsoft.com/office/drawing/2014/main" id="{140CA2E8-1BFB-F43B-26F2-EECE3AD9FBE9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B926A15-71BA-2B0D-B211-4AF52E45E1D1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650B0C28-BEDD-7C71-8134-BEBC228EFEA8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48CA16C-D496-27E8-EBC3-9EBBA8C5FC98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CEAFE570-CFEF-A02E-46F3-05C583507B1B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DE9D4F-1C19-C3FF-9300-A93C97AB3673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DC4034A-E441-E508-F397-FDCF71B9C533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694CFDC-A97E-DEDA-7712-5FE4D4D9C111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E892BA3-2B6D-6C50-2012-1EBA9703AD36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11E155C-F641-7E4D-F282-76BC97CDC930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A05CFF9-1092-F5FB-64C3-987E551EE338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E0504C4-2EDA-DB70-5BB8-91F5F1EA5FAA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81B87BF3-70BB-5C3F-0CA6-F1E89DAF9A4D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50E606A-2069-D762-DEA9-8B899A5B98FF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BF935101-36E3-9F2B-2336-78356B3C89E5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36284" y="-1577221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د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02B2C58-6324-D623-92DD-F940D284EE61}"/>
              </a:ext>
            </a:extLst>
          </p:cNvPr>
          <p:cNvGrpSpPr/>
          <p:nvPr/>
        </p:nvGrpSpPr>
        <p:grpSpPr>
          <a:xfrm flipH="1">
            <a:off x="191604" y="1869485"/>
            <a:ext cx="4645043" cy="5129255"/>
            <a:chOff x="3217816" y="294585"/>
            <a:chExt cx="5772160" cy="6373865"/>
          </a:xfrm>
          <a:solidFill>
            <a:schemeClr val="bg1"/>
          </a:solidFill>
        </p:grpSpPr>
        <p:sp>
          <p:nvSpPr>
            <p:cNvPr id="72" name="Rectangle 41">
              <a:extLst>
                <a:ext uri="{FF2B5EF4-FFF2-40B4-BE49-F238E27FC236}">
                  <a16:creationId xmlns:a16="http://schemas.microsoft.com/office/drawing/2014/main" id="{94B3FFD2-1E34-37B5-6D5E-A17707120F69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id="{BCEB577B-1E96-EA5B-7EDB-41A0A25E6956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E3AF25A9-C988-FD47-9EFC-934BEE2024FC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F11390-F84C-C477-2AF6-D1617D61FF8D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grpFill/>
          </p:grpSpPr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FD94114B-B217-A318-91D7-642C587BB791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B6EC29-C01D-54B7-B335-A1E12199D4A6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3EE16C28-5BA7-6104-B200-377F61F9A73E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4DA729-C7FE-D58D-7B99-B1DD7C63A664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grpFill/>
          </p:grpSpPr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1F4F7CDC-FD9F-790D-15FE-66F0E40FA4DB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4B936A0-D805-EEFE-ABC0-29F8D4024EC8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0D1A1E8-0AF2-56E1-BAEB-438C2A26D669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  <a:grpFill/>
          </p:grpSpPr>
          <p:sp>
            <p:nvSpPr>
              <p:cNvPr id="96" name="Rectangle 60">
                <a:extLst>
                  <a:ext uri="{FF2B5EF4-FFF2-40B4-BE49-F238E27FC236}">
                    <a16:creationId xmlns:a16="http://schemas.microsoft.com/office/drawing/2014/main" id="{50BCDE06-D2B7-4A42-FCA3-C224CD113AFE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7" name="Oval 59">
                <a:extLst>
                  <a:ext uri="{FF2B5EF4-FFF2-40B4-BE49-F238E27FC236}">
                    <a16:creationId xmlns:a16="http://schemas.microsoft.com/office/drawing/2014/main" id="{B03C9661-3A3E-46FB-CCDB-052E0745550F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D5D7A81-CBD8-355A-E2D3-5A7BC343010B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  <a:grpFill/>
          </p:grpSpPr>
          <p:sp>
            <p:nvSpPr>
              <p:cNvPr id="94" name="Rectangle 60">
                <a:extLst>
                  <a:ext uri="{FF2B5EF4-FFF2-40B4-BE49-F238E27FC236}">
                    <a16:creationId xmlns:a16="http://schemas.microsoft.com/office/drawing/2014/main" id="{2D56B2EF-7435-11C7-3A13-C0A86873434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5" name="Oval 59">
                <a:extLst>
                  <a:ext uri="{FF2B5EF4-FFF2-40B4-BE49-F238E27FC236}">
                    <a16:creationId xmlns:a16="http://schemas.microsoft.com/office/drawing/2014/main" id="{540AC757-0DD9-A7CE-360B-AA7BAD3C0178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 48">
              <a:extLst>
                <a:ext uri="{FF2B5EF4-FFF2-40B4-BE49-F238E27FC236}">
                  <a16:creationId xmlns:a16="http://schemas.microsoft.com/office/drawing/2014/main" id="{E4A63587-086B-8EB2-33F3-085AF0F416DA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Oval 44">
              <a:extLst>
                <a:ext uri="{FF2B5EF4-FFF2-40B4-BE49-F238E27FC236}">
                  <a16:creationId xmlns:a16="http://schemas.microsoft.com/office/drawing/2014/main" id="{A8297DCC-ABAC-7671-61D0-AE3F333B2247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36">
              <a:extLst>
                <a:ext uri="{FF2B5EF4-FFF2-40B4-BE49-F238E27FC236}">
                  <a16:creationId xmlns:a16="http://schemas.microsoft.com/office/drawing/2014/main" id="{E03BA87C-522B-B651-5AEA-B6FF1811A059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id="{908D6F5F-5DB2-8AE5-D81D-CFD9DEFAAD8A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A59C0C9-D7BD-033A-1ACA-28243AB10808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017F2B-D0D5-4761-8902-2679C8EB5C05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68">
              <a:extLst>
                <a:ext uri="{FF2B5EF4-FFF2-40B4-BE49-F238E27FC236}">
                  <a16:creationId xmlns:a16="http://schemas.microsoft.com/office/drawing/2014/main" id="{F8586810-25E3-5E4F-E045-D6DEA646B089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6581485D-4378-FACD-F980-5DEFB91EDB79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Oval 44">
              <a:extLst>
                <a:ext uri="{FF2B5EF4-FFF2-40B4-BE49-F238E27FC236}">
                  <a16:creationId xmlns:a16="http://schemas.microsoft.com/office/drawing/2014/main" id="{6F195423-8472-304B-3AB1-803E2AAE3F9A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3A58077-29D0-CE62-9A27-42033465ED29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  <a:grpFill/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DA25C8A-EE48-85AC-E4CA-08EB99762D08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D9BA109-0427-D1EE-F19A-34BC1599CA19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584B30F-3E6A-08DC-CD91-05B57BE2B5E5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0" name="Oval 37">
              <a:extLst>
                <a:ext uri="{FF2B5EF4-FFF2-40B4-BE49-F238E27FC236}">
                  <a16:creationId xmlns:a16="http://schemas.microsoft.com/office/drawing/2014/main" id="{46B9861F-B2EF-D807-F6C6-D7B35DE423AB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5850F2-597A-17AC-65E2-7C5C82E2D5FA}"/>
              </a:ext>
            </a:extLst>
          </p:cNvPr>
          <p:cNvGrpSpPr/>
          <p:nvPr/>
        </p:nvGrpSpPr>
        <p:grpSpPr>
          <a:xfrm flipH="1">
            <a:off x="6876001" y="2365399"/>
            <a:ext cx="2946854" cy="3254042"/>
            <a:chOff x="3217816" y="294585"/>
            <a:chExt cx="5772160" cy="6373865"/>
          </a:xfrm>
        </p:grpSpPr>
        <p:sp>
          <p:nvSpPr>
            <p:cNvPr id="3" name="Rectangle 41">
              <a:extLst>
                <a:ext uri="{FF2B5EF4-FFF2-40B4-BE49-F238E27FC236}">
                  <a16:creationId xmlns:a16="http://schemas.microsoft.com/office/drawing/2014/main" id="{78D58DD4-5472-65E8-CF9D-294DFDCF3181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1">
              <a:extLst>
                <a:ext uri="{FF2B5EF4-FFF2-40B4-BE49-F238E27FC236}">
                  <a16:creationId xmlns:a16="http://schemas.microsoft.com/office/drawing/2014/main" id="{BED5C70F-91AA-1FFB-8700-1754A6A35B06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41">
              <a:extLst>
                <a:ext uri="{FF2B5EF4-FFF2-40B4-BE49-F238E27FC236}">
                  <a16:creationId xmlns:a16="http://schemas.microsoft.com/office/drawing/2014/main" id="{E513860F-C2DB-95BD-983C-570225758272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B4F2A2-C150-FA86-CC01-F617FEA69DDF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rgbClr val="A02B93">
                <a:lumMod val="40000"/>
                <a:lumOff val="60000"/>
              </a:srgbClr>
            </a:solidFill>
          </p:grpSpPr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A2450F87-4B68-E595-6897-AF5C7C6654BE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rgbClr val="E97132">
                      <a:lumMod val="50000"/>
                    </a:srgbClr>
                  </a:gs>
                </a:gsLst>
                <a:lin ang="5400000" scaled="1"/>
              </a:gra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225449-1B84-AFA4-21F6-37EE478E2424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BCD392CB-1AE6-E30A-D267-87358AEB7A8A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AC7B6F-F14D-A474-1EBF-6D063EDA823C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rgbClr val="0F9ED5">
                <a:lumMod val="75000"/>
              </a:srgbClr>
            </a:solidFill>
          </p:grpSpPr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DA4FA1B8-547B-34B5-D172-A68B2495E02B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rgbClr val="E97132">
                      <a:lumMod val="50000"/>
                    </a:srgbClr>
                  </a:gs>
                </a:gsLst>
                <a:lin ang="5400000" scaled="1"/>
              </a:gra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C9C8FB-B4E8-111D-9112-852598F271F6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49B6B1-13EF-6062-ED54-17B33505E6C9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29" name="Rectangle 60">
                <a:extLst>
                  <a:ext uri="{FF2B5EF4-FFF2-40B4-BE49-F238E27FC236}">
                    <a16:creationId xmlns:a16="http://schemas.microsoft.com/office/drawing/2014/main" id="{759813A1-9021-8176-7AA5-48A64E8C1D0F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0" name="Oval 59">
                <a:extLst>
                  <a:ext uri="{FF2B5EF4-FFF2-40B4-BE49-F238E27FC236}">
                    <a16:creationId xmlns:a16="http://schemas.microsoft.com/office/drawing/2014/main" id="{B588827C-5565-E7D9-853D-9D5FE76C014B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D0A6DB-DFE1-2089-5552-192345158717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27" name="Rectangle 60">
                <a:extLst>
                  <a:ext uri="{FF2B5EF4-FFF2-40B4-BE49-F238E27FC236}">
                    <a16:creationId xmlns:a16="http://schemas.microsoft.com/office/drawing/2014/main" id="{712D1FD2-6D52-230A-99D6-FCB92CB4305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Oval 59">
                <a:extLst>
                  <a:ext uri="{FF2B5EF4-FFF2-40B4-BE49-F238E27FC236}">
                    <a16:creationId xmlns:a16="http://schemas.microsoft.com/office/drawing/2014/main" id="{CB8815DD-E891-1388-678E-EC7FC0FE18F9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24DFCEAB-01F4-1ED5-C992-C879DCE7E63C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44">
              <a:extLst>
                <a:ext uri="{FF2B5EF4-FFF2-40B4-BE49-F238E27FC236}">
                  <a16:creationId xmlns:a16="http://schemas.microsoft.com/office/drawing/2014/main" id="{3861D318-1237-25B1-4528-A7E2889EA9E7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181C90C8-20DC-E9BB-C49C-918F05617214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3ABBE34D-566B-0065-290D-A6A85933FD80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65647A-805A-5255-05E2-34B9ADB3B959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0B9157-C049-092C-27DA-1E37EFB82E24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68">
              <a:extLst>
                <a:ext uri="{FF2B5EF4-FFF2-40B4-BE49-F238E27FC236}">
                  <a16:creationId xmlns:a16="http://schemas.microsoft.com/office/drawing/2014/main" id="{E7595E92-600B-EF19-405F-E5DA1088CB0C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FCAACA3D-4DE1-C97A-B736-49D0F907B81A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Oval 44">
              <a:extLst>
                <a:ext uri="{FF2B5EF4-FFF2-40B4-BE49-F238E27FC236}">
                  <a16:creationId xmlns:a16="http://schemas.microsoft.com/office/drawing/2014/main" id="{D16B1CC0-921C-16DA-7334-1D639415D8D7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002843-F446-5872-BC2F-647CAF856051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EAF5C6C-E4B3-2623-695E-58E121C44E27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01601F-AC73-6A62-2D02-6C585FEE5BA6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39612C7-9414-AA57-5E72-74C3360B24A9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5DD3080A-8B7E-F763-AE26-9F0F2BA6CE5B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4891225-9A2C-584D-5B23-C375669B37B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3AF5D-F6F8-A987-686E-833CF5635F9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61283" y="-1675058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ر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CA4EE4-DB75-7237-5EB8-4D661ACFB598}"/>
              </a:ext>
            </a:extLst>
          </p:cNvPr>
          <p:cNvGrpSpPr/>
          <p:nvPr/>
        </p:nvGrpSpPr>
        <p:grpSpPr>
          <a:xfrm rot="19422806">
            <a:off x="2502572" y="1954091"/>
            <a:ext cx="2319243" cy="6465031"/>
            <a:chOff x="6916412" y="359253"/>
            <a:chExt cx="2184760" cy="6090151"/>
          </a:xfrm>
          <a:solidFill>
            <a:schemeClr val="bg1"/>
          </a:solidFill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85B51453-F8B0-5A3E-7D19-EB2DE680C1E0}"/>
                </a:ext>
              </a:extLst>
            </p:cNvPr>
            <p:cNvSpPr/>
            <p:nvPr/>
          </p:nvSpPr>
          <p:spPr>
            <a:xfrm>
              <a:off x="6916412" y="359253"/>
              <a:ext cx="2184760" cy="5411262"/>
            </a:xfrm>
            <a:custGeom>
              <a:avLst/>
              <a:gdLst>
                <a:gd name="connsiteX0" fmla="*/ 0 w 551543"/>
                <a:gd name="connsiteY0" fmla="*/ 0 h 1596571"/>
                <a:gd name="connsiteX1" fmla="*/ 551543 w 551543"/>
                <a:gd name="connsiteY1" fmla="*/ 0 h 1596571"/>
                <a:gd name="connsiteX2" fmla="*/ 551543 w 551543"/>
                <a:gd name="connsiteY2" fmla="*/ 1596571 h 1596571"/>
                <a:gd name="connsiteX3" fmla="*/ 0 w 551543"/>
                <a:gd name="connsiteY3" fmla="*/ 1596571 h 1596571"/>
                <a:gd name="connsiteX4" fmla="*/ 0 w 551543"/>
                <a:gd name="connsiteY4" fmla="*/ 0 h 1596571"/>
                <a:gd name="connsiteX0" fmla="*/ 0 w 742043"/>
                <a:gd name="connsiteY0" fmla="*/ 0 h 2229031"/>
                <a:gd name="connsiteX1" fmla="*/ 551543 w 742043"/>
                <a:gd name="connsiteY1" fmla="*/ 0 h 2229031"/>
                <a:gd name="connsiteX2" fmla="*/ 742043 w 742043"/>
                <a:gd name="connsiteY2" fmla="*/ 2229031 h 2229031"/>
                <a:gd name="connsiteX3" fmla="*/ 0 w 742043"/>
                <a:gd name="connsiteY3" fmla="*/ 1596571 h 2229031"/>
                <a:gd name="connsiteX4" fmla="*/ 0 w 742043"/>
                <a:gd name="connsiteY4" fmla="*/ 0 h 2229031"/>
                <a:gd name="connsiteX0" fmla="*/ 0 w 1318623"/>
                <a:gd name="connsiteY0" fmla="*/ 0 h 2229031"/>
                <a:gd name="connsiteX1" fmla="*/ 551543 w 1318623"/>
                <a:gd name="connsiteY1" fmla="*/ 0 h 2229031"/>
                <a:gd name="connsiteX2" fmla="*/ 1318623 w 1318623"/>
                <a:gd name="connsiteY2" fmla="*/ 1320074 h 2229031"/>
                <a:gd name="connsiteX3" fmla="*/ 742043 w 1318623"/>
                <a:gd name="connsiteY3" fmla="*/ 2229031 h 2229031"/>
                <a:gd name="connsiteX4" fmla="*/ 0 w 1318623"/>
                <a:gd name="connsiteY4" fmla="*/ 1596571 h 2229031"/>
                <a:gd name="connsiteX5" fmla="*/ 0 w 1318623"/>
                <a:gd name="connsiteY5" fmla="*/ 0 h 2229031"/>
                <a:gd name="connsiteX0" fmla="*/ 0 w 1338550"/>
                <a:gd name="connsiteY0" fmla="*/ 0 h 2229031"/>
                <a:gd name="connsiteX1" fmla="*/ 551543 w 1338550"/>
                <a:gd name="connsiteY1" fmla="*/ 0 h 2229031"/>
                <a:gd name="connsiteX2" fmla="*/ 1051923 w 1338550"/>
                <a:gd name="connsiteY2" fmla="*/ 1510574 h 2229031"/>
                <a:gd name="connsiteX3" fmla="*/ 1318623 w 1338550"/>
                <a:gd name="connsiteY3" fmla="*/ 1320074 h 2229031"/>
                <a:gd name="connsiteX4" fmla="*/ 742043 w 1338550"/>
                <a:gd name="connsiteY4" fmla="*/ 2229031 h 2229031"/>
                <a:gd name="connsiteX5" fmla="*/ 0 w 1338550"/>
                <a:gd name="connsiteY5" fmla="*/ 1596571 h 2229031"/>
                <a:gd name="connsiteX6" fmla="*/ 0 w 1338550"/>
                <a:gd name="connsiteY6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1189082 w 1335304"/>
                <a:gd name="connsiteY2" fmla="*/ 603794 h 2229031"/>
                <a:gd name="connsiteX3" fmla="*/ 1051923 w 1335304"/>
                <a:gd name="connsiteY3" fmla="*/ 1510574 h 2229031"/>
                <a:gd name="connsiteX4" fmla="*/ 1318623 w 1335304"/>
                <a:gd name="connsiteY4" fmla="*/ 1320074 h 2229031"/>
                <a:gd name="connsiteX5" fmla="*/ 742043 w 1335304"/>
                <a:gd name="connsiteY5" fmla="*/ 2229031 h 2229031"/>
                <a:gd name="connsiteX6" fmla="*/ 0 w 1335304"/>
                <a:gd name="connsiteY6" fmla="*/ 1596571 h 2229031"/>
                <a:gd name="connsiteX7" fmla="*/ 0 w 1335304"/>
                <a:gd name="connsiteY7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899522 w 1335304"/>
                <a:gd name="connsiteY2" fmla="*/ 954314 h 2229031"/>
                <a:gd name="connsiteX3" fmla="*/ 1189082 w 1335304"/>
                <a:gd name="connsiteY3" fmla="*/ 603794 h 2229031"/>
                <a:gd name="connsiteX4" fmla="*/ 1051923 w 1335304"/>
                <a:gd name="connsiteY4" fmla="*/ 1510574 h 2229031"/>
                <a:gd name="connsiteX5" fmla="*/ 1318623 w 1335304"/>
                <a:gd name="connsiteY5" fmla="*/ 1320074 h 2229031"/>
                <a:gd name="connsiteX6" fmla="*/ 742043 w 1335304"/>
                <a:gd name="connsiteY6" fmla="*/ 2229031 h 2229031"/>
                <a:gd name="connsiteX7" fmla="*/ 0 w 1335304"/>
                <a:gd name="connsiteY7" fmla="*/ 1596571 h 2229031"/>
                <a:gd name="connsiteX8" fmla="*/ 0 w 1335304"/>
                <a:gd name="connsiteY8" fmla="*/ 0 h 2229031"/>
                <a:gd name="connsiteX0" fmla="*/ 0 w 1335304"/>
                <a:gd name="connsiteY0" fmla="*/ 347353 h 2576384"/>
                <a:gd name="connsiteX1" fmla="*/ 551543 w 1335304"/>
                <a:gd name="connsiteY1" fmla="*/ 347353 h 2576384"/>
                <a:gd name="connsiteX2" fmla="*/ 998582 w 1335304"/>
                <a:gd name="connsiteY2" fmla="*/ 29127 h 2576384"/>
                <a:gd name="connsiteX3" fmla="*/ 899522 w 1335304"/>
                <a:gd name="connsiteY3" fmla="*/ 1301667 h 2576384"/>
                <a:gd name="connsiteX4" fmla="*/ 1189082 w 1335304"/>
                <a:gd name="connsiteY4" fmla="*/ 951147 h 2576384"/>
                <a:gd name="connsiteX5" fmla="*/ 1051923 w 1335304"/>
                <a:gd name="connsiteY5" fmla="*/ 1857927 h 2576384"/>
                <a:gd name="connsiteX6" fmla="*/ 1318623 w 1335304"/>
                <a:gd name="connsiteY6" fmla="*/ 1667427 h 2576384"/>
                <a:gd name="connsiteX7" fmla="*/ 742043 w 1335304"/>
                <a:gd name="connsiteY7" fmla="*/ 2576384 h 2576384"/>
                <a:gd name="connsiteX8" fmla="*/ 0 w 1335304"/>
                <a:gd name="connsiteY8" fmla="*/ 1943924 h 2576384"/>
                <a:gd name="connsiteX9" fmla="*/ 0 w 1335304"/>
                <a:gd name="connsiteY9" fmla="*/ 347353 h 2576384"/>
                <a:gd name="connsiteX0" fmla="*/ 0 w 1335304"/>
                <a:gd name="connsiteY0" fmla="*/ 354122 h 2583153"/>
                <a:gd name="connsiteX1" fmla="*/ 551543 w 1335304"/>
                <a:gd name="connsiteY1" fmla="*/ 354122 h 2583153"/>
                <a:gd name="connsiteX2" fmla="*/ 625202 w 1335304"/>
                <a:gd name="connsiteY2" fmla="*/ 378796 h 2583153"/>
                <a:gd name="connsiteX3" fmla="*/ 998582 w 1335304"/>
                <a:gd name="connsiteY3" fmla="*/ 35896 h 2583153"/>
                <a:gd name="connsiteX4" fmla="*/ 899522 w 1335304"/>
                <a:gd name="connsiteY4" fmla="*/ 1308436 h 2583153"/>
                <a:gd name="connsiteX5" fmla="*/ 1189082 w 1335304"/>
                <a:gd name="connsiteY5" fmla="*/ 957916 h 2583153"/>
                <a:gd name="connsiteX6" fmla="*/ 1051923 w 1335304"/>
                <a:gd name="connsiteY6" fmla="*/ 1864696 h 2583153"/>
                <a:gd name="connsiteX7" fmla="*/ 1318623 w 1335304"/>
                <a:gd name="connsiteY7" fmla="*/ 1674196 h 2583153"/>
                <a:gd name="connsiteX8" fmla="*/ 742043 w 1335304"/>
                <a:gd name="connsiteY8" fmla="*/ 2583153 h 2583153"/>
                <a:gd name="connsiteX9" fmla="*/ 0 w 1335304"/>
                <a:gd name="connsiteY9" fmla="*/ 1950693 h 2583153"/>
                <a:gd name="connsiteX10" fmla="*/ 0 w 1335304"/>
                <a:gd name="connsiteY10" fmla="*/ 354122 h 2583153"/>
                <a:gd name="connsiteX0" fmla="*/ 0 w 1335304"/>
                <a:gd name="connsiteY0" fmla="*/ 1013484 h 3242515"/>
                <a:gd name="connsiteX1" fmla="*/ 604883 w 1335304"/>
                <a:gd name="connsiteY1" fmla="*/ 24 h 3242515"/>
                <a:gd name="connsiteX2" fmla="*/ 625202 w 1335304"/>
                <a:gd name="connsiteY2" fmla="*/ 1038158 h 3242515"/>
                <a:gd name="connsiteX3" fmla="*/ 998582 w 1335304"/>
                <a:gd name="connsiteY3" fmla="*/ 695258 h 3242515"/>
                <a:gd name="connsiteX4" fmla="*/ 899522 w 1335304"/>
                <a:gd name="connsiteY4" fmla="*/ 1967798 h 3242515"/>
                <a:gd name="connsiteX5" fmla="*/ 1189082 w 1335304"/>
                <a:gd name="connsiteY5" fmla="*/ 1617278 h 3242515"/>
                <a:gd name="connsiteX6" fmla="*/ 1051923 w 1335304"/>
                <a:gd name="connsiteY6" fmla="*/ 2524058 h 3242515"/>
                <a:gd name="connsiteX7" fmla="*/ 1318623 w 1335304"/>
                <a:gd name="connsiteY7" fmla="*/ 2333558 h 3242515"/>
                <a:gd name="connsiteX8" fmla="*/ 742043 w 1335304"/>
                <a:gd name="connsiteY8" fmla="*/ 3242515 h 3242515"/>
                <a:gd name="connsiteX9" fmla="*/ 0 w 1335304"/>
                <a:gd name="connsiteY9" fmla="*/ 2610055 h 3242515"/>
                <a:gd name="connsiteX10" fmla="*/ 0 w 133530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632460 w 196776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488042 w 1967764"/>
                <a:gd name="connsiteY10" fmla="*/ 2516439 h 3242515"/>
                <a:gd name="connsiteX11" fmla="*/ 632460 w 1967764"/>
                <a:gd name="connsiteY11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860928 w 2196232"/>
                <a:gd name="connsiteY12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495530 w 2196232"/>
                <a:gd name="connsiteY12" fmla="*/ 1053399 h 3242515"/>
                <a:gd name="connsiteX13" fmla="*/ 860928 w 2196232"/>
                <a:gd name="connsiteY13" fmla="*/ 1013484 h 3242515"/>
                <a:gd name="connsiteX0" fmla="*/ 106548 w 2196232"/>
                <a:gd name="connsiteY0" fmla="*/ 0 h 3722551"/>
                <a:gd name="connsiteX1" fmla="*/ 1465811 w 2196232"/>
                <a:gd name="connsiteY1" fmla="*/ 480060 h 3722551"/>
                <a:gd name="connsiteX2" fmla="*/ 1486130 w 2196232"/>
                <a:gd name="connsiteY2" fmla="*/ 1518194 h 3722551"/>
                <a:gd name="connsiteX3" fmla="*/ 1859510 w 2196232"/>
                <a:gd name="connsiteY3" fmla="*/ 1175294 h 3722551"/>
                <a:gd name="connsiteX4" fmla="*/ 1760450 w 2196232"/>
                <a:gd name="connsiteY4" fmla="*/ 2447834 h 3722551"/>
                <a:gd name="connsiteX5" fmla="*/ 2050010 w 2196232"/>
                <a:gd name="connsiteY5" fmla="*/ 2097314 h 3722551"/>
                <a:gd name="connsiteX6" fmla="*/ 1912851 w 2196232"/>
                <a:gd name="connsiteY6" fmla="*/ 3004094 h 3722551"/>
                <a:gd name="connsiteX7" fmla="*/ 2179551 w 2196232"/>
                <a:gd name="connsiteY7" fmla="*/ 2813594 h 3722551"/>
                <a:gd name="connsiteX8" fmla="*/ 1602971 w 2196232"/>
                <a:gd name="connsiteY8" fmla="*/ 3722551 h 3722551"/>
                <a:gd name="connsiteX9" fmla="*/ 228468 w 2196232"/>
                <a:gd name="connsiteY9" fmla="*/ 2625271 h 3722551"/>
                <a:gd name="connsiteX10" fmla="*/ 716510 w 2196232"/>
                <a:gd name="connsiteY10" fmla="*/ 2996475 h 3722551"/>
                <a:gd name="connsiteX11" fmla="*/ 230 w 2196232"/>
                <a:gd name="connsiteY11" fmla="*/ 1205775 h 3722551"/>
                <a:gd name="connsiteX12" fmla="*/ 495530 w 2196232"/>
                <a:gd name="connsiteY12" fmla="*/ 1533435 h 3722551"/>
                <a:gd name="connsiteX13" fmla="*/ 106548 w 2196232"/>
                <a:gd name="connsiteY13" fmla="*/ 0 h 3722551"/>
                <a:gd name="connsiteX0" fmla="*/ 106548 w 2196232"/>
                <a:gd name="connsiteY0" fmla="*/ 68596 h 3791147"/>
                <a:gd name="connsiteX1" fmla="*/ 1542011 w 2196232"/>
                <a:gd name="connsiteY1" fmla="*/ 16 h 3791147"/>
                <a:gd name="connsiteX2" fmla="*/ 1486130 w 2196232"/>
                <a:gd name="connsiteY2" fmla="*/ 1586790 h 3791147"/>
                <a:gd name="connsiteX3" fmla="*/ 1859510 w 2196232"/>
                <a:gd name="connsiteY3" fmla="*/ 1243890 h 3791147"/>
                <a:gd name="connsiteX4" fmla="*/ 1760450 w 2196232"/>
                <a:gd name="connsiteY4" fmla="*/ 2516430 h 3791147"/>
                <a:gd name="connsiteX5" fmla="*/ 2050010 w 2196232"/>
                <a:gd name="connsiteY5" fmla="*/ 2165910 h 3791147"/>
                <a:gd name="connsiteX6" fmla="*/ 1912851 w 2196232"/>
                <a:gd name="connsiteY6" fmla="*/ 3072690 h 3791147"/>
                <a:gd name="connsiteX7" fmla="*/ 2179551 w 2196232"/>
                <a:gd name="connsiteY7" fmla="*/ 2882190 h 3791147"/>
                <a:gd name="connsiteX8" fmla="*/ 1602971 w 2196232"/>
                <a:gd name="connsiteY8" fmla="*/ 3791147 h 3791147"/>
                <a:gd name="connsiteX9" fmla="*/ 228468 w 2196232"/>
                <a:gd name="connsiteY9" fmla="*/ 2693867 h 3791147"/>
                <a:gd name="connsiteX10" fmla="*/ 716510 w 2196232"/>
                <a:gd name="connsiteY10" fmla="*/ 3065071 h 3791147"/>
                <a:gd name="connsiteX11" fmla="*/ 230 w 2196232"/>
                <a:gd name="connsiteY11" fmla="*/ 1274371 h 3791147"/>
                <a:gd name="connsiteX12" fmla="*/ 495530 w 2196232"/>
                <a:gd name="connsiteY12" fmla="*/ 1602031 h 3791147"/>
                <a:gd name="connsiteX13" fmla="*/ 106548 w 2196232"/>
                <a:gd name="connsiteY13" fmla="*/ 68596 h 3791147"/>
                <a:gd name="connsiteX0" fmla="*/ 106548 w 2196232"/>
                <a:gd name="connsiteY0" fmla="*/ 68596 h 3791147"/>
                <a:gd name="connsiteX1" fmla="*/ 1356590 w 2196232"/>
                <a:gd name="connsiteY1" fmla="*/ 268531 h 3791147"/>
                <a:gd name="connsiteX2" fmla="*/ 1542011 w 2196232"/>
                <a:gd name="connsiteY2" fmla="*/ 16 h 3791147"/>
                <a:gd name="connsiteX3" fmla="*/ 1486130 w 2196232"/>
                <a:gd name="connsiteY3" fmla="*/ 1586790 h 3791147"/>
                <a:gd name="connsiteX4" fmla="*/ 1859510 w 2196232"/>
                <a:gd name="connsiteY4" fmla="*/ 1243890 h 3791147"/>
                <a:gd name="connsiteX5" fmla="*/ 1760450 w 2196232"/>
                <a:gd name="connsiteY5" fmla="*/ 2516430 h 3791147"/>
                <a:gd name="connsiteX6" fmla="*/ 2050010 w 2196232"/>
                <a:gd name="connsiteY6" fmla="*/ 2165910 h 3791147"/>
                <a:gd name="connsiteX7" fmla="*/ 1912851 w 2196232"/>
                <a:gd name="connsiteY7" fmla="*/ 3072690 h 3791147"/>
                <a:gd name="connsiteX8" fmla="*/ 2179551 w 2196232"/>
                <a:gd name="connsiteY8" fmla="*/ 2882190 h 3791147"/>
                <a:gd name="connsiteX9" fmla="*/ 1602971 w 2196232"/>
                <a:gd name="connsiteY9" fmla="*/ 3791147 h 3791147"/>
                <a:gd name="connsiteX10" fmla="*/ 228468 w 2196232"/>
                <a:gd name="connsiteY10" fmla="*/ 2693867 h 3791147"/>
                <a:gd name="connsiteX11" fmla="*/ 716510 w 2196232"/>
                <a:gd name="connsiteY11" fmla="*/ 3065071 h 3791147"/>
                <a:gd name="connsiteX12" fmla="*/ 230 w 2196232"/>
                <a:gd name="connsiteY12" fmla="*/ 1274371 h 3791147"/>
                <a:gd name="connsiteX13" fmla="*/ 495530 w 2196232"/>
                <a:gd name="connsiteY13" fmla="*/ 1602031 h 3791147"/>
                <a:gd name="connsiteX14" fmla="*/ 106548 w 2196232"/>
                <a:gd name="connsiteY14" fmla="*/ 68596 h 3791147"/>
                <a:gd name="connsiteX0" fmla="*/ 106548 w 2196232"/>
                <a:gd name="connsiteY0" fmla="*/ 68596 h 3791147"/>
                <a:gd name="connsiteX1" fmla="*/ 533630 w 2196232"/>
                <a:gd name="connsiteY1" fmla="*/ 702871 h 3791147"/>
                <a:gd name="connsiteX2" fmla="*/ 1356590 w 2196232"/>
                <a:gd name="connsiteY2" fmla="*/ 268531 h 3791147"/>
                <a:gd name="connsiteX3" fmla="*/ 1542011 w 2196232"/>
                <a:gd name="connsiteY3" fmla="*/ 16 h 3791147"/>
                <a:gd name="connsiteX4" fmla="*/ 1486130 w 2196232"/>
                <a:gd name="connsiteY4" fmla="*/ 1586790 h 3791147"/>
                <a:gd name="connsiteX5" fmla="*/ 1859510 w 2196232"/>
                <a:gd name="connsiteY5" fmla="*/ 1243890 h 3791147"/>
                <a:gd name="connsiteX6" fmla="*/ 1760450 w 2196232"/>
                <a:gd name="connsiteY6" fmla="*/ 2516430 h 3791147"/>
                <a:gd name="connsiteX7" fmla="*/ 2050010 w 2196232"/>
                <a:gd name="connsiteY7" fmla="*/ 2165910 h 3791147"/>
                <a:gd name="connsiteX8" fmla="*/ 1912851 w 2196232"/>
                <a:gd name="connsiteY8" fmla="*/ 3072690 h 3791147"/>
                <a:gd name="connsiteX9" fmla="*/ 2179551 w 2196232"/>
                <a:gd name="connsiteY9" fmla="*/ 2882190 h 3791147"/>
                <a:gd name="connsiteX10" fmla="*/ 1602971 w 2196232"/>
                <a:gd name="connsiteY10" fmla="*/ 3791147 h 3791147"/>
                <a:gd name="connsiteX11" fmla="*/ 228468 w 2196232"/>
                <a:gd name="connsiteY11" fmla="*/ 2693867 h 3791147"/>
                <a:gd name="connsiteX12" fmla="*/ 716510 w 2196232"/>
                <a:gd name="connsiteY12" fmla="*/ 3065071 h 3791147"/>
                <a:gd name="connsiteX13" fmla="*/ 230 w 2196232"/>
                <a:gd name="connsiteY13" fmla="*/ 1274371 h 3791147"/>
                <a:gd name="connsiteX14" fmla="*/ 495530 w 2196232"/>
                <a:gd name="connsiteY14" fmla="*/ 1602031 h 3791147"/>
                <a:gd name="connsiteX15" fmla="*/ 106548 w 2196232"/>
                <a:gd name="connsiteY15" fmla="*/ 68596 h 3791147"/>
                <a:gd name="connsiteX0" fmla="*/ 106548 w 2196232"/>
                <a:gd name="connsiteY0" fmla="*/ 869950 h 4592501"/>
                <a:gd name="connsiteX1" fmla="*/ 533630 w 2196232"/>
                <a:gd name="connsiteY1" fmla="*/ 1504225 h 4592501"/>
                <a:gd name="connsiteX2" fmla="*/ 1412470 w 2196232"/>
                <a:gd name="connsiteY2" fmla="*/ 3085 h 4592501"/>
                <a:gd name="connsiteX3" fmla="*/ 1356590 w 2196232"/>
                <a:gd name="connsiteY3" fmla="*/ 1069885 h 4592501"/>
                <a:gd name="connsiteX4" fmla="*/ 1542011 w 2196232"/>
                <a:gd name="connsiteY4" fmla="*/ 801370 h 4592501"/>
                <a:gd name="connsiteX5" fmla="*/ 1486130 w 2196232"/>
                <a:gd name="connsiteY5" fmla="*/ 2388144 h 4592501"/>
                <a:gd name="connsiteX6" fmla="*/ 1859510 w 2196232"/>
                <a:gd name="connsiteY6" fmla="*/ 2045244 h 4592501"/>
                <a:gd name="connsiteX7" fmla="*/ 1760450 w 2196232"/>
                <a:gd name="connsiteY7" fmla="*/ 3317784 h 4592501"/>
                <a:gd name="connsiteX8" fmla="*/ 2050010 w 2196232"/>
                <a:gd name="connsiteY8" fmla="*/ 2967264 h 4592501"/>
                <a:gd name="connsiteX9" fmla="*/ 1912851 w 2196232"/>
                <a:gd name="connsiteY9" fmla="*/ 3874044 h 4592501"/>
                <a:gd name="connsiteX10" fmla="*/ 2179551 w 2196232"/>
                <a:gd name="connsiteY10" fmla="*/ 3683544 h 4592501"/>
                <a:gd name="connsiteX11" fmla="*/ 1602971 w 2196232"/>
                <a:gd name="connsiteY11" fmla="*/ 4592501 h 4592501"/>
                <a:gd name="connsiteX12" fmla="*/ 228468 w 2196232"/>
                <a:gd name="connsiteY12" fmla="*/ 3495221 h 4592501"/>
                <a:gd name="connsiteX13" fmla="*/ 716510 w 2196232"/>
                <a:gd name="connsiteY13" fmla="*/ 3866425 h 4592501"/>
                <a:gd name="connsiteX14" fmla="*/ 230 w 2196232"/>
                <a:gd name="connsiteY14" fmla="*/ 2075725 h 4592501"/>
                <a:gd name="connsiteX15" fmla="*/ 495530 w 2196232"/>
                <a:gd name="connsiteY15" fmla="*/ 2403385 h 4592501"/>
                <a:gd name="connsiteX16" fmla="*/ 106548 w 2196232"/>
                <a:gd name="connsiteY16" fmla="*/ 869950 h 4592501"/>
                <a:gd name="connsiteX0" fmla="*/ 106548 w 2196232"/>
                <a:gd name="connsiteY0" fmla="*/ 911034 h 4633585"/>
                <a:gd name="connsiteX1" fmla="*/ 533630 w 2196232"/>
                <a:gd name="connsiteY1" fmla="*/ 1545309 h 4633585"/>
                <a:gd name="connsiteX2" fmla="*/ 1171170 w 2196232"/>
                <a:gd name="connsiteY2" fmla="*/ 336269 h 4633585"/>
                <a:gd name="connsiteX3" fmla="*/ 1412470 w 2196232"/>
                <a:gd name="connsiteY3" fmla="*/ 44169 h 4633585"/>
                <a:gd name="connsiteX4" fmla="*/ 1356590 w 2196232"/>
                <a:gd name="connsiteY4" fmla="*/ 1110969 h 4633585"/>
                <a:gd name="connsiteX5" fmla="*/ 1542011 w 2196232"/>
                <a:gd name="connsiteY5" fmla="*/ 842454 h 4633585"/>
                <a:gd name="connsiteX6" fmla="*/ 1486130 w 2196232"/>
                <a:gd name="connsiteY6" fmla="*/ 2429228 h 4633585"/>
                <a:gd name="connsiteX7" fmla="*/ 1859510 w 2196232"/>
                <a:gd name="connsiteY7" fmla="*/ 2086328 h 4633585"/>
                <a:gd name="connsiteX8" fmla="*/ 1760450 w 2196232"/>
                <a:gd name="connsiteY8" fmla="*/ 3358868 h 4633585"/>
                <a:gd name="connsiteX9" fmla="*/ 2050010 w 2196232"/>
                <a:gd name="connsiteY9" fmla="*/ 3008348 h 4633585"/>
                <a:gd name="connsiteX10" fmla="*/ 1912851 w 2196232"/>
                <a:gd name="connsiteY10" fmla="*/ 3915128 h 4633585"/>
                <a:gd name="connsiteX11" fmla="*/ 2179551 w 2196232"/>
                <a:gd name="connsiteY11" fmla="*/ 3724628 h 4633585"/>
                <a:gd name="connsiteX12" fmla="*/ 1602971 w 2196232"/>
                <a:gd name="connsiteY12" fmla="*/ 4633585 h 4633585"/>
                <a:gd name="connsiteX13" fmla="*/ 228468 w 2196232"/>
                <a:gd name="connsiteY13" fmla="*/ 3536305 h 4633585"/>
                <a:gd name="connsiteX14" fmla="*/ 716510 w 2196232"/>
                <a:gd name="connsiteY14" fmla="*/ 3907509 h 4633585"/>
                <a:gd name="connsiteX15" fmla="*/ 230 w 2196232"/>
                <a:gd name="connsiteY15" fmla="*/ 2116809 h 4633585"/>
                <a:gd name="connsiteX16" fmla="*/ 495530 w 2196232"/>
                <a:gd name="connsiteY16" fmla="*/ 2444469 h 4633585"/>
                <a:gd name="connsiteX17" fmla="*/ 106548 w 2196232"/>
                <a:gd name="connsiteY17" fmla="*/ 911034 h 4633585"/>
                <a:gd name="connsiteX0" fmla="*/ 106548 w 2196232"/>
                <a:gd name="connsiteY0" fmla="*/ 1174949 h 4897500"/>
                <a:gd name="connsiteX1" fmla="*/ 533630 w 2196232"/>
                <a:gd name="connsiteY1" fmla="*/ 1809224 h 4897500"/>
                <a:gd name="connsiteX2" fmla="*/ 320270 w 2196232"/>
                <a:gd name="connsiteY2" fmla="*/ 28684 h 4897500"/>
                <a:gd name="connsiteX3" fmla="*/ 1171170 w 2196232"/>
                <a:gd name="connsiteY3" fmla="*/ 600184 h 4897500"/>
                <a:gd name="connsiteX4" fmla="*/ 1412470 w 2196232"/>
                <a:gd name="connsiteY4" fmla="*/ 308084 h 4897500"/>
                <a:gd name="connsiteX5" fmla="*/ 1356590 w 2196232"/>
                <a:gd name="connsiteY5" fmla="*/ 1374884 h 4897500"/>
                <a:gd name="connsiteX6" fmla="*/ 1542011 w 2196232"/>
                <a:gd name="connsiteY6" fmla="*/ 1106369 h 4897500"/>
                <a:gd name="connsiteX7" fmla="*/ 1486130 w 2196232"/>
                <a:gd name="connsiteY7" fmla="*/ 2693143 h 4897500"/>
                <a:gd name="connsiteX8" fmla="*/ 1859510 w 2196232"/>
                <a:gd name="connsiteY8" fmla="*/ 2350243 h 4897500"/>
                <a:gd name="connsiteX9" fmla="*/ 1760450 w 2196232"/>
                <a:gd name="connsiteY9" fmla="*/ 3622783 h 4897500"/>
                <a:gd name="connsiteX10" fmla="*/ 2050010 w 2196232"/>
                <a:gd name="connsiteY10" fmla="*/ 3272263 h 4897500"/>
                <a:gd name="connsiteX11" fmla="*/ 1912851 w 2196232"/>
                <a:gd name="connsiteY11" fmla="*/ 4179043 h 4897500"/>
                <a:gd name="connsiteX12" fmla="*/ 2179551 w 2196232"/>
                <a:gd name="connsiteY12" fmla="*/ 3988543 h 4897500"/>
                <a:gd name="connsiteX13" fmla="*/ 1602971 w 2196232"/>
                <a:gd name="connsiteY13" fmla="*/ 4897500 h 4897500"/>
                <a:gd name="connsiteX14" fmla="*/ 228468 w 2196232"/>
                <a:gd name="connsiteY14" fmla="*/ 3800220 h 4897500"/>
                <a:gd name="connsiteX15" fmla="*/ 716510 w 2196232"/>
                <a:gd name="connsiteY15" fmla="*/ 4171424 h 4897500"/>
                <a:gd name="connsiteX16" fmla="*/ 230 w 2196232"/>
                <a:gd name="connsiteY16" fmla="*/ 2380724 h 4897500"/>
                <a:gd name="connsiteX17" fmla="*/ 495530 w 2196232"/>
                <a:gd name="connsiteY17" fmla="*/ 2708384 h 4897500"/>
                <a:gd name="connsiteX18" fmla="*/ 106548 w 2196232"/>
                <a:gd name="connsiteY18" fmla="*/ 1174949 h 4897500"/>
                <a:gd name="connsiteX0" fmla="*/ 106548 w 2196232"/>
                <a:gd name="connsiteY0" fmla="*/ 1245434 h 4967985"/>
                <a:gd name="connsiteX1" fmla="*/ 533630 w 2196232"/>
                <a:gd name="connsiteY1" fmla="*/ 1879709 h 4967985"/>
                <a:gd name="connsiteX2" fmla="*/ 320270 w 2196232"/>
                <a:gd name="connsiteY2" fmla="*/ 99169 h 4967985"/>
                <a:gd name="connsiteX3" fmla="*/ 498070 w 2196232"/>
                <a:gd name="connsiteY3" fmla="*/ 289669 h 4967985"/>
                <a:gd name="connsiteX4" fmla="*/ 1171170 w 2196232"/>
                <a:gd name="connsiteY4" fmla="*/ 670669 h 4967985"/>
                <a:gd name="connsiteX5" fmla="*/ 1412470 w 2196232"/>
                <a:gd name="connsiteY5" fmla="*/ 378569 h 4967985"/>
                <a:gd name="connsiteX6" fmla="*/ 1356590 w 2196232"/>
                <a:gd name="connsiteY6" fmla="*/ 1445369 h 4967985"/>
                <a:gd name="connsiteX7" fmla="*/ 1542011 w 2196232"/>
                <a:gd name="connsiteY7" fmla="*/ 1176854 h 4967985"/>
                <a:gd name="connsiteX8" fmla="*/ 1486130 w 2196232"/>
                <a:gd name="connsiteY8" fmla="*/ 2763628 h 4967985"/>
                <a:gd name="connsiteX9" fmla="*/ 1859510 w 2196232"/>
                <a:gd name="connsiteY9" fmla="*/ 2420728 h 4967985"/>
                <a:gd name="connsiteX10" fmla="*/ 1760450 w 2196232"/>
                <a:gd name="connsiteY10" fmla="*/ 3693268 h 4967985"/>
                <a:gd name="connsiteX11" fmla="*/ 2050010 w 2196232"/>
                <a:gd name="connsiteY11" fmla="*/ 3342748 h 4967985"/>
                <a:gd name="connsiteX12" fmla="*/ 1912851 w 2196232"/>
                <a:gd name="connsiteY12" fmla="*/ 4249528 h 4967985"/>
                <a:gd name="connsiteX13" fmla="*/ 2179551 w 2196232"/>
                <a:gd name="connsiteY13" fmla="*/ 4059028 h 4967985"/>
                <a:gd name="connsiteX14" fmla="*/ 1602971 w 2196232"/>
                <a:gd name="connsiteY14" fmla="*/ 4967985 h 4967985"/>
                <a:gd name="connsiteX15" fmla="*/ 228468 w 2196232"/>
                <a:gd name="connsiteY15" fmla="*/ 3870705 h 4967985"/>
                <a:gd name="connsiteX16" fmla="*/ 716510 w 2196232"/>
                <a:gd name="connsiteY16" fmla="*/ 4241909 h 4967985"/>
                <a:gd name="connsiteX17" fmla="*/ 230 w 2196232"/>
                <a:gd name="connsiteY17" fmla="*/ 2451209 h 4967985"/>
                <a:gd name="connsiteX18" fmla="*/ 495530 w 2196232"/>
                <a:gd name="connsiteY18" fmla="*/ 2778869 h 4967985"/>
                <a:gd name="connsiteX19" fmla="*/ 106548 w 2196232"/>
                <a:gd name="connsiteY19" fmla="*/ 1245434 h 4967985"/>
                <a:gd name="connsiteX0" fmla="*/ 106548 w 2196232"/>
                <a:gd name="connsiteY0" fmla="*/ 1708381 h 5430932"/>
                <a:gd name="connsiteX1" fmla="*/ 533630 w 2196232"/>
                <a:gd name="connsiteY1" fmla="*/ 2342656 h 5430932"/>
                <a:gd name="connsiteX2" fmla="*/ 320270 w 2196232"/>
                <a:gd name="connsiteY2" fmla="*/ 562116 h 5430932"/>
                <a:gd name="connsiteX3" fmla="*/ 498070 w 2196232"/>
                <a:gd name="connsiteY3" fmla="*/ 752616 h 5430932"/>
                <a:gd name="connsiteX4" fmla="*/ 1044170 w 2196232"/>
                <a:gd name="connsiteY4" fmla="*/ 3317 h 5430932"/>
                <a:gd name="connsiteX5" fmla="*/ 1171170 w 2196232"/>
                <a:gd name="connsiteY5" fmla="*/ 1133616 h 5430932"/>
                <a:gd name="connsiteX6" fmla="*/ 1412470 w 2196232"/>
                <a:gd name="connsiteY6" fmla="*/ 841516 h 5430932"/>
                <a:gd name="connsiteX7" fmla="*/ 1356590 w 2196232"/>
                <a:gd name="connsiteY7" fmla="*/ 1908316 h 5430932"/>
                <a:gd name="connsiteX8" fmla="*/ 1542011 w 2196232"/>
                <a:gd name="connsiteY8" fmla="*/ 1639801 h 5430932"/>
                <a:gd name="connsiteX9" fmla="*/ 1486130 w 2196232"/>
                <a:gd name="connsiteY9" fmla="*/ 3226575 h 5430932"/>
                <a:gd name="connsiteX10" fmla="*/ 1859510 w 2196232"/>
                <a:gd name="connsiteY10" fmla="*/ 2883675 h 5430932"/>
                <a:gd name="connsiteX11" fmla="*/ 1760450 w 2196232"/>
                <a:gd name="connsiteY11" fmla="*/ 4156215 h 5430932"/>
                <a:gd name="connsiteX12" fmla="*/ 2050010 w 2196232"/>
                <a:gd name="connsiteY12" fmla="*/ 3805695 h 5430932"/>
                <a:gd name="connsiteX13" fmla="*/ 1912851 w 2196232"/>
                <a:gd name="connsiteY13" fmla="*/ 4712475 h 5430932"/>
                <a:gd name="connsiteX14" fmla="*/ 2179551 w 2196232"/>
                <a:gd name="connsiteY14" fmla="*/ 4521975 h 5430932"/>
                <a:gd name="connsiteX15" fmla="*/ 1602971 w 2196232"/>
                <a:gd name="connsiteY15" fmla="*/ 5430932 h 5430932"/>
                <a:gd name="connsiteX16" fmla="*/ 228468 w 2196232"/>
                <a:gd name="connsiteY16" fmla="*/ 4333652 h 5430932"/>
                <a:gd name="connsiteX17" fmla="*/ 716510 w 2196232"/>
                <a:gd name="connsiteY17" fmla="*/ 4704856 h 5430932"/>
                <a:gd name="connsiteX18" fmla="*/ 230 w 2196232"/>
                <a:gd name="connsiteY18" fmla="*/ 2914156 h 5430932"/>
                <a:gd name="connsiteX19" fmla="*/ 495530 w 2196232"/>
                <a:gd name="connsiteY19" fmla="*/ 3241816 h 5430932"/>
                <a:gd name="connsiteX20" fmla="*/ 106548 w 2196232"/>
                <a:gd name="connsiteY20" fmla="*/ 1708381 h 5430932"/>
                <a:gd name="connsiteX0" fmla="*/ 106548 w 2196232"/>
                <a:gd name="connsiteY0" fmla="*/ 1708336 h 5430887"/>
                <a:gd name="connsiteX1" fmla="*/ 533630 w 2196232"/>
                <a:gd name="connsiteY1" fmla="*/ 2342611 h 5430887"/>
                <a:gd name="connsiteX2" fmla="*/ 320270 w 2196232"/>
                <a:gd name="connsiteY2" fmla="*/ 562071 h 5430887"/>
                <a:gd name="connsiteX3" fmla="*/ 459970 w 2196232"/>
                <a:gd name="connsiteY3" fmla="*/ 765271 h 5430887"/>
                <a:gd name="connsiteX4" fmla="*/ 1044170 w 2196232"/>
                <a:gd name="connsiteY4" fmla="*/ 3272 h 5430887"/>
                <a:gd name="connsiteX5" fmla="*/ 1171170 w 2196232"/>
                <a:gd name="connsiteY5" fmla="*/ 1133571 h 5430887"/>
                <a:gd name="connsiteX6" fmla="*/ 1412470 w 2196232"/>
                <a:gd name="connsiteY6" fmla="*/ 841471 h 5430887"/>
                <a:gd name="connsiteX7" fmla="*/ 1356590 w 2196232"/>
                <a:gd name="connsiteY7" fmla="*/ 1908271 h 5430887"/>
                <a:gd name="connsiteX8" fmla="*/ 1542011 w 2196232"/>
                <a:gd name="connsiteY8" fmla="*/ 1639756 h 5430887"/>
                <a:gd name="connsiteX9" fmla="*/ 1486130 w 2196232"/>
                <a:gd name="connsiteY9" fmla="*/ 3226530 h 5430887"/>
                <a:gd name="connsiteX10" fmla="*/ 1859510 w 2196232"/>
                <a:gd name="connsiteY10" fmla="*/ 2883630 h 5430887"/>
                <a:gd name="connsiteX11" fmla="*/ 1760450 w 2196232"/>
                <a:gd name="connsiteY11" fmla="*/ 4156170 h 5430887"/>
                <a:gd name="connsiteX12" fmla="*/ 2050010 w 2196232"/>
                <a:gd name="connsiteY12" fmla="*/ 3805650 h 5430887"/>
                <a:gd name="connsiteX13" fmla="*/ 1912851 w 2196232"/>
                <a:gd name="connsiteY13" fmla="*/ 4712430 h 5430887"/>
                <a:gd name="connsiteX14" fmla="*/ 2179551 w 2196232"/>
                <a:gd name="connsiteY14" fmla="*/ 4521930 h 5430887"/>
                <a:gd name="connsiteX15" fmla="*/ 1602971 w 2196232"/>
                <a:gd name="connsiteY15" fmla="*/ 5430887 h 5430887"/>
                <a:gd name="connsiteX16" fmla="*/ 228468 w 2196232"/>
                <a:gd name="connsiteY16" fmla="*/ 4333607 h 5430887"/>
                <a:gd name="connsiteX17" fmla="*/ 716510 w 2196232"/>
                <a:gd name="connsiteY17" fmla="*/ 4704811 h 5430887"/>
                <a:gd name="connsiteX18" fmla="*/ 230 w 2196232"/>
                <a:gd name="connsiteY18" fmla="*/ 2914111 h 5430887"/>
                <a:gd name="connsiteX19" fmla="*/ 495530 w 2196232"/>
                <a:gd name="connsiteY19" fmla="*/ 3241771 h 5430887"/>
                <a:gd name="connsiteX20" fmla="*/ 106548 w 2196232"/>
                <a:gd name="connsiteY20" fmla="*/ 1708336 h 5430887"/>
                <a:gd name="connsiteX0" fmla="*/ 106548 w 2196232"/>
                <a:gd name="connsiteY0" fmla="*/ 1708525 h 5431076"/>
                <a:gd name="connsiteX1" fmla="*/ 533630 w 2196232"/>
                <a:gd name="connsiteY1" fmla="*/ 2342800 h 5431076"/>
                <a:gd name="connsiteX2" fmla="*/ 320270 w 2196232"/>
                <a:gd name="connsiteY2" fmla="*/ 562260 h 5431076"/>
                <a:gd name="connsiteX3" fmla="*/ 396470 w 2196232"/>
                <a:gd name="connsiteY3" fmla="*/ 714660 h 5431076"/>
                <a:gd name="connsiteX4" fmla="*/ 1044170 w 2196232"/>
                <a:gd name="connsiteY4" fmla="*/ 3461 h 5431076"/>
                <a:gd name="connsiteX5" fmla="*/ 1171170 w 2196232"/>
                <a:gd name="connsiteY5" fmla="*/ 1133760 h 5431076"/>
                <a:gd name="connsiteX6" fmla="*/ 1412470 w 2196232"/>
                <a:gd name="connsiteY6" fmla="*/ 841660 h 5431076"/>
                <a:gd name="connsiteX7" fmla="*/ 1356590 w 2196232"/>
                <a:gd name="connsiteY7" fmla="*/ 1908460 h 5431076"/>
                <a:gd name="connsiteX8" fmla="*/ 1542011 w 2196232"/>
                <a:gd name="connsiteY8" fmla="*/ 1639945 h 5431076"/>
                <a:gd name="connsiteX9" fmla="*/ 1486130 w 2196232"/>
                <a:gd name="connsiteY9" fmla="*/ 3226719 h 5431076"/>
                <a:gd name="connsiteX10" fmla="*/ 1859510 w 2196232"/>
                <a:gd name="connsiteY10" fmla="*/ 2883819 h 5431076"/>
                <a:gd name="connsiteX11" fmla="*/ 1760450 w 2196232"/>
                <a:gd name="connsiteY11" fmla="*/ 4156359 h 5431076"/>
                <a:gd name="connsiteX12" fmla="*/ 2050010 w 2196232"/>
                <a:gd name="connsiteY12" fmla="*/ 3805839 h 5431076"/>
                <a:gd name="connsiteX13" fmla="*/ 1912851 w 2196232"/>
                <a:gd name="connsiteY13" fmla="*/ 4712619 h 5431076"/>
                <a:gd name="connsiteX14" fmla="*/ 2179551 w 2196232"/>
                <a:gd name="connsiteY14" fmla="*/ 4522119 h 5431076"/>
                <a:gd name="connsiteX15" fmla="*/ 1602971 w 2196232"/>
                <a:gd name="connsiteY15" fmla="*/ 5431076 h 5431076"/>
                <a:gd name="connsiteX16" fmla="*/ 228468 w 2196232"/>
                <a:gd name="connsiteY16" fmla="*/ 4333796 h 5431076"/>
                <a:gd name="connsiteX17" fmla="*/ 716510 w 2196232"/>
                <a:gd name="connsiteY17" fmla="*/ 4705000 h 5431076"/>
                <a:gd name="connsiteX18" fmla="*/ 230 w 2196232"/>
                <a:gd name="connsiteY18" fmla="*/ 2914300 h 5431076"/>
                <a:gd name="connsiteX19" fmla="*/ 495530 w 2196232"/>
                <a:gd name="connsiteY19" fmla="*/ 3241960 h 5431076"/>
                <a:gd name="connsiteX20" fmla="*/ 106548 w 2196232"/>
                <a:gd name="connsiteY20" fmla="*/ 1708525 h 5431076"/>
                <a:gd name="connsiteX0" fmla="*/ 106548 w 2196232"/>
                <a:gd name="connsiteY0" fmla="*/ 1708206 h 5430757"/>
                <a:gd name="connsiteX1" fmla="*/ 533630 w 2196232"/>
                <a:gd name="connsiteY1" fmla="*/ 2342481 h 5430757"/>
                <a:gd name="connsiteX2" fmla="*/ 320270 w 2196232"/>
                <a:gd name="connsiteY2" fmla="*/ 561941 h 5430757"/>
                <a:gd name="connsiteX3" fmla="*/ 466320 w 2196232"/>
                <a:gd name="connsiteY3" fmla="*/ 803241 h 5430757"/>
                <a:gd name="connsiteX4" fmla="*/ 1044170 w 2196232"/>
                <a:gd name="connsiteY4" fmla="*/ 3142 h 5430757"/>
                <a:gd name="connsiteX5" fmla="*/ 1171170 w 2196232"/>
                <a:gd name="connsiteY5" fmla="*/ 1133441 h 5430757"/>
                <a:gd name="connsiteX6" fmla="*/ 1412470 w 2196232"/>
                <a:gd name="connsiteY6" fmla="*/ 841341 h 5430757"/>
                <a:gd name="connsiteX7" fmla="*/ 1356590 w 2196232"/>
                <a:gd name="connsiteY7" fmla="*/ 1908141 h 5430757"/>
                <a:gd name="connsiteX8" fmla="*/ 1542011 w 2196232"/>
                <a:gd name="connsiteY8" fmla="*/ 1639626 h 5430757"/>
                <a:gd name="connsiteX9" fmla="*/ 1486130 w 2196232"/>
                <a:gd name="connsiteY9" fmla="*/ 3226400 h 5430757"/>
                <a:gd name="connsiteX10" fmla="*/ 1859510 w 2196232"/>
                <a:gd name="connsiteY10" fmla="*/ 2883500 h 5430757"/>
                <a:gd name="connsiteX11" fmla="*/ 1760450 w 2196232"/>
                <a:gd name="connsiteY11" fmla="*/ 4156040 h 5430757"/>
                <a:gd name="connsiteX12" fmla="*/ 2050010 w 2196232"/>
                <a:gd name="connsiteY12" fmla="*/ 3805520 h 5430757"/>
                <a:gd name="connsiteX13" fmla="*/ 1912851 w 2196232"/>
                <a:gd name="connsiteY13" fmla="*/ 4712300 h 5430757"/>
                <a:gd name="connsiteX14" fmla="*/ 2179551 w 2196232"/>
                <a:gd name="connsiteY14" fmla="*/ 4521800 h 5430757"/>
                <a:gd name="connsiteX15" fmla="*/ 1602971 w 2196232"/>
                <a:gd name="connsiteY15" fmla="*/ 5430757 h 5430757"/>
                <a:gd name="connsiteX16" fmla="*/ 228468 w 2196232"/>
                <a:gd name="connsiteY16" fmla="*/ 4333477 h 5430757"/>
                <a:gd name="connsiteX17" fmla="*/ 716510 w 2196232"/>
                <a:gd name="connsiteY17" fmla="*/ 4704681 h 5430757"/>
                <a:gd name="connsiteX18" fmla="*/ 230 w 2196232"/>
                <a:gd name="connsiteY18" fmla="*/ 2913981 h 5430757"/>
                <a:gd name="connsiteX19" fmla="*/ 495530 w 2196232"/>
                <a:gd name="connsiteY19" fmla="*/ 3241641 h 5430757"/>
                <a:gd name="connsiteX20" fmla="*/ 106548 w 2196232"/>
                <a:gd name="connsiteY20" fmla="*/ 1708206 h 5430757"/>
                <a:gd name="connsiteX0" fmla="*/ 106548 w 2196232"/>
                <a:gd name="connsiteY0" fmla="*/ 1713349 h 5435900"/>
                <a:gd name="connsiteX1" fmla="*/ 533630 w 2196232"/>
                <a:gd name="connsiteY1" fmla="*/ 2347624 h 5435900"/>
                <a:gd name="connsiteX2" fmla="*/ 320270 w 2196232"/>
                <a:gd name="connsiteY2" fmla="*/ 567084 h 5435900"/>
                <a:gd name="connsiteX3" fmla="*/ 466320 w 2196232"/>
                <a:gd name="connsiteY3" fmla="*/ 808384 h 5435900"/>
                <a:gd name="connsiteX4" fmla="*/ 1044170 w 2196232"/>
                <a:gd name="connsiteY4" fmla="*/ 8285 h 5435900"/>
                <a:gd name="connsiteX5" fmla="*/ 1171170 w 2196232"/>
                <a:gd name="connsiteY5" fmla="*/ 1138584 h 5435900"/>
                <a:gd name="connsiteX6" fmla="*/ 1412470 w 2196232"/>
                <a:gd name="connsiteY6" fmla="*/ 846484 h 5435900"/>
                <a:gd name="connsiteX7" fmla="*/ 1356590 w 2196232"/>
                <a:gd name="connsiteY7" fmla="*/ 1913284 h 5435900"/>
                <a:gd name="connsiteX8" fmla="*/ 1542011 w 2196232"/>
                <a:gd name="connsiteY8" fmla="*/ 1644769 h 5435900"/>
                <a:gd name="connsiteX9" fmla="*/ 1486130 w 2196232"/>
                <a:gd name="connsiteY9" fmla="*/ 3231543 h 5435900"/>
                <a:gd name="connsiteX10" fmla="*/ 1859510 w 2196232"/>
                <a:gd name="connsiteY10" fmla="*/ 2888643 h 5435900"/>
                <a:gd name="connsiteX11" fmla="*/ 1760450 w 2196232"/>
                <a:gd name="connsiteY11" fmla="*/ 4161183 h 5435900"/>
                <a:gd name="connsiteX12" fmla="*/ 2050010 w 2196232"/>
                <a:gd name="connsiteY12" fmla="*/ 3810663 h 5435900"/>
                <a:gd name="connsiteX13" fmla="*/ 1912851 w 2196232"/>
                <a:gd name="connsiteY13" fmla="*/ 4717443 h 5435900"/>
                <a:gd name="connsiteX14" fmla="*/ 2179551 w 2196232"/>
                <a:gd name="connsiteY14" fmla="*/ 4526943 h 5435900"/>
                <a:gd name="connsiteX15" fmla="*/ 1602971 w 2196232"/>
                <a:gd name="connsiteY15" fmla="*/ 5435900 h 5435900"/>
                <a:gd name="connsiteX16" fmla="*/ 228468 w 2196232"/>
                <a:gd name="connsiteY16" fmla="*/ 4338620 h 5435900"/>
                <a:gd name="connsiteX17" fmla="*/ 716510 w 2196232"/>
                <a:gd name="connsiteY17" fmla="*/ 4709824 h 5435900"/>
                <a:gd name="connsiteX18" fmla="*/ 230 w 2196232"/>
                <a:gd name="connsiteY18" fmla="*/ 2919124 h 5435900"/>
                <a:gd name="connsiteX19" fmla="*/ 495530 w 2196232"/>
                <a:gd name="connsiteY19" fmla="*/ 3246784 h 5435900"/>
                <a:gd name="connsiteX20" fmla="*/ 106548 w 2196232"/>
                <a:gd name="connsiteY20" fmla="*/ 1713349 h 5435900"/>
                <a:gd name="connsiteX0" fmla="*/ 106548 w 2196232"/>
                <a:gd name="connsiteY0" fmla="*/ 1706721 h 5429272"/>
                <a:gd name="connsiteX1" fmla="*/ 533630 w 2196232"/>
                <a:gd name="connsiteY1" fmla="*/ 2340996 h 5429272"/>
                <a:gd name="connsiteX2" fmla="*/ 320270 w 2196232"/>
                <a:gd name="connsiteY2" fmla="*/ 560456 h 5429272"/>
                <a:gd name="connsiteX3" fmla="*/ 466320 w 2196232"/>
                <a:gd name="connsiteY3" fmla="*/ 801756 h 5429272"/>
                <a:gd name="connsiteX4" fmla="*/ 1044170 w 2196232"/>
                <a:gd name="connsiteY4" fmla="*/ 1657 h 5429272"/>
                <a:gd name="connsiteX5" fmla="*/ 1171170 w 2196232"/>
                <a:gd name="connsiteY5" fmla="*/ 1131956 h 5429272"/>
                <a:gd name="connsiteX6" fmla="*/ 1412470 w 2196232"/>
                <a:gd name="connsiteY6" fmla="*/ 839856 h 5429272"/>
                <a:gd name="connsiteX7" fmla="*/ 1356590 w 2196232"/>
                <a:gd name="connsiteY7" fmla="*/ 1906656 h 5429272"/>
                <a:gd name="connsiteX8" fmla="*/ 1542011 w 2196232"/>
                <a:gd name="connsiteY8" fmla="*/ 1638141 h 5429272"/>
                <a:gd name="connsiteX9" fmla="*/ 1486130 w 2196232"/>
                <a:gd name="connsiteY9" fmla="*/ 3224915 h 5429272"/>
                <a:gd name="connsiteX10" fmla="*/ 1859510 w 2196232"/>
                <a:gd name="connsiteY10" fmla="*/ 2882015 h 5429272"/>
                <a:gd name="connsiteX11" fmla="*/ 1760450 w 2196232"/>
                <a:gd name="connsiteY11" fmla="*/ 4154555 h 5429272"/>
                <a:gd name="connsiteX12" fmla="*/ 2050010 w 2196232"/>
                <a:gd name="connsiteY12" fmla="*/ 3804035 h 5429272"/>
                <a:gd name="connsiteX13" fmla="*/ 1912851 w 2196232"/>
                <a:gd name="connsiteY13" fmla="*/ 4710815 h 5429272"/>
                <a:gd name="connsiteX14" fmla="*/ 2179551 w 2196232"/>
                <a:gd name="connsiteY14" fmla="*/ 4520315 h 5429272"/>
                <a:gd name="connsiteX15" fmla="*/ 1602971 w 2196232"/>
                <a:gd name="connsiteY15" fmla="*/ 5429272 h 5429272"/>
                <a:gd name="connsiteX16" fmla="*/ 228468 w 2196232"/>
                <a:gd name="connsiteY16" fmla="*/ 4331992 h 5429272"/>
                <a:gd name="connsiteX17" fmla="*/ 716510 w 2196232"/>
                <a:gd name="connsiteY17" fmla="*/ 4703196 h 5429272"/>
                <a:gd name="connsiteX18" fmla="*/ 230 w 2196232"/>
                <a:gd name="connsiteY18" fmla="*/ 2912496 h 5429272"/>
                <a:gd name="connsiteX19" fmla="*/ 495530 w 2196232"/>
                <a:gd name="connsiteY19" fmla="*/ 3240156 h 5429272"/>
                <a:gd name="connsiteX20" fmla="*/ 106548 w 2196232"/>
                <a:gd name="connsiteY20" fmla="*/ 1706721 h 5429272"/>
                <a:gd name="connsiteX0" fmla="*/ 106548 w 2196232"/>
                <a:gd name="connsiteY0" fmla="*/ 1707520 h 5430071"/>
                <a:gd name="connsiteX1" fmla="*/ 533630 w 2196232"/>
                <a:gd name="connsiteY1" fmla="*/ 2341795 h 5430071"/>
                <a:gd name="connsiteX2" fmla="*/ 320270 w 2196232"/>
                <a:gd name="connsiteY2" fmla="*/ 561255 h 5430071"/>
                <a:gd name="connsiteX3" fmla="*/ 466320 w 2196232"/>
                <a:gd name="connsiteY3" fmla="*/ 802555 h 5430071"/>
                <a:gd name="connsiteX4" fmla="*/ 1044170 w 2196232"/>
                <a:gd name="connsiteY4" fmla="*/ 2456 h 5430071"/>
                <a:gd name="connsiteX5" fmla="*/ 1171170 w 2196232"/>
                <a:gd name="connsiteY5" fmla="*/ 1132755 h 5430071"/>
                <a:gd name="connsiteX6" fmla="*/ 1412470 w 2196232"/>
                <a:gd name="connsiteY6" fmla="*/ 840655 h 5430071"/>
                <a:gd name="connsiteX7" fmla="*/ 1356590 w 2196232"/>
                <a:gd name="connsiteY7" fmla="*/ 1907455 h 5430071"/>
                <a:gd name="connsiteX8" fmla="*/ 1542011 w 2196232"/>
                <a:gd name="connsiteY8" fmla="*/ 1638940 h 5430071"/>
                <a:gd name="connsiteX9" fmla="*/ 1486130 w 2196232"/>
                <a:gd name="connsiteY9" fmla="*/ 3225714 h 5430071"/>
                <a:gd name="connsiteX10" fmla="*/ 1859510 w 2196232"/>
                <a:gd name="connsiteY10" fmla="*/ 2882814 h 5430071"/>
                <a:gd name="connsiteX11" fmla="*/ 1760450 w 2196232"/>
                <a:gd name="connsiteY11" fmla="*/ 4155354 h 5430071"/>
                <a:gd name="connsiteX12" fmla="*/ 2050010 w 2196232"/>
                <a:gd name="connsiteY12" fmla="*/ 3804834 h 5430071"/>
                <a:gd name="connsiteX13" fmla="*/ 1912851 w 2196232"/>
                <a:gd name="connsiteY13" fmla="*/ 4711614 h 5430071"/>
                <a:gd name="connsiteX14" fmla="*/ 2179551 w 2196232"/>
                <a:gd name="connsiteY14" fmla="*/ 4521114 h 5430071"/>
                <a:gd name="connsiteX15" fmla="*/ 1602971 w 2196232"/>
                <a:gd name="connsiteY15" fmla="*/ 5430071 h 5430071"/>
                <a:gd name="connsiteX16" fmla="*/ 228468 w 2196232"/>
                <a:gd name="connsiteY16" fmla="*/ 4332791 h 5430071"/>
                <a:gd name="connsiteX17" fmla="*/ 716510 w 2196232"/>
                <a:gd name="connsiteY17" fmla="*/ 4703995 h 5430071"/>
                <a:gd name="connsiteX18" fmla="*/ 230 w 2196232"/>
                <a:gd name="connsiteY18" fmla="*/ 2913295 h 5430071"/>
                <a:gd name="connsiteX19" fmla="*/ 495530 w 2196232"/>
                <a:gd name="connsiteY19" fmla="*/ 3240955 h 5430071"/>
                <a:gd name="connsiteX20" fmla="*/ 106548 w 2196232"/>
                <a:gd name="connsiteY20" fmla="*/ 1707520 h 5430071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769 w 2196453"/>
                <a:gd name="connsiteY0" fmla="*/ 1688711 h 5411262"/>
                <a:gd name="connsiteX1" fmla="*/ 533851 w 2196453"/>
                <a:gd name="connsiteY1" fmla="*/ 2373786 h 5411262"/>
                <a:gd name="connsiteX2" fmla="*/ 345891 w 2196453"/>
                <a:gd name="connsiteY2" fmla="*/ 536096 h 5411262"/>
                <a:gd name="connsiteX3" fmla="*/ 466541 w 2196453"/>
                <a:gd name="connsiteY3" fmla="*/ 783746 h 5411262"/>
                <a:gd name="connsiteX4" fmla="*/ 1057091 w 2196453"/>
                <a:gd name="connsiteY4" fmla="*/ 2697 h 5411262"/>
                <a:gd name="connsiteX5" fmla="*/ 1139641 w 2196453"/>
                <a:gd name="connsiteY5" fmla="*/ 1126646 h 5411262"/>
                <a:gd name="connsiteX6" fmla="*/ 1368241 w 2196453"/>
                <a:gd name="connsiteY6" fmla="*/ 821846 h 5411262"/>
                <a:gd name="connsiteX7" fmla="*/ 1356811 w 2196453"/>
                <a:gd name="connsiteY7" fmla="*/ 1888646 h 5411262"/>
                <a:gd name="connsiteX8" fmla="*/ 1542232 w 2196453"/>
                <a:gd name="connsiteY8" fmla="*/ 1620131 h 5411262"/>
                <a:gd name="connsiteX9" fmla="*/ 1486351 w 2196453"/>
                <a:gd name="connsiteY9" fmla="*/ 3206905 h 5411262"/>
                <a:gd name="connsiteX10" fmla="*/ 1859731 w 2196453"/>
                <a:gd name="connsiteY10" fmla="*/ 2864005 h 5411262"/>
                <a:gd name="connsiteX11" fmla="*/ 1760671 w 2196453"/>
                <a:gd name="connsiteY11" fmla="*/ 4136545 h 5411262"/>
                <a:gd name="connsiteX12" fmla="*/ 2050231 w 2196453"/>
                <a:gd name="connsiteY12" fmla="*/ 3786025 h 5411262"/>
                <a:gd name="connsiteX13" fmla="*/ 1913072 w 2196453"/>
                <a:gd name="connsiteY13" fmla="*/ 4692805 h 5411262"/>
                <a:gd name="connsiteX14" fmla="*/ 2179772 w 2196453"/>
                <a:gd name="connsiteY14" fmla="*/ 4502305 h 5411262"/>
                <a:gd name="connsiteX15" fmla="*/ 1603192 w 2196453"/>
                <a:gd name="connsiteY15" fmla="*/ 5411262 h 5411262"/>
                <a:gd name="connsiteX16" fmla="*/ 228689 w 2196453"/>
                <a:gd name="connsiteY16" fmla="*/ 4313982 h 5411262"/>
                <a:gd name="connsiteX17" fmla="*/ 716731 w 2196453"/>
                <a:gd name="connsiteY17" fmla="*/ 4685186 h 5411262"/>
                <a:gd name="connsiteX18" fmla="*/ 451 w 2196453"/>
                <a:gd name="connsiteY18" fmla="*/ 2894486 h 5411262"/>
                <a:gd name="connsiteX19" fmla="*/ 495751 w 2196453"/>
                <a:gd name="connsiteY19" fmla="*/ 3222146 h 5411262"/>
                <a:gd name="connsiteX20" fmla="*/ 106769 w 2196453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4760" h="5411262">
                  <a:moveTo>
                    <a:pt x="108865" y="1688711"/>
                  </a:moveTo>
                  <a:cubicBezTo>
                    <a:pt x="131725" y="1858891"/>
                    <a:pt x="492707" y="2156314"/>
                    <a:pt x="535947" y="2373786"/>
                  </a:cubicBezTo>
                  <a:cubicBezTo>
                    <a:pt x="704917" y="2000708"/>
                    <a:pt x="-69420" y="1671053"/>
                    <a:pt x="347987" y="536096"/>
                  </a:cubicBezTo>
                  <a:cubicBezTo>
                    <a:pt x="363227" y="262623"/>
                    <a:pt x="326820" y="688496"/>
                    <a:pt x="468637" y="783746"/>
                  </a:cubicBezTo>
                  <a:cubicBezTo>
                    <a:pt x="432654" y="123346"/>
                    <a:pt x="1016854" y="-22703"/>
                    <a:pt x="1059187" y="2697"/>
                  </a:cubicBezTo>
                  <a:cubicBezTo>
                    <a:pt x="866570" y="205897"/>
                    <a:pt x="1317420" y="654629"/>
                    <a:pt x="1141737" y="1126646"/>
                  </a:cubicBezTo>
                  <a:cubicBezTo>
                    <a:pt x="1251804" y="1116063"/>
                    <a:pt x="1352134" y="692729"/>
                    <a:pt x="1370337" y="821846"/>
                  </a:cubicBezTo>
                  <a:cubicBezTo>
                    <a:pt x="1388540" y="950963"/>
                    <a:pt x="1527817" y="1277232"/>
                    <a:pt x="1358907" y="1888646"/>
                  </a:cubicBezTo>
                  <a:cubicBezTo>
                    <a:pt x="1471514" y="1799141"/>
                    <a:pt x="1482521" y="1709636"/>
                    <a:pt x="1544328" y="1620131"/>
                  </a:cubicBezTo>
                  <a:cubicBezTo>
                    <a:pt x="1605348" y="1607733"/>
                    <a:pt x="1864791" y="2663043"/>
                    <a:pt x="1488447" y="3206905"/>
                  </a:cubicBezTo>
                  <a:cubicBezTo>
                    <a:pt x="1562953" y="3153867"/>
                    <a:pt x="1855477" y="2762405"/>
                    <a:pt x="1861827" y="2864005"/>
                  </a:cubicBezTo>
                  <a:cubicBezTo>
                    <a:pt x="1906277" y="3029105"/>
                    <a:pt x="2097412" y="3593303"/>
                    <a:pt x="1734192" y="4150833"/>
                  </a:cubicBezTo>
                  <a:cubicBezTo>
                    <a:pt x="2023435" y="3971763"/>
                    <a:pt x="2058677" y="3666645"/>
                    <a:pt x="2052327" y="3766975"/>
                  </a:cubicBezTo>
                  <a:cubicBezTo>
                    <a:pt x="2222189" y="4067330"/>
                    <a:pt x="1977715" y="4633750"/>
                    <a:pt x="1915168" y="4692805"/>
                  </a:cubicBezTo>
                  <a:cubicBezTo>
                    <a:pt x="1981208" y="4723285"/>
                    <a:pt x="2213195" y="4332080"/>
                    <a:pt x="2181868" y="4502305"/>
                  </a:cubicBezTo>
                  <a:cubicBezTo>
                    <a:pt x="2132550" y="4895778"/>
                    <a:pt x="1887968" y="5165426"/>
                    <a:pt x="1605288" y="5411262"/>
                  </a:cubicBezTo>
                  <a:cubicBezTo>
                    <a:pt x="905820" y="5337602"/>
                    <a:pt x="388915" y="4779755"/>
                    <a:pt x="230785" y="4313982"/>
                  </a:cubicBezTo>
                  <a:cubicBezTo>
                    <a:pt x="239796" y="4284365"/>
                    <a:pt x="690766" y="4729091"/>
                    <a:pt x="718827" y="4685186"/>
                  </a:cubicBezTo>
                  <a:cubicBezTo>
                    <a:pt x="360687" y="4370226"/>
                    <a:pt x="-35553" y="3323746"/>
                    <a:pt x="2547" y="2894486"/>
                  </a:cubicBezTo>
                  <a:cubicBezTo>
                    <a:pt x="144787" y="2940206"/>
                    <a:pt x="355607" y="3176426"/>
                    <a:pt x="497847" y="3222146"/>
                  </a:cubicBezTo>
                  <a:cubicBezTo>
                    <a:pt x="-226174" y="2482401"/>
                    <a:pt x="124226" y="2016976"/>
                    <a:pt x="108865" y="168871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2728205D-DFF2-23BC-FE8C-24AA0EF8D619}"/>
                </a:ext>
              </a:extLst>
            </p:cNvPr>
            <p:cNvSpPr/>
            <p:nvPr/>
          </p:nvSpPr>
          <p:spPr>
            <a:xfrm>
              <a:off x="7634658" y="1272136"/>
              <a:ext cx="1220834" cy="5177268"/>
            </a:xfrm>
            <a:custGeom>
              <a:avLst/>
              <a:gdLst>
                <a:gd name="connsiteX0" fmla="*/ 0 w 152400"/>
                <a:gd name="connsiteY0" fmla="*/ 0 h 2243568"/>
                <a:gd name="connsiteX1" fmla="*/ 152400 w 152400"/>
                <a:gd name="connsiteY1" fmla="*/ 0 h 2243568"/>
                <a:gd name="connsiteX2" fmla="*/ 152400 w 152400"/>
                <a:gd name="connsiteY2" fmla="*/ 2243568 h 2243568"/>
                <a:gd name="connsiteX3" fmla="*/ 0 w 152400"/>
                <a:gd name="connsiteY3" fmla="*/ 2243568 h 2243568"/>
                <a:gd name="connsiteX4" fmla="*/ 0 w 152400"/>
                <a:gd name="connsiteY4" fmla="*/ 0 h 2243568"/>
                <a:gd name="connsiteX0" fmla="*/ 0 w 1193800"/>
                <a:gd name="connsiteY0" fmla="*/ 0 h 5215368"/>
                <a:gd name="connsiteX1" fmla="*/ 1193800 w 1193800"/>
                <a:gd name="connsiteY1" fmla="*/ 2971800 h 5215368"/>
                <a:gd name="connsiteX2" fmla="*/ 1193800 w 1193800"/>
                <a:gd name="connsiteY2" fmla="*/ 5215368 h 5215368"/>
                <a:gd name="connsiteX3" fmla="*/ 1041400 w 1193800"/>
                <a:gd name="connsiteY3" fmla="*/ 5215368 h 5215368"/>
                <a:gd name="connsiteX4" fmla="*/ 0 w 1193800"/>
                <a:gd name="connsiteY4" fmla="*/ 0 h 5215368"/>
                <a:gd name="connsiteX0" fmla="*/ 0 w 1193800"/>
                <a:gd name="connsiteY0" fmla="*/ 0 h 5215368"/>
                <a:gd name="connsiteX1" fmla="*/ 1193800 w 1193800"/>
                <a:gd name="connsiteY1" fmla="*/ 5215368 h 5215368"/>
                <a:gd name="connsiteX2" fmla="*/ 1041400 w 1193800"/>
                <a:gd name="connsiteY2" fmla="*/ 5215368 h 5215368"/>
                <a:gd name="connsiteX3" fmla="*/ 0 w 11938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56843 w 1174443"/>
                <a:gd name="connsiteY0" fmla="*/ 0 h 5215368"/>
                <a:gd name="connsiteX1" fmla="*/ 1174443 w 1174443"/>
                <a:gd name="connsiteY1" fmla="*/ 4897868 h 5215368"/>
                <a:gd name="connsiteX2" fmla="*/ 1098243 w 1174443"/>
                <a:gd name="connsiteY2" fmla="*/ 5215368 h 5215368"/>
                <a:gd name="connsiteX3" fmla="*/ 56843 w 1174443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03816 w 1221416"/>
                <a:gd name="connsiteY0" fmla="*/ 0 h 5177268"/>
                <a:gd name="connsiteX1" fmla="*/ 1221416 w 1221416"/>
                <a:gd name="connsiteY1" fmla="*/ 4897868 h 5177268"/>
                <a:gd name="connsiteX2" fmla="*/ 1183316 w 1221416"/>
                <a:gd name="connsiteY2" fmla="*/ 5177268 h 5177268"/>
                <a:gd name="connsiteX3" fmla="*/ 103816 w 1221416"/>
                <a:gd name="connsiteY3" fmla="*/ 0 h 5177268"/>
                <a:gd name="connsiteX0" fmla="*/ 58970 w 1176570"/>
                <a:gd name="connsiteY0" fmla="*/ 0 h 5177268"/>
                <a:gd name="connsiteX1" fmla="*/ 1176570 w 1176570"/>
                <a:gd name="connsiteY1" fmla="*/ 4897868 h 5177268"/>
                <a:gd name="connsiteX2" fmla="*/ 1138470 w 1176570"/>
                <a:gd name="connsiteY2" fmla="*/ 5177268 h 5177268"/>
                <a:gd name="connsiteX3" fmla="*/ 58970 w 1176570"/>
                <a:gd name="connsiteY3" fmla="*/ 0 h 5177268"/>
                <a:gd name="connsiteX0" fmla="*/ 65358 w 1182958"/>
                <a:gd name="connsiteY0" fmla="*/ 0 h 5177268"/>
                <a:gd name="connsiteX1" fmla="*/ 1182958 w 1182958"/>
                <a:gd name="connsiteY1" fmla="*/ 4897868 h 5177268"/>
                <a:gd name="connsiteX2" fmla="*/ 1144858 w 1182958"/>
                <a:gd name="connsiteY2" fmla="*/ 5177268 h 5177268"/>
                <a:gd name="connsiteX3" fmla="*/ 65358 w 1182958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34" h="5177268">
                  <a:moveTo>
                    <a:pt x="103234" y="0"/>
                  </a:moveTo>
                  <a:cubicBezTo>
                    <a:pt x="117627" y="332143"/>
                    <a:pt x="-66099" y="2681045"/>
                    <a:pt x="1220834" y="4897868"/>
                  </a:cubicBezTo>
                  <a:lnTo>
                    <a:pt x="1182734" y="5177268"/>
                  </a:lnTo>
                  <a:cubicBezTo>
                    <a:pt x="-485199" y="2156112"/>
                    <a:pt x="97307" y="89996"/>
                    <a:pt x="103234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E3DC85-D009-67E9-15FC-FFA35FBB0BA8}"/>
              </a:ext>
            </a:extLst>
          </p:cNvPr>
          <p:cNvGrpSpPr/>
          <p:nvPr/>
        </p:nvGrpSpPr>
        <p:grpSpPr>
          <a:xfrm rot="19422806">
            <a:off x="6828644" y="1388648"/>
            <a:ext cx="1477759" cy="4119343"/>
            <a:chOff x="6916412" y="359253"/>
            <a:chExt cx="2184760" cy="609015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75B226A-1AA2-472D-EEE0-DE03A15F186D}"/>
                </a:ext>
              </a:extLst>
            </p:cNvPr>
            <p:cNvSpPr/>
            <p:nvPr/>
          </p:nvSpPr>
          <p:spPr>
            <a:xfrm>
              <a:off x="6916412" y="359253"/>
              <a:ext cx="2184760" cy="5411262"/>
            </a:xfrm>
            <a:custGeom>
              <a:avLst/>
              <a:gdLst>
                <a:gd name="connsiteX0" fmla="*/ 0 w 551543"/>
                <a:gd name="connsiteY0" fmla="*/ 0 h 1596571"/>
                <a:gd name="connsiteX1" fmla="*/ 551543 w 551543"/>
                <a:gd name="connsiteY1" fmla="*/ 0 h 1596571"/>
                <a:gd name="connsiteX2" fmla="*/ 551543 w 551543"/>
                <a:gd name="connsiteY2" fmla="*/ 1596571 h 1596571"/>
                <a:gd name="connsiteX3" fmla="*/ 0 w 551543"/>
                <a:gd name="connsiteY3" fmla="*/ 1596571 h 1596571"/>
                <a:gd name="connsiteX4" fmla="*/ 0 w 551543"/>
                <a:gd name="connsiteY4" fmla="*/ 0 h 1596571"/>
                <a:gd name="connsiteX0" fmla="*/ 0 w 742043"/>
                <a:gd name="connsiteY0" fmla="*/ 0 h 2229031"/>
                <a:gd name="connsiteX1" fmla="*/ 551543 w 742043"/>
                <a:gd name="connsiteY1" fmla="*/ 0 h 2229031"/>
                <a:gd name="connsiteX2" fmla="*/ 742043 w 742043"/>
                <a:gd name="connsiteY2" fmla="*/ 2229031 h 2229031"/>
                <a:gd name="connsiteX3" fmla="*/ 0 w 742043"/>
                <a:gd name="connsiteY3" fmla="*/ 1596571 h 2229031"/>
                <a:gd name="connsiteX4" fmla="*/ 0 w 742043"/>
                <a:gd name="connsiteY4" fmla="*/ 0 h 2229031"/>
                <a:gd name="connsiteX0" fmla="*/ 0 w 1318623"/>
                <a:gd name="connsiteY0" fmla="*/ 0 h 2229031"/>
                <a:gd name="connsiteX1" fmla="*/ 551543 w 1318623"/>
                <a:gd name="connsiteY1" fmla="*/ 0 h 2229031"/>
                <a:gd name="connsiteX2" fmla="*/ 1318623 w 1318623"/>
                <a:gd name="connsiteY2" fmla="*/ 1320074 h 2229031"/>
                <a:gd name="connsiteX3" fmla="*/ 742043 w 1318623"/>
                <a:gd name="connsiteY3" fmla="*/ 2229031 h 2229031"/>
                <a:gd name="connsiteX4" fmla="*/ 0 w 1318623"/>
                <a:gd name="connsiteY4" fmla="*/ 1596571 h 2229031"/>
                <a:gd name="connsiteX5" fmla="*/ 0 w 1318623"/>
                <a:gd name="connsiteY5" fmla="*/ 0 h 2229031"/>
                <a:gd name="connsiteX0" fmla="*/ 0 w 1338550"/>
                <a:gd name="connsiteY0" fmla="*/ 0 h 2229031"/>
                <a:gd name="connsiteX1" fmla="*/ 551543 w 1338550"/>
                <a:gd name="connsiteY1" fmla="*/ 0 h 2229031"/>
                <a:gd name="connsiteX2" fmla="*/ 1051923 w 1338550"/>
                <a:gd name="connsiteY2" fmla="*/ 1510574 h 2229031"/>
                <a:gd name="connsiteX3" fmla="*/ 1318623 w 1338550"/>
                <a:gd name="connsiteY3" fmla="*/ 1320074 h 2229031"/>
                <a:gd name="connsiteX4" fmla="*/ 742043 w 1338550"/>
                <a:gd name="connsiteY4" fmla="*/ 2229031 h 2229031"/>
                <a:gd name="connsiteX5" fmla="*/ 0 w 1338550"/>
                <a:gd name="connsiteY5" fmla="*/ 1596571 h 2229031"/>
                <a:gd name="connsiteX6" fmla="*/ 0 w 1338550"/>
                <a:gd name="connsiteY6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1189082 w 1335304"/>
                <a:gd name="connsiteY2" fmla="*/ 603794 h 2229031"/>
                <a:gd name="connsiteX3" fmla="*/ 1051923 w 1335304"/>
                <a:gd name="connsiteY3" fmla="*/ 1510574 h 2229031"/>
                <a:gd name="connsiteX4" fmla="*/ 1318623 w 1335304"/>
                <a:gd name="connsiteY4" fmla="*/ 1320074 h 2229031"/>
                <a:gd name="connsiteX5" fmla="*/ 742043 w 1335304"/>
                <a:gd name="connsiteY5" fmla="*/ 2229031 h 2229031"/>
                <a:gd name="connsiteX6" fmla="*/ 0 w 1335304"/>
                <a:gd name="connsiteY6" fmla="*/ 1596571 h 2229031"/>
                <a:gd name="connsiteX7" fmla="*/ 0 w 1335304"/>
                <a:gd name="connsiteY7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899522 w 1335304"/>
                <a:gd name="connsiteY2" fmla="*/ 954314 h 2229031"/>
                <a:gd name="connsiteX3" fmla="*/ 1189082 w 1335304"/>
                <a:gd name="connsiteY3" fmla="*/ 603794 h 2229031"/>
                <a:gd name="connsiteX4" fmla="*/ 1051923 w 1335304"/>
                <a:gd name="connsiteY4" fmla="*/ 1510574 h 2229031"/>
                <a:gd name="connsiteX5" fmla="*/ 1318623 w 1335304"/>
                <a:gd name="connsiteY5" fmla="*/ 1320074 h 2229031"/>
                <a:gd name="connsiteX6" fmla="*/ 742043 w 1335304"/>
                <a:gd name="connsiteY6" fmla="*/ 2229031 h 2229031"/>
                <a:gd name="connsiteX7" fmla="*/ 0 w 1335304"/>
                <a:gd name="connsiteY7" fmla="*/ 1596571 h 2229031"/>
                <a:gd name="connsiteX8" fmla="*/ 0 w 1335304"/>
                <a:gd name="connsiteY8" fmla="*/ 0 h 2229031"/>
                <a:gd name="connsiteX0" fmla="*/ 0 w 1335304"/>
                <a:gd name="connsiteY0" fmla="*/ 347353 h 2576384"/>
                <a:gd name="connsiteX1" fmla="*/ 551543 w 1335304"/>
                <a:gd name="connsiteY1" fmla="*/ 347353 h 2576384"/>
                <a:gd name="connsiteX2" fmla="*/ 998582 w 1335304"/>
                <a:gd name="connsiteY2" fmla="*/ 29127 h 2576384"/>
                <a:gd name="connsiteX3" fmla="*/ 899522 w 1335304"/>
                <a:gd name="connsiteY3" fmla="*/ 1301667 h 2576384"/>
                <a:gd name="connsiteX4" fmla="*/ 1189082 w 1335304"/>
                <a:gd name="connsiteY4" fmla="*/ 951147 h 2576384"/>
                <a:gd name="connsiteX5" fmla="*/ 1051923 w 1335304"/>
                <a:gd name="connsiteY5" fmla="*/ 1857927 h 2576384"/>
                <a:gd name="connsiteX6" fmla="*/ 1318623 w 1335304"/>
                <a:gd name="connsiteY6" fmla="*/ 1667427 h 2576384"/>
                <a:gd name="connsiteX7" fmla="*/ 742043 w 1335304"/>
                <a:gd name="connsiteY7" fmla="*/ 2576384 h 2576384"/>
                <a:gd name="connsiteX8" fmla="*/ 0 w 1335304"/>
                <a:gd name="connsiteY8" fmla="*/ 1943924 h 2576384"/>
                <a:gd name="connsiteX9" fmla="*/ 0 w 1335304"/>
                <a:gd name="connsiteY9" fmla="*/ 347353 h 2576384"/>
                <a:gd name="connsiteX0" fmla="*/ 0 w 1335304"/>
                <a:gd name="connsiteY0" fmla="*/ 354122 h 2583153"/>
                <a:gd name="connsiteX1" fmla="*/ 551543 w 1335304"/>
                <a:gd name="connsiteY1" fmla="*/ 354122 h 2583153"/>
                <a:gd name="connsiteX2" fmla="*/ 625202 w 1335304"/>
                <a:gd name="connsiteY2" fmla="*/ 378796 h 2583153"/>
                <a:gd name="connsiteX3" fmla="*/ 998582 w 1335304"/>
                <a:gd name="connsiteY3" fmla="*/ 35896 h 2583153"/>
                <a:gd name="connsiteX4" fmla="*/ 899522 w 1335304"/>
                <a:gd name="connsiteY4" fmla="*/ 1308436 h 2583153"/>
                <a:gd name="connsiteX5" fmla="*/ 1189082 w 1335304"/>
                <a:gd name="connsiteY5" fmla="*/ 957916 h 2583153"/>
                <a:gd name="connsiteX6" fmla="*/ 1051923 w 1335304"/>
                <a:gd name="connsiteY6" fmla="*/ 1864696 h 2583153"/>
                <a:gd name="connsiteX7" fmla="*/ 1318623 w 1335304"/>
                <a:gd name="connsiteY7" fmla="*/ 1674196 h 2583153"/>
                <a:gd name="connsiteX8" fmla="*/ 742043 w 1335304"/>
                <a:gd name="connsiteY8" fmla="*/ 2583153 h 2583153"/>
                <a:gd name="connsiteX9" fmla="*/ 0 w 1335304"/>
                <a:gd name="connsiteY9" fmla="*/ 1950693 h 2583153"/>
                <a:gd name="connsiteX10" fmla="*/ 0 w 1335304"/>
                <a:gd name="connsiteY10" fmla="*/ 354122 h 2583153"/>
                <a:gd name="connsiteX0" fmla="*/ 0 w 1335304"/>
                <a:gd name="connsiteY0" fmla="*/ 1013484 h 3242515"/>
                <a:gd name="connsiteX1" fmla="*/ 604883 w 1335304"/>
                <a:gd name="connsiteY1" fmla="*/ 24 h 3242515"/>
                <a:gd name="connsiteX2" fmla="*/ 625202 w 1335304"/>
                <a:gd name="connsiteY2" fmla="*/ 1038158 h 3242515"/>
                <a:gd name="connsiteX3" fmla="*/ 998582 w 1335304"/>
                <a:gd name="connsiteY3" fmla="*/ 695258 h 3242515"/>
                <a:gd name="connsiteX4" fmla="*/ 899522 w 1335304"/>
                <a:gd name="connsiteY4" fmla="*/ 1967798 h 3242515"/>
                <a:gd name="connsiteX5" fmla="*/ 1189082 w 1335304"/>
                <a:gd name="connsiteY5" fmla="*/ 1617278 h 3242515"/>
                <a:gd name="connsiteX6" fmla="*/ 1051923 w 1335304"/>
                <a:gd name="connsiteY6" fmla="*/ 2524058 h 3242515"/>
                <a:gd name="connsiteX7" fmla="*/ 1318623 w 1335304"/>
                <a:gd name="connsiteY7" fmla="*/ 2333558 h 3242515"/>
                <a:gd name="connsiteX8" fmla="*/ 742043 w 1335304"/>
                <a:gd name="connsiteY8" fmla="*/ 3242515 h 3242515"/>
                <a:gd name="connsiteX9" fmla="*/ 0 w 1335304"/>
                <a:gd name="connsiteY9" fmla="*/ 2610055 h 3242515"/>
                <a:gd name="connsiteX10" fmla="*/ 0 w 133530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632460 w 196776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488042 w 1967764"/>
                <a:gd name="connsiteY10" fmla="*/ 2516439 h 3242515"/>
                <a:gd name="connsiteX11" fmla="*/ 632460 w 1967764"/>
                <a:gd name="connsiteY11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860928 w 2196232"/>
                <a:gd name="connsiteY12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495530 w 2196232"/>
                <a:gd name="connsiteY12" fmla="*/ 1053399 h 3242515"/>
                <a:gd name="connsiteX13" fmla="*/ 860928 w 2196232"/>
                <a:gd name="connsiteY13" fmla="*/ 1013484 h 3242515"/>
                <a:gd name="connsiteX0" fmla="*/ 106548 w 2196232"/>
                <a:gd name="connsiteY0" fmla="*/ 0 h 3722551"/>
                <a:gd name="connsiteX1" fmla="*/ 1465811 w 2196232"/>
                <a:gd name="connsiteY1" fmla="*/ 480060 h 3722551"/>
                <a:gd name="connsiteX2" fmla="*/ 1486130 w 2196232"/>
                <a:gd name="connsiteY2" fmla="*/ 1518194 h 3722551"/>
                <a:gd name="connsiteX3" fmla="*/ 1859510 w 2196232"/>
                <a:gd name="connsiteY3" fmla="*/ 1175294 h 3722551"/>
                <a:gd name="connsiteX4" fmla="*/ 1760450 w 2196232"/>
                <a:gd name="connsiteY4" fmla="*/ 2447834 h 3722551"/>
                <a:gd name="connsiteX5" fmla="*/ 2050010 w 2196232"/>
                <a:gd name="connsiteY5" fmla="*/ 2097314 h 3722551"/>
                <a:gd name="connsiteX6" fmla="*/ 1912851 w 2196232"/>
                <a:gd name="connsiteY6" fmla="*/ 3004094 h 3722551"/>
                <a:gd name="connsiteX7" fmla="*/ 2179551 w 2196232"/>
                <a:gd name="connsiteY7" fmla="*/ 2813594 h 3722551"/>
                <a:gd name="connsiteX8" fmla="*/ 1602971 w 2196232"/>
                <a:gd name="connsiteY8" fmla="*/ 3722551 h 3722551"/>
                <a:gd name="connsiteX9" fmla="*/ 228468 w 2196232"/>
                <a:gd name="connsiteY9" fmla="*/ 2625271 h 3722551"/>
                <a:gd name="connsiteX10" fmla="*/ 716510 w 2196232"/>
                <a:gd name="connsiteY10" fmla="*/ 2996475 h 3722551"/>
                <a:gd name="connsiteX11" fmla="*/ 230 w 2196232"/>
                <a:gd name="connsiteY11" fmla="*/ 1205775 h 3722551"/>
                <a:gd name="connsiteX12" fmla="*/ 495530 w 2196232"/>
                <a:gd name="connsiteY12" fmla="*/ 1533435 h 3722551"/>
                <a:gd name="connsiteX13" fmla="*/ 106548 w 2196232"/>
                <a:gd name="connsiteY13" fmla="*/ 0 h 3722551"/>
                <a:gd name="connsiteX0" fmla="*/ 106548 w 2196232"/>
                <a:gd name="connsiteY0" fmla="*/ 68596 h 3791147"/>
                <a:gd name="connsiteX1" fmla="*/ 1542011 w 2196232"/>
                <a:gd name="connsiteY1" fmla="*/ 16 h 3791147"/>
                <a:gd name="connsiteX2" fmla="*/ 1486130 w 2196232"/>
                <a:gd name="connsiteY2" fmla="*/ 1586790 h 3791147"/>
                <a:gd name="connsiteX3" fmla="*/ 1859510 w 2196232"/>
                <a:gd name="connsiteY3" fmla="*/ 1243890 h 3791147"/>
                <a:gd name="connsiteX4" fmla="*/ 1760450 w 2196232"/>
                <a:gd name="connsiteY4" fmla="*/ 2516430 h 3791147"/>
                <a:gd name="connsiteX5" fmla="*/ 2050010 w 2196232"/>
                <a:gd name="connsiteY5" fmla="*/ 2165910 h 3791147"/>
                <a:gd name="connsiteX6" fmla="*/ 1912851 w 2196232"/>
                <a:gd name="connsiteY6" fmla="*/ 3072690 h 3791147"/>
                <a:gd name="connsiteX7" fmla="*/ 2179551 w 2196232"/>
                <a:gd name="connsiteY7" fmla="*/ 2882190 h 3791147"/>
                <a:gd name="connsiteX8" fmla="*/ 1602971 w 2196232"/>
                <a:gd name="connsiteY8" fmla="*/ 3791147 h 3791147"/>
                <a:gd name="connsiteX9" fmla="*/ 228468 w 2196232"/>
                <a:gd name="connsiteY9" fmla="*/ 2693867 h 3791147"/>
                <a:gd name="connsiteX10" fmla="*/ 716510 w 2196232"/>
                <a:gd name="connsiteY10" fmla="*/ 3065071 h 3791147"/>
                <a:gd name="connsiteX11" fmla="*/ 230 w 2196232"/>
                <a:gd name="connsiteY11" fmla="*/ 1274371 h 3791147"/>
                <a:gd name="connsiteX12" fmla="*/ 495530 w 2196232"/>
                <a:gd name="connsiteY12" fmla="*/ 1602031 h 3791147"/>
                <a:gd name="connsiteX13" fmla="*/ 106548 w 2196232"/>
                <a:gd name="connsiteY13" fmla="*/ 68596 h 3791147"/>
                <a:gd name="connsiteX0" fmla="*/ 106548 w 2196232"/>
                <a:gd name="connsiteY0" fmla="*/ 68596 h 3791147"/>
                <a:gd name="connsiteX1" fmla="*/ 1356590 w 2196232"/>
                <a:gd name="connsiteY1" fmla="*/ 268531 h 3791147"/>
                <a:gd name="connsiteX2" fmla="*/ 1542011 w 2196232"/>
                <a:gd name="connsiteY2" fmla="*/ 16 h 3791147"/>
                <a:gd name="connsiteX3" fmla="*/ 1486130 w 2196232"/>
                <a:gd name="connsiteY3" fmla="*/ 1586790 h 3791147"/>
                <a:gd name="connsiteX4" fmla="*/ 1859510 w 2196232"/>
                <a:gd name="connsiteY4" fmla="*/ 1243890 h 3791147"/>
                <a:gd name="connsiteX5" fmla="*/ 1760450 w 2196232"/>
                <a:gd name="connsiteY5" fmla="*/ 2516430 h 3791147"/>
                <a:gd name="connsiteX6" fmla="*/ 2050010 w 2196232"/>
                <a:gd name="connsiteY6" fmla="*/ 2165910 h 3791147"/>
                <a:gd name="connsiteX7" fmla="*/ 1912851 w 2196232"/>
                <a:gd name="connsiteY7" fmla="*/ 3072690 h 3791147"/>
                <a:gd name="connsiteX8" fmla="*/ 2179551 w 2196232"/>
                <a:gd name="connsiteY8" fmla="*/ 2882190 h 3791147"/>
                <a:gd name="connsiteX9" fmla="*/ 1602971 w 2196232"/>
                <a:gd name="connsiteY9" fmla="*/ 3791147 h 3791147"/>
                <a:gd name="connsiteX10" fmla="*/ 228468 w 2196232"/>
                <a:gd name="connsiteY10" fmla="*/ 2693867 h 3791147"/>
                <a:gd name="connsiteX11" fmla="*/ 716510 w 2196232"/>
                <a:gd name="connsiteY11" fmla="*/ 3065071 h 3791147"/>
                <a:gd name="connsiteX12" fmla="*/ 230 w 2196232"/>
                <a:gd name="connsiteY12" fmla="*/ 1274371 h 3791147"/>
                <a:gd name="connsiteX13" fmla="*/ 495530 w 2196232"/>
                <a:gd name="connsiteY13" fmla="*/ 1602031 h 3791147"/>
                <a:gd name="connsiteX14" fmla="*/ 106548 w 2196232"/>
                <a:gd name="connsiteY14" fmla="*/ 68596 h 3791147"/>
                <a:gd name="connsiteX0" fmla="*/ 106548 w 2196232"/>
                <a:gd name="connsiteY0" fmla="*/ 68596 h 3791147"/>
                <a:gd name="connsiteX1" fmla="*/ 533630 w 2196232"/>
                <a:gd name="connsiteY1" fmla="*/ 702871 h 3791147"/>
                <a:gd name="connsiteX2" fmla="*/ 1356590 w 2196232"/>
                <a:gd name="connsiteY2" fmla="*/ 268531 h 3791147"/>
                <a:gd name="connsiteX3" fmla="*/ 1542011 w 2196232"/>
                <a:gd name="connsiteY3" fmla="*/ 16 h 3791147"/>
                <a:gd name="connsiteX4" fmla="*/ 1486130 w 2196232"/>
                <a:gd name="connsiteY4" fmla="*/ 1586790 h 3791147"/>
                <a:gd name="connsiteX5" fmla="*/ 1859510 w 2196232"/>
                <a:gd name="connsiteY5" fmla="*/ 1243890 h 3791147"/>
                <a:gd name="connsiteX6" fmla="*/ 1760450 w 2196232"/>
                <a:gd name="connsiteY6" fmla="*/ 2516430 h 3791147"/>
                <a:gd name="connsiteX7" fmla="*/ 2050010 w 2196232"/>
                <a:gd name="connsiteY7" fmla="*/ 2165910 h 3791147"/>
                <a:gd name="connsiteX8" fmla="*/ 1912851 w 2196232"/>
                <a:gd name="connsiteY8" fmla="*/ 3072690 h 3791147"/>
                <a:gd name="connsiteX9" fmla="*/ 2179551 w 2196232"/>
                <a:gd name="connsiteY9" fmla="*/ 2882190 h 3791147"/>
                <a:gd name="connsiteX10" fmla="*/ 1602971 w 2196232"/>
                <a:gd name="connsiteY10" fmla="*/ 3791147 h 3791147"/>
                <a:gd name="connsiteX11" fmla="*/ 228468 w 2196232"/>
                <a:gd name="connsiteY11" fmla="*/ 2693867 h 3791147"/>
                <a:gd name="connsiteX12" fmla="*/ 716510 w 2196232"/>
                <a:gd name="connsiteY12" fmla="*/ 3065071 h 3791147"/>
                <a:gd name="connsiteX13" fmla="*/ 230 w 2196232"/>
                <a:gd name="connsiteY13" fmla="*/ 1274371 h 3791147"/>
                <a:gd name="connsiteX14" fmla="*/ 495530 w 2196232"/>
                <a:gd name="connsiteY14" fmla="*/ 1602031 h 3791147"/>
                <a:gd name="connsiteX15" fmla="*/ 106548 w 2196232"/>
                <a:gd name="connsiteY15" fmla="*/ 68596 h 3791147"/>
                <a:gd name="connsiteX0" fmla="*/ 106548 w 2196232"/>
                <a:gd name="connsiteY0" fmla="*/ 869950 h 4592501"/>
                <a:gd name="connsiteX1" fmla="*/ 533630 w 2196232"/>
                <a:gd name="connsiteY1" fmla="*/ 1504225 h 4592501"/>
                <a:gd name="connsiteX2" fmla="*/ 1412470 w 2196232"/>
                <a:gd name="connsiteY2" fmla="*/ 3085 h 4592501"/>
                <a:gd name="connsiteX3" fmla="*/ 1356590 w 2196232"/>
                <a:gd name="connsiteY3" fmla="*/ 1069885 h 4592501"/>
                <a:gd name="connsiteX4" fmla="*/ 1542011 w 2196232"/>
                <a:gd name="connsiteY4" fmla="*/ 801370 h 4592501"/>
                <a:gd name="connsiteX5" fmla="*/ 1486130 w 2196232"/>
                <a:gd name="connsiteY5" fmla="*/ 2388144 h 4592501"/>
                <a:gd name="connsiteX6" fmla="*/ 1859510 w 2196232"/>
                <a:gd name="connsiteY6" fmla="*/ 2045244 h 4592501"/>
                <a:gd name="connsiteX7" fmla="*/ 1760450 w 2196232"/>
                <a:gd name="connsiteY7" fmla="*/ 3317784 h 4592501"/>
                <a:gd name="connsiteX8" fmla="*/ 2050010 w 2196232"/>
                <a:gd name="connsiteY8" fmla="*/ 2967264 h 4592501"/>
                <a:gd name="connsiteX9" fmla="*/ 1912851 w 2196232"/>
                <a:gd name="connsiteY9" fmla="*/ 3874044 h 4592501"/>
                <a:gd name="connsiteX10" fmla="*/ 2179551 w 2196232"/>
                <a:gd name="connsiteY10" fmla="*/ 3683544 h 4592501"/>
                <a:gd name="connsiteX11" fmla="*/ 1602971 w 2196232"/>
                <a:gd name="connsiteY11" fmla="*/ 4592501 h 4592501"/>
                <a:gd name="connsiteX12" fmla="*/ 228468 w 2196232"/>
                <a:gd name="connsiteY12" fmla="*/ 3495221 h 4592501"/>
                <a:gd name="connsiteX13" fmla="*/ 716510 w 2196232"/>
                <a:gd name="connsiteY13" fmla="*/ 3866425 h 4592501"/>
                <a:gd name="connsiteX14" fmla="*/ 230 w 2196232"/>
                <a:gd name="connsiteY14" fmla="*/ 2075725 h 4592501"/>
                <a:gd name="connsiteX15" fmla="*/ 495530 w 2196232"/>
                <a:gd name="connsiteY15" fmla="*/ 2403385 h 4592501"/>
                <a:gd name="connsiteX16" fmla="*/ 106548 w 2196232"/>
                <a:gd name="connsiteY16" fmla="*/ 869950 h 4592501"/>
                <a:gd name="connsiteX0" fmla="*/ 106548 w 2196232"/>
                <a:gd name="connsiteY0" fmla="*/ 911034 h 4633585"/>
                <a:gd name="connsiteX1" fmla="*/ 533630 w 2196232"/>
                <a:gd name="connsiteY1" fmla="*/ 1545309 h 4633585"/>
                <a:gd name="connsiteX2" fmla="*/ 1171170 w 2196232"/>
                <a:gd name="connsiteY2" fmla="*/ 336269 h 4633585"/>
                <a:gd name="connsiteX3" fmla="*/ 1412470 w 2196232"/>
                <a:gd name="connsiteY3" fmla="*/ 44169 h 4633585"/>
                <a:gd name="connsiteX4" fmla="*/ 1356590 w 2196232"/>
                <a:gd name="connsiteY4" fmla="*/ 1110969 h 4633585"/>
                <a:gd name="connsiteX5" fmla="*/ 1542011 w 2196232"/>
                <a:gd name="connsiteY5" fmla="*/ 842454 h 4633585"/>
                <a:gd name="connsiteX6" fmla="*/ 1486130 w 2196232"/>
                <a:gd name="connsiteY6" fmla="*/ 2429228 h 4633585"/>
                <a:gd name="connsiteX7" fmla="*/ 1859510 w 2196232"/>
                <a:gd name="connsiteY7" fmla="*/ 2086328 h 4633585"/>
                <a:gd name="connsiteX8" fmla="*/ 1760450 w 2196232"/>
                <a:gd name="connsiteY8" fmla="*/ 3358868 h 4633585"/>
                <a:gd name="connsiteX9" fmla="*/ 2050010 w 2196232"/>
                <a:gd name="connsiteY9" fmla="*/ 3008348 h 4633585"/>
                <a:gd name="connsiteX10" fmla="*/ 1912851 w 2196232"/>
                <a:gd name="connsiteY10" fmla="*/ 3915128 h 4633585"/>
                <a:gd name="connsiteX11" fmla="*/ 2179551 w 2196232"/>
                <a:gd name="connsiteY11" fmla="*/ 3724628 h 4633585"/>
                <a:gd name="connsiteX12" fmla="*/ 1602971 w 2196232"/>
                <a:gd name="connsiteY12" fmla="*/ 4633585 h 4633585"/>
                <a:gd name="connsiteX13" fmla="*/ 228468 w 2196232"/>
                <a:gd name="connsiteY13" fmla="*/ 3536305 h 4633585"/>
                <a:gd name="connsiteX14" fmla="*/ 716510 w 2196232"/>
                <a:gd name="connsiteY14" fmla="*/ 3907509 h 4633585"/>
                <a:gd name="connsiteX15" fmla="*/ 230 w 2196232"/>
                <a:gd name="connsiteY15" fmla="*/ 2116809 h 4633585"/>
                <a:gd name="connsiteX16" fmla="*/ 495530 w 2196232"/>
                <a:gd name="connsiteY16" fmla="*/ 2444469 h 4633585"/>
                <a:gd name="connsiteX17" fmla="*/ 106548 w 2196232"/>
                <a:gd name="connsiteY17" fmla="*/ 911034 h 4633585"/>
                <a:gd name="connsiteX0" fmla="*/ 106548 w 2196232"/>
                <a:gd name="connsiteY0" fmla="*/ 1174949 h 4897500"/>
                <a:gd name="connsiteX1" fmla="*/ 533630 w 2196232"/>
                <a:gd name="connsiteY1" fmla="*/ 1809224 h 4897500"/>
                <a:gd name="connsiteX2" fmla="*/ 320270 w 2196232"/>
                <a:gd name="connsiteY2" fmla="*/ 28684 h 4897500"/>
                <a:gd name="connsiteX3" fmla="*/ 1171170 w 2196232"/>
                <a:gd name="connsiteY3" fmla="*/ 600184 h 4897500"/>
                <a:gd name="connsiteX4" fmla="*/ 1412470 w 2196232"/>
                <a:gd name="connsiteY4" fmla="*/ 308084 h 4897500"/>
                <a:gd name="connsiteX5" fmla="*/ 1356590 w 2196232"/>
                <a:gd name="connsiteY5" fmla="*/ 1374884 h 4897500"/>
                <a:gd name="connsiteX6" fmla="*/ 1542011 w 2196232"/>
                <a:gd name="connsiteY6" fmla="*/ 1106369 h 4897500"/>
                <a:gd name="connsiteX7" fmla="*/ 1486130 w 2196232"/>
                <a:gd name="connsiteY7" fmla="*/ 2693143 h 4897500"/>
                <a:gd name="connsiteX8" fmla="*/ 1859510 w 2196232"/>
                <a:gd name="connsiteY8" fmla="*/ 2350243 h 4897500"/>
                <a:gd name="connsiteX9" fmla="*/ 1760450 w 2196232"/>
                <a:gd name="connsiteY9" fmla="*/ 3622783 h 4897500"/>
                <a:gd name="connsiteX10" fmla="*/ 2050010 w 2196232"/>
                <a:gd name="connsiteY10" fmla="*/ 3272263 h 4897500"/>
                <a:gd name="connsiteX11" fmla="*/ 1912851 w 2196232"/>
                <a:gd name="connsiteY11" fmla="*/ 4179043 h 4897500"/>
                <a:gd name="connsiteX12" fmla="*/ 2179551 w 2196232"/>
                <a:gd name="connsiteY12" fmla="*/ 3988543 h 4897500"/>
                <a:gd name="connsiteX13" fmla="*/ 1602971 w 2196232"/>
                <a:gd name="connsiteY13" fmla="*/ 4897500 h 4897500"/>
                <a:gd name="connsiteX14" fmla="*/ 228468 w 2196232"/>
                <a:gd name="connsiteY14" fmla="*/ 3800220 h 4897500"/>
                <a:gd name="connsiteX15" fmla="*/ 716510 w 2196232"/>
                <a:gd name="connsiteY15" fmla="*/ 4171424 h 4897500"/>
                <a:gd name="connsiteX16" fmla="*/ 230 w 2196232"/>
                <a:gd name="connsiteY16" fmla="*/ 2380724 h 4897500"/>
                <a:gd name="connsiteX17" fmla="*/ 495530 w 2196232"/>
                <a:gd name="connsiteY17" fmla="*/ 2708384 h 4897500"/>
                <a:gd name="connsiteX18" fmla="*/ 106548 w 2196232"/>
                <a:gd name="connsiteY18" fmla="*/ 1174949 h 4897500"/>
                <a:gd name="connsiteX0" fmla="*/ 106548 w 2196232"/>
                <a:gd name="connsiteY0" fmla="*/ 1245434 h 4967985"/>
                <a:gd name="connsiteX1" fmla="*/ 533630 w 2196232"/>
                <a:gd name="connsiteY1" fmla="*/ 1879709 h 4967985"/>
                <a:gd name="connsiteX2" fmla="*/ 320270 w 2196232"/>
                <a:gd name="connsiteY2" fmla="*/ 99169 h 4967985"/>
                <a:gd name="connsiteX3" fmla="*/ 498070 w 2196232"/>
                <a:gd name="connsiteY3" fmla="*/ 289669 h 4967985"/>
                <a:gd name="connsiteX4" fmla="*/ 1171170 w 2196232"/>
                <a:gd name="connsiteY4" fmla="*/ 670669 h 4967985"/>
                <a:gd name="connsiteX5" fmla="*/ 1412470 w 2196232"/>
                <a:gd name="connsiteY5" fmla="*/ 378569 h 4967985"/>
                <a:gd name="connsiteX6" fmla="*/ 1356590 w 2196232"/>
                <a:gd name="connsiteY6" fmla="*/ 1445369 h 4967985"/>
                <a:gd name="connsiteX7" fmla="*/ 1542011 w 2196232"/>
                <a:gd name="connsiteY7" fmla="*/ 1176854 h 4967985"/>
                <a:gd name="connsiteX8" fmla="*/ 1486130 w 2196232"/>
                <a:gd name="connsiteY8" fmla="*/ 2763628 h 4967985"/>
                <a:gd name="connsiteX9" fmla="*/ 1859510 w 2196232"/>
                <a:gd name="connsiteY9" fmla="*/ 2420728 h 4967985"/>
                <a:gd name="connsiteX10" fmla="*/ 1760450 w 2196232"/>
                <a:gd name="connsiteY10" fmla="*/ 3693268 h 4967985"/>
                <a:gd name="connsiteX11" fmla="*/ 2050010 w 2196232"/>
                <a:gd name="connsiteY11" fmla="*/ 3342748 h 4967985"/>
                <a:gd name="connsiteX12" fmla="*/ 1912851 w 2196232"/>
                <a:gd name="connsiteY12" fmla="*/ 4249528 h 4967985"/>
                <a:gd name="connsiteX13" fmla="*/ 2179551 w 2196232"/>
                <a:gd name="connsiteY13" fmla="*/ 4059028 h 4967985"/>
                <a:gd name="connsiteX14" fmla="*/ 1602971 w 2196232"/>
                <a:gd name="connsiteY14" fmla="*/ 4967985 h 4967985"/>
                <a:gd name="connsiteX15" fmla="*/ 228468 w 2196232"/>
                <a:gd name="connsiteY15" fmla="*/ 3870705 h 4967985"/>
                <a:gd name="connsiteX16" fmla="*/ 716510 w 2196232"/>
                <a:gd name="connsiteY16" fmla="*/ 4241909 h 4967985"/>
                <a:gd name="connsiteX17" fmla="*/ 230 w 2196232"/>
                <a:gd name="connsiteY17" fmla="*/ 2451209 h 4967985"/>
                <a:gd name="connsiteX18" fmla="*/ 495530 w 2196232"/>
                <a:gd name="connsiteY18" fmla="*/ 2778869 h 4967985"/>
                <a:gd name="connsiteX19" fmla="*/ 106548 w 2196232"/>
                <a:gd name="connsiteY19" fmla="*/ 1245434 h 4967985"/>
                <a:gd name="connsiteX0" fmla="*/ 106548 w 2196232"/>
                <a:gd name="connsiteY0" fmla="*/ 1708381 h 5430932"/>
                <a:gd name="connsiteX1" fmla="*/ 533630 w 2196232"/>
                <a:gd name="connsiteY1" fmla="*/ 2342656 h 5430932"/>
                <a:gd name="connsiteX2" fmla="*/ 320270 w 2196232"/>
                <a:gd name="connsiteY2" fmla="*/ 562116 h 5430932"/>
                <a:gd name="connsiteX3" fmla="*/ 498070 w 2196232"/>
                <a:gd name="connsiteY3" fmla="*/ 752616 h 5430932"/>
                <a:gd name="connsiteX4" fmla="*/ 1044170 w 2196232"/>
                <a:gd name="connsiteY4" fmla="*/ 3317 h 5430932"/>
                <a:gd name="connsiteX5" fmla="*/ 1171170 w 2196232"/>
                <a:gd name="connsiteY5" fmla="*/ 1133616 h 5430932"/>
                <a:gd name="connsiteX6" fmla="*/ 1412470 w 2196232"/>
                <a:gd name="connsiteY6" fmla="*/ 841516 h 5430932"/>
                <a:gd name="connsiteX7" fmla="*/ 1356590 w 2196232"/>
                <a:gd name="connsiteY7" fmla="*/ 1908316 h 5430932"/>
                <a:gd name="connsiteX8" fmla="*/ 1542011 w 2196232"/>
                <a:gd name="connsiteY8" fmla="*/ 1639801 h 5430932"/>
                <a:gd name="connsiteX9" fmla="*/ 1486130 w 2196232"/>
                <a:gd name="connsiteY9" fmla="*/ 3226575 h 5430932"/>
                <a:gd name="connsiteX10" fmla="*/ 1859510 w 2196232"/>
                <a:gd name="connsiteY10" fmla="*/ 2883675 h 5430932"/>
                <a:gd name="connsiteX11" fmla="*/ 1760450 w 2196232"/>
                <a:gd name="connsiteY11" fmla="*/ 4156215 h 5430932"/>
                <a:gd name="connsiteX12" fmla="*/ 2050010 w 2196232"/>
                <a:gd name="connsiteY12" fmla="*/ 3805695 h 5430932"/>
                <a:gd name="connsiteX13" fmla="*/ 1912851 w 2196232"/>
                <a:gd name="connsiteY13" fmla="*/ 4712475 h 5430932"/>
                <a:gd name="connsiteX14" fmla="*/ 2179551 w 2196232"/>
                <a:gd name="connsiteY14" fmla="*/ 4521975 h 5430932"/>
                <a:gd name="connsiteX15" fmla="*/ 1602971 w 2196232"/>
                <a:gd name="connsiteY15" fmla="*/ 5430932 h 5430932"/>
                <a:gd name="connsiteX16" fmla="*/ 228468 w 2196232"/>
                <a:gd name="connsiteY16" fmla="*/ 4333652 h 5430932"/>
                <a:gd name="connsiteX17" fmla="*/ 716510 w 2196232"/>
                <a:gd name="connsiteY17" fmla="*/ 4704856 h 5430932"/>
                <a:gd name="connsiteX18" fmla="*/ 230 w 2196232"/>
                <a:gd name="connsiteY18" fmla="*/ 2914156 h 5430932"/>
                <a:gd name="connsiteX19" fmla="*/ 495530 w 2196232"/>
                <a:gd name="connsiteY19" fmla="*/ 3241816 h 5430932"/>
                <a:gd name="connsiteX20" fmla="*/ 106548 w 2196232"/>
                <a:gd name="connsiteY20" fmla="*/ 1708381 h 5430932"/>
                <a:gd name="connsiteX0" fmla="*/ 106548 w 2196232"/>
                <a:gd name="connsiteY0" fmla="*/ 1708336 h 5430887"/>
                <a:gd name="connsiteX1" fmla="*/ 533630 w 2196232"/>
                <a:gd name="connsiteY1" fmla="*/ 2342611 h 5430887"/>
                <a:gd name="connsiteX2" fmla="*/ 320270 w 2196232"/>
                <a:gd name="connsiteY2" fmla="*/ 562071 h 5430887"/>
                <a:gd name="connsiteX3" fmla="*/ 459970 w 2196232"/>
                <a:gd name="connsiteY3" fmla="*/ 765271 h 5430887"/>
                <a:gd name="connsiteX4" fmla="*/ 1044170 w 2196232"/>
                <a:gd name="connsiteY4" fmla="*/ 3272 h 5430887"/>
                <a:gd name="connsiteX5" fmla="*/ 1171170 w 2196232"/>
                <a:gd name="connsiteY5" fmla="*/ 1133571 h 5430887"/>
                <a:gd name="connsiteX6" fmla="*/ 1412470 w 2196232"/>
                <a:gd name="connsiteY6" fmla="*/ 841471 h 5430887"/>
                <a:gd name="connsiteX7" fmla="*/ 1356590 w 2196232"/>
                <a:gd name="connsiteY7" fmla="*/ 1908271 h 5430887"/>
                <a:gd name="connsiteX8" fmla="*/ 1542011 w 2196232"/>
                <a:gd name="connsiteY8" fmla="*/ 1639756 h 5430887"/>
                <a:gd name="connsiteX9" fmla="*/ 1486130 w 2196232"/>
                <a:gd name="connsiteY9" fmla="*/ 3226530 h 5430887"/>
                <a:gd name="connsiteX10" fmla="*/ 1859510 w 2196232"/>
                <a:gd name="connsiteY10" fmla="*/ 2883630 h 5430887"/>
                <a:gd name="connsiteX11" fmla="*/ 1760450 w 2196232"/>
                <a:gd name="connsiteY11" fmla="*/ 4156170 h 5430887"/>
                <a:gd name="connsiteX12" fmla="*/ 2050010 w 2196232"/>
                <a:gd name="connsiteY12" fmla="*/ 3805650 h 5430887"/>
                <a:gd name="connsiteX13" fmla="*/ 1912851 w 2196232"/>
                <a:gd name="connsiteY13" fmla="*/ 4712430 h 5430887"/>
                <a:gd name="connsiteX14" fmla="*/ 2179551 w 2196232"/>
                <a:gd name="connsiteY14" fmla="*/ 4521930 h 5430887"/>
                <a:gd name="connsiteX15" fmla="*/ 1602971 w 2196232"/>
                <a:gd name="connsiteY15" fmla="*/ 5430887 h 5430887"/>
                <a:gd name="connsiteX16" fmla="*/ 228468 w 2196232"/>
                <a:gd name="connsiteY16" fmla="*/ 4333607 h 5430887"/>
                <a:gd name="connsiteX17" fmla="*/ 716510 w 2196232"/>
                <a:gd name="connsiteY17" fmla="*/ 4704811 h 5430887"/>
                <a:gd name="connsiteX18" fmla="*/ 230 w 2196232"/>
                <a:gd name="connsiteY18" fmla="*/ 2914111 h 5430887"/>
                <a:gd name="connsiteX19" fmla="*/ 495530 w 2196232"/>
                <a:gd name="connsiteY19" fmla="*/ 3241771 h 5430887"/>
                <a:gd name="connsiteX20" fmla="*/ 106548 w 2196232"/>
                <a:gd name="connsiteY20" fmla="*/ 1708336 h 5430887"/>
                <a:gd name="connsiteX0" fmla="*/ 106548 w 2196232"/>
                <a:gd name="connsiteY0" fmla="*/ 1708525 h 5431076"/>
                <a:gd name="connsiteX1" fmla="*/ 533630 w 2196232"/>
                <a:gd name="connsiteY1" fmla="*/ 2342800 h 5431076"/>
                <a:gd name="connsiteX2" fmla="*/ 320270 w 2196232"/>
                <a:gd name="connsiteY2" fmla="*/ 562260 h 5431076"/>
                <a:gd name="connsiteX3" fmla="*/ 396470 w 2196232"/>
                <a:gd name="connsiteY3" fmla="*/ 714660 h 5431076"/>
                <a:gd name="connsiteX4" fmla="*/ 1044170 w 2196232"/>
                <a:gd name="connsiteY4" fmla="*/ 3461 h 5431076"/>
                <a:gd name="connsiteX5" fmla="*/ 1171170 w 2196232"/>
                <a:gd name="connsiteY5" fmla="*/ 1133760 h 5431076"/>
                <a:gd name="connsiteX6" fmla="*/ 1412470 w 2196232"/>
                <a:gd name="connsiteY6" fmla="*/ 841660 h 5431076"/>
                <a:gd name="connsiteX7" fmla="*/ 1356590 w 2196232"/>
                <a:gd name="connsiteY7" fmla="*/ 1908460 h 5431076"/>
                <a:gd name="connsiteX8" fmla="*/ 1542011 w 2196232"/>
                <a:gd name="connsiteY8" fmla="*/ 1639945 h 5431076"/>
                <a:gd name="connsiteX9" fmla="*/ 1486130 w 2196232"/>
                <a:gd name="connsiteY9" fmla="*/ 3226719 h 5431076"/>
                <a:gd name="connsiteX10" fmla="*/ 1859510 w 2196232"/>
                <a:gd name="connsiteY10" fmla="*/ 2883819 h 5431076"/>
                <a:gd name="connsiteX11" fmla="*/ 1760450 w 2196232"/>
                <a:gd name="connsiteY11" fmla="*/ 4156359 h 5431076"/>
                <a:gd name="connsiteX12" fmla="*/ 2050010 w 2196232"/>
                <a:gd name="connsiteY12" fmla="*/ 3805839 h 5431076"/>
                <a:gd name="connsiteX13" fmla="*/ 1912851 w 2196232"/>
                <a:gd name="connsiteY13" fmla="*/ 4712619 h 5431076"/>
                <a:gd name="connsiteX14" fmla="*/ 2179551 w 2196232"/>
                <a:gd name="connsiteY14" fmla="*/ 4522119 h 5431076"/>
                <a:gd name="connsiteX15" fmla="*/ 1602971 w 2196232"/>
                <a:gd name="connsiteY15" fmla="*/ 5431076 h 5431076"/>
                <a:gd name="connsiteX16" fmla="*/ 228468 w 2196232"/>
                <a:gd name="connsiteY16" fmla="*/ 4333796 h 5431076"/>
                <a:gd name="connsiteX17" fmla="*/ 716510 w 2196232"/>
                <a:gd name="connsiteY17" fmla="*/ 4705000 h 5431076"/>
                <a:gd name="connsiteX18" fmla="*/ 230 w 2196232"/>
                <a:gd name="connsiteY18" fmla="*/ 2914300 h 5431076"/>
                <a:gd name="connsiteX19" fmla="*/ 495530 w 2196232"/>
                <a:gd name="connsiteY19" fmla="*/ 3241960 h 5431076"/>
                <a:gd name="connsiteX20" fmla="*/ 106548 w 2196232"/>
                <a:gd name="connsiteY20" fmla="*/ 1708525 h 5431076"/>
                <a:gd name="connsiteX0" fmla="*/ 106548 w 2196232"/>
                <a:gd name="connsiteY0" fmla="*/ 1708206 h 5430757"/>
                <a:gd name="connsiteX1" fmla="*/ 533630 w 2196232"/>
                <a:gd name="connsiteY1" fmla="*/ 2342481 h 5430757"/>
                <a:gd name="connsiteX2" fmla="*/ 320270 w 2196232"/>
                <a:gd name="connsiteY2" fmla="*/ 561941 h 5430757"/>
                <a:gd name="connsiteX3" fmla="*/ 466320 w 2196232"/>
                <a:gd name="connsiteY3" fmla="*/ 803241 h 5430757"/>
                <a:gd name="connsiteX4" fmla="*/ 1044170 w 2196232"/>
                <a:gd name="connsiteY4" fmla="*/ 3142 h 5430757"/>
                <a:gd name="connsiteX5" fmla="*/ 1171170 w 2196232"/>
                <a:gd name="connsiteY5" fmla="*/ 1133441 h 5430757"/>
                <a:gd name="connsiteX6" fmla="*/ 1412470 w 2196232"/>
                <a:gd name="connsiteY6" fmla="*/ 841341 h 5430757"/>
                <a:gd name="connsiteX7" fmla="*/ 1356590 w 2196232"/>
                <a:gd name="connsiteY7" fmla="*/ 1908141 h 5430757"/>
                <a:gd name="connsiteX8" fmla="*/ 1542011 w 2196232"/>
                <a:gd name="connsiteY8" fmla="*/ 1639626 h 5430757"/>
                <a:gd name="connsiteX9" fmla="*/ 1486130 w 2196232"/>
                <a:gd name="connsiteY9" fmla="*/ 3226400 h 5430757"/>
                <a:gd name="connsiteX10" fmla="*/ 1859510 w 2196232"/>
                <a:gd name="connsiteY10" fmla="*/ 2883500 h 5430757"/>
                <a:gd name="connsiteX11" fmla="*/ 1760450 w 2196232"/>
                <a:gd name="connsiteY11" fmla="*/ 4156040 h 5430757"/>
                <a:gd name="connsiteX12" fmla="*/ 2050010 w 2196232"/>
                <a:gd name="connsiteY12" fmla="*/ 3805520 h 5430757"/>
                <a:gd name="connsiteX13" fmla="*/ 1912851 w 2196232"/>
                <a:gd name="connsiteY13" fmla="*/ 4712300 h 5430757"/>
                <a:gd name="connsiteX14" fmla="*/ 2179551 w 2196232"/>
                <a:gd name="connsiteY14" fmla="*/ 4521800 h 5430757"/>
                <a:gd name="connsiteX15" fmla="*/ 1602971 w 2196232"/>
                <a:gd name="connsiteY15" fmla="*/ 5430757 h 5430757"/>
                <a:gd name="connsiteX16" fmla="*/ 228468 w 2196232"/>
                <a:gd name="connsiteY16" fmla="*/ 4333477 h 5430757"/>
                <a:gd name="connsiteX17" fmla="*/ 716510 w 2196232"/>
                <a:gd name="connsiteY17" fmla="*/ 4704681 h 5430757"/>
                <a:gd name="connsiteX18" fmla="*/ 230 w 2196232"/>
                <a:gd name="connsiteY18" fmla="*/ 2913981 h 5430757"/>
                <a:gd name="connsiteX19" fmla="*/ 495530 w 2196232"/>
                <a:gd name="connsiteY19" fmla="*/ 3241641 h 5430757"/>
                <a:gd name="connsiteX20" fmla="*/ 106548 w 2196232"/>
                <a:gd name="connsiteY20" fmla="*/ 1708206 h 5430757"/>
                <a:gd name="connsiteX0" fmla="*/ 106548 w 2196232"/>
                <a:gd name="connsiteY0" fmla="*/ 1713349 h 5435900"/>
                <a:gd name="connsiteX1" fmla="*/ 533630 w 2196232"/>
                <a:gd name="connsiteY1" fmla="*/ 2347624 h 5435900"/>
                <a:gd name="connsiteX2" fmla="*/ 320270 w 2196232"/>
                <a:gd name="connsiteY2" fmla="*/ 567084 h 5435900"/>
                <a:gd name="connsiteX3" fmla="*/ 466320 w 2196232"/>
                <a:gd name="connsiteY3" fmla="*/ 808384 h 5435900"/>
                <a:gd name="connsiteX4" fmla="*/ 1044170 w 2196232"/>
                <a:gd name="connsiteY4" fmla="*/ 8285 h 5435900"/>
                <a:gd name="connsiteX5" fmla="*/ 1171170 w 2196232"/>
                <a:gd name="connsiteY5" fmla="*/ 1138584 h 5435900"/>
                <a:gd name="connsiteX6" fmla="*/ 1412470 w 2196232"/>
                <a:gd name="connsiteY6" fmla="*/ 846484 h 5435900"/>
                <a:gd name="connsiteX7" fmla="*/ 1356590 w 2196232"/>
                <a:gd name="connsiteY7" fmla="*/ 1913284 h 5435900"/>
                <a:gd name="connsiteX8" fmla="*/ 1542011 w 2196232"/>
                <a:gd name="connsiteY8" fmla="*/ 1644769 h 5435900"/>
                <a:gd name="connsiteX9" fmla="*/ 1486130 w 2196232"/>
                <a:gd name="connsiteY9" fmla="*/ 3231543 h 5435900"/>
                <a:gd name="connsiteX10" fmla="*/ 1859510 w 2196232"/>
                <a:gd name="connsiteY10" fmla="*/ 2888643 h 5435900"/>
                <a:gd name="connsiteX11" fmla="*/ 1760450 w 2196232"/>
                <a:gd name="connsiteY11" fmla="*/ 4161183 h 5435900"/>
                <a:gd name="connsiteX12" fmla="*/ 2050010 w 2196232"/>
                <a:gd name="connsiteY12" fmla="*/ 3810663 h 5435900"/>
                <a:gd name="connsiteX13" fmla="*/ 1912851 w 2196232"/>
                <a:gd name="connsiteY13" fmla="*/ 4717443 h 5435900"/>
                <a:gd name="connsiteX14" fmla="*/ 2179551 w 2196232"/>
                <a:gd name="connsiteY14" fmla="*/ 4526943 h 5435900"/>
                <a:gd name="connsiteX15" fmla="*/ 1602971 w 2196232"/>
                <a:gd name="connsiteY15" fmla="*/ 5435900 h 5435900"/>
                <a:gd name="connsiteX16" fmla="*/ 228468 w 2196232"/>
                <a:gd name="connsiteY16" fmla="*/ 4338620 h 5435900"/>
                <a:gd name="connsiteX17" fmla="*/ 716510 w 2196232"/>
                <a:gd name="connsiteY17" fmla="*/ 4709824 h 5435900"/>
                <a:gd name="connsiteX18" fmla="*/ 230 w 2196232"/>
                <a:gd name="connsiteY18" fmla="*/ 2919124 h 5435900"/>
                <a:gd name="connsiteX19" fmla="*/ 495530 w 2196232"/>
                <a:gd name="connsiteY19" fmla="*/ 3246784 h 5435900"/>
                <a:gd name="connsiteX20" fmla="*/ 106548 w 2196232"/>
                <a:gd name="connsiteY20" fmla="*/ 1713349 h 5435900"/>
                <a:gd name="connsiteX0" fmla="*/ 106548 w 2196232"/>
                <a:gd name="connsiteY0" fmla="*/ 1706721 h 5429272"/>
                <a:gd name="connsiteX1" fmla="*/ 533630 w 2196232"/>
                <a:gd name="connsiteY1" fmla="*/ 2340996 h 5429272"/>
                <a:gd name="connsiteX2" fmla="*/ 320270 w 2196232"/>
                <a:gd name="connsiteY2" fmla="*/ 560456 h 5429272"/>
                <a:gd name="connsiteX3" fmla="*/ 466320 w 2196232"/>
                <a:gd name="connsiteY3" fmla="*/ 801756 h 5429272"/>
                <a:gd name="connsiteX4" fmla="*/ 1044170 w 2196232"/>
                <a:gd name="connsiteY4" fmla="*/ 1657 h 5429272"/>
                <a:gd name="connsiteX5" fmla="*/ 1171170 w 2196232"/>
                <a:gd name="connsiteY5" fmla="*/ 1131956 h 5429272"/>
                <a:gd name="connsiteX6" fmla="*/ 1412470 w 2196232"/>
                <a:gd name="connsiteY6" fmla="*/ 839856 h 5429272"/>
                <a:gd name="connsiteX7" fmla="*/ 1356590 w 2196232"/>
                <a:gd name="connsiteY7" fmla="*/ 1906656 h 5429272"/>
                <a:gd name="connsiteX8" fmla="*/ 1542011 w 2196232"/>
                <a:gd name="connsiteY8" fmla="*/ 1638141 h 5429272"/>
                <a:gd name="connsiteX9" fmla="*/ 1486130 w 2196232"/>
                <a:gd name="connsiteY9" fmla="*/ 3224915 h 5429272"/>
                <a:gd name="connsiteX10" fmla="*/ 1859510 w 2196232"/>
                <a:gd name="connsiteY10" fmla="*/ 2882015 h 5429272"/>
                <a:gd name="connsiteX11" fmla="*/ 1760450 w 2196232"/>
                <a:gd name="connsiteY11" fmla="*/ 4154555 h 5429272"/>
                <a:gd name="connsiteX12" fmla="*/ 2050010 w 2196232"/>
                <a:gd name="connsiteY12" fmla="*/ 3804035 h 5429272"/>
                <a:gd name="connsiteX13" fmla="*/ 1912851 w 2196232"/>
                <a:gd name="connsiteY13" fmla="*/ 4710815 h 5429272"/>
                <a:gd name="connsiteX14" fmla="*/ 2179551 w 2196232"/>
                <a:gd name="connsiteY14" fmla="*/ 4520315 h 5429272"/>
                <a:gd name="connsiteX15" fmla="*/ 1602971 w 2196232"/>
                <a:gd name="connsiteY15" fmla="*/ 5429272 h 5429272"/>
                <a:gd name="connsiteX16" fmla="*/ 228468 w 2196232"/>
                <a:gd name="connsiteY16" fmla="*/ 4331992 h 5429272"/>
                <a:gd name="connsiteX17" fmla="*/ 716510 w 2196232"/>
                <a:gd name="connsiteY17" fmla="*/ 4703196 h 5429272"/>
                <a:gd name="connsiteX18" fmla="*/ 230 w 2196232"/>
                <a:gd name="connsiteY18" fmla="*/ 2912496 h 5429272"/>
                <a:gd name="connsiteX19" fmla="*/ 495530 w 2196232"/>
                <a:gd name="connsiteY19" fmla="*/ 3240156 h 5429272"/>
                <a:gd name="connsiteX20" fmla="*/ 106548 w 2196232"/>
                <a:gd name="connsiteY20" fmla="*/ 1706721 h 5429272"/>
                <a:gd name="connsiteX0" fmla="*/ 106548 w 2196232"/>
                <a:gd name="connsiteY0" fmla="*/ 1707520 h 5430071"/>
                <a:gd name="connsiteX1" fmla="*/ 533630 w 2196232"/>
                <a:gd name="connsiteY1" fmla="*/ 2341795 h 5430071"/>
                <a:gd name="connsiteX2" fmla="*/ 320270 w 2196232"/>
                <a:gd name="connsiteY2" fmla="*/ 561255 h 5430071"/>
                <a:gd name="connsiteX3" fmla="*/ 466320 w 2196232"/>
                <a:gd name="connsiteY3" fmla="*/ 802555 h 5430071"/>
                <a:gd name="connsiteX4" fmla="*/ 1044170 w 2196232"/>
                <a:gd name="connsiteY4" fmla="*/ 2456 h 5430071"/>
                <a:gd name="connsiteX5" fmla="*/ 1171170 w 2196232"/>
                <a:gd name="connsiteY5" fmla="*/ 1132755 h 5430071"/>
                <a:gd name="connsiteX6" fmla="*/ 1412470 w 2196232"/>
                <a:gd name="connsiteY6" fmla="*/ 840655 h 5430071"/>
                <a:gd name="connsiteX7" fmla="*/ 1356590 w 2196232"/>
                <a:gd name="connsiteY7" fmla="*/ 1907455 h 5430071"/>
                <a:gd name="connsiteX8" fmla="*/ 1542011 w 2196232"/>
                <a:gd name="connsiteY8" fmla="*/ 1638940 h 5430071"/>
                <a:gd name="connsiteX9" fmla="*/ 1486130 w 2196232"/>
                <a:gd name="connsiteY9" fmla="*/ 3225714 h 5430071"/>
                <a:gd name="connsiteX10" fmla="*/ 1859510 w 2196232"/>
                <a:gd name="connsiteY10" fmla="*/ 2882814 h 5430071"/>
                <a:gd name="connsiteX11" fmla="*/ 1760450 w 2196232"/>
                <a:gd name="connsiteY11" fmla="*/ 4155354 h 5430071"/>
                <a:gd name="connsiteX12" fmla="*/ 2050010 w 2196232"/>
                <a:gd name="connsiteY12" fmla="*/ 3804834 h 5430071"/>
                <a:gd name="connsiteX13" fmla="*/ 1912851 w 2196232"/>
                <a:gd name="connsiteY13" fmla="*/ 4711614 h 5430071"/>
                <a:gd name="connsiteX14" fmla="*/ 2179551 w 2196232"/>
                <a:gd name="connsiteY14" fmla="*/ 4521114 h 5430071"/>
                <a:gd name="connsiteX15" fmla="*/ 1602971 w 2196232"/>
                <a:gd name="connsiteY15" fmla="*/ 5430071 h 5430071"/>
                <a:gd name="connsiteX16" fmla="*/ 228468 w 2196232"/>
                <a:gd name="connsiteY16" fmla="*/ 4332791 h 5430071"/>
                <a:gd name="connsiteX17" fmla="*/ 716510 w 2196232"/>
                <a:gd name="connsiteY17" fmla="*/ 4703995 h 5430071"/>
                <a:gd name="connsiteX18" fmla="*/ 230 w 2196232"/>
                <a:gd name="connsiteY18" fmla="*/ 2913295 h 5430071"/>
                <a:gd name="connsiteX19" fmla="*/ 495530 w 2196232"/>
                <a:gd name="connsiteY19" fmla="*/ 3240955 h 5430071"/>
                <a:gd name="connsiteX20" fmla="*/ 106548 w 2196232"/>
                <a:gd name="connsiteY20" fmla="*/ 1707520 h 5430071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769 w 2196453"/>
                <a:gd name="connsiteY0" fmla="*/ 1688711 h 5411262"/>
                <a:gd name="connsiteX1" fmla="*/ 533851 w 2196453"/>
                <a:gd name="connsiteY1" fmla="*/ 2373786 h 5411262"/>
                <a:gd name="connsiteX2" fmla="*/ 345891 w 2196453"/>
                <a:gd name="connsiteY2" fmla="*/ 536096 h 5411262"/>
                <a:gd name="connsiteX3" fmla="*/ 466541 w 2196453"/>
                <a:gd name="connsiteY3" fmla="*/ 783746 h 5411262"/>
                <a:gd name="connsiteX4" fmla="*/ 1057091 w 2196453"/>
                <a:gd name="connsiteY4" fmla="*/ 2697 h 5411262"/>
                <a:gd name="connsiteX5" fmla="*/ 1139641 w 2196453"/>
                <a:gd name="connsiteY5" fmla="*/ 1126646 h 5411262"/>
                <a:gd name="connsiteX6" fmla="*/ 1368241 w 2196453"/>
                <a:gd name="connsiteY6" fmla="*/ 821846 h 5411262"/>
                <a:gd name="connsiteX7" fmla="*/ 1356811 w 2196453"/>
                <a:gd name="connsiteY7" fmla="*/ 1888646 h 5411262"/>
                <a:gd name="connsiteX8" fmla="*/ 1542232 w 2196453"/>
                <a:gd name="connsiteY8" fmla="*/ 1620131 h 5411262"/>
                <a:gd name="connsiteX9" fmla="*/ 1486351 w 2196453"/>
                <a:gd name="connsiteY9" fmla="*/ 3206905 h 5411262"/>
                <a:gd name="connsiteX10" fmla="*/ 1859731 w 2196453"/>
                <a:gd name="connsiteY10" fmla="*/ 2864005 h 5411262"/>
                <a:gd name="connsiteX11" fmla="*/ 1760671 w 2196453"/>
                <a:gd name="connsiteY11" fmla="*/ 4136545 h 5411262"/>
                <a:gd name="connsiteX12" fmla="*/ 2050231 w 2196453"/>
                <a:gd name="connsiteY12" fmla="*/ 3786025 h 5411262"/>
                <a:gd name="connsiteX13" fmla="*/ 1913072 w 2196453"/>
                <a:gd name="connsiteY13" fmla="*/ 4692805 h 5411262"/>
                <a:gd name="connsiteX14" fmla="*/ 2179772 w 2196453"/>
                <a:gd name="connsiteY14" fmla="*/ 4502305 h 5411262"/>
                <a:gd name="connsiteX15" fmla="*/ 1603192 w 2196453"/>
                <a:gd name="connsiteY15" fmla="*/ 5411262 h 5411262"/>
                <a:gd name="connsiteX16" fmla="*/ 228689 w 2196453"/>
                <a:gd name="connsiteY16" fmla="*/ 4313982 h 5411262"/>
                <a:gd name="connsiteX17" fmla="*/ 716731 w 2196453"/>
                <a:gd name="connsiteY17" fmla="*/ 4685186 h 5411262"/>
                <a:gd name="connsiteX18" fmla="*/ 451 w 2196453"/>
                <a:gd name="connsiteY18" fmla="*/ 2894486 h 5411262"/>
                <a:gd name="connsiteX19" fmla="*/ 495751 w 2196453"/>
                <a:gd name="connsiteY19" fmla="*/ 3222146 h 5411262"/>
                <a:gd name="connsiteX20" fmla="*/ 106769 w 2196453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4760" h="5411262">
                  <a:moveTo>
                    <a:pt x="108865" y="1688711"/>
                  </a:moveTo>
                  <a:cubicBezTo>
                    <a:pt x="131725" y="1858891"/>
                    <a:pt x="492707" y="2156314"/>
                    <a:pt x="535947" y="2373786"/>
                  </a:cubicBezTo>
                  <a:cubicBezTo>
                    <a:pt x="704917" y="2000708"/>
                    <a:pt x="-69420" y="1671053"/>
                    <a:pt x="347987" y="536096"/>
                  </a:cubicBezTo>
                  <a:cubicBezTo>
                    <a:pt x="363227" y="262623"/>
                    <a:pt x="326820" y="688496"/>
                    <a:pt x="468637" y="783746"/>
                  </a:cubicBezTo>
                  <a:cubicBezTo>
                    <a:pt x="432654" y="123346"/>
                    <a:pt x="1016854" y="-22703"/>
                    <a:pt x="1059187" y="2697"/>
                  </a:cubicBezTo>
                  <a:cubicBezTo>
                    <a:pt x="866570" y="205897"/>
                    <a:pt x="1317420" y="654629"/>
                    <a:pt x="1141737" y="1126646"/>
                  </a:cubicBezTo>
                  <a:cubicBezTo>
                    <a:pt x="1251804" y="1116063"/>
                    <a:pt x="1352134" y="692729"/>
                    <a:pt x="1370337" y="821846"/>
                  </a:cubicBezTo>
                  <a:cubicBezTo>
                    <a:pt x="1388540" y="950963"/>
                    <a:pt x="1527817" y="1277232"/>
                    <a:pt x="1358907" y="1888646"/>
                  </a:cubicBezTo>
                  <a:cubicBezTo>
                    <a:pt x="1471514" y="1799141"/>
                    <a:pt x="1482521" y="1709636"/>
                    <a:pt x="1544328" y="1620131"/>
                  </a:cubicBezTo>
                  <a:cubicBezTo>
                    <a:pt x="1605348" y="1607733"/>
                    <a:pt x="1864791" y="2663043"/>
                    <a:pt x="1488447" y="3206905"/>
                  </a:cubicBezTo>
                  <a:cubicBezTo>
                    <a:pt x="1562953" y="3153867"/>
                    <a:pt x="1855477" y="2762405"/>
                    <a:pt x="1861827" y="2864005"/>
                  </a:cubicBezTo>
                  <a:cubicBezTo>
                    <a:pt x="1906277" y="3029105"/>
                    <a:pt x="2097412" y="3593303"/>
                    <a:pt x="1734192" y="4150833"/>
                  </a:cubicBezTo>
                  <a:cubicBezTo>
                    <a:pt x="2023435" y="3971763"/>
                    <a:pt x="2058677" y="3666645"/>
                    <a:pt x="2052327" y="3766975"/>
                  </a:cubicBezTo>
                  <a:cubicBezTo>
                    <a:pt x="2222189" y="4067330"/>
                    <a:pt x="1977715" y="4633750"/>
                    <a:pt x="1915168" y="4692805"/>
                  </a:cubicBezTo>
                  <a:cubicBezTo>
                    <a:pt x="1981208" y="4723285"/>
                    <a:pt x="2213195" y="4332080"/>
                    <a:pt x="2181868" y="4502305"/>
                  </a:cubicBezTo>
                  <a:cubicBezTo>
                    <a:pt x="2132550" y="4895778"/>
                    <a:pt x="1887968" y="5165426"/>
                    <a:pt x="1605288" y="5411262"/>
                  </a:cubicBezTo>
                  <a:cubicBezTo>
                    <a:pt x="905820" y="5337602"/>
                    <a:pt x="388915" y="4779755"/>
                    <a:pt x="230785" y="4313982"/>
                  </a:cubicBezTo>
                  <a:cubicBezTo>
                    <a:pt x="239796" y="4284365"/>
                    <a:pt x="690766" y="4729091"/>
                    <a:pt x="718827" y="4685186"/>
                  </a:cubicBezTo>
                  <a:cubicBezTo>
                    <a:pt x="360687" y="4370226"/>
                    <a:pt x="-35553" y="3323746"/>
                    <a:pt x="2547" y="2894486"/>
                  </a:cubicBezTo>
                  <a:cubicBezTo>
                    <a:pt x="144787" y="2940206"/>
                    <a:pt x="355607" y="3176426"/>
                    <a:pt x="497847" y="3222146"/>
                  </a:cubicBezTo>
                  <a:cubicBezTo>
                    <a:pt x="-226174" y="2482401"/>
                    <a:pt x="124226" y="2016976"/>
                    <a:pt x="108865" y="168871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A91897-91DB-6140-002D-301D50C20418}"/>
                </a:ext>
              </a:extLst>
            </p:cNvPr>
            <p:cNvSpPr/>
            <p:nvPr/>
          </p:nvSpPr>
          <p:spPr>
            <a:xfrm>
              <a:off x="7634658" y="1272136"/>
              <a:ext cx="1220834" cy="5177268"/>
            </a:xfrm>
            <a:custGeom>
              <a:avLst/>
              <a:gdLst>
                <a:gd name="connsiteX0" fmla="*/ 0 w 152400"/>
                <a:gd name="connsiteY0" fmla="*/ 0 h 2243568"/>
                <a:gd name="connsiteX1" fmla="*/ 152400 w 152400"/>
                <a:gd name="connsiteY1" fmla="*/ 0 h 2243568"/>
                <a:gd name="connsiteX2" fmla="*/ 152400 w 152400"/>
                <a:gd name="connsiteY2" fmla="*/ 2243568 h 2243568"/>
                <a:gd name="connsiteX3" fmla="*/ 0 w 152400"/>
                <a:gd name="connsiteY3" fmla="*/ 2243568 h 2243568"/>
                <a:gd name="connsiteX4" fmla="*/ 0 w 152400"/>
                <a:gd name="connsiteY4" fmla="*/ 0 h 2243568"/>
                <a:gd name="connsiteX0" fmla="*/ 0 w 1193800"/>
                <a:gd name="connsiteY0" fmla="*/ 0 h 5215368"/>
                <a:gd name="connsiteX1" fmla="*/ 1193800 w 1193800"/>
                <a:gd name="connsiteY1" fmla="*/ 2971800 h 5215368"/>
                <a:gd name="connsiteX2" fmla="*/ 1193800 w 1193800"/>
                <a:gd name="connsiteY2" fmla="*/ 5215368 h 5215368"/>
                <a:gd name="connsiteX3" fmla="*/ 1041400 w 1193800"/>
                <a:gd name="connsiteY3" fmla="*/ 5215368 h 5215368"/>
                <a:gd name="connsiteX4" fmla="*/ 0 w 1193800"/>
                <a:gd name="connsiteY4" fmla="*/ 0 h 5215368"/>
                <a:gd name="connsiteX0" fmla="*/ 0 w 1193800"/>
                <a:gd name="connsiteY0" fmla="*/ 0 h 5215368"/>
                <a:gd name="connsiteX1" fmla="*/ 1193800 w 1193800"/>
                <a:gd name="connsiteY1" fmla="*/ 5215368 h 5215368"/>
                <a:gd name="connsiteX2" fmla="*/ 1041400 w 1193800"/>
                <a:gd name="connsiteY2" fmla="*/ 5215368 h 5215368"/>
                <a:gd name="connsiteX3" fmla="*/ 0 w 11938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56843 w 1174443"/>
                <a:gd name="connsiteY0" fmla="*/ 0 h 5215368"/>
                <a:gd name="connsiteX1" fmla="*/ 1174443 w 1174443"/>
                <a:gd name="connsiteY1" fmla="*/ 4897868 h 5215368"/>
                <a:gd name="connsiteX2" fmla="*/ 1098243 w 1174443"/>
                <a:gd name="connsiteY2" fmla="*/ 5215368 h 5215368"/>
                <a:gd name="connsiteX3" fmla="*/ 56843 w 1174443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03816 w 1221416"/>
                <a:gd name="connsiteY0" fmla="*/ 0 h 5177268"/>
                <a:gd name="connsiteX1" fmla="*/ 1221416 w 1221416"/>
                <a:gd name="connsiteY1" fmla="*/ 4897868 h 5177268"/>
                <a:gd name="connsiteX2" fmla="*/ 1183316 w 1221416"/>
                <a:gd name="connsiteY2" fmla="*/ 5177268 h 5177268"/>
                <a:gd name="connsiteX3" fmla="*/ 103816 w 1221416"/>
                <a:gd name="connsiteY3" fmla="*/ 0 h 5177268"/>
                <a:gd name="connsiteX0" fmla="*/ 58970 w 1176570"/>
                <a:gd name="connsiteY0" fmla="*/ 0 h 5177268"/>
                <a:gd name="connsiteX1" fmla="*/ 1176570 w 1176570"/>
                <a:gd name="connsiteY1" fmla="*/ 4897868 h 5177268"/>
                <a:gd name="connsiteX2" fmla="*/ 1138470 w 1176570"/>
                <a:gd name="connsiteY2" fmla="*/ 5177268 h 5177268"/>
                <a:gd name="connsiteX3" fmla="*/ 58970 w 1176570"/>
                <a:gd name="connsiteY3" fmla="*/ 0 h 5177268"/>
                <a:gd name="connsiteX0" fmla="*/ 65358 w 1182958"/>
                <a:gd name="connsiteY0" fmla="*/ 0 h 5177268"/>
                <a:gd name="connsiteX1" fmla="*/ 1182958 w 1182958"/>
                <a:gd name="connsiteY1" fmla="*/ 4897868 h 5177268"/>
                <a:gd name="connsiteX2" fmla="*/ 1144858 w 1182958"/>
                <a:gd name="connsiteY2" fmla="*/ 5177268 h 5177268"/>
                <a:gd name="connsiteX3" fmla="*/ 65358 w 1182958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34" h="5177268">
                  <a:moveTo>
                    <a:pt x="103234" y="0"/>
                  </a:moveTo>
                  <a:cubicBezTo>
                    <a:pt x="117627" y="332143"/>
                    <a:pt x="-66099" y="2681045"/>
                    <a:pt x="1220834" y="4897868"/>
                  </a:cubicBezTo>
                  <a:lnTo>
                    <a:pt x="1182734" y="5177268"/>
                  </a:lnTo>
                  <a:cubicBezTo>
                    <a:pt x="-485199" y="2156112"/>
                    <a:pt x="97307" y="89996"/>
                    <a:pt x="10323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F86681-94F8-53AE-3A9A-55EF2209440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EDDDA-FDEB-61F7-6015-C9EB5DAF3E3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215338" y="-94756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ز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33C3A9-002C-AACF-3B64-D98E1C75E520}"/>
              </a:ext>
            </a:extLst>
          </p:cNvPr>
          <p:cNvGrpSpPr/>
          <p:nvPr/>
        </p:nvGrpSpPr>
        <p:grpSpPr>
          <a:xfrm flipH="1">
            <a:off x="2498870" y="362618"/>
            <a:ext cx="3727601" cy="7013373"/>
            <a:chOff x="5301094" y="2003156"/>
            <a:chExt cx="1182632" cy="2225088"/>
          </a:xfrm>
          <a:solidFill>
            <a:schemeClr val="bg1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88C415-4268-0032-1511-C0CF69A26CC1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E5A182-02C0-FC2E-AE73-4D5EB505F45C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A141B-5B30-BB21-8407-1A1514CCFAC5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D1AB10-ABDF-A35D-7B9F-1A93BBE1623A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B6DE69-2480-71DD-2DCE-E14F6F9D2A15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ED0199-60E2-F38A-5A03-8DCFE7C02EC3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DCDD27-8A36-2511-2A98-2EAE451D3461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F430A9-4AAD-E6F6-C5CA-A6FF84A721D1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6A18AF-0919-2F43-CF0E-5BC066A4EDAE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Moon 15">
                <a:extLst>
                  <a:ext uri="{FF2B5EF4-FFF2-40B4-BE49-F238E27FC236}">
                    <a16:creationId xmlns:a16="http://schemas.microsoft.com/office/drawing/2014/main" id="{4B1DDA2B-E124-0D4C-DAAF-C40EA0561475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FDA995-4D10-839F-D455-557E2B5194AA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4EFC9A-B29B-EC3D-5AED-49C3F3604BCA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3AACE34-EF71-9684-2667-C0A3B214DE91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8910759D-3044-7CB7-0DFF-84BDCD57BE79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12">
                <a:extLst>
                  <a:ext uri="{FF2B5EF4-FFF2-40B4-BE49-F238E27FC236}">
                    <a16:creationId xmlns:a16="http://schemas.microsoft.com/office/drawing/2014/main" id="{45CA062D-1257-50DD-0682-372D61610050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41AE0EB5-AFD4-DC2F-CA49-606DD1A965FF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7E4FCC43-29DD-3D34-201A-E463B3FB9BDE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0">
                <a:extLst>
                  <a:ext uri="{FF2B5EF4-FFF2-40B4-BE49-F238E27FC236}">
                    <a16:creationId xmlns:a16="http://schemas.microsoft.com/office/drawing/2014/main" id="{3E3505B5-3187-75FD-83AE-C3EC97FCF29F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AB951-39B7-565D-429F-2C5F142BD67C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8EABDFF-AEC0-27A7-811A-540AFA845093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3CB566-F011-A8BF-E637-74F62BB2C6CA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4">
                <a:extLst>
                  <a:ext uri="{FF2B5EF4-FFF2-40B4-BE49-F238E27FC236}">
                    <a16:creationId xmlns:a16="http://schemas.microsoft.com/office/drawing/2014/main" id="{20F8DFF7-37A5-7F45-7E27-F65C8834CE9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20">
                <a:extLst>
                  <a:ext uri="{FF2B5EF4-FFF2-40B4-BE49-F238E27FC236}">
                    <a16:creationId xmlns:a16="http://schemas.microsoft.com/office/drawing/2014/main" id="{83BF04BC-3FFF-1A0A-B435-D28F089D2887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C00E790-8668-D017-E8FD-EE4C5205FC4A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D4479C7-D7C9-8BCA-A126-541B0D740C99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046F6D-41C0-F4D1-6A33-14BE3974607E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9F09C1-8AD5-B955-7879-FEF664960C08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85B63E-8046-87F4-797F-23F6BA4A90AE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3E5BD16-A156-5F61-F4A6-CB70DBA7D390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CDC744-3CB0-EFC7-6590-4CB542BED1FC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0EF5C7-CF27-03F3-76EB-4837C9231782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2BB85A-0916-EAD2-3BCE-860433BC9D3F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1DD1E9-8834-7783-B7B9-E197F40DB2BD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DCEFA16-81C0-B02A-DED3-035FA5A11316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3D94CA0-3A15-F0D4-C353-FF4496547E0E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5B96F64-62FC-58D6-1AF1-B4BB576D9C47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044D59F-6E50-C3BF-E039-65861B56F522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9BA92-5DDD-EA4E-410F-5736DDBBC666}"/>
              </a:ext>
            </a:extLst>
          </p:cNvPr>
          <p:cNvGrpSpPr/>
          <p:nvPr/>
        </p:nvGrpSpPr>
        <p:grpSpPr>
          <a:xfrm flipH="1">
            <a:off x="7931811" y="3009147"/>
            <a:ext cx="1772580" cy="3335057"/>
            <a:chOff x="5301094" y="2003156"/>
            <a:chExt cx="1182632" cy="22250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1BA7B6-75C6-5195-0C92-2F58CD3FB9A2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4A2138-C61D-AFDD-87CB-BA9DEDCFDB79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B877DD2-0192-3E25-7E9D-026544070307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E74F232-43A3-7FC4-691C-DE2337531BCC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9F623D6-C135-6A43-0DE1-8460F72C84D7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D14F02-F795-09C9-5604-CD5244F9F3BF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2B8E13-4034-7512-EF41-D98F6F26F6D3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F13DC4-1B0E-48AE-93E2-016ED577E4DD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0B6AC25-D048-E810-2839-E2CF408782B7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Moon 15">
                <a:extLst>
                  <a:ext uri="{FF2B5EF4-FFF2-40B4-BE49-F238E27FC236}">
                    <a16:creationId xmlns:a16="http://schemas.microsoft.com/office/drawing/2014/main" id="{CC8DB714-3BF2-1457-7B08-153DC49D9004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771EE940-C202-6561-80EC-5E2F0F7BBB87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9E9F67-97CC-7178-2052-1B17DFCAFF98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832F8FB-C3DF-0057-234B-6373D5B3FE01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4">
                <a:extLst>
                  <a:ext uri="{FF2B5EF4-FFF2-40B4-BE49-F238E27FC236}">
                    <a16:creationId xmlns:a16="http://schemas.microsoft.com/office/drawing/2014/main" id="{A27CAE78-5645-9BD3-F130-2924EC586F79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12">
                <a:extLst>
                  <a:ext uri="{FF2B5EF4-FFF2-40B4-BE49-F238E27FC236}">
                    <a16:creationId xmlns:a16="http://schemas.microsoft.com/office/drawing/2014/main" id="{15FAFF5E-D7F0-D5C9-5B0F-4E0D94FC0AC7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12">
                <a:extLst>
                  <a:ext uri="{FF2B5EF4-FFF2-40B4-BE49-F238E27FC236}">
                    <a16:creationId xmlns:a16="http://schemas.microsoft.com/office/drawing/2014/main" id="{FF5E5C22-4DD3-3EB0-3F87-B6DAF363D56E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AF726F16-2F46-BBE7-1F9B-DD5D409E3D83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20">
                <a:extLst>
                  <a:ext uri="{FF2B5EF4-FFF2-40B4-BE49-F238E27FC236}">
                    <a16:creationId xmlns:a16="http://schemas.microsoft.com/office/drawing/2014/main" id="{4D17C9F6-9070-9669-A6F2-04191705A2B5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BB0B1A-6122-1481-3703-B15E548AA6D9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648CE3E-0AFF-B61F-1AE1-38312576F60C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A843F4D-167B-29B5-7836-EFC3EA4C2C1F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4">
                <a:extLst>
                  <a:ext uri="{FF2B5EF4-FFF2-40B4-BE49-F238E27FC236}">
                    <a16:creationId xmlns:a16="http://schemas.microsoft.com/office/drawing/2014/main" id="{90B53ADD-C711-07DC-0B8D-4DEA680A5B5C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20">
                <a:extLst>
                  <a:ext uri="{FF2B5EF4-FFF2-40B4-BE49-F238E27FC236}">
                    <a16:creationId xmlns:a16="http://schemas.microsoft.com/office/drawing/2014/main" id="{1F453490-AEEC-E244-8FBB-AA9342B1105B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06B364F-F73B-EF7E-5ED2-128324056D5C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E6B034E-C3C3-C3CC-74E5-8DAFE14A1974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D063055-FC10-B8A5-B45D-4DC89F6445D2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5D65F30-65DD-085E-DAB0-C8F856E1B0FD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3A611B1-DCD5-AAEE-87D5-BEF4B63A349E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F67CC9D-0EDD-F473-BB94-2D67B3A299A8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8332EDF-1B6C-156F-D3A7-CA1DB058A274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4F8458-67EB-DAE4-B7E2-BC2985A87871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980B368-D579-2796-2C49-0834C9545E64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5BCFB9C-831F-CB9F-BA90-FDC08C9FEB1E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BF35B38-9E61-5978-02FC-C14EDC1BCFB5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CFD7E23-78E1-8BA5-6DA0-14C3D76B72C8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300D090-F209-055A-0832-528841D9FAEB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CAD61F36-4BD1-373F-332E-53765FA671E1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083943E-E118-F48C-A742-F58AEBF85FC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8ACE9A-B6D2-5199-91CE-E252C7F0DCE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437072" y="-1536215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س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E5CF86-0010-778A-54CB-9A0252F65825}"/>
              </a:ext>
            </a:extLst>
          </p:cNvPr>
          <p:cNvGrpSpPr/>
          <p:nvPr/>
        </p:nvGrpSpPr>
        <p:grpSpPr>
          <a:xfrm>
            <a:off x="655277" y="3435625"/>
            <a:ext cx="5300096" cy="3253604"/>
            <a:chOff x="2595778" y="3283399"/>
            <a:chExt cx="5291341" cy="3248229"/>
          </a:xfrm>
          <a:solidFill>
            <a:schemeClr val="bg1"/>
          </a:solidFill>
        </p:grpSpPr>
        <p:sp>
          <p:nvSpPr>
            <p:cNvPr id="18" name="Oval 77">
              <a:extLst>
                <a:ext uri="{FF2B5EF4-FFF2-40B4-BE49-F238E27FC236}">
                  <a16:creationId xmlns:a16="http://schemas.microsoft.com/office/drawing/2014/main" id="{2DB58BA7-4D8E-9476-F3D3-AA7D869301B4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77">
              <a:extLst>
                <a:ext uri="{FF2B5EF4-FFF2-40B4-BE49-F238E27FC236}">
                  <a16:creationId xmlns:a16="http://schemas.microsoft.com/office/drawing/2014/main" id="{B74D95E5-CBAB-D438-F127-4952A6C3C258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76">
              <a:extLst>
                <a:ext uri="{FF2B5EF4-FFF2-40B4-BE49-F238E27FC236}">
                  <a16:creationId xmlns:a16="http://schemas.microsoft.com/office/drawing/2014/main" id="{774E1D59-F7FD-AD42-A211-93E946E2245E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40ADD47-3F70-DF69-B89F-CDB0CD74F6EC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E3680BD-B0A2-0F51-EC3F-20B7A6C80EF0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51373F3C-D84E-AF24-9E2E-5AF0755B5760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B5749A5-377E-323B-351E-7733397FDDD5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FB7C0AC-86CD-D147-0033-D42DD0582E6F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BDA1CD29-EFDE-3AAF-AFFF-811D0F09B9BD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72054DC1-94B2-8D3E-6490-D3FDB11BEF55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44CCE921-8D4B-C815-6E29-B74F57ABE74B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200DB26-A743-9C50-5AD0-D20B7FD01D47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0755FFF-05AE-72F3-12CC-53341C960D6B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6D78989C-A151-C8D2-445B-D2CD4351BD36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92B852F5-55FE-EB94-257C-1F34440E07BC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961C70-5EDC-EBE7-63AB-95AC1DD68FAB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6D3DC4F-7371-39BB-8FA4-851C4BC0B0EE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EE78E2F1-E24D-2995-0259-1A850D61438F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8E8DCFA-6BC6-9401-5077-A1D4D3141962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39B97637-E3F4-890A-814D-4343DC123A86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289C0C7D-74D9-49BD-AB08-BE10582D50F3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21C854B-C94F-EAF0-C040-4F76AD298E41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569A4E2-6039-2D95-C8C5-B608FF37FA79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E98A623-4BF4-9CEA-3E32-8442DEDFF95E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C159A8AF-6A35-3340-EE4B-CCF2CDFCBE93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6DFB545F-7942-3593-BE89-99E88962777D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2DD0E79-00AA-36E4-5B17-6DB2A6CC1B3D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F7B3FF6-0FE9-6D76-3F5B-E31A7F7443F2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9FD83F5A-A557-7819-2625-82DD9E140AAC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855FABC-B256-0455-E5DD-23DC3945E092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D69AA84E-803B-4343-6561-A0A64389A7D8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67BF04B6-8D9E-0355-2DDD-8AFE71B69D5B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12C05C7-FAF8-9B23-2CA3-CAF47A54FB4D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EE26854A-2065-D795-0D19-30392770EB06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C4C0B135-09D9-D5C9-0C59-28D4FDD789E9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4FB266B7-C898-1406-5A40-2162CF8CD674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2EC53F2-08F9-F5F6-44B1-6929CBF414CB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2FCB8645-4F83-23B9-BFBA-6B614D9F9ADD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4915961-F3C9-9585-2A36-12AE60EB7702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50C267D8-2583-1853-A90B-90411C902D50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6C11C007-FC40-81F5-2415-C075CEA5F1DC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4AEA970E-E766-44ED-7E35-EC64ABDDDE90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CC240EB6-2CA5-8E20-9BB3-AF58527389D7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4E60C950-047B-4341-2457-444DA50EAF6A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0DF9852-A3A6-A3D2-80F3-E149FA18487C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4F62ADF4-072C-11BF-A8CB-AE7EA63A5F7F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4B604036-2818-B93F-C8BD-86EE942315DF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A63871C-D23D-5531-C2F3-0AC2E742F8F4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2B7F318C-7C91-6A83-8254-F678EF5BCA03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AB627AD2-EA94-1229-5084-739E82BDB216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9B6609C1-24CC-F013-587C-6F525EB27460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C159E525-9BB7-2544-7B02-BDFA1DD88F87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16E0C40-EDF5-48A1-FE12-D92E842A1786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3B7C0B1-45C2-9232-B12D-66A16339618A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1D4558F3-E48C-9D59-D1ED-4942E70BEF07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A2DA0A8B-4393-74C9-C522-89C589D21AFC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8CF26696-4B08-CFBB-D982-DC56918ED9A6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EB50348E-1410-244D-A95B-50C5E94135C1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DC107B95-0CA8-DF9D-81E5-281F9FD85C3C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A77B1DF-6EDA-5A28-0FDB-BEA2BB014E0C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60FB83EA-93ED-B57E-B44D-39587E9713CB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B612837-7246-B91E-733F-BB7389098133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AA4DCF26-9C5E-AFFE-DA2F-A73803F5A503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6F1A5FDE-712E-CD00-9283-E9ADA0DA2C94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D947FADC-8821-921E-AA5D-49743C28707E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FB992B0-42AC-E2A6-A746-9B00ED2D8FB1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0AF54A34-9DA2-A9F3-D6A0-EFE5940AD871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B2C9A7A9-43DB-D459-FFA0-676F9D5F9D38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7680A658-7911-C15A-B876-65A2270AB197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842C5359-CF2E-E1FE-0BD0-36431DB148FE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51D0D834-61F0-7655-190C-4B84DCB404BC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04630EA9-640E-1E85-62A0-1730327D6B33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BAF48AB0-7F21-48D1-6D11-247AD97AA3C3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0C4E68EA-6945-9AE8-F5AB-38CE728B198D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7D06CC73-880F-3ECF-D32A-D4E6E840DEA1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65C176BD-63C6-B865-2FC1-A28EEE851356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270D939-8FEC-D2BB-7F2D-7C77E9FE4D12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510F4391-9FD0-B10E-378A-C3FEA86FB0AC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A2199353-4F7D-E19C-784E-965489FB03E7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86AD492E-1445-5FE0-45BB-7E0C478DCA9D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BF72D3C-BC83-AE19-7BE6-256A0A48301D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7482C1A-1DD3-D8E1-DDA0-5F4005182DA6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13973F08-4800-26B0-CA12-BB0C36E40165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3BA3D672-0802-E22B-05C5-A54F6911D22A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76D0811C-85B0-F93B-36F2-5D1F390CF580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C6AB708F-2C77-A57A-BF76-F8BDD23BFA93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391384D-3C3B-62A1-B011-3C13EA923137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0CD218E4-65F5-939C-F03B-173DA2BE505D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CB4D56F2-71B1-00FC-33BC-983DB9CEC28D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9C39C617-F692-A06E-C95F-6E8838934C14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77E15EA4-FF74-6FCB-CDD9-130E06B4E785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40BD76C0-2B3B-7F23-8CFD-F22A5B82579A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84BD9AE7-63DD-7171-1DF0-EE0578CC4518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32869D11-7D8E-B126-8E24-75CF8CF438AB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C3224DD4-BDAE-5847-3A29-9B49291098CA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9EC88C78-B7EE-71EE-82ED-91D79A20D82D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A3F8E8EF-4D25-3A6B-BC98-BB94B14B7157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B78CB0DD-8C45-2095-F868-1174828C56CF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F3AC6FAB-E289-4DA9-C1DB-E1A338E99BE5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A6D2D7F8-CFC6-4DFA-EC1C-B35D96B2D2E9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01F3E639-4FDC-0444-74DD-835BAD0E3B57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CB180139-D8F2-8FC8-0596-B68225C2C5BC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C84AF261-8462-7881-04F0-A10A27718D15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CC966087-93A3-8278-7B93-9F2755C2A0FA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89880EBA-043D-3A3E-292A-FC422AC1BCFF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D9F6B9DF-F78A-5C26-4F27-EC70639FCE1E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3C05DF16-6936-554E-1D9F-D2252BFDC140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3E14E5AC-42C6-821F-8342-2B4A224321CA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CF520DC-1E9D-9DC6-C309-30A43575C12D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43CFC946-91BC-818D-DCB9-8348D05026BC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FD84E05A-3B78-F8F6-240E-59BC967B88C6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id="{4D934C84-F6E2-65CC-4920-14DF58F1C29B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1660B16-C40A-EEA2-8EAF-36BDDE491788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1F12DAD-23E3-8816-6ADD-A7578E1E991D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F8733D3-6BB8-DF98-7EAD-3010E63D25F3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4B37AD8-3C39-DA02-AB7F-F4C3F67643EE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796E6D-251D-FB15-F0F7-987D45EE4173}"/>
              </a:ext>
            </a:extLst>
          </p:cNvPr>
          <p:cNvGrpSpPr/>
          <p:nvPr/>
        </p:nvGrpSpPr>
        <p:grpSpPr>
          <a:xfrm>
            <a:off x="6395656" y="2564193"/>
            <a:ext cx="3502361" cy="2150017"/>
            <a:chOff x="2595778" y="3283399"/>
            <a:chExt cx="5291341" cy="3248229"/>
          </a:xfrm>
        </p:grpSpPr>
        <p:sp>
          <p:nvSpPr>
            <p:cNvPr id="3" name="Oval 77">
              <a:extLst>
                <a:ext uri="{FF2B5EF4-FFF2-40B4-BE49-F238E27FC236}">
                  <a16:creationId xmlns:a16="http://schemas.microsoft.com/office/drawing/2014/main" id="{B93F71BF-C323-30D3-C2C5-28DE79AF5B93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88E2DF6C-56A3-A798-480F-4513DEF741E9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76">
              <a:extLst>
                <a:ext uri="{FF2B5EF4-FFF2-40B4-BE49-F238E27FC236}">
                  <a16:creationId xmlns:a16="http://schemas.microsoft.com/office/drawing/2014/main" id="{4AB3B9DF-52B3-3DF7-BC6C-DAF757CBEF38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87B95F5-0DF9-E536-C5E3-BDF966651DDE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2ECF78AE-CCF9-C668-3F59-7DEAB22582F6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BDD0682-13BB-9EF2-AD47-AFFDC8EF9111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82E4E7F-9EF0-51FB-CD3D-866F6BB30954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852A22E-8A17-882A-09DB-AE4EE442AE9C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937018B-6AE7-ADDC-F41E-6DCA8A82A128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18C3664-6C9E-03D4-A33F-EA6501CA10FA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ED2237E-BC66-CB19-3BD2-444A71552005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BC004CD-CF38-1DAD-9080-B5FF83D43848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5F5F099-18BE-16D9-002F-618CCE5DE22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005F5D8-B185-C700-6B67-5FDDF414410B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23DA169-D724-F70E-E11E-45C178E7EE43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4983B58-4488-D276-707E-6167D0EE1EF7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2AC2CB3-EBB1-7759-2AAA-4EC1A1C75AF8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AA0F04F-E7B0-7946-89BE-839CAA123364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AF87E69-577C-17DB-0C2B-16EAA391E193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1BDEEC4-3AE4-52E9-9748-A94E2599A01A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D1A77F6-B71C-39A7-A6F9-D281FE8FDB5B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7F8C5D5-51F1-4D18-53D8-B86322E1DEBB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F65EE83-A75A-9D74-49BD-545156B1F1DB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9AD25-2B69-DDE2-F957-4AAD5CDF9F68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E35D82C-6966-507D-46A7-BBE6E2AC0604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302312C-7563-57DB-7FBB-47EA2DF540A5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3698DD84-5147-25F0-FEF0-9CC6B89A4A40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98F215B-A65B-D4C0-7C69-155FC103B8CD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4C5AB90-83DC-AB06-BB74-FAB24BC3B31A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488E975-CA1B-CEA2-59E6-5DEBF62CF590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42595A07-C2F2-4CF3-FA6D-C4AFCE5F8954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67A11F3-741F-E03F-3407-989ADBCF2F86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43A605B-0658-AADA-D0F0-7D5073B6EBFB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7F266A5-DFA0-B5B9-3BD9-7C9824F3ADDF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DFAE3CB-8719-7603-B185-209DF4678C15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981BEAC-574C-83D7-E484-960D3EEFD850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3E9B2B9-AA22-AA53-8E48-5A024F462854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69A766B7-F21F-386D-CD39-EBD77B948AFF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A52BBD0-4B3F-52B3-5738-7C4FBB7B0D13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2C6004E-4360-660D-BCA7-0A447B1A5D05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4CF321BE-DFC0-B883-07FC-BA7F99E4E2B9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5F9B3126-A80E-E715-3A2D-A1E8EA9B1D7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3EE936B5-BA8B-755F-F6C7-0F50552A8C6B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0DF89A63-EB1E-1A89-01FC-320784665651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5204A921-0FDC-C4C5-5F5A-EA9A680704D3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5F33B5E7-1A19-33AC-7428-C14D73523DDC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E3842597-838F-B9C7-A052-D13590365D2E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4B5E00D2-B6CA-255E-5656-B1CD72DAD46D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D042F957-3BAD-1768-6626-086AF62D9486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8C84BD60-2E34-3F55-F743-94217290A910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AFE67D1A-8E43-E91B-28D0-4E38CFD6DDA6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EA36D88F-A47A-83D6-ACF3-BE7F0B72CC8E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364F05F0-7F92-CD0D-7315-D4A5B81A4A62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2EEE573D-D567-A5E0-5D55-55BA7808AF4E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A6E5B169-78F3-305D-B346-C9C564461EF0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C446B5B0-B2A3-775D-449C-C516C93CF072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E4724C3A-7D25-98EF-366E-CB4DB2243E4D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FE4DF424-3E1F-8A9E-4F7D-269A49E9D936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394AF029-7E49-7232-6871-246C7B84EC84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4C1230A6-A9B7-B765-7C62-88016CA9505E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FF60693E-A25A-E405-F851-03131FE072C3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F4B0659E-DBB6-852E-4712-0A3F9950F0E5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476DB646-E73C-8A8D-8B15-528983B6AF2A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98E11B75-70ED-2C59-E017-3FE31EEC6E8B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954BB14C-6BDD-B58A-758F-16F3FD6F56D9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8420E6D3-CD38-5552-7B8F-12F4A3D7EA43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23BE8674-BCFE-430B-DAAC-7CF6FA359127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B8B435A3-9830-2826-554F-6569720B0ADE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879C0F45-C647-8CA4-709B-F4235EEC6448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F3571E05-CCC2-94C4-F2BC-B3FBE221D480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6C4E67B-FD8C-33DC-1ED8-662EE9C523A8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F1732BDC-A411-F9FF-288E-4B3810BAF8B4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6A719480-3E70-4ED4-4509-26144C926788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08AAA4DE-4470-69F7-4DE5-F00B9C6BC065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E151D146-710C-23E8-AE5F-74250BCB4B94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9E06A838-0331-3B57-8DB0-898B6EE834E2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774FEA8A-873C-01E2-00B2-7D5E3ADAD910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172C61BC-24ED-8220-A131-76DC0BA39900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BE58DAE3-ED89-58C2-8842-C3FEA44BD30D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B578F47A-398A-128E-57CC-468890FBC86A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7D95DA96-F51A-969B-D93E-2929B8E566F7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15073FF1-E697-1826-1984-79046E208B6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DEF32428-8278-8F27-6507-806982BFE7B5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AA1B28FB-5070-5A02-D3DC-B1BFCED77FAF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33542E4F-A0FF-795F-A4E4-9B46139B36D5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B50D423-A378-DC65-A0E4-F18005ACEEFA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2A277A9-070B-4146-7112-16CF5E7749FC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9135A19F-460C-8554-4D64-1313C8D8F8E2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7BD40565-FB8F-8C27-94BB-FD94F0C68507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656EF3-6824-188B-0B73-F2C35B58B940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7647853F-71F7-9EB7-B9D1-AEBE36292C8E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32FBCD53-06D3-B688-3D95-67EC248DF035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8CF069AD-1608-0F80-DCE4-7C8EA1B04679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0FFE5F11-DF87-DE57-F449-E704AA340278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5A4F586-3CA1-F8CD-EE96-CC481A42BD82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7188932A-3E7A-714A-F089-D679B03C89D6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7D19D438-1C5F-E63E-876E-185FFFE89DCE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8301B2D1-D4D0-58E2-59EB-6A11194E7E79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12F7C896-63F1-FE2D-3215-61F76C8F1C70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60C50878-F52D-86FC-DDA0-98DDACB164CF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908EC90F-536B-ED38-B398-8C491BECC7CF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F7BBE94C-2CE5-6496-E835-4D2BE18A668A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2159A36A-F7B9-4500-E2C9-EE73CE9BBDF8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39AAE56A-2D42-273A-7872-DA3AF2688527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82756828-A4CD-061F-6333-D002A4DB619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090D8077-20B0-212E-2493-A2074915C2CE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A1516B54-38DC-C053-D276-8C6E8ABAD8F1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8B8361B5-5BC5-3958-E28D-DD3C58708C23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62B5126-5367-59B0-6BA8-8A90B7A7527C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FA96AF9F-489F-D11E-20BB-51578A041F21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9E457627-AC0B-64AE-B30A-2309BDE3AE41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77">
              <a:extLst>
                <a:ext uri="{FF2B5EF4-FFF2-40B4-BE49-F238E27FC236}">
                  <a16:creationId xmlns:a16="http://schemas.microsoft.com/office/drawing/2014/main" id="{16B14E92-5B9F-C04C-E67D-5D3E23C0381C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67142FD-D02E-EC7A-5C0E-3E6DE225FA54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0AAA7D2-B6AC-E967-8A27-03216B7D8A2C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AB3DBED-0DF0-3A44-7873-774C2DDBC646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35F5D5E-5901-5D8C-F446-86B9BFAC77D1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11E30A27-37AA-202B-2410-432562D9B11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E1D1ACF-06B8-5D3C-8E91-51888183DE7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282591" y="-58111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ش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46594D-1619-65A5-8C85-897E9009A9A6}"/>
              </a:ext>
            </a:extLst>
          </p:cNvPr>
          <p:cNvGrpSpPr/>
          <p:nvPr/>
        </p:nvGrpSpPr>
        <p:grpSpPr>
          <a:xfrm>
            <a:off x="-62486" y="1439878"/>
            <a:ext cx="7269053" cy="6097271"/>
            <a:chOff x="-1057780" y="-85304"/>
            <a:chExt cx="8187089" cy="6867318"/>
          </a:xfrm>
          <a:noFill/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4583B0-96E0-70F1-5BE9-DE9090B50CBC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grpFill/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F98B97D-404E-3A4E-EB29-60B53860093B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2CCDB2CB-40CD-26B2-50A0-E93CD9D2867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91B9FB98-774F-FF8E-1274-6190429BCE5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57EE3BE-2CC0-8D8F-9F15-0975BE4336CD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44E64445-E00A-09CB-7C2B-221461BB4A2C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A90C1DCC-FC41-105C-68DD-E6D24FCFD0CC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CB72F29A-8B5D-56FA-2E4A-F963A6B3FFBB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DB83667-F17C-821C-5C5D-ABED3FA4A40E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366E5A-EEC9-DEC4-662C-7D1913E5ED1D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96D1139-E959-AC85-07FF-DE09D2164344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D60F636-B590-3FF9-C342-621091D9261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BB9EAE-F508-AB1C-24D2-4DF8CAD7A485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glow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E3B68E-A209-45D3-FB4B-C0F7C1A57BD5}"/>
              </a:ext>
            </a:extLst>
          </p:cNvPr>
          <p:cNvGrpSpPr/>
          <p:nvPr/>
        </p:nvGrpSpPr>
        <p:grpSpPr>
          <a:xfrm>
            <a:off x="6666121" y="3031416"/>
            <a:ext cx="3246539" cy="2723192"/>
            <a:chOff x="-1057780" y="-85304"/>
            <a:chExt cx="8187089" cy="68673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ED9AA-80B7-0AB8-6D20-07327F9F2753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3659FA1-8316-35E4-537B-CDD0BC2800DB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825C941E-5BB0-7FEA-FEA6-8D66A6F74741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FB359BB-8447-A2C3-E0BC-33FEDC4803DE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1A4D223C-2F57-197F-050D-F6FB212A34E5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23E4985D-4BFE-AE9E-5128-D7A428C7E6C1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A92A5694-F485-1E16-90AB-B74766552229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F9FD521-6113-0BA3-8B7F-CC575E5CAF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50D3B990-6328-FBDF-9F7D-097F5DC6E4CA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DF3134C-0E78-6BB9-6481-6D1DD12EB8C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E144E7E7-EDB2-FEC1-0843-915B7E3C0083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4E8EB3A3-73F7-627E-0702-EC731DD68DE7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5E4746AB-8A05-A92B-33F3-17F290F0C81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1AE6D8-8575-876B-9CB8-1E19260139F2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43AA83-B667-1A20-BFA3-2DBC06215C5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8E2936-D575-C94E-1627-9DEB5FF0FFE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5365329" y="-146809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ص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F90807-8129-7955-70BD-319F1AE07125}"/>
              </a:ext>
            </a:extLst>
          </p:cNvPr>
          <p:cNvGrpSpPr/>
          <p:nvPr/>
        </p:nvGrpSpPr>
        <p:grpSpPr>
          <a:xfrm>
            <a:off x="623402" y="1524000"/>
            <a:ext cx="4574334" cy="5824057"/>
            <a:chOff x="2892333" y="1211123"/>
            <a:chExt cx="3216536" cy="4095304"/>
          </a:xfrm>
          <a:solidFill>
            <a:schemeClr val="bg1"/>
          </a:solidFill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E7DBBD01-81D2-E436-62CD-A0E4412D857C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CEF5DB6-93F9-02AE-A753-6E7AD304927B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DFA1AB1C-EB88-703B-8B09-E745F56A2482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4EDCC25-2192-0910-E06C-D5EA029B42A8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4EF0BC-5426-C436-F811-E2DC8C402FF4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2A9093-5C8F-389B-BD00-BE0C546FB6DC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DFCE4C-50B4-BD5A-AB1A-D1FC5EF2762F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9CE1AF-2F0C-24AC-DCA0-4388A9F3894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E28D9E-B74C-EC87-B14F-C12A899B83BC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8A61F14A-D1C3-3859-88E9-5B502F7A81FA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F72661-EBB9-7B57-9B75-043C78A29468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  <a:grp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8923C0-DA09-3802-22D4-56963F368A4C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E9724C7-6F02-7EED-0FC5-21466CFA2299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75B01A-26AB-9947-96D1-D7D440F28CE9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9EB0A5-1D79-B0B3-1F63-DAE1665E57BF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  <a:grpFill/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7CF955-42A1-C4A2-62B4-4191C40D50FC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DFF7979-F8C3-D4AD-13DE-8E369601F663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02A9D8-AA43-FFAA-A192-8CCE469A67B2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AF314-BE55-69FE-79B3-DE1DCA64BEB3}"/>
              </a:ext>
            </a:extLst>
          </p:cNvPr>
          <p:cNvGrpSpPr/>
          <p:nvPr/>
        </p:nvGrpSpPr>
        <p:grpSpPr>
          <a:xfrm>
            <a:off x="6452851" y="1817294"/>
            <a:ext cx="3176095" cy="4043814"/>
            <a:chOff x="2892333" y="1211123"/>
            <a:chExt cx="3216536" cy="4095304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93C22164-2D29-3BD1-9B82-3F985E4F2F6D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CF75398-0533-E6CF-0B66-66EB1B52058B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CF22100A-D186-7F60-0C7E-B6A292BD7E7C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B56A29-B923-33DB-B350-3DF0C2301C5B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EEFAF-B03F-84D5-1279-326C9F405C70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52980D-1034-2AAA-79D6-615F1BFA49DB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ABFF1E-C0F7-02A6-5FB6-050D7EAE28C5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34133B-4A7A-E660-7AE5-3D20782A3C9D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669A3E-CC53-A3CD-2C8F-59EF3DDDFB77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59E371A4-6CAE-7492-C076-FFA63BD8D8B7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B6DA14-C3C8-6EE0-62B8-C8541AB79C4B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E234219-08F2-6C68-52F5-F9FEC120F0A2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E3C6D71-614C-167F-8BDF-F83E49C76ACD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1F4087E-0ED3-09C6-85BA-898AF9237793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98A0BC-CAA5-C333-EDDD-B78BF8128F85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59854E2-02ED-E20A-D2A4-479BF4F1F85B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AD8F940-B83C-3693-39C6-CB0FCA9F15F7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788B38-7FCA-6C6A-1FEC-C41D3B8DB411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272850-BB4B-A0CB-725C-2794880024F4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75C08-1894-55C2-33E2-7C4E2214223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5502357" y="-1204105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ض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2FF6E2-EC4B-4610-8C74-C7B2998AB667}"/>
              </a:ext>
            </a:extLst>
          </p:cNvPr>
          <p:cNvGrpSpPr/>
          <p:nvPr/>
        </p:nvGrpSpPr>
        <p:grpSpPr>
          <a:xfrm>
            <a:off x="0" y="2499380"/>
            <a:ext cx="6602297" cy="4995955"/>
            <a:chOff x="169589" y="2841106"/>
            <a:chExt cx="3672856" cy="2779249"/>
          </a:xfrm>
          <a:solidFill>
            <a:schemeClr val="bg1"/>
          </a:solidFill>
        </p:grpSpPr>
        <p:sp>
          <p:nvSpPr>
            <p:cNvPr id="18" name="Oval 245">
              <a:extLst>
                <a:ext uri="{FF2B5EF4-FFF2-40B4-BE49-F238E27FC236}">
                  <a16:creationId xmlns:a16="http://schemas.microsoft.com/office/drawing/2014/main" id="{C5E726A0-0FF4-9586-A9F3-24414520439A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245">
              <a:extLst>
                <a:ext uri="{FF2B5EF4-FFF2-40B4-BE49-F238E27FC236}">
                  <a16:creationId xmlns:a16="http://schemas.microsoft.com/office/drawing/2014/main" id="{243835EE-D2E9-91A3-0CA7-28981148DEC4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0D5EC1-441F-3A50-316B-793667CA0787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43">
              <a:extLst>
                <a:ext uri="{FF2B5EF4-FFF2-40B4-BE49-F238E27FC236}">
                  <a16:creationId xmlns:a16="http://schemas.microsoft.com/office/drawing/2014/main" id="{E610DA2D-9E70-EF2B-DFAE-69A0D7B17684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43">
              <a:extLst>
                <a:ext uri="{FF2B5EF4-FFF2-40B4-BE49-F238E27FC236}">
                  <a16:creationId xmlns:a16="http://schemas.microsoft.com/office/drawing/2014/main" id="{AB2FF1F4-104B-A5CC-C1E8-A6962A626A26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1EA288-7611-CCA2-A63E-183AC8D11D82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6594FB-7B77-E547-CE00-575908288F42}"/>
                </a:ext>
              </a:extLst>
            </p:cNvPr>
            <p:cNvSpPr/>
            <p:nvPr/>
          </p:nvSpPr>
          <p:spPr>
            <a:xfrm rot="2468469">
              <a:off x="3128993" y="4928663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C9C01C-83F6-476A-1304-D43C916B5DDA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43FEA4-B34A-DD05-9092-5E4500E7E1B3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91282C-D569-9118-5F42-F069E8D3F3C2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641CD7-3EC2-8CD4-258B-94C52DCCD63A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8DE469-CAB1-D16C-767D-29493AF825B9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841FE5-5868-52C3-2D8B-6988377058D1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89BFFA-00E6-C58C-DE66-81F8B06D79F7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77DC4B8-89D4-7810-0735-C2FEDC4B3E05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57934E-5E5E-FCDD-8DDE-BAE90D4FBCF4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247">
              <a:extLst>
                <a:ext uri="{FF2B5EF4-FFF2-40B4-BE49-F238E27FC236}">
                  <a16:creationId xmlns:a16="http://schemas.microsoft.com/office/drawing/2014/main" id="{7E4C6377-1109-6C3B-B779-9B20E060C2B4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4B01E2-D372-D73A-4A37-49E5E5E39C36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F03A7E-6976-F349-9A22-4BD0E411884F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3AC895-7738-9BB0-6F10-B68CEF8425E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B78F49-6287-2A18-FC60-B67C28517981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F63C-70A1-DA22-9D71-DC47E3B70B48}"/>
              </a:ext>
            </a:extLst>
          </p:cNvPr>
          <p:cNvGrpSpPr/>
          <p:nvPr/>
        </p:nvGrpSpPr>
        <p:grpSpPr>
          <a:xfrm>
            <a:off x="6233908" y="2602380"/>
            <a:ext cx="3698301" cy="2798503"/>
            <a:chOff x="169589" y="2841106"/>
            <a:chExt cx="3672856" cy="2779249"/>
          </a:xfrm>
        </p:grpSpPr>
        <p:sp>
          <p:nvSpPr>
            <p:cNvPr id="3" name="Oval 245">
              <a:extLst>
                <a:ext uri="{FF2B5EF4-FFF2-40B4-BE49-F238E27FC236}">
                  <a16:creationId xmlns:a16="http://schemas.microsoft.com/office/drawing/2014/main" id="{4B7B0CBB-D83A-F40A-0EC9-5F6E9017C1DB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245">
              <a:extLst>
                <a:ext uri="{FF2B5EF4-FFF2-40B4-BE49-F238E27FC236}">
                  <a16:creationId xmlns:a16="http://schemas.microsoft.com/office/drawing/2014/main" id="{47CF6689-AFC8-E0BD-BC88-58109BC384D4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E644A0-B29C-080F-A5CC-2376C01A7936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3">
              <a:extLst>
                <a:ext uri="{FF2B5EF4-FFF2-40B4-BE49-F238E27FC236}">
                  <a16:creationId xmlns:a16="http://schemas.microsoft.com/office/drawing/2014/main" id="{831DADF0-F730-D728-4657-F09A61E7D3CC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243">
              <a:extLst>
                <a:ext uri="{FF2B5EF4-FFF2-40B4-BE49-F238E27FC236}">
                  <a16:creationId xmlns:a16="http://schemas.microsoft.com/office/drawing/2014/main" id="{39154974-1D70-4981-68DA-5B869D6C9FCF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2D8300-62CA-8CC4-63DD-01AF94182171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58DB49-23F6-0FF6-9DD4-7AA121BDC1AB}"/>
                </a:ext>
              </a:extLst>
            </p:cNvPr>
            <p:cNvSpPr/>
            <p:nvPr/>
          </p:nvSpPr>
          <p:spPr>
            <a:xfrm rot="2468469">
              <a:off x="3128993" y="4928663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08ED288-D517-387C-CF20-55F416755287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EDDBB7-13C3-4703-A699-F2923E98D44B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38C6C4-94B5-F4BB-37EA-DFE7D2E37546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E0B83C-4E40-0E8D-0155-D51FDA1E0150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2E8132-9BB0-48B2-C958-467A9DFBDE30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222053-6F27-990E-D6A5-BA1B8C45C028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64B2F3-F1DC-0CBD-73B1-405AD3A7ED57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10C2C6-3B19-E017-7F29-ED6E448DC1D4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0C2C60-9F7A-4539-05BE-E287187C29AA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247">
              <a:extLst>
                <a:ext uri="{FF2B5EF4-FFF2-40B4-BE49-F238E27FC236}">
                  <a16:creationId xmlns:a16="http://schemas.microsoft.com/office/drawing/2014/main" id="{1F948090-5B8E-65B2-F661-D319D75EA34B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45DCA7-CEC3-11B7-96E9-46CD8598A36F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705BB0-276E-826E-9493-593EE6C0C665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CD6304-03F2-FBAC-95D4-A87F21494AA8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5CC1EB-BDF1-1411-EF8D-9C9FB4517FC4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FF65A18-25BC-32D0-533D-6DBA2E83459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F44E3E-08BD-508C-A11C-119A3DF9F43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8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233454" y="-517284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ط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3E4A89-6AD9-C38A-1359-BF77873E24B5}"/>
              </a:ext>
            </a:extLst>
          </p:cNvPr>
          <p:cNvGrpSpPr/>
          <p:nvPr/>
        </p:nvGrpSpPr>
        <p:grpSpPr>
          <a:xfrm rot="21330038">
            <a:off x="424565" y="2574131"/>
            <a:ext cx="6442841" cy="3642619"/>
            <a:chOff x="2773894" y="1201971"/>
            <a:chExt cx="8219481" cy="4647087"/>
          </a:xfrm>
          <a:solidFill>
            <a:schemeClr val="bg1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0D3152-1D65-A336-A9C3-59261A69B531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46C57-5249-0C2F-D512-B66ED9506BBE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ADABD-7192-B79F-EBE3-7770BC02C481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51A458BD-D563-492F-1BB5-F7005E2FEFCD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4A64B2EF-C4B7-2C8D-973C-C2CD8F58611A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980F5D1B-7E7E-A932-00DC-F1C06141E831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A19CD21-BAC4-DD2E-21D5-08D5ED92DB21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4D4E03-A958-296E-A917-803684A3F056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2FF28-5987-10DD-A7B1-4FCE0287E207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F67283E1-BAA6-C7BF-6F54-4F347EC4067C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E3BD9D-F4EE-CE9D-F6E2-D38FC26D71B2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C7A113-E669-6FD4-0D8E-2DC02377F7BA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FA502E-80FA-B703-EBDE-63D151C1FE63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B13F63-ACED-E2B4-BD66-56143F360A96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45B31715-645F-A09E-7F7E-8EC01CC58301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lowchart: Manual Operation 19">
              <a:extLst>
                <a:ext uri="{FF2B5EF4-FFF2-40B4-BE49-F238E27FC236}">
                  <a16:creationId xmlns:a16="http://schemas.microsoft.com/office/drawing/2014/main" id="{B3F1C2C0-DD86-A116-EC56-366F2E83AF05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96EC5AAD-0A82-5476-B799-43448B5DF431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EDA67C5-102A-FAAF-7AE2-F10C34987992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D9D78D79-3FC9-46E3-3D14-0E705F3793A6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BAF1624C-7580-0092-CA4B-F9AA1FD8C531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A3AEA27D-302E-E75C-1AD6-C63CB6D8F3EB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79964B83-6716-542C-591E-5497CDC5E4EE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90C04E-CDCF-7511-002D-349A758E18A0}"/>
              </a:ext>
            </a:extLst>
          </p:cNvPr>
          <p:cNvGrpSpPr/>
          <p:nvPr/>
        </p:nvGrpSpPr>
        <p:grpSpPr>
          <a:xfrm rot="21330038">
            <a:off x="6633089" y="3117138"/>
            <a:ext cx="3205382" cy="1812242"/>
            <a:chOff x="2773894" y="1201971"/>
            <a:chExt cx="8219481" cy="46470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FF66A3A-7577-4D4C-8A70-0E31ABA2475F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2AD963-17F8-5C90-796A-CED5AC1FC40B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24CFD8-AA0F-ABDD-B0B0-63458456BCF4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A60E4B76-83A1-2744-8F4C-41D132842525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67EEE866-6A83-B26C-C026-7A69EF432A36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9C9C5475-9C8C-248F-4173-179A7D82531C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13577ED-8E2A-8761-8080-689AC2EC3B28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0997E3-A4D2-037F-9BA3-1C4806A4DEC4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ACB83B-A7A1-979F-DE9F-AAD38279E7A4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B02144DF-E446-D32B-699C-6C6E14FB6A70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5CEC0C9-F658-12CE-3182-B81CF2FD332E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D9344B-91BF-4A84-DDF6-67A69980DEBE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F1CDD3-91B1-F23A-1023-C6FEC1A5CE43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452A70-7A96-0116-0476-B1D012063DCB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12D9D165-10F7-6E0E-2246-CA9AFD255D29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lowchart: Manual Operation 19">
              <a:extLst>
                <a:ext uri="{FF2B5EF4-FFF2-40B4-BE49-F238E27FC236}">
                  <a16:creationId xmlns:a16="http://schemas.microsoft.com/office/drawing/2014/main" id="{C1944212-ACAE-E244-5FE7-02629254CEA3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0799D760-8CCA-0CDD-642E-B27BC55D7B2F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8574FCF-AC80-8C8C-A318-7ACDCF3226EF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BD58638C-CF23-09E6-41F5-EAFE12B51EC0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46EE0690-46C8-8C45-CE47-6E8AA89124AD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EAE4D2FA-E245-4812-211E-E7B51BE9C7F4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80FA6788-641F-1A20-4674-CB16FA250594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48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C5310BE-2CED-9039-B576-CA935180688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753B23-0AC4-534B-59ED-27F7C509CC5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71439" y="-536334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ظ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3E5F37-FB6F-2D52-C3CE-3E12CF954D7B}"/>
              </a:ext>
            </a:extLst>
          </p:cNvPr>
          <p:cNvGrpSpPr/>
          <p:nvPr/>
        </p:nvGrpSpPr>
        <p:grpSpPr>
          <a:xfrm>
            <a:off x="608280" y="3599250"/>
            <a:ext cx="5697832" cy="3131070"/>
            <a:chOff x="4202964" y="2495550"/>
            <a:chExt cx="6655536" cy="365734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2F08B4-9923-6926-0339-2872A02C365E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617D2FF-1088-6F79-0C3C-360B28201750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6A4CF89-C105-24F3-AF39-167DC11986BD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E16FF1-9F52-86B9-1DA6-912E5FD7967A}"/>
              </a:ext>
            </a:extLst>
          </p:cNvPr>
          <p:cNvGrpSpPr/>
          <p:nvPr/>
        </p:nvGrpSpPr>
        <p:grpSpPr>
          <a:xfrm>
            <a:off x="6877050" y="3013719"/>
            <a:ext cx="2781861" cy="1528687"/>
            <a:chOff x="4202964" y="2495550"/>
            <a:chExt cx="6655536" cy="3657347"/>
          </a:xfrm>
          <a:solidFill>
            <a:srgbClr val="70AD47">
              <a:lumMod val="60000"/>
              <a:lumOff val="40000"/>
            </a:srgb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A99D3-0BC7-4B83-31EB-B692A5124D9E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02AA1FF-A8A8-7F83-41A2-B37579E23D6E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F90A5B-50F4-7FC0-2D2C-40DE923BC157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018B49-76EF-2AD5-742E-3524E9CA163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633EE-AA29-2FF9-21F2-0DE5C2E3DC5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28670" y="-143646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ع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D3686B-D845-5A56-FC67-16C47B9D3B4B}"/>
              </a:ext>
            </a:extLst>
          </p:cNvPr>
          <p:cNvGrpSpPr/>
          <p:nvPr/>
        </p:nvGrpSpPr>
        <p:grpSpPr>
          <a:xfrm>
            <a:off x="773803" y="2036777"/>
            <a:ext cx="5278884" cy="4777209"/>
            <a:chOff x="331049" y="939885"/>
            <a:chExt cx="4942473" cy="4472769"/>
          </a:xfrm>
          <a:solidFill>
            <a:schemeClr val="bg1"/>
          </a:solidFill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D82C5F29-BC29-0577-390A-6B23152A2439}"/>
                </a:ext>
              </a:extLst>
            </p:cNvPr>
            <p:cNvSpPr/>
            <p:nvPr/>
          </p:nvSpPr>
          <p:spPr>
            <a:xfrm>
              <a:off x="2614829" y="2363990"/>
              <a:ext cx="62528" cy="186017"/>
            </a:xfrm>
            <a:prstGeom prst="mo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6DD39516-56CA-AAD4-C76D-A10EF88A81AC}"/>
                </a:ext>
              </a:extLst>
            </p:cNvPr>
            <p:cNvSpPr/>
            <p:nvPr/>
          </p:nvSpPr>
          <p:spPr>
            <a:xfrm flipH="1">
              <a:off x="2778638" y="2363990"/>
              <a:ext cx="62528" cy="186017"/>
            </a:xfrm>
            <a:prstGeom prst="mo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EB0DF8-4952-3570-4665-5F5D4957B2BD}"/>
                </a:ext>
              </a:extLst>
            </p:cNvPr>
            <p:cNvSpPr/>
            <p:nvPr/>
          </p:nvSpPr>
          <p:spPr>
            <a:xfrm flipV="1">
              <a:off x="2538334" y="2436778"/>
              <a:ext cx="406712" cy="27480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668AC9-7173-2D91-883F-A26F6D73F077}"/>
                </a:ext>
              </a:extLst>
            </p:cNvPr>
            <p:cNvGrpSpPr/>
            <p:nvPr/>
          </p:nvGrpSpPr>
          <p:grpSpPr>
            <a:xfrm>
              <a:off x="2023397" y="979879"/>
              <a:ext cx="432693" cy="1823799"/>
              <a:chOff x="7348902" y="643473"/>
              <a:chExt cx="123170" cy="519161"/>
            </a:xfrm>
            <a:grpFill/>
          </p:grpSpPr>
          <p:sp>
            <p:nvSpPr>
              <p:cNvPr id="59" name="Rectangle: Rounded Corners 8">
                <a:extLst>
                  <a:ext uri="{FF2B5EF4-FFF2-40B4-BE49-F238E27FC236}">
                    <a16:creationId xmlns:a16="http://schemas.microsoft.com/office/drawing/2014/main" id="{67AF6279-6D77-1031-E706-7405A505F8C7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: Rounded Corners 9">
                <a:extLst>
                  <a:ext uri="{FF2B5EF4-FFF2-40B4-BE49-F238E27FC236}">
                    <a16:creationId xmlns:a16="http://schemas.microsoft.com/office/drawing/2014/main" id="{78459FBE-E3E0-26CD-16E6-02D75AF7D23F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: Rounded Corners 10">
                <a:extLst>
                  <a:ext uri="{FF2B5EF4-FFF2-40B4-BE49-F238E27FC236}">
                    <a16:creationId xmlns:a16="http://schemas.microsoft.com/office/drawing/2014/main" id="{5C6F8CBF-C2F1-9C73-E279-0FE3C9FAEF65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D71F93-FEA1-1FC5-FD69-C2699C7A1EB8}"/>
                </a:ext>
              </a:extLst>
            </p:cNvPr>
            <p:cNvGrpSpPr/>
            <p:nvPr/>
          </p:nvGrpSpPr>
          <p:grpSpPr>
            <a:xfrm flipH="1">
              <a:off x="3058033" y="939885"/>
              <a:ext cx="450616" cy="1827105"/>
              <a:chOff x="7343800" y="642532"/>
              <a:chExt cx="128272" cy="520102"/>
            </a:xfrm>
            <a:grpFill/>
          </p:grpSpPr>
          <p:sp>
            <p:nvSpPr>
              <p:cNvPr id="56" name="Rectangle: Rounded Corners 8">
                <a:extLst>
                  <a:ext uri="{FF2B5EF4-FFF2-40B4-BE49-F238E27FC236}">
                    <a16:creationId xmlns:a16="http://schemas.microsoft.com/office/drawing/2014/main" id="{8FB03320-8337-9E57-C616-582997912E82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A67D4638-154E-432E-3A86-CE86270739DE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: Rounded Corners 10">
                <a:extLst>
                  <a:ext uri="{FF2B5EF4-FFF2-40B4-BE49-F238E27FC236}">
                    <a16:creationId xmlns:a16="http://schemas.microsoft.com/office/drawing/2014/main" id="{FE6D9BAF-08BB-A9BD-77F7-5D09E8165A48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06AEEE-4878-04D9-7FBC-8CB7197DB32F}"/>
                </a:ext>
              </a:extLst>
            </p:cNvPr>
            <p:cNvGrpSpPr/>
            <p:nvPr/>
          </p:nvGrpSpPr>
          <p:grpSpPr>
            <a:xfrm rot="3537564" flipH="1">
              <a:off x="3705483" y="1749502"/>
              <a:ext cx="437692" cy="1836892"/>
              <a:chOff x="7347479" y="639747"/>
              <a:chExt cx="124593" cy="522888"/>
            </a:xfrm>
            <a:grpFill/>
          </p:grpSpPr>
          <p:sp>
            <p:nvSpPr>
              <p:cNvPr id="53" name="Rectangle: Rounded Corners 8">
                <a:extLst>
                  <a:ext uri="{FF2B5EF4-FFF2-40B4-BE49-F238E27FC236}">
                    <a16:creationId xmlns:a16="http://schemas.microsoft.com/office/drawing/2014/main" id="{28BC85B1-DC04-0D9B-A59C-34400BCFD14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: Rounded Corners 9">
                <a:extLst>
                  <a:ext uri="{FF2B5EF4-FFF2-40B4-BE49-F238E27FC236}">
                    <a16:creationId xmlns:a16="http://schemas.microsoft.com/office/drawing/2014/main" id="{E43FDF23-7ACA-55E0-42F5-6382DAE9FD1F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Rectangle: Rounded Corners 10">
                <a:extLst>
                  <a:ext uri="{FF2B5EF4-FFF2-40B4-BE49-F238E27FC236}">
                    <a16:creationId xmlns:a16="http://schemas.microsoft.com/office/drawing/2014/main" id="{85991481-DACF-A1BD-8588-E34B563E44CF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16281B-CA96-74B5-67C7-96A19F9A3DA9}"/>
                </a:ext>
              </a:extLst>
            </p:cNvPr>
            <p:cNvGrpSpPr/>
            <p:nvPr/>
          </p:nvGrpSpPr>
          <p:grpSpPr>
            <a:xfrm rot="18016244">
              <a:off x="1371617" y="1795550"/>
              <a:ext cx="454428" cy="1822243"/>
              <a:chOff x="7323882" y="656775"/>
              <a:chExt cx="129357" cy="518718"/>
            </a:xfrm>
            <a:grpFill/>
          </p:grpSpPr>
          <p:sp>
            <p:nvSpPr>
              <p:cNvPr id="50" name="Rectangle: Rounded Corners 8">
                <a:extLst>
                  <a:ext uri="{FF2B5EF4-FFF2-40B4-BE49-F238E27FC236}">
                    <a16:creationId xmlns:a16="http://schemas.microsoft.com/office/drawing/2014/main" id="{E55C5F56-4F32-6DD1-D2F6-890C7B870CC4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: Rounded Corners 9">
                <a:extLst>
                  <a:ext uri="{FF2B5EF4-FFF2-40B4-BE49-F238E27FC236}">
                    <a16:creationId xmlns:a16="http://schemas.microsoft.com/office/drawing/2014/main" id="{40DECE1A-CDC1-3EAD-FF06-EBE173023ACA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tangle: Rounded Corners 10">
                <a:extLst>
                  <a:ext uri="{FF2B5EF4-FFF2-40B4-BE49-F238E27FC236}">
                    <a16:creationId xmlns:a16="http://schemas.microsoft.com/office/drawing/2014/main" id="{9CFBEF42-8C43-BD4D-145A-8DF8651C1B61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35CEE0-D46D-D1E4-63E5-E3D2AA9EB191}"/>
                </a:ext>
              </a:extLst>
            </p:cNvPr>
            <p:cNvGrpSpPr/>
            <p:nvPr/>
          </p:nvGrpSpPr>
          <p:grpSpPr>
            <a:xfrm rot="17231448">
              <a:off x="1221507" y="2259499"/>
              <a:ext cx="436975" cy="1825682"/>
              <a:chOff x="7347683" y="642938"/>
              <a:chExt cx="124389" cy="519697"/>
            </a:xfrm>
            <a:grpFill/>
          </p:grpSpPr>
          <p:sp>
            <p:nvSpPr>
              <p:cNvPr id="45" name="Rectangle: Rounded Corners 8">
                <a:extLst>
                  <a:ext uri="{FF2B5EF4-FFF2-40B4-BE49-F238E27FC236}">
                    <a16:creationId xmlns:a16="http://schemas.microsoft.com/office/drawing/2014/main" id="{29C048BD-1BBD-EB24-96B6-AF5E170800B0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: Rounded Corners 9">
                <a:extLst>
                  <a:ext uri="{FF2B5EF4-FFF2-40B4-BE49-F238E27FC236}">
                    <a16:creationId xmlns:a16="http://schemas.microsoft.com/office/drawing/2014/main" id="{0BC8D786-7B71-EFE5-1F65-F2982B74BB15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Rectangle: Rounded Corners 10">
                <a:extLst>
                  <a:ext uri="{FF2B5EF4-FFF2-40B4-BE49-F238E27FC236}">
                    <a16:creationId xmlns:a16="http://schemas.microsoft.com/office/drawing/2014/main" id="{854D240C-F246-37F2-E778-1A56D56450DA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B57723-D600-B592-E81E-7AEE168366E7}"/>
                </a:ext>
              </a:extLst>
            </p:cNvPr>
            <p:cNvGrpSpPr/>
            <p:nvPr/>
          </p:nvGrpSpPr>
          <p:grpSpPr>
            <a:xfrm rot="4368552" flipH="1">
              <a:off x="3885760" y="2238768"/>
              <a:ext cx="423795" cy="1829153"/>
              <a:chOff x="7351435" y="641950"/>
              <a:chExt cx="120637" cy="520685"/>
            </a:xfrm>
            <a:grpFill/>
          </p:grpSpPr>
          <p:sp>
            <p:nvSpPr>
              <p:cNvPr id="42" name="Rectangle: Rounded Corners 8">
                <a:extLst>
                  <a:ext uri="{FF2B5EF4-FFF2-40B4-BE49-F238E27FC236}">
                    <a16:creationId xmlns:a16="http://schemas.microsoft.com/office/drawing/2014/main" id="{6403B14F-D5BE-64C6-BB8F-E7B97C9B3B9E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Rectangle: Rounded Corners 9">
                <a:extLst>
                  <a:ext uri="{FF2B5EF4-FFF2-40B4-BE49-F238E27FC236}">
                    <a16:creationId xmlns:a16="http://schemas.microsoft.com/office/drawing/2014/main" id="{428C59A4-6755-BC4F-BB93-5A9886E3178C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ectangle: Rounded Corners 10">
                <a:extLst>
                  <a:ext uri="{FF2B5EF4-FFF2-40B4-BE49-F238E27FC236}">
                    <a16:creationId xmlns:a16="http://schemas.microsoft.com/office/drawing/2014/main" id="{27669CE4-0903-39DF-15D9-2EBE6D3CA161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D3F93F-3916-24E2-E7E4-B1F3BDAD645A}"/>
                </a:ext>
              </a:extLst>
            </p:cNvPr>
            <p:cNvGrpSpPr/>
            <p:nvPr/>
          </p:nvGrpSpPr>
          <p:grpSpPr>
            <a:xfrm rot="18775853" flipH="1" flipV="1">
              <a:off x="4133688" y="4020516"/>
              <a:ext cx="469966" cy="1809702"/>
              <a:chOff x="7338292" y="647487"/>
              <a:chExt cx="133780" cy="515148"/>
            </a:xfrm>
            <a:grpFill/>
          </p:grpSpPr>
          <p:sp>
            <p:nvSpPr>
              <p:cNvPr id="39" name="Rectangle: Rounded Corners 8">
                <a:extLst>
                  <a:ext uri="{FF2B5EF4-FFF2-40B4-BE49-F238E27FC236}">
                    <a16:creationId xmlns:a16="http://schemas.microsoft.com/office/drawing/2014/main" id="{5C489707-A164-8B85-805E-F89A3231C3D0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Rectangle: Rounded Corners 9">
                <a:extLst>
                  <a:ext uri="{FF2B5EF4-FFF2-40B4-BE49-F238E27FC236}">
                    <a16:creationId xmlns:a16="http://schemas.microsoft.com/office/drawing/2014/main" id="{D1073487-8743-0B46-F7F7-598FAEB9E57C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Rectangle: Rounded Corners 10">
                <a:extLst>
                  <a:ext uri="{FF2B5EF4-FFF2-40B4-BE49-F238E27FC236}">
                    <a16:creationId xmlns:a16="http://schemas.microsoft.com/office/drawing/2014/main" id="{EC128EA3-886F-2C9C-C037-9A85635263B8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C4EED5E-97BD-EDEB-560C-5189CC656DF9}"/>
                </a:ext>
              </a:extLst>
            </p:cNvPr>
            <p:cNvGrpSpPr/>
            <p:nvPr/>
          </p:nvGrpSpPr>
          <p:grpSpPr>
            <a:xfrm rot="2824147" flipV="1">
              <a:off x="1034208" y="4094144"/>
              <a:ext cx="423566" cy="1829884"/>
              <a:chOff x="7351500" y="641742"/>
              <a:chExt cx="120572" cy="520893"/>
            </a:xfrm>
            <a:grpFill/>
          </p:grpSpPr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4C3BD194-CDC6-1E66-63E7-1CFA15184857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Rectangle: Rounded Corners 9">
                <a:extLst>
                  <a:ext uri="{FF2B5EF4-FFF2-40B4-BE49-F238E27FC236}">
                    <a16:creationId xmlns:a16="http://schemas.microsoft.com/office/drawing/2014/main" id="{A60F2872-67E4-E1D8-8D18-94C6FF4ADF71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Rectangle: Rounded Corners 10">
                <a:extLst>
                  <a:ext uri="{FF2B5EF4-FFF2-40B4-BE49-F238E27FC236}">
                    <a16:creationId xmlns:a16="http://schemas.microsoft.com/office/drawing/2014/main" id="{661A3933-E70C-7841-CDA6-6673848EDA67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A9A5B3-C7BB-F718-93B1-70573AFFD522}"/>
                </a:ext>
              </a:extLst>
            </p:cNvPr>
            <p:cNvGrpSpPr/>
            <p:nvPr/>
          </p:nvGrpSpPr>
          <p:grpSpPr>
            <a:xfrm rot="2824147" flipV="1">
              <a:off x="1034736" y="3429999"/>
              <a:ext cx="423566" cy="1829884"/>
              <a:chOff x="7351500" y="641742"/>
              <a:chExt cx="120572" cy="520893"/>
            </a:xfrm>
            <a:grpFill/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F092441-64A8-9E4B-3349-76C0F6F2DBA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Rectangle: Rounded Corners 9">
                <a:extLst>
                  <a:ext uri="{FF2B5EF4-FFF2-40B4-BE49-F238E27FC236}">
                    <a16:creationId xmlns:a16="http://schemas.microsoft.com/office/drawing/2014/main" id="{F5CAF484-20A6-2E01-E65B-5FAA8D576781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Rectangle: Rounded Corners 10">
                <a:extLst>
                  <a:ext uri="{FF2B5EF4-FFF2-40B4-BE49-F238E27FC236}">
                    <a16:creationId xmlns:a16="http://schemas.microsoft.com/office/drawing/2014/main" id="{3C1404EE-C954-594B-226F-491CB4FF5F70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41AEF9-3D97-16AF-DB56-45EB7AB57186}"/>
                </a:ext>
              </a:extLst>
            </p:cNvPr>
            <p:cNvGrpSpPr/>
            <p:nvPr/>
          </p:nvGrpSpPr>
          <p:grpSpPr>
            <a:xfrm rot="18775853" flipH="1" flipV="1">
              <a:off x="4096227" y="3326221"/>
              <a:ext cx="469966" cy="1809702"/>
              <a:chOff x="7338292" y="647487"/>
              <a:chExt cx="133780" cy="515148"/>
            </a:xfrm>
            <a:grpFill/>
          </p:grpSpPr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CCBF91FE-E44E-62C3-45E2-1FAC9E3D7DB8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: Rounded Corners 9">
                <a:extLst>
                  <a:ext uri="{FF2B5EF4-FFF2-40B4-BE49-F238E27FC236}">
                    <a16:creationId xmlns:a16="http://schemas.microsoft.com/office/drawing/2014/main" id="{D5923085-229A-670B-FEF9-0377B379ABB0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Rectangle: Rounded Corners 10">
                <a:extLst>
                  <a:ext uri="{FF2B5EF4-FFF2-40B4-BE49-F238E27FC236}">
                    <a16:creationId xmlns:a16="http://schemas.microsoft.com/office/drawing/2014/main" id="{EE613388-778E-0A2A-6115-93D7B62D26A3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AA923B-110A-0FD1-229A-9B85E201A0CB}"/>
                </a:ext>
              </a:extLst>
            </p:cNvPr>
            <p:cNvSpPr/>
            <p:nvPr/>
          </p:nvSpPr>
          <p:spPr>
            <a:xfrm>
              <a:off x="2102426" y="2517507"/>
              <a:ext cx="1299938" cy="158382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363240-DB9E-C947-5D25-55CA70B620AF}"/>
                </a:ext>
              </a:extLst>
            </p:cNvPr>
            <p:cNvSpPr/>
            <p:nvPr/>
          </p:nvSpPr>
          <p:spPr>
            <a:xfrm>
              <a:off x="1780810" y="3048071"/>
              <a:ext cx="1957472" cy="236458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5CD910-B673-1CB0-7B52-A19EED9FE2CC}"/>
                </a:ext>
              </a:extLst>
            </p:cNvPr>
            <p:cNvSpPr/>
            <p:nvPr/>
          </p:nvSpPr>
          <p:spPr>
            <a:xfrm>
              <a:off x="2650675" y="2434388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E19DAD-0391-9476-22CC-DEDCC8664CD8}"/>
                </a:ext>
              </a:extLst>
            </p:cNvPr>
            <p:cNvSpPr/>
            <p:nvPr/>
          </p:nvSpPr>
          <p:spPr>
            <a:xfrm>
              <a:off x="2749213" y="2430229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A665B-F001-9869-5DCF-2BAF0F5FCA2C}"/>
              </a:ext>
            </a:extLst>
          </p:cNvPr>
          <p:cNvGrpSpPr/>
          <p:nvPr/>
        </p:nvGrpSpPr>
        <p:grpSpPr>
          <a:xfrm>
            <a:off x="7208354" y="3289530"/>
            <a:ext cx="2344005" cy="2121244"/>
            <a:chOff x="331049" y="939885"/>
            <a:chExt cx="4942473" cy="4472769"/>
          </a:xfrm>
        </p:grpSpPr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97D78FFD-3449-4A50-6C5E-73B778219451}"/>
                </a:ext>
              </a:extLst>
            </p:cNvPr>
            <p:cNvSpPr/>
            <p:nvPr/>
          </p:nvSpPr>
          <p:spPr>
            <a:xfrm>
              <a:off x="2614829" y="2363990"/>
              <a:ext cx="62528" cy="186017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42F1D25A-D3B4-27BE-0E17-E0BD59C54070}"/>
                </a:ext>
              </a:extLst>
            </p:cNvPr>
            <p:cNvSpPr/>
            <p:nvPr/>
          </p:nvSpPr>
          <p:spPr>
            <a:xfrm flipH="1">
              <a:off x="2778638" y="2363990"/>
              <a:ext cx="62528" cy="186017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317480-848F-C359-D610-6E4EE37A4FA7}"/>
                </a:ext>
              </a:extLst>
            </p:cNvPr>
            <p:cNvSpPr/>
            <p:nvPr/>
          </p:nvSpPr>
          <p:spPr>
            <a:xfrm flipV="1">
              <a:off x="2538334" y="2436778"/>
              <a:ext cx="406712" cy="27480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3DEDC0-11E6-A470-D2BE-59426B3209DE}"/>
                </a:ext>
              </a:extLst>
            </p:cNvPr>
            <p:cNvGrpSpPr/>
            <p:nvPr/>
          </p:nvGrpSpPr>
          <p:grpSpPr>
            <a:xfrm>
              <a:off x="2023397" y="979879"/>
              <a:ext cx="432693" cy="1823799"/>
              <a:chOff x="7348902" y="643473"/>
              <a:chExt cx="123170" cy="519161"/>
            </a:xfrm>
            <a:solidFill>
              <a:sysClr val="windowText" lastClr="000000"/>
            </a:solidFill>
          </p:grpSpPr>
          <p:sp>
            <p:nvSpPr>
              <p:cNvPr id="98" name="Rectangle: Rounded Corners 8">
                <a:extLst>
                  <a:ext uri="{FF2B5EF4-FFF2-40B4-BE49-F238E27FC236}">
                    <a16:creationId xmlns:a16="http://schemas.microsoft.com/office/drawing/2014/main" id="{761840B5-E850-9878-5549-3B02EFD5D065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: Rounded Corners 9">
                <a:extLst>
                  <a:ext uri="{FF2B5EF4-FFF2-40B4-BE49-F238E27FC236}">
                    <a16:creationId xmlns:a16="http://schemas.microsoft.com/office/drawing/2014/main" id="{D87B453A-A74B-9C31-21C6-B36AF47F8FB4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: Rounded Corners 10">
                <a:extLst>
                  <a:ext uri="{FF2B5EF4-FFF2-40B4-BE49-F238E27FC236}">
                    <a16:creationId xmlns:a16="http://schemas.microsoft.com/office/drawing/2014/main" id="{46FFAA3B-F747-4F3E-DC38-C85EFAC25BE4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8FB578-C0E4-197F-46DB-A19FA5C7411F}"/>
                </a:ext>
              </a:extLst>
            </p:cNvPr>
            <p:cNvGrpSpPr/>
            <p:nvPr/>
          </p:nvGrpSpPr>
          <p:grpSpPr>
            <a:xfrm flipH="1">
              <a:off x="3058033" y="939885"/>
              <a:ext cx="450616" cy="1827105"/>
              <a:chOff x="7343800" y="642532"/>
              <a:chExt cx="128272" cy="520102"/>
            </a:xfrm>
            <a:solidFill>
              <a:sysClr val="windowText" lastClr="000000"/>
            </a:solidFill>
          </p:grpSpPr>
          <p:sp>
            <p:nvSpPr>
              <p:cNvPr id="95" name="Rectangle: Rounded Corners 8">
                <a:extLst>
                  <a:ext uri="{FF2B5EF4-FFF2-40B4-BE49-F238E27FC236}">
                    <a16:creationId xmlns:a16="http://schemas.microsoft.com/office/drawing/2014/main" id="{5D14D002-4F7A-EF2E-F1E3-8817E5DA86CE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Rectangle: Rounded Corners 9">
                <a:extLst>
                  <a:ext uri="{FF2B5EF4-FFF2-40B4-BE49-F238E27FC236}">
                    <a16:creationId xmlns:a16="http://schemas.microsoft.com/office/drawing/2014/main" id="{4FEADB92-530E-BC62-4F98-7356FA15A1B2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: Rounded Corners 10">
                <a:extLst>
                  <a:ext uri="{FF2B5EF4-FFF2-40B4-BE49-F238E27FC236}">
                    <a16:creationId xmlns:a16="http://schemas.microsoft.com/office/drawing/2014/main" id="{37833CFD-A5FE-B0EF-46E3-D4F1D2D36F9B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04FB6F-0430-14AB-D566-79BF873A2D51}"/>
                </a:ext>
              </a:extLst>
            </p:cNvPr>
            <p:cNvGrpSpPr/>
            <p:nvPr/>
          </p:nvGrpSpPr>
          <p:grpSpPr>
            <a:xfrm rot="3537564" flipH="1">
              <a:off x="3705483" y="1749502"/>
              <a:ext cx="437692" cy="1836892"/>
              <a:chOff x="7347479" y="639747"/>
              <a:chExt cx="124593" cy="522888"/>
            </a:xfrm>
            <a:solidFill>
              <a:sysClr val="windowText" lastClr="000000"/>
            </a:solidFill>
          </p:grpSpPr>
          <p:sp>
            <p:nvSpPr>
              <p:cNvPr id="92" name="Rectangle: Rounded Corners 8">
                <a:extLst>
                  <a:ext uri="{FF2B5EF4-FFF2-40B4-BE49-F238E27FC236}">
                    <a16:creationId xmlns:a16="http://schemas.microsoft.com/office/drawing/2014/main" id="{06EB1A53-249E-16C6-3C14-3B7A6DD78247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: Rounded Corners 9">
                <a:extLst>
                  <a:ext uri="{FF2B5EF4-FFF2-40B4-BE49-F238E27FC236}">
                    <a16:creationId xmlns:a16="http://schemas.microsoft.com/office/drawing/2014/main" id="{339D3E16-2021-3F48-D11C-2736894CF218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ectangle: Rounded Corners 10">
                <a:extLst>
                  <a:ext uri="{FF2B5EF4-FFF2-40B4-BE49-F238E27FC236}">
                    <a16:creationId xmlns:a16="http://schemas.microsoft.com/office/drawing/2014/main" id="{584EB1A5-0385-BA2F-20FA-6D5A0912B1EF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19B68E-08B0-D5BD-6849-833D018ABABF}"/>
                </a:ext>
              </a:extLst>
            </p:cNvPr>
            <p:cNvGrpSpPr/>
            <p:nvPr/>
          </p:nvGrpSpPr>
          <p:grpSpPr>
            <a:xfrm rot="18016244">
              <a:off x="1371617" y="1795550"/>
              <a:ext cx="454428" cy="1822243"/>
              <a:chOff x="7323882" y="656775"/>
              <a:chExt cx="129357" cy="518718"/>
            </a:xfrm>
            <a:solidFill>
              <a:sysClr val="windowText" lastClr="000000"/>
            </a:solidFill>
          </p:grpSpPr>
          <p:sp>
            <p:nvSpPr>
              <p:cNvPr id="89" name="Rectangle: Rounded Corners 8">
                <a:extLst>
                  <a:ext uri="{FF2B5EF4-FFF2-40B4-BE49-F238E27FC236}">
                    <a16:creationId xmlns:a16="http://schemas.microsoft.com/office/drawing/2014/main" id="{DB3D2D59-2A19-AAD0-6E40-E7C6E625BD40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Rectangle: Rounded Corners 9">
                <a:extLst>
                  <a:ext uri="{FF2B5EF4-FFF2-40B4-BE49-F238E27FC236}">
                    <a16:creationId xmlns:a16="http://schemas.microsoft.com/office/drawing/2014/main" id="{0DDF97F0-8635-EB1B-174F-C9129D764CD0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: Rounded Corners 10">
                <a:extLst>
                  <a:ext uri="{FF2B5EF4-FFF2-40B4-BE49-F238E27FC236}">
                    <a16:creationId xmlns:a16="http://schemas.microsoft.com/office/drawing/2014/main" id="{02904BC3-CA48-FFBA-C5A5-876239C23CA6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11841AC-9DA5-08C1-FCDD-E654E4968B7F}"/>
                </a:ext>
              </a:extLst>
            </p:cNvPr>
            <p:cNvGrpSpPr/>
            <p:nvPr/>
          </p:nvGrpSpPr>
          <p:grpSpPr>
            <a:xfrm rot="17231448">
              <a:off x="1221507" y="2259499"/>
              <a:ext cx="436975" cy="1825682"/>
              <a:chOff x="7347683" y="642938"/>
              <a:chExt cx="124389" cy="519697"/>
            </a:xfrm>
            <a:solidFill>
              <a:sysClr val="windowText" lastClr="000000"/>
            </a:solidFill>
          </p:grpSpPr>
          <p:sp>
            <p:nvSpPr>
              <p:cNvPr id="86" name="Rectangle: Rounded Corners 8">
                <a:extLst>
                  <a:ext uri="{FF2B5EF4-FFF2-40B4-BE49-F238E27FC236}">
                    <a16:creationId xmlns:a16="http://schemas.microsoft.com/office/drawing/2014/main" id="{BE421223-A3E3-3DF4-962B-339058C90035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: Rounded Corners 9">
                <a:extLst>
                  <a:ext uri="{FF2B5EF4-FFF2-40B4-BE49-F238E27FC236}">
                    <a16:creationId xmlns:a16="http://schemas.microsoft.com/office/drawing/2014/main" id="{B5C0F55C-3F0A-DD6C-0395-65EB0868414E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: Rounded Corners 10">
                <a:extLst>
                  <a:ext uri="{FF2B5EF4-FFF2-40B4-BE49-F238E27FC236}">
                    <a16:creationId xmlns:a16="http://schemas.microsoft.com/office/drawing/2014/main" id="{A43087EA-E917-3A91-47A3-6E5B5A5D586D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F8670-3009-72C1-46FA-F865E8F11A6C}"/>
                </a:ext>
              </a:extLst>
            </p:cNvPr>
            <p:cNvGrpSpPr/>
            <p:nvPr/>
          </p:nvGrpSpPr>
          <p:grpSpPr>
            <a:xfrm rot="4368552" flipH="1">
              <a:off x="3885760" y="2238768"/>
              <a:ext cx="423795" cy="1829153"/>
              <a:chOff x="7351435" y="641950"/>
              <a:chExt cx="120637" cy="520685"/>
            </a:xfrm>
            <a:solidFill>
              <a:sysClr val="windowText" lastClr="000000"/>
            </a:solidFill>
          </p:grpSpPr>
          <p:sp>
            <p:nvSpPr>
              <p:cNvPr id="83" name="Rectangle: Rounded Corners 8">
                <a:extLst>
                  <a:ext uri="{FF2B5EF4-FFF2-40B4-BE49-F238E27FC236}">
                    <a16:creationId xmlns:a16="http://schemas.microsoft.com/office/drawing/2014/main" id="{1C195FEB-276E-85C6-E7D3-E475475E597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: Rounded Corners 9">
                <a:extLst>
                  <a:ext uri="{FF2B5EF4-FFF2-40B4-BE49-F238E27FC236}">
                    <a16:creationId xmlns:a16="http://schemas.microsoft.com/office/drawing/2014/main" id="{4248DD87-940A-D76E-9FAC-84D5413C56B7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: Rounded Corners 10">
                <a:extLst>
                  <a:ext uri="{FF2B5EF4-FFF2-40B4-BE49-F238E27FC236}">
                    <a16:creationId xmlns:a16="http://schemas.microsoft.com/office/drawing/2014/main" id="{D12DFC38-5EE0-2606-2873-D60F236BCA9E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1A57E4-AF94-59A6-A52C-2B079FD000E1}"/>
                </a:ext>
              </a:extLst>
            </p:cNvPr>
            <p:cNvGrpSpPr/>
            <p:nvPr/>
          </p:nvGrpSpPr>
          <p:grpSpPr>
            <a:xfrm rot="18775853" flipH="1" flipV="1">
              <a:off x="4133688" y="4020516"/>
              <a:ext cx="469966" cy="180970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80" name="Rectangle: Rounded Corners 8">
                <a:extLst>
                  <a:ext uri="{FF2B5EF4-FFF2-40B4-BE49-F238E27FC236}">
                    <a16:creationId xmlns:a16="http://schemas.microsoft.com/office/drawing/2014/main" id="{0AC12107-169E-E1FA-BE06-571B40D79C2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: Rounded Corners 9">
                <a:extLst>
                  <a:ext uri="{FF2B5EF4-FFF2-40B4-BE49-F238E27FC236}">
                    <a16:creationId xmlns:a16="http://schemas.microsoft.com/office/drawing/2014/main" id="{A6120221-6883-63A5-4B33-578C538C2C1F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: Rounded Corners 10">
                <a:extLst>
                  <a:ext uri="{FF2B5EF4-FFF2-40B4-BE49-F238E27FC236}">
                    <a16:creationId xmlns:a16="http://schemas.microsoft.com/office/drawing/2014/main" id="{867726D4-1F55-8B3F-D55F-D3BA8BF2E9BD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E517F1-DBF0-6D21-8536-8E5605F2F86E}"/>
                </a:ext>
              </a:extLst>
            </p:cNvPr>
            <p:cNvGrpSpPr/>
            <p:nvPr/>
          </p:nvGrpSpPr>
          <p:grpSpPr>
            <a:xfrm rot="2824147" flipV="1">
              <a:off x="1034208" y="4094144"/>
              <a:ext cx="423566" cy="182988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9E03F980-870D-BF78-7BBF-6B79D53F80B8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: Rounded Corners 9">
                <a:extLst>
                  <a:ext uri="{FF2B5EF4-FFF2-40B4-BE49-F238E27FC236}">
                    <a16:creationId xmlns:a16="http://schemas.microsoft.com/office/drawing/2014/main" id="{DE473587-1B44-BB6A-6208-396E4E46DE6F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: Rounded Corners 10">
                <a:extLst>
                  <a:ext uri="{FF2B5EF4-FFF2-40B4-BE49-F238E27FC236}">
                    <a16:creationId xmlns:a16="http://schemas.microsoft.com/office/drawing/2014/main" id="{FC969B3E-7752-C5D2-5A85-2333925CB5D1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E2B5E3-8C1A-3197-C14F-D86DAD73ADC5}"/>
                </a:ext>
              </a:extLst>
            </p:cNvPr>
            <p:cNvGrpSpPr/>
            <p:nvPr/>
          </p:nvGrpSpPr>
          <p:grpSpPr>
            <a:xfrm rot="2824147" flipV="1">
              <a:off x="1034736" y="3429999"/>
              <a:ext cx="423566" cy="182988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74" name="Rectangle: Rounded Corners 8">
                <a:extLst>
                  <a:ext uri="{FF2B5EF4-FFF2-40B4-BE49-F238E27FC236}">
                    <a16:creationId xmlns:a16="http://schemas.microsoft.com/office/drawing/2014/main" id="{A6F9514A-49DC-962E-6861-4CC22555FAB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: Rounded Corners 9">
                <a:extLst>
                  <a:ext uri="{FF2B5EF4-FFF2-40B4-BE49-F238E27FC236}">
                    <a16:creationId xmlns:a16="http://schemas.microsoft.com/office/drawing/2014/main" id="{CE8E2B85-3DED-8493-5976-00D4EA92CE84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ectangle: Rounded Corners 10">
                <a:extLst>
                  <a:ext uri="{FF2B5EF4-FFF2-40B4-BE49-F238E27FC236}">
                    <a16:creationId xmlns:a16="http://schemas.microsoft.com/office/drawing/2014/main" id="{AB7D79B3-7F22-34A0-0D0A-9E58FE2D5A88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520C1F-B605-73FE-B3CD-BF983A2B4713}"/>
                </a:ext>
              </a:extLst>
            </p:cNvPr>
            <p:cNvGrpSpPr/>
            <p:nvPr/>
          </p:nvGrpSpPr>
          <p:grpSpPr>
            <a:xfrm rot="18775853" flipH="1" flipV="1">
              <a:off x="4096227" y="3326221"/>
              <a:ext cx="469966" cy="180970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71" name="Rectangle: Rounded Corners 8">
                <a:extLst>
                  <a:ext uri="{FF2B5EF4-FFF2-40B4-BE49-F238E27FC236}">
                    <a16:creationId xmlns:a16="http://schemas.microsoft.com/office/drawing/2014/main" id="{ADECC807-31B9-7F0E-C145-A53FF4B2BDC3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: Rounded Corners 9">
                <a:extLst>
                  <a:ext uri="{FF2B5EF4-FFF2-40B4-BE49-F238E27FC236}">
                    <a16:creationId xmlns:a16="http://schemas.microsoft.com/office/drawing/2014/main" id="{60DA62CE-6BD6-F0C2-DECA-217F01F2171A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: Rounded Corners 10">
                <a:extLst>
                  <a:ext uri="{FF2B5EF4-FFF2-40B4-BE49-F238E27FC236}">
                    <a16:creationId xmlns:a16="http://schemas.microsoft.com/office/drawing/2014/main" id="{C7BF3DF2-FD4F-5F51-5D1F-7FFF64F76FA0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565D571-2BF1-06E7-12A8-50D008A95E7B}"/>
                </a:ext>
              </a:extLst>
            </p:cNvPr>
            <p:cNvSpPr/>
            <p:nvPr/>
          </p:nvSpPr>
          <p:spPr>
            <a:xfrm>
              <a:off x="2102426" y="2517507"/>
              <a:ext cx="1299938" cy="1583828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76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5C1038-C48D-6B7B-A00E-34F7B7BC6968}"/>
                </a:ext>
              </a:extLst>
            </p:cNvPr>
            <p:cNvSpPr/>
            <p:nvPr/>
          </p:nvSpPr>
          <p:spPr>
            <a:xfrm>
              <a:off x="1780810" y="3048071"/>
              <a:ext cx="1957472" cy="2364583"/>
            </a:xfrm>
            <a:prstGeom prst="ellipse">
              <a:avLst/>
            </a:prstGeom>
            <a:gradFill flip="none" rotWithShape="1">
              <a:gsLst>
                <a:gs pos="300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DB5173-047A-03EA-A141-7543B528232C}"/>
                </a:ext>
              </a:extLst>
            </p:cNvPr>
            <p:cNvSpPr/>
            <p:nvPr/>
          </p:nvSpPr>
          <p:spPr>
            <a:xfrm>
              <a:off x="2650675" y="2434388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628A227-C2EC-3C84-A0CD-99952CB38BF9}"/>
                </a:ext>
              </a:extLst>
            </p:cNvPr>
            <p:cNvSpPr/>
            <p:nvPr/>
          </p:nvSpPr>
          <p:spPr>
            <a:xfrm>
              <a:off x="2749213" y="2430229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5CC41-65FF-3BCA-6F2A-8ABF08E97652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E9BC4B-FA33-FD8E-74FD-4E98DF600A4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9158A-29D3-E7AF-DB54-E9520024A977}"/>
              </a:ext>
            </a:extLst>
          </p:cNvPr>
          <p:cNvSpPr txBox="1"/>
          <p:nvPr/>
        </p:nvSpPr>
        <p:spPr>
          <a:xfrm>
            <a:off x="196647" y="-135778"/>
            <a:ext cx="9665106" cy="17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36290"/>
            <a:r>
              <a:rPr lang="en-US" sz="10880" dirty="0">
                <a:gradFill>
                  <a:gsLst>
                    <a:gs pos="76147">
                      <a:schemeClr val="accent5"/>
                    </a:gs>
                    <a:gs pos="56881">
                      <a:srgbClr val="C89279"/>
                    </a:gs>
                    <a:gs pos="37615">
                      <a:srgbClr val="92D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9000">
                      <a:srgbClr val="FFFA02"/>
                    </a:gs>
                  </a:gsLst>
                  <a:lin ang="5400000" scaled="0"/>
                </a:gradFill>
                <a:latin typeface="Arial Black" panose="020B0A04020102020204" pitchFamily="34" charset="0"/>
              </a:rPr>
              <a:t>A</a:t>
            </a:r>
            <a:r>
              <a:rPr lang="en-US" sz="9973" dirty="0" err="1">
                <a:solidFill>
                  <a:sysClr val="windowText" lastClr="000000"/>
                </a:solidFill>
                <a:latin typeface="Calibri" panose="020F0502020204030204"/>
              </a:rPr>
              <a:t>rabic</a:t>
            </a:r>
            <a:r>
              <a:rPr lang="en-US" sz="9973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10880" dirty="0">
                <a:gradFill>
                  <a:gsLst>
                    <a:gs pos="76147">
                      <a:schemeClr val="accent5"/>
                    </a:gs>
                    <a:gs pos="56881">
                      <a:srgbClr val="C89279"/>
                    </a:gs>
                    <a:gs pos="37615">
                      <a:srgbClr val="92D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9000">
                      <a:srgbClr val="FFFA02"/>
                    </a:gs>
                  </a:gsLst>
                  <a:lin ang="5400000" scaled="0"/>
                </a:gradFill>
                <a:latin typeface="Arial Black" panose="020B0A04020102020204" pitchFamily="34" charset="0"/>
              </a:rPr>
              <a:t>A</a:t>
            </a:r>
            <a:r>
              <a:rPr lang="en-US" sz="9973" dirty="0" err="1">
                <a:solidFill>
                  <a:sysClr val="windowText" lastClr="000000"/>
                </a:solidFill>
                <a:latin typeface="Calibri" panose="020F0502020204030204"/>
              </a:rPr>
              <a:t>lphabet</a:t>
            </a:r>
            <a:r>
              <a:rPr lang="en-US" sz="9973" dirty="0">
                <a:solidFill>
                  <a:sysClr val="windowText" lastClr="000000"/>
                </a:solidFill>
                <a:latin typeface="Calibri" panose="020F0502020204030204"/>
              </a:rPr>
              <a:t>! </a:t>
            </a:r>
            <a:endParaRPr lang="en-US" sz="997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379C8-AF90-E0DF-44B5-82C691ADE652}"/>
              </a:ext>
            </a:extLst>
          </p:cNvPr>
          <p:cNvSpPr txBox="1"/>
          <p:nvPr/>
        </p:nvSpPr>
        <p:spPr>
          <a:xfrm>
            <a:off x="8494845" y="655029"/>
            <a:ext cx="25333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FBE5D6"/>
                </a:solidFill>
                <a:latin typeface="Arial Black" panose="020B0A04020102020204" pitchFamily="34" charset="0"/>
              </a:rPr>
              <a:t>ا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FBE5D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9C138-E9D9-802E-45A3-88A166FE4784}"/>
              </a:ext>
            </a:extLst>
          </p:cNvPr>
          <p:cNvSpPr txBox="1"/>
          <p:nvPr/>
        </p:nvSpPr>
        <p:spPr>
          <a:xfrm>
            <a:off x="7095980" y="1171046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ب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B110A-1C65-4C9A-A5D4-D68242C32E7E}"/>
              </a:ext>
            </a:extLst>
          </p:cNvPr>
          <p:cNvSpPr txBox="1"/>
          <p:nvPr/>
        </p:nvSpPr>
        <p:spPr>
          <a:xfrm>
            <a:off x="5871097" y="192328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D01200"/>
                </a:solidFill>
                <a:latin typeface="Arial Black" panose="020B0A04020102020204" pitchFamily="34" charset="0"/>
              </a:rPr>
              <a:t>ت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D012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EF9E4-0D71-2845-2CEA-9C9EB7280D33}"/>
              </a:ext>
            </a:extLst>
          </p:cNvPr>
          <p:cNvSpPr txBox="1"/>
          <p:nvPr/>
        </p:nvSpPr>
        <p:spPr>
          <a:xfrm>
            <a:off x="5633789" y="1551011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E47935"/>
                </a:solidFill>
                <a:latin typeface="Arial Black" panose="020B0A04020102020204" pitchFamily="34" charset="0"/>
              </a:rPr>
              <a:t>ث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E47935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0622C-39EB-028D-3BD0-58D866646E3A}"/>
              </a:ext>
            </a:extLst>
          </p:cNvPr>
          <p:cNvSpPr txBox="1"/>
          <p:nvPr/>
        </p:nvSpPr>
        <p:spPr>
          <a:xfrm>
            <a:off x="4367275" y="-31078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4EB639"/>
                </a:solidFill>
                <a:latin typeface="Arial Black" panose="020B0A04020102020204" pitchFamily="34" charset="0"/>
              </a:rPr>
              <a:t>ج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4EB639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BA5C1-BA6B-B251-712F-14C061102CBD}"/>
              </a:ext>
            </a:extLst>
          </p:cNvPr>
          <p:cNvSpPr txBox="1"/>
          <p:nvPr/>
        </p:nvSpPr>
        <p:spPr>
          <a:xfrm>
            <a:off x="6359835" y="2771502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E3AC87"/>
                </a:solidFill>
                <a:latin typeface="Arial Black" panose="020B0A04020102020204" pitchFamily="34" charset="0"/>
              </a:rPr>
              <a:t>ح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E3AC87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E8A67-D41B-0A6D-3A55-6354119366D6}"/>
              </a:ext>
            </a:extLst>
          </p:cNvPr>
          <p:cNvSpPr txBox="1"/>
          <p:nvPr/>
        </p:nvSpPr>
        <p:spPr>
          <a:xfrm>
            <a:off x="7968956" y="3107285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FFFA02"/>
                </a:solidFill>
                <a:latin typeface="Arial Black" panose="020B0A04020102020204" pitchFamily="34" charset="0"/>
              </a:rPr>
              <a:t>خ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FFFA0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5E704-D720-DB2F-95F7-57C213B5E1E2}"/>
              </a:ext>
            </a:extLst>
          </p:cNvPr>
          <p:cNvSpPr txBox="1"/>
          <p:nvPr/>
        </p:nvSpPr>
        <p:spPr>
          <a:xfrm>
            <a:off x="5940734" y="3886199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rgbClr val="EC320F"/>
                </a:solidFill>
                <a:latin typeface="Arial Black" panose="020B0A04020102020204" pitchFamily="34" charset="0"/>
              </a:rPr>
              <a:t>د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rgbClr val="EC320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0FD25-B585-2396-E4B0-C8CA39901A69}"/>
              </a:ext>
            </a:extLst>
          </p:cNvPr>
          <p:cNvSpPr txBox="1"/>
          <p:nvPr/>
        </p:nvSpPr>
        <p:spPr>
          <a:xfrm>
            <a:off x="4969910" y="2771502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rgbClr val="EC320F"/>
                </a:solidFill>
                <a:latin typeface="Arial Black" panose="020B0A04020102020204" pitchFamily="34" charset="0"/>
              </a:rPr>
              <a:t>د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rgbClr val="EC320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AE944-6122-8B58-6CC3-F572AE99C616}"/>
              </a:ext>
            </a:extLst>
          </p:cNvPr>
          <p:cNvSpPr txBox="1"/>
          <p:nvPr/>
        </p:nvSpPr>
        <p:spPr>
          <a:xfrm>
            <a:off x="4298704" y="3690667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ر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317BE-3D6A-14BF-EFB9-689F227EAE4C}"/>
              </a:ext>
            </a:extLst>
          </p:cNvPr>
          <p:cNvSpPr txBox="1"/>
          <p:nvPr/>
        </p:nvSpPr>
        <p:spPr>
          <a:xfrm>
            <a:off x="3849963" y="291183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ز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E89A3A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ABABC1-CC4C-EB21-D451-5FD22FE31105}"/>
              </a:ext>
            </a:extLst>
          </p:cNvPr>
          <p:cNvGrpSpPr/>
          <p:nvPr/>
        </p:nvGrpSpPr>
        <p:grpSpPr>
          <a:xfrm flipH="1">
            <a:off x="528340" y="1253599"/>
            <a:ext cx="3384172" cy="6367221"/>
            <a:chOff x="5301094" y="2003156"/>
            <a:chExt cx="1182632" cy="22250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6C372D-4BCE-9577-C9F9-8E9BFF9C4D2B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218330-EA54-738F-7F53-F7C26CEEB00B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5182698-6722-F3CC-156C-32D37119B0F3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EC6E02-CF23-3A9E-890A-E6391FD3719E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34F5D4-0F79-A9C4-CEC2-A7E42F80E06E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A800AF-8A55-888B-7A9F-6D4EA02D26B9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333ED9-E35D-3FA9-2D57-5B995243E7D7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65D03E-A0CE-78AD-DE34-D66EBEC590A1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54BC05-D25C-0F0B-E9A8-96D3F6A856B7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Moon 15">
                <a:extLst>
                  <a:ext uri="{FF2B5EF4-FFF2-40B4-BE49-F238E27FC236}">
                    <a16:creationId xmlns:a16="http://schemas.microsoft.com/office/drawing/2014/main" id="{B336DCFF-EF2A-243B-27D2-5A2194F9AF81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F3688C7-2185-D578-259E-472FFEF4C8F3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00EFCF-3219-3234-AC9D-93DE3914EE9A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11AAE0-A400-363A-7B1C-59725D4F4C6A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4">
                <a:extLst>
                  <a:ext uri="{FF2B5EF4-FFF2-40B4-BE49-F238E27FC236}">
                    <a16:creationId xmlns:a16="http://schemas.microsoft.com/office/drawing/2014/main" id="{FC25B828-2E18-B6FF-F02B-D41B8505AB60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611FB720-B4FB-66D6-7CE8-444495011D2A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12">
                <a:extLst>
                  <a:ext uri="{FF2B5EF4-FFF2-40B4-BE49-F238E27FC236}">
                    <a16:creationId xmlns:a16="http://schemas.microsoft.com/office/drawing/2014/main" id="{21E13F9A-AA4A-22B6-38D6-20C7E07170B5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D154CD32-F654-8D7C-73C5-1CDCBCE753B5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20">
                <a:extLst>
                  <a:ext uri="{FF2B5EF4-FFF2-40B4-BE49-F238E27FC236}">
                    <a16:creationId xmlns:a16="http://schemas.microsoft.com/office/drawing/2014/main" id="{265419FF-A46C-281B-9DAB-75BA09065062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A3BA7B0-5504-6F48-F2BE-9749EB480AF4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AD4600B-72F2-C98A-746D-AE8C86DD4C23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6C6A5F-2A2E-F0F0-E144-51558A15BBF7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4">
                <a:extLst>
                  <a:ext uri="{FF2B5EF4-FFF2-40B4-BE49-F238E27FC236}">
                    <a16:creationId xmlns:a16="http://schemas.microsoft.com/office/drawing/2014/main" id="{3833E43A-F6F2-09BD-A307-0777ABE27CC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20">
                <a:extLst>
                  <a:ext uri="{FF2B5EF4-FFF2-40B4-BE49-F238E27FC236}">
                    <a16:creationId xmlns:a16="http://schemas.microsoft.com/office/drawing/2014/main" id="{85F83786-C6C7-2026-AC2F-3C6829EFC9BC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7A6174E-2AE1-2B27-5951-35E9643EC4D6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6F7E50-E648-9D52-3849-5B5AC2B2CFDC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265B6C6-30D2-DDEB-0B75-1BFE47D9983B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1C92C9A-9A7A-DDF3-DF2B-751364A06138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B510705-4AC2-C111-568D-8BD7AD4F437B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5F03E08-8470-EB6F-5669-09D802B0BD2A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7B15EAE-8BA9-12C9-3C9F-8FAD3D795E7C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5EC69A4-F8C4-0542-1AAF-A1A15AC8AF74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D8AED41-AAD4-A1A7-6A60-6B5C84F6FBD4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74C5F8A-F4BE-759D-8A6B-37A0910A22BC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10B176-73CE-602C-D555-740C657BF760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EC437CC-CD28-FD56-7014-62693C432F7C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522DCE0-ABDD-DDD1-6CE5-716F241E9982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2A9C7CC-FEA2-5F41-B25F-8686EDCA7038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44540" y="-687883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غ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CDED56-50C2-3E1C-27A7-A263562D9CA1}"/>
              </a:ext>
            </a:extLst>
          </p:cNvPr>
          <p:cNvSpPr/>
          <p:nvPr/>
        </p:nvSpPr>
        <p:spPr>
          <a:xfrm>
            <a:off x="331757" y="2704738"/>
            <a:ext cx="5730796" cy="3472673"/>
          </a:xfrm>
          <a:custGeom>
            <a:avLst/>
            <a:gdLst>
              <a:gd name="connsiteX0" fmla="*/ 0 w 2198215"/>
              <a:gd name="connsiteY0" fmla="*/ 0 h 398294"/>
              <a:gd name="connsiteX1" fmla="*/ 2198215 w 2198215"/>
              <a:gd name="connsiteY1" fmla="*/ 0 h 398294"/>
              <a:gd name="connsiteX2" fmla="*/ 2198215 w 2198215"/>
              <a:gd name="connsiteY2" fmla="*/ 398294 h 398294"/>
              <a:gd name="connsiteX3" fmla="*/ 0 w 2198215"/>
              <a:gd name="connsiteY3" fmla="*/ 398294 h 398294"/>
              <a:gd name="connsiteX4" fmla="*/ 0 w 2198215"/>
              <a:gd name="connsiteY4" fmla="*/ 0 h 398294"/>
              <a:gd name="connsiteX0" fmla="*/ 933450 w 2198215"/>
              <a:gd name="connsiteY0" fmla="*/ 0 h 1122194"/>
              <a:gd name="connsiteX1" fmla="*/ 2198215 w 2198215"/>
              <a:gd name="connsiteY1" fmla="*/ 723900 h 1122194"/>
              <a:gd name="connsiteX2" fmla="*/ 2198215 w 2198215"/>
              <a:gd name="connsiteY2" fmla="*/ 1122194 h 1122194"/>
              <a:gd name="connsiteX3" fmla="*/ 0 w 2198215"/>
              <a:gd name="connsiteY3" fmla="*/ 1122194 h 1122194"/>
              <a:gd name="connsiteX4" fmla="*/ 933450 w 2198215"/>
              <a:gd name="connsiteY4" fmla="*/ 0 h 1122194"/>
              <a:gd name="connsiteX0" fmla="*/ 0 w 1264765"/>
              <a:gd name="connsiteY0" fmla="*/ 0 h 1903244"/>
              <a:gd name="connsiteX1" fmla="*/ 1264765 w 1264765"/>
              <a:gd name="connsiteY1" fmla="*/ 723900 h 1903244"/>
              <a:gd name="connsiteX2" fmla="*/ 1264765 w 1264765"/>
              <a:gd name="connsiteY2" fmla="*/ 1122194 h 1903244"/>
              <a:gd name="connsiteX3" fmla="*/ 209550 w 1264765"/>
              <a:gd name="connsiteY3" fmla="*/ 1903244 h 1903244"/>
              <a:gd name="connsiteX4" fmla="*/ 0 w 1264765"/>
              <a:gd name="connsiteY4" fmla="*/ 0 h 1903244"/>
              <a:gd name="connsiteX0" fmla="*/ 0 w 2350615"/>
              <a:gd name="connsiteY0" fmla="*/ 0 h 1998494"/>
              <a:gd name="connsiteX1" fmla="*/ 1264765 w 2350615"/>
              <a:gd name="connsiteY1" fmla="*/ 723900 h 1998494"/>
              <a:gd name="connsiteX2" fmla="*/ 2350615 w 2350615"/>
              <a:gd name="connsiteY2" fmla="*/ 1998494 h 1998494"/>
              <a:gd name="connsiteX3" fmla="*/ 209550 w 2350615"/>
              <a:gd name="connsiteY3" fmla="*/ 1903244 h 1998494"/>
              <a:gd name="connsiteX4" fmla="*/ 0 w 2350615"/>
              <a:gd name="connsiteY4" fmla="*/ 0 h 1998494"/>
              <a:gd name="connsiteX0" fmla="*/ 0 w 2350615"/>
              <a:gd name="connsiteY0" fmla="*/ 933450 h 2931944"/>
              <a:gd name="connsiteX1" fmla="*/ 1836265 w 2350615"/>
              <a:gd name="connsiteY1" fmla="*/ 0 h 2931944"/>
              <a:gd name="connsiteX2" fmla="*/ 2350615 w 2350615"/>
              <a:gd name="connsiteY2" fmla="*/ 2931944 h 2931944"/>
              <a:gd name="connsiteX3" fmla="*/ 209550 w 2350615"/>
              <a:gd name="connsiteY3" fmla="*/ 2836694 h 2931944"/>
              <a:gd name="connsiteX4" fmla="*/ 0 w 2350615"/>
              <a:gd name="connsiteY4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2350615 w 4876800"/>
              <a:gd name="connsiteY3" fmla="*/ 2931944 h 2931944"/>
              <a:gd name="connsiteX4" fmla="*/ 209550 w 4876800"/>
              <a:gd name="connsiteY4" fmla="*/ 2836694 h 2931944"/>
              <a:gd name="connsiteX5" fmla="*/ 0 w 4876800"/>
              <a:gd name="connsiteY5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4305299 w 4876800"/>
              <a:gd name="connsiteY3" fmla="*/ 2695347 h 2931944"/>
              <a:gd name="connsiteX4" fmla="*/ 2350615 w 4876800"/>
              <a:gd name="connsiteY4" fmla="*/ 2931944 h 2931944"/>
              <a:gd name="connsiteX5" fmla="*/ 209550 w 4876800"/>
              <a:gd name="connsiteY5" fmla="*/ 2836694 h 2931944"/>
              <a:gd name="connsiteX6" fmla="*/ 0 w 4876800"/>
              <a:gd name="connsiteY6" fmla="*/ 933450 h 2931944"/>
              <a:gd name="connsiteX0" fmla="*/ 0 w 5441257"/>
              <a:gd name="connsiteY0" fmla="*/ 933450 h 2931944"/>
              <a:gd name="connsiteX1" fmla="*/ 1836265 w 5441257"/>
              <a:gd name="connsiteY1" fmla="*/ 0 h 2931944"/>
              <a:gd name="connsiteX2" fmla="*/ 4876800 w 5441257"/>
              <a:gd name="connsiteY2" fmla="*/ 428397 h 2931944"/>
              <a:gd name="connsiteX3" fmla="*/ 4305299 w 5441257"/>
              <a:gd name="connsiteY3" fmla="*/ 2695347 h 2931944"/>
              <a:gd name="connsiteX4" fmla="*/ 2350615 w 5441257"/>
              <a:gd name="connsiteY4" fmla="*/ 2931944 h 2931944"/>
              <a:gd name="connsiteX5" fmla="*/ 209550 w 5441257"/>
              <a:gd name="connsiteY5" fmla="*/ 2836694 h 2931944"/>
              <a:gd name="connsiteX6" fmla="*/ 0 w 5441257"/>
              <a:gd name="connsiteY6" fmla="*/ 933450 h 2931944"/>
              <a:gd name="connsiteX0" fmla="*/ 0 w 5885252"/>
              <a:gd name="connsiteY0" fmla="*/ 933450 h 2931944"/>
              <a:gd name="connsiteX1" fmla="*/ 1836265 w 5885252"/>
              <a:gd name="connsiteY1" fmla="*/ 0 h 2931944"/>
              <a:gd name="connsiteX2" fmla="*/ 4876800 w 5885252"/>
              <a:gd name="connsiteY2" fmla="*/ 428397 h 2931944"/>
              <a:gd name="connsiteX3" fmla="*/ 4305299 w 5885252"/>
              <a:gd name="connsiteY3" fmla="*/ 2695347 h 2931944"/>
              <a:gd name="connsiteX4" fmla="*/ 2350615 w 5885252"/>
              <a:gd name="connsiteY4" fmla="*/ 2931944 h 2931944"/>
              <a:gd name="connsiteX5" fmla="*/ 209550 w 5885252"/>
              <a:gd name="connsiteY5" fmla="*/ 2836694 h 2931944"/>
              <a:gd name="connsiteX6" fmla="*/ 0 w 5885252"/>
              <a:gd name="connsiteY6" fmla="*/ 933450 h 2931944"/>
              <a:gd name="connsiteX0" fmla="*/ 0 w 5791242"/>
              <a:gd name="connsiteY0" fmla="*/ 933450 h 2931944"/>
              <a:gd name="connsiteX1" fmla="*/ 1836265 w 5791242"/>
              <a:gd name="connsiteY1" fmla="*/ 0 h 2931944"/>
              <a:gd name="connsiteX2" fmla="*/ 4876800 w 5791242"/>
              <a:gd name="connsiteY2" fmla="*/ 428397 h 2931944"/>
              <a:gd name="connsiteX3" fmla="*/ 4305299 w 5791242"/>
              <a:gd name="connsiteY3" fmla="*/ 2695347 h 2931944"/>
              <a:gd name="connsiteX4" fmla="*/ 2350615 w 5791242"/>
              <a:gd name="connsiteY4" fmla="*/ 2931944 h 2931944"/>
              <a:gd name="connsiteX5" fmla="*/ 209550 w 5791242"/>
              <a:gd name="connsiteY5" fmla="*/ 2836694 h 2931944"/>
              <a:gd name="connsiteX6" fmla="*/ 0 w 5791242"/>
              <a:gd name="connsiteY6" fmla="*/ 933450 h 2931944"/>
              <a:gd name="connsiteX0" fmla="*/ 0 w 5908662"/>
              <a:gd name="connsiteY0" fmla="*/ 933450 h 2931944"/>
              <a:gd name="connsiteX1" fmla="*/ 1836265 w 5908662"/>
              <a:gd name="connsiteY1" fmla="*/ 0 h 2931944"/>
              <a:gd name="connsiteX2" fmla="*/ 4876800 w 5908662"/>
              <a:gd name="connsiteY2" fmla="*/ 428397 h 2931944"/>
              <a:gd name="connsiteX3" fmla="*/ 4305299 w 5908662"/>
              <a:gd name="connsiteY3" fmla="*/ 2695347 h 2931944"/>
              <a:gd name="connsiteX4" fmla="*/ 2350615 w 5908662"/>
              <a:gd name="connsiteY4" fmla="*/ 2931944 h 2931944"/>
              <a:gd name="connsiteX5" fmla="*/ 209550 w 5908662"/>
              <a:gd name="connsiteY5" fmla="*/ 2836694 h 2931944"/>
              <a:gd name="connsiteX6" fmla="*/ 0 w 5908662"/>
              <a:gd name="connsiteY6" fmla="*/ 933450 h 2931944"/>
              <a:gd name="connsiteX0" fmla="*/ 0 w 5908662"/>
              <a:gd name="connsiteY0" fmla="*/ 1756489 h 3754983"/>
              <a:gd name="connsiteX1" fmla="*/ 1836265 w 5908662"/>
              <a:gd name="connsiteY1" fmla="*/ 823039 h 3754983"/>
              <a:gd name="connsiteX2" fmla="*/ 4876800 w 5908662"/>
              <a:gd name="connsiteY2" fmla="*/ 1251436 h 3754983"/>
              <a:gd name="connsiteX3" fmla="*/ 4305299 w 5908662"/>
              <a:gd name="connsiteY3" fmla="*/ 3518386 h 3754983"/>
              <a:gd name="connsiteX4" fmla="*/ 2350615 w 5908662"/>
              <a:gd name="connsiteY4" fmla="*/ 3754983 h 3754983"/>
              <a:gd name="connsiteX5" fmla="*/ 209550 w 5908662"/>
              <a:gd name="connsiteY5" fmla="*/ 3659733 h 3754983"/>
              <a:gd name="connsiteX6" fmla="*/ 0 w 5908662"/>
              <a:gd name="connsiteY6" fmla="*/ 1756489 h 3754983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23255 w 5931917"/>
              <a:gd name="connsiteY0" fmla="*/ 2089354 h 4087848"/>
              <a:gd name="connsiteX1" fmla="*/ 1859520 w 5931917"/>
              <a:gd name="connsiteY1" fmla="*/ 1155904 h 4087848"/>
              <a:gd name="connsiteX2" fmla="*/ 4900055 w 5931917"/>
              <a:gd name="connsiteY2" fmla="*/ 1584301 h 4087848"/>
              <a:gd name="connsiteX3" fmla="*/ 4328554 w 5931917"/>
              <a:gd name="connsiteY3" fmla="*/ 3851251 h 4087848"/>
              <a:gd name="connsiteX4" fmla="*/ 2373870 w 5931917"/>
              <a:gd name="connsiteY4" fmla="*/ 4087848 h 4087848"/>
              <a:gd name="connsiteX5" fmla="*/ 232805 w 5931917"/>
              <a:gd name="connsiteY5" fmla="*/ 3992598 h 4087848"/>
              <a:gd name="connsiteX6" fmla="*/ 23255 w 5931917"/>
              <a:gd name="connsiteY6" fmla="*/ 2089354 h 4087848"/>
              <a:gd name="connsiteX0" fmla="*/ 1116837 w 7025499"/>
              <a:gd name="connsiteY0" fmla="*/ 2089354 h 4087848"/>
              <a:gd name="connsiteX1" fmla="*/ 2953102 w 7025499"/>
              <a:gd name="connsiteY1" fmla="*/ 1155904 h 4087848"/>
              <a:gd name="connsiteX2" fmla="*/ 5993637 w 7025499"/>
              <a:gd name="connsiteY2" fmla="*/ 1584301 h 4087848"/>
              <a:gd name="connsiteX3" fmla="*/ 5422136 w 7025499"/>
              <a:gd name="connsiteY3" fmla="*/ 3851251 h 4087848"/>
              <a:gd name="connsiteX4" fmla="*/ 3467452 w 7025499"/>
              <a:gd name="connsiteY4" fmla="*/ 4087848 h 4087848"/>
              <a:gd name="connsiteX5" fmla="*/ 1326387 w 7025499"/>
              <a:gd name="connsiteY5" fmla="*/ 3992598 h 4087848"/>
              <a:gd name="connsiteX6" fmla="*/ 1116837 w 7025499"/>
              <a:gd name="connsiteY6" fmla="*/ 2089354 h 4087848"/>
              <a:gd name="connsiteX0" fmla="*/ 1481218 w 7389880"/>
              <a:gd name="connsiteY0" fmla="*/ 2089354 h 4109309"/>
              <a:gd name="connsiteX1" fmla="*/ 3317483 w 7389880"/>
              <a:gd name="connsiteY1" fmla="*/ 1155904 h 4109309"/>
              <a:gd name="connsiteX2" fmla="*/ 6358018 w 7389880"/>
              <a:gd name="connsiteY2" fmla="*/ 1584301 h 4109309"/>
              <a:gd name="connsiteX3" fmla="*/ 5786517 w 7389880"/>
              <a:gd name="connsiteY3" fmla="*/ 3851251 h 4109309"/>
              <a:gd name="connsiteX4" fmla="*/ 3831833 w 7389880"/>
              <a:gd name="connsiteY4" fmla="*/ 4087848 h 4109309"/>
              <a:gd name="connsiteX5" fmla="*/ 1690768 w 7389880"/>
              <a:gd name="connsiteY5" fmla="*/ 3992598 h 4109309"/>
              <a:gd name="connsiteX6" fmla="*/ 1481218 w 7389880"/>
              <a:gd name="connsiteY6" fmla="*/ 2089354 h 4109309"/>
              <a:gd name="connsiteX0" fmla="*/ 1481218 w 7389880"/>
              <a:gd name="connsiteY0" fmla="*/ 2089354 h 4364028"/>
              <a:gd name="connsiteX1" fmla="*/ 3317483 w 7389880"/>
              <a:gd name="connsiteY1" fmla="*/ 1155904 h 4364028"/>
              <a:gd name="connsiteX2" fmla="*/ 6358018 w 7389880"/>
              <a:gd name="connsiteY2" fmla="*/ 1584301 h 4364028"/>
              <a:gd name="connsiteX3" fmla="*/ 5786517 w 7389880"/>
              <a:gd name="connsiteY3" fmla="*/ 3851251 h 4364028"/>
              <a:gd name="connsiteX4" fmla="*/ 3831833 w 7389880"/>
              <a:gd name="connsiteY4" fmla="*/ 4087848 h 4364028"/>
              <a:gd name="connsiteX5" fmla="*/ 1690768 w 7389880"/>
              <a:gd name="connsiteY5" fmla="*/ 3992598 h 4364028"/>
              <a:gd name="connsiteX6" fmla="*/ 1481218 w 7389880"/>
              <a:gd name="connsiteY6" fmla="*/ 2089354 h 4364028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78023"/>
              <a:gd name="connsiteX1" fmla="*/ 3317483 w 7389880"/>
              <a:gd name="connsiteY1" fmla="*/ 1155904 h 4478023"/>
              <a:gd name="connsiteX2" fmla="*/ 6358018 w 7389880"/>
              <a:gd name="connsiteY2" fmla="*/ 1584301 h 4478023"/>
              <a:gd name="connsiteX3" fmla="*/ 5786517 w 7389880"/>
              <a:gd name="connsiteY3" fmla="*/ 3851251 h 4478023"/>
              <a:gd name="connsiteX4" fmla="*/ 3831833 w 7389880"/>
              <a:gd name="connsiteY4" fmla="*/ 4087848 h 4478023"/>
              <a:gd name="connsiteX5" fmla="*/ 1690768 w 7389880"/>
              <a:gd name="connsiteY5" fmla="*/ 3992598 h 4478023"/>
              <a:gd name="connsiteX6" fmla="*/ 1481218 w 7389880"/>
              <a:gd name="connsiteY6" fmla="*/ 2089354 h 447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9880" h="4478023">
                <a:moveTo>
                  <a:pt x="1481218" y="2089354"/>
                </a:moveTo>
                <a:cubicBezTo>
                  <a:pt x="1274156" y="1549604"/>
                  <a:pt x="2495845" y="514554"/>
                  <a:pt x="3317483" y="1155904"/>
                </a:cubicBezTo>
                <a:cubicBezTo>
                  <a:pt x="3105445" y="231903"/>
                  <a:pt x="6170006" y="-1092148"/>
                  <a:pt x="6358018" y="1584301"/>
                </a:cubicBezTo>
                <a:cubicBezTo>
                  <a:pt x="7710568" y="1298551"/>
                  <a:pt x="7939167" y="4632301"/>
                  <a:pt x="5786517" y="3851251"/>
                </a:cubicBezTo>
                <a:cubicBezTo>
                  <a:pt x="5477856" y="4349217"/>
                  <a:pt x="4750094" y="4847182"/>
                  <a:pt x="3831833" y="4087848"/>
                </a:cubicBezTo>
                <a:cubicBezTo>
                  <a:pt x="3518195" y="4418048"/>
                  <a:pt x="2366356" y="4786348"/>
                  <a:pt x="1690768" y="3992598"/>
                </a:cubicBezTo>
                <a:cubicBezTo>
                  <a:pt x="192168" y="4691683"/>
                  <a:pt x="-1115932" y="2018919"/>
                  <a:pt x="1481218" y="208935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424E51-35BA-9B68-20ED-BA7D8D9D4FFE}"/>
              </a:ext>
            </a:extLst>
          </p:cNvPr>
          <p:cNvSpPr/>
          <p:nvPr/>
        </p:nvSpPr>
        <p:spPr>
          <a:xfrm>
            <a:off x="6414120" y="3886200"/>
            <a:ext cx="3395834" cy="2057763"/>
          </a:xfrm>
          <a:custGeom>
            <a:avLst/>
            <a:gdLst>
              <a:gd name="connsiteX0" fmla="*/ 0 w 2198215"/>
              <a:gd name="connsiteY0" fmla="*/ 0 h 398294"/>
              <a:gd name="connsiteX1" fmla="*/ 2198215 w 2198215"/>
              <a:gd name="connsiteY1" fmla="*/ 0 h 398294"/>
              <a:gd name="connsiteX2" fmla="*/ 2198215 w 2198215"/>
              <a:gd name="connsiteY2" fmla="*/ 398294 h 398294"/>
              <a:gd name="connsiteX3" fmla="*/ 0 w 2198215"/>
              <a:gd name="connsiteY3" fmla="*/ 398294 h 398294"/>
              <a:gd name="connsiteX4" fmla="*/ 0 w 2198215"/>
              <a:gd name="connsiteY4" fmla="*/ 0 h 398294"/>
              <a:gd name="connsiteX0" fmla="*/ 933450 w 2198215"/>
              <a:gd name="connsiteY0" fmla="*/ 0 h 1122194"/>
              <a:gd name="connsiteX1" fmla="*/ 2198215 w 2198215"/>
              <a:gd name="connsiteY1" fmla="*/ 723900 h 1122194"/>
              <a:gd name="connsiteX2" fmla="*/ 2198215 w 2198215"/>
              <a:gd name="connsiteY2" fmla="*/ 1122194 h 1122194"/>
              <a:gd name="connsiteX3" fmla="*/ 0 w 2198215"/>
              <a:gd name="connsiteY3" fmla="*/ 1122194 h 1122194"/>
              <a:gd name="connsiteX4" fmla="*/ 933450 w 2198215"/>
              <a:gd name="connsiteY4" fmla="*/ 0 h 1122194"/>
              <a:gd name="connsiteX0" fmla="*/ 0 w 1264765"/>
              <a:gd name="connsiteY0" fmla="*/ 0 h 1903244"/>
              <a:gd name="connsiteX1" fmla="*/ 1264765 w 1264765"/>
              <a:gd name="connsiteY1" fmla="*/ 723900 h 1903244"/>
              <a:gd name="connsiteX2" fmla="*/ 1264765 w 1264765"/>
              <a:gd name="connsiteY2" fmla="*/ 1122194 h 1903244"/>
              <a:gd name="connsiteX3" fmla="*/ 209550 w 1264765"/>
              <a:gd name="connsiteY3" fmla="*/ 1903244 h 1903244"/>
              <a:gd name="connsiteX4" fmla="*/ 0 w 1264765"/>
              <a:gd name="connsiteY4" fmla="*/ 0 h 1903244"/>
              <a:gd name="connsiteX0" fmla="*/ 0 w 2350615"/>
              <a:gd name="connsiteY0" fmla="*/ 0 h 1998494"/>
              <a:gd name="connsiteX1" fmla="*/ 1264765 w 2350615"/>
              <a:gd name="connsiteY1" fmla="*/ 723900 h 1998494"/>
              <a:gd name="connsiteX2" fmla="*/ 2350615 w 2350615"/>
              <a:gd name="connsiteY2" fmla="*/ 1998494 h 1998494"/>
              <a:gd name="connsiteX3" fmla="*/ 209550 w 2350615"/>
              <a:gd name="connsiteY3" fmla="*/ 1903244 h 1998494"/>
              <a:gd name="connsiteX4" fmla="*/ 0 w 2350615"/>
              <a:gd name="connsiteY4" fmla="*/ 0 h 1998494"/>
              <a:gd name="connsiteX0" fmla="*/ 0 w 2350615"/>
              <a:gd name="connsiteY0" fmla="*/ 933450 h 2931944"/>
              <a:gd name="connsiteX1" fmla="*/ 1836265 w 2350615"/>
              <a:gd name="connsiteY1" fmla="*/ 0 h 2931944"/>
              <a:gd name="connsiteX2" fmla="*/ 2350615 w 2350615"/>
              <a:gd name="connsiteY2" fmla="*/ 2931944 h 2931944"/>
              <a:gd name="connsiteX3" fmla="*/ 209550 w 2350615"/>
              <a:gd name="connsiteY3" fmla="*/ 2836694 h 2931944"/>
              <a:gd name="connsiteX4" fmla="*/ 0 w 2350615"/>
              <a:gd name="connsiteY4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2350615 w 4876800"/>
              <a:gd name="connsiteY3" fmla="*/ 2931944 h 2931944"/>
              <a:gd name="connsiteX4" fmla="*/ 209550 w 4876800"/>
              <a:gd name="connsiteY4" fmla="*/ 2836694 h 2931944"/>
              <a:gd name="connsiteX5" fmla="*/ 0 w 4876800"/>
              <a:gd name="connsiteY5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4305299 w 4876800"/>
              <a:gd name="connsiteY3" fmla="*/ 2695347 h 2931944"/>
              <a:gd name="connsiteX4" fmla="*/ 2350615 w 4876800"/>
              <a:gd name="connsiteY4" fmla="*/ 2931944 h 2931944"/>
              <a:gd name="connsiteX5" fmla="*/ 209550 w 4876800"/>
              <a:gd name="connsiteY5" fmla="*/ 2836694 h 2931944"/>
              <a:gd name="connsiteX6" fmla="*/ 0 w 4876800"/>
              <a:gd name="connsiteY6" fmla="*/ 933450 h 2931944"/>
              <a:gd name="connsiteX0" fmla="*/ 0 w 5441257"/>
              <a:gd name="connsiteY0" fmla="*/ 933450 h 2931944"/>
              <a:gd name="connsiteX1" fmla="*/ 1836265 w 5441257"/>
              <a:gd name="connsiteY1" fmla="*/ 0 h 2931944"/>
              <a:gd name="connsiteX2" fmla="*/ 4876800 w 5441257"/>
              <a:gd name="connsiteY2" fmla="*/ 428397 h 2931944"/>
              <a:gd name="connsiteX3" fmla="*/ 4305299 w 5441257"/>
              <a:gd name="connsiteY3" fmla="*/ 2695347 h 2931944"/>
              <a:gd name="connsiteX4" fmla="*/ 2350615 w 5441257"/>
              <a:gd name="connsiteY4" fmla="*/ 2931944 h 2931944"/>
              <a:gd name="connsiteX5" fmla="*/ 209550 w 5441257"/>
              <a:gd name="connsiteY5" fmla="*/ 2836694 h 2931944"/>
              <a:gd name="connsiteX6" fmla="*/ 0 w 5441257"/>
              <a:gd name="connsiteY6" fmla="*/ 933450 h 2931944"/>
              <a:gd name="connsiteX0" fmla="*/ 0 w 5885252"/>
              <a:gd name="connsiteY0" fmla="*/ 933450 h 2931944"/>
              <a:gd name="connsiteX1" fmla="*/ 1836265 w 5885252"/>
              <a:gd name="connsiteY1" fmla="*/ 0 h 2931944"/>
              <a:gd name="connsiteX2" fmla="*/ 4876800 w 5885252"/>
              <a:gd name="connsiteY2" fmla="*/ 428397 h 2931944"/>
              <a:gd name="connsiteX3" fmla="*/ 4305299 w 5885252"/>
              <a:gd name="connsiteY3" fmla="*/ 2695347 h 2931944"/>
              <a:gd name="connsiteX4" fmla="*/ 2350615 w 5885252"/>
              <a:gd name="connsiteY4" fmla="*/ 2931944 h 2931944"/>
              <a:gd name="connsiteX5" fmla="*/ 209550 w 5885252"/>
              <a:gd name="connsiteY5" fmla="*/ 2836694 h 2931944"/>
              <a:gd name="connsiteX6" fmla="*/ 0 w 5885252"/>
              <a:gd name="connsiteY6" fmla="*/ 933450 h 2931944"/>
              <a:gd name="connsiteX0" fmla="*/ 0 w 5791242"/>
              <a:gd name="connsiteY0" fmla="*/ 933450 h 2931944"/>
              <a:gd name="connsiteX1" fmla="*/ 1836265 w 5791242"/>
              <a:gd name="connsiteY1" fmla="*/ 0 h 2931944"/>
              <a:gd name="connsiteX2" fmla="*/ 4876800 w 5791242"/>
              <a:gd name="connsiteY2" fmla="*/ 428397 h 2931944"/>
              <a:gd name="connsiteX3" fmla="*/ 4305299 w 5791242"/>
              <a:gd name="connsiteY3" fmla="*/ 2695347 h 2931944"/>
              <a:gd name="connsiteX4" fmla="*/ 2350615 w 5791242"/>
              <a:gd name="connsiteY4" fmla="*/ 2931944 h 2931944"/>
              <a:gd name="connsiteX5" fmla="*/ 209550 w 5791242"/>
              <a:gd name="connsiteY5" fmla="*/ 2836694 h 2931944"/>
              <a:gd name="connsiteX6" fmla="*/ 0 w 5791242"/>
              <a:gd name="connsiteY6" fmla="*/ 933450 h 2931944"/>
              <a:gd name="connsiteX0" fmla="*/ 0 w 5908662"/>
              <a:gd name="connsiteY0" fmla="*/ 933450 h 2931944"/>
              <a:gd name="connsiteX1" fmla="*/ 1836265 w 5908662"/>
              <a:gd name="connsiteY1" fmla="*/ 0 h 2931944"/>
              <a:gd name="connsiteX2" fmla="*/ 4876800 w 5908662"/>
              <a:gd name="connsiteY2" fmla="*/ 428397 h 2931944"/>
              <a:gd name="connsiteX3" fmla="*/ 4305299 w 5908662"/>
              <a:gd name="connsiteY3" fmla="*/ 2695347 h 2931944"/>
              <a:gd name="connsiteX4" fmla="*/ 2350615 w 5908662"/>
              <a:gd name="connsiteY4" fmla="*/ 2931944 h 2931944"/>
              <a:gd name="connsiteX5" fmla="*/ 209550 w 5908662"/>
              <a:gd name="connsiteY5" fmla="*/ 2836694 h 2931944"/>
              <a:gd name="connsiteX6" fmla="*/ 0 w 5908662"/>
              <a:gd name="connsiteY6" fmla="*/ 933450 h 2931944"/>
              <a:gd name="connsiteX0" fmla="*/ 0 w 5908662"/>
              <a:gd name="connsiteY0" fmla="*/ 1756489 h 3754983"/>
              <a:gd name="connsiteX1" fmla="*/ 1836265 w 5908662"/>
              <a:gd name="connsiteY1" fmla="*/ 823039 h 3754983"/>
              <a:gd name="connsiteX2" fmla="*/ 4876800 w 5908662"/>
              <a:gd name="connsiteY2" fmla="*/ 1251436 h 3754983"/>
              <a:gd name="connsiteX3" fmla="*/ 4305299 w 5908662"/>
              <a:gd name="connsiteY3" fmla="*/ 3518386 h 3754983"/>
              <a:gd name="connsiteX4" fmla="*/ 2350615 w 5908662"/>
              <a:gd name="connsiteY4" fmla="*/ 3754983 h 3754983"/>
              <a:gd name="connsiteX5" fmla="*/ 209550 w 5908662"/>
              <a:gd name="connsiteY5" fmla="*/ 3659733 h 3754983"/>
              <a:gd name="connsiteX6" fmla="*/ 0 w 5908662"/>
              <a:gd name="connsiteY6" fmla="*/ 1756489 h 3754983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23255 w 5931917"/>
              <a:gd name="connsiteY0" fmla="*/ 2089354 h 4087848"/>
              <a:gd name="connsiteX1" fmla="*/ 1859520 w 5931917"/>
              <a:gd name="connsiteY1" fmla="*/ 1155904 h 4087848"/>
              <a:gd name="connsiteX2" fmla="*/ 4900055 w 5931917"/>
              <a:gd name="connsiteY2" fmla="*/ 1584301 h 4087848"/>
              <a:gd name="connsiteX3" fmla="*/ 4328554 w 5931917"/>
              <a:gd name="connsiteY3" fmla="*/ 3851251 h 4087848"/>
              <a:gd name="connsiteX4" fmla="*/ 2373870 w 5931917"/>
              <a:gd name="connsiteY4" fmla="*/ 4087848 h 4087848"/>
              <a:gd name="connsiteX5" fmla="*/ 232805 w 5931917"/>
              <a:gd name="connsiteY5" fmla="*/ 3992598 h 4087848"/>
              <a:gd name="connsiteX6" fmla="*/ 23255 w 5931917"/>
              <a:gd name="connsiteY6" fmla="*/ 2089354 h 4087848"/>
              <a:gd name="connsiteX0" fmla="*/ 1116837 w 7025499"/>
              <a:gd name="connsiteY0" fmla="*/ 2089354 h 4087848"/>
              <a:gd name="connsiteX1" fmla="*/ 2953102 w 7025499"/>
              <a:gd name="connsiteY1" fmla="*/ 1155904 h 4087848"/>
              <a:gd name="connsiteX2" fmla="*/ 5993637 w 7025499"/>
              <a:gd name="connsiteY2" fmla="*/ 1584301 h 4087848"/>
              <a:gd name="connsiteX3" fmla="*/ 5422136 w 7025499"/>
              <a:gd name="connsiteY3" fmla="*/ 3851251 h 4087848"/>
              <a:gd name="connsiteX4" fmla="*/ 3467452 w 7025499"/>
              <a:gd name="connsiteY4" fmla="*/ 4087848 h 4087848"/>
              <a:gd name="connsiteX5" fmla="*/ 1326387 w 7025499"/>
              <a:gd name="connsiteY5" fmla="*/ 3992598 h 4087848"/>
              <a:gd name="connsiteX6" fmla="*/ 1116837 w 7025499"/>
              <a:gd name="connsiteY6" fmla="*/ 2089354 h 4087848"/>
              <a:gd name="connsiteX0" fmla="*/ 1481218 w 7389880"/>
              <a:gd name="connsiteY0" fmla="*/ 2089354 h 4109309"/>
              <a:gd name="connsiteX1" fmla="*/ 3317483 w 7389880"/>
              <a:gd name="connsiteY1" fmla="*/ 1155904 h 4109309"/>
              <a:gd name="connsiteX2" fmla="*/ 6358018 w 7389880"/>
              <a:gd name="connsiteY2" fmla="*/ 1584301 h 4109309"/>
              <a:gd name="connsiteX3" fmla="*/ 5786517 w 7389880"/>
              <a:gd name="connsiteY3" fmla="*/ 3851251 h 4109309"/>
              <a:gd name="connsiteX4" fmla="*/ 3831833 w 7389880"/>
              <a:gd name="connsiteY4" fmla="*/ 4087848 h 4109309"/>
              <a:gd name="connsiteX5" fmla="*/ 1690768 w 7389880"/>
              <a:gd name="connsiteY5" fmla="*/ 3992598 h 4109309"/>
              <a:gd name="connsiteX6" fmla="*/ 1481218 w 7389880"/>
              <a:gd name="connsiteY6" fmla="*/ 2089354 h 4109309"/>
              <a:gd name="connsiteX0" fmla="*/ 1481218 w 7389880"/>
              <a:gd name="connsiteY0" fmla="*/ 2089354 h 4364028"/>
              <a:gd name="connsiteX1" fmla="*/ 3317483 w 7389880"/>
              <a:gd name="connsiteY1" fmla="*/ 1155904 h 4364028"/>
              <a:gd name="connsiteX2" fmla="*/ 6358018 w 7389880"/>
              <a:gd name="connsiteY2" fmla="*/ 1584301 h 4364028"/>
              <a:gd name="connsiteX3" fmla="*/ 5786517 w 7389880"/>
              <a:gd name="connsiteY3" fmla="*/ 3851251 h 4364028"/>
              <a:gd name="connsiteX4" fmla="*/ 3831833 w 7389880"/>
              <a:gd name="connsiteY4" fmla="*/ 4087848 h 4364028"/>
              <a:gd name="connsiteX5" fmla="*/ 1690768 w 7389880"/>
              <a:gd name="connsiteY5" fmla="*/ 3992598 h 4364028"/>
              <a:gd name="connsiteX6" fmla="*/ 1481218 w 7389880"/>
              <a:gd name="connsiteY6" fmla="*/ 2089354 h 4364028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78023"/>
              <a:gd name="connsiteX1" fmla="*/ 3317483 w 7389880"/>
              <a:gd name="connsiteY1" fmla="*/ 1155904 h 4478023"/>
              <a:gd name="connsiteX2" fmla="*/ 6358018 w 7389880"/>
              <a:gd name="connsiteY2" fmla="*/ 1584301 h 4478023"/>
              <a:gd name="connsiteX3" fmla="*/ 5786517 w 7389880"/>
              <a:gd name="connsiteY3" fmla="*/ 3851251 h 4478023"/>
              <a:gd name="connsiteX4" fmla="*/ 3831833 w 7389880"/>
              <a:gd name="connsiteY4" fmla="*/ 4087848 h 4478023"/>
              <a:gd name="connsiteX5" fmla="*/ 1690768 w 7389880"/>
              <a:gd name="connsiteY5" fmla="*/ 3992598 h 4478023"/>
              <a:gd name="connsiteX6" fmla="*/ 1481218 w 7389880"/>
              <a:gd name="connsiteY6" fmla="*/ 2089354 h 447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9880" h="4478023">
                <a:moveTo>
                  <a:pt x="1481218" y="2089354"/>
                </a:moveTo>
                <a:cubicBezTo>
                  <a:pt x="1274156" y="1549604"/>
                  <a:pt x="2495845" y="514554"/>
                  <a:pt x="3317483" y="1155904"/>
                </a:cubicBezTo>
                <a:cubicBezTo>
                  <a:pt x="3105445" y="231903"/>
                  <a:pt x="6170006" y="-1092148"/>
                  <a:pt x="6358018" y="1584301"/>
                </a:cubicBezTo>
                <a:cubicBezTo>
                  <a:pt x="7710568" y="1298551"/>
                  <a:pt x="7939167" y="4632301"/>
                  <a:pt x="5786517" y="3851251"/>
                </a:cubicBezTo>
                <a:cubicBezTo>
                  <a:pt x="5477856" y="4349217"/>
                  <a:pt x="4750094" y="4847182"/>
                  <a:pt x="3831833" y="4087848"/>
                </a:cubicBezTo>
                <a:cubicBezTo>
                  <a:pt x="3518195" y="4418048"/>
                  <a:pt x="2366356" y="4786348"/>
                  <a:pt x="1690768" y="3992598"/>
                </a:cubicBezTo>
                <a:cubicBezTo>
                  <a:pt x="192168" y="4691683"/>
                  <a:pt x="-1115932" y="2018919"/>
                  <a:pt x="1481218" y="20893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C39ED-20B9-2D60-D62F-D8952717911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836B6-1493-CABE-1933-9C46599FA71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424245" y="-713491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ف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2E1E-D587-BC0C-EC7F-42565D9F4B97}"/>
              </a:ext>
            </a:extLst>
          </p:cNvPr>
          <p:cNvGrpSpPr/>
          <p:nvPr/>
        </p:nvGrpSpPr>
        <p:grpSpPr>
          <a:xfrm rot="20496213">
            <a:off x="573777" y="3184084"/>
            <a:ext cx="6379797" cy="4069245"/>
            <a:chOff x="2831441" y="2638850"/>
            <a:chExt cx="3236689" cy="2064466"/>
          </a:xfrm>
          <a:solidFill>
            <a:schemeClr val="bg1"/>
          </a:solidFill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AE84BF84-6CDC-43BB-E8C9-1490FF1CA54B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CBC02E6C-71DB-BB5B-5C9A-9E9A02807DBC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CC01A5C-F769-C0EB-930E-B39B295FEC9E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951B811-56B4-2344-A04A-E5876057E2F2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D56915-52A3-F0F0-89F5-9E5E5EABF848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09CABD-F2ED-3430-46F0-FC2C0760865A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C030B81-2A89-F699-91ED-649F1158B82C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3FD1313-7123-C557-97D6-2D4F0AECC789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BBFAB2-6FE1-3370-651D-E832903C679B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355CC8-4427-3316-A79E-22F038EA5A3F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98575F-DE11-9A1B-6C39-2E84FDAB174C}"/>
              </a:ext>
            </a:extLst>
          </p:cNvPr>
          <p:cNvGrpSpPr/>
          <p:nvPr/>
        </p:nvGrpSpPr>
        <p:grpSpPr>
          <a:xfrm rot="20496213">
            <a:off x="6721646" y="2856522"/>
            <a:ext cx="3327401" cy="2122326"/>
            <a:chOff x="2831441" y="2638850"/>
            <a:chExt cx="3236689" cy="2064466"/>
          </a:xfrm>
        </p:grpSpPr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9629B023-0024-7B5B-A165-77DB2587614E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CCBC712-62DC-7216-8E28-BA3D1822823B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33B9258-586A-ABDA-D017-DA840FCBDB1C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162387CD-199F-7EBC-F82B-4ACFF9DBCF7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01759E-B253-5F40-BA18-1219243522BE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875C0C-AC41-DC7D-4A4C-98CD28CAE21F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9B98258-67C7-40D2-E8F6-7B1446DD52C1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B2039F9A-DD7F-8574-0B9B-15FAECCCC2AE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F04119D-128B-6044-08A6-0A55632CC077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16D9B8-8537-0549-13BD-7D3994BE9E30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7A3ECB7-AD8A-A027-7CE1-5E8E027339B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410F5-F245-DA44-EEAB-2F54E81D984B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860660" y="-656341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ق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64F493-B1EE-D39A-F3F5-934109689B69}"/>
              </a:ext>
            </a:extLst>
          </p:cNvPr>
          <p:cNvGrpSpPr/>
          <p:nvPr/>
        </p:nvGrpSpPr>
        <p:grpSpPr>
          <a:xfrm>
            <a:off x="362155" y="1911531"/>
            <a:ext cx="5671172" cy="5272775"/>
            <a:chOff x="4069442" y="1231617"/>
            <a:chExt cx="3702050" cy="3441983"/>
          </a:xfrm>
          <a:solidFill>
            <a:schemeClr val="bg1"/>
          </a:solidFill>
        </p:grpSpPr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3292B36A-0E13-3C8D-4FD5-934D2220E1E5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AC50D7-920E-33A0-F6D4-419B3E140151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" name="Rectangle: Rounded Corners 1">
              <a:extLst>
                <a:ext uri="{FF2B5EF4-FFF2-40B4-BE49-F238E27FC236}">
                  <a16:creationId xmlns:a16="http://schemas.microsoft.com/office/drawing/2014/main" id="{17548CA3-C54E-2272-144A-D4319B1A2F0E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C42262-00E5-15BD-B7EA-9A897433A29C}"/>
              </a:ext>
            </a:extLst>
          </p:cNvPr>
          <p:cNvGrpSpPr/>
          <p:nvPr/>
        </p:nvGrpSpPr>
        <p:grpSpPr>
          <a:xfrm>
            <a:off x="6860660" y="3382260"/>
            <a:ext cx="2821598" cy="2623382"/>
            <a:chOff x="4069442" y="1231617"/>
            <a:chExt cx="3702050" cy="3441983"/>
          </a:xfrm>
        </p:grpSpPr>
        <p:sp>
          <p:nvSpPr>
            <p:cNvPr id="3" name="Isosceles Triangle 29">
              <a:extLst>
                <a:ext uri="{FF2B5EF4-FFF2-40B4-BE49-F238E27FC236}">
                  <a16:creationId xmlns:a16="http://schemas.microsoft.com/office/drawing/2014/main" id="{A4E8BC83-7B2F-A53F-966B-8D1B6D634B20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AF70EC-5542-0115-AF76-F0E0353AFE6B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B56ED08A-51A6-A9E4-0370-A7B7F269037B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00A1A8-F909-0378-772C-8603EC4D7C8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C848B-F28F-5E5C-3B84-076A4C502BC3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733452" y="-49971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ك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8012C-C6AD-7D78-973F-A5264B71582D}"/>
              </a:ext>
            </a:extLst>
          </p:cNvPr>
          <p:cNvGrpSpPr/>
          <p:nvPr/>
        </p:nvGrpSpPr>
        <p:grpSpPr>
          <a:xfrm>
            <a:off x="696760" y="2433491"/>
            <a:ext cx="5283479" cy="4944106"/>
            <a:chOff x="6786097" y="1830642"/>
            <a:chExt cx="2117566" cy="1981549"/>
          </a:xfrm>
          <a:solidFill>
            <a:schemeClr val="bg1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95DB14-8AE9-923C-F73B-DE80161AE906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  <a:grpFill/>
          </p:grpSpPr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BC87A454-C6AD-EC63-DA91-4777C1299A00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65FBB57-A643-D346-DDAE-68F5615724C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FFC7F26-653A-127A-8BEC-21E640BFBAA1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4">
                <a:extLst>
                  <a:ext uri="{FF2B5EF4-FFF2-40B4-BE49-F238E27FC236}">
                    <a16:creationId xmlns:a16="http://schemas.microsoft.com/office/drawing/2014/main" id="{B8EE5E57-78E3-A571-E5C5-01E0B742FA10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4E4679D8-3324-3974-B603-C6541B067B13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FA7C52F-C9EF-6A46-FAB7-8B9E8FEDCA2F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6A327AA2-A07A-A837-C928-2D5E8447ECB3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16C2463C-0105-BB83-5A33-A98C7BB5C3F0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">
                <a:extLst>
                  <a:ext uri="{FF2B5EF4-FFF2-40B4-BE49-F238E27FC236}">
                    <a16:creationId xmlns:a16="http://schemas.microsoft.com/office/drawing/2014/main" id="{A549B058-AA97-D37E-C97F-6F41565E901C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3D68E4FF-3545-AD9C-B34F-7331E39A8C1D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6">
                <a:extLst>
                  <a:ext uri="{FF2B5EF4-FFF2-40B4-BE49-F238E27FC236}">
                    <a16:creationId xmlns:a16="http://schemas.microsoft.com/office/drawing/2014/main" id="{4FD08465-20DD-BA85-B0E2-19FC2CAAD71B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443AB33B-542C-02EB-F053-D57EE039DA67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BD6924-3E59-BE82-F1FB-15B2FA75FC23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A37D395-0056-D17E-49F8-5A22CCBFADFE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45CD3A7-4C8C-9B48-BDA4-BFD7EA229E57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D63664-A295-11AB-0476-C40769978B75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7A620E-AA57-9569-7F51-B4587184AB87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7CD42E-AD7C-EA67-EC6C-4BFF47898A78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B3CF66-25E6-09A3-52AC-2C0F1588611A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D07F0-006C-A655-5303-154146FACDF6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CD5635-16A3-FAA2-65E7-51B5C3154B1D}"/>
                  </a:ext>
                </a:extLst>
              </p:cNvPr>
              <p:cNvSpPr/>
              <p:nvPr/>
            </p:nvSpPr>
            <p:spPr>
              <a:xfrm rot="21256594" flipH="1">
                <a:off x="4698667" y="2255593"/>
                <a:ext cx="246966" cy="3096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4AE028-CE4E-12B2-5D19-574EC0E6BA18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5E6C4F0-9423-FB66-4DAA-975B4CF1F697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9CB283-8A99-961D-6729-F98D1FE64DEF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ACB8A487-96F2-C248-0C17-ABE62D54FB18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CD47A5-537E-7961-25EC-E253D68F63FD}"/>
              </a:ext>
            </a:extLst>
          </p:cNvPr>
          <p:cNvGrpSpPr/>
          <p:nvPr/>
        </p:nvGrpSpPr>
        <p:grpSpPr>
          <a:xfrm>
            <a:off x="6369105" y="2779337"/>
            <a:ext cx="3413632" cy="3194365"/>
            <a:chOff x="6786097" y="1830642"/>
            <a:chExt cx="2117566" cy="19815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3F9DFF-286E-902B-FA49-7BC4A46A2F88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43" name="Oval 5">
                <a:extLst>
                  <a:ext uri="{FF2B5EF4-FFF2-40B4-BE49-F238E27FC236}">
                    <a16:creationId xmlns:a16="http://schemas.microsoft.com/office/drawing/2014/main" id="{C72E99BE-BD59-F28D-32BF-86498CDF8C48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D4B8E27-F9B8-9D55-1358-7DB217B2DD1D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A29D7E-9FC5-1E19-21BC-18BBC33297E2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F38FCD89-B603-6E8F-5B8C-B30FF2089702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5DBDE3A1-24CE-D938-5A6F-E4139DCEAF50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6">
                <a:extLst>
                  <a:ext uri="{FF2B5EF4-FFF2-40B4-BE49-F238E27FC236}">
                    <a16:creationId xmlns:a16="http://schemas.microsoft.com/office/drawing/2014/main" id="{F27A7823-D458-2DF7-E4CA-9128BD45F5A5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id="{807708CC-05C5-B9F5-0AE3-FCEA1EA6591B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EA65FAD9-EB3B-323A-2F3D-9313FBA18520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2">
                <a:extLst>
                  <a:ext uri="{FF2B5EF4-FFF2-40B4-BE49-F238E27FC236}">
                    <a16:creationId xmlns:a16="http://schemas.microsoft.com/office/drawing/2014/main" id="{6FC36A63-D307-5B8B-829E-DCD206E556BA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6">
                <a:extLst>
                  <a:ext uri="{FF2B5EF4-FFF2-40B4-BE49-F238E27FC236}">
                    <a16:creationId xmlns:a16="http://schemas.microsoft.com/office/drawing/2014/main" id="{78C5A46D-2E95-ADD9-BFAB-5CBAE778E86F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6">
                <a:extLst>
                  <a:ext uri="{FF2B5EF4-FFF2-40B4-BE49-F238E27FC236}">
                    <a16:creationId xmlns:a16="http://schemas.microsoft.com/office/drawing/2014/main" id="{B3C530BA-1F97-2DA0-A20B-3A9BA98A0818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6">
                <a:extLst>
                  <a:ext uri="{FF2B5EF4-FFF2-40B4-BE49-F238E27FC236}">
                    <a16:creationId xmlns:a16="http://schemas.microsoft.com/office/drawing/2014/main" id="{DDBBB3E8-691B-EE66-8FC2-E0C9491148F3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5637E9A-7C2E-5B88-149E-F046FE58D8EE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66AF141-ADDA-2BE0-3CB0-D2CF73C8C23C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7AD2D1E-308F-15B7-C972-18138DB62F71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19206B-3EB7-75B9-2839-0AD182C8A4DD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FC0F35F-263A-04AD-4D5E-40F8835C1729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ABD3D9-7845-9DB8-4046-C981F907F50B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CC299CE-B370-F157-80C2-6937A54432A1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BB93CD2-85EF-6A87-4300-750BE6ECA127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E20911E-2F1E-31B0-2AFF-06DF9EC1D3AD}"/>
                  </a:ext>
                </a:extLst>
              </p:cNvPr>
              <p:cNvSpPr/>
              <p:nvPr/>
            </p:nvSpPr>
            <p:spPr>
              <a:xfrm rot="21256594" flipH="1">
                <a:off x="4698667" y="2255593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5F92D59-439D-0FC1-5CE5-0E1E78FCC97B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89A8B6C1-5150-C2EE-A4CA-C3D63F640817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69453B9-6C09-DC13-A6F5-9B9CF71E1E98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A01BF95-E716-BE22-58E1-3A67EBC3B3AC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2A50BF7-D821-344F-9209-00D51FF4E2BB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84A451-FA72-1F6C-C56B-44093B7EA37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969421" y="-342900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ل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7F2137-70B5-CF9E-D71F-D1153A35351B}"/>
              </a:ext>
            </a:extLst>
          </p:cNvPr>
          <p:cNvGrpSpPr/>
          <p:nvPr/>
        </p:nvGrpSpPr>
        <p:grpSpPr>
          <a:xfrm>
            <a:off x="7373706" y="3325691"/>
            <a:ext cx="2460552" cy="3046567"/>
            <a:chOff x="3467687" y="1606332"/>
            <a:chExt cx="3691407" cy="4570567"/>
          </a:xfrm>
        </p:grpSpPr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C7FA3F6-7ADB-360C-138A-ED3961ADEBB8}"/>
                </a:ext>
              </a:extLst>
            </p:cNvPr>
            <p:cNvSpPr/>
            <p:nvPr/>
          </p:nvSpPr>
          <p:spPr>
            <a:xfrm rot="4809409" flipH="1">
              <a:off x="6218600" y="2387274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solidFill>
              <a:srgbClr val="4EB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202F10-192D-E5EB-F898-1ADC92A7B387}"/>
                </a:ext>
              </a:extLst>
            </p:cNvPr>
            <p:cNvSpPr/>
            <p:nvPr/>
          </p:nvSpPr>
          <p:spPr>
            <a:xfrm>
              <a:off x="5204441" y="1606332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solidFill>
              <a:srgbClr val="4EB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98F873-4236-30DC-769B-E76680D583DC}"/>
                </a:ext>
              </a:extLst>
            </p:cNvPr>
            <p:cNvSpPr/>
            <p:nvPr/>
          </p:nvSpPr>
          <p:spPr>
            <a:xfrm>
              <a:off x="5639614" y="2312987"/>
              <a:ext cx="908506" cy="761140"/>
            </a:xfrm>
            <a:custGeom>
              <a:avLst/>
              <a:gdLst>
                <a:gd name="connsiteX0" fmla="*/ 0 w 405586"/>
                <a:gd name="connsiteY0" fmla="*/ 0 h 211547"/>
                <a:gd name="connsiteX1" fmla="*/ 405586 w 405586"/>
                <a:gd name="connsiteY1" fmla="*/ 0 h 211547"/>
                <a:gd name="connsiteX2" fmla="*/ 405586 w 405586"/>
                <a:gd name="connsiteY2" fmla="*/ 211547 h 211547"/>
                <a:gd name="connsiteX3" fmla="*/ 0 w 405586"/>
                <a:gd name="connsiteY3" fmla="*/ 211547 h 211547"/>
                <a:gd name="connsiteX4" fmla="*/ 0 w 405586"/>
                <a:gd name="connsiteY4" fmla="*/ 0 h 211547"/>
                <a:gd name="connsiteX0" fmla="*/ 388620 w 794206"/>
                <a:gd name="connsiteY0" fmla="*/ 0 h 523967"/>
                <a:gd name="connsiteX1" fmla="*/ 794206 w 794206"/>
                <a:gd name="connsiteY1" fmla="*/ 0 h 523967"/>
                <a:gd name="connsiteX2" fmla="*/ 794206 w 794206"/>
                <a:gd name="connsiteY2" fmla="*/ 211547 h 523967"/>
                <a:gd name="connsiteX3" fmla="*/ 0 w 794206"/>
                <a:gd name="connsiteY3" fmla="*/ 523967 h 523967"/>
                <a:gd name="connsiteX4" fmla="*/ 388620 w 794206"/>
                <a:gd name="connsiteY4" fmla="*/ 0 h 523967"/>
                <a:gd name="connsiteX0" fmla="*/ 746760 w 794206"/>
                <a:gd name="connsiteY0" fmla="*/ 0 h 638267"/>
                <a:gd name="connsiteX1" fmla="*/ 794206 w 794206"/>
                <a:gd name="connsiteY1" fmla="*/ 114300 h 638267"/>
                <a:gd name="connsiteX2" fmla="*/ 794206 w 794206"/>
                <a:gd name="connsiteY2" fmla="*/ 325847 h 638267"/>
                <a:gd name="connsiteX3" fmla="*/ 0 w 794206"/>
                <a:gd name="connsiteY3" fmla="*/ 638267 h 638267"/>
                <a:gd name="connsiteX4" fmla="*/ 746760 w 79420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794206 w 878026"/>
                <a:gd name="connsiteY2" fmla="*/ 32584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805815 w 908506"/>
                <a:gd name="connsiteY0" fmla="*/ 0 h 761140"/>
                <a:gd name="connsiteX1" fmla="*/ 908506 w 908506"/>
                <a:gd name="connsiteY1" fmla="*/ 138113 h 761140"/>
                <a:gd name="connsiteX2" fmla="*/ 870406 w 908506"/>
                <a:gd name="connsiteY2" fmla="*/ 288700 h 761140"/>
                <a:gd name="connsiteX3" fmla="*/ 0 w 908506"/>
                <a:gd name="connsiteY3" fmla="*/ 761140 h 761140"/>
                <a:gd name="connsiteX4" fmla="*/ 805815 w 908506"/>
                <a:gd name="connsiteY4" fmla="*/ 0 h 76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06" h="761140">
                  <a:moveTo>
                    <a:pt x="805815" y="0"/>
                  </a:moveTo>
                  <a:lnTo>
                    <a:pt x="908506" y="138113"/>
                  </a:lnTo>
                  <a:lnTo>
                    <a:pt x="870406" y="288700"/>
                  </a:lnTo>
                  <a:cubicBezTo>
                    <a:pt x="529471" y="237900"/>
                    <a:pt x="165675" y="651920"/>
                    <a:pt x="0" y="761140"/>
                  </a:cubicBezTo>
                  <a:cubicBezTo>
                    <a:pt x="30480" y="660144"/>
                    <a:pt x="325755" y="47656"/>
                    <a:pt x="805815" y="0"/>
                  </a:cubicBezTo>
                  <a:close/>
                </a:path>
              </a:pathLst>
            </a:custGeom>
            <a:solidFill>
              <a:srgbClr val="4EB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4AB15A-93F5-B936-D582-78799ABD7F23}"/>
                </a:ext>
              </a:extLst>
            </p:cNvPr>
            <p:cNvSpPr/>
            <p:nvPr/>
          </p:nvSpPr>
          <p:spPr>
            <a:xfrm rot="17582430">
              <a:off x="3855941" y="5661000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287D43-84B4-7E1F-0F19-EE66E06EE6C8}"/>
                </a:ext>
              </a:extLst>
            </p:cNvPr>
            <p:cNvSpPr/>
            <p:nvPr/>
          </p:nvSpPr>
          <p:spPr>
            <a:xfrm rot="17582430">
              <a:off x="5515454" y="2752700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CE845C-6E57-35F6-69A7-796A70B01C5D}"/>
                </a:ext>
              </a:extLst>
            </p:cNvPr>
            <p:cNvSpPr/>
            <p:nvPr/>
          </p:nvSpPr>
          <p:spPr>
            <a:xfrm rot="1916656">
              <a:off x="3467687" y="2753569"/>
              <a:ext cx="2821922" cy="342333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9000">
                  <a:srgbClr val="FFFA02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447AED2-FA58-AEBC-653C-6E8DE4EBCECD}"/>
                </a:ext>
              </a:extLst>
            </p:cNvPr>
            <p:cNvSpPr/>
            <p:nvPr/>
          </p:nvSpPr>
          <p:spPr>
            <a:xfrm rot="17582430">
              <a:off x="5490579" y="2804918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67D6C02-E7C6-4859-D322-0552DB56E214}"/>
                </a:ext>
              </a:extLst>
            </p:cNvPr>
            <p:cNvSpPr/>
            <p:nvPr/>
          </p:nvSpPr>
          <p:spPr>
            <a:xfrm rot="17582430">
              <a:off x="3916266" y="5571793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15EAF0-EB9F-69B5-B801-6BEE616CF60C}"/>
              </a:ext>
            </a:extLst>
          </p:cNvPr>
          <p:cNvGrpSpPr/>
          <p:nvPr/>
        </p:nvGrpSpPr>
        <p:grpSpPr>
          <a:xfrm>
            <a:off x="1147443" y="1484344"/>
            <a:ext cx="4846491" cy="6000750"/>
            <a:chOff x="3467687" y="1606332"/>
            <a:chExt cx="3691407" cy="4570567"/>
          </a:xfrm>
          <a:solidFill>
            <a:schemeClr val="bg1"/>
          </a:solidFill>
        </p:grpSpPr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id="{B1EDC4C6-0ABF-A208-15D1-E53F317330DC}"/>
                </a:ext>
              </a:extLst>
            </p:cNvPr>
            <p:cNvSpPr/>
            <p:nvPr/>
          </p:nvSpPr>
          <p:spPr>
            <a:xfrm rot="4809409" flipH="1">
              <a:off x="6218600" y="2387274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E8B3FAAB-EB2C-D827-4178-87E2B955CC81}"/>
                </a:ext>
              </a:extLst>
            </p:cNvPr>
            <p:cNvSpPr/>
            <p:nvPr/>
          </p:nvSpPr>
          <p:spPr>
            <a:xfrm>
              <a:off x="5204441" y="1606332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F631B7DD-EB8E-D6CE-7882-9B2D32021460}"/>
                </a:ext>
              </a:extLst>
            </p:cNvPr>
            <p:cNvSpPr/>
            <p:nvPr/>
          </p:nvSpPr>
          <p:spPr>
            <a:xfrm>
              <a:off x="5639614" y="2312987"/>
              <a:ext cx="908506" cy="761140"/>
            </a:xfrm>
            <a:custGeom>
              <a:avLst/>
              <a:gdLst>
                <a:gd name="connsiteX0" fmla="*/ 0 w 405586"/>
                <a:gd name="connsiteY0" fmla="*/ 0 h 211547"/>
                <a:gd name="connsiteX1" fmla="*/ 405586 w 405586"/>
                <a:gd name="connsiteY1" fmla="*/ 0 h 211547"/>
                <a:gd name="connsiteX2" fmla="*/ 405586 w 405586"/>
                <a:gd name="connsiteY2" fmla="*/ 211547 h 211547"/>
                <a:gd name="connsiteX3" fmla="*/ 0 w 405586"/>
                <a:gd name="connsiteY3" fmla="*/ 211547 h 211547"/>
                <a:gd name="connsiteX4" fmla="*/ 0 w 405586"/>
                <a:gd name="connsiteY4" fmla="*/ 0 h 211547"/>
                <a:gd name="connsiteX0" fmla="*/ 388620 w 794206"/>
                <a:gd name="connsiteY0" fmla="*/ 0 h 523967"/>
                <a:gd name="connsiteX1" fmla="*/ 794206 w 794206"/>
                <a:gd name="connsiteY1" fmla="*/ 0 h 523967"/>
                <a:gd name="connsiteX2" fmla="*/ 794206 w 794206"/>
                <a:gd name="connsiteY2" fmla="*/ 211547 h 523967"/>
                <a:gd name="connsiteX3" fmla="*/ 0 w 794206"/>
                <a:gd name="connsiteY3" fmla="*/ 523967 h 523967"/>
                <a:gd name="connsiteX4" fmla="*/ 388620 w 794206"/>
                <a:gd name="connsiteY4" fmla="*/ 0 h 523967"/>
                <a:gd name="connsiteX0" fmla="*/ 746760 w 794206"/>
                <a:gd name="connsiteY0" fmla="*/ 0 h 638267"/>
                <a:gd name="connsiteX1" fmla="*/ 794206 w 794206"/>
                <a:gd name="connsiteY1" fmla="*/ 114300 h 638267"/>
                <a:gd name="connsiteX2" fmla="*/ 794206 w 794206"/>
                <a:gd name="connsiteY2" fmla="*/ 325847 h 638267"/>
                <a:gd name="connsiteX3" fmla="*/ 0 w 794206"/>
                <a:gd name="connsiteY3" fmla="*/ 638267 h 638267"/>
                <a:gd name="connsiteX4" fmla="*/ 746760 w 79420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794206 w 878026"/>
                <a:gd name="connsiteY2" fmla="*/ 32584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805815 w 908506"/>
                <a:gd name="connsiteY0" fmla="*/ 0 h 761140"/>
                <a:gd name="connsiteX1" fmla="*/ 908506 w 908506"/>
                <a:gd name="connsiteY1" fmla="*/ 138113 h 761140"/>
                <a:gd name="connsiteX2" fmla="*/ 870406 w 908506"/>
                <a:gd name="connsiteY2" fmla="*/ 288700 h 761140"/>
                <a:gd name="connsiteX3" fmla="*/ 0 w 908506"/>
                <a:gd name="connsiteY3" fmla="*/ 761140 h 761140"/>
                <a:gd name="connsiteX4" fmla="*/ 805815 w 908506"/>
                <a:gd name="connsiteY4" fmla="*/ 0 h 76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06" h="761140">
                  <a:moveTo>
                    <a:pt x="805815" y="0"/>
                  </a:moveTo>
                  <a:lnTo>
                    <a:pt x="908506" y="138113"/>
                  </a:lnTo>
                  <a:lnTo>
                    <a:pt x="870406" y="288700"/>
                  </a:lnTo>
                  <a:cubicBezTo>
                    <a:pt x="529471" y="237900"/>
                    <a:pt x="165675" y="651920"/>
                    <a:pt x="0" y="761140"/>
                  </a:cubicBezTo>
                  <a:cubicBezTo>
                    <a:pt x="30480" y="660144"/>
                    <a:pt x="325755" y="47656"/>
                    <a:pt x="80581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9A7F58-1021-1129-6321-462CEAD1A71F}"/>
                </a:ext>
              </a:extLst>
            </p:cNvPr>
            <p:cNvSpPr/>
            <p:nvPr/>
          </p:nvSpPr>
          <p:spPr>
            <a:xfrm rot="17582430">
              <a:off x="3855941" y="5661000"/>
              <a:ext cx="386908" cy="59570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D7ABA1-CEB7-F98A-0BB2-DD5B48D4A11E}"/>
                </a:ext>
              </a:extLst>
            </p:cNvPr>
            <p:cNvSpPr/>
            <p:nvPr/>
          </p:nvSpPr>
          <p:spPr>
            <a:xfrm rot="17582430">
              <a:off x="5515454" y="2752700"/>
              <a:ext cx="386908" cy="59570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6BBFCB-0F08-FE4A-DBC2-7433F0CF4003}"/>
                </a:ext>
              </a:extLst>
            </p:cNvPr>
            <p:cNvSpPr/>
            <p:nvPr/>
          </p:nvSpPr>
          <p:spPr>
            <a:xfrm rot="1916656">
              <a:off x="3467687" y="2753569"/>
              <a:ext cx="2821922" cy="34233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975AFE-AEAF-1822-D7D7-9C466CE9F860}"/>
                </a:ext>
              </a:extLst>
            </p:cNvPr>
            <p:cNvSpPr/>
            <p:nvPr/>
          </p:nvSpPr>
          <p:spPr>
            <a:xfrm rot="17582430">
              <a:off x="5490579" y="2804918"/>
              <a:ext cx="386908" cy="5957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5DF270-DFF7-0986-8082-F793BD75D496}"/>
                </a:ext>
              </a:extLst>
            </p:cNvPr>
            <p:cNvSpPr/>
            <p:nvPr/>
          </p:nvSpPr>
          <p:spPr>
            <a:xfrm rot="17582430">
              <a:off x="3916266" y="5571793"/>
              <a:ext cx="386908" cy="5957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126B3-AC3E-9501-24F3-B9A82E3CA45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ACEC1-F223-1423-28EA-9030849CA7C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792837" y="-2096561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م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77784B-DF85-11F6-DA29-B8DC9184F9E8}"/>
              </a:ext>
            </a:extLst>
          </p:cNvPr>
          <p:cNvGrpSpPr/>
          <p:nvPr/>
        </p:nvGrpSpPr>
        <p:grpSpPr>
          <a:xfrm>
            <a:off x="633004" y="1929014"/>
            <a:ext cx="6307097" cy="5576666"/>
            <a:chOff x="983389" y="-380392"/>
            <a:chExt cx="7928959" cy="7010698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9F8DE1-C07F-CC89-01DE-2508D40C18BD}"/>
                </a:ext>
              </a:extLst>
            </p:cNvPr>
            <p:cNvSpPr/>
            <p:nvPr/>
          </p:nvSpPr>
          <p:spPr>
            <a:xfrm>
              <a:off x="1284810" y="624919"/>
              <a:ext cx="7487231" cy="6005387"/>
            </a:xfrm>
            <a:custGeom>
              <a:avLst/>
              <a:gdLst>
                <a:gd name="connsiteX0" fmla="*/ 0 w 303729"/>
                <a:gd name="connsiteY0" fmla="*/ 0 h 449451"/>
                <a:gd name="connsiteX1" fmla="*/ 303729 w 303729"/>
                <a:gd name="connsiteY1" fmla="*/ 0 h 449451"/>
                <a:gd name="connsiteX2" fmla="*/ 303729 w 303729"/>
                <a:gd name="connsiteY2" fmla="*/ 449451 h 449451"/>
                <a:gd name="connsiteX3" fmla="*/ 0 w 303729"/>
                <a:gd name="connsiteY3" fmla="*/ 449451 h 449451"/>
                <a:gd name="connsiteX4" fmla="*/ 0 w 303729"/>
                <a:gd name="connsiteY4" fmla="*/ 0 h 449451"/>
                <a:gd name="connsiteX0" fmla="*/ 0 w 5480163"/>
                <a:gd name="connsiteY0" fmla="*/ 0 h 2417735"/>
                <a:gd name="connsiteX1" fmla="*/ 303729 w 5480163"/>
                <a:gd name="connsiteY1" fmla="*/ 0 h 2417735"/>
                <a:gd name="connsiteX2" fmla="*/ 5480163 w 5480163"/>
                <a:gd name="connsiteY2" fmla="*/ 2417735 h 2417735"/>
                <a:gd name="connsiteX3" fmla="*/ 0 w 5480163"/>
                <a:gd name="connsiteY3" fmla="*/ 449451 h 2417735"/>
                <a:gd name="connsiteX4" fmla="*/ 0 w 5480163"/>
                <a:gd name="connsiteY4" fmla="*/ 0 h 2417735"/>
                <a:gd name="connsiteX0" fmla="*/ 0 w 7138482"/>
                <a:gd name="connsiteY0" fmla="*/ 0 h 4974956"/>
                <a:gd name="connsiteX1" fmla="*/ 1962048 w 7138482"/>
                <a:gd name="connsiteY1" fmla="*/ 2557221 h 4974956"/>
                <a:gd name="connsiteX2" fmla="*/ 7138482 w 7138482"/>
                <a:gd name="connsiteY2" fmla="*/ 4974956 h 4974956"/>
                <a:gd name="connsiteX3" fmla="*/ 1658319 w 7138482"/>
                <a:gd name="connsiteY3" fmla="*/ 3006672 h 4974956"/>
                <a:gd name="connsiteX4" fmla="*/ 0 w 7138482"/>
                <a:gd name="connsiteY4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1658319 w 7138482"/>
                <a:gd name="connsiteY2" fmla="*/ 3006672 h 4974956"/>
                <a:gd name="connsiteX3" fmla="*/ 0 w 7138482"/>
                <a:gd name="connsiteY3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0 w 7138482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35521 h 5629837"/>
                <a:gd name="connsiteX1" fmla="*/ 7465392 w 7465392"/>
                <a:gd name="connsiteY1" fmla="*/ 5010477 h 5629837"/>
                <a:gd name="connsiteX2" fmla="*/ 326910 w 7465392"/>
                <a:gd name="connsiteY2" fmla="*/ 35521 h 5629837"/>
                <a:gd name="connsiteX0" fmla="*/ 326910 w 7669610"/>
                <a:gd name="connsiteY0" fmla="*/ 27477 h 5621793"/>
                <a:gd name="connsiteX1" fmla="*/ 4954666 w 7669610"/>
                <a:gd name="connsiteY1" fmla="*/ 3902055 h 5621793"/>
                <a:gd name="connsiteX2" fmla="*/ 7465392 w 7669610"/>
                <a:gd name="connsiteY2" fmla="*/ 5002433 h 5621793"/>
                <a:gd name="connsiteX3" fmla="*/ 326910 w 7669610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91665 h 5685981"/>
                <a:gd name="connsiteX1" fmla="*/ 4954666 w 7465393"/>
                <a:gd name="connsiteY1" fmla="*/ 3966243 h 5685981"/>
                <a:gd name="connsiteX2" fmla="*/ 7465392 w 7465393"/>
                <a:gd name="connsiteY2" fmla="*/ 5066621 h 5685981"/>
                <a:gd name="connsiteX3" fmla="*/ 326910 w 7465393"/>
                <a:gd name="connsiteY3" fmla="*/ 91665 h 5685981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07541 w 7446024"/>
                <a:gd name="connsiteY0" fmla="*/ 103501 h 5882602"/>
                <a:gd name="connsiteX1" fmla="*/ 4935297 w 7446024"/>
                <a:gd name="connsiteY1" fmla="*/ 3978079 h 5882602"/>
                <a:gd name="connsiteX2" fmla="*/ 7446023 w 7446024"/>
                <a:gd name="connsiteY2" fmla="*/ 5078457 h 5882602"/>
                <a:gd name="connsiteX3" fmla="*/ 307541 w 7446024"/>
                <a:gd name="connsiteY3" fmla="*/ 103501 h 5882602"/>
                <a:gd name="connsiteX0" fmla="*/ 348748 w 7487231"/>
                <a:gd name="connsiteY0" fmla="*/ 103501 h 5969063"/>
                <a:gd name="connsiteX1" fmla="*/ 4976504 w 7487231"/>
                <a:gd name="connsiteY1" fmla="*/ 3978079 h 5969063"/>
                <a:gd name="connsiteX2" fmla="*/ 7487230 w 7487231"/>
                <a:gd name="connsiteY2" fmla="*/ 5078457 h 5969063"/>
                <a:gd name="connsiteX3" fmla="*/ 348748 w 7487231"/>
                <a:gd name="connsiteY3" fmla="*/ 103501 h 5969063"/>
                <a:gd name="connsiteX0" fmla="*/ 348748 w 7487231"/>
                <a:gd name="connsiteY0" fmla="*/ 103501 h 5947506"/>
                <a:gd name="connsiteX1" fmla="*/ 4976504 w 7487231"/>
                <a:gd name="connsiteY1" fmla="*/ 3978079 h 5947506"/>
                <a:gd name="connsiteX2" fmla="*/ 7487230 w 7487231"/>
                <a:gd name="connsiteY2" fmla="*/ 5078457 h 5947506"/>
                <a:gd name="connsiteX3" fmla="*/ 348748 w 7487231"/>
                <a:gd name="connsiteY3" fmla="*/ 103501 h 5947506"/>
                <a:gd name="connsiteX0" fmla="*/ 348748 w 7487231"/>
                <a:gd name="connsiteY0" fmla="*/ 103501 h 6005387"/>
                <a:gd name="connsiteX1" fmla="*/ 4976504 w 7487231"/>
                <a:gd name="connsiteY1" fmla="*/ 3978079 h 6005387"/>
                <a:gd name="connsiteX2" fmla="*/ 7487230 w 7487231"/>
                <a:gd name="connsiteY2" fmla="*/ 5078457 h 6005387"/>
                <a:gd name="connsiteX3" fmla="*/ 348748 w 7487231"/>
                <a:gd name="connsiteY3" fmla="*/ 103501 h 60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7231" h="6005387">
                  <a:moveTo>
                    <a:pt x="348748" y="103501"/>
                  </a:moveTo>
                  <a:cubicBezTo>
                    <a:pt x="896355" y="-619753"/>
                    <a:pt x="2112940" y="2637476"/>
                    <a:pt x="4976504" y="3978079"/>
                  </a:cubicBezTo>
                  <a:cubicBezTo>
                    <a:pt x="6166251" y="4636756"/>
                    <a:pt x="7488774" y="4114979"/>
                    <a:pt x="7487230" y="5078457"/>
                  </a:cubicBezTo>
                  <a:cubicBezTo>
                    <a:pt x="5175228" y="8176119"/>
                    <a:pt x="-1603784" y="2734713"/>
                    <a:pt x="348748" y="10350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BE8BE-E5CB-F8CD-FEAA-06BDE46DA13F}"/>
                </a:ext>
              </a:extLst>
            </p:cNvPr>
            <p:cNvSpPr/>
            <p:nvPr/>
          </p:nvSpPr>
          <p:spPr>
            <a:xfrm>
              <a:off x="983389" y="-380392"/>
              <a:ext cx="969396" cy="1292707"/>
            </a:xfrm>
            <a:custGeom>
              <a:avLst/>
              <a:gdLst>
                <a:gd name="connsiteX0" fmla="*/ 0 w 445521"/>
                <a:gd name="connsiteY0" fmla="*/ 0 h 1091394"/>
                <a:gd name="connsiteX1" fmla="*/ 445521 w 445521"/>
                <a:gd name="connsiteY1" fmla="*/ 0 h 1091394"/>
                <a:gd name="connsiteX2" fmla="*/ 445521 w 445521"/>
                <a:gd name="connsiteY2" fmla="*/ 1091394 h 1091394"/>
                <a:gd name="connsiteX3" fmla="*/ 0 w 445521"/>
                <a:gd name="connsiteY3" fmla="*/ 1091394 h 1091394"/>
                <a:gd name="connsiteX4" fmla="*/ 0 w 445521"/>
                <a:gd name="connsiteY4" fmla="*/ 0 h 1091394"/>
                <a:gd name="connsiteX0" fmla="*/ 0 w 1017021"/>
                <a:gd name="connsiteY0" fmla="*/ 85725 h 1091394"/>
                <a:gd name="connsiteX1" fmla="*/ 1017021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1017021"/>
                <a:gd name="connsiteY0" fmla="*/ 85725 h 1091394"/>
                <a:gd name="connsiteX1" fmla="*/ 740796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353713 h 1359382"/>
                <a:gd name="connsiteX1" fmla="*/ 343356 w 969396"/>
                <a:gd name="connsiteY1" fmla="*/ 0 h 1359382"/>
                <a:gd name="connsiteX2" fmla="*/ 740796 w 969396"/>
                <a:gd name="connsiteY2" fmla="*/ 267988 h 1359382"/>
                <a:gd name="connsiteX3" fmla="*/ 969396 w 969396"/>
                <a:gd name="connsiteY3" fmla="*/ 1102207 h 1359382"/>
                <a:gd name="connsiteX4" fmla="*/ 571500 w 969396"/>
                <a:gd name="connsiteY4" fmla="*/ 1359382 h 1359382"/>
                <a:gd name="connsiteX5" fmla="*/ 0 w 969396"/>
                <a:gd name="connsiteY5" fmla="*/ 353713 h 1359382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396" h="1292707">
                  <a:moveTo>
                    <a:pt x="0" y="287038"/>
                  </a:moveTo>
                  <a:cubicBezTo>
                    <a:pt x="22377" y="191359"/>
                    <a:pt x="149529" y="19479"/>
                    <a:pt x="343356" y="0"/>
                  </a:cubicBezTo>
                  <a:cubicBezTo>
                    <a:pt x="542511" y="48054"/>
                    <a:pt x="627366" y="86584"/>
                    <a:pt x="740796" y="201313"/>
                  </a:cubicBezTo>
                  <a:cubicBezTo>
                    <a:pt x="645546" y="736561"/>
                    <a:pt x="921771" y="938434"/>
                    <a:pt x="969396" y="1035532"/>
                  </a:cubicBezTo>
                  <a:lnTo>
                    <a:pt x="571500" y="1292707"/>
                  </a:lnTo>
                  <a:cubicBezTo>
                    <a:pt x="381000" y="957484"/>
                    <a:pt x="485775" y="746086"/>
                    <a:pt x="0" y="28703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FFB73D-91F0-1025-9FBA-131ABA1ECB6D}"/>
                </a:ext>
              </a:extLst>
            </p:cNvPr>
            <p:cNvSpPr/>
            <p:nvPr/>
          </p:nvSpPr>
          <p:spPr>
            <a:xfrm rot="17182891">
              <a:off x="8519648" y="5422029"/>
              <a:ext cx="403103" cy="382296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D4386F-86AA-153E-3B43-55C6A2CD76C2}"/>
                </a:ext>
              </a:extLst>
            </p:cNvPr>
            <p:cNvSpPr/>
            <p:nvPr/>
          </p:nvSpPr>
          <p:spPr>
            <a:xfrm>
              <a:off x="1952786" y="1766806"/>
              <a:ext cx="6261316" cy="3970330"/>
            </a:xfrm>
            <a:custGeom>
              <a:avLst/>
              <a:gdLst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96756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87457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0" fmla="*/ 0 w 6261316"/>
                <a:gd name="connsiteY0" fmla="*/ 0 h 3938635"/>
                <a:gd name="connsiteX1" fmla="*/ 6261316 w 6261316"/>
                <a:gd name="connsiteY1" fmla="*/ 3890075 h 3938635"/>
                <a:gd name="connsiteX0" fmla="*/ 0 w 6261316"/>
                <a:gd name="connsiteY0" fmla="*/ 0 h 3980397"/>
                <a:gd name="connsiteX1" fmla="*/ 6261316 w 6261316"/>
                <a:gd name="connsiteY1" fmla="*/ 3890075 h 3980397"/>
                <a:gd name="connsiteX0" fmla="*/ 0 w 6261316"/>
                <a:gd name="connsiteY0" fmla="*/ 0 h 3970330"/>
                <a:gd name="connsiteX1" fmla="*/ 6261316 w 6261316"/>
                <a:gd name="connsiteY1" fmla="*/ 3890075 h 39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316" h="3970330">
                  <a:moveTo>
                    <a:pt x="0" y="0"/>
                  </a:moveTo>
                  <a:cubicBezTo>
                    <a:pt x="1188203" y="2686373"/>
                    <a:pt x="3445791" y="4365356"/>
                    <a:pt x="6261316" y="38900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4B5B8BB-83C5-4A5A-ED25-E938D926EA97}"/>
                </a:ext>
              </a:extLst>
            </p:cNvPr>
            <p:cNvSpPr/>
            <p:nvPr/>
          </p:nvSpPr>
          <p:spPr>
            <a:xfrm>
              <a:off x="1546697" y="580296"/>
              <a:ext cx="498862" cy="631502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5735B6-CC36-2A16-0ECB-7E2AF514957A}"/>
              </a:ext>
            </a:extLst>
          </p:cNvPr>
          <p:cNvGrpSpPr/>
          <p:nvPr/>
        </p:nvGrpSpPr>
        <p:grpSpPr>
          <a:xfrm>
            <a:off x="6313243" y="2021746"/>
            <a:ext cx="3571864" cy="3158203"/>
            <a:chOff x="983389" y="-380392"/>
            <a:chExt cx="7928959" cy="701069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B26FB60E-5AFB-D24F-0291-82BCCC49FE94}"/>
                </a:ext>
              </a:extLst>
            </p:cNvPr>
            <p:cNvSpPr/>
            <p:nvPr/>
          </p:nvSpPr>
          <p:spPr>
            <a:xfrm>
              <a:off x="1284810" y="624919"/>
              <a:ext cx="7487231" cy="6005387"/>
            </a:xfrm>
            <a:custGeom>
              <a:avLst/>
              <a:gdLst>
                <a:gd name="connsiteX0" fmla="*/ 0 w 303729"/>
                <a:gd name="connsiteY0" fmla="*/ 0 h 449451"/>
                <a:gd name="connsiteX1" fmla="*/ 303729 w 303729"/>
                <a:gd name="connsiteY1" fmla="*/ 0 h 449451"/>
                <a:gd name="connsiteX2" fmla="*/ 303729 w 303729"/>
                <a:gd name="connsiteY2" fmla="*/ 449451 h 449451"/>
                <a:gd name="connsiteX3" fmla="*/ 0 w 303729"/>
                <a:gd name="connsiteY3" fmla="*/ 449451 h 449451"/>
                <a:gd name="connsiteX4" fmla="*/ 0 w 303729"/>
                <a:gd name="connsiteY4" fmla="*/ 0 h 449451"/>
                <a:gd name="connsiteX0" fmla="*/ 0 w 5480163"/>
                <a:gd name="connsiteY0" fmla="*/ 0 h 2417735"/>
                <a:gd name="connsiteX1" fmla="*/ 303729 w 5480163"/>
                <a:gd name="connsiteY1" fmla="*/ 0 h 2417735"/>
                <a:gd name="connsiteX2" fmla="*/ 5480163 w 5480163"/>
                <a:gd name="connsiteY2" fmla="*/ 2417735 h 2417735"/>
                <a:gd name="connsiteX3" fmla="*/ 0 w 5480163"/>
                <a:gd name="connsiteY3" fmla="*/ 449451 h 2417735"/>
                <a:gd name="connsiteX4" fmla="*/ 0 w 5480163"/>
                <a:gd name="connsiteY4" fmla="*/ 0 h 2417735"/>
                <a:gd name="connsiteX0" fmla="*/ 0 w 7138482"/>
                <a:gd name="connsiteY0" fmla="*/ 0 h 4974956"/>
                <a:gd name="connsiteX1" fmla="*/ 1962048 w 7138482"/>
                <a:gd name="connsiteY1" fmla="*/ 2557221 h 4974956"/>
                <a:gd name="connsiteX2" fmla="*/ 7138482 w 7138482"/>
                <a:gd name="connsiteY2" fmla="*/ 4974956 h 4974956"/>
                <a:gd name="connsiteX3" fmla="*/ 1658319 w 7138482"/>
                <a:gd name="connsiteY3" fmla="*/ 3006672 h 4974956"/>
                <a:gd name="connsiteX4" fmla="*/ 0 w 7138482"/>
                <a:gd name="connsiteY4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1658319 w 7138482"/>
                <a:gd name="connsiteY2" fmla="*/ 3006672 h 4974956"/>
                <a:gd name="connsiteX3" fmla="*/ 0 w 7138482"/>
                <a:gd name="connsiteY3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0 w 7138482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35521 h 5629837"/>
                <a:gd name="connsiteX1" fmla="*/ 7465392 w 7465392"/>
                <a:gd name="connsiteY1" fmla="*/ 5010477 h 5629837"/>
                <a:gd name="connsiteX2" fmla="*/ 326910 w 7465392"/>
                <a:gd name="connsiteY2" fmla="*/ 35521 h 5629837"/>
                <a:gd name="connsiteX0" fmla="*/ 326910 w 7669610"/>
                <a:gd name="connsiteY0" fmla="*/ 27477 h 5621793"/>
                <a:gd name="connsiteX1" fmla="*/ 4954666 w 7669610"/>
                <a:gd name="connsiteY1" fmla="*/ 3902055 h 5621793"/>
                <a:gd name="connsiteX2" fmla="*/ 7465392 w 7669610"/>
                <a:gd name="connsiteY2" fmla="*/ 5002433 h 5621793"/>
                <a:gd name="connsiteX3" fmla="*/ 326910 w 7669610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91665 h 5685981"/>
                <a:gd name="connsiteX1" fmla="*/ 4954666 w 7465393"/>
                <a:gd name="connsiteY1" fmla="*/ 3966243 h 5685981"/>
                <a:gd name="connsiteX2" fmla="*/ 7465392 w 7465393"/>
                <a:gd name="connsiteY2" fmla="*/ 5066621 h 5685981"/>
                <a:gd name="connsiteX3" fmla="*/ 326910 w 7465393"/>
                <a:gd name="connsiteY3" fmla="*/ 91665 h 5685981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07541 w 7446024"/>
                <a:gd name="connsiteY0" fmla="*/ 103501 h 5882602"/>
                <a:gd name="connsiteX1" fmla="*/ 4935297 w 7446024"/>
                <a:gd name="connsiteY1" fmla="*/ 3978079 h 5882602"/>
                <a:gd name="connsiteX2" fmla="*/ 7446023 w 7446024"/>
                <a:gd name="connsiteY2" fmla="*/ 5078457 h 5882602"/>
                <a:gd name="connsiteX3" fmla="*/ 307541 w 7446024"/>
                <a:gd name="connsiteY3" fmla="*/ 103501 h 5882602"/>
                <a:gd name="connsiteX0" fmla="*/ 348748 w 7487231"/>
                <a:gd name="connsiteY0" fmla="*/ 103501 h 5969063"/>
                <a:gd name="connsiteX1" fmla="*/ 4976504 w 7487231"/>
                <a:gd name="connsiteY1" fmla="*/ 3978079 h 5969063"/>
                <a:gd name="connsiteX2" fmla="*/ 7487230 w 7487231"/>
                <a:gd name="connsiteY2" fmla="*/ 5078457 h 5969063"/>
                <a:gd name="connsiteX3" fmla="*/ 348748 w 7487231"/>
                <a:gd name="connsiteY3" fmla="*/ 103501 h 5969063"/>
                <a:gd name="connsiteX0" fmla="*/ 348748 w 7487231"/>
                <a:gd name="connsiteY0" fmla="*/ 103501 h 5947506"/>
                <a:gd name="connsiteX1" fmla="*/ 4976504 w 7487231"/>
                <a:gd name="connsiteY1" fmla="*/ 3978079 h 5947506"/>
                <a:gd name="connsiteX2" fmla="*/ 7487230 w 7487231"/>
                <a:gd name="connsiteY2" fmla="*/ 5078457 h 5947506"/>
                <a:gd name="connsiteX3" fmla="*/ 348748 w 7487231"/>
                <a:gd name="connsiteY3" fmla="*/ 103501 h 5947506"/>
                <a:gd name="connsiteX0" fmla="*/ 348748 w 7487231"/>
                <a:gd name="connsiteY0" fmla="*/ 103501 h 6005387"/>
                <a:gd name="connsiteX1" fmla="*/ 4976504 w 7487231"/>
                <a:gd name="connsiteY1" fmla="*/ 3978079 h 6005387"/>
                <a:gd name="connsiteX2" fmla="*/ 7487230 w 7487231"/>
                <a:gd name="connsiteY2" fmla="*/ 5078457 h 6005387"/>
                <a:gd name="connsiteX3" fmla="*/ 348748 w 7487231"/>
                <a:gd name="connsiteY3" fmla="*/ 103501 h 60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7231" h="6005387">
                  <a:moveTo>
                    <a:pt x="348748" y="103501"/>
                  </a:moveTo>
                  <a:cubicBezTo>
                    <a:pt x="896355" y="-619753"/>
                    <a:pt x="2112940" y="2637476"/>
                    <a:pt x="4976504" y="3978079"/>
                  </a:cubicBezTo>
                  <a:cubicBezTo>
                    <a:pt x="6166251" y="4636756"/>
                    <a:pt x="7488774" y="4114979"/>
                    <a:pt x="7487230" y="5078457"/>
                  </a:cubicBezTo>
                  <a:cubicBezTo>
                    <a:pt x="5175228" y="8176119"/>
                    <a:pt x="-1603784" y="2734713"/>
                    <a:pt x="348748" y="103501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C20277D2-5D1B-A7F6-938A-2F4D578AB66D}"/>
                </a:ext>
              </a:extLst>
            </p:cNvPr>
            <p:cNvSpPr/>
            <p:nvPr/>
          </p:nvSpPr>
          <p:spPr>
            <a:xfrm>
              <a:off x="983389" y="-380392"/>
              <a:ext cx="969396" cy="1292707"/>
            </a:xfrm>
            <a:custGeom>
              <a:avLst/>
              <a:gdLst>
                <a:gd name="connsiteX0" fmla="*/ 0 w 445521"/>
                <a:gd name="connsiteY0" fmla="*/ 0 h 1091394"/>
                <a:gd name="connsiteX1" fmla="*/ 445521 w 445521"/>
                <a:gd name="connsiteY1" fmla="*/ 0 h 1091394"/>
                <a:gd name="connsiteX2" fmla="*/ 445521 w 445521"/>
                <a:gd name="connsiteY2" fmla="*/ 1091394 h 1091394"/>
                <a:gd name="connsiteX3" fmla="*/ 0 w 445521"/>
                <a:gd name="connsiteY3" fmla="*/ 1091394 h 1091394"/>
                <a:gd name="connsiteX4" fmla="*/ 0 w 445521"/>
                <a:gd name="connsiteY4" fmla="*/ 0 h 1091394"/>
                <a:gd name="connsiteX0" fmla="*/ 0 w 1017021"/>
                <a:gd name="connsiteY0" fmla="*/ 85725 h 1091394"/>
                <a:gd name="connsiteX1" fmla="*/ 1017021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1017021"/>
                <a:gd name="connsiteY0" fmla="*/ 85725 h 1091394"/>
                <a:gd name="connsiteX1" fmla="*/ 740796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353713 h 1359382"/>
                <a:gd name="connsiteX1" fmla="*/ 343356 w 969396"/>
                <a:gd name="connsiteY1" fmla="*/ 0 h 1359382"/>
                <a:gd name="connsiteX2" fmla="*/ 740796 w 969396"/>
                <a:gd name="connsiteY2" fmla="*/ 267988 h 1359382"/>
                <a:gd name="connsiteX3" fmla="*/ 969396 w 969396"/>
                <a:gd name="connsiteY3" fmla="*/ 1102207 h 1359382"/>
                <a:gd name="connsiteX4" fmla="*/ 571500 w 969396"/>
                <a:gd name="connsiteY4" fmla="*/ 1359382 h 1359382"/>
                <a:gd name="connsiteX5" fmla="*/ 0 w 969396"/>
                <a:gd name="connsiteY5" fmla="*/ 353713 h 1359382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396" h="1292707">
                  <a:moveTo>
                    <a:pt x="0" y="287038"/>
                  </a:moveTo>
                  <a:cubicBezTo>
                    <a:pt x="22377" y="191359"/>
                    <a:pt x="149529" y="19479"/>
                    <a:pt x="343356" y="0"/>
                  </a:cubicBezTo>
                  <a:cubicBezTo>
                    <a:pt x="542511" y="48054"/>
                    <a:pt x="627366" y="86584"/>
                    <a:pt x="740796" y="201313"/>
                  </a:cubicBezTo>
                  <a:cubicBezTo>
                    <a:pt x="645546" y="736561"/>
                    <a:pt x="921771" y="938434"/>
                    <a:pt x="969396" y="1035532"/>
                  </a:cubicBezTo>
                  <a:lnTo>
                    <a:pt x="571500" y="1292707"/>
                  </a:lnTo>
                  <a:cubicBezTo>
                    <a:pt x="381000" y="957484"/>
                    <a:pt x="485775" y="746086"/>
                    <a:pt x="0" y="287038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44037">
                  <a:srgbClr val="FFF561"/>
                </a:gs>
                <a:gs pos="22000">
                  <a:schemeClr val="accent6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E25D3DEA-82DC-6936-66DE-F93FDB5E3ABD}"/>
                </a:ext>
              </a:extLst>
            </p:cNvPr>
            <p:cNvSpPr/>
            <p:nvPr/>
          </p:nvSpPr>
          <p:spPr>
            <a:xfrm rot="17182891">
              <a:off x="8519648" y="5422029"/>
              <a:ext cx="403103" cy="382296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gradFill>
              <a:gsLst>
                <a:gs pos="48000">
                  <a:schemeClr val="tx1"/>
                </a:gs>
                <a:gs pos="98000">
                  <a:schemeClr val="accent6"/>
                </a:gs>
              </a:gsLst>
              <a:lin ang="13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122A71-9DA0-2A7C-201D-C8E9FE9FA4B1}"/>
                </a:ext>
              </a:extLst>
            </p:cNvPr>
            <p:cNvSpPr/>
            <p:nvPr/>
          </p:nvSpPr>
          <p:spPr>
            <a:xfrm>
              <a:off x="1952786" y="1766806"/>
              <a:ext cx="6261316" cy="3970330"/>
            </a:xfrm>
            <a:custGeom>
              <a:avLst/>
              <a:gdLst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96756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87457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0" fmla="*/ 0 w 6261316"/>
                <a:gd name="connsiteY0" fmla="*/ 0 h 3938635"/>
                <a:gd name="connsiteX1" fmla="*/ 6261316 w 6261316"/>
                <a:gd name="connsiteY1" fmla="*/ 3890075 h 3938635"/>
                <a:gd name="connsiteX0" fmla="*/ 0 w 6261316"/>
                <a:gd name="connsiteY0" fmla="*/ 0 h 3980397"/>
                <a:gd name="connsiteX1" fmla="*/ 6261316 w 6261316"/>
                <a:gd name="connsiteY1" fmla="*/ 3890075 h 3980397"/>
                <a:gd name="connsiteX0" fmla="*/ 0 w 6261316"/>
                <a:gd name="connsiteY0" fmla="*/ 0 h 3970330"/>
                <a:gd name="connsiteX1" fmla="*/ 6261316 w 6261316"/>
                <a:gd name="connsiteY1" fmla="*/ 3890075 h 39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316" h="3970330">
                  <a:moveTo>
                    <a:pt x="0" y="0"/>
                  </a:moveTo>
                  <a:cubicBezTo>
                    <a:pt x="1188203" y="2686373"/>
                    <a:pt x="3445791" y="4365356"/>
                    <a:pt x="6261316" y="38900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C05E20B-6650-8F54-2B02-2C5A9AB01301}"/>
                </a:ext>
              </a:extLst>
            </p:cNvPr>
            <p:cNvSpPr/>
            <p:nvPr/>
          </p:nvSpPr>
          <p:spPr>
            <a:xfrm>
              <a:off x="1546697" y="580296"/>
              <a:ext cx="498862" cy="631502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6FF039-CF00-B54B-5B88-8F3BBBC0753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D6FD2-E52E-8A89-F825-365EAE97F45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94930" y="-129419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ن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38A737-033D-B48D-F62B-098527050977}"/>
              </a:ext>
            </a:extLst>
          </p:cNvPr>
          <p:cNvGrpSpPr/>
          <p:nvPr/>
        </p:nvGrpSpPr>
        <p:grpSpPr>
          <a:xfrm flipH="1">
            <a:off x="875320" y="2304866"/>
            <a:ext cx="4271573" cy="5332362"/>
            <a:chOff x="1887014" y="1249255"/>
            <a:chExt cx="4271573" cy="5332362"/>
          </a:xfrm>
          <a:solidFill>
            <a:schemeClr val="bg1"/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EB48227-E317-A1B9-6076-F32CD596C462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  <a:grpFill/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57A44F3-BE17-0505-60D1-15CDA9E38789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grpFill/>
            </p:grpSpPr>
            <p:sp>
              <p:nvSpPr>
                <p:cNvPr id="96" name="Rectangle 100">
                  <a:extLst>
                    <a:ext uri="{FF2B5EF4-FFF2-40B4-BE49-F238E27FC236}">
                      <a16:creationId xmlns:a16="http://schemas.microsoft.com/office/drawing/2014/main" id="{0A07DEC3-30B6-8F4E-AC50-367EC1214F59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15">
                  <a:extLst>
                    <a:ext uri="{FF2B5EF4-FFF2-40B4-BE49-F238E27FC236}">
                      <a16:creationId xmlns:a16="http://schemas.microsoft.com/office/drawing/2014/main" id="{5BDCFAFE-01BD-E8C7-0258-67C0246A1B1D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683AB60-1039-4678-5FC1-E6C946F05080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2E02690-DAB1-9F71-A4DA-7B2AD2862BFE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E40405BE-76A3-6FAC-DBD5-4C2DA07B95D5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734BBD0-E3D4-FAD8-6565-7FDBF8D90004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1B01D467-5B61-4488-FDBB-7E4C597C9805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2C27F7-B78A-D427-3D93-CFFD879A3CF9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grpFill/>
          </p:grpSpPr>
          <p:sp>
            <p:nvSpPr>
              <p:cNvPr id="87" name="Rectangle 116">
                <a:extLst>
                  <a:ext uri="{FF2B5EF4-FFF2-40B4-BE49-F238E27FC236}">
                    <a16:creationId xmlns:a16="http://schemas.microsoft.com/office/drawing/2014/main" id="{ADAD4DC0-6465-AFE9-AEB8-6ACEA0B86C8A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AECEF40-A890-2FD0-722D-AEF9C3053539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64D4132-15EA-9568-CFD3-EFAAD7A4B466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9CC8F6-6A2C-CC25-34F1-9C92E6CA9D83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B1A762B-ADC1-FD3D-4936-5623E19F568D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CBBAFB-E3ED-E398-30B8-3E586D7E92B3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  <a:grp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EC77275-9F6E-6A02-7A56-D89283DDC5A6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137342-257A-4FCA-5EA5-5C7E9A364970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92BB9D3-44A3-0EF0-A7BF-A13FF7BB78D0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FF0E4B5-5776-28EE-44E5-9C30249D89DA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5DC55D07-3CFC-1774-C25B-25259B067D45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79E4068-20E8-31CE-42A7-E304C5145892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  <a:grpFill/>
          </p:grpSpPr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EE2CD4D5-E538-EAB0-1277-1E79ED1EEAFF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10">
                <a:extLst>
                  <a:ext uri="{FF2B5EF4-FFF2-40B4-BE49-F238E27FC236}">
                    <a16:creationId xmlns:a16="http://schemas.microsoft.com/office/drawing/2014/main" id="{8BF298EF-6965-E3B1-EEDD-7AEC69CF2F4C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A85A6C1-E38A-9725-9AB5-4B19E21ABD9F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  <a:grpFill/>
          </p:grpSpPr>
          <p:sp>
            <p:nvSpPr>
              <p:cNvPr id="79" name="Oval 10">
                <a:extLst>
                  <a:ext uri="{FF2B5EF4-FFF2-40B4-BE49-F238E27FC236}">
                    <a16:creationId xmlns:a16="http://schemas.microsoft.com/office/drawing/2014/main" id="{02AE3930-AF4F-6548-A2A0-76E28F79B884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10">
                <a:extLst>
                  <a:ext uri="{FF2B5EF4-FFF2-40B4-BE49-F238E27FC236}">
                    <a16:creationId xmlns:a16="http://schemas.microsoft.com/office/drawing/2014/main" id="{7B0E34F3-D547-FC71-90F0-4602DB6C4583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A12605-4DF7-0FD9-BB4D-F2534E8FB8EB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grpFill/>
          </p:grpSpPr>
          <p:sp>
            <p:nvSpPr>
              <p:cNvPr id="75" name="Rectangle 114">
                <a:extLst>
                  <a:ext uri="{FF2B5EF4-FFF2-40B4-BE49-F238E27FC236}">
                    <a16:creationId xmlns:a16="http://schemas.microsoft.com/office/drawing/2014/main" id="{9A163726-6987-9B94-1101-82271E0F971C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15">
                <a:extLst>
                  <a:ext uri="{FF2B5EF4-FFF2-40B4-BE49-F238E27FC236}">
                    <a16:creationId xmlns:a16="http://schemas.microsoft.com/office/drawing/2014/main" id="{ADBBBDB6-4D48-B13A-631D-3ECBEACBAAF2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2D63EF9-1978-E0D2-030C-86D5258217EB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C8F3BE0-D4DF-EDDC-A0BC-9F8C79942B51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101DC6AA-F76A-0CAD-BAA8-BAA47CD50DFA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522F6CA-B6FC-F97A-FE5E-4B5E06E8773C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C33271CC-B872-A212-1E26-8BA010E95C8D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44C6E32-3EC5-789B-DE18-00CA48840F29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2A94A77-F714-445F-3F47-E295B18506C8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17A8385-D936-91A6-205F-6906F71396EA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0D7793F-7341-559F-95AB-3B2E396ECECB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E8E886-765D-EBFC-E500-5090AEBEF48E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grpFill/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A5A808-8552-7784-9748-8BF7CF6D9356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1487655-8CAF-7F4E-185E-E19C995986D5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BAC0AA9-F818-46CF-3D02-3F7C9EFE9DC2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4B3D96F-285E-ED81-807F-998F52CAF839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2990337-5835-6140-5FE7-747823E93E6D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523A3-88F5-6E1B-F209-409AD231A033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7830C2B-B5A2-0ED2-303D-DD488A0855B1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8DE3B4B-E0C6-0822-5ACA-CC319AB85BDE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E9A68AAD-2934-9D5E-E7C2-B87B60E2A7E6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C49D55-5BF2-97E5-8097-1BFC418E54BF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  <a:grpFill/>
          </p:grpSpPr>
          <p:sp>
            <p:nvSpPr>
              <p:cNvPr id="62" name="Oval 8">
                <a:extLst>
                  <a:ext uri="{FF2B5EF4-FFF2-40B4-BE49-F238E27FC236}">
                    <a16:creationId xmlns:a16="http://schemas.microsoft.com/office/drawing/2014/main" id="{EE30170D-08A5-B359-8F67-893473A251A0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9989AAC-7801-9593-43AA-934F075D1A60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C883E41-C00D-F960-07DD-B22BE496E26C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CBA6187-657A-7E40-E487-57370205EBA1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839A02-2716-0307-A3D8-CCB5EED58AE5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4">
                <a:extLst>
                  <a:ext uri="{FF2B5EF4-FFF2-40B4-BE49-F238E27FC236}">
                    <a16:creationId xmlns:a16="http://schemas.microsoft.com/office/drawing/2014/main" id="{96EF998A-C3C5-451D-1D2C-C8FE00F221C9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83DE31-DF38-9124-F131-C07659BE36A9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15ABE60-9E71-01C1-9DFE-8DC33DA0A12C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F4FE469-EFE4-9C31-14B0-F8B29049C7C9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630776C-5D3B-0457-C24D-CD217880D00D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9DE7087-3A6D-E93B-DB77-A21726FB7C12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93395FE-D50C-93CE-6CCF-885C23FA1D9C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10C4C7-808C-5DF8-7C9E-AEFBEE428519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C951B5C-E076-C9E2-302C-CDF09CEEAFBC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331E29A-FF6E-2AB8-F46A-7E4DE4C99BE9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2B91E0D-1218-7A30-0F2C-F49FF7946DCF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68B406-1378-9585-02EF-849EE23925C1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A6638D-7AE8-B0F5-AC79-6881C7CD7C01}"/>
              </a:ext>
            </a:extLst>
          </p:cNvPr>
          <p:cNvGrpSpPr/>
          <p:nvPr/>
        </p:nvGrpSpPr>
        <p:grpSpPr>
          <a:xfrm flipH="1">
            <a:off x="7122327" y="2954359"/>
            <a:ext cx="2426283" cy="3028819"/>
            <a:chOff x="1887014" y="1249255"/>
            <a:chExt cx="4271573" cy="53323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A7A660-10F6-3B9B-695F-CCFDD95F71CB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39C43F6-BC04-AC23-5C42-A364F2C51F83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solidFill>
                <a:srgbClr val="E7E6E6"/>
              </a:solidFill>
            </p:grpSpPr>
            <p:sp>
              <p:nvSpPr>
                <p:cNvPr id="137" name="Rectangle 100">
                  <a:extLst>
                    <a:ext uri="{FF2B5EF4-FFF2-40B4-BE49-F238E27FC236}">
                      <a16:creationId xmlns:a16="http://schemas.microsoft.com/office/drawing/2014/main" id="{E1E9E46D-1C12-C51F-3400-B775B544D3F4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5">
                  <a:extLst>
                    <a:ext uri="{FF2B5EF4-FFF2-40B4-BE49-F238E27FC236}">
                      <a16:creationId xmlns:a16="http://schemas.microsoft.com/office/drawing/2014/main" id="{73B2DF80-0632-1CAB-89C5-086E1D0E358B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C5E5F01E-0E2E-EC1B-62E1-E7F45C602A97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CBD7388-99FF-C563-6D9C-358961A19067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FD681D2-40E3-B5FB-B393-0DB1C6BD22AF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FEB72FC1-1E6B-A42C-1C31-000EEFA638BD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BE9A5B35-2E6B-0664-D409-369D4FEE7F57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77E6EF-C711-A30A-1BFE-AFFC1F935129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solidFill>
              <a:srgbClr val="FBD69B"/>
            </a:solidFill>
          </p:grpSpPr>
          <p:sp>
            <p:nvSpPr>
              <p:cNvPr id="128" name="Rectangle 116">
                <a:extLst>
                  <a:ext uri="{FF2B5EF4-FFF2-40B4-BE49-F238E27FC236}">
                    <a16:creationId xmlns:a16="http://schemas.microsoft.com/office/drawing/2014/main" id="{D49129BD-8C75-1B7D-8D98-2BD2F6416E1E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5FBC9AB-9ABE-1D73-EC35-68078D5DB0B7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73C06B2-BB5E-A8F5-B012-8BEC40A519E0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1A463F9-6437-4DD9-E086-C93C88FA45B3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F2433DE-99A1-449E-42F4-25D5CBE4E67E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639618-76B9-9F18-9028-B33D3E83DE7B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C52F0F2-EC78-9D19-A9F1-D3F0013B0E4F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4FA0211-306D-C43C-6D70-6AAACC9EF612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03DDE26-9E3A-7BA5-A60D-CEEA3EF65D9E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1A0B46D-FDE7-E477-C89A-96999B691DD5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C41569E7-2B63-2ABC-CA55-A55B45FF41C7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solidFill>
              <a:srgbClr val="FDEAC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054D7B-6C5B-5391-C03E-F9421B6AB1FF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</p:grpSpPr>
          <p:sp>
            <p:nvSpPr>
              <p:cNvPr id="122" name="Oval 10">
                <a:extLst>
                  <a:ext uri="{FF2B5EF4-FFF2-40B4-BE49-F238E27FC236}">
                    <a16:creationId xmlns:a16="http://schemas.microsoft.com/office/drawing/2014/main" id="{D7D2F66A-0B0F-41F8-E888-DD828D6ACC01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0">
                <a:extLst>
                  <a:ext uri="{FF2B5EF4-FFF2-40B4-BE49-F238E27FC236}">
                    <a16:creationId xmlns:a16="http://schemas.microsoft.com/office/drawing/2014/main" id="{346411F5-EA12-8A83-536F-6D4832FD439F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7154D-9379-C7E8-B493-965B77C1148A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</p:grpSpPr>
          <p:sp>
            <p:nvSpPr>
              <p:cNvPr id="120" name="Oval 10">
                <a:extLst>
                  <a:ext uri="{FF2B5EF4-FFF2-40B4-BE49-F238E27FC236}">
                    <a16:creationId xmlns:a16="http://schemas.microsoft.com/office/drawing/2014/main" id="{3FAD2B09-95AB-D3B9-1EF7-91C0DAF61A64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6EF62D42-5EAA-DCE5-AB4F-A9D4C09B0794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ADB697-1389-6045-1288-438B853BF8D4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solidFill>
              <a:srgbClr val="E7E6E6"/>
            </a:solidFill>
          </p:grpSpPr>
          <p:sp>
            <p:nvSpPr>
              <p:cNvPr id="116" name="Rectangle 114">
                <a:extLst>
                  <a:ext uri="{FF2B5EF4-FFF2-40B4-BE49-F238E27FC236}">
                    <a16:creationId xmlns:a16="http://schemas.microsoft.com/office/drawing/2014/main" id="{7AF18466-D803-7824-FA5C-F1A69B09DC83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5">
                <a:extLst>
                  <a:ext uri="{FF2B5EF4-FFF2-40B4-BE49-F238E27FC236}">
                    <a16:creationId xmlns:a16="http://schemas.microsoft.com/office/drawing/2014/main" id="{F9C84186-DD76-44F5-F73F-E998B7A44EC2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5433F8B-12F1-899E-2C8E-4171B2958EFD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566542F-66CE-3C5B-4C61-412B1A1D0D48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766C495-89C4-687C-6169-6CCC07B31E59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solidFill>
              <a:srgbClr val="FBD69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FBD38EE-59B0-2A14-AD1B-8E017785AD11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747A4A00-7496-FE1D-ED71-15AA027F5FC5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2C3A67C-6239-F149-5CB1-331733014A4E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BC89AD8-09D6-F3D5-E6A5-AEB4BD9BE1CD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5341322-0823-BA4D-CC90-B001C2EA2DEA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4D5A74A-7774-E2FB-D1C4-4C46DB262E00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48AFA2-7E0D-B5D5-F925-94160EAC0DB1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noFill/>
            <a:ln w="28575" cap="flat" cmpd="sng" algn="ctr">
              <a:solidFill>
                <a:srgbClr val="FBD6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DDA2B3-2CA6-5AD8-6EA2-7481CE6B1CD4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3FDD141-A9CD-7D98-E410-835C617F83C8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0E43C9-48B4-7DC7-1C45-792116CA6020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3E915CD-E428-6ECC-CA8A-6A02FEC3A044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1088903-EF74-A903-4678-C6A89EDBBF7E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EF87616-70E9-2221-C951-0E3B0A77DA39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5D8101E-F5AA-C227-6B2F-CE78C53B0399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F71BD4B-1DCA-9095-A89A-1307518D079D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0185EBC0-DFB1-2ACC-BD77-2CF6B69F03B2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87F76D8-2E1F-4CA4-02B4-0E3D226B0076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</p:grpSpPr>
          <p:sp>
            <p:nvSpPr>
              <p:cNvPr id="103" name="Oval 8">
                <a:extLst>
                  <a:ext uri="{FF2B5EF4-FFF2-40B4-BE49-F238E27FC236}">
                    <a16:creationId xmlns:a16="http://schemas.microsoft.com/office/drawing/2014/main" id="{E9B6B046-B0D7-B6AA-797D-31BFD0A55A8D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solidFill>
                <a:srgbClr val="FDEAC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4">
                <a:extLst>
                  <a:ext uri="{FF2B5EF4-FFF2-40B4-BE49-F238E27FC236}">
                    <a16:creationId xmlns:a16="http://schemas.microsoft.com/office/drawing/2014/main" id="{B4E93A07-607F-9B27-2F93-7C80CDDC2014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E347576-5D32-BE8A-B9C3-6BB9CF7B91E1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F1F44EF-E218-BD4C-1E52-DC1A539127AD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ED3B0E4-5609-1B30-4BBD-EC4227DAF90A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5F2A22D-1D48-E92A-41C2-D56F28DC3599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5B8767-F43F-738C-F31A-95D615BDD164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2E110E2-44A7-6158-C036-DF4400D96DCF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A1AC543-6D87-71DF-4C91-A1E6EC055C6A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C1912CC-302E-CF43-893A-D47597114F80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E56BDA5-6562-1C27-A79C-EBDBBFBA0F7F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AF39EB-203F-246D-D954-16AD154CCF13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DACF3C-B880-A6C8-0B4D-BED5AE217FA2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AAB6B5-E1A6-AEEB-C238-D89ED9E33AA1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73EBE66-37A0-B44E-B300-355208C34FA4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A32DD72-F2B8-02A2-5959-03120FCB7A5C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886FDDD-78E5-2462-D4D9-10C49C114455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D85A2C8-D24C-AE0D-05EA-A453DE99C60F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02A69A8-8BEE-D6CC-A03A-58372540A7C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221850" y="-1686521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و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7B03EF-0102-790A-39C9-33057E195E3E}"/>
              </a:ext>
            </a:extLst>
          </p:cNvPr>
          <p:cNvGrpSpPr/>
          <p:nvPr/>
        </p:nvGrpSpPr>
        <p:grpSpPr>
          <a:xfrm>
            <a:off x="830550" y="1727724"/>
            <a:ext cx="4702095" cy="6725681"/>
            <a:chOff x="837111" y="-184137"/>
            <a:chExt cx="4702095" cy="6725681"/>
          </a:xfrm>
          <a:noFill/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AF3B521D-E771-D80D-AFB9-9A435679DE45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F23CEE-C59C-9F26-5FA5-5ACA8F13E396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5D293A-0A2A-5CC0-9F01-847F2DD6740F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9133F1-D1EA-93C8-565B-66A30EAA9862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E2A868D-7632-3B8E-66F8-820483885B00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CE8713-7113-911A-D453-8EF9C1D433F1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511933-96F9-F23E-38D2-74BBDD9B5D7A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5D98D0-C857-3537-A189-8A6329BED01D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ACEBB8-31D1-3449-476D-E5E727CB6176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4C0A11-1CCC-3D9F-7014-08A6E7D12E5B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7B7390-801F-33AF-310F-6E3C6C3DF181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9A1AE4-D1FA-ABEB-011E-BD1BAFB74846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261733-0E44-FFE9-F6CD-58EE624C9739}"/>
              </a:ext>
            </a:extLst>
          </p:cNvPr>
          <p:cNvGrpSpPr/>
          <p:nvPr/>
        </p:nvGrpSpPr>
        <p:grpSpPr>
          <a:xfrm>
            <a:off x="6750087" y="1467300"/>
            <a:ext cx="2911562" cy="4164577"/>
            <a:chOff x="837111" y="-184137"/>
            <a:chExt cx="4702095" cy="6725681"/>
          </a:xfrm>
        </p:grpSpPr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0A7FC694-0662-EE58-D99A-4C5F9CC4C9D9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BD0EFA-63E7-FC80-A813-A30860D3AA54}"/>
                </a:ext>
              </a:extLst>
            </p:cNvPr>
            <p:cNvCxnSpPr>
              <a:stCxn id="18" idx="1"/>
              <a:endCxn id="18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6A061F-2DDA-2D97-02F3-469399211035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311EA-3CB2-0172-CC51-1301A75A61AD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C4D0AA-503D-CABD-EABF-4AD0523F2604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3DAA7D-4FAD-9EA5-DACA-E5231391D06B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94F195-3C7A-D8C5-0F8A-7E7C2C144077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4C4C6E-9B2F-4AA3-5819-B4774BD497FC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7CC5AD-B489-3A16-E944-93EE8938630C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CF2F26-3FF8-229D-491B-AA947B33C59A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DB8100-7357-D472-AEBD-DA80500CC65D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7A421-52F9-2A2F-E2F8-6E2E9CA4224D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4A12400-D033-8D35-F1CD-88DE67ED04A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8FBA79-2420-42D9-7EFE-8F78A92ECF50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732736" y="-1348217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ه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9D239-EB52-34AE-2F4A-E5609DA874DC}"/>
              </a:ext>
            </a:extLst>
          </p:cNvPr>
          <p:cNvGrpSpPr/>
          <p:nvPr/>
        </p:nvGrpSpPr>
        <p:grpSpPr>
          <a:xfrm>
            <a:off x="554700" y="2395847"/>
            <a:ext cx="5038688" cy="5072719"/>
            <a:chOff x="2806700" y="823180"/>
            <a:chExt cx="4726631" cy="4758554"/>
          </a:xfrm>
          <a:solidFill>
            <a:schemeClr val="bg1"/>
          </a:solidFill>
        </p:grpSpPr>
        <p:sp>
          <p:nvSpPr>
            <p:cNvPr id="3" name="Oval 20">
              <a:extLst>
                <a:ext uri="{FF2B5EF4-FFF2-40B4-BE49-F238E27FC236}">
                  <a16:creationId xmlns:a16="http://schemas.microsoft.com/office/drawing/2014/main" id="{B01B917F-73F7-F792-7D3D-B72C6A638AB8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1ADEF1E6-734E-3445-E30A-A00231AF8895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C48B550-F5E7-E0D3-1D21-7838F5AB2380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5F49EC7-29A6-2954-324C-E007F2C0F91C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CB427AA-31F0-833B-CCCB-34EC494D2216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FD9EA01-753F-18EF-8AA9-C6EDA1A36EA2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A8F9B0-2423-2DDD-E1D8-E5B31A29E55B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2EBCEB-98FC-1698-465C-C9E992F6918F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5F8087-73B0-9459-820B-50500FB4D5A9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DD2A3B-A02F-33B0-4A22-53F970305A08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9DE9F6-53C5-86EB-45E2-494EC1B2F659}"/>
              </a:ext>
            </a:extLst>
          </p:cNvPr>
          <p:cNvGrpSpPr/>
          <p:nvPr/>
        </p:nvGrpSpPr>
        <p:grpSpPr>
          <a:xfrm>
            <a:off x="7260510" y="2139337"/>
            <a:ext cx="2426465" cy="2442853"/>
            <a:chOff x="2806700" y="823180"/>
            <a:chExt cx="4726631" cy="4758554"/>
          </a:xfrm>
        </p:grpSpPr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B85DA868-4BD0-7867-55D1-206DD35E59B4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75A31A7C-2553-4FE8-A80E-1CC5D5EA6DDD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8DACBF0-3855-3648-7891-7411CDEA52BB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B8BFDFF-EEA3-BF2A-3122-85729A6DFBFC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E9F482C-FBEB-EA6E-287A-7D100E745B38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15087DD-8929-B930-E812-5C2B5620BC15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781732-244F-1AE1-29D6-2645C8363FC8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E80E18-4257-2E50-B8E1-01250859E12D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8DC70E-4937-F299-8CDA-B57C13ED8052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9474C2-F216-5294-C003-63CB7EB380AF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617B9E-14C2-1949-7E61-EDEF3E03415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BE4D7-011C-609A-EE18-AA26A0A83C7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963339" y="-154111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ي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0CE187-6211-E840-CD8C-0F8F11DCB3CF}"/>
              </a:ext>
            </a:extLst>
          </p:cNvPr>
          <p:cNvGrpSpPr/>
          <p:nvPr/>
        </p:nvGrpSpPr>
        <p:grpSpPr>
          <a:xfrm>
            <a:off x="873616" y="2372470"/>
            <a:ext cx="5020810" cy="5084636"/>
            <a:chOff x="873616" y="2372470"/>
            <a:chExt cx="5020810" cy="5084636"/>
          </a:xfrm>
          <a:solidFill>
            <a:schemeClr val="bg1"/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608F776-713F-D4A6-AD81-890479A4DE94}"/>
                </a:ext>
              </a:extLst>
            </p:cNvPr>
            <p:cNvGrpSpPr/>
            <p:nvPr/>
          </p:nvGrpSpPr>
          <p:grpSpPr>
            <a:xfrm>
              <a:off x="2197375" y="6598672"/>
              <a:ext cx="596981" cy="299901"/>
              <a:chOff x="1844103" y="2699483"/>
              <a:chExt cx="806926" cy="405369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2F615A5-537A-8F40-6F98-ACB560D48B5B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DC336877-FCF1-2088-2F0B-F35148963F21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E49F6587-63EE-C007-2377-4FB2B4E9FD9C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5">
                <a:extLst>
                  <a:ext uri="{FF2B5EF4-FFF2-40B4-BE49-F238E27FC236}">
                    <a16:creationId xmlns:a16="http://schemas.microsoft.com/office/drawing/2014/main" id="{1CBEA8C8-20C9-466B-A2B8-D46D9A6F1DF2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56E60BF8-2465-1604-C768-9A1E9B4B897C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4F1921DF-EE8C-3721-CBDF-EDDB8B6BCA1D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C7937462-FF42-FF12-92D0-ACEA09C4299A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A2C623-3501-A363-B5C2-BB0A011F9ECA}"/>
                </a:ext>
              </a:extLst>
            </p:cNvPr>
            <p:cNvGrpSpPr/>
            <p:nvPr/>
          </p:nvGrpSpPr>
          <p:grpSpPr>
            <a:xfrm>
              <a:off x="2509319" y="6770122"/>
              <a:ext cx="806926" cy="405369"/>
              <a:chOff x="1844103" y="2699483"/>
              <a:chExt cx="806926" cy="405369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F48563-4E73-FDD7-1264-06418480BE3D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15">
                <a:extLst>
                  <a:ext uri="{FF2B5EF4-FFF2-40B4-BE49-F238E27FC236}">
                    <a16:creationId xmlns:a16="http://schemas.microsoft.com/office/drawing/2014/main" id="{90AFB749-4BCA-3A04-0207-AABBBE110310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C28555F6-2019-6458-9B23-0CB0B993AAF5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15">
                <a:extLst>
                  <a:ext uri="{FF2B5EF4-FFF2-40B4-BE49-F238E27FC236}">
                    <a16:creationId xmlns:a16="http://schemas.microsoft.com/office/drawing/2014/main" id="{704B2706-A15A-508F-FEA9-D92D6B9AC03A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43B21A8B-2129-ABA0-9153-16F05E63E9CC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7428F927-F72E-14BF-BE38-35EB667780BC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9C479BBC-1967-021E-EFC3-E9C8BA33B1B9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72F692-A64F-C924-90E2-CBE457738FB9}"/>
                </a:ext>
              </a:extLst>
            </p:cNvPr>
            <p:cNvGrpSpPr/>
            <p:nvPr/>
          </p:nvGrpSpPr>
          <p:grpSpPr>
            <a:xfrm>
              <a:off x="873616" y="2372470"/>
              <a:ext cx="5020810" cy="5084636"/>
              <a:chOff x="1644096" y="788033"/>
              <a:chExt cx="6007051" cy="6083414"/>
            </a:xfrm>
            <a:grpFill/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369F9E9-75C1-4CE4-0689-0B0957CB37E6}"/>
                  </a:ext>
                </a:extLst>
              </p:cNvPr>
              <p:cNvSpPr/>
              <p:nvPr/>
            </p:nvSpPr>
            <p:spPr>
              <a:xfrm rot="21176632">
                <a:off x="2929549" y="78803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5">
                <a:extLst>
                  <a:ext uri="{FF2B5EF4-FFF2-40B4-BE49-F238E27FC236}">
                    <a16:creationId xmlns:a16="http://schemas.microsoft.com/office/drawing/2014/main" id="{83456229-3950-7BCD-1B4F-B174B6BF8FBB}"/>
                  </a:ext>
                </a:extLst>
              </p:cNvPr>
              <p:cNvSpPr/>
              <p:nvPr/>
            </p:nvSpPr>
            <p:spPr>
              <a:xfrm>
                <a:off x="1644096" y="2264229"/>
                <a:ext cx="841828" cy="452055"/>
              </a:xfrm>
              <a:custGeom>
                <a:avLst/>
                <a:gdLst>
                  <a:gd name="connsiteX0" fmla="*/ 0 w 870857"/>
                  <a:gd name="connsiteY0" fmla="*/ 290285 h 290285"/>
                  <a:gd name="connsiteX1" fmla="*/ 435429 w 870857"/>
                  <a:gd name="connsiteY1" fmla="*/ 0 h 290285"/>
                  <a:gd name="connsiteX2" fmla="*/ 870857 w 870857"/>
                  <a:gd name="connsiteY2" fmla="*/ 290285 h 290285"/>
                  <a:gd name="connsiteX3" fmla="*/ 0 w 870857"/>
                  <a:gd name="connsiteY3" fmla="*/ 290285 h 290285"/>
                  <a:gd name="connsiteX0" fmla="*/ 0 w 870857"/>
                  <a:gd name="connsiteY0" fmla="*/ 406399 h 406399"/>
                  <a:gd name="connsiteX1" fmla="*/ 522515 w 870857"/>
                  <a:gd name="connsiteY1" fmla="*/ 0 h 406399"/>
                  <a:gd name="connsiteX2" fmla="*/ 870857 w 870857"/>
                  <a:gd name="connsiteY2" fmla="*/ 406399 h 406399"/>
                  <a:gd name="connsiteX3" fmla="*/ 0 w 870857"/>
                  <a:gd name="connsiteY3" fmla="*/ 406399 h 406399"/>
                  <a:gd name="connsiteX0" fmla="*/ 0 w 899885"/>
                  <a:gd name="connsiteY0" fmla="*/ 406399 h 464456"/>
                  <a:gd name="connsiteX1" fmla="*/ 522515 w 899885"/>
                  <a:gd name="connsiteY1" fmla="*/ 0 h 464456"/>
                  <a:gd name="connsiteX2" fmla="*/ 899885 w 899885"/>
                  <a:gd name="connsiteY2" fmla="*/ 464456 h 464456"/>
                  <a:gd name="connsiteX3" fmla="*/ 0 w 899885"/>
                  <a:gd name="connsiteY3" fmla="*/ 406399 h 464456"/>
                  <a:gd name="connsiteX0" fmla="*/ 0 w 841828"/>
                  <a:gd name="connsiteY0" fmla="*/ 406399 h 406399"/>
                  <a:gd name="connsiteX1" fmla="*/ 522515 w 841828"/>
                  <a:gd name="connsiteY1" fmla="*/ 0 h 406399"/>
                  <a:gd name="connsiteX2" fmla="*/ 841828 w 841828"/>
                  <a:gd name="connsiteY2" fmla="*/ 377370 h 406399"/>
                  <a:gd name="connsiteX3" fmla="*/ 0 w 841828"/>
                  <a:gd name="connsiteY3" fmla="*/ 406399 h 406399"/>
                  <a:gd name="connsiteX0" fmla="*/ 0 w 841828"/>
                  <a:gd name="connsiteY0" fmla="*/ 406399 h 452055"/>
                  <a:gd name="connsiteX1" fmla="*/ 522515 w 841828"/>
                  <a:gd name="connsiteY1" fmla="*/ 0 h 452055"/>
                  <a:gd name="connsiteX2" fmla="*/ 841828 w 841828"/>
                  <a:gd name="connsiteY2" fmla="*/ 377370 h 452055"/>
                  <a:gd name="connsiteX3" fmla="*/ 0 w 841828"/>
                  <a:gd name="connsiteY3" fmla="*/ 406399 h 45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1828" h="452055">
                    <a:moveTo>
                      <a:pt x="0" y="406399"/>
                    </a:moveTo>
                    <a:lnTo>
                      <a:pt x="522515" y="0"/>
                    </a:lnTo>
                    <a:lnTo>
                      <a:pt x="841828" y="377370"/>
                    </a:lnTo>
                    <a:cubicBezTo>
                      <a:pt x="590247" y="532189"/>
                      <a:pt x="280609" y="396723"/>
                      <a:pt x="0" y="40639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0CC18942-FAB3-7DA0-6596-A8764EFDA5E9}"/>
                  </a:ext>
                </a:extLst>
              </p:cNvPr>
              <p:cNvSpPr/>
              <p:nvPr/>
            </p:nvSpPr>
            <p:spPr>
              <a:xfrm>
                <a:off x="2065010" y="1496419"/>
                <a:ext cx="5509768" cy="5375028"/>
              </a:xfrm>
              <a:custGeom>
                <a:avLst/>
                <a:gdLst>
                  <a:gd name="connsiteX0" fmla="*/ 0 w 1494972"/>
                  <a:gd name="connsiteY0" fmla="*/ 0 h 333828"/>
                  <a:gd name="connsiteX1" fmla="*/ 1494972 w 1494972"/>
                  <a:gd name="connsiteY1" fmla="*/ 0 h 333828"/>
                  <a:gd name="connsiteX2" fmla="*/ 1494972 w 1494972"/>
                  <a:gd name="connsiteY2" fmla="*/ 333828 h 333828"/>
                  <a:gd name="connsiteX3" fmla="*/ 0 w 1494972"/>
                  <a:gd name="connsiteY3" fmla="*/ 333828 h 333828"/>
                  <a:gd name="connsiteX4" fmla="*/ 0 w 1494972"/>
                  <a:gd name="connsiteY4" fmla="*/ 0 h 333828"/>
                  <a:gd name="connsiteX0" fmla="*/ 0 w 3062515"/>
                  <a:gd name="connsiteY0" fmla="*/ 0 h 2510971"/>
                  <a:gd name="connsiteX1" fmla="*/ 1494972 w 3062515"/>
                  <a:gd name="connsiteY1" fmla="*/ 0 h 2510971"/>
                  <a:gd name="connsiteX2" fmla="*/ 3062515 w 3062515"/>
                  <a:gd name="connsiteY2" fmla="*/ 2510971 h 2510971"/>
                  <a:gd name="connsiteX3" fmla="*/ 0 w 3062515"/>
                  <a:gd name="connsiteY3" fmla="*/ 333828 h 2510971"/>
                  <a:gd name="connsiteX4" fmla="*/ 0 w 3062515"/>
                  <a:gd name="connsiteY4" fmla="*/ 0 h 2510971"/>
                  <a:gd name="connsiteX0" fmla="*/ 0 w 3062515"/>
                  <a:gd name="connsiteY0" fmla="*/ 0 h 3889828"/>
                  <a:gd name="connsiteX1" fmla="*/ 1494972 w 3062515"/>
                  <a:gd name="connsiteY1" fmla="*/ 0 h 3889828"/>
                  <a:gd name="connsiteX2" fmla="*/ 3062515 w 3062515"/>
                  <a:gd name="connsiteY2" fmla="*/ 2510971 h 3889828"/>
                  <a:gd name="connsiteX3" fmla="*/ 2844800 w 3062515"/>
                  <a:gd name="connsiteY3" fmla="*/ 3889828 h 3889828"/>
                  <a:gd name="connsiteX4" fmla="*/ 0 w 3062515"/>
                  <a:gd name="connsiteY4" fmla="*/ 0 h 3889828"/>
                  <a:gd name="connsiteX0" fmla="*/ 0 w 3875315"/>
                  <a:gd name="connsiteY0" fmla="*/ 0 h 3918857"/>
                  <a:gd name="connsiteX1" fmla="*/ 2307772 w 3875315"/>
                  <a:gd name="connsiteY1" fmla="*/ 29029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0 h 3918857"/>
                  <a:gd name="connsiteX1" fmla="*/ 2699658 w 3875315"/>
                  <a:gd name="connsiteY1" fmla="*/ 972458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746414 h 4665271"/>
                  <a:gd name="connsiteX1" fmla="*/ 2699658 w 3875315"/>
                  <a:gd name="connsiteY1" fmla="*/ 1718872 h 4665271"/>
                  <a:gd name="connsiteX2" fmla="*/ 3875315 w 3875315"/>
                  <a:gd name="connsiteY2" fmla="*/ 3286414 h 4665271"/>
                  <a:gd name="connsiteX3" fmla="*/ 3657600 w 3875315"/>
                  <a:gd name="connsiteY3" fmla="*/ 4665271 h 4665271"/>
                  <a:gd name="connsiteX4" fmla="*/ 0 w 3875315"/>
                  <a:gd name="connsiteY4" fmla="*/ 746414 h 4665271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23333"/>
                  <a:gd name="connsiteX1" fmla="*/ 2709992 w 3885649"/>
                  <a:gd name="connsiteY1" fmla="*/ 1868699 h 4823333"/>
                  <a:gd name="connsiteX2" fmla="*/ 3885649 w 3885649"/>
                  <a:gd name="connsiteY2" fmla="*/ 3436241 h 4823333"/>
                  <a:gd name="connsiteX3" fmla="*/ 3667934 w 3885649"/>
                  <a:gd name="connsiteY3" fmla="*/ 4815098 h 4823333"/>
                  <a:gd name="connsiteX4" fmla="*/ 10334 w 3885649"/>
                  <a:gd name="connsiteY4" fmla="*/ 896241 h 4823333"/>
                  <a:gd name="connsiteX0" fmla="*/ 132469 w 4007784"/>
                  <a:gd name="connsiteY0" fmla="*/ 896241 h 4815098"/>
                  <a:gd name="connsiteX1" fmla="*/ 2832127 w 4007784"/>
                  <a:gd name="connsiteY1" fmla="*/ 1868699 h 4815098"/>
                  <a:gd name="connsiteX2" fmla="*/ 4007784 w 4007784"/>
                  <a:gd name="connsiteY2" fmla="*/ 3436241 h 4815098"/>
                  <a:gd name="connsiteX3" fmla="*/ 3790069 w 4007784"/>
                  <a:gd name="connsiteY3" fmla="*/ 4815098 h 4815098"/>
                  <a:gd name="connsiteX4" fmla="*/ 901726 w 4007784"/>
                  <a:gd name="connsiteY4" fmla="*/ 1375213 h 4815098"/>
                  <a:gd name="connsiteX5" fmla="*/ 132469 w 4007784"/>
                  <a:gd name="connsiteY5" fmla="*/ 896241 h 4815098"/>
                  <a:gd name="connsiteX0" fmla="*/ 132469 w 4007784"/>
                  <a:gd name="connsiteY0" fmla="*/ 946564 h 4865421"/>
                  <a:gd name="connsiteX1" fmla="*/ 2832127 w 4007784"/>
                  <a:gd name="connsiteY1" fmla="*/ 1919022 h 4865421"/>
                  <a:gd name="connsiteX2" fmla="*/ 4007784 w 4007784"/>
                  <a:gd name="connsiteY2" fmla="*/ 3486564 h 4865421"/>
                  <a:gd name="connsiteX3" fmla="*/ 3790069 w 4007784"/>
                  <a:gd name="connsiteY3" fmla="*/ 4865421 h 4865421"/>
                  <a:gd name="connsiteX4" fmla="*/ 901726 w 4007784"/>
                  <a:gd name="connsiteY4" fmla="*/ 1425536 h 4865421"/>
                  <a:gd name="connsiteX5" fmla="*/ 132469 w 4007784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83469"/>
                  <a:gd name="connsiteX1" fmla="*/ 2744412 w 3920069"/>
                  <a:gd name="connsiteY1" fmla="*/ 1919022 h 4883469"/>
                  <a:gd name="connsiteX2" fmla="*/ 3920069 w 3920069"/>
                  <a:gd name="connsiteY2" fmla="*/ 3486564 h 4883469"/>
                  <a:gd name="connsiteX3" fmla="*/ 3702354 w 3920069"/>
                  <a:gd name="connsiteY3" fmla="*/ 4865421 h 4883469"/>
                  <a:gd name="connsiteX4" fmla="*/ 843039 w 3920069"/>
                  <a:gd name="connsiteY4" fmla="*/ 1367479 h 4883469"/>
                  <a:gd name="connsiteX5" fmla="*/ 44754 w 3920069"/>
                  <a:gd name="connsiteY5" fmla="*/ 946564 h 4883469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74227"/>
                  <a:gd name="connsiteX1" fmla="*/ 2744412 w 3920069"/>
                  <a:gd name="connsiteY1" fmla="*/ 1919022 h 4874227"/>
                  <a:gd name="connsiteX2" fmla="*/ 3920069 w 3920069"/>
                  <a:gd name="connsiteY2" fmla="*/ 3486564 h 4874227"/>
                  <a:gd name="connsiteX3" fmla="*/ 3702354 w 3920069"/>
                  <a:gd name="connsiteY3" fmla="*/ 4865421 h 4874227"/>
                  <a:gd name="connsiteX4" fmla="*/ 843039 w 3920069"/>
                  <a:gd name="connsiteY4" fmla="*/ 1367479 h 4874227"/>
                  <a:gd name="connsiteX5" fmla="*/ 44754 w 3920069"/>
                  <a:gd name="connsiteY5" fmla="*/ 946564 h 4874227"/>
                  <a:gd name="connsiteX0" fmla="*/ 44754 w 3920069"/>
                  <a:gd name="connsiteY0" fmla="*/ 946564 h 4872141"/>
                  <a:gd name="connsiteX1" fmla="*/ 2744412 w 3920069"/>
                  <a:gd name="connsiteY1" fmla="*/ 1919022 h 4872141"/>
                  <a:gd name="connsiteX2" fmla="*/ 3920069 w 3920069"/>
                  <a:gd name="connsiteY2" fmla="*/ 3486564 h 4872141"/>
                  <a:gd name="connsiteX3" fmla="*/ 3702354 w 3920069"/>
                  <a:gd name="connsiteY3" fmla="*/ 4865421 h 4872141"/>
                  <a:gd name="connsiteX4" fmla="*/ 843039 w 3920069"/>
                  <a:gd name="connsiteY4" fmla="*/ 1367479 h 4872141"/>
                  <a:gd name="connsiteX5" fmla="*/ 44754 w 3920069"/>
                  <a:gd name="connsiteY5" fmla="*/ 946564 h 4872141"/>
                  <a:gd name="connsiteX0" fmla="*/ 44754 w 3920069"/>
                  <a:gd name="connsiteY0" fmla="*/ 946564 h 4874437"/>
                  <a:gd name="connsiteX1" fmla="*/ 2744412 w 3920069"/>
                  <a:gd name="connsiteY1" fmla="*/ 1919022 h 4874437"/>
                  <a:gd name="connsiteX2" fmla="*/ 3920069 w 3920069"/>
                  <a:gd name="connsiteY2" fmla="*/ 3486564 h 4874437"/>
                  <a:gd name="connsiteX3" fmla="*/ 3702354 w 3920069"/>
                  <a:gd name="connsiteY3" fmla="*/ 4865421 h 4874437"/>
                  <a:gd name="connsiteX4" fmla="*/ 843039 w 3920069"/>
                  <a:gd name="connsiteY4" fmla="*/ 1367479 h 4874437"/>
                  <a:gd name="connsiteX5" fmla="*/ 44754 w 3920069"/>
                  <a:gd name="connsiteY5" fmla="*/ 946564 h 4874437"/>
                  <a:gd name="connsiteX0" fmla="*/ 44754 w 3920069"/>
                  <a:gd name="connsiteY0" fmla="*/ 946564 h 4873872"/>
                  <a:gd name="connsiteX1" fmla="*/ 2744412 w 3920069"/>
                  <a:gd name="connsiteY1" fmla="*/ 1919022 h 4873872"/>
                  <a:gd name="connsiteX2" fmla="*/ 3920069 w 3920069"/>
                  <a:gd name="connsiteY2" fmla="*/ 3486564 h 4873872"/>
                  <a:gd name="connsiteX3" fmla="*/ 3702354 w 3920069"/>
                  <a:gd name="connsiteY3" fmla="*/ 4865421 h 4873872"/>
                  <a:gd name="connsiteX4" fmla="*/ 843039 w 3920069"/>
                  <a:gd name="connsiteY4" fmla="*/ 1367479 h 4873872"/>
                  <a:gd name="connsiteX5" fmla="*/ 44754 w 3920069"/>
                  <a:gd name="connsiteY5" fmla="*/ 946564 h 4873872"/>
                  <a:gd name="connsiteX0" fmla="*/ 44754 w 5487060"/>
                  <a:gd name="connsiteY0" fmla="*/ 946564 h 4873872"/>
                  <a:gd name="connsiteX1" fmla="*/ 2744412 w 5487060"/>
                  <a:gd name="connsiteY1" fmla="*/ 1919022 h 4873872"/>
                  <a:gd name="connsiteX2" fmla="*/ 3920069 w 5487060"/>
                  <a:gd name="connsiteY2" fmla="*/ 3486564 h 4873872"/>
                  <a:gd name="connsiteX3" fmla="*/ 3702354 w 5487060"/>
                  <a:gd name="connsiteY3" fmla="*/ 4865421 h 4873872"/>
                  <a:gd name="connsiteX4" fmla="*/ 843039 w 5487060"/>
                  <a:gd name="connsiteY4" fmla="*/ 1367479 h 4873872"/>
                  <a:gd name="connsiteX5" fmla="*/ 44754 w 5487060"/>
                  <a:gd name="connsiteY5" fmla="*/ 946564 h 4873872"/>
                  <a:gd name="connsiteX0" fmla="*/ 44754 w 4879618"/>
                  <a:gd name="connsiteY0" fmla="*/ 946564 h 5018796"/>
                  <a:gd name="connsiteX1" fmla="*/ 2744412 w 4879618"/>
                  <a:gd name="connsiteY1" fmla="*/ 1919022 h 5018796"/>
                  <a:gd name="connsiteX2" fmla="*/ 3920069 w 4879618"/>
                  <a:gd name="connsiteY2" fmla="*/ 3486564 h 5018796"/>
                  <a:gd name="connsiteX3" fmla="*/ 4878010 w 4879618"/>
                  <a:gd name="connsiteY3" fmla="*/ 4270337 h 5018796"/>
                  <a:gd name="connsiteX4" fmla="*/ 3702354 w 4879618"/>
                  <a:gd name="connsiteY4" fmla="*/ 4865421 h 5018796"/>
                  <a:gd name="connsiteX5" fmla="*/ 843039 w 4879618"/>
                  <a:gd name="connsiteY5" fmla="*/ 1367479 h 5018796"/>
                  <a:gd name="connsiteX6" fmla="*/ 44754 w 4879618"/>
                  <a:gd name="connsiteY6" fmla="*/ 946564 h 5018796"/>
                  <a:gd name="connsiteX0" fmla="*/ 44754 w 4929240"/>
                  <a:gd name="connsiteY0" fmla="*/ 946564 h 5064187"/>
                  <a:gd name="connsiteX1" fmla="*/ 2744412 w 4929240"/>
                  <a:gd name="connsiteY1" fmla="*/ 1919022 h 5064187"/>
                  <a:gd name="connsiteX2" fmla="*/ 3920069 w 4929240"/>
                  <a:gd name="connsiteY2" fmla="*/ 3486564 h 5064187"/>
                  <a:gd name="connsiteX3" fmla="*/ 4878010 w 4929240"/>
                  <a:gd name="connsiteY3" fmla="*/ 4270337 h 5064187"/>
                  <a:gd name="connsiteX4" fmla="*/ 4674810 w 4929240"/>
                  <a:gd name="connsiteY4" fmla="*/ 4575137 h 5064187"/>
                  <a:gd name="connsiteX5" fmla="*/ 3702354 w 4929240"/>
                  <a:gd name="connsiteY5" fmla="*/ 4865421 h 5064187"/>
                  <a:gd name="connsiteX6" fmla="*/ 843039 w 4929240"/>
                  <a:gd name="connsiteY6" fmla="*/ 1367479 h 5064187"/>
                  <a:gd name="connsiteX7" fmla="*/ 44754 w 4929240"/>
                  <a:gd name="connsiteY7" fmla="*/ 946564 h 5064187"/>
                  <a:gd name="connsiteX0" fmla="*/ 44754 w 4929240"/>
                  <a:gd name="connsiteY0" fmla="*/ 946564 h 5144005"/>
                  <a:gd name="connsiteX1" fmla="*/ 2744412 w 4929240"/>
                  <a:gd name="connsiteY1" fmla="*/ 1919022 h 5144005"/>
                  <a:gd name="connsiteX2" fmla="*/ 3920069 w 4929240"/>
                  <a:gd name="connsiteY2" fmla="*/ 3486564 h 5144005"/>
                  <a:gd name="connsiteX3" fmla="*/ 4878010 w 4929240"/>
                  <a:gd name="connsiteY3" fmla="*/ 4270337 h 5144005"/>
                  <a:gd name="connsiteX4" fmla="*/ 4674810 w 4929240"/>
                  <a:gd name="connsiteY4" fmla="*/ 4575137 h 5144005"/>
                  <a:gd name="connsiteX5" fmla="*/ 4340982 w 4929240"/>
                  <a:gd name="connsiteY5" fmla="*/ 4879937 h 5144005"/>
                  <a:gd name="connsiteX6" fmla="*/ 3702354 w 4929240"/>
                  <a:gd name="connsiteY6" fmla="*/ 4865421 h 5144005"/>
                  <a:gd name="connsiteX7" fmla="*/ 843039 w 4929240"/>
                  <a:gd name="connsiteY7" fmla="*/ 1367479 h 5144005"/>
                  <a:gd name="connsiteX8" fmla="*/ 44754 w 4929240"/>
                  <a:gd name="connsiteY8" fmla="*/ 946564 h 5144005"/>
                  <a:gd name="connsiteX0" fmla="*/ 44754 w 5431560"/>
                  <a:gd name="connsiteY0" fmla="*/ 946564 h 5144005"/>
                  <a:gd name="connsiteX1" fmla="*/ 2744412 w 5431560"/>
                  <a:gd name="connsiteY1" fmla="*/ 1919022 h 5144005"/>
                  <a:gd name="connsiteX2" fmla="*/ 3920069 w 5431560"/>
                  <a:gd name="connsiteY2" fmla="*/ 3486564 h 5144005"/>
                  <a:gd name="connsiteX3" fmla="*/ 4878010 w 5431560"/>
                  <a:gd name="connsiteY3" fmla="*/ 4270337 h 5144005"/>
                  <a:gd name="connsiteX4" fmla="*/ 4674810 w 5431560"/>
                  <a:gd name="connsiteY4" fmla="*/ 4575137 h 5144005"/>
                  <a:gd name="connsiteX5" fmla="*/ 4340982 w 5431560"/>
                  <a:gd name="connsiteY5" fmla="*/ 4879937 h 5144005"/>
                  <a:gd name="connsiteX6" fmla="*/ 3702354 w 5431560"/>
                  <a:gd name="connsiteY6" fmla="*/ 4865421 h 5144005"/>
                  <a:gd name="connsiteX7" fmla="*/ 843039 w 5431560"/>
                  <a:gd name="connsiteY7" fmla="*/ 1367479 h 5144005"/>
                  <a:gd name="connsiteX8" fmla="*/ 44754 w 5431560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263437"/>
                  <a:gd name="connsiteX1" fmla="*/ 2744412 w 5529474"/>
                  <a:gd name="connsiteY1" fmla="*/ 1919022 h 5263437"/>
                  <a:gd name="connsiteX2" fmla="*/ 3920069 w 5529474"/>
                  <a:gd name="connsiteY2" fmla="*/ 3486564 h 5263437"/>
                  <a:gd name="connsiteX3" fmla="*/ 4878010 w 5529474"/>
                  <a:gd name="connsiteY3" fmla="*/ 4270337 h 5263437"/>
                  <a:gd name="connsiteX4" fmla="*/ 4674810 w 5529474"/>
                  <a:gd name="connsiteY4" fmla="*/ 4575137 h 5263437"/>
                  <a:gd name="connsiteX5" fmla="*/ 4340982 w 5529474"/>
                  <a:gd name="connsiteY5" fmla="*/ 4879937 h 5263437"/>
                  <a:gd name="connsiteX6" fmla="*/ 3702354 w 5529474"/>
                  <a:gd name="connsiteY6" fmla="*/ 4865421 h 5263437"/>
                  <a:gd name="connsiteX7" fmla="*/ 843039 w 5529474"/>
                  <a:gd name="connsiteY7" fmla="*/ 1367479 h 5263437"/>
                  <a:gd name="connsiteX8" fmla="*/ 44754 w 5529474"/>
                  <a:gd name="connsiteY8" fmla="*/ 946564 h 5263437"/>
                  <a:gd name="connsiteX0" fmla="*/ 44754 w 5529474"/>
                  <a:gd name="connsiteY0" fmla="*/ 946564 h 5365097"/>
                  <a:gd name="connsiteX1" fmla="*/ 2744412 w 5529474"/>
                  <a:gd name="connsiteY1" fmla="*/ 1919022 h 5365097"/>
                  <a:gd name="connsiteX2" fmla="*/ 3920069 w 5529474"/>
                  <a:gd name="connsiteY2" fmla="*/ 3486564 h 5365097"/>
                  <a:gd name="connsiteX3" fmla="*/ 4878010 w 5529474"/>
                  <a:gd name="connsiteY3" fmla="*/ 4270337 h 5365097"/>
                  <a:gd name="connsiteX4" fmla="*/ 4674810 w 5529474"/>
                  <a:gd name="connsiteY4" fmla="*/ 4575137 h 5365097"/>
                  <a:gd name="connsiteX5" fmla="*/ 4340982 w 5529474"/>
                  <a:gd name="connsiteY5" fmla="*/ 4879937 h 5365097"/>
                  <a:gd name="connsiteX6" fmla="*/ 3702354 w 5529474"/>
                  <a:gd name="connsiteY6" fmla="*/ 4865421 h 5365097"/>
                  <a:gd name="connsiteX7" fmla="*/ 843039 w 5529474"/>
                  <a:gd name="connsiteY7" fmla="*/ 1367479 h 5365097"/>
                  <a:gd name="connsiteX8" fmla="*/ 44754 w 5529474"/>
                  <a:gd name="connsiteY8" fmla="*/ 946564 h 5365097"/>
                  <a:gd name="connsiteX0" fmla="*/ 37540 w 5522260"/>
                  <a:gd name="connsiteY0" fmla="*/ 958678 h 5377211"/>
                  <a:gd name="connsiteX1" fmla="*/ 2737198 w 5522260"/>
                  <a:gd name="connsiteY1" fmla="*/ 1931136 h 5377211"/>
                  <a:gd name="connsiteX2" fmla="*/ 3912855 w 5522260"/>
                  <a:gd name="connsiteY2" fmla="*/ 3498678 h 5377211"/>
                  <a:gd name="connsiteX3" fmla="*/ 4870796 w 5522260"/>
                  <a:gd name="connsiteY3" fmla="*/ 4282451 h 5377211"/>
                  <a:gd name="connsiteX4" fmla="*/ 4667596 w 5522260"/>
                  <a:gd name="connsiteY4" fmla="*/ 4587251 h 5377211"/>
                  <a:gd name="connsiteX5" fmla="*/ 4333768 w 5522260"/>
                  <a:gd name="connsiteY5" fmla="*/ 4892051 h 5377211"/>
                  <a:gd name="connsiteX6" fmla="*/ 3695140 w 5522260"/>
                  <a:gd name="connsiteY6" fmla="*/ 4877535 h 5377211"/>
                  <a:gd name="connsiteX7" fmla="*/ 835825 w 5522260"/>
                  <a:gd name="connsiteY7" fmla="*/ 1379593 h 5377211"/>
                  <a:gd name="connsiteX8" fmla="*/ 37540 w 5522260"/>
                  <a:gd name="connsiteY8" fmla="*/ 958678 h 5377211"/>
                  <a:gd name="connsiteX0" fmla="*/ 38501 w 5523221"/>
                  <a:gd name="connsiteY0" fmla="*/ 874227 h 5292760"/>
                  <a:gd name="connsiteX1" fmla="*/ 2738159 w 5523221"/>
                  <a:gd name="connsiteY1" fmla="*/ 1846685 h 5292760"/>
                  <a:gd name="connsiteX2" fmla="*/ 3913816 w 5523221"/>
                  <a:gd name="connsiteY2" fmla="*/ 3414227 h 5292760"/>
                  <a:gd name="connsiteX3" fmla="*/ 4871757 w 5523221"/>
                  <a:gd name="connsiteY3" fmla="*/ 4198000 h 5292760"/>
                  <a:gd name="connsiteX4" fmla="*/ 4668557 w 5523221"/>
                  <a:gd name="connsiteY4" fmla="*/ 4502800 h 5292760"/>
                  <a:gd name="connsiteX5" fmla="*/ 4334729 w 5523221"/>
                  <a:gd name="connsiteY5" fmla="*/ 4807600 h 5292760"/>
                  <a:gd name="connsiteX6" fmla="*/ 3696101 w 5523221"/>
                  <a:gd name="connsiteY6" fmla="*/ 4793084 h 5292760"/>
                  <a:gd name="connsiteX7" fmla="*/ 836786 w 5523221"/>
                  <a:gd name="connsiteY7" fmla="*/ 1295142 h 5292760"/>
                  <a:gd name="connsiteX8" fmla="*/ 38501 w 5523221"/>
                  <a:gd name="connsiteY8" fmla="*/ 874227 h 5292760"/>
                  <a:gd name="connsiteX0" fmla="*/ 25048 w 5509768"/>
                  <a:gd name="connsiteY0" fmla="*/ 956495 h 5375028"/>
                  <a:gd name="connsiteX1" fmla="*/ 2724706 w 5509768"/>
                  <a:gd name="connsiteY1" fmla="*/ 1928953 h 5375028"/>
                  <a:gd name="connsiteX2" fmla="*/ 3900363 w 5509768"/>
                  <a:gd name="connsiteY2" fmla="*/ 3496495 h 5375028"/>
                  <a:gd name="connsiteX3" fmla="*/ 4858304 w 5509768"/>
                  <a:gd name="connsiteY3" fmla="*/ 4280268 h 5375028"/>
                  <a:gd name="connsiteX4" fmla="*/ 4655104 w 5509768"/>
                  <a:gd name="connsiteY4" fmla="*/ 4585068 h 5375028"/>
                  <a:gd name="connsiteX5" fmla="*/ 4321276 w 5509768"/>
                  <a:gd name="connsiteY5" fmla="*/ 4889868 h 5375028"/>
                  <a:gd name="connsiteX6" fmla="*/ 3682648 w 5509768"/>
                  <a:gd name="connsiteY6" fmla="*/ 4875352 h 5375028"/>
                  <a:gd name="connsiteX7" fmla="*/ 823333 w 5509768"/>
                  <a:gd name="connsiteY7" fmla="*/ 1377410 h 5375028"/>
                  <a:gd name="connsiteX8" fmla="*/ 25048 w 5509768"/>
                  <a:gd name="connsiteY8" fmla="*/ 956495 h 537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9768" h="5375028">
                    <a:moveTo>
                      <a:pt x="25048" y="956495"/>
                    </a:moveTo>
                    <a:cubicBezTo>
                      <a:pt x="-236210" y="366248"/>
                      <a:pt x="1607106" y="-1298058"/>
                      <a:pt x="2724706" y="1928953"/>
                    </a:cubicBezTo>
                    <a:lnTo>
                      <a:pt x="3900363" y="3496495"/>
                    </a:lnTo>
                    <a:cubicBezTo>
                      <a:pt x="6573411" y="4427829"/>
                      <a:pt x="5184876" y="4384288"/>
                      <a:pt x="4858304" y="4280268"/>
                    </a:cubicBezTo>
                    <a:cubicBezTo>
                      <a:pt x="6222646" y="5153545"/>
                      <a:pt x="4923619" y="4819715"/>
                      <a:pt x="4655104" y="4585068"/>
                    </a:cubicBezTo>
                    <a:cubicBezTo>
                      <a:pt x="5908171" y="5680896"/>
                      <a:pt x="4555924" y="5218859"/>
                      <a:pt x="4321276" y="4889868"/>
                    </a:cubicBezTo>
                    <a:cubicBezTo>
                      <a:pt x="5102629" y="5605906"/>
                      <a:pt x="4272895" y="5468019"/>
                      <a:pt x="3682648" y="4875352"/>
                    </a:cubicBezTo>
                    <a:cubicBezTo>
                      <a:pt x="-347486" y="5078553"/>
                      <a:pt x="837847" y="1551582"/>
                      <a:pt x="823333" y="1377410"/>
                    </a:cubicBezTo>
                    <a:cubicBezTo>
                      <a:pt x="344362" y="1304838"/>
                      <a:pt x="95200" y="1203237"/>
                      <a:pt x="25048" y="95649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74469AD-83C0-74BE-E7D0-65B16A0BDE47}"/>
                  </a:ext>
                </a:extLst>
              </p:cNvPr>
              <p:cNvSpPr/>
              <p:nvPr/>
            </p:nvSpPr>
            <p:spPr>
              <a:xfrm>
                <a:off x="2689124" y="2046515"/>
                <a:ext cx="217714" cy="21771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51387DF-B41E-EB05-EDF6-1B999F3BFCE7}"/>
                  </a:ext>
                </a:extLst>
              </p:cNvPr>
              <p:cNvSpPr/>
              <p:nvPr/>
            </p:nvSpPr>
            <p:spPr>
              <a:xfrm>
                <a:off x="4324887" y="90095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DF3B-53F0-54D1-0A09-709AE72F212D}"/>
              </a:ext>
            </a:extLst>
          </p:cNvPr>
          <p:cNvGrpSpPr/>
          <p:nvPr/>
        </p:nvGrpSpPr>
        <p:grpSpPr>
          <a:xfrm>
            <a:off x="6982686" y="3191620"/>
            <a:ext cx="2378839" cy="2409080"/>
            <a:chOff x="873616" y="2372470"/>
            <a:chExt cx="5020810" cy="50846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640485-C9EE-ECC8-AE51-99E2E81DD7F1}"/>
                </a:ext>
              </a:extLst>
            </p:cNvPr>
            <p:cNvGrpSpPr/>
            <p:nvPr/>
          </p:nvGrpSpPr>
          <p:grpSpPr>
            <a:xfrm>
              <a:off x="2197375" y="6598672"/>
              <a:ext cx="596981" cy="299901"/>
              <a:chOff x="1844103" y="2699483"/>
              <a:chExt cx="806926" cy="405369"/>
            </a:xfrm>
            <a:solidFill>
              <a:srgbClr val="FCDA4F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74DF9EF-50BC-7E3A-FD71-7CF6AE9E300E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7D386760-F38D-18CB-882F-9E8BBB4735C3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A531B1E7-D8ED-DD0A-6A38-975393DDC7DE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C1642338-E828-ABB8-6ABC-1113606B4116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9A0B81F5-B19D-04C3-BE0C-0A77FE022AFF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8F9A524-F1CC-B9CF-328F-14D217B55948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638EA26B-2086-A655-3D90-464B80C318D5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9E8411-AE18-12E9-EABE-D58757101097}"/>
                </a:ext>
              </a:extLst>
            </p:cNvPr>
            <p:cNvGrpSpPr/>
            <p:nvPr/>
          </p:nvGrpSpPr>
          <p:grpSpPr>
            <a:xfrm>
              <a:off x="2509319" y="6770122"/>
              <a:ext cx="806926" cy="405369"/>
              <a:chOff x="1844103" y="2699483"/>
              <a:chExt cx="806926" cy="405369"/>
            </a:xfrm>
            <a:solidFill>
              <a:srgbClr val="FCDA4F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76F4DD-2668-F868-2671-09C8637B01D5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8A6802C0-CCB0-99D6-B950-416D61FF5713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AD84B671-4B09-94CF-90E6-7DFBEE5A2A58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04D50A06-A117-7ACF-58C6-309B14265B7B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15">
                <a:extLst>
                  <a:ext uri="{FF2B5EF4-FFF2-40B4-BE49-F238E27FC236}">
                    <a16:creationId xmlns:a16="http://schemas.microsoft.com/office/drawing/2014/main" id="{E7A713D7-6628-1CF6-D0A0-801AA6687D0B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9C0EF606-9027-C886-7C32-89E627A64500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D20A7B82-5160-6822-C1DA-98FBEF653A4A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1728FB-4256-D10E-1A78-C30FDC471538}"/>
                </a:ext>
              </a:extLst>
            </p:cNvPr>
            <p:cNvGrpSpPr/>
            <p:nvPr/>
          </p:nvGrpSpPr>
          <p:grpSpPr>
            <a:xfrm>
              <a:off x="873616" y="2372470"/>
              <a:ext cx="5020810" cy="5084636"/>
              <a:chOff x="1644096" y="788033"/>
              <a:chExt cx="6007051" cy="6083414"/>
            </a:xfrm>
          </p:grpSpPr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06B7BEB3-8279-4865-093C-9574E78CBE77}"/>
                  </a:ext>
                </a:extLst>
              </p:cNvPr>
              <p:cNvSpPr/>
              <p:nvPr/>
            </p:nvSpPr>
            <p:spPr>
              <a:xfrm rot="21176632">
                <a:off x="2929549" y="78803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solidFill>
                <a:srgbClr val="CDD9E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5">
                <a:extLst>
                  <a:ext uri="{FF2B5EF4-FFF2-40B4-BE49-F238E27FC236}">
                    <a16:creationId xmlns:a16="http://schemas.microsoft.com/office/drawing/2014/main" id="{0E402798-E370-E922-52A1-704BA5924575}"/>
                  </a:ext>
                </a:extLst>
              </p:cNvPr>
              <p:cNvSpPr/>
              <p:nvPr/>
            </p:nvSpPr>
            <p:spPr>
              <a:xfrm>
                <a:off x="1644096" y="2264229"/>
                <a:ext cx="841828" cy="452055"/>
              </a:xfrm>
              <a:custGeom>
                <a:avLst/>
                <a:gdLst>
                  <a:gd name="connsiteX0" fmla="*/ 0 w 870857"/>
                  <a:gd name="connsiteY0" fmla="*/ 290285 h 290285"/>
                  <a:gd name="connsiteX1" fmla="*/ 435429 w 870857"/>
                  <a:gd name="connsiteY1" fmla="*/ 0 h 290285"/>
                  <a:gd name="connsiteX2" fmla="*/ 870857 w 870857"/>
                  <a:gd name="connsiteY2" fmla="*/ 290285 h 290285"/>
                  <a:gd name="connsiteX3" fmla="*/ 0 w 870857"/>
                  <a:gd name="connsiteY3" fmla="*/ 290285 h 290285"/>
                  <a:gd name="connsiteX0" fmla="*/ 0 w 870857"/>
                  <a:gd name="connsiteY0" fmla="*/ 406399 h 406399"/>
                  <a:gd name="connsiteX1" fmla="*/ 522515 w 870857"/>
                  <a:gd name="connsiteY1" fmla="*/ 0 h 406399"/>
                  <a:gd name="connsiteX2" fmla="*/ 870857 w 870857"/>
                  <a:gd name="connsiteY2" fmla="*/ 406399 h 406399"/>
                  <a:gd name="connsiteX3" fmla="*/ 0 w 870857"/>
                  <a:gd name="connsiteY3" fmla="*/ 406399 h 406399"/>
                  <a:gd name="connsiteX0" fmla="*/ 0 w 899885"/>
                  <a:gd name="connsiteY0" fmla="*/ 406399 h 464456"/>
                  <a:gd name="connsiteX1" fmla="*/ 522515 w 899885"/>
                  <a:gd name="connsiteY1" fmla="*/ 0 h 464456"/>
                  <a:gd name="connsiteX2" fmla="*/ 899885 w 899885"/>
                  <a:gd name="connsiteY2" fmla="*/ 464456 h 464456"/>
                  <a:gd name="connsiteX3" fmla="*/ 0 w 899885"/>
                  <a:gd name="connsiteY3" fmla="*/ 406399 h 464456"/>
                  <a:gd name="connsiteX0" fmla="*/ 0 w 841828"/>
                  <a:gd name="connsiteY0" fmla="*/ 406399 h 406399"/>
                  <a:gd name="connsiteX1" fmla="*/ 522515 w 841828"/>
                  <a:gd name="connsiteY1" fmla="*/ 0 h 406399"/>
                  <a:gd name="connsiteX2" fmla="*/ 841828 w 841828"/>
                  <a:gd name="connsiteY2" fmla="*/ 377370 h 406399"/>
                  <a:gd name="connsiteX3" fmla="*/ 0 w 841828"/>
                  <a:gd name="connsiteY3" fmla="*/ 406399 h 406399"/>
                  <a:gd name="connsiteX0" fmla="*/ 0 w 841828"/>
                  <a:gd name="connsiteY0" fmla="*/ 406399 h 452055"/>
                  <a:gd name="connsiteX1" fmla="*/ 522515 w 841828"/>
                  <a:gd name="connsiteY1" fmla="*/ 0 h 452055"/>
                  <a:gd name="connsiteX2" fmla="*/ 841828 w 841828"/>
                  <a:gd name="connsiteY2" fmla="*/ 377370 h 452055"/>
                  <a:gd name="connsiteX3" fmla="*/ 0 w 841828"/>
                  <a:gd name="connsiteY3" fmla="*/ 406399 h 45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1828" h="452055">
                    <a:moveTo>
                      <a:pt x="0" y="406399"/>
                    </a:moveTo>
                    <a:lnTo>
                      <a:pt x="522515" y="0"/>
                    </a:lnTo>
                    <a:lnTo>
                      <a:pt x="841828" y="377370"/>
                    </a:lnTo>
                    <a:cubicBezTo>
                      <a:pt x="590247" y="532189"/>
                      <a:pt x="280609" y="396723"/>
                      <a:pt x="0" y="406399"/>
                    </a:cubicBezTo>
                    <a:close/>
                  </a:path>
                </a:pathLst>
              </a:custGeom>
              <a:solidFill>
                <a:srgbClr val="FCDA4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78270711-36D8-B9D0-464B-361C44E9EEBA}"/>
                  </a:ext>
                </a:extLst>
              </p:cNvPr>
              <p:cNvSpPr/>
              <p:nvPr/>
            </p:nvSpPr>
            <p:spPr>
              <a:xfrm>
                <a:off x="2065010" y="1496419"/>
                <a:ext cx="5509768" cy="5375028"/>
              </a:xfrm>
              <a:custGeom>
                <a:avLst/>
                <a:gdLst>
                  <a:gd name="connsiteX0" fmla="*/ 0 w 1494972"/>
                  <a:gd name="connsiteY0" fmla="*/ 0 h 333828"/>
                  <a:gd name="connsiteX1" fmla="*/ 1494972 w 1494972"/>
                  <a:gd name="connsiteY1" fmla="*/ 0 h 333828"/>
                  <a:gd name="connsiteX2" fmla="*/ 1494972 w 1494972"/>
                  <a:gd name="connsiteY2" fmla="*/ 333828 h 333828"/>
                  <a:gd name="connsiteX3" fmla="*/ 0 w 1494972"/>
                  <a:gd name="connsiteY3" fmla="*/ 333828 h 333828"/>
                  <a:gd name="connsiteX4" fmla="*/ 0 w 1494972"/>
                  <a:gd name="connsiteY4" fmla="*/ 0 h 333828"/>
                  <a:gd name="connsiteX0" fmla="*/ 0 w 3062515"/>
                  <a:gd name="connsiteY0" fmla="*/ 0 h 2510971"/>
                  <a:gd name="connsiteX1" fmla="*/ 1494972 w 3062515"/>
                  <a:gd name="connsiteY1" fmla="*/ 0 h 2510971"/>
                  <a:gd name="connsiteX2" fmla="*/ 3062515 w 3062515"/>
                  <a:gd name="connsiteY2" fmla="*/ 2510971 h 2510971"/>
                  <a:gd name="connsiteX3" fmla="*/ 0 w 3062515"/>
                  <a:gd name="connsiteY3" fmla="*/ 333828 h 2510971"/>
                  <a:gd name="connsiteX4" fmla="*/ 0 w 3062515"/>
                  <a:gd name="connsiteY4" fmla="*/ 0 h 2510971"/>
                  <a:gd name="connsiteX0" fmla="*/ 0 w 3062515"/>
                  <a:gd name="connsiteY0" fmla="*/ 0 h 3889828"/>
                  <a:gd name="connsiteX1" fmla="*/ 1494972 w 3062515"/>
                  <a:gd name="connsiteY1" fmla="*/ 0 h 3889828"/>
                  <a:gd name="connsiteX2" fmla="*/ 3062515 w 3062515"/>
                  <a:gd name="connsiteY2" fmla="*/ 2510971 h 3889828"/>
                  <a:gd name="connsiteX3" fmla="*/ 2844800 w 3062515"/>
                  <a:gd name="connsiteY3" fmla="*/ 3889828 h 3889828"/>
                  <a:gd name="connsiteX4" fmla="*/ 0 w 3062515"/>
                  <a:gd name="connsiteY4" fmla="*/ 0 h 3889828"/>
                  <a:gd name="connsiteX0" fmla="*/ 0 w 3875315"/>
                  <a:gd name="connsiteY0" fmla="*/ 0 h 3918857"/>
                  <a:gd name="connsiteX1" fmla="*/ 2307772 w 3875315"/>
                  <a:gd name="connsiteY1" fmla="*/ 29029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0 h 3918857"/>
                  <a:gd name="connsiteX1" fmla="*/ 2699658 w 3875315"/>
                  <a:gd name="connsiteY1" fmla="*/ 972458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746414 h 4665271"/>
                  <a:gd name="connsiteX1" fmla="*/ 2699658 w 3875315"/>
                  <a:gd name="connsiteY1" fmla="*/ 1718872 h 4665271"/>
                  <a:gd name="connsiteX2" fmla="*/ 3875315 w 3875315"/>
                  <a:gd name="connsiteY2" fmla="*/ 3286414 h 4665271"/>
                  <a:gd name="connsiteX3" fmla="*/ 3657600 w 3875315"/>
                  <a:gd name="connsiteY3" fmla="*/ 4665271 h 4665271"/>
                  <a:gd name="connsiteX4" fmla="*/ 0 w 3875315"/>
                  <a:gd name="connsiteY4" fmla="*/ 746414 h 4665271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23333"/>
                  <a:gd name="connsiteX1" fmla="*/ 2709992 w 3885649"/>
                  <a:gd name="connsiteY1" fmla="*/ 1868699 h 4823333"/>
                  <a:gd name="connsiteX2" fmla="*/ 3885649 w 3885649"/>
                  <a:gd name="connsiteY2" fmla="*/ 3436241 h 4823333"/>
                  <a:gd name="connsiteX3" fmla="*/ 3667934 w 3885649"/>
                  <a:gd name="connsiteY3" fmla="*/ 4815098 h 4823333"/>
                  <a:gd name="connsiteX4" fmla="*/ 10334 w 3885649"/>
                  <a:gd name="connsiteY4" fmla="*/ 896241 h 4823333"/>
                  <a:gd name="connsiteX0" fmla="*/ 132469 w 4007784"/>
                  <a:gd name="connsiteY0" fmla="*/ 896241 h 4815098"/>
                  <a:gd name="connsiteX1" fmla="*/ 2832127 w 4007784"/>
                  <a:gd name="connsiteY1" fmla="*/ 1868699 h 4815098"/>
                  <a:gd name="connsiteX2" fmla="*/ 4007784 w 4007784"/>
                  <a:gd name="connsiteY2" fmla="*/ 3436241 h 4815098"/>
                  <a:gd name="connsiteX3" fmla="*/ 3790069 w 4007784"/>
                  <a:gd name="connsiteY3" fmla="*/ 4815098 h 4815098"/>
                  <a:gd name="connsiteX4" fmla="*/ 901726 w 4007784"/>
                  <a:gd name="connsiteY4" fmla="*/ 1375213 h 4815098"/>
                  <a:gd name="connsiteX5" fmla="*/ 132469 w 4007784"/>
                  <a:gd name="connsiteY5" fmla="*/ 896241 h 4815098"/>
                  <a:gd name="connsiteX0" fmla="*/ 132469 w 4007784"/>
                  <a:gd name="connsiteY0" fmla="*/ 946564 h 4865421"/>
                  <a:gd name="connsiteX1" fmla="*/ 2832127 w 4007784"/>
                  <a:gd name="connsiteY1" fmla="*/ 1919022 h 4865421"/>
                  <a:gd name="connsiteX2" fmla="*/ 4007784 w 4007784"/>
                  <a:gd name="connsiteY2" fmla="*/ 3486564 h 4865421"/>
                  <a:gd name="connsiteX3" fmla="*/ 3790069 w 4007784"/>
                  <a:gd name="connsiteY3" fmla="*/ 4865421 h 4865421"/>
                  <a:gd name="connsiteX4" fmla="*/ 901726 w 4007784"/>
                  <a:gd name="connsiteY4" fmla="*/ 1425536 h 4865421"/>
                  <a:gd name="connsiteX5" fmla="*/ 132469 w 4007784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83469"/>
                  <a:gd name="connsiteX1" fmla="*/ 2744412 w 3920069"/>
                  <a:gd name="connsiteY1" fmla="*/ 1919022 h 4883469"/>
                  <a:gd name="connsiteX2" fmla="*/ 3920069 w 3920069"/>
                  <a:gd name="connsiteY2" fmla="*/ 3486564 h 4883469"/>
                  <a:gd name="connsiteX3" fmla="*/ 3702354 w 3920069"/>
                  <a:gd name="connsiteY3" fmla="*/ 4865421 h 4883469"/>
                  <a:gd name="connsiteX4" fmla="*/ 843039 w 3920069"/>
                  <a:gd name="connsiteY4" fmla="*/ 1367479 h 4883469"/>
                  <a:gd name="connsiteX5" fmla="*/ 44754 w 3920069"/>
                  <a:gd name="connsiteY5" fmla="*/ 946564 h 4883469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74227"/>
                  <a:gd name="connsiteX1" fmla="*/ 2744412 w 3920069"/>
                  <a:gd name="connsiteY1" fmla="*/ 1919022 h 4874227"/>
                  <a:gd name="connsiteX2" fmla="*/ 3920069 w 3920069"/>
                  <a:gd name="connsiteY2" fmla="*/ 3486564 h 4874227"/>
                  <a:gd name="connsiteX3" fmla="*/ 3702354 w 3920069"/>
                  <a:gd name="connsiteY3" fmla="*/ 4865421 h 4874227"/>
                  <a:gd name="connsiteX4" fmla="*/ 843039 w 3920069"/>
                  <a:gd name="connsiteY4" fmla="*/ 1367479 h 4874227"/>
                  <a:gd name="connsiteX5" fmla="*/ 44754 w 3920069"/>
                  <a:gd name="connsiteY5" fmla="*/ 946564 h 4874227"/>
                  <a:gd name="connsiteX0" fmla="*/ 44754 w 3920069"/>
                  <a:gd name="connsiteY0" fmla="*/ 946564 h 4872141"/>
                  <a:gd name="connsiteX1" fmla="*/ 2744412 w 3920069"/>
                  <a:gd name="connsiteY1" fmla="*/ 1919022 h 4872141"/>
                  <a:gd name="connsiteX2" fmla="*/ 3920069 w 3920069"/>
                  <a:gd name="connsiteY2" fmla="*/ 3486564 h 4872141"/>
                  <a:gd name="connsiteX3" fmla="*/ 3702354 w 3920069"/>
                  <a:gd name="connsiteY3" fmla="*/ 4865421 h 4872141"/>
                  <a:gd name="connsiteX4" fmla="*/ 843039 w 3920069"/>
                  <a:gd name="connsiteY4" fmla="*/ 1367479 h 4872141"/>
                  <a:gd name="connsiteX5" fmla="*/ 44754 w 3920069"/>
                  <a:gd name="connsiteY5" fmla="*/ 946564 h 4872141"/>
                  <a:gd name="connsiteX0" fmla="*/ 44754 w 3920069"/>
                  <a:gd name="connsiteY0" fmla="*/ 946564 h 4874437"/>
                  <a:gd name="connsiteX1" fmla="*/ 2744412 w 3920069"/>
                  <a:gd name="connsiteY1" fmla="*/ 1919022 h 4874437"/>
                  <a:gd name="connsiteX2" fmla="*/ 3920069 w 3920069"/>
                  <a:gd name="connsiteY2" fmla="*/ 3486564 h 4874437"/>
                  <a:gd name="connsiteX3" fmla="*/ 3702354 w 3920069"/>
                  <a:gd name="connsiteY3" fmla="*/ 4865421 h 4874437"/>
                  <a:gd name="connsiteX4" fmla="*/ 843039 w 3920069"/>
                  <a:gd name="connsiteY4" fmla="*/ 1367479 h 4874437"/>
                  <a:gd name="connsiteX5" fmla="*/ 44754 w 3920069"/>
                  <a:gd name="connsiteY5" fmla="*/ 946564 h 4874437"/>
                  <a:gd name="connsiteX0" fmla="*/ 44754 w 3920069"/>
                  <a:gd name="connsiteY0" fmla="*/ 946564 h 4873872"/>
                  <a:gd name="connsiteX1" fmla="*/ 2744412 w 3920069"/>
                  <a:gd name="connsiteY1" fmla="*/ 1919022 h 4873872"/>
                  <a:gd name="connsiteX2" fmla="*/ 3920069 w 3920069"/>
                  <a:gd name="connsiteY2" fmla="*/ 3486564 h 4873872"/>
                  <a:gd name="connsiteX3" fmla="*/ 3702354 w 3920069"/>
                  <a:gd name="connsiteY3" fmla="*/ 4865421 h 4873872"/>
                  <a:gd name="connsiteX4" fmla="*/ 843039 w 3920069"/>
                  <a:gd name="connsiteY4" fmla="*/ 1367479 h 4873872"/>
                  <a:gd name="connsiteX5" fmla="*/ 44754 w 3920069"/>
                  <a:gd name="connsiteY5" fmla="*/ 946564 h 4873872"/>
                  <a:gd name="connsiteX0" fmla="*/ 44754 w 5487060"/>
                  <a:gd name="connsiteY0" fmla="*/ 946564 h 4873872"/>
                  <a:gd name="connsiteX1" fmla="*/ 2744412 w 5487060"/>
                  <a:gd name="connsiteY1" fmla="*/ 1919022 h 4873872"/>
                  <a:gd name="connsiteX2" fmla="*/ 3920069 w 5487060"/>
                  <a:gd name="connsiteY2" fmla="*/ 3486564 h 4873872"/>
                  <a:gd name="connsiteX3" fmla="*/ 3702354 w 5487060"/>
                  <a:gd name="connsiteY3" fmla="*/ 4865421 h 4873872"/>
                  <a:gd name="connsiteX4" fmla="*/ 843039 w 5487060"/>
                  <a:gd name="connsiteY4" fmla="*/ 1367479 h 4873872"/>
                  <a:gd name="connsiteX5" fmla="*/ 44754 w 5487060"/>
                  <a:gd name="connsiteY5" fmla="*/ 946564 h 4873872"/>
                  <a:gd name="connsiteX0" fmla="*/ 44754 w 4879618"/>
                  <a:gd name="connsiteY0" fmla="*/ 946564 h 5018796"/>
                  <a:gd name="connsiteX1" fmla="*/ 2744412 w 4879618"/>
                  <a:gd name="connsiteY1" fmla="*/ 1919022 h 5018796"/>
                  <a:gd name="connsiteX2" fmla="*/ 3920069 w 4879618"/>
                  <a:gd name="connsiteY2" fmla="*/ 3486564 h 5018796"/>
                  <a:gd name="connsiteX3" fmla="*/ 4878010 w 4879618"/>
                  <a:gd name="connsiteY3" fmla="*/ 4270337 h 5018796"/>
                  <a:gd name="connsiteX4" fmla="*/ 3702354 w 4879618"/>
                  <a:gd name="connsiteY4" fmla="*/ 4865421 h 5018796"/>
                  <a:gd name="connsiteX5" fmla="*/ 843039 w 4879618"/>
                  <a:gd name="connsiteY5" fmla="*/ 1367479 h 5018796"/>
                  <a:gd name="connsiteX6" fmla="*/ 44754 w 4879618"/>
                  <a:gd name="connsiteY6" fmla="*/ 946564 h 5018796"/>
                  <a:gd name="connsiteX0" fmla="*/ 44754 w 4929240"/>
                  <a:gd name="connsiteY0" fmla="*/ 946564 h 5064187"/>
                  <a:gd name="connsiteX1" fmla="*/ 2744412 w 4929240"/>
                  <a:gd name="connsiteY1" fmla="*/ 1919022 h 5064187"/>
                  <a:gd name="connsiteX2" fmla="*/ 3920069 w 4929240"/>
                  <a:gd name="connsiteY2" fmla="*/ 3486564 h 5064187"/>
                  <a:gd name="connsiteX3" fmla="*/ 4878010 w 4929240"/>
                  <a:gd name="connsiteY3" fmla="*/ 4270337 h 5064187"/>
                  <a:gd name="connsiteX4" fmla="*/ 4674810 w 4929240"/>
                  <a:gd name="connsiteY4" fmla="*/ 4575137 h 5064187"/>
                  <a:gd name="connsiteX5" fmla="*/ 3702354 w 4929240"/>
                  <a:gd name="connsiteY5" fmla="*/ 4865421 h 5064187"/>
                  <a:gd name="connsiteX6" fmla="*/ 843039 w 4929240"/>
                  <a:gd name="connsiteY6" fmla="*/ 1367479 h 5064187"/>
                  <a:gd name="connsiteX7" fmla="*/ 44754 w 4929240"/>
                  <a:gd name="connsiteY7" fmla="*/ 946564 h 5064187"/>
                  <a:gd name="connsiteX0" fmla="*/ 44754 w 4929240"/>
                  <a:gd name="connsiteY0" fmla="*/ 946564 h 5144005"/>
                  <a:gd name="connsiteX1" fmla="*/ 2744412 w 4929240"/>
                  <a:gd name="connsiteY1" fmla="*/ 1919022 h 5144005"/>
                  <a:gd name="connsiteX2" fmla="*/ 3920069 w 4929240"/>
                  <a:gd name="connsiteY2" fmla="*/ 3486564 h 5144005"/>
                  <a:gd name="connsiteX3" fmla="*/ 4878010 w 4929240"/>
                  <a:gd name="connsiteY3" fmla="*/ 4270337 h 5144005"/>
                  <a:gd name="connsiteX4" fmla="*/ 4674810 w 4929240"/>
                  <a:gd name="connsiteY4" fmla="*/ 4575137 h 5144005"/>
                  <a:gd name="connsiteX5" fmla="*/ 4340982 w 4929240"/>
                  <a:gd name="connsiteY5" fmla="*/ 4879937 h 5144005"/>
                  <a:gd name="connsiteX6" fmla="*/ 3702354 w 4929240"/>
                  <a:gd name="connsiteY6" fmla="*/ 4865421 h 5144005"/>
                  <a:gd name="connsiteX7" fmla="*/ 843039 w 4929240"/>
                  <a:gd name="connsiteY7" fmla="*/ 1367479 h 5144005"/>
                  <a:gd name="connsiteX8" fmla="*/ 44754 w 4929240"/>
                  <a:gd name="connsiteY8" fmla="*/ 946564 h 5144005"/>
                  <a:gd name="connsiteX0" fmla="*/ 44754 w 5431560"/>
                  <a:gd name="connsiteY0" fmla="*/ 946564 h 5144005"/>
                  <a:gd name="connsiteX1" fmla="*/ 2744412 w 5431560"/>
                  <a:gd name="connsiteY1" fmla="*/ 1919022 h 5144005"/>
                  <a:gd name="connsiteX2" fmla="*/ 3920069 w 5431560"/>
                  <a:gd name="connsiteY2" fmla="*/ 3486564 h 5144005"/>
                  <a:gd name="connsiteX3" fmla="*/ 4878010 w 5431560"/>
                  <a:gd name="connsiteY3" fmla="*/ 4270337 h 5144005"/>
                  <a:gd name="connsiteX4" fmla="*/ 4674810 w 5431560"/>
                  <a:gd name="connsiteY4" fmla="*/ 4575137 h 5144005"/>
                  <a:gd name="connsiteX5" fmla="*/ 4340982 w 5431560"/>
                  <a:gd name="connsiteY5" fmla="*/ 4879937 h 5144005"/>
                  <a:gd name="connsiteX6" fmla="*/ 3702354 w 5431560"/>
                  <a:gd name="connsiteY6" fmla="*/ 4865421 h 5144005"/>
                  <a:gd name="connsiteX7" fmla="*/ 843039 w 5431560"/>
                  <a:gd name="connsiteY7" fmla="*/ 1367479 h 5144005"/>
                  <a:gd name="connsiteX8" fmla="*/ 44754 w 5431560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263437"/>
                  <a:gd name="connsiteX1" fmla="*/ 2744412 w 5529474"/>
                  <a:gd name="connsiteY1" fmla="*/ 1919022 h 5263437"/>
                  <a:gd name="connsiteX2" fmla="*/ 3920069 w 5529474"/>
                  <a:gd name="connsiteY2" fmla="*/ 3486564 h 5263437"/>
                  <a:gd name="connsiteX3" fmla="*/ 4878010 w 5529474"/>
                  <a:gd name="connsiteY3" fmla="*/ 4270337 h 5263437"/>
                  <a:gd name="connsiteX4" fmla="*/ 4674810 w 5529474"/>
                  <a:gd name="connsiteY4" fmla="*/ 4575137 h 5263437"/>
                  <a:gd name="connsiteX5" fmla="*/ 4340982 w 5529474"/>
                  <a:gd name="connsiteY5" fmla="*/ 4879937 h 5263437"/>
                  <a:gd name="connsiteX6" fmla="*/ 3702354 w 5529474"/>
                  <a:gd name="connsiteY6" fmla="*/ 4865421 h 5263437"/>
                  <a:gd name="connsiteX7" fmla="*/ 843039 w 5529474"/>
                  <a:gd name="connsiteY7" fmla="*/ 1367479 h 5263437"/>
                  <a:gd name="connsiteX8" fmla="*/ 44754 w 5529474"/>
                  <a:gd name="connsiteY8" fmla="*/ 946564 h 5263437"/>
                  <a:gd name="connsiteX0" fmla="*/ 44754 w 5529474"/>
                  <a:gd name="connsiteY0" fmla="*/ 946564 h 5365097"/>
                  <a:gd name="connsiteX1" fmla="*/ 2744412 w 5529474"/>
                  <a:gd name="connsiteY1" fmla="*/ 1919022 h 5365097"/>
                  <a:gd name="connsiteX2" fmla="*/ 3920069 w 5529474"/>
                  <a:gd name="connsiteY2" fmla="*/ 3486564 h 5365097"/>
                  <a:gd name="connsiteX3" fmla="*/ 4878010 w 5529474"/>
                  <a:gd name="connsiteY3" fmla="*/ 4270337 h 5365097"/>
                  <a:gd name="connsiteX4" fmla="*/ 4674810 w 5529474"/>
                  <a:gd name="connsiteY4" fmla="*/ 4575137 h 5365097"/>
                  <a:gd name="connsiteX5" fmla="*/ 4340982 w 5529474"/>
                  <a:gd name="connsiteY5" fmla="*/ 4879937 h 5365097"/>
                  <a:gd name="connsiteX6" fmla="*/ 3702354 w 5529474"/>
                  <a:gd name="connsiteY6" fmla="*/ 4865421 h 5365097"/>
                  <a:gd name="connsiteX7" fmla="*/ 843039 w 5529474"/>
                  <a:gd name="connsiteY7" fmla="*/ 1367479 h 5365097"/>
                  <a:gd name="connsiteX8" fmla="*/ 44754 w 5529474"/>
                  <a:gd name="connsiteY8" fmla="*/ 946564 h 5365097"/>
                  <a:gd name="connsiteX0" fmla="*/ 37540 w 5522260"/>
                  <a:gd name="connsiteY0" fmla="*/ 958678 h 5377211"/>
                  <a:gd name="connsiteX1" fmla="*/ 2737198 w 5522260"/>
                  <a:gd name="connsiteY1" fmla="*/ 1931136 h 5377211"/>
                  <a:gd name="connsiteX2" fmla="*/ 3912855 w 5522260"/>
                  <a:gd name="connsiteY2" fmla="*/ 3498678 h 5377211"/>
                  <a:gd name="connsiteX3" fmla="*/ 4870796 w 5522260"/>
                  <a:gd name="connsiteY3" fmla="*/ 4282451 h 5377211"/>
                  <a:gd name="connsiteX4" fmla="*/ 4667596 w 5522260"/>
                  <a:gd name="connsiteY4" fmla="*/ 4587251 h 5377211"/>
                  <a:gd name="connsiteX5" fmla="*/ 4333768 w 5522260"/>
                  <a:gd name="connsiteY5" fmla="*/ 4892051 h 5377211"/>
                  <a:gd name="connsiteX6" fmla="*/ 3695140 w 5522260"/>
                  <a:gd name="connsiteY6" fmla="*/ 4877535 h 5377211"/>
                  <a:gd name="connsiteX7" fmla="*/ 835825 w 5522260"/>
                  <a:gd name="connsiteY7" fmla="*/ 1379593 h 5377211"/>
                  <a:gd name="connsiteX8" fmla="*/ 37540 w 5522260"/>
                  <a:gd name="connsiteY8" fmla="*/ 958678 h 5377211"/>
                  <a:gd name="connsiteX0" fmla="*/ 38501 w 5523221"/>
                  <a:gd name="connsiteY0" fmla="*/ 874227 h 5292760"/>
                  <a:gd name="connsiteX1" fmla="*/ 2738159 w 5523221"/>
                  <a:gd name="connsiteY1" fmla="*/ 1846685 h 5292760"/>
                  <a:gd name="connsiteX2" fmla="*/ 3913816 w 5523221"/>
                  <a:gd name="connsiteY2" fmla="*/ 3414227 h 5292760"/>
                  <a:gd name="connsiteX3" fmla="*/ 4871757 w 5523221"/>
                  <a:gd name="connsiteY3" fmla="*/ 4198000 h 5292760"/>
                  <a:gd name="connsiteX4" fmla="*/ 4668557 w 5523221"/>
                  <a:gd name="connsiteY4" fmla="*/ 4502800 h 5292760"/>
                  <a:gd name="connsiteX5" fmla="*/ 4334729 w 5523221"/>
                  <a:gd name="connsiteY5" fmla="*/ 4807600 h 5292760"/>
                  <a:gd name="connsiteX6" fmla="*/ 3696101 w 5523221"/>
                  <a:gd name="connsiteY6" fmla="*/ 4793084 h 5292760"/>
                  <a:gd name="connsiteX7" fmla="*/ 836786 w 5523221"/>
                  <a:gd name="connsiteY7" fmla="*/ 1295142 h 5292760"/>
                  <a:gd name="connsiteX8" fmla="*/ 38501 w 5523221"/>
                  <a:gd name="connsiteY8" fmla="*/ 874227 h 5292760"/>
                  <a:gd name="connsiteX0" fmla="*/ 25048 w 5509768"/>
                  <a:gd name="connsiteY0" fmla="*/ 956495 h 5375028"/>
                  <a:gd name="connsiteX1" fmla="*/ 2724706 w 5509768"/>
                  <a:gd name="connsiteY1" fmla="*/ 1928953 h 5375028"/>
                  <a:gd name="connsiteX2" fmla="*/ 3900363 w 5509768"/>
                  <a:gd name="connsiteY2" fmla="*/ 3496495 h 5375028"/>
                  <a:gd name="connsiteX3" fmla="*/ 4858304 w 5509768"/>
                  <a:gd name="connsiteY3" fmla="*/ 4280268 h 5375028"/>
                  <a:gd name="connsiteX4" fmla="*/ 4655104 w 5509768"/>
                  <a:gd name="connsiteY4" fmla="*/ 4585068 h 5375028"/>
                  <a:gd name="connsiteX5" fmla="*/ 4321276 w 5509768"/>
                  <a:gd name="connsiteY5" fmla="*/ 4889868 h 5375028"/>
                  <a:gd name="connsiteX6" fmla="*/ 3682648 w 5509768"/>
                  <a:gd name="connsiteY6" fmla="*/ 4875352 h 5375028"/>
                  <a:gd name="connsiteX7" fmla="*/ 823333 w 5509768"/>
                  <a:gd name="connsiteY7" fmla="*/ 1377410 h 5375028"/>
                  <a:gd name="connsiteX8" fmla="*/ 25048 w 5509768"/>
                  <a:gd name="connsiteY8" fmla="*/ 956495 h 537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9768" h="5375028">
                    <a:moveTo>
                      <a:pt x="25048" y="956495"/>
                    </a:moveTo>
                    <a:cubicBezTo>
                      <a:pt x="-236210" y="366248"/>
                      <a:pt x="1607106" y="-1298058"/>
                      <a:pt x="2724706" y="1928953"/>
                    </a:cubicBezTo>
                    <a:lnTo>
                      <a:pt x="3900363" y="3496495"/>
                    </a:lnTo>
                    <a:cubicBezTo>
                      <a:pt x="6573411" y="4427829"/>
                      <a:pt x="5184876" y="4384288"/>
                      <a:pt x="4858304" y="4280268"/>
                    </a:cubicBezTo>
                    <a:cubicBezTo>
                      <a:pt x="6222646" y="5153545"/>
                      <a:pt x="4923619" y="4819715"/>
                      <a:pt x="4655104" y="4585068"/>
                    </a:cubicBezTo>
                    <a:cubicBezTo>
                      <a:pt x="5908171" y="5680896"/>
                      <a:pt x="4555924" y="5218859"/>
                      <a:pt x="4321276" y="4889868"/>
                    </a:cubicBezTo>
                    <a:cubicBezTo>
                      <a:pt x="5102629" y="5605906"/>
                      <a:pt x="4272895" y="5468019"/>
                      <a:pt x="3682648" y="4875352"/>
                    </a:cubicBezTo>
                    <a:cubicBezTo>
                      <a:pt x="-347486" y="5078553"/>
                      <a:pt x="837847" y="1551582"/>
                      <a:pt x="823333" y="1377410"/>
                    </a:cubicBezTo>
                    <a:cubicBezTo>
                      <a:pt x="344362" y="1304838"/>
                      <a:pt x="95200" y="1203237"/>
                      <a:pt x="25048" y="95649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354A4F-D5ED-45C1-5DED-E3F2E53A84CC}"/>
                  </a:ext>
                </a:extLst>
              </p:cNvPr>
              <p:cNvSpPr/>
              <p:nvPr/>
            </p:nvSpPr>
            <p:spPr>
              <a:xfrm>
                <a:off x="2689124" y="2046515"/>
                <a:ext cx="217714" cy="21771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29FCD200-BC9B-EAE3-58D3-D9839A29752C}"/>
                  </a:ext>
                </a:extLst>
              </p:cNvPr>
              <p:cNvSpPr/>
              <p:nvPr/>
            </p:nvSpPr>
            <p:spPr>
              <a:xfrm>
                <a:off x="4324887" y="90095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2C2DFE-C9FC-79A2-2FCC-58CA6DF7972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565053-77E0-6AD5-5B7B-7BB54168EF5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65589" y="-609086"/>
            <a:ext cx="25333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ا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EDF7-B0C6-20E5-E373-D159B8AC8774}"/>
              </a:ext>
            </a:extLst>
          </p:cNvPr>
          <p:cNvGrpSpPr/>
          <p:nvPr/>
        </p:nvGrpSpPr>
        <p:grpSpPr>
          <a:xfrm>
            <a:off x="6712704" y="1745404"/>
            <a:ext cx="3171168" cy="2797364"/>
            <a:chOff x="6841134" y="3033409"/>
            <a:chExt cx="4234696" cy="373552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6941D30-E00F-70ED-30FA-3019E05DABBB}"/>
                </a:ext>
              </a:extLst>
            </p:cNvPr>
            <p:cNvGrpSpPr/>
            <p:nvPr/>
          </p:nvGrpSpPr>
          <p:grpSpPr>
            <a:xfrm rot="232920" flipH="1">
              <a:off x="6841134" y="3033409"/>
              <a:ext cx="4234696" cy="3735529"/>
              <a:chOff x="1802974" y="-325741"/>
              <a:chExt cx="6782135" cy="5982691"/>
            </a:xfrm>
          </p:grpSpPr>
          <p:sp>
            <p:nvSpPr>
              <p:cNvPr id="90" name="Rectangle 19">
                <a:extLst>
                  <a:ext uri="{FF2B5EF4-FFF2-40B4-BE49-F238E27FC236}">
                    <a16:creationId xmlns:a16="http://schemas.microsoft.com/office/drawing/2014/main" id="{54B70E8A-B718-39C3-2ACF-156908F3E83B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1" name="Oval 21">
                <a:extLst>
                  <a:ext uri="{FF2B5EF4-FFF2-40B4-BE49-F238E27FC236}">
                    <a16:creationId xmlns:a16="http://schemas.microsoft.com/office/drawing/2014/main" id="{83CDD8DD-6C13-DD52-C4B2-4CE6C6D35A3C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2" name="Rectangle 20">
                <a:extLst>
                  <a:ext uri="{FF2B5EF4-FFF2-40B4-BE49-F238E27FC236}">
                    <a16:creationId xmlns:a16="http://schemas.microsoft.com/office/drawing/2014/main" id="{49AA1823-B59D-7F32-5F82-FFEC10A3E674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BCE0A4A7-344E-ACDB-8D90-6EB5C3BB0186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52A6FFA2-CFA2-4D21-01D3-7A77B25B06F1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7" name="Rectangle 18">
                <a:extLst>
                  <a:ext uri="{FF2B5EF4-FFF2-40B4-BE49-F238E27FC236}">
                    <a16:creationId xmlns:a16="http://schemas.microsoft.com/office/drawing/2014/main" id="{45C89B30-8EED-E2BC-31A5-DE941EAA6DD7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8" name="Rectangle 19">
                <a:extLst>
                  <a:ext uri="{FF2B5EF4-FFF2-40B4-BE49-F238E27FC236}">
                    <a16:creationId xmlns:a16="http://schemas.microsoft.com/office/drawing/2014/main" id="{302E7BE0-89C2-BE3D-A3BE-97C58376AD93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9" name="Oval 22">
                <a:extLst>
                  <a:ext uri="{FF2B5EF4-FFF2-40B4-BE49-F238E27FC236}">
                    <a16:creationId xmlns:a16="http://schemas.microsoft.com/office/drawing/2014/main" id="{96CA2222-DA0D-F487-85B0-A228F9EB30A9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0" name="Rectangle 10">
                <a:extLst>
                  <a:ext uri="{FF2B5EF4-FFF2-40B4-BE49-F238E27FC236}">
                    <a16:creationId xmlns:a16="http://schemas.microsoft.com/office/drawing/2014/main" id="{8E775310-0B6A-5D9A-BDF1-94A5097B2201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4180440-1EB0-6D10-45A6-443106C88068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9A10320-BD37-659F-700A-7B220892D372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3" name="Oval 57">
                <a:extLst>
                  <a:ext uri="{FF2B5EF4-FFF2-40B4-BE49-F238E27FC236}">
                    <a16:creationId xmlns:a16="http://schemas.microsoft.com/office/drawing/2014/main" id="{88D1CD74-C5BD-7951-7370-8570B3653F06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4" name="Oval 57">
                <a:extLst>
                  <a:ext uri="{FF2B5EF4-FFF2-40B4-BE49-F238E27FC236}">
                    <a16:creationId xmlns:a16="http://schemas.microsoft.com/office/drawing/2014/main" id="{54F9B7EF-F2B4-0097-5AB9-AE021D889AA6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5" name="Oval 57">
                <a:extLst>
                  <a:ext uri="{FF2B5EF4-FFF2-40B4-BE49-F238E27FC236}">
                    <a16:creationId xmlns:a16="http://schemas.microsoft.com/office/drawing/2014/main" id="{C9F54531-566E-256B-F8DE-499273724646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51B9EF1A-3094-C982-1F81-0B14F515DE87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AB1D24D-A85D-294E-4963-35751C98414A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B3DF50F-8509-B482-E025-C8B4DE45ADA5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9" name="Oval 29">
                <a:extLst>
                  <a:ext uri="{FF2B5EF4-FFF2-40B4-BE49-F238E27FC236}">
                    <a16:creationId xmlns:a16="http://schemas.microsoft.com/office/drawing/2014/main" id="{3520E50A-CDE4-D882-A9C3-E84DFBB849F8}"/>
                  </a:ext>
                </a:extLst>
              </p:cNvPr>
              <p:cNvSpPr/>
              <p:nvPr/>
            </p:nvSpPr>
            <p:spPr>
              <a:xfrm rot="5400000">
                <a:off x="1755512" y="2490525"/>
                <a:ext cx="271158" cy="176233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B3F04186-EB13-E8E2-3AB1-40F06BD16B5F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3" name="Rectangle 20">
                <a:extLst>
                  <a:ext uri="{FF2B5EF4-FFF2-40B4-BE49-F238E27FC236}">
                    <a16:creationId xmlns:a16="http://schemas.microsoft.com/office/drawing/2014/main" id="{D976DF93-E96F-825F-BB96-D1DE3E41ACD5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29EAFD-FCE5-1F10-7F67-17BFF8AD4489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40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C320495-E263-647C-B7EE-4DF5802ED17B}"/>
                  </a:ext>
                </a:extLst>
              </p:cNvPr>
              <p:cNvSpPr/>
              <p:nvPr/>
            </p:nvSpPr>
            <p:spPr>
              <a:xfrm rot="1255512">
                <a:off x="3193375" y="1933965"/>
                <a:ext cx="1506664" cy="1521131"/>
              </a:xfrm>
              <a:custGeom>
                <a:avLst/>
                <a:gdLst>
                  <a:gd name="connsiteX0" fmla="*/ 0 w 1143851"/>
                  <a:gd name="connsiteY0" fmla="*/ 596930 h 1193859"/>
                  <a:gd name="connsiteX1" fmla="*/ 571926 w 1143851"/>
                  <a:gd name="connsiteY1" fmla="*/ 0 h 1193859"/>
                  <a:gd name="connsiteX2" fmla="*/ 1143852 w 1143851"/>
                  <a:gd name="connsiteY2" fmla="*/ 596930 h 1193859"/>
                  <a:gd name="connsiteX3" fmla="*/ 571926 w 1143851"/>
                  <a:gd name="connsiteY3" fmla="*/ 1193860 h 1193859"/>
                  <a:gd name="connsiteX4" fmla="*/ 0 w 1143851"/>
                  <a:gd name="connsiteY4" fmla="*/ 596930 h 1193859"/>
                  <a:gd name="connsiteX0" fmla="*/ 0 w 1180541"/>
                  <a:gd name="connsiteY0" fmla="*/ 337242 h 1214348"/>
                  <a:gd name="connsiteX1" fmla="*/ 608615 w 1180541"/>
                  <a:gd name="connsiteY1" fmla="*/ 15986 h 1214348"/>
                  <a:gd name="connsiteX2" fmla="*/ 1180541 w 1180541"/>
                  <a:gd name="connsiteY2" fmla="*/ 612916 h 1214348"/>
                  <a:gd name="connsiteX3" fmla="*/ 608615 w 1180541"/>
                  <a:gd name="connsiteY3" fmla="*/ 1209846 h 1214348"/>
                  <a:gd name="connsiteX4" fmla="*/ 0 w 1180541"/>
                  <a:gd name="connsiteY4" fmla="*/ 337242 h 1214348"/>
                  <a:gd name="connsiteX0" fmla="*/ 18690 w 1199231"/>
                  <a:gd name="connsiteY0" fmla="*/ 327888 h 1218635"/>
                  <a:gd name="connsiteX1" fmla="*/ 627305 w 1199231"/>
                  <a:gd name="connsiteY1" fmla="*/ 6632 h 1218635"/>
                  <a:gd name="connsiteX2" fmla="*/ 1199231 w 1199231"/>
                  <a:gd name="connsiteY2" fmla="*/ 603562 h 1218635"/>
                  <a:gd name="connsiteX3" fmla="*/ 627305 w 1199231"/>
                  <a:gd name="connsiteY3" fmla="*/ 1200492 h 1218635"/>
                  <a:gd name="connsiteX4" fmla="*/ 198262 w 1199231"/>
                  <a:gd name="connsiteY4" fmla="*/ 997699 h 1218635"/>
                  <a:gd name="connsiteX5" fmla="*/ 18690 w 1199231"/>
                  <a:gd name="connsiteY5" fmla="*/ 327888 h 1218635"/>
                  <a:gd name="connsiteX0" fmla="*/ 1280 w 1181821"/>
                  <a:gd name="connsiteY0" fmla="*/ 327451 h 1218198"/>
                  <a:gd name="connsiteX1" fmla="*/ 609895 w 1181821"/>
                  <a:gd name="connsiteY1" fmla="*/ 6195 h 1218198"/>
                  <a:gd name="connsiteX2" fmla="*/ 1181821 w 1181821"/>
                  <a:gd name="connsiteY2" fmla="*/ 603125 h 1218198"/>
                  <a:gd name="connsiteX3" fmla="*/ 609895 w 1181821"/>
                  <a:gd name="connsiteY3" fmla="*/ 1200055 h 1218198"/>
                  <a:gd name="connsiteX4" fmla="*/ 180852 w 1181821"/>
                  <a:gd name="connsiteY4" fmla="*/ 997262 h 1218198"/>
                  <a:gd name="connsiteX5" fmla="*/ 1280 w 1181821"/>
                  <a:gd name="connsiteY5" fmla="*/ 327451 h 1218198"/>
                  <a:gd name="connsiteX0" fmla="*/ 1280 w 1193354"/>
                  <a:gd name="connsiteY0" fmla="*/ 327728 h 1218475"/>
                  <a:gd name="connsiteX1" fmla="*/ 609895 w 1193354"/>
                  <a:gd name="connsiteY1" fmla="*/ 6472 h 1218475"/>
                  <a:gd name="connsiteX2" fmla="*/ 965498 w 1193354"/>
                  <a:gd name="connsiteY2" fmla="*/ 151280 h 1218475"/>
                  <a:gd name="connsiteX3" fmla="*/ 1181821 w 1193354"/>
                  <a:gd name="connsiteY3" fmla="*/ 603402 h 1218475"/>
                  <a:gd name="connsiteX4" fmla="*/ 609895 w 1193354"/>
                  <a:gd name="connsiteY4" fmla="*/ 1200332 h 1218475"/>
                  <a:gd name="connsiteX5" fmla="*/ 180852 w 1193354"/>
                  <a:gd name="connsiteY5" fmla="*/ 997539 h 1218475"/>
                  <a:gd name="connsiteX6" fmla="*/ 1280 w 1193354"/>
                  <a:gd name="connsiteY6" fmla="*/ 327728 h 1218475"/>
                  <a:gd name="connsiteX0" fmla="*/ 13687 w 1205761"/>
                  <a:gd name="connsiteY0" fmla="*/ 321317 h 1212064"/>
                  <a:gd name="connsiteX1" fmla="*/ 80959 w 1205761"/>
                  <a:gd name="connsiteY1" fmla="*/ 156823 h 1212064"/>
                  <a:gd name="connsiteX2" fmla="*/ 622302 w 1205761"/>
                  <a:gd name="connsiteY2" fmla="*/ 61 h 1212064"/>
                  <a:gd name="connsiteX3" fmla="*/ 977905 w 1205761"/>
                  <a:gd name="connsiteY3" fmla="*/ 144869 h 1212064"/>
                  <a:gd name="connsiteX4" fmla="*/ 1194228 w 1205761"/>
                  <a:gd name="connsiteY4" fmla="*/ 596991 h 1212064"/>
                  <a:gd name="connsiteX5" fmla="*/ 622302 w 1205761"/>
                  <a:gd name="connsiteY5" fmla="*/ 1193921 h 1212064"/>
                  <a:gd name="connsiteX6" fmla="*/ 193259 w 1205761"/>
                  <a:gd name="connsiteY6" fmla="*/ 991128 h 1212064"/>
                  <a:gd name="connsiteX7" fmla="*/ 13687 w 1205761"/>
                  <a:gd name="connsiteY7" fmla="*/ 321317 h 1212064"/>
                  <a:gd name="connsiteX0" fmla="*/ 9806 w 1201880"/>
                  <a:gd name="connsiteY0" fmla="*/ 321317 h 1213419"/>
                  <a:gd name="connsiteX1" fmla="*/ 77078 w 1201880"/>
                  <a:gd name="connsiteY1" fmla="*/ 156823 h 1213419"/>
                  <a:gd name="connsiteX2" fmla="*/ 618421 w 1201880"/>
                  <a:gd name="connsiteY2" fmla="*/ 61 h 1213419"/>
                  <a:gd name="connsiteX3" fmla="*/ 974024 w 1201880"/>
                  <a:gd name="connsiteY3" fmla="*/ 144869 h 1213419"/>
                  <a:gd name="connsiteX4" fmla="*/ 1190347 w 1201880"/>
                  <a:gd name="connsiteY4" fmla="*/ 596991 h 1213419"/>
                  <a:gd name="connsiteX5" fmla="*/ 618421 w 1201880"/>
                  <a:gd name="connsiteY5" fmla="*/ 1193921 h 1213419"/>
                  <a:gd name="connsiteX6" fmla="*/ 136148 w 1201880"/>
                  <a:gd name="connsiteY6" fmla="*/ 999476 h 1213419"/>
                  <a:gd name="connsiteX7" fmla="*/ 9806 w 1201880"/>
                  <a:gd name="connsiteY7" fmla="*/ 321317 h 121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880" h="1213419">
                    <a:moveTo>
                      <a:pt x="9806" y="321317"/>
                    </a:moveTo>
                    <a:cubicBezTo>
                      <a:pt x="-39" y="180875"/>
                      <a:pt x="-24358" y="210366"/>
                      <a:pt x="77078" y="156823"/>
                    </a:cubicBezTo>
                    <a:cubicBezTo>
                      <a:pt x="178514" y="103280"/>
                      <a:pt x="468930" y="2053"/>
                      <a:pt x="618421" y="61"/>
                    </a:cubicBezTo>
                    <a:cubicBezTo>
                      <a:pt x="767912" y="-1931"/>
                      <a:pt x="878703" y="45381"/>
                      <a:pt x="974024" y="144869"/>
                    </a:cubicBezTo>
                    <a:cubicBezTo>
                      <a:pt x="1069345" y="244357"/>
                      <a:pt x="1249047" y="428965"/>
                      <a:pt x="1190347" y="596991"/>
                    </a:cubicBezTo>
                    <a:cubicBezTo>
                      <a:pt x="1131647" y="765017"/>
                      <a:pt x="794121" y="1126840"/>
                      <a:pt x="618421" y="1193921"/>
                    </a:cubicBezTo>
                    <a:cubicBezTo>
                      <a:pt x="442721" y="1261002"/>
                      <a:pt x="237584" y="1144910"/>
                      <a:pt x="136148" y="999476"/>
                    </a:cubicBezTo>
                    <a:cubicBezTo>
                      <a:pt x="34712" y="854042"/>
                      <a:pt x="19651" y="461759"/>
                      <a:pt x="9806" y="321317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A36CA69-F0D3-0636-592C-68F3C37A658C}"/>
                </a:ext>
              </a:extLst>
            </p:cNvPr>
            <p:cNvGrpSpPr/>
            <p:nvPr/>
          </p:nvGrpSpPr>
          <p:grpSpPr>
            <a:xfrm>
              <a:off x="10576271" y="4795486"/>
              <a:ext cx="488821" cy="654594"/>
              <a:chOff x="10558113" y="4827464"/>
              <a:chExt cx="488821" cy="654594"/>
            </a:xfrm>
          </p:grpSpPr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D1FC39A-45AA-050D-86EB-AD36C0BFC913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B4FF8DD5-0FD8-3C24-D366-407576133580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FB3BC4-5268-6DB2-7AED-542C48305852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DDB0-33F9-C1FA-B95F-0938D6FFEDE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6D30CF-BE4E-623A-08DC-5CEDE3E2AF1E}"/>
              </a:ext>
            </a:extLst>
          </p:cNvPr>
          <p:cNvGrpSpPr/>
          <p:nvPr/>
        </p:nvGrpSpPr>
        <p:grpSpPr>
          <a:xfrm>
            <a:off x="463705" y="1564693"/>
            <a:ext cx="6225214" cy="5491412"/>
            <a:chOff x="6841134" y="3033409"/>
            <a:chExt cx="4234696" cy="3735529"/>
          </a:xfrm>
          <a:solidFill>
            <a:schemeClr val="bg1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3C141F-5780-43FF-728E-BCB872F2EC5F}"/>
                </a:ext>
              </a:extLst>
            </p:cNvPr>
            <p:cNvGrpSpPr/>
            <p:nvPr/>
          </p:nvGrpSpPr>
          <p:grpSpPr>
            <a:xfrm rot="232920" flipH="1">
              <a:off x="6841134" y="3033409"/>
              <a:ext cx="4234696" cy="3735529"/>
              <a:chOff x="1802974" y="-325741"/>
              <a:chExt cx="6782135" cy="5982691"/>
            </a:xfrm>
            <a:grpFill/>
          </p:grpSpPr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B6121546-B4C9-1CB4-CB6F-7D2BA03180DC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4" name="Oval 21">
                <a:extLst>
                  <a:ext uri="{FF2B5EF4-FFF2-40B4-BE49-F238E27FC236}">
                    <a16:creationId xmlns:a16="http://schemas.microsoft.com/office/drawing/2014/main" id="{2FAF6555-C3EC-3415-E280-027E77D045EB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5" name="Rectangle 20">
                <a:extLst>
                  <a:ext uri="{FF2B5EF4-FFF2-40B4-BE49-F238E27FC236}">
                    <a16:creationId xmlns:a16="http://schemas.microsoft.com/office/drawing/2014/main" id="{7E6FF3DD-B6BF-33A2-6CD8-67D3839DC5BC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6" name="Rectangle 18">
                <a:extLst>
                  <a:ext uri="{FF2B5EF4-FFF2-40B4-BE49-F238E27FC236}">
                    <a16:creationId xmlns:a16="http://schemas.microsoft.com/office/drawing/2014/main" id="{A12B6399-B86E-4C85-C6BF-755CAD99F93E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E1A19A36-AD2B-B4FE-040D-43F43CCD3770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C20EC08A-306C-8BD8-44EC-CB112F9A9BC7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D59B46B7-B3D5-4838-C397-E1183C85E7D2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0" name="Oval 22">
                <a:extLst>
                  <a:ext uri="{FF2B5EF4-FFF2-40B4-BE49-F238E27FC236}">
                    <a16:creationId xmlns:a16="http://schemas.microsoft.com/office/drawing/2014/main" id="{3FC5AEDB-02F3-C292-0037-9521426975DF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BE9803EC-3130-E42C-B686-9ABC2312608B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2D0D56-DC35-6B29-5A3B-37DDB8699BC4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D87C7E2-6990-E34B-C75E-CCE500A1417E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4" name="Oval 57">
                <a:extLst>
                  <a:ext uri="{FF2B5EF4-FFF2-40B4-BE49-F238E27FC236}">
                    <a16:creationId xmlns:a16="http://schemas.microsoft.com/office/drawing/2014/main" id="{2279119C-DB99-0D38-B564-A2A2570821BA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5" name="Oval 57">
                <a:extLst>
                  <a:ext uri="{FF2B5EF4-FFF2-40B4-BE49-F238E27FC236}">
                    <a16:creationId xmlns:a16="http://schemas.microsoft.com/office/drawing/2014/main" id="{4E458727-3889-D22A-E184-70168529933E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6" name="Oval 57">
                <a:extLst>
                  <a:ext uri="{FF2B5EF4-FFF2-40B4-BE49-F238E27FC236}">
                    <a16:creationId xmlns:a16="http://schemas.microsoft.com/office/drawing/2014/main" id="{BF5B1045-35B6-C32F-D508-93CA73C85FD1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7" name="Oval 57">
                <a:extLst>
                  <a:ext uri="{FF2B5EF4-FFF2-40B4-BE49-F238E27FC236}">
                    <a16:creationId xmlns:a16="http://schemas.microsoft.com/office/drawing/2014/main" id="{D1871838-6BE9-9001-1003-51845BBCD731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B3551C-26B6-B5B9-DA58-46BA93C8A2EC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6E3F9DC-0F04-FA30-B58F-C7D90754913F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38F680-7856-7818-91D4-C1AB215DFCC3}"/>
                  </a:ext>
                </a:extLst>
              </p:cNvPr>
              <p:cNvSpPr/>
              <p:nvPr/>
            </p:nvSpPr>
            <p:spPr>
              <a:xfrm rot="5400000">
                <a:off x="1755512" y="2490525"/>
                <a:ext cx="271158" cy="176233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AC1B9B1B-AACF-878E-0E31-5BF3223D8B7C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2" name="Rectangle 20">
                <a:extLst>
                  <a:ext uri="{FF2B5EF4-FFF2-40B4-BE49-F238E27FC236}">
                    <a16:creationId xmlns:a16="http://schemas.microsoft.com/office/drawing/2014/main" id="{4988058F-D236-63C6-21CB-2433DA0896FF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C469DED-89B5-0021-8C7E-5A44E0758593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40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3FAC1EE4-7F24-A160-F6B7-51A8FC53E531}"/>
                  </a:ext>
                </a:extLst>
              </p:cNvPr>
              <p:cNvSpPr/>
              <p:nvPr/>
            </p:nvSpPr>
            <p:spPr>
              <a:xfrm rot="1255512">
                <a:off x="3193375" y="1933965"/>
                <a:ext cx="1506664" cy="1521131"/>
              </a:xfrm>
              <a:custGeom>
                <a:avLst/>
                <a:gdLst>
                  <a:gd name="connsiteX0" fmla="*/ 0 w 1143851"/>
                  <a:gd name="connsiteY0" fmla="*/ 596930 h 1193859"/>
                  <a:gd name="connsiteX1" fmla="*/ 571926 w 1143851"/>
                  <a:gd name="connsiteY1" fmla="*/ 0 h 1193859"/>
                  <a:gd name="connsiteX2" fmla="*/ 1143852 w 1143851"/>
                  <a:gd name="connsiteY2" fmla="*/ 596930 h 1193859"/>
                  <a:gd name="connsiteX3" fmla="*/ 571926 w 1143851"/>
                  <a:gd name="connsiteY3" fmla="*/ 1193860 h 1193859"/>
                  <a:gd name="connsiteX4" fmla="*/ 0 w 1143851"/>
                  <a:gd name="connsiteY4" fmla="*/ 596930 h 1193859"/>
                  <a:gd name="connsiteX0" fmla="*/ 0 w 1180541"/>
                  <a:gd name="connsiteY0" fmla="*/ 337242 h 1214348"/>
                  <a:gd name="connsiteX1" fmla="*/ 608615 w 1180541"/>
                  <a:gd name="connsiteY1" fmla="*/ 15986 h 1214348"/>
                  <a:gd name="connsiteX2" fmla="*/ 1180541 w 1180541"/>
                  <a:gd name="connsiteY2" fmla="*/ 612916 h 1214348"/>
                  <a:gd name="connsiteX3" fmla="*/ 608615 w 1180541"/>
                  <a:gd name="connsiteY3" fmla="*/ 1209846 h 1214348"/>
                  <a:gd name="connsiteX4" fmla="*/ 0 w 1180541"/>
                  <a:gd name="connsiteY4" fmla="*/ 337242 h 1214348"/>
                  <a:gd name="connsiteX0" fmla="*/ 18690 w 1199231"/>
                  <a:gd name="connsiteY0" fmla="*/ 327888 h 1218635"/>
                  <a:gd name="connsiteX1" fmla="*/ 627305 w 1199231"/>
                  <a:gd name="connsiteY1" fmla="*/ 6632 h 1218635"/>
                  <a:gd name="connsiteX2" fmla="*/ 1199231 w 1199231"/>
                  <a:gd name="connsiteY2" fmla="*/ 603562 h 1218635"/>
                  <a:gd name="connsiteX3" fmla="*/ 627305 w 1199231"/>
                  <a:gd name="connsiteY3" fmla="*/ 1200492 h 1218635"/>
                  <a:gd name="connsiteX4" fmla="*/ 198262 w 1199231"/>
                  <a:gd name="connsiteY4" fmla="*/ 997699 h 1218635"/>
                  <a:gd name="connsiteX5" fmla="*/ 18690 w 1199231"/>
                  <a:gd name="connsiteY5" fmla="*/ 327888 h 1218635"/>
                  <a:gd name="connsiteX0" fmla="*/ 1280 w 1181821"/>
                  <a:gd name="connsiteY0" fmla="*/ 327451 h 1218198"/>
                  <a:gd name="connsiteX1" fmla="*/ 609895 w 1181821"/>
                  <a:gd name="connsiteY1" fmla="*/ 6195 h 1218198"/>
                  <a:gd name="connsiteX2" fmla="*/ 1181821 w 1181821"/>
                  <a:gd name="connsiteY2" fmla="*/ 603125 h 1218198"/>
                  <a:gd name="connsiteX3" fmla="*/ 609895 w 1181821"/>
                  <a:gd name="connsiteY3" fmla="*/ 1200055 h 1218198"/>
                  <a:gd name="connsiteX4" fmla="*/ 180852 w 1181821"/>
                  <a:gd name="connsiteY4" fmla="*/ 997262 h 1218198"/>
                  <a:gd name="connsiteX5" fmla="*/ 1280 w 1181821"/>
                  <a:gd name="connsiteY5" fmla="*/ 327451 h 1218198"/>
                  <a:gd name="connsiteX0" fmla="*/ 1280 w 1193354"/>
                  <a:gd name="connsiteY0" fmla="*/ 327728 h 1218475"/>
                  <a:gd name="connsiteX1" fmla="*/ 609895 w 1193354"/>
                  <a:gd name="connsiteY1" fmla="*/ 6472 h 1218475"/>
                  <a:gd name="connsiteX2" fmla="*/ 965498 w 1193354"/>
                  <a:gd name="connsiteY2" fmla="*/ 151280 h 1218475"/>
                  <a:gd name="connsiteX3" fmla="*/ 1181821 w 1193354"/>
                  <a:gd name="connsiteY3" fmla="*/ 603402 h 1218475"/>
                  <a:gd name="connsiteX4" fmla="*/ 609895 w 1193354"/>
                  <a:gd name="connsiteY4" fmla="*/ 1200332 h 1218475"/>
                  <a:gd name="connsiteX5" fmla="*/ 180852 w 1193354"/>
                  <a:gd name="connsiteY5" fmla="*/ 997539 h 1218475"/>
                  <a:gd name="connsiteX6" fmla="*/ 1280 w 1193354"/>
                  <a:gd name="connsiteY6" fmla="*/ 327728 h 1218475"/>
                  <a:gd name="connsiteX0" fmla="*/ 13687 w 1205761"/>
                  <a:gd name="connsiteY0" fmla="*/ 321317 h 1212064"/>
                  <a:gd name="connsiteX1" fmla="*/ 80959 w 1205761"/>
                  <a:gd name="connsiteY1" fmla="*/ 156823 h 1212064"/>
                  <a:gd name="connsiteX2" fmla="*/ 622302 w 1205761"/>
                  <a:gd name="connsiteY2" fmla="*/ 61 h 1212064"/>
                  <a:gd name="connsiteX3" fmla="*/ 977905 w 1205761"/>
                  <a:gd name="connsiteY3" fmla="*/ 144869 h 1212064"/>
                  <a:gd name="connsiteX4" fmla="*/ 1194228 w 1205761"/>
                  <a:gd name="connsiteY4" fmla="*/ 596991 h 1212064"/>
                  <a:gd name="connsiteX5" fmla="*/ 622302 w 1205761"/>
                  <a:gd name="connsiteY5" fmla="*/ 1193921 h 1212064"/>
                  <a:gd name="connsiteX6" fmla="*/ 193259 w 1205761"/>
                  <a:gd name="connsiteY6" fmla="*/ 991128 h 1212064"/>
                  <a:gd name="connsiteX7" fmla="*/ 13687 w 1205761"/>
                  <a:gd name="connsiteY7" fmla="*/ 321317 h 1212064"/>
                  <a:gd name="connsiteX0" fmla="*/ 9806 w 1201880"/>
                  <a:gd name="connsiteY0" fmla="*/ 321317 h 1213419"/>
                  <a:gd name="connsiteX1" fmla="*/ 77078 w 1201880"/>
                  <a:gd name="connsiteY1" fmla="*/ 156823 h 1213419"/>
                  <a:gd name="connsiteX2" fmla="*/ 618421 w 1201880"/>
                  <a:gd name="connsiteY2" fmla="*/ 61 h 1213419"/>
                  <a:gd name="connsiteX3" fmla="*/ 974024 w 1201880"/>
                  <a:gd name="connsiteY3" fmla="*/ 144869 h 1213419"/>
                  <a:gd name="connsiteX4" fmla="*/ 1190347 w 1201880"/>
                  <a:gd name="connsiteY4" fmla="*/ 596991 h 1213419"/>
                  <a:gd name="connsiteX5" fmla="*/ 618421 w 1201880"/>
                  <a:gd name="connsiteY5" fmla="*/ 1193921 h 1213419"/>
                  <a:gd name="connsiteX6" fmla="*/ 136148 w 1201880"/>
                  <a:gd name="connsiteY6" fmla="*/ 999476 h 1213419"/>
                  <a:gd name="connsiteX7" fmla="*/ 9806 w 1201880"/>
                  <a:gd name="connsiteY7" fmla="*/ 321317 h 121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880" h="1213419">
                    <a:moveTo>
                      <a:pt x="9806" y="321317"/>
                    </a:moveTo>
                    <a:cubicBezTo>
                      <a:pt x="-39" y="180875"/>
                      <a:pt x="-24358" y="210366"/>
                      <a:pt x="77078" y="156823"/>
                    </a:cubicBezTo>
                    <a:cubicBezTo>
                      <a:pt x="178514" y="103280"/>
                      <a:pt x="468930" y="2053"/>
                      <a:pt x="618421" y="61"/>
                    </a:cubicBezTo>
                    <a:cubicBezTo>
                      <a:pt x="767912" y="-1931"/>
                      <a:pt x="878703" y="45381"/>
                      <a:pt x="974024" y="144869"/>
                    </a:cubicBezTo>
                    <a:cubicBezTo>
                      <a:pt x="1069345" y="244357"/>
                      <a:pt x="1249047" y="428965"/>
                      <a:pt x="1190347" y="596991"/>
                    </a:cubicBezTo>
                    <a:cubicBezTo>
                      <a:pt x="1131647" y="765017"/>
                      <a:pt x="794121" y="1126840"/>
                      <a:pt x="618421" y="1193921"/>
                    </a:cubicBezTo>
                    <a:cubicBezTo>
                      <a:pt x="442721" y="1261002"/>
                      <a:pt x="237584" y="1144910"/>
                      <a:pt x="136148" y="999476"/>
                    </a:cubicBezTo>
                    <a:cubicBezTo>
                      <a:pt x="34712" y="854042"/>
                      <a:pt x="19651" y="461759"/>
                      <a:pt x="9806" y="3213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39FD7-3341-BDF5-5E07-DAE13CC086AD}"/>
                </a:ext>
              </a:extLst>
            </p:cNvPr>
            <p:cNvGrpSpPr/>
            <p:nvPr/>
          </p:nvGrpSpPr>
          <p:grpSpPr>
            <a:xfrm>
              <a:off x="10576271" y="4795486"/>
              <a:ext cx="488821" cy="654594"/>
              <a:chOff x="10558113" y="4827464"/>
              <a:chExt cx="488821" cy="654594"/>
            </a:xfrm>
            <a:grpFill/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07605B7E-E0CF-4348-B20B-3D8B4C331BFD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8C739D6-96F1-FA48-C763-D5C444CC0EF6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241614" y="-1519043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ب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4F5B75-D864-B428-0621-F870C26D26E4}"/>
              </a:ext>
            </a:extLst>
          </p:cNvPr>
          <p:cNvGrpSpPr/>
          <p:nvPr/>
        </p:nvGrpSpPr>
        <p:grpSpPr>
          <a:xfrm flipH="1">
            <a:off x="997565" y="1686578"/>
            <a:ext cx="4223366" cy="5844480"/>
            <a:chOff x="4300233" y="888014"/>
            <a:chExt cx="4297519" cy="5947096"/>
          </a:xfrm>
          <a:solidFill>
            <a:schemeClr val="bg1"/>
          </a:solidFill>
        </p:grpSpPr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948650A0-43D5-CC8B-94BC-230ACD805E9D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10D3300E-78BA-8947-BF82-A5E8D546CB0E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100">
              <a:extLst>
                <a:ext uri="{FF2B5EF4-FFF2-40B4-BE49-F238E27FC236}">
                  <a16:creationId xmlns:a16="http://schemas.microsoft.com/office/drawing/2014/main" id="{946C59FC-81AE-0680-03B8-14255CCEC503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8C2E29-1C5C-857A-B99E-5AC55303D918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AB0C29A0-80B8-3DE5-063A-445D8EC80283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BC205-4506-3C36-5EB6-4BFEF8F8AB15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50B35D-5F2A-74F0-3073-82DADEF465DE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E1402F-FB08-8DEA-CA57-2B74AE159422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288124-0A2A-4E6E-E63C-CFBC8F8B1512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1CC940-9790-EFD0-8C1F-93445A4BED49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7B00B1-586E-5B82-BB14-13E2908D1FE2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A69C176-1F25-10C6-F842-C0326626AFC8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44ED8-ACDC-5169-5EB9-78A13B3C17F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B53882-1591-7AD5-0D64-35A4ABD605CB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EEC703-2902-F62E-16BE-4853AE4E5225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E91716A2-05D4-0436-3DEF-9D68DEE55582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E799F898-13A1-75D6-A328-0F7443B2BCED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70A6A8-826A-128E-50E3-215A2BFF9138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E033-A45A-A88F-6ADA-91BDDF45536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8D0BED-F890-880D-1C18-DE9CB3104F4C}"/>
              </a:ext>
            </a:extLst>
          </p:cNvPr>
          <p:cNvGrpSpPr/>
          <p:nvPr/>
        </p:nvGrpSpPr>
        <p:grpSpPr>
          <a:xfrm flipH="1">
            <a:off x="7012559" y="2307963"/>
            <a:ext cx="2596639" cy="3593344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49846B98-2E2D-D76E-AC92-0FB1984C783F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1459B97C-BFCA-B26F-DFEA-562BF10E6B65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00">
              <a:extLst>
                <a:ext uri="{FF2B5EF4-FFF2-40B4-BE49-F238E27FC236}">
                  <a16:creationId xmlns:a16="http://schemas.microsoft.com/office/drawing/2014/main" id="{CFE7C82B-DC52-85FD-3343-C5AD7582E7B4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6BD578-E9B8-F77B-F24B-5CB0496D9F4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50C0BE01-4ABC-EB62-F0DA-AE2CED54BD2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DEBCB9-F7A9-A487-6937-61B8C23E8A17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4EE2D7-AB0B-F47D-D7F7-F073099B73EB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C2D3F3-F824-ED43-7DB4-69AE0AA8C39B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F86040-EF4B-4654-62BF-2037A8288030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DB635-D358-2679-844D-6065FDE1C78C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17825C-2C75-7112-4BDE-E9738856B479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6ACA33-DDCA-3610-2FD0-E90D92F1AAEC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6467FF-EC1D-E5D9-E70D-64D69709110E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B68657A-25C3-A5F5-D7A3-52F4961FEC00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D49099C-0B11-C538-4FDA-F5B7FFF5EA75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3">
              <a:extLst>
                <a:ext uri="{FF2B5EF4-FFF2-40B4-BE49-F238E27FC236}">
                  <a16:creationId xmlns:a16="http://schemas.microsoft.com/office/drawing/2014/main" id="{AD9CAC00-1176-4058-BDEA-87DEFC2EFFEC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3">
              <a:extLst>
                <a:ext uri="{FF2B5EF4-FFF2-40B4-BE49-F238E27FC236}">
                  <a16:creationId xmlns:a16="http://schemas.microsoft.com/office/drawing/2014/main" id="{EDA46DFD-4B91-B355-8429-EB730229BB07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7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563795" y="-918451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ت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AB46C3-9666-6834-57F6-A9AA45CD314B}"/>
              </a:ext>
            </a:extLst>
          </p:cNvPr>
          <p:cNvGrpSpPr/>
          <p:nvPr/>
        </p:nvGrpSpPr>
        <p:grpSpPr>
          <a:xfrm>
            <a:off x="383889" y="1519510"/>
            <a:ext cx="4627825" cy="5935870"/>
            <a:chOff x="5610094" y="2684510"/>
            <a:chExt cx="1108250" cy="1421494"/>
          </a:xfrm>
          <a:solidFill>
            <a:schemeClr val="bg1"/>
          </a:solidFill>
        </p:grpSpPr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D92BE844-B3E8-990F-CBB4-9DA0ED26BDBF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9C88959D-A159-B788-9223-C1FDB08BF719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55">
              <a:extLst>
                <a:ext uri="{FF2B5EF4-FFF2-40B4-BE49-F238E27FC236}">
                  <a16:creationId xmlns:a16="http://schemas.microsoft.com/office/drawing/2014/main" id="{873E83FE-477D-F993-C0B7-AAC3D18AB05B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1DF34-AD2F-9807-2CE9-A37AFFBC5877}"/>
              </a:ext>
            </a:extLst>
          </p:cNvPr>
          <p:cNvGrpSpPr/>
          <p:nvPr/>
        </p:nvGrpSpPr>
        <p:grpSpPr>
          <a:xfrm>
            <a:off x="6697545" y="2173379"/>
            <a:ext cx="2606623" cy="3343380"/>
            <a:chOff x="5610094" y="2684510"/>
            <a:chExt cx="1108250" cy="1421494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D87C15BE-C2D6-5640-12EC-0A14B39501FF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7">
              <a:extLst>
                <a:ext uri="{FF2B5EF4-FFF2-40B4-BE49-F238E27FC236}">
                  <a16:creationId xmlns:a16="http://schemas.microsoft.com/office/drawing/2014/main" id="{8ACD7A76-A10D-18D5-7823-CF26B1CFBF3D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55">
              <a:extLst>
                <a:ext uri="{FF2B5EF4-FFF2-40B4-BE49-F238E27FC236}">
                  <a16:creationId xmlns:a16="http://schemas.microsoft.com/office/drawing/2014/main" id="{1B08EC95-701F-42DE-CA08-B53F4FB4C289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83000">
                  <a:srgbClr val="D01200"/>
                </a:gs>
              </a:gsLst>
              <a:lin ang="1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BC7A697-6E01-08FF-CC25-25F195B5429E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2B607-B385-E277-09B3-97048151106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648106" y="-619720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ث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58334-638D-C59F-DA0F-D7B0AFE4560D}"/>
              </a:ext>
            </a:extLst>
          </p:cNvPr>
          <p:cNvGrpSpPr/>
          <p:nvPr/>
        </p:nvGrpSpPr>
        <p:grpSpPr>
          <a:xfrm>
            <a:off x="335862" y="2133166"/>
            <a:ext cx="5598593" cy="5388001"/>
            <a:chOff x="594264" y="3600389"/>
            <a:chExt cx="2549956" cy="2454039"/>
          </a:xfrm>
          <a:solidFill>
            <a:schemeClr val="bg1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F836E3-469B-8C1B-0A41-AB3FAA9ED3CD}"/>
                </a:ext>
              </a:extLst>
            </p:cNvPr>
            <p:cNvGrpSpPr/>
            <p:nvPr/>
          </p:nvGrpSpPr>
          <p:grpSpPr>
            <a:xfrm>
              <a:off x="594264" y="3600389"/>
              <a:ext cx="2549956" cy="2454039"/>
              <a:chOff x="3757468" y="1435794"/>
              <a:chExt cx="4044915" cy="3892765"/>
            </a:xfrm>
            <a:grpFill/>
          </p:grpSpPr>
          <p:sp>
            <p:nvSpPr>
              <p:cNvPr id="29" name="Isosceles Triangle 4">
                <a:extLst>
                  <a:ext uri="{FF2B5EF4-FFF2-40B4-BE49-F238E27FC236}">
                    <a16:creationId xmlns:a16="http://schemas.microsoft.com/office/drawing/2014/main" id="{8955BD2F-3E09-D95B-B62C-87B2CE9D902E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4">
                <a:extLst>
                  <a:ext uri="{FF2B5EF4-FFF2-40B4-BE49-F238E27FC236}">
                    <a16:creationId xmlns:a16="http://schemas.microsoft.com/office/drawing/2014/main" id="{C1606130-7B45-E0F8-DFB3-825B425A930E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4">
                <a:extLst>
                  <a:ext uri="{FF2B5EF4-FFF2-40B4-BE49-F238E27FC236}">
                    <a16:creationId xmlns:a16="http://schemas.microsoft.com/office/drawing/2014/main" id="{268C15C8-403A-7A67-BC0B-616C3863345E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3C637822-77AB-D49B-A299-A82195E9A296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0820A04-32C5-AE7B-20F2-931BCD5EC838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10">
                <a:extLst>
                  <a:ext uri="{FF2B5EF4-FFF2-40B4-BE49-F238E27FC236}">
                    <a16:creationId xmlns:a16="http://schemas.microsoft.com/office/drawing/2014/main" id="{FCEA2895-FA72-8C67-832E-118ED33E44F6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B367FB5-1865-259B-876F-31C69B2448AA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: Rounded Corners 19">
                <a:extLst>
                  <a:ext uri="{FF2B5EF4-FFF2-40B4-BE49-F238E27FC236}">
                    <a16:creationId xmlns:a16="http://schemas.microsoft.com/office/drawing/2014/main" id="{5A0132E7-290E-B0EE-2947-15C0A7CAA6FB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id="{842C6119-5C16-F66D-418F-4E95AEDEC06F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7AF26F6-8475-B630-EE1C-991EE7C00D43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19">
                <a:extLst>
                  <a:ext uri="{FF2B5EF4-FFF2-40B4-BE49-F238E27FC236}">
                    <a16:creationId xmlns:a16="http://schemas.microsoft.com/office/drawing/2014/main" id="{3C795E73-0D46-B0AE-2A47-7AB15B68F9AC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11">
                <a:extLst>
                  <a:ext uri="{FF2B5EF4-FFF2-40B4-BE49-F238E27FC236}">
                    <a16:creationId xmlns:a16="http://schemas.microsoft.com/office/drawing/2014/main" id="{42426F6C-2735-84B2-7CA7-F29C866A9E25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11">
                <a:extLst>
                  <a:ext uri="{FF2B5EF4-FFF2-40B4-BE49-F238E27FC236}">
                    <a16:creationId xmlns:a16="http://schemas.microsoft.com/office/drawing/2014/main" id="{8E877B19-573D-142A-3115-741CF5F061D9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0AA35734-F681-DC2D-7E12-FFBDE8257769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6">
                <a:extLst>
                  <a:ext uri="{FF2B5EF4-FFF2-40B4-BE49-F238E27FC236}">
                    <a16:creationId xmlns:a16="http://schemas.microsoft.com/office/drawing/2014/main" id="{B7FC53AF-EB18-9C0F-7F7C-68A3F58F3AB6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9C67DF90-4602-F681-9ACB-0FA69FDAA2F5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10">
                <a:extLst>
                  <a:ext uri="{FF2B5EF4-FFF2-40B4-BE49-F238E27FC236}">
                    <a16:creationId xmlns:a16="http://schemas.microsoft.com/office/drawing/2014/main" id="{96458B86-9C38-A51A-9231-B1F1C319EECF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0643C7EE-D598-96EF-72F1-FAD027913A92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15C48D61-AC95-D08E-AF3A-8EA5E4D521D6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2ED3E5DA-1E9F-260C-599D-A87D54B81D2B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7BC7B86-87BF-55F8-A431-76AD80A40DFE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B7B57B1-BD6E-777E-FD2E-ED3A86D0C07C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19">
                <a:extLst>
                  <a:ext uri="{FF2B5EF4-FFF2-40B4-BE49-F238E27FC236}">
                    <a16:creationId xmlns:a16="http://schemas.microsoft.com/office/drawing/2014/main" id="{073E84D5-6E34-4F54-E53F-EBA2CE02AC60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0EDBC2-70F5-C0A5-33D8-AA3D027853CD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8CAC90-2949-7DE7-BCA3-0BA1AF07DE9B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C585800C-E926-7661-2074-713A05235225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7F4C898A-6A64-ACD2-2AB6-4AB5DE629B48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: Rounded Corners 19">
                <a:extLst>
                  <a:ext uri="{FF2B5EF4-FFF2-40B4-BE49-F238E27FC236}">
                    <a16:creationId xmlns:a16="http://schemas.microsoft.com/office/drawing/2014/main" id="{596B92DB-31B7-ECFD-F098-BDFB16D802CC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6275880-3C19-8498-10CB-F75ACC581F36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9EBC0C-0183-8626-BABF-E3297F60DF44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E0CFB2-4593-08DC-14B6-798D35111B2C}"/>
                </a:ext>
              </a:extLst>
            </p:cNvPr>
            <p:cNvGrpSpPr/>
            <p:nvPr/>
          </p:nvGrpSpPr>
          <p:grpSpPr>
            <a:xfrm>
              <a:off x="2013942" y="4701944"/>
              <a:ext cx="706873" cy="666617"/>
              <a:chOff x="6003133" y="3214423"/>
              <a:chExt cx="1121290" cy="1057434"/>
            </a:xfrm>
            <a:grpFill/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53ECDE9-B961-1F1C-FBAF-57F8BFD2F2EF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AFB8016-EA23-BC2C-201B-090DE3B3F713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8C873B29-FBAB-5686-AD49-2BD77C35E338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739F20-6007-B28A-FA2A-E4B9DA04DFAD}"/>
                </a:ext>
              </a:extLst>
            </p:cNvPr>
            <p:cNvGrpSpPr/>
            <p:nvPr/>
          </p:nvGrpSpPr>
          <p:grpSpPr>
            <a:xfrm flipH="1">
              <a:off x="2376849" y="4694998"/>
              <a:ext cx="706873" cy="666617"/>
              <a:chOff x="6003133" y="3214423"/>
              <a:chExt cx="1121290" cy="1057434"/>
            </a:xfrm>
            <a:grpFill/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3D59DA4-5E9C-9C89-8839-E9554C3137CF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47D981D9-43C1-F2C3-706B-11EB375B1060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B56998A-EC30-9447-2674-4EA60A28C5DC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E35A9A-03D5-2057-0239-5183EE1B1FC0}"/>
              </a:ext>
            </a:extLst>
          </p:cNvPr>
          <p:cNvGrpSpPr/>
          <p:nvPr/>
        </p:nvGrpSpPr>
        <p:grpSpPr>
          <a:xfrm>
            <a:off x="6504536" y="2596036"/>
            <a:ext cx="3271343" cy="3148291"/>
            <a:chOff x="594264" y="3600389"/>
            <a:chExt cx="2549956" cy="245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5DAC44-CF07-ACDC-047C-BD74E7591FD8}"/>
                </a:ext>
              </a:extLst>
            </p:cNvPr>
            <p:cNvGrpSpPr/>
            <p:nvPr/>
          </p:nvGrpSpPr>
          <p:grpSpPr>
            <a:xfrm>
              <a:off x="594264" y="3600389"/>
              <a:ext cx="2549956" cy="2454039"/>
              <a:chOff x="3757468" y="1435794"/>
              <a:chExt cx="4044915" cy="3892765"/>
            </a:xfrm>
          </p:grpSpPr>
          <p:sp>
            <p:nvSpPr>
              <p:cNvPr id="15" name="Isosceles Triangle 4">
                <a:extLst>
                  <a:ext uri="{FF2B5EF4-FFF2-40B4-BE49-F238E27FC236}">
                    <a16:creationId xmlns:a16="http://schemas.microsoft.com/office/drawing/2014/main" id="{C4FEDF3B-A68B-C156-4F46-BC8578C3A700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4">
                <a:extLst>
                  <a:ext uri="{FF2B5EF4-FFF2-40B4-BE49-F238E27FC236}">
                    <a16:creationId xmlns:a16="http://schemas.microsoft.com/office/drawing/2014/main" id="{8F0BD25F-85D8-0A65-A412-6AD84E97F980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4">
                <a:extLst>
                  <a:ext uri="{FF2B5EF4-FFF2-40B4-BE49-F238E27FC236}">
                    <a16:creationId xmlns:a16="http://schemas.microsoft.com/office/drawing/2014/main" id="{ED9400B4-F868-3F43-EE62-23A1A06AA117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9170D2EF-9F63-446E-7461-F7B6F55A3CD7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97E29A-09E3-F212-3006-F35CB5DBD6F3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10">
                <a:extLst>
                  <a:ext uri="{FF2B5EF4-FFF2-40B4-BE49-F238E27FC236}">
                    <a16:creationId xmlns:a16="http://schemas.microsoft.com/office/drawing/2014/main" id="{9F13D390-6B71-FFAE-B130-2D99FE58D2D2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C50047B-5B6E-CB4E-479D-2CAA7FA41249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Rounded Corners 19">
                <a:extLst>
                  <a:ext uri="{FF2B5EF4-FFF2-40B4-BE49-F238E27FC236}">
                    <a16:creationId xmlns:a16="http://schemas.microsoft.com/office/drawing/2014/main" id="{81231F98-0047-54A9-7CE5-E34372BDA390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7C5B8291-C62F-B601-0A84-C650F06B63BD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E2A4039-AF67-FF3E-E0BE-90FE8CA15869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Rounded Corners 19">
                <a:extLst>
                  <a:ext uri="{FF2B5EF4-FFF2-40B4-BE49-F238E27FC236}">
                    <a16:creationId xmlns:a16="http://schemas.microsoft.com/office/drawing/2014/main" id="{51A960AB-60D2-D28F-CB35-6ABBFD4AB7AC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0576A08E-BEFD-3660-46F8-BF8AF0FBB23F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78367FAC-7264-CA01-525A-333C773688C6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538C9CC2-9AFC-567A-732A-18E9BFAA3F8E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16ACB214-373A-7310-1021-512B2BA0062C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F5474E7A-C2A7-3079-3B88-29B604CF7013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0CB9AFD5-1307-93E7-3A2F-A813696FF14C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2B5FFDFD-D93F-513C-99FD-BB7BBAC69DBC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BBA4FBC4-66CA-FE91-C0FD-45FFB849ADBD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88F98F00-F6BA-CDCD-2051-3F8A4F8DF6FE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B355DB66-7251-0CDD-6CDA-2424DAF88692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51E7979-3227-CA2E-9C14-E0720BC00BDC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19">
                <a:extLst>
                  <a:ext uri="{FF2B5EF4-FFF2-40B4-BE49-F238E27FC236}">
                    <a16:creationId xmlns:a16="http://schemas.microsoft.com/office/drawing/2014/main" id="{D662F4CA-09F1-8A82-A001-45EC5C466E2E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CB5D674-DCB3-0BD2-B4A9-15F5F69B52A6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30AB7C0-6C8C-3688-715F-10CABCDF2766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9368327-5831-58C5-126F-5167D310B1B6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188AFDA-9CD9-63B7-1912-D69E7421E6C9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: Rounded Corners 19">
                <a:extLst>
                  <a:ext uri="{FF2B5EF4-FFF2-40B4-BE49-F238E27FC236}">
                    <a16:creationId xmlns:a16="http://schemas.microsoft.com/office/drawing/2014/main" id="{6591BAF8-4BDD-7B3A-2D88-3167DC3100F7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BD7C18F-1A76-BB29-D151-DFF4AEB3903D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rgbClr val="E47935"/>
              </a:solidFill>
              <a:ln w="12700" cap="flat" cmpd="sng" algn="ctr">
                <a:solidFill>
                  <a:srgbClr val="E4793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836A3E7-2FD3-4959-1371-E42E4E1DD429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rgbClr val="E47935"/>
              </a:solidFill>
              <a:ln w="12700" cap="flat" cmpd="sng" algn="ctr">
                <a:solidFill>
                  <a:srgbClr val="E4793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9AAA186-9DB0-1425-4F9F-3F1630F9AC6E}"/>
                  </a:ext>
                </a:extLst>
              </p:cNvPr>
              <p:cNvSpPr/>
              <p:nvPr/>
            </p:nvSpPr>
            <p:spPr>
              <a:xfrm>
                <a:off x="6793874" y="3265720"/>
                <a:ext cx="187132" cy="14481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EA6525-3035-39DC-92B9-2374A663B983}"/>
                </a:ext>
              </a:extLst>
            </p:cNvPr>
            <p:cNvGrpSpPr/>
            <p:nvPr/>
          </p:nvGrpSpPr>
          <p:grpSpPr>
            <a:xfrm>
              <a:off x="2013942" y="4701944"/>
              <a:ext cx="706873" cy="666617"/>
              <a:chOff x="6003133" y="3214423"/>
              <a:chExt cx="1121290" cy="1057434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CE3A205-4C40-6259-A77E-57B5E541FFA6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A1BBAE43-05F6-0B33-A6FC-E019DCED11A6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53D1878-D1F8-82EA-7122-CA590C2B34A1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3B059-1EAA-104D-33A7-93C94B40DB91}"/>
                </a:ext>
              </a:extLst>
            </p:cNvPr>
            <p:cNvGrpSpPr/>
            <p:nvPr/>
          </p:nvGrpSpPr>
          <p:grpSpPr>
            <a:xfrm flipH="1">
              <a:off x="2376849" y="4694998"/>
              <a:ext cx="706873" cy="666617"/>
              <a:chOff x="6003133" y="3214423"/>
              <a:chExt cx="1121290" cy="1057434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3B8FEEF-118C-0515-2554-2109ACFBBF27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0A0CA8C-BA3B-A801-0D00-161234CD83FB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90607D50-D450-EE32-7DA2-F0EA271E4491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05867B43-47D8-1275-CE00-DF5CCCC73D39}"/>
              </a:ext>
            </a:extLst>
          </p:cNvPr>
          <p:cNvSpPr/>
          <p:nvPr/>
        </p:nvSpPr>
        <p:spPr>
          <a:xfrm>
            <a:off x="4538571" y="4665978"/>
            <a:ext cx="259011" cy="2004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754FC8-4EF3-0F2A-DA62-8E478165115F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8331B9-A8C0-D26F-7E06-ED61541460E3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829584" y="-1610278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ج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3B9438-4A20-ACBF-7952-E2520C9B2857}"/>
              </a:ext>
            </a:extLst>
          </p:cNvPr>
          <p:cNvGrpSpPr/>
          <p:nvPr/>
        </p:nvGrpSpPr>
        <p:grpSpPr>
          <a:xfrm rot="7124315">
            <a:off x="6591594" y="3380141"/>
            <a:ext cx="3572696" cy="1873940"/>
            <a:chOff x="2332887" y="2678009"/>
            <a:chExt cx="4454946" cy="2336698"/>
          </a:xfrm>
        </p:grpSpPr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3053459F-3D35-661D-DA39-DE289816D51E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7BA3AB75-5955-3D3F-580A-607322C214D5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4EACD2-4D85-1D8E-7090-1249E417B200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D4FE27-3B54-BA64-CFB7-FB066D14CB18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CB1E4A-5EF1-ABE3-D682-D7830F459992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D8C00A59-ECD3-49DD-534A-4CD4937B3EAC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6A6B16B4-F154-ED11-BDEF-755D954BFC63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EC543547-8FE1-5552-CA9B-5D6A194651C7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8DD5BDCC-5528-8E12-A79A-390EE48B9C35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CE6E7C-E1A4-CEB3-FE35-D1455D64591E}"/>
              </a:ext>
            </a:extLst>
          </p:cNvPr>
          <p:cNvGrpSpPr/>
          <p:nvPr/>
        </p:nvGrpSpPr>
        <p:grpSpPr>
          <a:xfrm rot="7124315">
            <a:off x="229339" y="3264451"/>
            <a:ext cx="6450378" cy="3383333"/>
            <a:chOff x="2332887" y="2678009"/>
            <a:chExt cx="4454946" cy="2336698"/>
          </a:xfrm>
          <a:solidFill>
            <a:schemeClr val="bg1"/>
          </a:solidFill>
        </p:grpSpPr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805D636-06FD-1E98-D94B-65D9D5BE7F7B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DBC6FE28-1077-1FB6-3631-BEA735CEA74E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42C0B5-0509-83AE-97C6-067A2D38C7A4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D1C3FE-F6DB-290E-66B8-78E66779CCEA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DECE64-F411-0108-0A1B-B03819124453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BC1E53FC-52D6-98B4-95C8-E3B218086481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5902737E-AEBB-36ED-FA0D-BBAF0998E217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C428E978-ACE0-2A4E-BE8F-5A3E42E68EA3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90740FEB-4F8A-FF81-F0C3-842EDC9E295D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E37BF1-51F1-94A6-0418-1817BBA8191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CDED3F-E346-2743-6EB5-5A9B6001C53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81339" y="-1698163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ح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6DA88-EEC5-1B4F-7EA9-03B762CBD373}"/>
              </a:ext>
            </a:extLst>
          </p:cNvPr>
          <p:cNvGrpSpPr/>
          <p:nvPr/>
        </p:nvGrpSpPr>
        <p:grpSpPr>
          <a:xfrm>
            <a:off x="270323" y="1333500"/>
            <a:ext cx="6247193" cy="6109711"/>
            <a:chOff x="3196448" y="1823965"/>
            <a:chExt cx="3801832" cy="3718165"/>
          </a:xfrm>
          <a:solidFill>
            <a:schemeClr val="bg1"/>
          </a:solidFill>
        </p:grpSpPr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22B1F5FF-AA79-F65F-74CC-A755DD2B0241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8799579E-2554-EFFC-70E2-0A914795E36A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3">
              <a:extLst>
                <a:ext uri="{FF2B5EF4-FFF2-40B4-BE49-F238E27FC236}">
                  <a16:creationId xmlns:a16="http://schemas.microsoft.com/office/drawing/2014/main" id="{307AA9AC-F38F-3883-23E9-62D6E8639C51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">
              <a:extLst>
                <a:ext uri="{FF2B5EF4-FFF2-40B4-BE49-F238E27FC236}">
                  <a16:creationId xmlns:a16="http://schemas.microsoft.com/office/drawing/2014/main" id="{14A222BE-E5D5-E360-3E94-21C339631C3E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1904B1DA-0A39-0867-7D1A-31B4E8191BF9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0771449-1BDB-9B27-2D1F-B4C4732ED1A7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3">
              <a:extLst>
                <a:ext uri="{FF2B5EF4-FFF2-40B4-BE49-F238E27FC236}">
                  <a16:creationId xmlns:a16="http://schemas.microsoft.com/office/drawing/2014/main" id="{FD95A7B7-29E3-3A51-C544-FFDD7459B720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: Rounded Corners 3">
              <a:extLst>
                <a:ext uri="{FF2B5EF4-FFF2-40B4-BE49-F238E27FC236}">
                  <a16:creationId xmlns:a16="http://schemas.microsoft.com/office/drawing/2014/main" id="{90A692E9-41E2-9F75-9E9E-149FE054FF1F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3414E4F-BE2E-3C0D-C454-0F99A4837ED3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A5EE86-CD3F-5BAA-95A0-9BAD9C83F3A0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9047AE-8A10-6925-1890-836D14AF4491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864273-FF15-35B1-A050-076E657F95A7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9FBB2657-470F-E1E4-C67C-4519924AF418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FB40EA-4418-9583-F851-9D96F26D68FF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8C4FFA-A98C-1670-F406-5071DD7B07EF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F04C80-7F45-0741-A406-45B731F7978D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83C62AD3-4148-E632-59A8-CB48633A2B7E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FDDE56-1A22-F541-869B-612B1B216B89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047F37-7060-A3EC-955F-749BCCD7A509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A779132-B59C-B6E5-7A31-1077A4B47BA5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93BBD4-5EF8-7696-AF99-7C6068AED224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754A09-FA94-A1D0-29C0-0A0E4E25A5AE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58A144-E5AD-DD00-0ACD-6C2B66837F3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1809A03-0B77-CF11-3B62-6D2F8B2B57AD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8CDB59-5DF1-CDFC-E006-0D1F182A6AAD}"/>
              </a:ext>
            </a:extLst>
          </p:cNvPr>
          <p:cNvGrpSpPr/>
          <p:nvPr/>
        </p:nvGrpSpPr>
        <p:grpSpPr>
          <a:xfrm>
            <a:off x="6855919" y="2842559"/>
            <a:ext cx="2890818" cy="2827200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8E20298-57DE-518B-CD34-CFCE66867736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BC705CF2-EEC8-E19B-1559-267DFA360EFB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3">
              <a:extLst>
                <a:ext uri="{FF2B5EF4-FFF2-40B4-BE49-F238E27FC236}">
                  <a16:creationId xmlns:a16="http://schemas.microsoft.com/office/drawing/2014/main" id="{F58A0DBF-E63A-EB37-762F-310816425FD3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3">
              <a:extLst>
                <a:ext uri="{FF2B5EF4-FFF2-40B4-BE49-F238E27FC236}">
                  <a16:creationId xmlns:a16="http://schemas.microsoft.com/office/drawing/2014/main" id="{3AFE0E59-E077-4CAA-88EF-25E5C03E00B7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F3E9C1A-3A22-D452-8E11-2B2396524877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15A43482-1B17-CD94-9018-E6A2FC436790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3">
              <a:extLst>
                <a:ext uri="{FF2B5EF4-FFF2-40B4-BE49-F238E27FC236}">
                  <a16:creationId xmlns:a16="http://schemas.microsoft.com/office/drawing/2014/main" id="{C4FFBECE-C614-F757-70DF-434648D8E032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3">
              <a:extLst>
                <a:ext uri="{FF2B5EF4-FFF2-40B4-BE49-F238E27FC236}">
                  <a16:creationId xmlns:a16="http://schemas.microsoft.com/office/drawing/2014/main" id="{4C27B22D-C836-DEB6-7C97-26457618BD87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CD387D-BB99-41D3-EAB2-D260059D2029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4B6D49-E56C-B9FF-9D82-5694734B5C93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D6913A-E3F2-2A09-D892-997E6538448F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886DDE-BA87-1630-FFC4-C22255F9F324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A8A6FA4C-95D1-AD53-FBF0-308598B1876B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E9D759-D1C2-8FAF-FAC7-FC0129A64534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B566D3-68E2-F08C-9E8F-62657B1A83A7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FF90F87-6E9A-C96C-D871-60935595B26F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1B5C3084-C463-42D2-365E-A31E0DFE9BFE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D22FE54-7D16-88F3-C101-188A1ED781DD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69912A-23DC-C9BC-51E1-7779EB894131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654FCAA4-5DBA-3DCD-1314-0BBC73BC1290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ED3C86-55FB-CA0D-A78B-62C3E11C0F9A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03D153C-000E-1EE9-CD48-B9DFED9BFB30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558854-A33D-4E9C-EA8F-A94FF0411017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F6E98557-ECE7-CA9C-0FCB-8E0182E4729C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E64307E-FE1D-11C5-534C-E09F17397874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A5D4D-01B0-8258-570D-5524BE1DC84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420204" y="-1060472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خ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1150E3-34C5-2C12-75FB-48342979F2DE}"/>
              </a:ext>
            </a:extLst>
          </p:cNvPr>
          <p:cNvGrpSpPr/>
          <p:nvPr/>
        </p:nvGrpSpPr>
        <p:grpSpPr>
          <a:xfrm>
            <a:off x="370444" y="2172037"/>
            <a:ext cx="5697832" cy="5152445"/>
            <a:chOff x="1102980" y="621355"/>
            <a:chExt cx="5791469" cy="5237118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A21C46-45BF-CC86-747F-3F54E52B9E68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7EB7BB-63E5-AEFE-5A29-EE730AE3D72D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B28BA-1DF0-A663-6246-2BDFF6292C63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2AABE56D-C994-5986-0134-F964C4FC5FCE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CD3B8EE-3D87-5DB9-9AFC-316929C076C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56D990-A130-B4E8-7EA4-5C2E30A7ED57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7" name="Rectangle 25">
                <a:extLst>
                  <a:ext uri="{FF2B5EF4-FFF2-40B4-BE49-F238E27FC236}">
                    <a16:creationId xmlns:a16="http://schemas.microsoft.com/office/drawing/2014/main" id="{3F28F2AD-1868-ECCF-8226-3A9CB65A7D9D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4D25B-A289-3212-314C-7CB688F9D95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CEF11E-79F1-72DD-449E-E3D1B35DE495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5" name="Rectangle 25">
                <a:extLst>
                  <a:ext uri="{FF2B5EF4-FFF2-40B4-BE49-F238E27FC236}">
                    <a16:creationId xmlns:a16="http://schemas.microsoft.com/office/drawing/2014/main" id="{BCAE57B3-ED06-7C06-1C13-DDEBB5DE2FB8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C3B5660-7690-876D-3AF6-30230A14C18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AD4741-61C3-40BF-C5AA-63D6800B7E16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3" name="Rectangle 25">
                <a:extLst>
                  <a:ext uri="{FF2B5EF4-FFF2-40B4-BE49-F238E27FC236}">
                    <a16:creationId xmlns:a16="http://schemas.microsoft.com/office/drawing/2014/main" id="{3D7228D2-BC6F-4129-38F2-CC2229EEB51A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B599B80-0C20-3FE3-2F81-12DF28713F2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: Rounded Corners 3">
              <a:extLst>
                <a:ext uri="{FF2B5EF4-FFF2-40B4-BE49-F238E27FC236}">
                  <a16:creationId xmlns:a16="http://schemas.microsoft.com/office/drawing/2014/main" id="{CDA6F134-4ED4-A875-DF4F-A53A960518ED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894106-ED47-A4E0-4F76-6B94BE4BF770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FA50E36-FF52-7004-1091-25BE7E5C8802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: Rounded Corners 3">
              <a:extLst>
                <a:ext uri="{FF2B5EF4-FFF2-40B4-BE49-F238E27FC236}">
                  <a16:creationId xmlns:a16="http://schemas.microsoft.com/office/drawing/2014/main" id="{F5050967-194D-52EA-81C4-7A3F3CFF0675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C485F16-C7EA-B5E8-B312-9E7DF3379B2E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  <a:grpFill/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F9D6BF5-DC18-C44E-9A48-13960947F216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CD2988E-067A-5985-CA2A-2E27CC765ADA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FDD4DD8-F4F8-6B66-DB25-700AF4AB218A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DC6FBEC-AC08-E184-FC2C-2EB5068D8A23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0F8CEA2-23A1-C6F7-06BC-A666BE0E0053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9BF8B29-9CEB-675E-FC19-F556E3A599BD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054DE2-3387-5CA6-F240-3FBE03AA028F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06A568-8CBD-74E2-F2B3-E6D31758FC9A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CCC851-F5A7-51BA-4E52-F24F462EA058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DBEE92-A9BC-3677-EBA8-541BCE555DF3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3E44D85C-437A-CF75-1F2B-29E4AA19CAC5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C93C7F-4E2A-7B5D-B2D6-5E687644BEC6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grpFill/>
          </p:grpSpPr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5631A04F-3783-097D-1F7A-633F250CFB06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2E36C22-4FDB-3B4C-8F6D-5826A369A2D0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0734C3D-7E15-DCDA-F03B-FC5FBB433438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B0692CD-C516-558C-85C2-FDB452805351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1121C80-63E3-F020-67FF-F67520DEA083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73C2153-8717-1D5D-F695-C910B2D80710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A15120B-A84B-D7DC-7682-44B4A005B076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3E7CAEC-F920-AB58-F0C7-44A26CF013FA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36DDFF8-7823-417D-96D2-277161922314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319D1DC-C95B-E6EF-5170-D7EA5FE79FCB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C07ACAD-267D-0EEF-01BC-AAA5F78D47D5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923648-74B6-52F8-60D4-F759EE9B15D1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  <a:grp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4FB1F1C-8EFB-9C33-26DA-8409BE040490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B2CA992-786F-B9B2-6DBB-F7AA7298D54E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BCB0C6B-01E1-3563-A2CE-EFD5D05E2DF2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4BCA2C-A6F9-689B-8799-8C0D52F868DB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ED1BC4-339D-E879-1010-470344C43F19}"/>
              </a:ext>
            </a:extLst>
          </p:cNvPr>
          <p:cNvGrpSpPr/>
          <p:nvPr/>
        </p:nvGrpSpPr>
        <p:grpSpPr>
          <a:xfrm>
            <a:off x="6522240" y="3096805"/>
            <a:ext cx="3094032" cy="2797876"/>
            <a:chOff x="1102980" y="621355"/>
            <a:chExt cx="5791469" cy="5237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D92E24-B8C1-E7D5-32E5-6E8E06391E9D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812F06-6AD4-AE9D-5CD1-4EB5C178BAD6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DE729E-7261-1C1D-F412-DD90353CBD0B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</p:grpSpPr>
          <p:sp>
            <p:nvSpPr>
              <p:cNvPr id="99" name="Rectangle 25">
                <a:extLst>
                  <a:ext uri="{FF2B5EF4-FFF2-40B4-BE49-F238E27FC236}">
                    <a16:creationId xmlns:a16="http://schemas.microsoft.com/office/drawing/2014/main" id="{9C3B6771-0B22-F2F8-FBB6-531A9474938E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87E7B42-A005-9A55-B5FC-9BCB75CF325A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4FC5E6-0850-2D82-47A7-14F51816171B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</p:grpSpPr>
          <p:sp>
            <p:nvSpPr>
              <p:cNvPr id="97" name="Rectangle 25">
                <a:extLst>
                  <a:ext uri="{FF2B5EF4-FFF2-40B4-BE49-F238E27FC236}">
                    <a16:creationId xmlns:a16="http://schemas.microsoft.com/office/drawing/2014/main" id="{DDD44EDF-5232-97DA-28D8-97D089E746A3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A121CC-5A44-776A-ADE7-46FE223C6153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E0053D-A7EB-1E09-E1A7-EB93D5EFAC61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2D6DA98E-A8A6-978D-35D6-0DA5779C6B9B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F85EE18-676A-77FC-4614-50244B07B992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E3E666-5D4C-9E27-7404-D95930D23D1E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</p:grpSpPr>
          <p:sp>
            <p:nvSpPr>
              <p:cNvPr id="93" name="Rectangle 25">
                <a:extLst>
                  <a:ext uri="{FF2B5EF4-FFF2-40B4-BE49-F238E27FC236}">
                    <a16:creationId xmlns:a16="http://schemas.microsoft.com/office/drawing/2014/main" id="{873EF52E-203B-2BE9-9774-3CA78EFEE537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020BFD4-DE2C-8600-CB28-D040C090B350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Rectangle: Rounded Corners 3">
              <a:extLst>
                <a:ext uri="{FF2B5EF4-FFF2-40B4-BE49-F238E27FC236}">
                  <a16:creationId xmlns:a16="http://schemas.microsoft.com/office/drawing/2014/main" id="{354F70BF-B764-9136-3738-57F9B1765FF3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76F679-6877-FA3F-4E9B-C48F707E6141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DE172B9-36FE-1C3B-AE96-79808F824E3C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Rounded Corners 3">
              <a:extLst>
                <a:ext uri="{FF2B5EF4-FFF2-40B4-BE49-F238E27FC236}">
                  <a16:creationId xmlns:a16="http://schemas.microsoft.com/office/drawing/2014/main" id="{C7D49A44-04BD-D56D-E726-4E57E968B778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EA079A-4508-9713-895F-DE65EF7774EE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E0ECF8BC-D966-0EE0-16BE-5483F76D2CBE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D12E5D6-60BA-3453-93C9-A2F33286B7DE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CABEA8C-01A0-CEF7-BA5B-4725E829B8AD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F78A1D21-3F0A-5314-B5D5-067E2EAB3CAD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613BDCDA-9FF6-1DAA-657F-16B0FDA55F76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8CF2B20C-3E36-76C8-9BB5-7EB19CC5AD7B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EE8586-92AE-5943-99C6-460AA8244D40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F7F979-2EBD-4AA3-6204-01BE63096382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77A318C-951D-0825-757D-0AD6240E95F6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D0DA1D-E24F-0783-59EE-7336A9DA81BD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D5298339-AB10-F5FE-388A-B537DC7016E8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0A55CC-A465-8524-4950-67AA6CA742D2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solidFill>
              <a:sysClr val="window" lastClr="FFFFFF"/>
            </a:solidFill>
          </p:grpSpPr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F6EC47B8-9162-26DC-EFF8-009D1C233BA8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85DD1EA-D00A-0036-78E0-A449C797FD47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19699D3-0027-D9EC-CB5D-2D01511F7DA1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AC5F1B-B9B1-2CA6-9681-21087B4B7DB6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526B531-768C-357D-814C-AA5DC924C3A7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50904DA-8AEE-5181-4537-91E82D0E4AB9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242107C-727B-BBE7-1213-20191F079FAB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B038D83-E323-D9C4-3F6E-25078592487E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D78F2D5-23A5-CFA7-12F0-D04493D22EA0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E2FCAA02-76E7-2B70-435E-F9CC18E5F1D2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FDC00FD-2851-63DC-3320-EEB072DBAE97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BEEFF-1C1C-B095-CADC-21055DE8A6DC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7427FE-D8D0-7F20-F9E9-5277F661B7CC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7C1E266-5F04-DB0C-F3BA-5EC8E8FDEF40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E9CB413-3AAA-2D7A-79BE-3253DB6362DF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3EFC9EC-3B0E-4112-94EC-6CF2BB0F8835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5FFE3F0-4A06-13C3-CA36-7690DCB1812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5B0B65-5560-D981-C25C-88135ACCD62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360</TotalTime>
  <Words>163</Words>
  <Application>Microsoft Office PowerPoint</Application>
  <PresentationFormat>Custom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Arial Black</vt:lpstr>
      <vt:lpstr>Bodoni MT Black</vt:lpstr>
      <vt:lpstr>Calibri</vt:lpstr>
      <vt:lpstr>Calibri Light</vt:lpstr>
      <vt:lpstr>Office 2013 - 2022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74</cp:revision>
  <dcterms:created xsi:type="dcterms:W3CDTF">2025-02-03T11:43:20Z</dcterms:created>
  <dcterms:modified xsi:type="dcterms:W3CDTF">2025-02-18T14:34:49Z</dcterms:modified>
</cp:coreProperties>
</file>