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57" r:id="rId3"/>
    <p:sldId id="276" r:id="rId4"/>
    <p:sldId id="273" r:id="rId5"/>
    <p:sldId id="275" r:id="rId6"/>
    <p:sldId id="282" r:id="rId7"/>
    <p:sldId id="274" r:id="rId8"/>
    <p:sldId id="283" r:id="rId9"/>
    <p:sldId id="278" r:id="rId10"/>
    <p:sldId id="279" r:id="rId11"/>
    <p:sldId id="280" r:id="rId12"/>
    <p:sldId id="281" r:id="rId13"/>
    <p:sldId id="277" r:id="rId14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2614"/>
    <a:srgbClr val="FCA710"/>
    <a:srgbClr val="028202"/>
    <a:srgbClr val="EFF353"/>
    <a:srgbClr val="DBD96B"/>
    <a:srgbClr val="767676"/>
    <a:srgbClr val="828282"/>
    <a:srgbClr val="A72626"/>
    <a:srgbClr val="FFFF00"/>
    <a:srgbClr val="004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2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D364C3-B305-321E-6A00-9FFBDE45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743"/>
            <a:ext cx="10058400" cy="5747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DA63CA-24FB-EFE2-DBD8-4752F645F1BE}"/>
              </a:ext>
            </a:extLst>
          </p:cNvPr>
          <p:cNvSpPr txBox="1"/>
          <p:nvPr/>
        </p:nvSpPr>
        <p:spPr>
          <a:xfrm>
            <a:off x="0" y="879921"/>
            <a:ext cx="1005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AE" sz="80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كتاب التلوين</a:t>
            </a:r>
            <a:endParaRPr kumimoji="0" lang="en-US" sz="8000" b="0" i="0" u="none" strike="noStrike" kern="1200" cap="none" spc="0" normalizeH="0" baseline="0" noProof="0" dirty="0">
              <a:ln w="3175">
                <a:solidFill>
                  <a:sysClr val="windowText" lastClr="000000"/>
                </a:solidFill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B90ED-B1B2-6877-4B9E-332BD5E2ECF1}"/>
              </a:ext>
            </a:extLst>
          </p:cNvPr>
          <p:cNvSpPr txBox="1"/>
          <p:nvPr/>
        </p:nvSpPr>
        <p:spPr>
          <a:xfrm>
            <a:off x="0" y="-60303"/>
            <a:ext cx="10058400" cy="1107996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ar-AE" sz="6600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د</a:t>
            </a:r>
            <a:r>
              <a:rPr lang="ar-AE" sz="6600" dirty="0">
                <a:ln w="1270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ف</a:t>
            </a:r>
            <a:r>
              <a:rPr lang="ar-AE" sz="6600" dirty="0">
                <a:ln w="12700">
                  <a:solidFill>
                    <a:sysClr val="windowText" lastClr="000000"/>
                  </a:solidFill>
                </a:ln>
                <a:solidFill>
                  <a:srgbClr val="028202"/>
                </a:solidFill>
                <a:effectLst/>
                <a:latin typeface="Arial Black" panose="020B0A04020102020204" pitchFamily="34" charset="0"/>
              </a:rPr>
              <a:t>ق</a:t>
            </a:r>
            <a:r>
              <a:rPr lang="ar-AE" sz="6600" dirty="0">
                <a:ln w="12700">
                  <a:solidFill>
                    <a:sysClr val="windowText" lastClr="000000"/>
                  </a:solidFill>
                </a:ln>
                <a:solidFill>
                  <a:srgbClr val="FCA710"/>
                </a:solidFill>
                <a:effectLst/>
                <a:latin typeface="Arial Black" panose="020B0A04020102020204" pitchFamily="34" charset="0"/>
              </a:rPr>
              <a:t>ة</a:t>
            </a:r>
            <a:r>
              <a:rPr lang="ar-AE" sz="6600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lang="ar-AE" sz="6600" dirty="0">
                <a:ln w="127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م</a:t>
            </a:r>
            <a:r>
              <a:rPr lang="ar-AE" sz="6600" dirty="0">
                <a:ln w="12700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ل</a:t>
            </a:r>
            <a:r>
              <a:rPr lang="ar-AE" sz="6600" dirty="0">
                <a:ln w="12700"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Black" panose="020B0A04020102020204" pitchFamily="34" charset="0"/>
              </a:rPr>
              <a:t>و</a:t>
            </a:r>
            <a:r>
              <a:rPr lang="ar-AE" sz="6600" dirty="0">
                <a:ln w="1270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ن</a:t>
            </a:r>
            <a:r>
              <a:rPr lang="ar-AE" sz="6600" dirty="0">
                <a:ln w="12700">
                  <a:solidFill>
                    <a:sysClr val="windowText" lastClr="000000"/>
                  </a:solidFill>
                </a:ln>
                <a:solidFill>
                  <a:schemeClr val="accent6"/>
                </a:solidFill>
                <a:effectLst/>
                <a:latin typeface="Arial Black" panose="020B0A04020102020204" pitchFamily="34" charset="0"/>
              </a:rPr>
              <a:t>ة</a:t>
            </a:r>
            <a:r>
              <a:rPr lang="ar-AE" sz="6600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 </a:t>
            </a:r>
            <a:endParaRPr lang="ar-AE" sz="6600" dirty="0">
              <a:ln w="12700">
                <a:solidFill>
                  <a:sysClr val="windowText" lastClr="000000"/>
                </a:solidFill>
              </a:ln>
              <a:solidFill>
                <a:srgbClr val="00B0F0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825691" y="996513"/>
            <a:ext cx="273721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10700" dirty="0">
                <a:latin typeface="Teaching Print Dotted" pitchFamily="50" charset="0"/>
              </a:rPr>
              <a:t>أ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سود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18CB00-94CB-4BC1-E017-C8303FB815D5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CC2BF8-09A5-A88F-FF75-321EA2A95A79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8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160203" y="977140"/>
            <a:ext cx="350292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10700" dirty="0">
                <a:latin typeface="Teaching Print Dotted" pitchFamily="50" charset="0"/>
              </a:rPr>
              <a:t>أ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بيض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400358" y="2716078"/>
            <a:ext cx="3022611" cy="2340244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CF6676D4-D252-0CA0-8718-CB4D20AC466C}"/>
              </a:ext>
            </a:extLst>
          </p:cNvPr>
          <p:cNvSpPr/>
          <p:nvPr/>
        </p:nvSpPr>
        <p:spPr>
          <a:xfrm>
            <a:off x="412333" y="2490795"/>
            <a:ext cx="6273983" cy="4857605"/>
          </a:xfrm>
          <a:prstGeom prst="diamond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944B2E-34C7-A757-2DC7-9298D832873C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881D59-B570-CEF6-C222-8A423D8A2532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0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699695" y="1393161"/>
            <a:ext cx="3019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9600" dirty="0">
                <a:latin typeface="Teaching Print Dotted" pitchFamily="50" charset="0"/>
              </a:rPr>
              <a:t>ف</a:t>
            </a:r>
            <a:r>
              <a:rPr lang="ar-AE" sz="96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ضي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39182" y="2962821"/>
            <a:ext cx="2340244" cy="1391465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6350">
            <a:bevelT w="127000"/>
            <a:bevelB h="190500"/>
            <a:contourClr>
              <a:schemeClr val="bg1">
                <a:lumMod val="75000"/>
              </a:schemeClr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C0D6AC06-91DE-715C-58DC-D6A5530B7417}"/>
              </a:ext>
            </a:extLst>
          </p:cNvPr>
          <p:cNvSpPr/>
          <p:nvPr/>
        </p:nvSpPr>
        <p:spPr>
          <a:xfrm>
            <a:off x="678974" y="3261216"/>
            <a:ext cx="6249860" cy="3716049"/>
          </a:xfrm>
          <a:prstGeom prst="trapezoi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766C8-46E6-23AD-0AD5-0EFB6F49B0F3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775AC4-D664-E900-910A-979781A945CD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4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7510014" y="1112145"/>
            <a:ext cx="2548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9600" dirty="0">
                <a:latin typeface="Teaching Print Dotted" pitchFamily="50" charset="0"/>
              </a:rPr>
              <a:t>ذ</a:t>
            </a:r>
            <a:r>
              <a:rPr lang="ar-AE" sz="96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هبي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218414" y="2712740"/>
            <a:ext cx="2730159" cy="1173460"/>
          </a:xfrm>
          <a:prstGeom prst="parallelogram">
            <a:avLst>
              <a:gd name="adj" fmla="val 61768"/>
            </a:avLst>
          </a:prstGeom>
          <a:solidFill>
            <a:srgbClr val="EFF353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 prstMaterial="plastic">
            <a:bevelT w="190500"/>
            <a:bevelB h="190500"/>
            <a:contourClr>
              <a:srgbClr val="EFF353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E0214F0-7E96-83CF-3BB2-9BAB3D8D60F9}"/>
              </a:ext>
            </a:extLst>
          </p:cNvPr>
          <p:cNvSpPr/>
          <p:nvPr/>
        </p:nvSpPr>
        <p:spPr>
          <a:xfrm>
            <a:off x="223083" y="3378919"/>
            <a:ext cx="7131535" cy="3065233"/>
          </a:xfrm>
          <a:prstGeom prst="parallelogram">
            <a:avLst>
              <a:gd name="adj" fmla="val 6176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3E9C9-FA3B-BDD9-1500-DFFF1F707E19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168B7E-5F1A-1B1C-DF68-DB2946E75809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135313" y="776806"/>
            <a:ext cx="3923486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أ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رجواني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7E04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0795A-A4F7-38EA-1A7E-D76C961469C1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B60669-806B-F0D3-9A4A-F00A4A547332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896746" y="795135"/>
            <a:ext cx="271950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أ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زرق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3742741"/>
          </a:xfrm>
          <a:prstGeom prst="ellipse">
            <a:avLst/>
          </a:prstGeom>
          <a:solidFill>
            <a:srgbClr val="004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944D3F5-6C99-A869-6E57-CDD366BF5618}"/>
              </a:ext>
            </a:extLst>
          </p:cNvPr>
          <p:cNvSpPr/>
          <p:nvPr/>
        </p:nvSpPr>
        <p:spPr>
          <a:xfrm>
            <a:off x="826111" y="1614872"/>
            <a:ext cx="4517355" cy="58651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79FC0D-47C9-F644-9F97-E4238547D5CE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CD4F47-8110-6831-7B0B-81064735B84B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374991" y="795135"/>
            <a:ext cx="381988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ب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رتقالي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rect">
            <a:avLst/>
          </a:prstGeom>
          <a:solidFill>
            <a:srgbClr val="FCA7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43B841-702B-2673-F1ED-30ED61754B61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E59A77-554F-0724-1262-3ADC2C9CBEA7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9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185483" y="977140"/>
            <a:ext cx="3576146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10700" dirty="0">
                <a:latin typeface="Teaching Print Dotted" pitchFamily="50" charset="0"/>
              </a:rPr>
              <a:t>أ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صفر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pen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598F1-0E16-E9DE-D5F2-3571491B4E35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C17837-9C15-325F-D420-512FA8D6137C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554848" y="925628"/>
            <a:ext cx="330891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11500" dirty="0">
                <a:latin typeface="Teaching Print Dotted" pitchFamily="50" charset="0"/>
              </a:rPr>
              <a:t>ب</a:t>
            </a:r>
            <a:r>
              <a:rPr lang="ar-AE" sz="115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ني</a:t>
            </a:r>
            <a:endParaRPr lang="en-US" sz="115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39182" y="2962821"/>
            <a:ext cx="2340244" cy="1846759"/>
          </a:xfrm>
          <a:prstGeom prst="hexagon">
            <a:avLst/>
          </a:prstGeom>
          <a:solidFill>
            <a:srgbClr val="5526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3369D80-87FC-1566-C7BA-38CADAD12716}"/>
              </a:ext>
            </a:extLst>
          </p:cNvPr>
          <p:cNvSpPr/>
          <p:nvPr/>
        </p:nvSpPr>
        <p:spPr>
          <a:xfrm>
            <a:off x="774017" y="2743201"/>
            <a:ext cx="5586191" cy="4408236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31C50F-C920-D67D-2CD4-A0D6983902BC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CD8071-18E3-D4AC-24ED-77B3F75A7472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503620" y="795135"/>
            <a:ext cx="323743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ر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مادي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602277" y="2716078"/>
            <a:ext cx="3040126" cy="2031235"/>
          </a:xfrm>
          <a:prstGeom prst="rect">
            <a:avLst/>
          </a:prstGeom>
          <a:solidFill>
            <a:srgbClr val="82828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268762" y="2716078"/>
            <a:ext cx="5636769" cy="408370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62C6D-FDB0-1207-5EDB-BB91FCB78C1A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5E13B-5FF9-2B68-D44E-D4E4DF668898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76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847079" y="809891"/>
            <a:ext cx="249995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أ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حمر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0C1DA4-79DB-D39D-9937-D36D2BC738A0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E51AB-4867-DE2F-607B-2548A1B28007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4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482254" y="1008075"/>
            <a:ext cx="341106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أ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خضر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star5">
            <a:avLst/>
          </a:prstGeom>
          <a:solidFill>
            <a:srgbClr val="02820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783706" y="1681711"/>
            <a:ext cx="5295554" cy="529555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AC060-B885-E68A-7E66-442AE02E0328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72E023-48D2-1665-4207-F1F49749C48F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ألوان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142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1715</TotalTime>
  <Words>52</Words>
  <Application>Microsoft Office PowerPoint</Application>
  <PresentationFormat>Custom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Teaching Print Dotted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229</cp:revision>
  <dcterms:created xsi:type="dcterms:W3CDTF">2025-02-12T09:43:58Z</dcterms:created>
  <dcterms:modified xsi:type="dcterms:W3CDTF">2025-05-09T16:49:52Z</dcterms:modified>
</cp:coreProperties>
</file>