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7" r:id="rId3"/>
    <p:sldId id="276" r:id="rId4"/>
    <p:sldId id="273" r:id="rId5"/>
    <p:sldId id="275" r:id="rId6"/>
    <p:sldId id="282" r:id="rId7"/>
    <p:sldId id="278" r:id="rId8"/>
    <p:sldId id="279" r:id="rId9"/>
    <p:sldId id="283" r:id="rId10"/>
    <p:sldId id="284" r:id="rId11"/>
    <p:sldId id="285" r:id="rId1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6B2"/>
    <a:srgbClr val="FFFF00"/>
    <a:srgbClr val="F54A4F"/>
    <a:srgbClr val="66FF33"/>
    <a:srgbClr val="EE7103"/>
    <a:srgbClr val="5A2A14"/>
    <a:srgbClr val="EFF353"/>
    <a:srgbClr val="DBD96B"/>
    <a:srgbClr val="767676"/>
    <a:srgbClr val="028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2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B183E-EA39-40E1-432A-22A28390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743"/>
            <a:ext cx="10058400" cy="57476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DC4B37-D501-3209-B3BC-9E57423488AF}"/>
              </a:ext>
            </a:extLst>
          </p:cNvPr>
          <p:cNvSpPr txBox="1"/>
          <p:nvPr/>
        </p:nvSpPr>
        <p:spPr>
          <a:xfrm>
            <a:off x="0" y="879921"/>
            <a:ext cx="1005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AE" sz="80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كتاب التلوين</a:t>
            </a:r>
            <a:endParaRPr kumimoji="0" lang="en-US" sz="8000" b="0" i="0" u="none" strike="noStrike" kern="1200" cap="none" spc="0" normalizeH="0" baseline="0" noProof="0" dirty="0">
              <a:ln w="3175"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53B2D-92A1-05A5-F05C-E5916089F942}"/>
              </a:ext>
            </a:extLst>
          </p:cNvPr>
          <p:cNvSpPr txBox="1"/>
          <p:nvPr/>
        </p:nvSpPr>
        <p:spPr>
          <a:xfrm>
            <a:off x="0" y="-60303"/>
            <a:ext cx="10058400" cy="1107996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chemeClr val="accent6"/>
                </a:solidFill>
                <a:effectLst/>
                <a:latin typeface="Arial Black" panose="020B0A04020102020204" pitchFamily="34" charset="0"/>
              </a:rPr>
              <a:t>أ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ر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ق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ا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effectLst/>
                <a:latin typeface="Arial Black" panose="020B0A04020102020204" pitchFamily="34" charset="0"/>
              </a:rPr>
              <a:t>م</a:t>
            </a:r>
            <a:endParaRPr lang="ar-AE" sz="6600" dirty="0">
              <a:ln w="3175">
                <a:solidFill>
                  <a:sysClr val="windowText" lastClr="000000"/>
                </a:solidFill>
              </a:ln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69958" y="1694410"/>
            <a:ext cx="459732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AE" sz="10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eaching Print Dotted" pitchFamily="50" charset="0"/>
                <a:ea typeface="+mn-ea"/>
                <a:cs typeface="+mn-cs"/>
              </a:rPr>
              <a:t>ت</a:t>
            </a:r>
            <a:r>
              <a:rPr kumimoji="0" lang="ar-AE" sz="10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eaching Print Dotted" pitchFamily="50" charset="0"/>
                <a:ea typeface="+mn-ea"/>
                <a:cs typeface="+mn-cs"/>
              </a:rPr>
              <a:t>سعة ـ ٩</a:t>
            </a:r>
            <a:endParaRPr kumimoji="0" lang="en-US" sz="10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eaching Print Dotted" pitchFamily="50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F0EF7A-D285-4CF2-590A-7C8BDDD55734}"/>
              </a:ext>
            </a:extLst>
          </p:cNvPr>
          <p:cNvGrpSpPr/>
          <p:nvPr/>
        </p:nvGrpSpPr>
        <p:grpSpPr>
          <a:xfrm flipH="1">
            <a:off x="469958" y="4000020"/>
            <a:ext cx="7834171" cy="3130642"/>
            <a:chOff x="469958" y="4000020"/>
            <a:chExt cx="7834171" cy="313064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D5FB62-4A54-11D3-4162-9A971C92C8E6}"/>
                </a:ext>
              </a:extLst>
            </p:cNvPr>
            <p:cNvSpPr/>
            <p:nvPr/>
          </p:nvSpPr>
          <p:spPr>
            <a:xfrm>
              <a:off x="469958" y="4004198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١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CF23E77-EE93-FE9C-27FC-180240B1ED9C}"/>
                </a:ext>
              </a:extLst>
            </p:cNvPr>
            <p:cNvSpPr/>
            <p:nvPr/>
          </p:nvSpPr>
          <p:spPr>
            <a:xfrm>
              <a:off x="2088969" y="4000020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٢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38F76AD-1BF7-817C-A7C2-BC31ACA3E0F7}"/>
                </a:ext>
              </a:extLst>
            </p:cNvPr>
            <p:cNvSpPr/>
            <p:nvPr/>
          </p:nvSpPr>
          <p:spPr>
            <a:xfrm>
              <a:off x="3680281" y="4000020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٣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4DFD948-5B49-46E6-6B9C-07BC55D06882}"/>
                </a:ext>
              </a:extLst>
            </p:cNvPr>
            <p:cNvSpPr/>
            <p:nvPr/>
          </p:nvSpPr>
          <p:spPr>
            <a:xfrm>
              <a:off x="5299292" y="4000020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٤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5661EAA-6242-EB76-0DC1-020FEB17CFC6}"/>
                </a:ext>
              </a:extLst>
            </p:cNvPr>
            <p:cNvSpPr/>
            <p:nvPr/>
          </p:nvSpPr>
          <p:spPr>
            <a:xfrm>
              <a:off x="473971" y="5744836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٥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D651520-0B5C-38D5-4E2C-6B2EBB6983D4}"/>
                </a:ext>
              </a:extLst>
            </p:cNvPr>
            <p:cNvSpPr/>
            <p:nvPr/>
          </p:nvSpPr>
          <p:spPr>
            <a:xfrm>
              <a:off x="2092982" y="5740658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٦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B1FCCED-974B-D158-1955-46CD70E17B82}"/>
                </a:ext>
              </a:extLst>
            </p:cNvPr>
            <p:cNvSpPr/>
            <p:nvPr/>
          </p:nvSpPr>
          <p:spPr>
            <a:xfrm>
              <a:off x="3684294" y="5740658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٧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7C6C5B81-EFED-8D81-35FB-B0A5E52F44A6}"/>
                </a:ext>
              </a:extLst>
            </p:cNvPr>
            <p:cNvSpPr/>
            <p:nvPr/>
          </p:nvSpPr>
          <p:spPr>
            <a:xfrm>
              <a:off x="5303305" y="5740658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٨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A24F29A-F1A5-87C3-BE23-A5FA0DD22ED8}"/>
                </a:ext>
              </a:extLst>
            </p:cNvPr>
            <p:cNvSpPr/>
            <p:nvPr/>
          </p:nvSpPr>
          <p:spPr>
            <a:xfrm>
              <a:off x="6918303" y="4910113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AE" sz="1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  <a:ea typeface="+mn-ea"/>
                  <a:cs typeface="+mn-cs"/>
                </a:rPr>
                <a:t>٩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eaching Print Dotted" pitchFamily="50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ABCD1BE-4158-9589-6E98-4B3A5FAF071E}"/>
              </a:ext>
            </a:extLst>
          </p:cNvPr>
          <p:cNvGrpSpPr/>
          <p:nvPr/>
        </p:nvGrpSpPr>
        <p:grpSpPr>
          <a:xfrm flipH="1">
            <a:off x="5135595" y="1635578"/>
            <a:ext cx="4682826" cy="1871321"/>
            <a:chOff x="5135595" y="1635578"/>
            <a:chExt cx="4682826" cy="1871321"/>
          </a:xfrm>
        </p:grpSpPr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76A091C5-DC98-86D2-4F0E-1F613DD1BF6E}"/>
                </a:ext>
              </a:extLst>
            </p:cNvPr>
            <p:cNvSpPr/>
            <p:nvPr/>
          </p:nvSpPr>
          <p:spPr>
            <a:xfrm>
              <a:off x="5135595" y="1638075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FEC7BE5-D82F-BA02-F84B-7102ECAA5884}"/>
                </a:ext>
              </a:extLst>
            </p:cNvPr>
            <p:cNvSpPr/>
            <p:nvPr/>
          </p:nvSpPr>
          <p:spPr>
            <a:xfrm>
              <a:off x="6103348" y="1635578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٢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2A2F07D5-FBDE-5B11-E388-A1A919065ADA}"/>
                </a:ext>
              </a:extLst>
            </p:cNvPr>
            <p:cNvSpPr/>
            <p:nvPr/>
          </p:nvSpPr>
          <p:spPr>
            <a:xfrm>
              <a:off x="7054544" y="1635578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٣</a:t>
              </a: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C90AA84D-750D-4D19-3543-BC7ECB8F2AB0}"/>
                </a:ext>
              </a:extLst>
            </p:cNvPr>
            <p:cNvSpPr/>
            <p:nvPr/>
          </p:nvSpPr>
          <p:spPr>
            <a:xfrm>
              <a:off x="8022298" y="1635578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٤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74C5E08D-673E-F694-183E-91E49AA673C9}"/>
                </a:ext>
              </a:extLst>
            </p:cNvPr>
            <p:cNvSpPr/>
            <p:nvPr/>
          </p:nvSpPr>
          <p:spPr>
            <a:xfrm>
              <a:off x="5137994" y="2678531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٥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954B0D7E-EE81-DD89-8254-FA2B3168BEA9}"/>
                </a:ext>
              </a:extLst>
            </p:cNvPr>
            <p:cNvSpPr/>
            <p:nvPr/>
          </p:nvSpPr>
          <p:spPr>
            <a:xfrm>
              <a:off x="6105747" y="2676034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٦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8628F4B6-7477-70E8-3560-02668C0FE4F0}"/>
                </a:ext>
              </a:extLst>
            </p:cNvPr>
            <p:cNvSpPr/>
            <p:nvPr/>
          </p:nvSpPr>
          <p:spPr>
            <a:xfrm>
              <a:off x="7056943" y="2676034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٧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66E988FE-3926-A1C7-55A3-0C474A9A85B7}"/>
                </a:ext>
              </a:extLst>
            </p:cNvPr>
            <p:cNvSpPr/>
            <p:nvPr/>
          </p:nvSpPr>
          <p:spPr>
            <a:xfrm>
              <a:off x="8024696" y="2676034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٨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F08C09-7493-8746-DB9D-13268760F2D1}"/>
                </a:ext>
              </a:extLst>
            </p:cNvPr>
            <p:cNvSpPr/>
            <p:nvPr/>
          </p:nvSpPr>
          <p:spPr>
            <a:xfrm>
              <a:off x="8990053" y="2179581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AE" sz="7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aching Print Dotted" pitchFamily="50" charset="0"/>
                  <a:ea typeface="+mn-ea"/>
                  <a:cs typeface="+mn-cs"/>
                </a:rPr>
                <a:t>٩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A46AF44-23CB-FBFB-A408-2D5D32727D76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6E234-1751-18CB-3958-D54EC773DEB1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5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-72708" y="2150659"/>
            <a:ext cx="5239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sz="9600" dirty="0">
                <a:latin typeface="Teaching Print Dotted" pitchFamily="50" charset="0"/>
              </a:rPr>
              <a:t>ع</a:t>
            </a:r>
            <a:r>
              <a:rPr lang="ar-AE" sz="96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شرة ـ ١٠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eaching Print Dotted" pitchFamily="50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6FD533-9DC9-E9EE-9585-B3EAD92ABE98}"/>
              </a:ext>
            </a:extLst>
          </p:cNvPr>
          <p:cNvGrpSpPr/>
          <p:nvPr/>
        </p:nvGrpSpPr>
        <p:grpSpPr>
          <a:xfrm flipH="1">
            <a:off x="306412" y="4751781"/>
            <a:ext cx="7502384" cy="2704599"/>
            <a:chOff x="306412" y="4751781"/>
            <a:chExt cx="7502384" cy="2704599"/>
          </a:xfrm>
        </p:grpSpPr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2EA150E6-49EC-8EA6-8564-E66AC466C345}"/>
                </a:ext>
              </a:extLst>
            </p:cNvPr>
            <p:cNvSpPr/>
            <p:nvPr/>
          </p:nvSpPr>
          <p:spPr>
            <a:xfrm>
              <a:off x="306412" y="4752272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١</a:t>
              </a:r>
            </a:p>
          </p:txBody>
        </p:sp>
        <p:sp>
          <p:nvSpPr>
            <p:cNvPr id="53" name="Pentagon 52">
              <a:extLst>
                <a:ext uri="{FF2B5EF4-FFF2-40B4-BE49-F238E27FC236}">
                  <a16:creationId xmlns:a16="http://schemas.microsoft.com/office/drawing/2014/main" id="{0B4BE12E-9756-FBD0-E828-F96010C32E0D}"/>
                </a:ext>
              </a:extLst>
            </p:cNvPr>
            <p:cNvSpPr/>
            <p:nvPr/>
          </p:nvSpPr>
          <p:spPr>
            <a:xfrm>
              <a:off x="1902601" y="4751781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٢</a:t>
              </a:r>
            </a:p>
          </p:txBody>
        </p:sp>
        <p:sp>
          <p:nvSpPr>
            <p:cNvPr id="77" name="Pentagon 76">
              <a:extLst>
                <a:ext uri="{FF2B5EF4-FFF2-40B4-BE49-F238E27FC236}">
                  <a16:creationId xmlns:a16="http://schemas.microsoft.com/office/drawing/2014/main" id="{3C451FC5-B12E-8056-B211-6740693BE3D2}"/>
                </a:ext>
              </a:extLst>
            </p:cNvPr>
            <p:cNvSpPr/>
            <p:nvPr/>
          </p:nvSpPr>
          <p:spPr>
            <a:xfrm>
              <a:off x="306412" y="6167542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٦</a:t>
              </a:r>
            </a:p>
          </p:txBody>
        </p:sp>
        <p:sp>
          <p:nvSpPr>
            <p:cNvPr id="101" name="Pentagon 100">
              <a:extLst>
                <a:ext uri="{FF2B5EF4-FFF2-40B4-BE49-F238E27FC236}">
                  <a16:creationId xmlns:a16="http://schemas.microsoft.com/office/drawing/2014/main" id="{18F8172E-2DD3-84B2-3BCA-FC96C66F18C7}"/>
                </a:ext>
              </a:extLst>
            </p:cNvPr>
            <p:cNvSpPr/>
            <p:nvPr/>
          </p:nvSpPr>
          <p:spPr>
            <a:xfrm>
              <a:off x="1902601" y="6167051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٧</a:t>
              </a:r>
            </a:p>
          </p:txBody>
        </p:sp>
        <p:sp>
          <p:nvSpPr>
            <p:cNvPr id="272" name="Pentagon 271">
              <a:extLst>
                <a:ext uri="{FF2B5EF4-FFF2-40B4-BE49-F238E27FC236}">
                  <a16:creationId xmlns:a16="http://schemas.microsoft.com/office/drawing/2014/main" id="{CD20FE45-DF8D-0376-79B3-13E09C8B30CA}"/>
                </a:ext>
              </a:extLst>
            </p:cNvPr>
            <p:cNvSpPr/>
            <p:nvPr/>
          </p:nvSpPr>
          <p:spPr>
            <a:xfrm>
              <a:off x="3435723" y="4752272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٣</a:t>
              </a:r>
            </a:p>
          </p:txBody>
        </p:sp>
        <p:sp>
          <p:nvSpPr>
            <p:cNvPr id="249" name="Pentagon 248">
              <a:extLst>
                <a:ext uri="{FF2B5EF4-FFF2-40B4-BE49-F238E27FC236}">
                  <a16:creationId xmlns:a16="http://schemas.microsoft.com/office/drawing/2014/main" id="{A714BC57-D688-936D-77D2-910AD62A0B50}"/>
                </a:ext>
              </a:extLst>
            </p:cNvPr>
            <p:cNvSpPr/>
            <p:nvPr/>
          </p:nvSpPr>
          <p:spPr>
            <a:xfrm>
              <a:off x="5031912" y="4751781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٤</a:t>
              </a:r>
            </a:p>
          </p:txBody>
        </p:sp>
        <p:sp>
          <p:nvSpPr>
            <p:cNvPr id="226" name="Pentagon 225">
              <a:extLst>
                <a:ext uri="{FF2B5EF4-FFF2-40B4-BE49-F238E27FC236}">
                  <a16:creationId xmlns:a16="http://schemas.microsoft.com/office/drawing/2014/main" id="{B9FA89B6-C17B-5267-3803-C9CAF9116853}"/>
                </a:ext>
              </a:extLst>
            </p:cNvPr>
            <p:cNvSpPr/>
            <p:nvPr/>
          </p:nvSpPr>
          <p:spPr>
            <a:xfrm>
              <a:off x="3435723" y="6167542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٨</a:t>
              </a:r>
            </a:p>
          </p:txBody>
        </p:sp>
        <p:sp>
          <p:nvSpPr>
            <p:cNvPr id="203" name="Pentagon 202">
              <a:extLst>
                <a:ext uri="{FF2B5EF4-FFF2-40B4-BE49-F238E27FC236}">
                  <a16:creationId xmlns:a16="http://schemas.microsoft.com/office/drawing/2014/main" id="{D8A7C2D1-E025-92B0-BD8C-D2616D66B3F0}"/>
                </a:ext>
              </a:extLst>
            </p:cNvPr>
            <p:cNvSpPr/>
            <p:nvPr/>
          </p:nvSpPr>
          <p:spPr>
            <a:xfrm>
              <a:off x="5031912" y="6167051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AE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  <a:ea typeface="+mn-ea"/>
                  <a:cs typeface="+mn-cs"/>
                </a:rPr>
                <a:t>٩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eaching Print Dotted" pitchFamily="50" charset="0"/>
              </a:endParaRPr>
            </a:p>
          </p:txBody>
        </p:sp>
        <p:sp>
          <p:nvSpPr>
            <p:cNvPr id="369" name="Pentagon 368">
              <a:extLst>
                <a:ext uri="{FF2B5EF4-FFF2-40B4-BE49-F238E27FC236}">
                  <a16:creationId xmlns:a16="http://schemas.microsoft.com/office/drawing/2014/main" id="{0B53041C-5098-B6CA-C274-2E4EBD0C6671}"/>
                </a:ext>
              </a:extLst>
            </p:cNvPr>
            <p:cNvSpPr/>
            <p:nvPr/>
          </p:nvSpPr>
          <p:spPr>
            <a:xfrm>
              <a:off x="6519958" y="4751781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٥</a:t>
              </a:r>
            </a:p>
          </p:txBody>
        </p:sp>
        <p:sp>
          <p:nvSpPr>
            <p:cNvPr id="323" name="Pentagon 322">
              <a:extLst>
                <a:ext uri="{FF2B5EF4-FFF2-40B4-BE49-F238E27FC236}">
                  <a16:creationId xmlns:a16="http://schemas.microsoft.com/office/drawing/2014/main" id="{D117E78C-90B9-F584-3503-CC019E69AA11}"/>
                </a:ext>
              </a:extLst>
            </p:cNvPr>
            <p:cNvSpPr/>
            <p:nvPr/>
          </p:nvSpPr>
          <p:spPr>
            <a:xfrm>
              <a:off x="6519958" y="6167051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١٠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F148AD-4FAB-0029-FABE-B09802006705}"/>
              </a:ext>
            </a:extLst>
          </p:cNvPr>
          <p:cNvGrpSpPr/>
          <p:nvPr/>
        </p:nvGrpSpPr>
        <p:grpSpPr>
          <a:xfrm flipH="1">
            <a:off x="5012071" y="2339445"/>
            <a:ext cx="4823703" cy="1738938"/>
            <a:chOff x="5012071" y="2339445"/>
            <a:chExt cx="4823703" cy="1738938"/>
          </a:xfrm>
        </p:grpSpPr>
        <p:sp>
          <p:nvSpPr>
            <p:cNvPr id="613" name="Pentagon 612">
              <a:extLst>
                <a:ext uri="{FF2B5EF4-FFF2-40B4-BE49-F238E27FC236}">
                  <a16:creationId xmlns:a16="http://schemas.microsoft.com/office/drawing/2014/main" id="{0066F027-F95F-5323-E4DF-F736049709C4}"/>
                </a:ext>
              </a:extLst>
            </p:cNvPr>
            <p:cNvSpPr/>
            <p:nvPr/>
          </p:nvSpPr>
          <p:spPr>
            <a:xfrm>
              <a:off x="5012071" y="2339761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590" name="Pentagon 589">
              <a:extLst>
                <a:ext uri="{FF2B5EF4-FFF2-40B4-BE49-F238E27FC236}">
                  <a16:creationId xmlns:a16="http://schemas.microsoft.com/office/drawing/2014/main" id="{B9280955-39C2-AA93-69EB-F0843B1C5C9E}"/>
                </a:ext>
              </a:extLst>
            </p:cNvPr>
            <p:cNvSpPr/>
            <p:nvPr/>
          </p:nvSpPr>
          <p:spPr>
            <a:xfrm>
              <a:off x="6038350" y="2339445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٢</a:t>
              </a:r>
            </a:p>
          </p:txBody>
        </p:sp>
        <p:sp>
          <p:nvSpPr>
            <p:cNvPr id="567" name="Pentagon 566">
              <a:extLst>
                <a:ext uri="{FF2B5EF4-FFF2-40B4-BE49-F238E27FC236}">
                  <a16:creationId xmlns:a16="http://schemas.microsoft.com/office/drawing/2014/main" id="{0A2D0F6C-C302-4E8A-FCAB-8A06BA3E298D}"/>
                </a:ext>
              </a:extLst>
            </p:cNvPr>
            <p:cNvSpPr/>
            <p:nvPr/>
          </p:nvSpPr>
          <p:spPr>
            <a:xfrm>
              <a:off x="5012071" y="3249717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٦</a:t>
              </a:r>
            </a:p>
          </p:txBody>
        </p:sp>
        <p:sp>
          <p:nvSpPr>
            <p:cNvPr id="544" name="Pentagon 543">
              <a:extLst>
                <a:ext uri="{FF2B5EF4-FFF2-40B4-BE49-F238E27FC236}">
                  <a16:creationId xmlns:a16="http://schemas.microsoft.com/office/drawing/2014/main" id="{29ACB6B5-51A4-A87F-A958-6262210213FC}"/>
                </a:ext>
              </a:extLst>
            </p:cNvPr>
            <p:cNvSpPr/>
            <p:nvPr/>
          </p:nvSpPr>
          <p:spPr>
            <a:xfrm>
              <a:off x="6038350" y="3249401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٧</a:t>
              </a:r>
            </a:p>
          </p:txBody>
        </p:sp>
        <p:sp>
          <p:nvSpPr>
            <p:cNvPr id="517" name="Pentagon 516">
              <a:extLst>
                <a:ext uri="{FF2B5EF4-FFF2-40B4-BE49-F238E27FC236}">
                  <a16:creationId xmlns:a16="http://schemas.microsoft.com/office/drawing/2014/main" id="{7538D33F-2A0D-1C2C-FBC4-00ADDF2CE7FB}"/>
                </a:ext>
              </a:extLst>
            </p:cNvPr>
            <p:cNvSpPr/>
            <p:nvPr/>
          </p:nvSpPr>
          <p:spPr>
            <a:xfrm>
              <a:off x="7024080" y="2339761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٣</a:t>
              </a:r>
            </a:p>
          </p:txBody>
        </p:sp>
        <p:sp>
          <p:nvSpPr>
            <p:cNvPr id="494" name="Pentagon 493">
              <a:extLst>
                <a:ext uri="{FF2B5EF4-FFF2-40B4-BE49-F238E27FC236}">
                  <a16:creationId xmlns:a16="http://schemas.microsoft.com/office/drawing/2014/main" id="{ACE2B4F0-4016-2316-62C4-252C8B300346}"/>
                </a:ext>
              </a:extLst>
            </p:cNvPr>
            <p:cNvSpPr/>
            <p:nvPr/>
          </p:nvSpPr>
          <p:spPr>
            <a:xfrm>
              <a:off x="8050359" y="2339445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٤</a:t>
              </a:r>
            </a:p>
          </p:txBody>
        </p:sp>
        <p:sp>
          <p:nvSpPr>
            <p:cNvPr id="471" name="Pentagon 470">
              <a:extLst>
                <a:ext uri="{FF2B5EF4-FFF2-40B4-BE49-F238E27FC236}">
                  <a16:creationId xmlns:a16="http://schemas.microsoft.com/office/drawing/2014/main" id="{9EAB7A27-F235-9F81-5A21-8E33DC5C290A}"/>
                </a:ext>
              </a:extLst>
            </p:cNvPr>
            <p:cNvSpPr/>
            <p:nvPr/>
          </p:nvSpPr>
          <p:spPr>
            <a:xfrm>
              <a:off x="7024080" y="3249717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٨</a:t>
              </a:r>
            </a:p>
          </p:txBody>
        </p:sp>
        <p:sp>
          <p:nvSpPr>
            <p:cNvPr id="448" name="Pentagon 447">
              <a:extLst>
                <a:ext uri="{FF2B5EF4-FFF2-40B4-BE49-F238E27FC236}">
                  <a16:creationId xmlns:a16="http://schemas.microsoft.com/office/drawing/2014/main" id="{DD99D787-131B-C8B0-A6E2-804B834FA11F}"/>
                </a:ext>
              </a:extLst>
            </p:cNvPr>
            <p:cNvSpPr/>
            <p:nvPr/>
          </p:nvSpPr>
          <p:spPr>
            <a:xfrm>
              <a:off x="8050359" y="3249401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٩</a:t>
              </a:r>
            </a:p>
          </p:txBody>
        </p:sp>
        <p:sp>
          <p:nvSpPr>
            <p:cNvPr id="421" name="Pentagon 420">
              <a:extLst>
                <a:ext uri="{FF2B5EF4-FFF2-40B4-BE49-F238E27FC236}">
                  <a16:creationId xmlns:a16="http://schemas.microsoft.com/office/drawing/2014/main" id="{D121B943-FFF3-1EF2-15D2-6DBF21372D5E}"/>
                </a:ext>
              </a:extLst>
            </p:cNvPr>
            <p:cNvSpPr/>
            <p:nvPr/>
          </p:nvSpPr>
          <p:spPr>
            <a:xfrm>
              <a:off x="9007108" y="2339445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٥</a:t>
              </a:r>
            </a:p>
          </p:txBody>
        </p:sp>
        <p:sp>
          <p:nvSpPr>
            <p:cNvPr id="398" name="Pentagon 397">
              <a:extLst>
                <a:ext uri="{FF2B5EF4-FFF2-40B4-BE49-F238E27FC236}">
                  <a16:creationId xmlns:a16="http://schemas.microsoft.com/office/drawing/2014/main" id="{9F441302-8DEA-30D1-9C9A-20C6258D1554}"/>
                </a:ext>
              </a:extLst>
            </p:cNvPr>
            <p:cNvSpPr/>
            <p:nvPr/>
          </p:nvSpPr>
          <p:spPr>
            <a:xfrm>
              <a:off x="9007108" y="3249401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ar-AE" sz="2400" dirty="0">
                  <a:solidFill>
                    <a:prstClr val="black"/>
                  </a:solidFill>
                  <a:latin typeface="Teaching Print Dotted" pitchFamily="50" charset="0"/>
                </a:rPr>
                <a:t>١٠</a:t>
              </a: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EE20BA7-4A06-30D1-0430-4EB50C8A17C3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EE32F-6B92-CFE6-3FCD-0512B1F7587C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5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78522" y="795135"/>
            <a:ext cx="414138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و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احد ـ ١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B206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tx1"/>
                </a:solidFill>
                <a:latin typeface="Arial Black" panose="020B0A04020102020204" pitchFamily="34" charset="0"/>
              </a:rPr>
              <a:t>١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00" b="1" dirty="0">
                <a:solidFill>
                  <a:schemeClr val="tx1"/>
                </a:solidFill>
                <a:latin typeface="Teaching Print Dotted" pitchFamily="50" charset="0"/>
              </a:rPr>
              <a:t>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E7F85-8D6B-F731-9CDF-2551AC7AFC47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3E24B-009C-570F-5F93-B642833E1CD8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11331" y="749912"/>
            <a:ext cx="405236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ا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ثنين ـ ٢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641D29-5492-8364-CDE4-061395479EAD}"/>
              </a:ext>
            </a:extLst>
          </p:cNvPr>
          <p:cNvGrpSpPr/>
          <p:nvPr/>
        </p:nvGrpSpPr>
        <p:grpSpPr>
          <a:xfrm flipH="1">
            <a:off x="473587" y="2801653"/>
            <a:ext cx="5437744" cy="3360587"/>
            <a:chOff x="473587" y="2801653"/>
            <a:chExt cx="5437744" cy="336058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944D3F5-6C99-A869-6E57-CDD366BF5618}"/>
                </a:ext>
              </a:extLst>
            </p:cNvPr>
            <p:cNvSpPr/>
            <p:nvPr/>
          </p:nvSpPr>
          <p:spPr>
            <a:xfrm>
              <a:off x="473587" y="2801653"/>
              <a:ext cx="2588347" cy="3360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600" b="1" dirty="0">
                  <a:solidFill>
                    <a:schemeClr val="tx1"/>
                  </a:solidFill>
                  <a:latin typeface="Teaching Print Dotted" pitchFamily="50" charset="0"/>
                </a:rPr>
                <a:t>١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19046ED-ED93-B0A7-9ECA-FCF6D701A41E}"/>
                </a:ext>
              </a:extLst>
            </p:cNvPr>
            <p:cNvSpPr/>
            <p:nvPr/>
          </p:nvSpPr>
          <p:spPr>
            <a:xfrm>
              <a:off x="3322984" y="2801653"/>
              <a:ext cx="2588347" cy="3360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600" b="1" dirty="0">
                  <a:solidFill>
                    <a:schemeClr val="tx1"/>
                  </a:solidFill>
                  <a:latin typeface="Teaching Print Dotted" pitchFamily="50" charset="0"/>
                </a:rPr>
                <a:t>٢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239874A-A98A-81BC-0882-660BDA8881B8}"/>
              </a:ext>
            </a:extLst>
          </p:cNvPr>
          <p:cNvGrpSpPr/>
          <p:nvPr/>
        </p:nvGrpSpPr>
        <p:grpSpPr>
          <a:xfrm flipH="1">
            <a:off x="6313654" y="2443627"/>
            <a:ext cx="3408438" cy="2102249"/>
            <a:chOff x="6313654" y="2443627"/>
            <a:chExt cx="3408438" cy="210224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D862969-8F35-E440-D783-A8CCFACC2949}"/>
                </a:ext>
              </a:extLst>
            </p:cNvPr>
            <p:cNvSpPr/>
            <p:nvPr/>
          </p:nvSpPr>
          <p:spPr>
            <a:xfrm>
              <a:off x="6313654" y="2488850"/>
              <a:ext cx="1584336" cy="2057026"/>
            </a:xfrm>
            <a:prstGeom prst="ellipse">
              <a:avLst/>
            </a:prstGeom>
            <a:solidFill>
              <a:srgbClr val="004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BFB66F3-F387-EB0F-0C38-96D8F59904A7}"/>
                </a:ext>
              </a:extLst>
            </p:cNvPr>
            <p:cNvSpPr/>
            <p:nvPr/>
          </p:nvSpPr>
          <p:spPr>
            <a:xfrm>
              <a:off x="8137756" y="2443627"/>
              <a:ext cx="1584336" cy="2057026"/>
            </a:xfrm>
            <a:prstGeom prst="ellipse">
              <a:avLst/>
            </a:prstGeom>
            <a:solidFill>
              <a:srgbClr val="004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٢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1F50CDE-ADA1-63F9-EC43-135BC44469AB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DB0A2-4C32-8B0C-7839-73C719A45A15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470902" y="825165"/>
            <a:ext cx="4556461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ث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لاثة ـ ٣ 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FA31A8-2C34-7BC1-BAB4-214971CF7B3F}"/>
              </a:ext>
            </a:extLst>
          </p:cNvPr>
          <p:cNvGrpSpPr/>
          <p:nvPr/>
        </p:nvGrpSpPr>
        <p:grpSpPr>
          <a:xfrm flipH="1">
            <a:off x="767268" y="2567187"/>
            <a:ext cx="5277413" cy="4930220"/>
            <a:chOff x="767268" y="2567187"/>
            <a:chExt cx="5277413" cy="4930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A150E6-49EC-8EA6-8564-E66AC466C345}"/>
                </a:ext>
              </a:extLst>
            </p:cNvPr>
            <p:cNvSpPr/>
            <p:nvPr/>
          </p:nvSpPr>
          <p:spPr>
            <a:xfrm>
              <a:off x="767268" y="2567187"/>
              <a:ext cx="2208408" cy="220840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١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D5FB62-4A54-11D3-4162-9A971C92C8E6}"/>
                </a:ext>
              </a:extLst>
            </p:cNvPr>
            <p:cNvSpPr/>
            <p:nvPr/>
          </p:nvSpPr>
          <p:spPr>
            <a:xfrm>
              <a:off x="3836273" y="2567187"/>
              <a:ext cx="2208408" cy="220840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٢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F75ED4A-0868-ABCF-676F-FD506B6BA327}"/>
                </a:ext>
              </a:extLst>
            </p:cNvPr>
            <p:cNvSpPr/>
            <p:nvPr/>
          </p:nvSpPr>
          <p:spPr>
            <a:xfrm>
              <a:off x="2428290" y="5288999"/>
              <a:ext cx="2208408" cy="220840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٣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717C5C0-1C2A-8D92-6108-D1D6D2313A50}"/>
              </a:ext>
            </a:extLst>
          </p:cNvPr>
          <p:cNvGrpSpPr/>
          <p:nvPr/>
        </p:nvGrpSpPr>
        <p:grpSpPr>
          <a:xfrm flipH="1">
            <a:off x="6776070" y="2716078"/>
            <a:ext cx="2808359" cy="2682719"/>
            <a:chOff x="6776070" y="2716078"/>
            <a:chExt cx="2808359" cy="26827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B37E61A-1F71-464E-F07D-8249225B0CF2}"/>
                </a:ext>
              </a:extLst>
            </p:cNvPr>
            <p:cNvSpPr/>
            <p:nvPr/>
          </p:nvSpPr>
          <p:spPr>
            <a:xfrm>
              <a:off x="6776070" y="2716078"/>
              <a:ext cx="1264036" cy="1264036"/>
            </a:xfrm>
            <a:prstGeom prst="rect">
              <a:avLst/>
            </a:prstGeom>
            <a:solidFill>
              <a:srgbClr val="FCA7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1B9899F-7F8F-2D04-C55B-0851F9051A24}"/>
                </a:ext>
              </a:extLst>
            </p:cNvPr>
            <p:cNvSpPr/>
            <p:nvPr/>
          </p:nvSpPr>
          <p:spPr>
            <a:xfrm>
              <a:off x="8320393" y="2734944"/>
              <a:ext cx="1264036" cy="1264036"/>
            </a:xfrm>
            <a:prstGeom prst="rect">
              <a:avLst/>
            </a:prstGeom>
            <a:solidFill>
              <a:srgbClr val="FCA7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٢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CF3A25-FD88-F54C-0F02-37BF1EB53DB6}"/>
                </a:ext>
              </a:extLst>
            </p:cNvPr>
            <p:cNvSpPr/>
            <p:nvPr/>
          </p:nvSpPr>
          <p:spPr>
            <a:xfrm>
              <a:off x="7558860" y="4134761"/>
              <a:ext cx="1264036" cy="1264036"/>
            </a:xfrm>
            <a:prstGeom prst="rect">
              <a:avLst/>
            </a:prstGeom>
            <a:solidFill>
              <a:srgbClr val="FCA7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٣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9A6CAD-F396-8CD3-A2EA-54F46B4ABA64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8635C-5AEC-5946-35A8-DFC18ED636C7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506261" y="880838"/>
            <a:ext cx="446526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10700" dirty="0">
                <a:latin typeface="Teaching Print Dotted" pitchFamily="50" charset="0"/>
              </a:rPr>
              <a:t>أ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ربعة ـ ٤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8A1231-683C-54CB-F7B5-A2FDB5F396E4}"/>
              </a:ext>
            </a:extLst>
          </p:cNvPr>
          <p:cNvGrpSpPr/>
          <p:nvPr/>
        </p:nvGrpSpPr>
        <p:grpSpPr>
          <a:xfrm flipH="1">
            <a:off x="635431" y="2470755"/>
            <a:ext cx="4943693" cy="4634517"/>
            <a:chOff x="635431" y="2470755"/>
            <a:chExt cx="4943693" cy="4634517"/>
          </a:xfrm>
        </p:grpSpPr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2EA150E6-49EC-8EA6-8564-E66AC466C345}"/>
                </a:ext>
              </a:extLst>
            </p:cNvPr>
            <p:cNvSpPr/>
            <p:nvPr/>
          </p:nvSpPr>
          <p:spPr>
            <a:xfrm>
              <a:off x="635431" y="2471596"/>
              <a:ext cx="2208513" cy="2208513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١</a:t>
              </a:r>
            </a:p>
          </p:txBody>
        </p:sp>
        <p:sp>
          <p:nvSpPr>
            <p:cNvPr id="53" name="Pentagon 52">
              <a:extLst>
                <a:ext uri="{FF2B5EF4-FFF2-40B4-BE49-F238E27FC236}">
                  <a16:creationId xmlns:a16="http://schemas.microsoft.com/office/drawing/2014/main" id="{0B4BE12E-9756-FBD0-E828-F96010C32E0D}"/>
                </a:ext>
              </a:extLst>
            </p:cNvPr>
            <p:cNvSpPr/>
            <p:nvPr/>
          </p:nvSpPr>
          <p:spPr>
            <a:xfrm>
              <a:off x="3370611" y="2470755"/>
              <a:ext cx="2208513" cy="2208513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٢</a:t>
              </a:r>
            </a:p>
          </p:txBody>
        </p:sp>
        <p:sp>
          <p:nvSpPr>
            <p:cNvPr id="77" name="Pentagon 76">
              <a:extLst>
                <a:ext uri="{FF2B5EF4-FFF2-40B4-BE49-F238E27FC236}">
                  <a16:creationId xmlns:a16="http://schemas.microsoft.com/office/drawing/2014/main" id="{3C451FC5-B12E-8056-B211-6740693BE3D2}"/>
                </a:ext>
              </a:extLst>
            </p:cNvPr>
            <p:cNvSpPr/>
            <p:nvPr/>
          </p:nvSpPr>
          <p:spPr>
            <a:xfrm>
              <a:off x="635431" y="4896759"/>
              <a:ext cx="2208513" cy="2208513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٣</a:t>
              </a:r>
            </a:p>
          </p:txBody>
        </p:sp>
        <p:sp>
          <p:nvSpPr>
            <p:cNvPr id="101" name="Pentagon 100">
              <a:extLst>
                <a:ext uri="{FF2B5EF4-FFF2-40B4-BE49-F238E27FC236}">
                  <a16:creationId xmlns:a16="http://schemas.microsoft.com/office/drawing/2014/main" id="{18F8172E-2DD3-84B2-3BCA-FC96C66F18C7}"/>
                </a:ext>
              </a:extLst>
            </p:cNvPr>
            <p:cNvSpPr/>
            <p:nvPr/>
          </p:nvSpPr>
          <p:spPr>
            <a:xfrm>
              <a:off x="3370611" y="4895918"/>
              <a:ext cx="2208513" cy="2208513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٤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8EBD5B-49E3-1000-D79E-3B02DE87855F}"/>
              </a:ext>
            </a:extLst>
          </p:cNvPr>
          <p:cNvGrpSpPr/>
          <p:nvPr/>
        </p:nvGrpSpPr>
        <p:grpSpPr>
          <a:xfrm flipH="1">
            <a:off x="6537942" y="2619776"/>
            <a:ext cx="3078207" cy="2930941"/>
            <a:chOff x="6537942" y="2619776"/>
            <a:chExt cx="3078207" cy="2930941"/>
          </a:xfrm>
        </p:grpSpPr>
        <p:sp>
          <p:nvSpPr>
            <p:cNvPr id="2" name="Pentagon 1">
              <a:extLst>
                <a:ext uri="{FF2B5EF4-FFF2-40B4-BE49-F238E27FC236}">
                  <a16:creationId xmlns:a16="http://schemas.microsoft.com/office/drawing/2014/main" id="{1B37E61A-1F71-464E-F07D-8249225B0CF2}"/>
                </a:ext>
              </a:extLst>
            </p:cNvPr>
            <p:cNvSpPr/>
            <p:nvPr/>
          </p:nvSpPr>
          <p:spPr>
            <a:xfrm>
              <a:off x="6537942" y="2619776"/>
              <a:ext cx="1390973" cy="1390973"/>
            </a:xfrm>
            <a:prstGeom prst="pentag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126" name="Pentagon 125">
              <a:extLst>
                <a:ext uri="{FF2B5EF4-FFF2-40B4-BE49-F238E27FC236}">
                  <a16:creationId xmlns:a16="http://schemas.microsoft.com/office/drawing/2014/main" id="{19C33945-F7F3-5F63-EBE9-F0E07D4480DD}"/>
                </a:ext>
              </a:extLst>
            </p:cNvPr>
            <p:cNvSpPr/>
            <p:nvPr/>
          </p:nvSpPr>
          <p:spPr>
            <a:xfrm>
              <a:off x="8225176" y="2619776"/>
              <a:ext cx="1390973" cy="1390973"/>
            </a:xfrm>
            <a:prstGeom prst="pentag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٢</a:t>
              </a:r>
            </a:p>
          </p:txBody>
        </p:sp>
        <p:sp>
          <p:nvSpPr>
            <p:cNvPr id="150" name="Pentagon 149">
              <a:extLst>
                <a:ext uri="{FF2B5EF4-FFF2-40B4-BE49-F238E27FC236}">
                  <a16:creationId xmlns:a16="http://schemas.microsoft.com/office/drawing/2014/main" id="{DE417646-B2E1-4C7F-F6EF-AE4220818609}"/>
                </a:ext>
              </a:extLst>
            </p:cNvPr>
            <p:cNvSpPr/>
            <p:nvPr/>
          </p:nvSpPr>
          <p:spPr>
            <a:xfrm>
              <a:off x="6537942" y="4159744"/>
              <a:ext cx="1390973" cy="1390973"/>
            </a:xfrm>
            <a:prstGeom prst="pentag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٣</a:t>
              </a:r>
            </a:p>
          </p:txBody>
        </p:sp>
        <p:sp>
          <p:nvSpPr>
            <p:cNvPr id="174" name="Pentagon 173">
              <a:extLst>
                <a:ext uri="{FF2B5EF4-FFF2-40B4-BE49-F238E27FC236}">
                  <a16:creationId xmlns:a16="http://schemas.microsoft.com/office/drawing/2014/main" id="{80F1AB96-5626-B378-9FC8-EAC395C77915}"/>
                </a:ext>
              </a:extLst>
            </p:cNvPr>
            <p:cNvSpPr/>
            <p:nvPr/>
          </p:nvSpPr>
          <p:spPr>
            <a:xfrm>
              <a:off x="8225176" y="4159744"/>
              <a:ext cx="1390973" cy="1390973"/>
            </a:xfrm>
            <a:prstGeom prst="pentag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٤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1CB64C4-BE63-78CF-CC47-7B5A197BB167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8ABF7-62A8-7432-070C-9995A1BDAB3F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639289" y="693569"/>
            <a:ext cx="4444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9600" dirty="0">
                <a:latin typeface="Teaching Print Dotted" pitchFamily="50" charset="0"/>
              </a:rPr>
              <a:t>خ</a:t>
            </a:r>
            <a:r>
              <a:rPr lang="ar-AE" sz="96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مسة ـ ٥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C41863-7645-DDF9-CE65-D91DC1F79AD3}"/>
              </a:ext>
            </a:extLst>
          </p:cNvPr>
          <p:cNvGrpSpPr/>
          <p:nvPr/>
        </p:nvGrpSpPr>
        <p:grpSpPr>
          <a:xfrm flipH="1">
            <a:off x="485859" y="2123771"/>
            <a:ext cx="5447578" cy="5200562"/>
            <a:chOff x="485859" y="2123771"/>
            <a:chExt cx="5447578" cy="5200562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43369D80-87FC-1566-C7BA-38CADAD12716}"/>
                </a:ext>
              </a:extLst>
            </p:cNvPr>
            <p:cNvSpPr/>
            <p:nvPr/>
          </p:nvSpPr>
          <p:spPr>
            <a:xfrm>
              <a:off x="485859" y="2123771"/>
              <a:ext cx="2245202" cy="177175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١</a:t>
              </a:r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F160DF36-8AF1-39F7-0137-F3CCD0B6952D}"/>
                </a:ext>
              </a:extLst>
            </p:cNvPr>
            <p:cNvSpPr/>
            <p:nvPr/>
          </p:nvSpPr>
          <p:spPr>
            <a:xfrm>
              <a:off x="3688235" y="2152443"/>
              <a:ext cx="2245202" cy="177175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٢</a:t>
              </a:r>
            </a:p>
          </p:txBody>
        </p:sp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80889AC1-B6A0-7CF4-DDF2-6A2242C83D99}"/>
                </a:ext>
              </a:extLst>
            </p:cNvPr>
            <p:cNvSpPr/>
            <p:nvPr/>
          </p:nvSpPr>
          <p:spPr>
            <a:xfrm>
              <a:off x="485859" y="5523902"/>
              <a:ext cx="2245202" cy="177175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٤</a:t>
              </a:r>
            </a:p>
          </p:txBody>
        </p:sp>
        <p:sp>
          <p:nvSpPr>
            <p:cNvPr id="69" name="Hexagon 68">
              <a:extLst>
                <a:ext uri="{FF2B5EF4-FFF2-40B4-BE49-F238E27FC236}">
                  <a16:creationId xmlns:a16="http://schemas.microsoft.com/office/drawing/2014/main" id="{070DCB9C-07D0-9C4E-1987-E6DFF06219F7}"/>
                </a:ext>
              </a:extLst>
            </p:cNvPr>
            <p:cNvSpPr/>
            <p:nvPr/>
          </p:nvSpPr>
          <p:spPr>
            <a:xfrm>
              <a:off x="3688235" y="5552574"/>
              <a:ext cx="2245202" cy="177175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٥</a:t>
              </a:r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DCAF89F0-E0E9-FAC3-DD03-68FA6BE8874C}"/>
                </a:ext>
              </a:extLst>
            </p:cNvPr>
            <p:cNvSpPr/>
            <p:nvPr/>
          </p:nvSpPr>
          <p:spPr>
            <a:xfrm>
              <a:off x="2100059" y="3852509"/>
              <a:ext cx="2245202" cy="177175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٣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EA16DF8-1C05-2122-F47B-B5E042A74109}"/>
              </a:ext>
            </a:extLst>
          </p:cNvPr>
          <p:cNvGrpSpPr/>
          <p:nvPr/>
        </p:nvGrpSpPr>
        <p:grpSpPr>
          <a:xfrm flipH="1">
            <a:off x="6793441" y="2743202"/>
            <a:ext cx="2591048" cy="2473559"/>
            <a:chOff x="6793441" y="2743202"/>
            <a:chExt cx="2591048" cy="2473559"/>
          </a:xfrm>
        </p:grpSpPr>
        <p:sp>
          <p:nvSpPr>
            <p:cNvPr id="167" name="Hexagon 166">
              <a:extLst>
                <a:ext uri="{FF2B5EF4-FFF2-40B4-BE49-F238E27FC236}">
                  <a16:creationId xmlns:a16="http://schemas.microsoft.com/office/drawing/2014/main" id="{A8EBECD5-5A17-EEE6-2F56-B291608A10F8}"/>
                </a:ext>
              </a:extLst>
            </p:cNvPr>
            <p:cNvSpPr/>
            <p:nvPr/>
          </p:nvSpPr>
          <p:spPr>
            <a:xfrm>
              <a:off x="6793441" y="2743202"/>
              <a:ext cx="1067892" cy="842707"/>
            </a:xfrm>
            <a:prstGeom prst="hexagon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152" name="Hexagon 151">
              <a:extLst>
                <a:ext uri="{FF2B5EF4-FFF2-40B4-BE49-F238E27FC236}">
                  <a16:creationId xmlns:a16="http://schemas.microsoft.com/office/drawing/2014/main" id="{7B90E910-E291-1687-0B87-1ADB795DC184}"/>
                </a:ext>
              </a:extLst>
            </p:cNvPr>
            <p:cNvSpPr/>
            <p:nvPr/>
          </p:nvSpPr>
          <p:spPr>
            <a:xfrm>
              <a:off x="8316597" y="2756839"/>
              <a:ext cx="1067892" cy="842707"/>
            </a:xfrm>
            <a:prstGeom prst="hexagon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٢</a:t>
              </a:r>
            </a:p>
          </p:txBody>
        </p:sp>
        <p:sp>
          <p:nvSpPr>
            <p:cNvPr id="137" name="Hexagon 136">
              <a:extLst>
                <a:ext uri="{FF2B5EF4-FFF2-40B4-BE49-F238E27FC236}">
                  <a16:creationId xmlns:a16="http://schemas.microsoft.com/office/drawing/2014/main" id="{4F974353-954F-2FA2-1E1C-EDA078A681DC}"/>
                </a:ext>
              </a:extLst>
            </p:cNvPr>
            <p:cNvSpPr/>
            <p:nvPr/>
          </p:nvSpPr>
          <p:spPr>
            <a:xfrm>
              <a:off x="6793441" y="4360417"/>
              <a:ext cx="1067892" cy="842707"/>
            </a:xfrm>
            <a:prstGeom prst="hexagon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٤</a:t>
              </a:r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E098AD9A-B8DD-5D9A-0286-7FE9A8B2EC0E}"/>
                </a:ext>
              </a:extLst>
            </p:cNvPr>
            <p:cNvSpPr/>
            <p:nvPr/>
          </p:nvSpPr>
          <p:spPr>
            <a:xfrm>
              <a:off x="8316597" y="4374054"/>
              <a:ext cx="1067892" cy="842707"/>
            </a:xfrm>
            <a:prstGeom prst="hexagon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٥</a:t>
              </a:r>
            </a:p>
          </p:txBody>
        </p:sp>
        <p:sp>
          <p:nvSpPr>
            <p:cNvPr id="107" name="Hexagon 106">
              <a:extLst>
                <a:ext uri="{FF2B5EF4-FFF2-40B4-BE49-F238E27FC236}">
                  <a16:creationId xmlns:a16="http://schemas.microsoft.com/office/drawing/2014/main" id="{8CED6DB3-1F82-CB5D-2056-72AA13681396}"/>
                </a:ext>
              </a:extLst>
            </p:cNvPr>
            <p:cNvSpPr/>
            <p:nvPr/>
          </p:nvSpPr>
          <p:spPr>
            <a:xfrm>
              <a:off x="7561208" y="3565447"/>
              <a:ext cx="1067892" cy="842707"/>
            </a:xfrm>
            <a:prstGeom prst="hexagon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٣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893E0A8-62D1-1DC1-8B35-067D67F07FB0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D0543-BB5F-288A-097A-0D556B82F228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137329" y="539047"/>
            <a:ext cx="383419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س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تة ـ ٦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1B3C1B-F94E-9B63-055A-F4CF892F532D}"/>
              </a:ext>
            </a:extLst>
          </p:cNvPr>
          <p:cNvGrpSpPr/>
          <p:nvPr/>
        </p:nvGrpSpPr>
        <p:grpSpPr>
          <a:xfrm flipH="1">
            <a:off x="732755" y="1679095"/>
            <a:ext cx="4094658" cy="5766852"/>
            <a:chOff x="732755" y="1679095"/>
            <a:chExt cx="4094658" cy="5766852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2EA150E6-49EC-8EA6-8564-E66AC466C345}"/>
                </a:ext>
              </a:extLst>
            </p:cNvPr>
            <p:cNvSpPr/>
            <p:nvPr/>
          </p:nvSpPr>
          <p:spPr>
            <a:xfrm>
              <a:off x="732755" y="1679095"/>
              <a:ext cx="1870594" cy="1870594"/>
            </a:xfrm>
            <a:prstGeom prst="star5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١</a:t>
              </a:r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C7FC0890-6D1A-7502-1EC7-277F97B8EA61}"/>
                </a:ext>
              </a:extLst>
            </p:cNvPr>
            <p:cNvSpPr/>
            <p:nvPr/>
          </p:nvSpPr>
          <p:spPr>
            <a:xfrm>
              <a:off x="2883488" y="1679095"/>
              <a:ext cx="1870594" cy="1870594"/>
            </a:xfrm>
            <a:prstGeom prst="star5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٢</a:t>
              </a:r>
            </a:p>
          </p:txBody>
        </p:sp>
        <p:sp>
          <p:nvSpPr>
            <p:cNvPr id="53" name="Star: 5 Points 52">
              <a:extLst>
                <a:ext uri="{FF2B5EF4-FFF2-40B4-BE49-F238E27FC236}">
                  <a16:creationId xmlns:a16="http://schemas.microsoft.com/office/drawing/2014/main" id="{F31AF8EE-AFD7-2FC8-27A5-C10E0D7AA0FC}"/>
                </a:ext>
              </a:extLst>
            </p:cNvPr>
            <p:cNvSpPr/>
            <p:nvPr/>
          </p:nvSpPr>
          <p:spPr>
            <a:xfrm>
              <a:off x="2956819" y="3656497"/>
              <a:ext cx="1870594" cy="1870594"/>
            </a:xfrm>
            <a:prstGeom prst="star5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٤</a:t>
              </a:r>
            </a:p>
          </p:txBody>
        </p:sp>
        <p:sp>
          <p:nvSpPr>
            <p:cNvPr id="69" name="Star: 5 Points 68">
              <a:extLst>
                <a:ext uri="{FF2B5EF4-FFF2-40B4-BE49-F238E27FC236}">
                  <a16:creationId xmlns:a16="http://schemas.microsoft.com/office/drawing/2014/main" id="{6D383AD1-D0C3-72D6-3FD7-753AAF7AEE09}"/>
                </a:ext>
              </a:extLst>
            </p:cNvPr>
            <p:cNvSpPr/>
            <p:nvPr/>
          </p:nvSpPr>
          <p:spPr>
            <a:xfrm>
              <a:off x="774838" y="3654774"/>
              <a:ext cx="1870594" cy="1870594"/>
            </a:xfrm>
            <a:prstGeom prst="star5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٣</a:t>
              </a:r>
            </a:p>
          </p:txBody>
        </p:sp>
        <p:sp>
          <p:nvSpPr>
            <p:cNvPr id="85" name="Star: 5 Points 84">
              <a:extLst>
                <a:ext uri="{FF2B5EF4-FFF2-40B4-BE49-F238E27FC236}">
                  <a16:creationId xmlns:a16="http://schemas.microsoft.com/office/drawing/2014/main" id="{44303431-1A57-9D02-01E3-122A0AF3B1C5}"/>
                </a:ext>
              </a:extLst>
            </p:cNvPr>
            <p:cNvSpPr/>
            <p:nvPr/>
          </p:nvSpPr>
          <p:spPr>
            <a:xfrm>
              <a:off x="2925943" y="5575353"/>
              <a:ext cx="1870594" cy="1870594"/>
            </a:xfrm>
            <a:prstGeom prst="star5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٦</a:t>
              </a:r>
            </a:p>
          </p:txBody>
        </p:sp>
        <p:sp>
          <p:nvSpPr>
            <p:cNvPr id="101" name="Star: 5 Points 100">
              <a:extLst>
                <a:ext uri="{FF2B5EF4-FFF2-40B4-BE49-F238E27FC236}">
                  <a16:creationId xmlns:a16="http://schemas.microsoft.com/office/drawing/2014/main" id="{A5644DC9-8752-F3AD-3273-FF0528DB0EE5}"/>
                </a:ext>
              </a:extLst>
            </p:cNvPr>
            <p:cNvSpPr/>
            <p:nvPr/>
          </p:nvSpPr>
          <p:spPr>
            <a:xfrm>
              <a:off x="743962" y="5573630"/>
              <a:ext cx="1870594" cy="1870594"/>
            </a:xfrm>
            <a:prstGeom prst="star5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٥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42ED26-DD0E-904A-0BF5-408CFEC6AE37}"/>
              </a:ext>
            </a:extLst>
          </p:cNvPr>
          <p:cNvGrpSpPr/>
          <p:nvPr/>
        </p:nvGrpSpPr>
        <p:grpSpPr>
          <a:xfrm flipH="1">
            <a:off x="6952811" y="2587183"/>
            <a:ext cx="2480870" cy="3494018"/>
            <a:chOff x="6952811" y="2587183"/>
            <a:chExt cx="2480870" cy="3494018"/>
          </a:xfrm>
        </p:grpSpPr>
        <p:sp>
          <p:nvSpPr>
            <p:cNvPr id="199" name="Star: 5 Points 198">
              <a:extLst>
                <a:ext uri="{FF2B5EF4-FFF2-40B4-BE49-F238E27FC236}">
                  <a16:creationId xmlns:a16="http://schemas.microsoft.com/office/drawing/2014/main" id="{882C3AB1-8A5F-311F-CC6A-26C49EC4FFF7}"/>
                </a:ext>
              </a:extLst>
            </p:cNvPr>
            <p:cNvSpPr/>
            <p:nvPr/>
          </p:nvSpPr>
          <p:spPr>
            <a:xfrm>
              <a:off x="6952811" y="2587183"/>
              <a:ext cx="1133355" cy="1133355"/>
            </a:xfrm>
            <a:prstGeom prst="star5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184" name="Star: 5 Points 183">
              <a:extLst>
                <a:ext uri="{FF2B5EF4-FFF2-40B4-BE49-F238E27FC236}">
                  <a16:creationId xmlns:a16="http://schemas.microsoft.com/office/drawing/2014/main" id="{7BFD7CE4-29DA-404C-5FF4-E12E7D31DC8C}"/>
                </a:ext>
              </a:extLst>
            </p:cNvPr>
            <p:cNvSpPr/>
            <p:nvPr/>
          </p:nvSpPr>
          <p:spPr>
            <a:xfrm>
              <a:off x="8255896" y="2587183"/>
              <a:ext cx="1133355" cy="1133355"/>
            </a:xfrm>
            <a:prstGeom prst="star5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٢</a:t>
              </a:r>
            </a:p>
          </p:txBody>
        </p:sp>
        <p:sp>
          <p:nvSpPr>
            <p:cNvPr id="169" name="Star: 5 Points 168">
              <a:extLst>
                <a:ext uri="{FF2B5EF4-FFF2-40B4-BE49-F238E27FC236}">
                  <a16:creationId xmlns:a16="http://schemas.microsoft.com/office/drawing/2014/main" id="{7F4C8121-7069-55A4-6BDD-5E7B7E861BD7}"/>
                </a:ext>
              </a:extLst>
            </p:cNvPr>
            <p:cNvSpPr/>
            <p:nvPr/>
          </p:nvSpPr>
          <p:spPr>
            <a:xfrm>
              <a:off x="8300326" y="3785251"/>
              <a:ext cx="1133355" cy="1133355"/>
            </a:xfrm>
            <a:prstGeom prst="star5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٤</a:t>
              </a:r>
            </a:p>
          </p:txBody>
        </p:sp>
        <p:sp>
          <p:nvSpPr>
            <p:cNvPr id="154" name="Star: 5 Points 153">
              <a:extLst>
                <a:ext uri="{FF2B5EF4-FFF2-40B4-BE49-F238E27FC236}">
                  <a16:creationId xmlns:a16="http://schemas.microsoft.com/office/drawing/2014/main" id="{C0FE2E8C-82FB-6F73-2429-387CE9E34AFD}"/>
                </a:ext>
              </a:extLst>
            </p:cNvPr>
            <p:cNvSpPr/>
            <p:nvPr/>
          </p:nvSpPr>
          <p:spPr>
            <a:xfrm>
              <a:off x="6978308" y="3784207"/>
              <a:ext cx="1133355" cy="1133355"/>
            </a:xfrm>
            <a:prstGeom prst="star5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٣</a:t>
              </a:r>
            </a:p>
          </p:txBody>
        </p:sp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C72921BD-149A-786F-8EE7-5264051811B0}"/>
                </a:ext>
              </a:extLst>
            </p:cNvPr>
            <p:cNvSpPr/>
            <p:nvPr/>
          </p:nvSpPr>
          <p:spPr>
            <a:xfrm>
              <a:off x="8281619" y="4947846"/>
              <a:ext cx="1133355" cy="1133355"/>
            </a:xfrm>
            <a:prstGeom prst="star5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٦</a:t>
              </a:r>
            </a:p>
          </p:txBody>
        </p:sp>
        <p:sp>
          <p:nvSpPr>
            <p:cNvPr id="124" name="Star: 5 Points 123">
              <a:extLst>
                <a:ext uri="{FF2B5EF4-FFF2-40B4-BE49-F238E27FC236}">
                  <a16:creationId xmlns:a16="http://schemas.microsoft.com/office/drawing/2014/main" id="{24779185-44B0-6F35-4822-2122C3A9FCD9}"/>
                </a:ext>
              </a:extLst>
            </p:cNvPr>
            <p:cNvSpPr/>
            <p:nvPr/>
          </p:nvSpPr>
          <p:spPr>
            <a:xfrm>
              <a:off x="6959601" y="4946802"/>
              <a:ext cx="1133355" cy="1133355"/>
            </a:xfrm>
            <a:prstGeom prst="star5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٥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8993D38-948C-853E-8525-094F086DB63C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38EE7-0F95-A4C7-ADB5-B909D4694C9A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1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1126134" y="1820886"/>
            <a:ext cx="503693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س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بعة ـ ٧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3A4965-409A-CB05-E705-82EEB7C878C4}"/>
              </a:ext>
            </a:extLst>
          </p:cNvPr>
          <p:cNvGrpSpPr/>
          <p:nvPr/>
        </p:nvGrpSpPr>
        <p:grpSpPr>
          <a:xfrm flipH="1">
            <a:off x="309696" y="3886200"/>
            <a:ext cx="6776653" cy="3222684"/>
            <a:chOff x="309696" y="3886200"/>
            <a:chExt cx="6776653" cy="3222684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EA150E6-49EC-8EA6-8564-E66AC466C345}"/>
                </a:ext>
              </a:extLst>
            </p:cNvPr>
            <p:cNvSpPr/>
            <p:nvPr/>
          </p:nvSpPr>
          <p:spPr>
            <a:xfrm>
              <a:off x="1144209" y="3886200"/>
              <a:ext cx="1508318" cy="1508318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١</a:t>
              </a: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D7C5328-964D-0C0A-353F-96C4EA5E4B56}"/>
                </a:ext>
              </a:extLst>
            </p:cNvPr>
            <p:cNvSpPr/>
            <p:nvPr/>
          </p:nvSpPr>
          <p:spPr>
            <a:xfrm>
              <a:off x="2903852" y="3886200"/>
              <a:ext cx="1508318" cy="1508318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٢</a:t>
              </a:r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8C776E07-F4D6-5721-AA87-CAC4547542FC}"/>
                </a:ext>
              </a:extLst>
            </p:cNvPr>
            <p:cNvSpPr/>
            <p:nvPr/>
          </p:nvSpPr>
          <p:spPr>
            <a:xfrm>
              <a:off x="4660852" y="3886200"/>
              <a:ext cx="1508318" cy="1508318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٣</a:t>
              </a: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CA2D9E6A-371E-87C1-48A1-07648E88512B}"/>
                </a:ext>
              </a:extLst>
            </p:cNvPr>
            <p:cNvSpPr/>
            <p:nvPr/>
          </p:nvSpPr>
          <p:spPr>
            <a:xfrm>
              <a:off x="309696" y="5600566"/>
              <a:ext cx="1508318" cy="1508318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٤</a:t>
              </a:r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F4C04146-F273-DCAC-FD53-508849B62E6B}"/>
                </a:ext>
              </a:extLst>
            </p:cNvPr>
            <p:cNvSpPr/>
            <p:nvPr/>
          </p:nvSpPr>
          <p:spPr>
            <a:xfrm>
              <a:off x="2069340" y="5600566"/>
              <a:ext cx="1508318" cy="1508318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٥</a:t>
              </a:r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21F3FCE5-D93A-BF3E-D64E-6A2A964E45C3}"/>
                </a:ext>
              </a:extLst>
            </p:cNvPr>
            <p:cNvSpPr/>
            <p:nvPr/>
          </p:nvSpPr>
          <p:spPr>
            <a:xfrm>
              <a:off x="3826339" y="5600566"/>
              <a:ext cx="1508318" cy="1508318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٦</a:t>
              </a:r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9E49210D-671E-A9B9-F5C7-401AD61E4780}"/>
                </a:ext>
              </a:extLst>
            </p:cNvPr>
            <p:cNvSpPr/>
            <p:nvPr/>
          </p:nvSpPr>
          <p:spPr>
            <a:xfrm>
              <a:off x="5578031" y="5600566"/>
              <a:ext cx="1508318" cy="1508318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٧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D07BD3F-DDF6-D802-EB22-49B7DE5ED8E0}"/>
              </a:ext>
            </a:extLst>
          </p:cNvPr>
          <p:cNvGrpSpPr/>
          <p:nvPr/>
        </p:nvGrpSpPr>
        <p:grpSpPr>
          <a:xfrm flipH="1">
            <a:off x="5816713" y="2159282"/>
            <a:ext cx="4024710" cy="1913980"/>
            <a:chOff x="5816713" y="2159282"/>
            <a:chExt cx="4024710" cy="1913980"/>
          </a:xfrm>
        </p:grpSpPr>
        <p:sp>
          <p:nvSpPr>
            <p:cNvPr id="321" name="Isosceles Triangle 320">
              <a:extLst>
                <a:ext uri="{FF2B5EF4-FFF2-40B4-BE49-F238E27FC236}">
                  <a16:creationId xmlns:a16="http://schemas.microsoft.com/office/drawing/2014/main" id="{41259444-124E-989A-34F1-38D0E716C46B}"/>
                </a:ext>
              </a:extLst>
            </p:cNvPr>
            <p:cNvSpPr/>
            <p:nvPr/>
          </p:nvSpPr>
          <p:spPr>
            <a:xfrm>
              <a:off x="6312337" y="2159282"/>
              <a:ext cx="895802" cy="895803"/>
            </a:xfrm>
            <a:prstGeom prst="triangl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298" name="Isosceles Triangle 297">
              <a:extLst>
                <a:ext uri="{FF2B5EF4-FFF2-40B4-BE49-F238E27FC236}">
                  <a16:creationId xmlns:a16="http://schemas.microsoft.com/office/drawing/2014/main" id="{5F9281FA-EF4D-E170-C0F3-C6858B300865}"/>
                </a:ext>
              </a:extLst>
            </p:cNvPr>
            <p:cNvSpPr/>
            <p:nvPr/>
          </p:nvSpPr>
          <p:spPr>
            <a:xfrm>
              <a:off x="7357404" y="2159282"/>
              <a:ext cx="895802" cy="895803"/>
            </a:xfrm>
            <a:prstGeom prst="triangl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٢</a:t>
              </a:r>
            </a:p>
          </p:txBody>
        </p:sp>
        <p:sp>
          <p:nvSpPr>
            <p:cNvPr id="275" name="Isosceles Triangle 274">
              <a:extLst>
                <a:ext uri="{FF2B5EF4-FFF2-40B4-BE49-F238E27FC236}">
                  <a16:creationId xmlns:a16="http://schemas.microsoft.com/office/drawing/2014/main" id="{4A59F1FC-96AC-95C6-F119-3A9C0799D57B}"/>
                </a:ext>
              </a:extLst>
            </p:cNvPr>
            <p:cNvSpPr/>
            <p:nvPr/>
          </p:nvSpPr>
          <p:spPr>
            <a:xfrm>
              <a:off x="8400900" y="2159282"/>
              <a:ext cx="895802" cy="895803"/>
            </a:xfrm>
            <a:prstGeom prst="triangl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٣</a:t>
              </a:r>
            </a:p>
          </p:txBody>
        </p:sp>
        <p:sp>
          <p:nvSpPr>
            <p:cNvPr id="252" name="Isosceles Triangle 251">
              <a:extLst>
                <a:ext uri="{FF2B5EF4-FFF2-40B4-BE49-F238E27FC236}">
                  <a16:creationId xmlns:a16="http://schemas.microsoft.com/office/drawing/2014/main" id="{1A221F36-3E69-56B1-2ADC-D143F21CD884}"/>
                </a:ext>
              </a:extLst>
            </p:cNvPr>
            <p:cNvSpPr/>
            <p:nvPr/>
          </p:nvSpPr>
          <p:spPr>
            <a:xfrm>
              <a:off x="5816713" y="3177459"/>
              <a:ext cx="895802" cy="895803"/>
            </a:xfrm>
            <a:prstGeom prst="triangl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٤</a:t>
              </a:r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B527D9EB-CBDB-0418-4172-D16DEFE6D1EE}"/>
                </a:ext>
              </a:extLst>
            </p:cNvPr>
            <p:cNvSpPr/>
            <p:nvPr/>
          </p:nvSpPr>
          <p:spPr>
            <a:xfrm>
              <a:off x="6861780" y="3177459"/>
              <a:ext cx="895802" cy="895803"/>
            </a:xfrm>
            <a:prstGeom prst="triangl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٥</a:t>
              </a:r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C186BD5E-1148-8B65-42A0-02A095A729D7}"/>
                </a:ext>
              </a:extLst>
            </p:cNvPr>
            <p:cNvSpPr/>
            <p:nvPr/>
          </p:nvSpPr>
          <p:spPr>
            <a:xfrm>
              <a:off x="7905276" y="3177459"/>
              <a:ext cx="895802" cy="895803"/>
            </a:xfrm>
            <a:prstGeom prst="triangl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٦</a:t>
              </a:r>
            </a:p>
          </p:txBody>
        </p: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35160846-7CF9-CFAA-CAFC-3B4F50C33287}"/>
                </a:ext>
              </a:extLst>
            </p:cNvPr>
            <p:cNvSpPr/>
            <p:nvPr/>
          </p:nvSpPr>
          <p:spPr>
            <a:xfrm>
              <a:off x="8945621" y="3177459"/>
              <a:ext cx="895802" cy="895803"/>
            </a:xfrm>
            <a:prstGeom prst="triangl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38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63017" y="1817165"/>
            <a:ext cx="457001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sz="10700" dirty="0">
                <a:latin typeface="Teaching Print Dotted" pitchFamily="50" charset="0"/>
              </a:rPr>
              <a:t>ث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مانية ـ ٨</a:t>
            </a:r>
            <a:endParaRPr kumimoji="0" lang="en-US" sz="10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eaching Print Dotted" pitchFamily="50" charset="0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7463AB-7659-6EC5-584C-AE39C85D7EE6}"/>
              </a:ext>
            </a:extLst>
          </p:cNvPr>
          <p:cNvGrpSpPr/>
          <p:nvPr/>
        </p:nvGrpSpPr>
        <p:grpSpPr>
          <a:xfrm>
            <a:off x="10844180" y="1561609"/>
            <a:ext cx="1697544" cy="1139701"/>
            <a:chOff x="7434553" y="3509551"/>
            <a:chExt cx="1697544" cy="11397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DEF2D1-367F-B0B0-828B-B9ED0CC3CA6B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6FE5023A-8587-3E4C-B9DD-6B3B2837C230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Oval 34">
                <a:extLst>
                  <a:ext uri="{FF2B5EF4-FFF2-40B4-BE49-F238E27FC236}">
                    <a16:creationId xmlns:a16="http://schemas.microsoft.com/office/drawing/2014/main" id="{44BAFB5B-81FA-9E6D-F958-A6402EC6497F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9DD8FBF-6AA5-014A-2883-932E819A0926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9E6CFE4-9584-4288-A892-F88D803F985C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A1732A-1C0B-3756-A79D-FFD95DB0DA2E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2835B-0C87-D08F-012C-637B2BD5B314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5BFCBE-300E-56F5-2E91-8685F1EACF70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AE7C92-7834-7057-2BA6-918A35FB7A90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1167CB-9A34-FBF0-5883-D04A13109ED2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959F07C-FA8D-5099-12E6-DC167FCFB328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403F212-A7AB-914E-06DA-6F7F800F3399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C8890D4-0A35-A2C8-42A2-134100FBBD4F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7C5CF9-E7ED-0EC5-49A7-696F5E72EE6C}"/>
              </a:ext>
            </a:extLst>
          </p:cNvPr>
          <p:cNvGrpSpPr/>
          <p:nvPr/>
        </p:nvGrpSpPr>
        <p:grpSpPr>
          <a:xfrm flipH="1">
            <a:off x="343838" y="4001683"/>
            <a:ext cx="6679204" cy="3231121"/>
            <a:chOff x="343838" y="4001683"/>
            <a:chExt cx="6679204" cy="323112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30CA7B-B79F-835D-EF91-D1B49829E9D5}"/>
                </a:ext>
              </a:extLst>
            </p:cNvPr>
            <p:cNvSpPr/>
            <p:nvPr/>
          </p:nvSpPr>
          <p:spPr>
            <a:xfrm>
              <a:off x="343838" y="4002256"/>
              <a:ext cx="1488083" cy="14880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١</a:t>
              </a:r>
              <a:endPara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eaching Print Dotted" pitchFamily="50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0CD66F2-F631-AABD-4F46-09EF1D1C2D90}"/>
                </a:ext>
              </a:extLst>
            </p:cNvPr>
            <p:cNvSpPr/>
            <p:nvPr/>
          </p:nvSpPr>
          <p:spPr>
            <a:xfrm>
              <a:off x="2033381" y="4001683"/>
              <a:ext cx="1488083" cy="14880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٢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47BA54-BA79-A81F-5F65-8CD37743FABC}"/>
                </a:ext>
              </a:extLst>
            </p:cNvPr>
            <p:cNvSpPr/>
            <p:nvPr/>
          </p:nvSpPr>
          <p:spPr>
            <a:xfrm>
              <a:off x="3784170" y="4001683"/>
              <a:ext cx="1488083" cy="14880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٣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A1C6843-C785-4094-AFB4-1ABF4221446B}"/>
                </a:ext>
              </a:extLst>
            </p:cNvPr>
            <p:cNvSpPr/>
            <p:nvPr/>
          </p:nvSpPr>
          <p:spPr>
            <a:xfrm>
              <a:off x="5534959" y="4008728"/>
              <a:ext cx="1488083" cy="14880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٤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BE59418-E222-AAB7-4F92-3E59750EE2C6}"/>
                </a:ext>
              </a:extLst>
            </p:cNvPr>
            <p:cNvSpPr/>
            <p:nvPr/>
          </p:nvSpPr>
          <p:spPr>
            <a:xfrm>
              <a:off x="343838" y="5738249"/>
              <a:ext cx="1488083" cy="14880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٥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E92D1B5F-7778-8321-295A-6E07B41D8AEA}"/>
                </a:ext>
              </a:extLst>
            </p:cNvPr>
            <p:cNvSpPr/>
            <p:nvPr/>
          </p:nvSpPr>
          <p:spPr>
            <a:xfrm>
              <a:off x="2033381" y="5737676"/>
              <a:ext cx="1488083" cy="14880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٦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3E68E5B-9E91-D44C-4645-1B2260E0BF01}"/>
                </a:ext>
              </a:extLst>
            </p:cNvPr>
            <p:cNvSpPr/>
            <p:nvPr/>
          </p:nvSpPr>
          <p:spPr>
            <a:xfrm>
              <a:off x="3784170" y="5737676"/>
              <a:ext cx="1488083" cy="14880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٧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6F4FFE4-E0B4-0461-19DD-AAF3CFB72E1C}"/>
                </a:ext>
              </a:extLst>
            </p:cNvPr>
            <p:cNvSpPr/>
            <p:nvPr/>
          </p:nvSpPr>
          <p:spPr>
            <a:xfrm>
              <a:off x="5534959" y="5744721"/>
              <a:ext cx="1488083" cy="14880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٨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0D2031-744E-3B15-54F0-8D8FCE5F39FD}"/>
              </a:ext>
            </a:extLst>
          </p:cNvPr>
          <p:cNvGrpSpPr/>
          <p:nvPr/>
        </p:nvGrpSpPr>
        <p:grpSpPr>
          <a:xfrm flipH="1">
            <a:off x="5616227" y="1579410"/>
            <a:ext cx="4250330" cy="2056133"/>
            <a:chOff x="5616227" y="1579410"/>
            <a:chExt cx="4250330" cy="2056133"/>
          </a:xfrm>
        </p:grpSpPr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8BE731C0-33EC-A5AB-80D7-85ADC7CF3724}"/>
                </a:ext>
              </a:extLst>
            </p:cNvPr>
            <p:cNvSpPr/>
            <p:nvPr/>
          </p:nvSpPr>
          <p:spPr>
            <a:xfrm>
              <a:off x="5616227" y="1579774"/>
              <a:ext cx="946946" cy="94694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CBF18EF9-6828-16E4-CB63-39AD0C015BFE}"/>
                </a:ext>
              </a:extLst>
            </p:cNvPr>
            <p:cNvSpPr/>
            <p:nvPr/>
          </p:nvSpPr>
          <p:spPr>
            <a:xfrm>
              <a:off x="6691372" y="1579410"/>
              <a:ext cx="946946" cy="94694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٢</a:t>
              </a: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01A695B7-50DA-12B7-BB8C-4E19F4532D5E}"/>
                </a:ext>
              </a:extLst>
            </p:cNvPr>
            <p:cNvSpPr/>
            <p:nvPr/>
          </p:nvSpPr>
          <p:spPr>
            <a:xfrm>
              <a:off x="7805492" y="1579410"/>
              <a:ext cx="946946" cy="94694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٣</a:t>
              </a: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98B311CC-E5DB-CD4F-F217-04DDB442CFB6}"/>
                </a:ext>
              </a:extLst>
            </p:cNvPr>
            <p:cNvSpPr/>
            <p:nvPr/>
          </p:nvSpPr>
          <p:spPr>
            <a:xfrm>
              <a:off x="8919611" y="1583893"/>
              <a:ext cx="946946" cy="94694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٤</a:t>
              </a: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8DEDF33B-A0A2-DC95-CFDF-29A08D7F3C40}"/>
                </a:ext>
              </a:extLst>
            </p:cNvPr>
            <p:cNvSpPr/>
            <p:nvPr/>
          </p:nvSpPr>
          <p:spPr>
            <a:xfrm>
              <a:off x="5616227" y="2684478"/>
              <a:ext cx="946946" cy="94694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٥</a:t>
              </a: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1E149924-DB7C-97CA-832A-8C601597FD96}"/>
                </a:ext>
              </a:extLst>
            </p:cNvPr>
            <p:cNvSpPr/>
            <p:nvPr/>
          </p:nvSpPr>
          <p:spPr>
            <a:xfrm>
              <a:off x="6691372" y="2684114"/>
              <a:ext cx="946946" cy="94694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٦</a:t>
              </a: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074D46DA-363A-CDDF-DD36-EC6DD9382D5D}"/>
                </a:ext>
              </a:extLst>
            </p:cNvPr>
            <p:cNvSpPr/>
            <p:nvPr/>
          </p:nvSpPr>
          <p:spPr>
            <a:xfrm>
              <a:off x="7805492" y="2684114"/>
              <a:ext cx="946946" cy="94694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٧</a:t>
              </a: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0688A5D4-FCFA-614B-C2B6-B9E9EA53373F}"/>
                </a:ext>
              </a:extLst>
            </p:cNvPr>
            <p:cNvSpPr/>
            <p:nvPr/>
          </p:nvSpPr>
          <p:spPr>
            <a:xfrm>
              <a:off x="8919611" y="2688597"/>
              <a:ext cx="946946" cy="94694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٨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909D2F5-3EE7-2829-B24E-E26148D030D7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E76F20-7609-2EB9-72BF-DEB111278291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728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1848</TotalTime>
  <Words>170</Words>
  <Application>Microsoft Office PowerPoint</Application>
  <PresentationFormat>Custom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Teaching Print Dotted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290</cp:revision>
  <dcterms:created xsi:type="dcterms:W3CDTF">2025-02-12T09:43:58Z</dcterms:created>
  <dcterms:modified xsi:type="dcterms:W3CDTF">2025-05-09T17:26:58Z</dcterms:modified>
</cp:coreProperties>
</file>