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7" r:id="rId3"/>
    <p:sldId id="276" r:id="rId4"/>
    <p:sldId id="273" r:id="rId5"/>
    <p:sldId id="275" r:id="rId6"/>
    <p:sldId id="282" r:id="rId7"/>
    <p:sldId id="274" r:id="rId8"/>
    <p:sldId id="278" r:id="rId9"/>
    <p:sldId id="279" r:id="rId10"/>
    <p:sldId id="280" r:id="rId11"/>
    <p:sldId id="281" r:id="rId12"/>
    <p:sldId id="277" r:id="rId1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90FF6D"/>
    <a:srgbClr val="CC0099"/>
    <a:srgbClr val="FF37CB"/>
    <a:srgbClr val="9F5CB9"/>
    <a:srgbClr val="934BC9"/>
    <a:srgbClr val="FF1D1D"/>
    <a:srgbClr val="6CA6AB"/>
    <a:srgbClr val="EDAA73"/>
    <a:srgbClr val="FCA2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5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53E12-6243-435F-018F-5A842954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743"/>
            <a:ext cx="10058400" cy="57476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215A05-7CE7-E059-4EB0-F6A5B5978A25}"/>
              </a:ext>
            </a:extLst>
          </p:cNvPr>
          <p:cNvSpPr txBox="1"/>
          <p:nvPr/>
        </p:nvSpPr>
        <p:spPr>
          <a:xfrm>
            <a:off x="0" y="879921"/>
            <a:ext cx="10058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AE" sz="8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rial" panose="020B0604020202020204" pitchFamily="34" charset="0"/>
              </a:rPr>
              <a:t>كتاب التلوين</a:t>
            </a:r>
            <a:endParaRPr kumimoji="0" lang="en-US" sz="8000" b="0" i="0" u="none" strike="noStrike" kern="1200" cap="none" spc="0" normalizeH="0" baseline="0" noProof="0" dirty="0">
              <a:ln w="3175">
                <a:solidFill>
                  <a:sysClr val="windowText" lastClr="000000"/>
                </a:solidFill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3EBF8-B128-1DF2-6DAB-79D6D3A7242C}"/>
              </a:ext>
            </a:extLst>
          </p:cNvPr>
          <p:cNvSpPr txBox="1"/>
          <p:nvPr/>
        </p:nvSpPr>
        <p:spPr>
          <a:xfrm>
            <a:off x="0" y="-60303"/>
            <a:ext cx="10058400" cy="1107996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أ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/>
                <a:latin typeface="Arial Black" panose="020B0A04020102020204" pitchFamily="34" charset="0"/>
              </a:rPr>
              <a:t>ش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90FF6D"/>
                </a:solidFill>
                <a:effectLst/>
                <a:latin typeface="Arial Black" panose="020B0A04020102020204" pitchFamily="34" charset="0"/>
              </a:rPr>
              <a:t>ك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FF3F3F"/>
                </a:solidFill>
                <a:effectLst/>
                <a:latin typeface="Arial Black" panose="020B0A04020102020204" pitchFamily="34" charset="0"/>
              </a:rPr>
              <a:t>ا</a:t>
            </a:r>
            <a:r>
              <a:rPr lang="ar-AE" sz="6600" dirty="0">
                <a:ln w="3175">
                  <a:solidFill>
                    <a:sysClr val="windowText" lastClr="000000"/>
                  </a:solidFill>
                </a:ln>
                <a:solidFill>
                  <a:srgbClr val="FF37CB"/>
                </a:solidFill>
                <a:effectLst/>
                <a:latin typeface="Arial Black" panose="020B0A04020102020204" pitchFamily="34" charset="0"/>
              </a:rPr>
              <a:t>ل</a:t>
            </a:r>
            <a:endParaRPr lang="ar-AE" sz="6600" dirty="0">
              <a:ln w="3175">
                <a:solidFill>
                  <a:sysClr val="windowText" lastClr="000000"/>
                </a:solidFill>
              </a:ln>
              <a:solidFill>
                <a:schemeClr val="accent2"/>
              </a:solidFill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922468" y="1112145"/>
            <a:ext cx="242458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م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عين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623456" y="2716078"/>
            <a:ext cx="3022611" cy="2340244"/>
          </a:xfrm>
          <a:prstGeom prst="diamond">
            <a:avLst/>
          </a:prstGeom>
          <a:solidFill>
            <a:srgbClr val="6CA6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F6676D4-D252-0CA0-8718-CB4D20AC466C}"/>
              </a:ext>
            </a:extLst>
          </p:cNvPr>
          <p:cNvSpPr/>
          <p:nvPr/>
        </p:nvSpPr>
        <p:spPr>
          <a:xfrm>
            <a:off x="412333" y="2490795"/>
            <a:ext cx="6273983" cy="4857605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F3B2B-333C-C4CC-C0FA-63E6EAD7AAE1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59557-F1CE-48AF-FFE6-C822B29AEBAF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أشكال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01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036937" y="1393161"/>
            <a:ext cx="5021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9600" dirty="0">
                <a:latin typeface="Teaching Print Dotted" pitchFamily="50" charset="0"/>
              </a:rPr>
              <a:t>ش</a:t>
            </a:r>
            <a:r>
              <a:rPr lang="ar-AE" sz="96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به منحرف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391465"/>
          </a:xfrm>
          <a:prstGeom prst="trapezoid">
            <a:avLst/>
          </a:prstGeom>
          <a:solidFill>
            <a:srgbClr val="FCA2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0D6AC06-91DE-715C-58DC-D6A5530B7417}"/>
              </a:ext>
            </a:extLst>
          </p:cNvPr>
          <p:cNvSpPr/>
          <p:nvPr/>
        </p:nvSpPr>
        <p:spPr>
          <a:xfrm>
            <a:off x="678974" y="3261216"/>
            <a:ext cx="6249860" cy="3716049"/>
          </a:xfrm>
          <a:prstGeom prst="trapezoi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00E768-4F70-9648-8746-527E514BBCBE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9F918-B922-3959-A0AE-1296DB680693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أشكال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4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277532" y="1112145"/>
            <a:ext cx="6022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8000" dirty="0">
                <a:latin typeface="Teaching Print Dotted" pitchFamily="50" charset="0"/>
              </a:rPr>
              <a:t>م</a:t>
            </a:r>
            <a:r>
              <a:rPr lang="ar-AE" sz="80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توازي الأضلاع</a:t>
            </a:r>
            <a:endParaRPr lang="en-US" sz="80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218414" y="2712740"/>
            <a:ext cx="2730159" cy="1173460"/>
          </a:xfrm>
          <a:prstGeom prst="parallelogram">
            <a:avLst>
              <a:gd name="adj" fmla="val 6176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E0214F0-7E96-83CF-3BB2-9BAB3D8D60F9}"/>
              </a:ext>
            </a:extLst>
          </p:cNvPr>
          <p:cNvSpPr/>
          <p:nvPr/>
        </p:nvSpPr>
        <p:spPr>
          <a:xfrm>
            <a:off x="223083" y="3378919"/>
            <a:ext cx="7131535" cy="3065233"/>
          </a:xfrm>
          <a:prstGeom prst="parallelogram">
            <a:avLst>
              <a:gd name="adj" fmla="val 6176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38B57-CA00-AA43-68B9-06F5D95F9CFB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EE5C7F-15B6-58C7-F9AA-F1FDB9CBF1B2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أشكال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408104" y="795135"/>
            <a:ext cx="320815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10700" dirty="0">
                <a:latin typeface="Teaching Print Dotted" pitchFamily="50" charset="0"/>
              </a:rPr>
              <a:t>د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ائرة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934B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C722EF-3141-8874-7470-4D58D4F3AF46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60D8D-21B2-C318-B126-363A0B177054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أشكال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027647" y="795135"/>
            <a:ext cx="394387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ب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يضاوي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3742741"/>
          </a:xfrm>
          <a:prstGeom prst="ellipse">
            <a:avLst/>
          </a:prstGeom>
          <a:solidFill>
            <a:srgbClr val="16A3A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44D3F5-6C99-A869-6E57-CDD366BF5618}"/>
              </a:ext>
            </a:extLst>
          </p:cNvPr>
          <p:cNvSpPr/>
          <p:nvPr/>
        </p:nvSpPr>
        <p:spPr>
          <a:xfrm>
            <a:off x="902977" y="1472883"/>
            <a:ext cx="4517355" cy="58651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0E18D-19C4-B03B-BB4F-C87F482116AB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30A59-D02C-A41B-E45D-CEA5FD5F7B11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أشكال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808449" y="795135"/>
            <a:ext cx="288879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10700" dirty="0">
                <a:latin typeface="Teaching Print Dotted" pitchFamily="50" charset="0"/>
              </a:rPr>
              <a:t>م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ربع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rect">
            <a:avLst/>
          </a:prstGeom>
          <a:solidFill>
            <a:srgbClr val="90FF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7B2DA-6CE5-6DA8-5AF8-90D383D82699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587D7-6F91-22A0-E69E-16559DF87396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أشكال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555783" y="945991"/>
            <a:ext cx="350261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خ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ماسي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pentagon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20119-5A71-B47F-C5EB-6895DE5D0D9F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1263C-6B9D-3A04-B24B-24C1D2B2A5AC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أشكال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699695" y="1112145"/>
            <a:ext cx="3019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9600" dirty="0">
                <a:latin typeface="Teaching Print Dotted" pitchFamily="50" charset="0"/>
              </a:rPr>
              <a:t>س</a:t>
            </a:r>
            <a:r>
              <a:rPr lang="ar-AE" sz="96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داسي</a:t>
            </a:r>
            <a:endParaRPr lang="en-US" sz="96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846759"/>
          </a:xfrm>
          <a:prstGeom prst="hexagon">
            <a:avLst/>
          </a:prstGeom>
          <a:solidFill>
            <a:srgbClr val="EDAA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3369D80-87FC-1566-C7BA-38CADAD12716}"/>
              </a:ext>
            </a:extLst>
          </p:cNvPr>
          <p:cNvSpPr/>
          <p:nvPr/>
        </p:nvSpPr>
        <p:spPr>
          <a:xfrm>
            <a:off x="774017" y="2743201"/>
            <a:ext cx="5586191" cy="4408236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D93E8-0CBA-7596-D2E7-0F5FB017D465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DEC0C-9B53-3948-40D4-B9CD2B2E3DAF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أشكال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354305" y="795135"/>
            <a:ext cx="380644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م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ستطيل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602277" y="2716078"/>
            <a:ext cx="3040126" cy="2031235"/>
          </a:xfrm>
          <a:prstGeom prst="rect">
            <a:avLst/>
          </a:prstGeom>
          <a:solidFill>
            <a:srgbClr val="FF37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268762" y="2716078"/>
            <a:ext cx="5636769" cy="408370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25B61-6A6A-6543-5DED-3A99596BB20D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585BA-2632-ED93-98BB-D1742E2D95B0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أشكال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7082725" y="981015"/>
            <a:ext cx="234024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ن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جمة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star5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659B0-4DF4-EFFC-ACA0-4464142E76F6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2DEB0-87F8-A867-70CF-6AA43B945101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أشكال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1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7036230" y="1112145"/>
            <a:ext cx="234024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ar-AE" sz="10700" dirty="0">
                <a:latin typeface="Teaching Print Dotted" pitchFamily="50" charset="0"/>
              </a:rPr>
              <a:t>م</a:t>
            </a:r>
            <a:r>
              <a:rPr lang="ar-AE" sz="10700" dirty="0">
                <a:solidFill>
                  <a:schemeClr val="bg1">
                    <a:lumMod val="85000"/>
                  </a:schemeClr>
                </a:solidFill>
                <a:latin typeface="Teaching Print Dotted" pitchFamily="50" charset="0"/>
              </a:rPr>
              <a:t>ثلث</a:t>
            </a:r>
            <a:endParaRPr lang="en-US" sz="10700" dirty="0">
              <a:solidFill>
                <a:schemeClr val="bg1">
                  <a:lumMod val="85000"/>
                </a:schemeClr>
              </a:solidFill>
              <a:latin typeface="Teaching Print Dotted" pitchFamily="50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1C4428-F2F5-EE75-DED4-B2535C53AD71}"/>
              </a:ext>
            </a:extLst>
          </p:cNvPr>
          <p:cNvSpPr txBox="1"/>
          <p:nvPr/>
        </p:nvSpPr>
        <p:spPr>
          <a:xfrm>
            <a:off x="-90181" y="0"/>
            <a:ext cx="503693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6600" dirty="0">
                <a:solidFill>
                  <a:prstClr val="black"/>
                </a:solidFill>
                <a:latin typeface="Arial Black" panose="020B0A04020102020204" pitchFamily="34" charset="0"/>
              </a:rPr>
              <a:t>تتبع و</a:t>
            </a:r>
            <a:r>
              <a:rPr lang="ar-AE" sz="6600" dirty="0">
                <a:solidFill>
                  <a:srgbClr val="66FF33"/>
                </a:solidFill>
                <a:latin typeface="Arial Black" panose="020B0A04020102020204" pitchFamily="34" charset="0"/>
              </a:rPr>
              <a:t>ت</a:t>
            </a:r>
            <a:r>
              <a:rPr lang="ar-AE" sz="6600" dirty="0">
                <a:solidFill>
                  <a:srgbClr val="FFFF00"/>
                </a:solidFill>
                <a:latin typeface="Arial Black" panose="020B0A04020102020204" pitchFamily="34" charset="0"/>
              </a:rPr>
              <a:t>ل</a:t>
            </a:r>
            <a:r>
              <a:rPr lang="ar-AE" sz="6600" dirty="0">
                <a:solidFill>
                  <a:srgbClr val="00B0F0"/>
                </a:solidFill>
                <a:latin typeface="Arial Black" panose="020B0A04020102020204" pitchFamily="34" charset="0"/>
              </a:rPr>
              <a:t>و</a:t>
            </a:r>
            <a:r>
              <a:rPr lang="ar-AE" sz="6600" dirty="0">
                <a:solidFill>
                  <a:srgbClr val="CC0099"/>
                </a:solidFill>
                <a:latin typeface="Arial Black" panose="020B0A04020102020204" pitchFamily="34" charset="0"/>
              </a:rPr>
              <a:t>ي</a:t>
            </a:r>
            <a:r>
              <a:rPr lang="ar-AE" sz="6600" dirty="0">
                <a:solidFill>
                  <a:srgbClr val="FF0000"/>
                </a:solidFill>
                <a:latin typeface="Arial Black" panose="020B0A04020102020204" pitchFamily="34" charset="0"/>
              </a:rPr>
              <a:t>ن</a:t>
            </a:r>
            <a:endParaRPr lang="en-US" sz="6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299D3-929D-8B0A-F977-7B0476D99E12}"/>
              </a:ext>
            </a:extLst>
          </p:cNvPr>
          <p:cNvSpPr txBox="1"/>
          <p:nvPr/>
        </p:nvSpPr>
        <p:spPr>
          <a:xfrm>
            <a:off x="86877" y="917137"/>
            <a:ext cx="46828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ar-AE" sz="4400" dirty="0">
                <a:solidFill>
                  <a:prstClr val="black"/>
                </a:solidFill>
                <a:latin typeface="Arial Black" panose="020B0A04020102020204" pitchFamily="34" charset="0"/>
              </a:rPr>
              <a:t>أشكال</a:t>
            </a:r>
            <a:endParaRPr lang="en-US" sz="4400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8715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1666</TotalTime>
  <Words>49</Words>
  <Application>Microsoft Office PowerPoint</Application>
  <PresentationFormat>Custom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Teaching Print Dotted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217</cp:revision>
  <dcterms:created xsi:type="dcterms:W3CDTF">2025-02-12T09:43:58Z</dcterms:created>
  <dcterms:modified xsi:type="dcterms:W3CDTF">2025-05-09T17:36:27Z</dcterms:modified>
</cp:coreProperties>
</file>