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57" r:id="rId3"/>
    <p:sldId id="276" r:id="rId4"/>
    <p:sldId id="273" r:id="rId5"/>
    <p:sldId id="275" r:id="rId6"/>
    <p:sldId id="282" r:id="rId7"/>
    <p:sldId id="274" r:id="rId8"/>
    <p:sldId id="278" r:id="rId9"/>
    <p:sldId id="279" r:id="rId10"/>
    <p:sldId id="280" r:id="rId11"/>
    <p:sldId id="281" r:id="rId12"/>
    <p:sldId id="277" r:id="rId13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5CB9"/>
    <a:srgbClr val="934BC9"/>
    <a:srgbClr val="90FF6D"/>
    <a:srgbClr val="FF3F3F"/>
    <a:srgbClr val="FF1D1D"/>
    <a:srgbClr val="FF37CB"/>
    <a:srgbClr val="6CA6AB"/>
    <a:srgbClr val="EDAA73"/>
    <a:srgbClr val="FCA29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9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7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9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5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6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8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6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1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9E5BE-372F-4D7C-BC0C-F3FB3BEE47A0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3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5C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74AEC4-1161-1C14-A164-2FE564D0CC9C}"/>
              </a:ext>
            </a:extLst>
          </p:cNvPr>
          <p:cNvSpPr/>
          <p:nvPr/>
        </p:nvSpPr>
        <p:spPr>
          <a:xfrm>
            <a:off x="0" y="0"/>
            <a:ext cx="10058400" cy="1009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85FD1-9881-58EB-F7BE-46EE634E287F}"/>
              </a:ext>
            </a:extLst>
          </p:cNvPr>
          <p:cNvSpPr txBox="1"/>
          <p:nvPr/>
        </p:nvSpPr>
        <p:spPr>
          <a:xfrm>
            <a:off x="0" y="0"/>
            <a:ext cx="10058400" cy="1015663"/>
          </a:xfrm>
          <a:prstGeom prst="rect">
            <a:avLst/>
          </a:prstGeom>
          <a:noFill/>
          <a:ln>
            <a:noFill/>
          </a:ln>
          <a:effectLst>
            <a:softEdge rad="4572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L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i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chemeClr val="accent4"/>
                </a:solidFill>
                <a:effectLst/>
                <a:latin typeface="Arial Black" panose="020B0A04020102020204" pitchFamily="34" charset="0"/>
              </a:rPr>
              <a:t>t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chemeClr val="accent6"/>
                </a:solidFill>
                <a:effectLst/>
                <a:latin typeface="Arial Black" panose="020B0A04020102020204" pitchFamily="34" charset="0"/>
              </a:rPr>
              <a:t>t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chemeClr val="accent1"/>
                </a:solidFill>
                <a:effectLst/>
                <a:latin typeface="Arial Black" panose="020B0A04020102020204" pitchFamily="34" charset="0"/>
              </a:rPr>
              <a:t>l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Black" panose="020B0A04020102020204" pitchFamily="34" charset="0"/>
              </a:rPr>
              <a:t>e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chemeClr val="accent4"/>
                </a:solidFill>
                <a:effectLst/>
                <a:latin typeface="Arial Black" panose="020B0A04020102020204" pitchFamily="34" charset="0"/>
              </a:rPr>
              <a:t>S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latin typeface="Arial Black" panose="020B0A04020102020204" pitchFamily="34" charset="0"/>
              </a:rPr>
              <a:t>h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a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0389A3"/>
                </a:solidFill>
                <a:latin typeface="Arial Black" panose="020B0A04020102020204" pitchFamily="34" charset="0"/>
              </a:rPr>
              <a:t>p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CC0099"/>
                </a:solidFill>
                <a:latin typeface="Arial Black" panose="020B0A04020102020204" pitchFamily="34" charset="0"/>
              </a:rPr>
              <a:t>e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latin typeface="Arial Black" panose="020B0A04020102020204" pitchFamily="34" charset="0"/>
              </a:rPr>
              <a:t>r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66FF33"/>
                </a:solidFill>
                <a:latin typeface="Arial Black" panose="020B0A04020102020204" pitchFamily="34" charset="0"/>
              </a:rPr>
              <a:t>s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/>
                <a:latin typeface="Arial Black" panose="020B0A04020102020204" pitchFamily="34" charset="0"/>
              </a:rPr>
              <a:t>A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r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CC0099"/>
                </a:solidFill>
                <a:effectLst/>
                <a:latin typeface="Arial Black" panose="020B0A04020102020204" pitchFamily="34" charset="0"/>
              </a:rPr>
              <a:t>t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66FF33"/>
                </a:solidFill>
                <a:effectLst/>
                <a:latin typeface="Arial Black" panose="020B0A04020102020204" pitchFamily="34" charset="0"/>
              </a:rPr>
              <a:t>i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s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996600"/>
                </a:solidFill>
                <a:effectLst/>
                <a:latin typeface="Arial Black" panose="020B0A04020102020204" pitchFamily="34" charset="0"/>
              </a:rPr>
              <a:t>t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s</a:t>
            </a:r>
            <a:endParaRPr lang="en-US" sz="6000" dirty="0">
              <a:ln w="28575">
                <a:solidFill>
                  <a:sysClr val="windowText" lastClr="000000"/>
                </a:solidFill>
              </a:ln>
              <a:effectLst/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6FD31-B12F-2690-7781-16B03AFEAA85}"/>
              </a:ext>
            </a:extLst>
          </p:cNvPr>
          <p:cNvSpPr txBox="1"/>
          <p:nvPr/>
        </p:nvSpPr>
        <p:spPr>
          <a:xfrm>
            <a:off x="0" y="1009080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Coloring Book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B53E12-6243-435F-018F-5A8429544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4743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0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517392" y="993561"/>
            <a:ext cx="4671844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Rhombus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86879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Shapes</a:t>
            </a:r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6400358" y="2716078"/>
            <a:ext cx="3022611" cy="2340244"/>
          </a:xfrm>
          <a:prstGeom prst="diamond">
            <a:avLst/>
          </a:prstGeom>
          <a:solidFill>
            <a:srgbClr val="6CA6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CF6676D4-D252-0CA0-8718-CB4D20AC466C}"/>
              </a:ext>
            </a:extLst>
          </p:cNvPr>
          <p:cNvSpPr/>
          <p:nvPr/>
        </p:nvSpPr>
        <p:spPr>
          <a:xfrm>
            <a:off x="412333" y="2490795"/>
            <a:ext cx="6273983" cy="4857605"/>
          </a:xfrm>
          <a:prstGeom prst="diamond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01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375577" y="1393161"/>
            <a:ext cx="4682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9600" dirty="0">
                <a:solidFill>
                  <a:prstClr val="black"/>
                </a:solidFill>
                <a:latin typeface="Teaching Print Dotted" pitchFamily="50" charset="0"/>
              </a:rPr>
              <a:t>Trapezoid</a:t>
            </a:r>
            <a:endParaRPr lang="en-US" sz="96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86879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Shapes</a:t>
            </a:r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39182" y="2962821"/>
            <a:ext cx="2340244" cy="1391465"/>
          </a:xfrm>
          <a:prstGeom prst="trapezoid">
            <a:avLst/>
          </a:prstGeom>
          <a:solidFill>
            <a:srgbClr val="FCA2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C0D6AC06-91DE-715C-58DC-D6A5530B7417}"/>
              </a:ext>
            </a:extLst>
          </p:cNvPr>
          <p:cNvSpPr/>
          <p:nvPr/>
        </p:nvSpPr>
        <p:spPr>
          <a:xfrm>
            <a:off x="678974" y="3261216"/>
            <a:ext cx="6249860" cy="3716049"/>
          </a:xfrm>
          <a:prstGeom prst="trapezoid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49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3874576" y="1112145"/>
            <a:ext cx="64256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9600" dirty="0">
                <a:solidFill>
                  <a:prstClr val="black"/>
                </a:solidFill>
                <a:latin typeface="Teaching Print Dotted" pitchFamily="50" charset="0"/>
              </a:rPr>
              <a:t>Parallelogram </a:t>
            </a:r>
            <a:endParaRPr lang="en-US" sz="96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86879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Shapes</a:t>
            </a: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218414" y="2712740"/>
            <a:ext cx="2730159" cy="1173460"/>
          </a:xfrm>
          <a:prstGeom prst="parallelogram">
            <a:avLst>
              <a:gd name="adj" fmla="val 61768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DE0214F0-7E96-83CF-3BB2-9BAB3D8D60F9}"/>
              </a:ext>
            </a:extLst>
          </p:cNvPr>
          <p:cNvSpPr/>
          <p:nvPr/>
        </p:nvSpPr>
        <p:spPr>
          <a:xfrm>
            <a:off x="223083" y="3378919"/>
            <a:ext cx="7131535" cy="3065233"/>
          </a:xfrm>
          <a:prstGeom prst="parallelogram">
            <a:avLst>
              <a:gd name="adj" fmla="val 61768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4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408104" y="795135"/>
            <a:ext cx="320815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Circle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86879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Shapes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862969-8F35-E440-D783-A8CCFACC2949}"/>
              </a:ext>
            </a:extLst>
          </p:cNvPr>
          <p:cNvSpPr/>
          <p:nvPr/>
        </p:nvSpPr>
        <p:spPr>
          <a:xfrm>
            <a:off x="6702128" y="2534073"/>
            <a:ext cx="2882685" cy="2882685"/>
          </a:xfrm>
          <a:prstGeom prst="ellipse">
            <a:avLst/>
          </a:prstGeom>
          <a:solidFill>
            <a:srgbClr val="934B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30CA7B-B79F-835D-EF91-D1B49829E9D5}"/>
              </a:ext>
            </a:extLst>
          </p:cNvPr>
          <p:cNvSpPr/>
          <p:nvPr/>
        </p:nvSpPr>
        <p:spPr>
          <a:xfrm>
            <a:off x="442146" y="2131460"/>
            <a:ext cx="5152743" cy="515274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896746" y="795135"/>
            <a:ext cx="2719508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Oval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86879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Shapes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862969-8F35-E440-D783-A8CCFACC2949}"/>
              </a:ext>
            </a:extLst>
          </p:cNvPr>
          <p:cNvSpPr/>
          <p:nvPr/>
        </p:nvSpPr>
        <p:spPr>
          <a:xfrm>
            <a:off x="6702128" y="2534073"/>
            <a:ext cx="2882685" cy="3742741"/>
          </a:xfrm>
          <a:prstGeom prst="ellipse">
            <a:avLst/>
          </a:prstGeom>
          <a:solidFill>
            <a:srgbClr val="16A3A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944D3F5-6C99-A869-6E57-CDD366BF5618}"/>
              </a:ext>
            </a:extLst>
          </p:cNvPr>
          <p:cNvSpPr/>
          <p:nvPr/>
        </p:nvSpPr>
        <p:spPr>
          <a:xfrm>
            <a:off x="902977" y="1472883"/>
            <a:ext cx="4517355" cy="586511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8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151633" y="795135"/>
            <a:ext cx="3819888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Square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86879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Shapes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82725" y="2716078"/>
            <a:ext cx="2340244" cy="2340244"/>
          </a:xfrm>
          <a:prstGeom prst="rect">
            <a:avLst/>
          </a:prstGeom>
          <a:solidFill>
            <a:srgbClr val="90FF6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1123623" y="2534073"/>
            <a:ext cx="4393768" cy="43937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375577" y="945991"/>
            <a:ext cx="4682823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Pentagon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86879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Shapes</a:t>
            </a: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82725" y="2716078"/>
            <a:ext cx="2340244" cy="2340244"/>
          </a:xfrm>
          <a:prstGeom prst="pentagon">
            <a:avLst/>
          </a:prstGeom>
          <a:solidFill>
            <a:srgbClr val="FF3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1123623" y="2534073"/>
            <a:ext cx="4393768" cy="4393768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2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904854" y="1112145"/>
            <a:ext cx="4153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9600" dirty="0">
                <a:solidFill>
                  <a:prstClr val="black"/>
                </a:solidFill>
                <a:latin typeface="Teaching Print Dotted" pitchFamily="50" charset="0"/>
              </a:rPr>
              <a:t>Hexagon</a:t>
            </a:r>
            <a:endParaRPr lang="en-US" sz="96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86879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Shapes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39182" y="2962821"/>
            <a:ext cx="2340244" cy="1846759"/>
          </a:xfrm>
          <a:prstGeom prst="hexagon">
            <a:avLst/>
          </a:prstGeom>
          <a:solidFill>
            <a:srgbClr val="EDAA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43369D80-87FC-1566-C7BA-38CADAD12716}"/>
              </a:ext>
            </a:extLst>
          </p:cNvPr>
          <p:cNvSpPr/>
          <p:nvPr/>
        </p:nvSpPr>
        <p:spPr>
          <a:xfrm>
            <a:off x="774017" y="2743201"/>
            <a:ext cx="5586191" cy="4408236"/>
          </a:xfrm>
          <a:prstGeom prst="hex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2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123816" y="795135"/>
            <a:ext cx="5036937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Rectangle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86879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Shapes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6602277" y="2716078"/>
            <a:ext cx="3040126" cy="2031235"/>
          </a:xfrm>
          <a:prstGeom prst="rect">
            <a:avLst/>
          </a:prstGeom>
          <a:solidFill>
            <a:srgbClr val="FF37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268762" y="2716078"/>
            <a:ext cx="5636769" cy="408370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6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966857" y="977140"/>
            <a:ext cx="2786949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Star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86879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Shapes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82725" y="2716078"/>
            <a:ext cx="2340244" cy="2340244"/>
          </a:xfrm>
          <a:prstGeom prst="star5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1123623" y="2534073"/>
            <a:ext cx="4393768" cy="4393768"/>
          </a:xfrm>
          <a:prstGeom prst="star5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14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952820" y="993561"/>
            <a:ext cx="4236415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Triangle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86879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Shapes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82725" y="2716078"/>
            <a:ext cx="2340244" cy="234024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1123623" y="2534073"/>
            <a:ext cx="4393768" cy="4393768"/>
          </a:xfrm>
          <a:prstGeom prst="triangl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871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1455</TotalTime>
  <Words>60</Words>
  <Application>Microsoft Office PowerPoint</Application>
  <PresentationFormat>Custom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Teaching Print Dotted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199</cp:revision>
  <dcterms:created xsi:type="dcterms:W3CDTF">2025-02-12T09:43:58Z</dcterms:created>
  <dcterms:modified xsi:type="dcterms:W3CDTF">2025-02-27T12:48:55Z</dcterms:modified>
</cp:coreProperties>
</file>