
<file path=[Content_Types].xml><?xml version="1.0" encoding="utf-8"?>
<Types xmlns="http://schemas.openxmlformats.org/package/2006/content-types">
  <Default Extension="ico" ContentType="image/x-ico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2" r:id="rId3"/>
    <p:sldId id="331" r:id="rId4"/>
    <p:sldId id="332" r:id="rId5"/>
    <p:sldId id="329" r:id="rId6"/>
    <p:sldId id="330" r:id="rId7"/>
    <p:sldId id="333" r:id="rId8"/>
    <p:sldId id="327" r:id="rId9"/>
    <p:sldId id="325" r:id="rId10"/>
    <p:sldId id="326" r:id="rId11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6FB1"/>
    <a:srgbClr val="F78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8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7A4C-02D0-44AC-AB62-25E304E7469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ABA5-AA2E-4D40-8636-8D41D119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6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7A4C-02D0-44AC-AB62-25E304E7469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ABA5-AA2E-4D40-8636-8D41D119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0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7A4C-02D0-44AC-AB62-25E304E7469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ABA5-AA2E-4D40-8636-8D41D119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15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57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91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83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3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9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0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60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5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7A4C-02D0-44AC-AB62-25E304E7469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ABA5-AA2E-4D40-8636-8D41D119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93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66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88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82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82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7A4C-02D0-44AC-AB62-25E304E7469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ABA5-AA2E-4D40-8636-8D41D119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5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7A4C-02D0-44AC-AB62-25E304E7469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ABA5-AA2E-4D40-8636-8D41D119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4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7A4C-02D0-44AC-AB62-25E304E7469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ABA5-AA2E-4D40-8636-8D41D119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8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7A4C-02D0-44AC-AB62-25E304E7469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ABA5-AA2E-4D40-8636-8D41D119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7A4C-02D0-44AC-AB62-25E304E7469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ABA5-AA2E-4D40-8636-8D41D119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8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7A4C-02D0-44AC-AB62-25E304E7469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ABA5-AA2E-4D40-8636-8D41D119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7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7A4C-02D0-44AC-AB62-25E304E7469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ABA5-AA2E-4D40-8636-8D41D119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8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4A7A4C-02D0-44AC-AB62-25E304E7469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1ABA5-AA2E-4D40-8636-8D41D119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8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74AEC4-1161-1C14-A164-2FE564D0CC9C}"/>
              </a:ext>
            </a:extLst>
          </p:cNvPr>
          <p:cNvSpPr/>
          <p:nvPr/>
        </p:nvSpPr>
        <p:spPr>
          <a:xfrm>
            <a:off x="0" y="0"/>
            <a:ext cx="10058400" cy="100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A0EC67-7821-3BE3-C450-15E301FFCA53}"/>
              </a:ext>
            </a:extLst>
          </p:cNvPr>
          <p:cNvSpPr txBox="1"/>
          <p:nvPr/>
        </p:nvSpPr>
        <p:spPr>
          <a:xfrm>
            <a:off x="0" y="0"/>
            <a:ext cx="10058400" cy="1015663"/>
          </a:xfrm>
          <a:prstGeom prst="rect">
            <a:avLst/>
          </a:prstGeom>
          <a:noFill/>
          <a:ln>
            <a:noFill/>
          </a:ln>
          <a:effectLst>
            <a:softEdge rad="457200"/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C36FB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CC0099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66FF33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78C7C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3FF22-2625-8A30-259C-11FC7611AB7A}"/>
              </a:ext>
            </a:extLst>
          </p:cNvPr>
          <p:cNvSpPr txBox="1"/>
          <p:nvPr/>
        </p:nvSpPr>
        <p:spPr>
          <a:xfrm>
            <a:off x="0" y="100908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Workbook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7BD49F-8B8A-406B-A864-A7B2E4813C69}"/>
              </a:ext>
            </a:extLst>
          </p:cNvPr>
          <p:cNvGrpSpPr/>
          <p:nvPr/>
        </p:nvGrpSpPr>
        <p:grpSpPr>
          <a:xfrm>
            <a:off x="285415" y="6420499"/>
            <a:ext cx="9806965" cy="812193"/>
            <a:chOff x="167845" y="1522811"/>
            <a:chExt cx="9806965" cy="8121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127E8-D88A-42D9-8F31-75AAD64054AB}"/>
                </a:ext>
              </a:extLst>
            </p:cNvPr>
            <p:cNvGrpSpPr/>
            <p:nvPr/>
          </p:nvGrpSpPr>
          <p:grpSpPr>
            <a:xfrm>
              <a:off x="167845" y="1522812"/>
              <a:ext cx="5821403" cy="812192"/>
              <a:chOff x="167845" y="1522812"/>
              <a:chExt cx="5821403" cy="812192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D6B77118-99E0-4E87-91C0-F0F9528CDB2C}"/>
                  </a:ext>
                </a:extLst>
              </p:cNvPr>
              <p:cNvSpPr/>
              <p:nvPr/>
            </p:nvSpPr>
            <p:spPr>
              <a:xfrm rot="13377407">
                <a:off x="167845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380BBB58-BC5C-417F-B4DD-66AC0787C741}"/>
                  </a:ext>
                </a:extLst>
              </p:cNvPr>
              <p:cNvSpPr/>
              <p:nvPr/>
            </p:nvSpPr>
            <p:spPr>
              <a:xfrm rot="13377407">
                <a:off x="1169688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DC0A7FA1-21C2-4050-9975-79262883B787}"/>
                  </a:ext>
                </a:extLst>
              </p:cNvPr>
              <p:cNvSpPr/>
              <p:nvPr/>
            </p:nvSpPr>
            <p:spPr>
              <a:xfrm rot="13377407">
                <a:off x="2171531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01A13D97-77F1-4B68-9A21-C03E87207B60}"/>
                  </a:ext>
                </a:extLst>
              </p:cNvPr>
              <p:cNvSpPr/>
              <p:nvPr/>
            </p:nvSpPr>
            <p:spPr>
              <a:xfrm rot="13377407">
                <a:off x="3173374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1ECBFDAC-65BE-409F-8D9B-0EE00C284B2D}"/>
                  </a:ext>
                </a:extLst>
              </p:cNvPr>
              <p:cNvSpPr/>
              <p:nvPr/>
            </p:nvSpPr>
            <p:spPr>
              <a:xfrm rot="13377407">
                <a:off x="4175217" y="1522812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B29CDC9F-6F6A-47C4-B215-8C79ACA41073}"/>
                  </a:ext>
                </a:extLst>
              </p:cNvPr>
              <p:cNvSpPr/>
              <p:nvPr/>
            </p:nvSpPr>
            <p:spPr>
              <a:xfrm rot="13377407">
                <a:off x="5177060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A61A27F-4555-41D0-848E-098976A9C4AC}"/>
                </a:ext>
              </a:extLst>
            </p:cNvPr>
            <p:cNvGrpSpPr/>
            <p:nvPr/>
          </p:nvGrpSpPr>
          <p:grpSpPr>
            <a:xfrm>
              <a:off x="6157093" y="1522811"/>
              <a:ext cx="3817717" cy="812190"/>
              <a:chOff x="167845" y="1522814"/>
              <a:chExt cx="3817717" cy="812190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69989FFF-DE79-4366-A4EF-198F8196EA58}"/>
                  </a:ext>
                </a:extLst>
              </p:cNvPr>
              <p:cNvSpPr/>
              <p:nvPr/>
            </p:nvSpPr>
            <p:spPr>
              <a:xfrm rot="13377407">
                <a:off x="167845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355A57AB-9772-4DE3-AABF-54756F29648D}"/>
                  </a:ext>
                </a:extLst>
              </p:cNvPr>
              <p:cNvSpPr/>
              <p:nvPr/>
            </p:nvSpPr>
            <p:spPr>
              <a:xfrm rot="13377407">
                <a:off x="1169688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4852D59-14B6-4A35-9075-D3CEE991FFAD}"/>
                  </a:ext>
                </a:extLst>
              </p:cNvPr>
              <p:cNvSpPr/>
              <p:nvPr/>
            </p:nvSpPr>
            <p:spPr>
              <a:xfrm rot="13377407">
                <a:off x="2171531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CAE268C-8B08-4B5B-BFA2-39FED7D9DFF9}"/>
                  </a:ext>
                </a:extLst>
              </p:cNvPr>
              <p:cNvSpPr/>
              <p:nvPr/>
            </p:nvSpPr>
            <p:spPr>
              <a:xfrm rot="13377407">
                <a:off x="3173374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D8CB3D-FC46-4912-B300-B3D200D70FB3}"/>
              </a:ext>
            </a:extLst>
          </p:cNvPr>
          <p:cNvGrpSpPr/>
          <p:nvPr/>
        </p:nvGrpSpPr>
        <p:grpSpPr>
          <a:xfrm>
            <a:off x="225248" y="5433882"/>
            <a:ext cx="9461038" cy="812189"/>
            <a:chOff x="275824" y="1795418"/>
            <a:chExt cx="9461038" cy="812189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703BD53-D31C-466F-A385-8020916DFB3D}"/>
                </a:ext>
              </a:extLst>
            </p:cNvPr>
            <p:cNvSpPr/>
            <p:nvPr/>
          </p:nvSpPr>
          <p:spPr>
            <a:xfrm rot="2409706" flipH="1">
              <a:off x="2758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2FC8430D-BD11-4E66-9152-B072AF8F553D}"/>
                </a:ext>
              </a:extLst>
            </p:cNvPr>
            <p:cNvSpPr/>
            <p:nvPr/>
          </p:nvSpPr>
          <p:spPr>
            <a:xfrm rot="2543340" flipH="1">
              <a:off x="15113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5796207A-F333-410A-8B96-1CC993E8EF0E}"/>
                </a:ext>
              </a:extLst>
            </p:cNvPr>
            <p:cNvSpPr/>
            <p:nvPr/>
          </p:nvSpPr>
          <p:spPr>
            <a:xfrm rot="2456644" flipH="1">
              <a:off x="274692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68D6DC2A-8248-4513-BCDF-E6938041608D}"/>
                </a:ext>
              </a:extLst>
            </p:cNvPr>
            <p:cNvSpPr/>
            <p:nvPr/>
          </p:nvSpPr>
          <p:spPr>
            <a:xfrm rot="2406656" flipH="1">
              <a:off x="39824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11AC1193-E621-4CE0-956E-E5248EB6F642}"/>
                </a:ext>
              </a:extLst>
            </p:cNvPr>
            <p:cNvSpPr/>
            <p:nvPr/>
          </p:nvSpPr>
          <p:spPr>
            <a:xfrm rot="2391587" flipH="1">
              <a:off x="52180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5A4B2280-BEA1-4C96-A185-0AFD758490AC}"/>
                </a:ext>
              </a:extLst>
            </p:cNvPr>
            <p:cNvSpPr/>
            <p:nvPr/>
          </p:nvSpPr>
          <p:spPr>
            <a:xfrm rot="2397202" flipH="1">
              <a:off x="645357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11542970-E9CB-4F79-BC50-1AFF79BFCDBD}"/>
                </a:ext>
              </a:extLst>
            </p:cNvPr>
            <p:cNvSpPr/>
            <p:nvPr/>
          </p:nvSpPr>
          <p:spPr>
            <a:xfrm rot="2446967" flipH="1">
              <a:off x="76891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98D1B5D1-7C99-419B-AF14-EB87850A3D5C}"/>
                </a:ext>
              </a:extLst>
            </p:cNvPr>
            <p:cNvSpPr/>
            <p:nvPr/>
          </p:nvSpPr>
          <p:spPr>
            <a:xfrm rot="2431201" flipH="1">
              <a:off x="89246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5D18B26-77BD-4107-B034-B9B4D8C139A4}"/>
              </a:ext>
            </a:extLst>
          </p:cNvPr>
          <p:cNvGrpSpPr/>
          <p:nvPr/>
        </p:nvGrpSpPr>
        <p:grpSpPr>
          <a:xfrm>
            <a:off x="330197" y="2453881"/>
            <a:ext cx="9398006" cy="12"/>
            <a:chOff x="420743" y="1931367"/>
            <a:chExt cx="9398006" cy="1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DE2EB66-A206-494E-881D-08CF07C81BFC}"/>
                </a:ext>
              </a:extLst>
            </p:cNvPr>
            <p:cNvGrpSpPr/>
            <p:nvPr/>
          </p:nvGrpSpPr>
          <p:grpSpPr>
            <a:xfrm>
              <a:off x="420743" y="1931367"/>
              <a:ext cx="4521206" cy="12"/>
              <a:chOff x="420743" y="1931367"/>
              <a:chExt cx="4521206" cy="12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8A77FFE-009B-439C-9BC1-BFADB2EC7CD9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82558023-8361-4C39-BE6D-52D215A8D7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7943A94-C0DB-45FF-B617-3F177F29B6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97E5D916-F637-4944-8364-943532AE6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90B8808-DD17-4F03-8CC2-0ADA390A613E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A9B0EB1D-20CB-4569-9524-FEEF6DBA0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9682D12-056D-482C-8780-F568AF0801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210B487-7DAD-4083-AEBB-C5D01000BE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ysDot"/>
                  <a:miter lim="800000"/>
                </a:ln>
                <a:effectLst/>
              </p:spPr>
            </p:cxn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67AD6F5-33D6-4502-B0E8-932B026929D8}"/>
                </a:ext>
              </a:extLst>
            </p:cNvPr>
            <p:cNvGrpSpPr/>
            <p:nvPr/>
          </p:nvGrpSpPr>
          <p:grpSpPr>
            <a:xfrm>
              <a:off x="5297543" y="1931367"/>
              <a:ext cx="4521206" cy="12"/>
              <a:chOff x="420743" y="1931367"/>
              <a:chExt cx="4521206" cy="1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6055877-4794-4976-9FF5-305F7F2EFCA5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D44BA8C7-3E1D-4A49-9AFD-21A1A48E57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E482C5B-6E1D-4816-B52E-7C348FAD20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D94FFB4-2F39-4CFD-BCF4-FB09D880B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5928132-9206-4936-B4C3-BD6C9592F015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019D5A91-CA34-4135-BC4A-BACE45096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9821B85-1749-4F18-BD79-DED7C7EA9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3B34A49-164F-4D0B-B8D2-3E3E36B8D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ysDot"/>
                  <a:miter lim="800000"/>
                </a:ln>
                <a:effectLst/>
              </p:spPr>
            </p:cxnSp>
          </p:grp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41FEA09-5791-4C74-95ED-C79EDE06A706}"/>
              </a:ext>
            </a:extLst>
          </p:cNvPr>
          <p:cNvGrpSpPr/>
          <p:nvPr/>
        </p:nvGrpSpPr>
        <p:grpSpPr>
          <a:xfrm>
            <a:off x="242114" y="3072186"/>
            <a:ext cx="9579416" cy="500924"/>
            <a:chOff x="160571" y="1737904"/>
            <a:chExt cx="9579416" cy="50092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5349EB6-05C0-4D6B-9767-4C36B9EC45BF}"/>
                </a:ext>
              </a:extLst>
            </p:cNvPr>
            <p:cNvGrpSpPr/>
            <p:nvPr/>
          </p:nvGrpSpPr>
          <p:grpSpPr>
            <a:xfrm>
              <a:off x="160571" y="1737907"/>
              <a:ext cx="435428" cy="500921"/>
              <a:chOff x="362685" y="1708879"/>
              <a:chExt cx="435428" cy="500921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FFF9996-1166-43AD-8C77-75A604EA6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9515662-4811-4749-B730-6FE49790D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12EFE44-CCBA-4B7D-BC5D-CF527C1290AB}"/>
                </a:ext>
              </a:extLst>
            </p:cNvPr>
            <p:cNvGrpSpPr/>
            <p:nvPr/>
          </p:nvGrpSpPr>
          <p:grpSpPr>
            <a:xfrm>
              <a:off x="1031427" y="1737907"/>
              <a:ext cx="435428" cy="500921"/>
              <a:chOff x="362685" y="1708879"/>
              <a:chExt cx="435428" cy="500921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988642A-F55B-4F12-9FDD-F42574E08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B81EF18-32F5-4E32-8892-5F4212AE5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A0B122A-9F9C-4C74-917F-3A909E91DBCF}"/>
                </a:ext>
              </a:extLst>
            </p:cNvPr>
            <p:cNvGrpSpPr/>
            <p:nvPr/>
          </p:nvGrpSpPr>
          <p:grpSpPr>
            <a:xfrm>
              <a:off x="1902283" y="1737907"/>
              <a:ext cx="435428" cy="500921"/>
              <a:chOff x="362685" y="1708879"/>
              <a:chExt cx="435428" cy="500921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72A2113-1078-480F-8EAE-82139F2FB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0A3CA8B-D116-4222-B675-D5002300F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DEBC5CF-C146-4828-ACAC-250494693084}"/>
                </a:ext>
              </a:extLst>
            </p:cNvPr>
            <p:cNvGrpSpPr/>
            <p:nvPr/>
          </p:nvGrpSpPr>
          <p:grpSpPr>
            <a:xfrm>
              <a:off x="2773139" y="1737906"/>
              <a:ext cx="435428" cy="500921"/>
              <a:chOff x="362685" y="1708879"/>
              <a:chExt cx="435428" cy="500921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E90FB3F-399A-40D9-BA48-4AEC03570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165D8D6-7162-449A-9563-39C5EC5BD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F9EDC18-CFE2-43BE-A2BA-39604E466966}"/>
                </a:ext>
              </a:extLst>
            </p:cNvPr>
            <p:cNvGrpSpPr/>
            <p:nvPr/>
          </p:nvGrpSpPr>
          <p:grpSpPr>
            <a:xfrm>
              <a:off x="3643995" y="1737906"/>
              <a:ext cx="435428" cy="500921"/>
              <a:chOff x="362685" y="1708879"/>
              <a:chExt cx="435428" cy="500921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7D7F5F5-C95E-46EA-A98E-8B0D393EC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CD9DC6E4-33CB-44A6-B98A-89BC303058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F89BBD6-AD74-465F-BC13-0AC23B887F36}"/>
                </a:ext>
              </a:extLst>
            </p:cNvPr>
            <p:cNvGrpSpPr/>
            <p:nvPr/>
          </p:nvGrpSpPr>
          <p:grpSpPr>
            <a:xfrm>
              <a:off x="4514851" y="1737905"/>
              <a:ext cx="435428" cy="500921"/>
              <a:chOff x="362685" y="1708879"/>
              <a:chExt cx="435428" cy="500921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851F8FE-5759-491C-A831-5FB1A9D1E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EE9C4F7-D1D8-45C6-BDE8-F17C72FC6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35F7389-625F-468F-B242-1F65B5A3A70B}"/>
                </a:ext>
              </a:extLst>
            </p:cNvPr>
            <p:cNvGrpSpPr/>
            <p:nvPr/>
          </p:nvGrpSpPr>
          <p:grpSpPr>
            <a:xfrm>
              <a:off x="5385707" y="1737905"/>
              <a:ext cx="435428" cy="500921"/>
              <a:chOff x="362685" y="1708879"/>
              <a:chExt cx="435428" cy="500921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7B0B2C0-2F24-4D2B-A3EC-3541CDC52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DF751B3-85EC-4E05-90AA-BE0B20AD2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04C34A5-1930-4747-82CA-F83CA13FE44D}"/>
                </a:ext>
              </a:extLst>
            </p:cNvPr>
            <p:cNvGrpSpPr/>
            <p:nvPr/>
          </p:nvGrpSpPr>
          <p:grpSpPr>
            <a:xfrm>
              <a:off x="6256563" y="1737905"/>
              <a:ext cx="435428" cy="500921"/>
              <a:chOff x="362685" y="1708879"/>
              <a:chExt cx="435428" cy="500921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7192FF5-7C55-4737-9773-B6B094FA3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3862C4A-8F17-4936-B131-4EB50DB6A2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E84B811-C3B0-4C98-90DF-E848AAFF252D}"/>
                </a:ext>
              </a:extLst>
            </p:cNvPr>
            <p:cNvGrpSpPr/>
            <p:nvPr/>
          </p:nvGrpSpPr>
          <p:grpSpPr>
            <a:xfrm>
              <a:off x="7127419" y="1737905"/>
              <a:ext cx="435428" cy="500921"/>
              <a:chOff x="362685" y="1708879"/>
              <a:chExt cx="435428" cy="500921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EA8D84FF-E00A-4A2A-B2AD-0D4F363F32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366F663-6CC1-498A-81C3-32073473C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060DE32-BF2F-45FB-94B6-5F796B0A231F}"/>
                </a:ext>
              </a:extLst>
            </p:cNvPr>
            <p:cNvGrpSpPr/>
            <p:nvPr/>
          </p:nvGrpSpPr>
          <p:grpSpPr>
            <a:xfrm>
              <a:off x="7998275" y="1737905"/>
              <a:ext cx="435428" cy="500921"/>
              <a:chOff x="362685" y="1708879"/>
              <a:chExt cx="435428" cy="500921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19FD1C5-6FC4-412E-A618-C71C5C8D0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FB4F26D-2CA4-4C7A-B61C-ED7AF9294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7B87644-EEB5-4872-A459-0AC454CD6B33}"/>
                </a:ext>
              </a:extLst>
            </p:cNvPr>
            <p:cNvGrpSpPr/>
            <p:nvPr/>
          </p:nvGrpSpPr>
          <p:grpSpPr>
            <a:xfrm>
              <a:off x="8869131" y="1737905"/>
              <a:ext cx="435428" cy="500921"/>
              <a:chOff x="362685" y="1708879"/>
              <a:chExt cx="435428" cy="500921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935F0E8-B321-4905-8F52-DF2CC22D8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CCB3675-C58A-4035-9D06-C9DE286196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ysDot"/>
                <a:miter lim="800000"/>
              </a:ln>
              <a:effectLst/>
            </p:spPr>
          </p:cxn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2654B10-B876-48B1-AE90-DE81361C7FE5}"/>
                </a:ext>
              </a:extLst>
            </p:cNvPr>
            <p:cNvCxnSpPr>
              <a:cxnSpLocks/>
            </p:cNvCxnSpPr>
            <p:nvPr/>
          </p:nvCxnSpPr>
          <p:spPr>
            <a:xfrm>
              <a:off x="9739987" y="1737904"/>
              <a:ext cx="0" cy="500921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13AF96B-573A-4380-83DA-B33D561EC5F5}"/>
              </a:ext>
            </a:extLst>
          </p:cNvPr>
          <p:cNvGrpSpPr/>
          <p:nvPr/>
        </p:nvGrpSpPr>
        <p:grpSpPr>
          <a:xfrm>
            <a:off x="208368" y="4168144"/>
            <a:ext cx="9651629" cy="659568"/>
            <a:chOff x="240861" y="1678898"/>
            <a:chExt cx="9651629" cy="659568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C7606FC-7B6E-43DB-BD2B-5E2921E8E314}"/>
                </a:ext>
              </a:extLst>
            </p:cNvPr>
            <p:cNvCxnSpPr/>
            <p:nvPr/>
          </p:nvCxnSpPr>
          <p:spPr>
            <a:xfrm flipH="1">
              <a:off x="240861" y="1678898"/>
              <a:ext cx="434715" cy="659568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F01EF4-3217-4A67-9ED7-5CBD131293FF}"/>
                </a:ext>
              </a:extLst>
            </p:cNvPr>
            <p:cNvCxnSpPr/>
            <p:nvPr/>
          </p:nvCxnSpPr>
          <p:spPr>
            <a:xfrm flipH="1">
              <a:off x="855458" y="1678898"/>
              <a:ext cx="434715" cy="659568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2304BB9-BDBA-48B5-832C-2A49C8509FE5}"/>
                </a:ext>
              </a:extLst>
            </p:cNvPr>
            <p:cNvCxnSpPr/>
            <p:nvPr/>
          </p:nvCxnSpPr>
          <p:spPr>
            <a:xfrm flipH="1">
              <a:off x="1470055" y="1678898"/>
              <a:ext cx="434715" cy="659568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C5B4B4D-6011-4689-B9C8-3AA8286A23F7}"/>
                </a:ext>
              </a:extLst>
            </p:cNvPr>
            <p:cNvCxnSpPr/>
            <p:nvPr/>
          </p:nvCxnSpPr>
          <p:spPr>
            <a:xfrm flipH="1">
              <a:off x="2084652" y="1678898"/>
              <a:ext cx="434715" cy="659568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483E20B-2BAB-40B1-8F79-008DDE255AA6}"/>
                </a:ext>
              </a:extLst>
            </p:cNvPr>
            <p:cNvCxnSpPr/>
            <p:nvPr/>
          </p:nvCxnSpPr>
          <p:spPr>
            <a:xfrm flipH="1">
              <a:off x="2699249" y="1678898"/>
              <a:ext cx="434715" cy="659568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78C27C4-7C9C-46D9-A968-0A2C2E2145CE}"/>
                </a:ext>
              </a:extLst>
            </p:cNvPr>
            <p:cNvCxnSpPr/>
            <p:nvPr/>
          </p:nvCxnSpPr>
          <p:spPr>
            <a:xfrm flipH="1">
              <a:off x="3313846" y="1678898"/>
              <a:ext cx="434715" cy="659568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7584CD2-967F-4129-84D8-6ED5BA1778A6}"/>
                </a:ext>
              </a:extLst>
            </p:cNvPr>
            <p:cNvCxnSpPr/>
            <p:nvPr/>
          </p:nvCxnSpPr>
          <p:spPr>
            <a:xfrm flipH="1">
              <a:off x="3928443" y="1678898"/>
              <a:ext cx="434715" cy="659568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D20F4E3-7965-4526-A290-7C29EF8BB00E}"/>
                </a:ext>
              </a:extLst>
            </p:cNvPr>
            <p:cNvCxnSpPr/>
            <p:nvPr/>
          </p:nvCxnSpPr>
          <p:spPr>
            <a:xfrm flipH="1">
              <a:off x="4543040" y="1678898"/>
              <a:ext cx="434715" cy="659568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239D9B4-CA99-48A8-8216-F2CA7B984996}"/>
                </a:ext>
              </a:extLst>
            </p:cNvPr>
            <p:cNvCxnSpPr/>
            <p:nvPr/>
          </p:nvCxnSpPr>
          <p:spPr>
            <a:xfrm flipH="1">
              <a:off x="5157637" y="1678898"/>
              <a:ext cx="434715" cy="659568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74EB956-4173-43BC-857D-972893F7DE4D}"/>
                </a:ext>
              </a:extLst>
            </p:cNvPr>
            <p:cNvCxnSpPr/>
            <p:nvPr/>
          </p:nvCxnSpPr>
          <p:spPr>
            <a:xfrm flipH="1">
              <a:off x="5772234" y="1678898"/>
              <a:ext cx="434715" cy="659568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DFF6F5A-EBDA-4780-9C88-9372C4638FD7}"/>
                </a:ext>
              </a:extLst>
            </p:cNvPr>
            <p:cNvCxnSpPr/>
            <p:nvPr/>
          </p:nvCxnSpPr>
          <p:spPr>
            <a:xfrm flipH="1">
              <a:off x="6386831" y="1678898"/>
              <a:ext cx="434715" cy="659568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6D11A51-D420-4EAF-A6CE-E70E2A0249DD}"/>
                </a:ext>
              </a:extLst>
            </p:cNvPr>
            <p:cNvCxnSpPr/>
            <p:nvPr/>
          </p:nvCxnSpPr>
          <p:spPr>
            <a:xfrm flipH="1">
              <a:off x="7001428" y="1678898"/>
              <a:ext cx="434715" cy="659568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BAD6B15-FE83-4B6F-AE91-F2673076B308}"/>
                </a:ext>
              </a:extLst>
            </p:cNvPr>
            <p:cNvCxnSpPr/>
            <p:nvPr/>
          </p:nvCxnSpPr>
          <p:spPr>
            <a:xfrm flipH="1">
              <a:off x="7613984" y="1678898"/>
              <a:ext cx="434715" cy="659568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ED7280C-981B-4207-8332-FB9A9297182B}"/>
                </a:ext>
              </a:extLst>
            </p:cNvPr>
            <p:cNvCxnSpPr/>
            <p:nvPr/>
          </p:nvCxnSpPr>
          <p:spPr>
            <a:xfrm flipH="1">
              <a:off x="8228581" y="1678898"/>
              <a:ext cx="434715" cy="659568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D9BFEDC-9619-47D9-B1ED-E0360A224FC4}"/>
                </a:ext>
              </a:extLst>
            </p:cNvPr>
            <p:cNvCxnSpPr/>
            <p:nvPr/>
          </p:nvCxnSpPr>
          <p:spPr>
            <a:xfrm flipH="1">
              <a:off x="8843178" y="1678898"/>
              <a:ext cx="434715" cy="659568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676389A-7F6E-4A2D-BFC5-1FA83A142DA3}"/>
                </a:ext>
              </a:extLst>
            </p:cNvPr>
            <p:cNvCxnSpPr/>
            <p:nvPr/>
          </p:nvCxnSpPr>
          <p:spPr>
            <a:xfrm flipH="1">
              <a:off x="9457775" y="1678898"/>
              <a:ext cx="434715" cy="659568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1872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8D62D1-ACDF-410A-B14D-47D402446E5C}"/>
              </a:ext>
            </a:extLst>
          </p:cNvPr>
          <p:cNvGrpSpPr/>
          <p:nvPr/>
        </p:nvGrpSpPr>
        <p:grpSpPr>
          <a:xfrm>
            <a:off x="239492" y="1619140"/>
            <a:ext cx="9579416" cy="500924"/>
            <a:chOff x="160571" y="1737904"/>
            <a:chExt cx="9579416" cy="50092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85A0CD7-6D4A-4566-9546-92D8CD71C2AD}"/>
                </a:ext>
              </a:extLst>
            </p:cNvPr>
            <p:cNvGrpSpPr/>
            <p:nvPr/>
          </p:nvGrpSpPr>
          <p:grpSpPr>
            <a:xfrm>
              <a:off x="160571" y="1737907"/>
              <a:ext cx="435428" cy="500921"/>
              <a:chOff x="362685" y="1708879"/>
              <a:chExt cx="435428" cy="500921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6EE9C66-577D-4DEA-AFE0-48DF16D47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00412C93-3E64-4282-88A8-79A4CE3F7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A9984CAB-91B5-4BAE-AFAD-FE727C69D8C4}"/>
                </a:ext>
              </a:extLst>
            </p:cNvPr>
            <p:cNvGrpSpPr/>
            <p:nvPr/>
          </p:nvGrpSpPr>
          <p:grpSpPr>
            <a:xfrm>
              <a:off x="1031427" y="1737907"/>
              <a:ext cx="435428" cy="500921"/>
              <a:chOff x="362685" y="1708879"/>
              <a:chExt cx="435428" cy="500921"/>
            </a:xfrm>
          </p:grpSpPr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FB2B21A-C07E-4C24-9E76-E79D8712A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F0F77CD2-8A97-4301-894F-22AEECC17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6314A60C-DD80-49CF-9D66-233D76AE10BB}"/>
                </a:ext>
              </a:extLst>
            </p:cNvPr>
            <p:cNvGrpSpPr/>
            <p:nvPr/>
          </p:nvGrpSpPr>
          <p:grpSpPr>
            <a:xfrm>
              <a:off x="1902283" y="1737907"/>
              <a:ext cx="435428" cy="500921"/>
              <a:chOff x="362685" y="1708879"/>
              <a:chExt cx="435428" cy="500921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C0C01934-776D-431C-A35A-1E1FFBFFAC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6980195F-BA7C-4C2F-A315-786D26AAD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1712A5D-FD8B-432B-A16F-9C30F04B0139}"/>
                </a:ext>
              </a:extLst>
            </p:cNvPr>
            <p:cNvGrpSpPr/>
            <p:nvPr/>
          </p:nvGrpSpPr>
          <p:grpSpPr>
            <a:xfrm>
              <a:off x="2773139" y="1737906"/>
              <a:ext cx="435428" cy="500921"/>
              <a:chOff x="362685" y="1708879"/>
              <a:chExt cx="435428" cy="500921"/>
            </a:xfrm>
          </p:grpSpPr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C0E66EC5-427E-4C81-9C52-9FB348274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7CFB37D9-BCEC-45FB-BF87-2395450E9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879D9662-E54C-4F9F-8E68-AA1BD89A3293}"/>
                </a:ext>
              </a:extLst>
            </p:cNvPr>
            <p:cNvGrpSpPr/>
            <p:nvPr/>
          </p:nvGrpSpPr>
          <p:grpSpPr>
            <a:xfrm>
              <a:off x="3643995" y="1737906"/>
              <a:ext cx="435428" cy="500921"/>
              <a:chOff x="362685" y="1708879"/>
              <a:chExt cx="435428" cy="500921"/>
            </a:xfrm>
          </p:grpSpPr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90F58341-922A-4746-9E19-876E8611C6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0F0EF75-48EA-42D9-AF1B-B8E489616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64FD3EEA-380E-4292-8E20-23612C940C39}"/>
                </a:ext>
              </a:extLst>
            </p:cNvPr>
            <p:cNvGrpSpPr/>
            <p:nvPr/>
          </p:nvGrpSpPr>
          <p:grpSpPr>
            <a:xfrm>
              <a:off x="4514851" y="1737905"/>
              <a:ext cx="435428" cy="500921"/>
              <a:chOff x="362685" y="1708879"/>
              <a:chExt cx="435428" cy="500921"/>
            </a:xfrm>
          </p:grpSpPr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D12DB0AD-F4B0-40F5-8431-37D5AE890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2C9884B-046F-4085-8BD1-CB9DC0190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1C7BE4FE-0006-461A-AB24-16DC1E15597B}"/>
                </a:ext>
              </a:extLst>
            </p:cNvPr>
            <p:cNvGrpSpPr/>
            <p:nvPr/>
          </p:nvGrpSpPr>
          <p:grpSpPr>
            <a:xfrm>
              <a:off x="5385707" y="1737905"/>
              <a:ext cx="435428" cy="500921"/>
              <a:chOff x="362685" y="1708879"/>
              <a:chExt cx="435428" cy="500921"/>
            </a:xfrm>
          </p:grpSpPr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5E4E3697-2D68-4973-A774-C6DDE57FD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EA0A0E4-5CEB-4EE7-841B-D7C5D2A5E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FB3F6D55-1ECB-40C8-8CCC-C19B8124FDE3}"/>
                </a:ext>
              </a:extLst>
            </p:cNvPr>
            <p:cNvGrpSpPr/>
            <p:nvPr/>
          </p:nvGrpSpPr>
          <p:grpSpPr>
            <a:xfrm>
              <a:off x="6256563" y="1737905"/>
              <a:ext cx="435428" cy="500921"/>
              <a:chOff x="362685" y="1708879"/>
              <a:chExt cx="435428" cy="500921"/>
            </a:xfrm>
          </p:grpSpPr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8D6A08B6-317A-4A03-96AE-06E5BF5A4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37B986B-10BE-4C18-A49B-D7E07956E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362F7AEA-091A-4FF7-9BFC-593FC9211B28}"/>
                </a:ext>
              </a:extLst>
            </p:cNvPr>
            <p:cNvGrpSpPr/>
            <p:nvPr/>
          </p:nvGrpSpPr>
          <p:grpSpPr>
            <a:xfrm>
              <a:off x="7127419" y="1737905"/>
              <a:ext cx="435428" cy="500921"/>
              <a:chOff x="362685" y="1708879"/>
              <a:chExt cx="435428" cy="500921"/>
            </a:xfrm>
          </p:grpSpPr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CFF363DC-F009-434E-85F0-582B36AA0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3F4A4A98-7ACC-4E13-9A97-2644C2203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F2BA7EDC-0B16-4482-8319-8E22D28254B9}"/>
                </a:ext>
              </a:extLst>
            </p:cNvPr>
            <p:cNvGrpSpPr/>
            <p:nvPr/>
          </p:nvGrpSpPr>
          <p:grpSpPr>
            <a:xfrm>
              <a:off x="7998275" y="1737905"/>
              <a:ext cx="435428" cy="500921"/>
              <a:chOff x="362685" y="1708879"/>
              <a:chExt cx="435428" cy="500921"/>
            </a:xfrm>
          </p:grpSpPr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29040C7A-A8A0-4186-A402-E2C3D43EC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C97A821C-E325-4A6F-B57F-08DA28880A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E3CC8AB-ED37-418B-A507-4A26201809D5}"/>
                </a:ext>
              </a:extLst>
            </p:cNvPr>
            <p:cNvGrpSpPr/>
            <p:nvPr/>
          </p:nvGrpSpPr>
          <p:grpSpPr>
            <a:xfrm>
              <a:off x="8869131" y="1737905"/>
              <a:ext cx="435428" cy="500921"/>
              <a:chOff x="362685" y="1708879"/>
              <a:chExt cx="435428" cy="500921"/>
            </a:xfrm>
          </p:grpSpPr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2A6DECD7-ED80-466C-9FD4-1D10980420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300EB06-39D3-4F5E-9EC7-DCEC13E59F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C1B9BFA-728B-4BB0-9F0B-7BC59207854F}"/>
                </a:ext>
              </a:extLst>
            </p:cNvPr>
            <p:cNvCxnSpPr>
              <a:cxnSpLocks/>
            </p:cNvCxnSpPr>
            <p:nvPr/>
          </p:nvCxnSpPr>
          <p:spPr>
            <a:xfrm>
              <a:off x="9739987" y="1737904"/>
              <a:ext cx="0" cy="5009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55E1AB34-ADEC-4F8A-B961-04116A92CF9F}"/>
              </a:ext>
            </a:extLst>
          </p:cNvPr>
          <p:cNvGrpSpPr/>
          <p:nvPr/>
        </p:nvGrpSpPr>
        <p:grpSpPr>
          <a:xfrm>
            <a:off x="239492" y="2525491"/>
            <a:ext cx="9579416" cy="500924"/>
            <a:chOff x="160571" y="1737904"/>
            <a:chExt cx="9579416" cy="500924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6C601CAA-3402-449D-BCB7-9C173D04845E}"/>
                </a:ext>
              </a:extLst>
            </p:cNvPr>
            <p:cNvGrpSpPr/>
            <p:nvPr/>
          </p:nvGrpSpPr>
          <p:grpSpPr>
            <a:xfrm>
              <a:off x="160571" y="1737907"/>
              <a:ext cx="435428" cy="500921"/>
              <a:chOff x="362685" y="1708879"/>
              <a:chExt cx="435428" cy="500921"/>
            </a:xfrm>
          </p:grpSpPr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1371ED00-3782-4B11-93AA-60840C6EE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81368B4D-1C93-461C-9342-6D70EA803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A5569B52-AE29-48CA-B735-E34EB84FBA3C}"/>
                </a:ext>
              </a:extLst>
            </p:cNvPr>
            <p:cNvGrpSpPr/>
            <p:nvPr/>
          </p:nvGrpSpPr>
          <p:grpSpPr>
            <a:xfrm>
              <a:off x="1031427" y="1737907"/>
              <a:ext cx="435428" cy="500921"/>
              <a:chOff x="362685" y="1708879"/>
              <a:chExt cx="435428" cy="500921"/>
            </a:xfrm>
          </p:grpSpPr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A4D51A6A-9D63-4C63-B554-42DE291B8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D93A9CB3-4843-4438-B7AD-0B55FDE9A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0B3471B6-9FAF-430E-892F-11A27DD69210}"/>
                </a:ext>
              </a:extLst>
            </p:cNvPr>
            <p:cNvGrpSpPr/>
            <p:nvPr/>
          </p:nvGrpSpPr>
          <p:grpSpPr>
            <a:xfrm>
              <a:off x="1902283" y="1737907"/>
              <a:ext cx="435428" cy="500921"/>
              <a:chOff x="362685" y="1708879"/>
              <a:chExt cx="435428" cy="500921"/>
            </a:xfrm>
          </p:grpSpPr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803A207E-F9EC-408F-AF62-470FEF4DC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8158264C-B96F-4BC2-9100-3C25EAD4D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C9FDEEBB-E548-4618-B99D-5D68E35C158D}"/>
                </a:ext>
              </a:extLst>
            </p:cNvPr>
            <p:cNvGrpSpPr/>
            <p:nvPr/>
          </p:nvGrpSpPr>
          <p:grpSpPr>
            <a:xfrm>
              <a:off x="2773139" y="1737906"/>
              <a:ext cx="435428" cy="500921"/>
              <a:chOff x="362685" y="1708879"/>
              <a:chExt cx="435428" cy="500921"/>
            </a:xfrm>
          </p:grpSpPr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5C44849A-EC3F-468B-B915-B3858FD5DB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10E18DB0-910B-4A86-A5C1-E1A020AB3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9E747FC-DE7A-494B-93A7-1D29297594D8}"/>
                </a:ext>
              </a:extLst>
            </p:cNvPr>
            <p:cNvGrpSpPr/>
            <p:nvPr/>
          </p:nvGrpSpPr>
          <p:grpSpPr>
            <a:xfrm>
              <a:off x="3643995" y="1737906"/>
              <a:ext cx="435428" cy="500921"/>
              <a:chOff x="362685" y="1708879"/>
              <a:chExt cx="435428" cy="500921"/>
            </a:xfrm>
          </p:grpSpPr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E110C95-C0A1-47C9-8120-57F0678F7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4AC5DCE9-52AB-4F03-B4AC-AA2B317C66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B2E8BA9A-F801-4F73-9864-D4860C0FD4FF}"/>
                </a:ext>
              </a:extLst>
            </p:cNvPr>
            <p:cNvGrpSpPr/>
            <p:nvPr/>
          </p:nvGrpSpPr>
          <p:grpSpPr>
            <a:xfrm>
              <a:off x="4514851" y="1737905"/>
              <a:ext cx="435428" cy="500921"/>
              <a:chOff x="362685" y="1708879"/>
              <a:chExt cx="435428" cy="500921"/>
            </a:xfrm>
          </p:grpSpPr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5A5E447-CC14-48FF-9D06-1E405BED2E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EB35035B-406C-4AA0-AB96-C3A0752BD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5BF72F15-1C30-48E9-B09F-E811A691430D}"/>
                </a:ext>
              </a:extLst>
            </p:cNvPr>
            <p:cNvGrpSpPr/>
            <p:nvPr/>
          </p:nvGrpSpPr>
          <p:grpSpPr>
            <a:xfrm>
              <a:off x="5385707" y="1737905"/>
              <a:ext cx="435428" cy="500921"/>
              <a:chOff x="362685" y="1708879"/>
              <a:chExt cx="435428" cy="500921"/>
            </a:xfrm>
          </p:grpSpPr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79B63DA5-25B0-43BC-8D8F-089F86FA0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E18DF5AE-8968-4F7E-A900-386DBA7E5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C50CA2E8-7B10-4F64-BC03-8B39CC2FA82E}"/>
                </a:ext>
              </a:extLst>
            </p:cNvPr>
            <p:cNvGrpSpPr/>
            <p:nvPr/>
          </p:nvGrpSpPr>
          <p:grpSpPr>
            <a:xfrm>
              <a:off x="6256563" y="1737905"/>
              <a:ext cx="435428" cy="500921"/>
              <a:chOff x="362685" y="1708879"/>
              <a:chExt cx="435428" cy="500921"/>
            </a:xfrm>
          </p:grpSpPr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2525742F-4F01-47D6-ACCC-34B2F753B8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AE5BD0FF-858E-4FE9-AB9F-78C3E6EDEA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0AD770C3-D861-4E60-91B8-AF52477C702F}"/>
                </a:ext>
              </a:extLst>
            </p:cNvPr>
            <p:cNvGrpSpPr/>
            <p:nvPr/>
          </p:nvGrpSpPr>
          <p:grpSpPr>
            <a:xfrm>
              <a:off x="7127419" y="1737905"/>
              <a:ext cx="435428" cy="500921"/>
              <a:chOff x="362685" y="1708879"/>
              <a:chExt cx="435428" cy="500921"/>
            </a:xfrm>
          </p:grpSpPr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CCFF2F4A-D3D7-422E-B158-52682F983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2504B969-8FE3-4F6B-8F52-67FF841B2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07723359-2E16-4258-8F50-0EB39E0ACE4D}"/>
                </a:ext>
              </a:extLst>
            </p:cNvPr>
            <p:cNvGrpSpPr/>
            <p:nvPr/>
          </p:nvGrpSpPr>
          <p:grpSpPr>
            <a:xfrm>
              <a:off x="7998275" y="1737905"/>
              <a:ext cx="435428" cy="500921"/>
              <a:chOff x="362685" y="1708879"/>
              <a:chExt cx="435428" cy="500921"/>
            </a:xfrm>
          </p:grpSpPr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887845C0-19CB-4053-9870-C6B5238C34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14E289E4-5A71-4269-8054-45555DC59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172C5267-98B1-481B-B216-929E7C76268D}"/>
                </a:ext>
              </a:extLst>
            </p:cNvPr>
            <p:cNvGrpSpPr/>
            <p:nvPr/>
          </p:nvGrpSpPr>
          <p:grpSpPr>
            <a:xfrm>
              <a:off x="8869131" y="1737905"/>
              <a:ext cx="435428" cy="500921"/>
              <a:chOff x="362685" y="1708879"/>
              <a:chExt cx="435428" cy="500921"/>
            </a:xfrm>
          </p:grpSpPr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A1DB90E1-2463-428A-A9A5-B6F861B610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DA661098-28BF-4DE0-A198-A66BC9ECC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2260251-B372-410C-B68E-92EB1BC98D8E}"/>
                </a:ext>
              </a:extLst>
            </p:cNvPr>
            <p:cNvCxnSpPr>
              <a:cxnSpLocks/>
            </p:cNvCxnSpPr>
            <p:nvPr/>
          </p:nvCxnSpPr>
          <p:spPr>
            <a:xfrm>
              <a:off x="9739987" y="1737904"/>
              <a:ext cx="0" cy="500921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511D3A2E-5518-41DF-B4E1-97725687DA47}"/>
              </a:ext>
            </a:extLst>
          </p:cNvPr>
          <p:cNvGrpSpPr/>
          <p:nvPr/>
        </p:nvGrpSpPr>
        <p:grpSpPr>
          <a:xfrm>
            <a:off x="239492" y="3431842"/>
            <a:ext cx="9579416" cy="500924"/>
            <a:chOff x="160571" y="1737904"/>
            <a:chExt cx="9579416" cy="500924"/>
          </a:xfrm>
        </p:grpSpPr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266C1C2C-96D5-49D0-9672-FD5262B8790B}"/>
                </a:ext>
              </a:extLst>
            </p:cNvPr>
            <p:cNvGrpSpPr/>
            <p:nvPr/>
          </p:nvGrpSpPr>
          <p:grpSpPr>
            <a:xfrm>
              <a:off x="160571" y="1737907"/>
              <a:ext cx="435428" cy="500921"/>
              <a:chOff x="362685" y="1708879"/>
              <a:chExt cx="435428" cy="500921"/>
            </a:xfrm>
          </p:grpSpPr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82F84BA8-D6BD-450A-88F6-2DFFD23FF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8C5B4ECE-CB04-42C6-B7EB-9A21DF6AB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463F84A7-7D29-42F1-8B97-4419A22F1750}"/>
                </a:ext>
              </a:extLst>
            </p:cNvPr>
            <p:cNvGrpSpPr/>
            <p:nvPr/>
          </p:nvGrpSpPr>
          <p:grpSpPr>
            <a:xfrm>
              <a:off x="1031427" y="1737907"/>
              <a:ext cx="435428" cy="500921"/>
              <a:chOff x="362685" y="1708879"/>
              <a:chExt cx="435428" cy="500921"/>
            </a:xfrm>
          </p:grpSpPr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354D0665-67BF-42FB-92C4-40751CE49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9D1034FC-C62F-4365-930F-DC8182B90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AE100CD9-8D47-41F8-B407-4E7E0079AB1F}"/>
                </a:ext>
              </a:extLst>
            </p:cNvPr>
            <p:cNvGrpSpPr/>
            <p:nvPr/>
          </p:nvGrpSpPr>
          <p:grpSpPr>
            <a:xfrm>
              <a:off x="1902283" y="1737907"/>
              <a:ext cx="435428" cy="500921"/>
              <a:chOff x="362685" y="1708879"/>
              <a:chExt cx="435428" cy="500921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C1C81B56-F900-4134-A509-FD3CD67E1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69ED2485-C9D1-4F42-B4F1-C263D13C0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135326A1-23E5-4053-BD26-C7356507EDD2}"/>
                </a:ext>
              </a:extLst>
            </p:cNvPr>
            <p:cNvGrpSpPr/>
            <p:nvPr/>
          </p:nvGrpSpPr>
          <p:grpSpPr>
            <a:xfrm>
              <a:off x="2773139" y="1737906"/>
              <a:ext cx="435428" cy="500921"/>
              <a:chOff x="362685" y="1708879"/>
              <a:chExt cx="435428" cy="500921"/>
            </a:xfrm>
          </p:grpSpPr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B4BB4474-EC7B-4419-8356-9FD1B49CE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2DD21911-340E-485B-A3A9-442C19C9B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FBE16D82-98A5-4152-8004-8A8689819BDA}"/>
                </a:ext>
              </a:extLst>
            </p:cNvPr>
            <p:cNvGrpSpPr/>
            <p:nvPr/>
          </p:nvGrpSpPr>
          <p:grpSpPr>
            <a:xfrm>
              <a:off x="3643995" y="1737906"/>
              <a:ext cx="435428" cy="500921"/>
              <a:chOff x="362685" y="1708879"/>
              <a:chExt cx="435428" cy="500921"/>
            </a:xfrm>
          </p:grpSpPr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6F50452-E067-43A6-A8EF-F51274E66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56D09238-8FCB-4E3B-B441-15FCEF042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1DA7E53E-82B5-435C-B3C9-085FBE03BF9E}"/>
                </a:ext>
              </a:extLst>
            </p:cNvPr>
            <p:cNvGrpSpPr/>
            <p:nvPr/>
          </p:nvGrpSpPr>
          <p:grpSpPr>
            <a:xfrm>
              <a:off x="4514851" y="1737905"/>
              <a:ext cx="435428" cy="500921"/>
              <a:chOff x="362685" y="1708879"/>
              <a:chExt cx="435428" cy="500921"/>
            </a:xfrm>
          </p:grpSpPr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A8155047-98C4-4582-B744-B17CB110B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964ABA57-9836-4C86-B49F-716DD7B74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124BD2A9-FCE9-4382-8D51-D5977FCDF67D}"/>
                </a:ext>
              </a:extLst>
            </p:cNvPr>
            <p:cNvGrpSpPr/>
            <p:nvPr/>
          </p:nvGrpSpPr>
          <p:grpSpPr>
            <a:xfrm>
              <a:off x="5385707" y="1737905"/>
              <a:ext cx="435428" cy="500921"/>
              <a:chOff x="362685" y="1708879"/>
              <a:chExt cx="435428" cy="500921"/>
            </a:xfrm>
          </p:grpSpPr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261640DD-E84D-4FC9-AA01-0C5CE8386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6E0BF80E-C7AB-49F1-8BD3-03987D338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26EE4F9A-BEA5-4F1C-A334-4677D864FC4A}"/>
                </a:ext>
              </a:extLst>
            </p:cNvPr>
            <p:cNvGrpSpPr/>
            <p:nvPr/>
          </p:nvGrpSpPr>
          <p:grpSpPr>
            <a:xfrm>
              <a:off x="6256563" y="1737905"/>
              <a:ext cx="435428" cy="500921"/>
              <a:chOff x="362685" y="1708879"/>
              <a:chExt cx="435428" cy="500921"/>
            </a:xfrm>
          </p:grpSpPr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521E662-818F-4DAB-88A4-26C6DE27F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0527648-8A3C-4370-BDDA-5868E6D961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A518BA75-06C6-4F29-A119-C0CA3E04A16F}"/>
                </a:ext>
              </a:extLst>
            </p:cNvPr>
            <p:cNvGrpSpPr/>
            <p:nvPr/>
          </p:nvGrpSpPr>
          <p:grpSpPr>
            <a:xfrm>
              <a:off x="7127419" y="1737905"/>
              <a:ext cx="435428" cy="500921"/>
              <a:chOff x="362685" y="1708879"/>
              <a:chExt cx="435428" cy="500921"/>
            </a:xfrm>
          </p:grpSpPr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2B4E6072-ECC8-4280-8C54-5267D610D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97D27B13-E5BC-4156-8507-2208C56AF3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9CFE2901-95E8-440C-98FC-99C3550467BC}"/>
                </a:ext>
              </a:extLst>
            </p:cNvPr>
            <p:cNvGrpSpPr/>
            <p:nvPr/>
          </p:nvGrpSpPr>
          <p:grpSpPr>
            <a:xfrm>
              <a:off x="7998275" y="1737905"/>
              <a:ext cx="435428" cy="500921"/>
              <a:chOff x="362685" y="1708879"/>
              <a:chExt cx="435428" cy="500921"/>
            </a:xfrm>
          </p:grpSpPr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C28CABC0-83B4-418F-BB98-59F5F8635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4515E46A-758E-4118-9EBC-8D2221B178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2C7AED7E-0723-4E82-95BD-8235F5749BBD}"/>
                </a:ext>
              </a:extLst>
            </p:cNvPr>
            <p:cNvGrpSpPr/>
            <p:nvPr/>
          </p:nvGrpSpPr>
          <p:grpSpPr>
            <a:xfrm>
              <a:off x="8869131" y="1737905"/>
              <a:ext cx="435428" cy="500921"/>
              <a:chOff x="362685" y="1708879"/>
              <a:chExt cx="435428" cy="500921"/>
            </a:xfrm>
          </p:grpSpPr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AAA1BEE9-73DA-426E-808F-1F81FE84F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8ECA9C64-1518-4F62-AA97-DA5547877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11D190F4-874F-46EA-9256-35ED30655FA7}"/>
                </a:ext>
              </a:extLst>
            </p:cNvPr>
            <p:cNvCxnSpPr>
              <a:cxnSpLocks/>
            </p:cNvCxnSpPr>
            <p:nvPr/>
          </p:nvCxnSpPr>
          <p:spPr>
            <a:xfrm>
              <a:off x="9739987" y="1737904"/>
              <a:ext cx="0" cy="500921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C3E51AD7-E6BC-4BA6-AB84-EBF04196D649}"/>
              </a:ext>
            </a:extLst>
          </p:cNvPr>
          <p:cNvGrpSpPr/>
          <p:nvPr/>
        </p:nvGrpSpPr>
        <p:grpSpPr>
          <a:xfrm>
            <a:off x="239492" y="4338193"/>
            <a:ext cx="9579416" cy="500924"/>
            <a:chOff x="160571" y="1737904"/>
            <a:chExt cx="9579416" cy="500924"/>
          </a:xfrm>
        </p:grpSpPr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29288EE8-7EA5-440C-B473-F6E697FAEA9F}"/>
                </a:ext>
              </a:extLst>
            </p:cNvPr>
            <p:cNvGrpSpPr/>
            <p:nvPr/>
          </p:nvGrpSpPr>
          <p:grpSpPr>
            <a:xfrm>
              <a:off x="160571" y="1737907"/>
              <a:ext cx="435428" cy="500921"/>
              <a:chOff x="362685" y="1708879"/>
              <a:chExt cx="435428" cy="500921"/>
            </a:xfrm>
          </p:grpSpPr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4268B017-EE04-46C9-AC6C-2CD63C7E8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3EF2593-98A0-40EA-B91F-FAD3F5DDF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CF1246B9-E8E8-4EFF-96B4-66F1F7341AA0}"/>
                </a:ext>
              </a:extLst>
            </p:cNvPr>
            <p:cNvGrpSpPr/>
            <p:nvPr/>
          </p:nvGrpSpPr>
          <p:grpSpPr>
            <a:xfrm>
              <a:off x="1031427" y="1737907"/>
              <a:ext cx="435428" cy="500921"/>
              <a:chOff x="362685" y="1708879"/>
              <a:chExt cx="435428" cy="500921"/>
            </a:xfrm>
          </p:grpSpPr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C5FF321A-2302-42A5-9B58-D31139F14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496DE834-5AD8-4C86-9E26-A4B437B17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7C64994D-C49C-4E7D-937A-4A1CC6300D46}"/>
                </a:ext>
              </a:extLst>
            </p:cNvPr>
            <p:cNvGrpSpPr/>
            <p:nvPr/>
          </p:nvGrpSpPr>
          <p:grpSpPr>
            <a:xfrm>
              <a:off x="1902283" y="1737907"/>
              <a:ext cx="435428" cy="500921"/>
              <a:chOff x="362685" y="1708879"/>
              <a:chExt cx="435428" cy="500921"/>
            </a:xfrm>
          </p:grpSpPr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7A00482-2CAD-48FB-946B-303385AE60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CBC0984C-C846-4E95-85A8-FA97BA972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52734935-6F56-43FC-91B0-C25C838EBA46}"/>
                </a:ext>
              </a:extLst>
            </p:cNvPr>
            <p:cNvGrpSpPr/>
            <p:nvPr/>
          </p:nvGrpSpPr>
          <p:grpSpPr>
            <a:xfrm>
              <a:off x="2773139" y="1737906"/>
              <a:ext cx="435428" cy="500921"/>
              <a:chOff x="362685" y="1708879"/>
              <a:chExt cx="435428" cy="500921"/>
            </a:xfrm>
          </p:grpSpPr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37AAB470-4778-4419-93DB-2268E25864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D507D225-86BB-48B4-BD2D-B794F8C93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45DC4A1D-474C-4E07-BBF6-A79AC13B2975}"/>
                </a:ext>
              </a:extLst>
            </p:cNvPr>
            <p:cNvGrpSpPr/>
            <p:nvPr/>
          </p:nvGrpSpPr>
          <p:grpSpPr>
            <a:xfrm>
              <a:off x="3643995" y="1737906"/>
              <a:ext cx="435428" cy="500921"/>
              <a:chOff x="362685" y="1708879"/>
              <a:chExt cx="435428" cy="500921"/>
            </a:xfrm>
          </p:grpSpPr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7D772D26-3331-48FC-ADA2-93D715A60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7D0EBC8E-99D4-4A87-A43E-7505E8158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28258FC0-BBA6-4440-91FA-C46FE1F24449}"/>
                </a:ext>
              </a:extLst>
            </p:cNvPr>
            <p:cNvGrpSpPr/>
            <p:nvPr/>
          </p:nvGrpSpPr>
          <p:grpSpPr>
            <a:xfrm>
              <a:off x="4514851" y="1737905"/>
              <a:ext cx="435428" cy="500921"/>
              <a:chOff x="362685" y="1708879"/>
              <a:chExt cx="435428" cy="500921"/>
            </a:xfrm>
          </p:grpSpPr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07A293AC-F036-4A48-A429-26CA68390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A54A6BB1-D0FB-4C75-B0D9-33E76C569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4BC81B8D-A024-4086-95D5-40208FBC4780}"/>
                </a:ext>
              </a:extLst>
            </p:cNvPr>
            <p:cNvGrpSpPr/>
            <p:nvPr/>
          </p:nvGrpSpPr>
          <p:grpSpPr>
            <a:xfrm>
              <a:off x="5385707" y="1737905"/>
              <a:ext cx="435428" cy="500921"/>
              <a:chOff x="362685" y="1708879"/>
              <a:chExt cx="435428" cy="500921"/>
            </a:xfrm>
          </p:grpSpPr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4E226BD-7B56-472C-8596-5CAA03049C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77EF8C89-ED58-4A6D-AF77-B61B8533C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3C9DC4D4-DF6E-49E2-97F3-27A81BE19EFD}"/>
                </a:ext>
              </a:extLst>
            </p:cNvPr>
            <p:cNvGrpSpPr/>
            <p:nvPr/>
          </p:nvGrpSpPr>
          <p:grpSpPr>
            <a:xfrm>
              <a:off x="6256563" y="1737905"/>
              <a:ext cx="435428" cy="500921"/>
              <a:chOff x="362685" y="1708879"/>
              <a:chExt cx="435428" cy="500921"/>
            </a:xfrm>
          </p:grpSpPr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7D706A44-6B44-47BC-98BA-9C856A57D8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B8C9222E-DB0A-4C78-8DAE-FA95D4B15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0D37BF51-3FF4-4C0A-A5DF-0FAAB4F2E156}"/>
                </a:ext>
              </a:extLst>
            </p:cNvPr>
            <p:cNvGrpSpPr/>
            <p:nvPr/>
          </p:nvGrpSpPr>
          <p:grpSpPr>
            <a:xfrm>
              <a:off x="7127419" y="1737905"/>
              <a:ext cx="435428" cy="500921"/>
              <a:chOff x="362685" y="1708879"/>
              <a:chExt cx="435428" cy="500921"/>
            </a:xfrm>
          </p:grpSpPr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E0D4FEF7-141A-4A72-8F21-167BA8803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4D292FA6-4F47-4AD9-8C19-62C833125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655228F3-067F-4975-9292-5696618869BE}"/>
                </a:ext>
              </a:extLst>
            </p:cNvPr>
            <p:cNvGrpSpPr/>
            <p:nvPr/>
          </p:nvGrpSpPr>
          <p:grpSpPr>
            <a:xfrm>
              <a:off x="7998275" y="1737905"/>
              <a:ext cx="435428" cy="500921"/>
              <a:chOff x="362685" y="1708879"/>
              <a:chExt cx="435428" cy="500921"/>
            </a:xfrm>
          </p:grpSpPr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B3777F06-3965-444B-AFC3-7603A39BB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F2E0E718-AEB2-43B5-906F-8112D2BBE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4614255A-5E6A-4B69-A534-F7B3A6BAFDF9}"/>
                </a:ext>
              </a:extLst>
            </p:cNvPr>
            <p:cNvGrpSpPr/>
            <p:nvPr/>
          </p:nvGrpSpPr>
          <p:grpSpPr>
            <a:xfrm>
              <a:off x="8869131" y="1737905"/>
              <a:ext cx="435428" cy="500921"/>
              <a:chOff x="362685" y="1708879"/>
              <a:chExt cx="435428" cy="500921"/>
            </a:xfrm>
          </p:grpSpPr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225777CB-942A-437B-BF35-98BA7C151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32BFD00F-028A-46A7-B501-3E0533C896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0E467B89-6C16-4631-8EF6-B758F7EC233D}"/>
                </a:ext>
              </a:extLst>
            </p:cNvPr>
            <p:cNvCxnSpPr>
              <a:cxnSpLocks/>
            </p:cNvCxnSpPr>
            <p:nvPr/>
          </p:nvCxnSpPr>
          <p:spPr>
            <a:xfrm>
              <a:off x="9739987" y="1737904"/>
              <a:ext cx="0" cy="500921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38A920BA-BCF7-4C5A-9BBC-A10A7636DCC8}"/>
              </a:ext>
            </a:extLst>
          </p:cNvPr>
          <p:cNvGrpSpPr/>
          <p:nvPr/>
        </p:nvGrpSpPr>
        <p:grpSpPr>
          <a:xfrm>
            <a:off x="239492" y="5244544"/>
            <a:ext cx="9579416" cy="500924"/>
            <a:chOff x="160571" y="1737904"/>
            <a:chExt cx="9579416" cy="500924"/>
          </a:xfrm>
        </p:grpSpPr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3ED87047-1799-4399-95C4-35EF2D29E8BC}"/>
                </a:ext>
              </a:extLst>
            </p:cNvPr>
            <p:cNvGrpSpPr/>
            <p:nvPr/>
          </p:nvGrpSpPr>
          <p:grpSpPr>
            <a:xfrm>
              <a:off x="160571" y="1737907"/>
              <a:ext cx="435428" cy="500921"/>
              <a:chOff x="362685" y="1708879"/>
              <a:chExt cx="435428" cy="500921"/>
            </a:xfrm>
          </p:grpSpPr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E1592D38-C27C-4107-B596-BB24F47D37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6A72DAE-D511-4317-B476-512323F9A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424F29D0-D259-4CE5-A5E0-ED432BF6C597}"/>
                </a:ext>
              </a:extLst>
            </p:cNvPr>
            <p:cNvGrpSpPr/>
            <p:nvPr/>
          </p:nvGrpSpPr>
          <p:grpSpPr>
            <a:xfrm>
              <a:off x="1031427" y="1737907"/>
              <a:ext cx="435428" cy="500921"/>
              <a:chOff x="362685" y="1708879"/>
              <a:chExt cx="435428" cy="500921"/>
            </a:xfrm>
          </p:grpSpPr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B9AA612F-58B7-4635-9B61-3744576697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29500991-26B4-4BC1-91B3-1AF5781D8C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1E5AD83A-E6CC-4BCD-844F-A0CA6EE00B33}"/>
                </a:ext>
              </a:extLst>
            </p:cNvPr>
            <p:cNvGrpSpPr/>
            <p:nvPr/>
          </p:nvGrpSpPr>
          <p:grpSpPr>
            <a:xfrm>
              <a:off x="1902283" y="1737907"/>
              <a:ext cx="435428" cy="500921"/>
              <a:chOff x="362685" y="1708879"/>
              <a:chExt cx="435428" cy="500921"/>
            </a:xfrm>
          </p:grpSpPr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18910B36-B15C-4BBC-AD35-6E68405B56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3125F45A-84EE-4CB9-9674-195B6514F7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3ADF128C-4DEC-4A3C-BFA1-0A72B7523DB7}"/>
                </a:ext>
              </a:extLst>
            </p:cNvPr>
            <p:cNvGrpSpPr/>
            <p:nvPr/>
          </p:nvGrpSpPr>
          <p:grpSpPr>
            <a:xfrm>
              <a:off x="2773139" y="1737906"/>
              <a:ext cx="435428" cy="500921"/>
              <a:chOff x="362685" y="1708879"/>
              <a:chExt cx="435428" cy="500921"/>
            </a:xfrm>
          </p:grpSpPr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BCD74F4A-2C72-466D-869B-2150A3DCF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50DB7AC3-687E-4020-9246-AEFF669880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9E2D4400-835C-4632-B666-47A1E5F2E9DE}"/>
                </a:ext>
              </a:extLst>
            </p:cNvPr>
            <p:cNvGrpSpPr/>
            <p:nvPr/>
          </p:nvGrpSpPr>
          <p:grpSpPr>
            <a:xfrm>
              <a:off x="3643995" y="1737906"/>
              <a:ext cx="435428" cy="500921"/>
              <a:chOff x="362685" y="1708879"/>
              <a:chExt cx="435428" cy="500921"/>
            </a:xfrm>
          </p:grpSpPr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7D62BC0F-D87A-4061-BC9B-9B9F7DBDAC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1218C92B-9730-4D3D-8A1A-367C97238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A60F49BB-7317-44B9-BE39-8FB1D52E44DF}"/>
                </a:ext>
              </a:extLst>
            </p:cNvPr>
            <p:cNvGrpSpPr/>
            <p:nvPr/>
          </p:nvGrpSpPr>
          <p:grpSpPr>
            <a:xfrm>
              <a:off x="4514851" y="1737905"/>
              <a:ext cx="435428" cy="500921"/>
              <a:chOff x="362685" y="1708879"/>
              <a:chExt cx="435428" cy="500921"/>
            </a:xfrm>
          </p:grpSpPr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C0C80409-0E80-4896-B3F2-E1D96F751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F91D8306-D315-4AB3-851E-B1AB17F38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44843C2C-07E2-4ABF-A838-716CBF4A2684}"/>
                </a:ext>
              </a:extLst>
            </p:cNvPr>
            <p:cNvGrpSpPr/>
            <p:nvPr/>
          </p:nvGrpSpPr>
          <p:grpSpPr>
            <a:xfrm>
              <a:off x="5385707" y="1737905"/>
              <a:ext cx="435428" cy="500921"/>
              <a:chOff x="362685" y="1708879"/>
              <a:chExt cx="435428" cy="500921"/>
            </a:xfrm>
          </p:grpSpPr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EBDA3A1E-6F9A-4828-8143-B05A36A6D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B6295CE1-9CC3-42A7-B7B9-967EA8560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02B4C206-182E-413F-9BD6-FFF9A1D8BE88}"/>
                </a:ext>
              </a:extLst>
            </p:cNvPr>
            <p:cNvGrpSpPr/>
            <p:nvPr/>
          </p:nvGrpSpPr>
          <p:grpSpPr>
            <a:xfrm>
              <a:off x="6256563" y="1737905"/>
              <a:ext cx="435428" cy="500921"/>
              <a:chOff x="362685" y="1708879"/>
              <a:chExt cx="435428" cy="500921"/>
            </a:xfrm>
          </p:grpSpPr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86ED278F-5AA0-4F7C-AEEF-625F1C2B11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10B92BBC-3B0D-4A1F-8E9A-A50CAD814F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635D6956-BD53-4696-900F-3976EF70D3E5}"/>
                </a:ext>
              </a:extLst>
            </p:cNvPr>
            <p:cNvGrpSpPr/>
            <p:nvPr/>
          </p:nvGrpSpPr>
          <p:grpSpPr>
            <a:xfrm>
              <a:off x="7127419" y="1737905"/>
              <a:ext cx="435428" cy="500921"/>
              <a:chOff x="362685" y="1708879"/>
              <a:chExt cx="435428" cy="500921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915D170C-BA13-4022-A2B0-0CA3E219BA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A755591B-2C0B-43C6-BB66-1CF901195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C319D104-A82B-4E4F-B169-3FAAF331A1D8}"/>
                </a:ext>
              </a:extLst>
            </p:cNvPr>
            <p:cNvGrpSpPr/>
            <p:nvPr/>
          </p:nvGrpSpPr>
          <p:grpSpPr>
            <a:xfrm>
              <a:off x="7998275" y="1737905"/>
              <a:ext cx="435428" cy="500921"/>
              <a:chOff x="362685" y="1708879"/>
              <a:chExt cx="435428" cy="500921"/>
            </a:xfrm>
          </p:grpSpPr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E13C839A-459B-477C-B113-22324AA5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AE9153A7-8509-44F3-A8DB-DA2BE231A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E787B4EA-9595-40BE-A527-DF78ECBDAFD1}"/>
                </a:ext>
              </a:extLst>
            </p:cNvPr>
            <p:cNvGrpSpPr/>
            <p:nvPr/>
          </p:nvGrpSpPr>
          <p:grpSpPr>
            <a:xfrm>
              <a:off x="8869131" y="1737905"/>
              <a:ext cx="435428" cy="500921"/>
              <a:chOff x="362685" y="1708879"/>
              <a:chExt cx="435428" cy="500921"/>
            </a:xfrm>
          </p:grpSpPr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69823089-F821-4D2C-947B-5CC9759B45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D1E36368-308E-4C28-A9F1-B0547131E8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63C05FE1-A641-4617-8DA6-42D25DAA11BB}"/>
                </a:ext>
              </a:extLst>
            </p:cNvPr>
            <p:cNvCxnSpPr>
              <a:cxnSpLocks/>
            </p:cNvCxnSpPr>
            <p:nvPr/>
          </p:nvCxnSpPr>
          <p:spPr>
            <a:xfrm>
              <a:off x="9739987" y="1737904"/>
              <a:ext cx="0" cy="500921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6BD5E7FB-BB0F-45AC-A7DB-028C92F83240}"/>
              </a:ext>
            </a:extLst>
          </p:cNvPr>
          <p:cNvGrpSpPr/>
          <p:nvPr/>
        </p:nvGrpSpPr>
        <p:grpSpPr>
          <a:xfrm>
            <a:off x="239492" y="6150895"/>
            <a:ext cx="9579416" cy="500924"/>
            <a:chOff x="160571" y="1737904"/>
            <a:chExt cx="9579416" cy="500924"/>
          </a:xfrm>
        </p:grpSpPr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7B02D4C4-D399-4D74-B951-E7B37B2EE14C}"/>
                </a:ext>
              </a:extLst>
            </p:cNvPr>
            <p:cNvGrpSpPr/>
            <p:nvPr/>
          </p:nvGrpSpPr>
          <p:grpSpPr>
            <a:xfrm>
              <a:off x="160571" y="1737907"/>
              <a:ext cx="435428" cy="500921"/>
              <a:chOff x="362685" y="1708879"/>
              <a:chExt cx="435428" cy="500921"/>
            </a:xfrm>
          </p:grpSpPr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C2BE83C6-EAB2-4CA9-AD10-14788FA108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7E4ADB84-3282-4171-A928-CE44F05B0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C58C1134-CDEA-40EE-99C3-4BE3013C3F9E}"/>
                </a:ext>
              </a:extLst>
            </p:cNvPr>
            <p:cNvGrpSpPr/>
            <p:nvPr/>
          </p:nvGrpSpPr>
          <p:grpSpPr>
            <a:xfrm>
              <a:off x="1031427" y="1737907"/>
              <a:ext cx="435428" cy="500921"/>
              <a:chOff x="362685" y="1708879"/>
              <a:chExt cx="435428" cy="500921"/>
            </a:xfrm>
          </p:grpSpPr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FBFC921F-B41E-4588-87EA-C9428D29F4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0FB0240A-C736-487E-B856-0B75910F3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B38E2C33-07CB-4E65-8D42-4EFCA3067591}"/>
                </a:ext>
              </a:extLst>
            </p:cNvPr>
            <p:cNvGrpSpPr/>
            <p:nvPr/>
          </p:nvGrpSpPr>
          <p:grpSpPr>
            <a:xfrm>
              <a:off x="1902283" y="1737907"/>
              <a:ext cx="435428" cy="500921"/>
              <a:chOff x="362685" y="1708879"/>
              <a:chExt cx="435428" cy="500921"/>
            </a:xfrm>
          </p:grpSpPr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C97C1987-DD64-4EA3-8C23-0CC5D907E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61468058-B90F-4DC2-B739-BF64A4B36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AFF154C2-2699-423B-9F3F-AAF9FED56CDC}"/>
                </a:ext>
              </a:extLst>
            </p:cNvPr>
            <p:cNvGrpSpPr/>
            <p:nvPr/>
          </p:nvGrpSpPr>
          <p:grpSpPr>
            <a:xfrm>
              <a:off x="2773139" y="1737906"/>
              <a:ext cx="435428" cy="500921"/>
              <a:chOff x="362685" y="1708879"/>
              <a:chExt cx="435428" cy="500921"/>
            </a:xfrm>
          </p:grpSpPr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E348794E-7B48-48B8-A3DF-9BCC81B44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2D978B10-08D4-4991-862A-72D21A1EB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09FD604F-1ADA-4307-ABE8-1FBFB1F9A53F}"/>
                </a:ext>
              </a:extLst>
            </p:cNvPr>
            <p:cNvGrpSpPr/>
            <p:nvPr/>
          </p:nvGrpSpPr>
          <p:grpSpPr>
            <a:xfrm>
              <a:off x="3643995" y="1737906"/>
              <a:ext cx="435428" cy="500921"/>
              <a:chOff x="362685" y="1708879"/>
              <a:chExt cx="435428" cy="500921"/>
            </a:xfrm>
          </p:grpSpPr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77740F4F-0119-4517-AAFB-D419ABD61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975448E-8B38-4AF1-AA5C-D03D0C4DA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EA2AC984-98D9-46ED-AD77-D4668AED769E}"/>
                </a:ext>
              </a:extLst>
            </p:cNvPr>
            <p:cNvGrpSpPr/>
            <p:nvPr/>
          </p:nvGrpSpPr>
          <p:grpSpPr>
            <a:xfrm>
              <a:off x="4514851" y="1737905"/>
              <a:ext cx="435428" cy="500921"/>
              <a:chOff x="362685" y="1708879"/>
              <a:chExt cx="435428" cy="500921"/>
            </a:xfrm>
          </p:grpSpPr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1057FEAE-1AFE-470C-A11F-C2D3E68640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8B6F8F27-F2AE-482E-A150-A5579DC4E0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1EC857E0-2185-4A77-A9AC-F3118858ACE1}"/>
                </a:ext>
              </a:extLst>
            </p:cNvPr>
            <p:cNvGrpSpPr/>
            <p:nvPr/>
          </p:nvGrpSpPr>
          <p:grpSpPr>
            <a:xfrm>
              <a:off x="5385707" y="1737905"/>
              <a:ext cx="435428" cy="500921"/>
              <a:chOff x="362685" y="1708879"/>
              <a:chExt cx="435428" cy="500921"/>
            </a:xfrm>
          </p:grpSpPr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29222B57-082A-41AE-AF70-1E7D42205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BAD60706-CD10-4C29-829D-82C09323C6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08E919CD-79FC-420C-AEBF-AB5958236E10}"/>
                </a:ext>
              </a:extLst>
            </p:cNvPr>
            <p:cNvGrpSpPr/>
            <p:nvPr/>
          </p:nvGrpSpPr>
          <p:grpSpPr>
            <a:xfrm>
              <a:off x="6256563" y="1737905"/>
              <a:ext cx="435428" cy="500921"/>
              <a:chOff x="362685" y="1708879"/>
              <a:chExt cx="435428" cy="500921"/>
            </a:xfrm>
          </p:grpSpPr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CB6DB4C9-AB71-4A61-9C60-4D15E51FC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078E47D2-4298-47B2-9826-69840B0ED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5F7B9056-16CA-481E-B6C8-C2128BCF9C12}"/>
                </a:ext>
              </a:extLst>
            </p:cNvPr>
            <p:cNvGrpSpPr/>
            <p:nvPr/>
          </p:nvGrpSpPr>
          <p:grpSpPr>
            <a:xfrm>
              <a:off x="7127419" y="1737905"/>
              <a:ext cx="435428" cy="500921"/>
              <a:chOff x="362685" y="1708879"/>
              <a:chExt cx="435428" cy="500921"/>
            </a:xfrm>
          </p:grpSpPr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EF9590A2-916A-4B85-80D2-6FBC62DF4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3397E2DA-AF38-4149-9B48-0B12EE1A3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4BE85BD8-70D4-4D5B-84B1-2A7653884615}"/>
                </a:ext>
              </a:extLst>
            </p:cNvPr>
            <p:cNvGrpSpPr/>
            <p:nvPr/>
          </p:nvGrpSpPr>
          <p:grpSpPr>
            <a:xfrm>
              <a:off x="7998275" y="1737905"/>
              <a:ext cx="435428" cy="500921"/>
              <a:chOff x="362685" y="1708879"/>
              <a:chExt cx="435428" cy="500921"/>
            </a:xfrm>
          </p:grpSpPr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BFA1421E-92F2-4BDC-8824-E187BA0E8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58C1D51-37AA-4386-B68B-8043BBAFF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A05D8E62-E518-40EA-8819-E99C2D7A2C5D}"/>
                </a:ext>
              </a:extLst>
            </p:cNvPr>
            <p:cNvGrpSpPr/>
            <p:nvPr/>
          </p:nvGrpSpPr>
          <p:grpSpPr>
            <a:xfrm>
              <a:off x="8869131" y="1737905"/>
              <a:ext cx="435428" cy="500921"/>
              <a:chOff x="362685" y="1708879"/>
              <a:chExt cx="435428" cy="500921"/>
            </a:xfrm>
          </p:grpSpPr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BCDF958E-58EC-42D7-BDD1-33271A091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4EBFFFA9-18E5-4B58-A2DE-17C1A0C4D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D4F63C04-B4AA-4077-9B83-A1FAE577D8F5}"/>
                </a:ext>
              </a:extLst>
            </p:cNvPr>
            <p:cNvCxnSpPr>
              <a:cxnSpLocks/>
            </p:cNvCxnSpPr>
            <p:nvPr/>
          </p:nvCxnSpPr>
          <p:spPr>
            <a:xfrm>
              <a:off x="9739987" y="1737904"/>
              <a:ext cx="0" cy="500921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43944BB4-CBDB-445C-8377-68609BF87D38}"/>
              </a:ext>
            </a:extLst>
          </p:cNvPr>
          <p:cNvGrpSpPr/>
          <p:nvPr/>
        </p:nvGrpSpPr>
        <p:grpSpPr>
          <a:xfrm>
            <a:off x="239492" y="7026615"/>
            <a:ext cx="9579416" cy="500924"/>
            <a:chOff x="160571" y="1737904"/>
            <a:chExt cx="9579416" cy="500924"/>
          </a:xfrm>
        </p:grpSpPr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A5A4A218-A598-477C-BCBA-B17972BB0EC5}"/>
                </a:ext>
              </a:extLst>
            </p:cNvPr>
            <p:cNvGrpSpPr/>
            <p:nvPr/>
          </p:nvGrpSpPr>
          <p:grpSpPr>
            <a:xfrm>
              <a:off x="160571" y="1737907"/>
              <a:ext cx="435428" cy="500921"/>
              <a:chOff x="362685" y="1708879"/>
              <a:chExt cx="435428" cy="500921"/>
            </a:xfrm>
          </p:grpSpPr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3F64CF64-7093-4A3A-B276-3BD7A9845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69AD4758-25FB-4FA0-A839-E5F525571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3680FB09-79AB-46A9-8FAD-F38750E3D702}"/>
                </a:ext>
              </a:extLst>
            </p:cNvPr>
            <p:cNvGrpSpPr/>
            <p:nvPr/>
          </p:nvGrpSpPr>
          <p:grpSpPr>
            <a:xfrm>
              <a:off x="1031427" y="1737907"/>
              <a:ext cx="435428" cy="500921"/>
              <a:chOff x="362685" y="1708879"/>
              <a:chExt cx="435428" cy="500921"/>
            </a:xfrm>
          </p:grpSpPr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180D49DE-9693-4BD0-9512-8B5AAB49F3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474F2019-1AA0-4BBF-95B0-CEBA3FAFD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C4EBDF89-73CA-48F9-ACB1-BD702CC64F7D}"/>
                </a:ext>
              </a:extLst>
            </p:cNvPr>
            <p:cNvGrpSpPr/>
            <p:nvPr/>
          </p:nvGrpSpPr>
          <p:grpSpPr>
            <a:xfrm>
              <a:off x="1902283" y="1737907"/>
              <a:ext cx="435428" cy="500921"/>
              <a:chOff x="362685" y="1708879"/>
              <a:chExt cx="435428" cy="500921"/>
            </a:xfrm>
          </p:grpSpPr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B3DFE3DA-9533-4799-985D-8D4A7FE364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3A206B33-866E-4F69-B932-EAC22AF38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8AF61925-71A3-4861-9803-47249443D183}"/>
                </a:ext>
              </a:extLst>
            </p:cNvPr>
            <p:cNvGrpSpPr/>
            <p:nvPr/>
          </p:nvGrpSpPr>
          <p:grpSpPr>
            <a:xfrm>
              <a:off x="2773139" y="1737906"/>
              <a:ext cx="435428" cy="500921"/>
              <a:chOff x="362685" y="1708879"/>
              <a:chExt cx="435428" cy="500921"/>
            </a:xfrm>
          </p:grpSpPr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553DDCF6-ABE3-4E57-BBA3-E99D157E3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09B7CF32-C4EC-4F7C-BFCF-1F0AE4E6DC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AADD6CF9-49E8-4E47-8E83-6F1A5A6FF1FC}"/>
                </a:ext>
              </a:extLst>
            </p:cNvPr>
            <p:cNvGrpSpPr/>
            <p:nvPr/>
          </p:nvGrpSpPr>
          <p:grpSpPr>
            <a:xfrm>
              <a:off x="3643995" y="1737906"/>
              <a:ext cx="435428" cy="500921"/>
              <a:chOff x="362685" y="1708879"/>
              <a:chExt cx="435428" cy="500921"/>
            </a:xfrm>
          </p:grpSpPr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B61E4924-7C68-4B03-AB48-A05ACFC04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B40DD9F6-494E-4C8E-965A-AF0B3D39F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D7B2CBBA-C1B4-4676-B148-3A380C7DA833}"/>
                </a:ext>
              </a:extLst>
            </p:cNvPr>
            <p:cNvGrpSpPr/>
            <p:nvPr/>
          </p:nvGrpSpPr>
          <p:grpSpPr>
            <a:xfrm>
              <a:off x="4514851" y="1737905"/>
              <a:ext cx="435428" cy="500921"/>
              <a:chOff x="362685" y="1708879"/>
              <a:chExt cx="435428" cy="500921"/>
            </a:xfrm>
          </p:grpSpPr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D5CBB364-8FA5-48DF-983E-DFD91075D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1BF4457B-54FC-4169-BD33-C6EE07FC0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67862002-6F51-4D81-B141-C4E081F33E5D}"/>
                </a:ext>
              </a:extLst>
            </p:cNvPr>
            <p:cNvGrpSpPr/>
            <p:nvPr/>
          </p:nvGrpSpPr>
          <p:grpSpPr>
            <a:xfrm>
              <a:off x="5385707" y="1737905"/>
              <a:ext cx="435428" cy="500921"/>
              <a:chOff x="362685" y="1708879"/>
              <a:chExt cx="435428" cy="500921"/>
            </a:xfrm>
          </p:grpSpPr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1AA1407A-ED95-4C01-A2F9-0FB7BF518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14A2E0D0-1E58-4388-9CE4-FEC00CA3A5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9D3E7F3F-D8F9-4A97-9ECE-2C7A99794B3C}"/>
                </a:ext>
              </a:extLst>
            </p:cNvPr>
            <p:cNvGrpSpPr/>
            <p:nvPr/>
          </p:nvGrpSpPr>
          <p:grpSpPr>
            <a:xfrm>
              <a:off x="6256563" y="1737905"/>
              <a:ext cx="435428" cy="500921"/>
              <a:chOff x="362685" y="1708879"/>
              <a:chExt cx="435428" cy="500921"/>
            </a:xfrm>
          </p:grpSpPr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CFC9CEC5-64C4-473E-8F63-FC6713CB4C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23E38ABC-5F0B-4733-85C5-A01ACEFB8B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E799B750-07EE-4F50-9D52-9E6A6D486FD2}"/>
                </a:ext>
              </a:extLst>
            </p:cNvPr>
            <p:cNvGrpSpPr/>
            <p:nvPr/>
          </p:nvGrpSpPr>
          <p:grpSpPr>
            <a:xfrm>
              <a:off x="7127419" y="1737905"/>
              <a:ext cx="435428" cy="500921"/>
              <a:chOff x="362685" y="1708879"/>
              <a:chExt cx="435428" cy="500921"/>
            </a:xfrm>
          </p:grpSpPr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DA0029D9-DE2D-4430-B1E3-1C247132E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03370F03-1ABD-416E-A7A3-779351CB8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9C732B1A-94B6-4068-ADFD-A5564B1803C4}"/>
                </a:ext>
              </a:extLst>
            </p:cNvPr>
            <p:cNvGrpSpPr/>
            <p:nvPr/>
          </p:nvGrpSpPr>
          <p:grpSpPr>
            <a:xfrm>
              <a:off x="7998275" y="1737905"/>
              <a:ext cx="435428" cy="500921"/>
              <a:chOff x="362685" y="1708879"/>
              <a:chExt cx="435428" cy="500921"/>
            </a:xfrm>
          </p:grpSpPr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5C75245F-D4B4-4D32-BEF5-D31D2B264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65520403-6AB1-4774-954D-E09F926C4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2A363BE8-1DE8-4656-B74F-383891E6417A}"/>
                </a:ext>
              </a:extLst>
            </p:cNvPr>
            <p:cNvGrpSpPr/>
            <p:nvPr/>
          </p:nvGrpSpPr>
          <p:grpSpPr>
            <a:xfrm>
              <a:off x="8869131" y="1737905"/>
              <a:ext cx="435428" cy="500921"/>
              <a:chOff x="362685" y="1708879"/>
              <a:chExt cx="435428" cy="500921"/>
            </a:xfrm>
          </p:grpSpPr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D6350AE2-9337-4776-B79C-F3B378858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685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0B524F02-8F6A-4726-B665-68C420F956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113" y="1708879"/>
                <a:ext cx="0" cy="500921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E252B87B-E785-44CB-87AB-1C240A9CF662}"/>
                </a:ext>
              </a:extLst>
            </p:cNvPr>
            <p:cNvCxnSpPr>
              <a:cxnSpLocks/>
            </p:cNvCxnSpPr>
            <p:nvPr/>
          </p:nvCxnSpPr>
          <p:spPr>
            <a:xfrm>
              <a:off x="9739987" y="1737904"/>
              <a:ext cx="0" cy="500921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4" name="TextBox 463">
            <a:extLst>
              <a:ext uri="{FF2B5EF4-FFF2-40B4-BE49-F238E27FC236}">
                <a16:creationId xmlns:a16="http://schemas.microsoft.com/office/drawing/2014/main" id="{78BE7299-1D6B-4C1A-8EC1-EA6B786634FA}"/>
              </a:ext>
            </a:extLst>
          </p:cNvPr>
          <p:cNvSpPr txBox="1"/>
          <p:nvPr/>
        </p:nvSpPr>
        <p:spPr>
          <a:xfrm rot="19181013">
            <a:off x="2164652" y="3302112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C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r</a:t>
            </a:r>
            <a:r>
              <a:rPr lang="en-US" sz="5400" b="1" dirty="0">
                <a:solidFill>
                  <a:prstClr val="black">
                    <a:alpha val="15000"/>
                  </a:prstClr>
                </a:solidFill>
                <a:latin typeface="Calibri" panose="020F0502020204030204"/>
              </a:rPr>
              <a:t> </a:t>
            </a:r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p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a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latin typeface="Calibri" panose="020F0502020204030204"/>
              </a:rPr>
              <a:t>h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1D78FDF6-BAF5-43AF-9245-04D9278BEF0B}"/>
              </a:ext>
            </a:extLst>
          </p:cNvPr>
          <p:cNvSpPr txBox="1"/>
          <p:nvPr/>
        </p:nvSpPr>
        <p:spPr>
          <a:xfrm>
            <a:off x="330197" y="461222"/>
            <a:ext cx="441977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Line Tracing</a:t>
            </a:r>
            <a:endParaRPr lang="en-US" sz="4840" dirty="0">
              <a:solidFill>
                <a:srgbClr val="44546A">
                  <a:lumMod val="60000"/>
                  <a:lumOff val="40000"/>
                </a:srgbClr>
              </a:solidFill>
              <a:latin typeface="Arial Black" panose="020B0A04020102020204" pitchFamily="34" charset="0"/>
            </a:endParaRPr>
          </a:p>
        </p:txBody>
      </p:sp>
      <p:pic>
        <p:nvPicPr>
          <p:cNvPr id="466" name="Picture 465">
            <a:extLst>
              <a:ext uri="{FF2B5EF4-FFF2-40B4-BE49-F238E27FC236}">
                <a16:creationId xmlns:a16="http://schemas.microsoft.com/office/drawing/2014/main" id="{02E147B3-B131-4BD3-9840-9A8BAF9A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77" y="46440"/>
            <a:ext cx="2456540" cy="1450582"/>
          </a:xfrm>
          <a:prstGeom prst="rect">
            <a:avLst/>
          </a:prstGeom>
        </p:spPr>
      </p:pic>
      <p:sp>
        <p:nvSpPr>
          <p:cNvPr id="467" name="TextBox 466">
            <a:extLst>
              <a:ext uri="{FF2B5EF4-FFF2-40B4-BE49-F238E27FC236}">
                <a16:creationId xmlns:a16="http://schemas.microsoft.com/office/drawing/2014/main" id="{2A97378B-9356-4195-8C83-7096672E3EC8}"/>
              </a:ext>
            </a:extLst>
          </p:cNvPr>
          <p:cNvSpPr txBox="1"/>
          <p:nvPr/>
        </p:nvSpPr>
        <p:spPr>
          <a:xfrm>
            <a:off x="1021370" y="1067541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Blossomings.github.io</a:t>
            </a:r>
          </a:p>
        </p:txBody>
      </p:sp>
    </p:spTree>
    <p:extLst>
      <p:ext uri="{BB962C8B-B14F-4D97-AF65-F5344CB8AC3E}">
        <p14:creationId xmlns:p14="http://schemas.microsoft.com/office/powerpoint/2010/main" val="392382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extBox 686">
            <a:extLst>
              <a:ext uri="{FF2B5EF4-FFF2-40B4-BE49-F238E27FC236}">
                <a16:creationId xmlns:a16="http://schemas.microsoft.com/office/drawing/2014/main" id="{AB11176D-522D-4884-AC67-2FE744ECFA2F}"/>
              </a:ext>
            </a:extLst>
          </p:cNvPr>
          <p:cNvSpPr txBox="1"/>
          <p:nvPr/>
        </p:nvSpPr>
        <p:spPr>
          <a:xfrm rot="19181013">
            <a:off x="3202422" y="3149612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C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r</a:t>
            </a:r>
            <a:r>
              <a:rPr lang="en-US" sz="5400" b="1" dirty="0">
                <a:solidFill>
                  <a:prstClr val="black">
                    <a:alpha val="15000"/>
                  </a:prstClr>
                </a:solidFill>
                <a:latin typeface="Calibri" panose="020F0502020204030204"/>
              </a:rPr>
              <a:t> </a:t>
            </a:r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p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a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latin typeface="Calibri" panose="020F0502020204030204"/>
              </a:rPr>
              <a:t>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96558-5B83-1485-7446-741253A2AB4B}"/>
              </a:ext>
            </a:extLst>
          </p:cNvPr>
          <p:cNvSpPr txBox="1"/>
          <p:nvPr/>
        </p:nvSpPr>
        <p:spPr>
          <a:xfrm>
            <a:off x="330197" y="461222"/>
            <a:ext cx="441977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Line Tracing</a:t>
            </a:r>
            <a:endParaRPr lang="en-US" sz="4840" dirty="0">
              <a:solidFill>
                <a:srgbClr val="44546A">
                  <a:lumMod val="60000"/>
                  <a:lumOff val="40000"/>
                </a:srgb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151E4F-1379-467D-8EF9-B3D58B8DE2F9}"/>
              </a:ext>
            </a:extLst>
          </p:cNvPr>
          <p:cNvGrpSpPr/>
          <p:nvPr/>
        </p:nvGrpSpPr>
        <p:grpSpPr>
          <a:xfrm>
            <a:off x="330197" y="1931367"/>
            <a:ext cx="9398006" cy="12"/>
            <a:chOff x="420743" y="1931367"/>
            <a:chExt cx="9398006" cy="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180D7ED-1055-4CC7-B2FC-B47A9801CC91}"/>
                </a:ext>
              </a:extLst>
            </p:cNvPr>
            <p:cNvGrpSpPr/>
            <p:nvPr/>
          </p:nvGrpSpPr>
          <p:grpSpPr>
            <a:xfrm>
              <a:off x="420743" y="1931367"/>
              <a:ext cx="4521206" cy="12"/>
              <a:chOff x="420743" y="1931367"/>
              <a:chExt cx="4521206" cy="1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405109B-B0C9-40BA-A336-4D48D39A5C6F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A6EE9C66-577D-4DEA-AFE0-48DF16D47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D275AD87-04F3-4B72-A5E4-28F123E6A8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2CD6EEB7-EDCE-4D75-B2CA-1ECDC4C286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4" name="Group 463">
                <a:extLst>
                  <a:ext uri="{FF2B5EF4-FFF2-40B4-BE49-F238E27FC236}">
                    <a16:creationId xmlns:a16="http://schemas.microsoft.com/office/drawing/2014/main" id="{882752F6-B461-41C4-81D5-BC6AFC0697C9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19594B-28DC-4A3B-81AC-E3FA055903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3D35148D-4AD1-4B07-B249-22ED2D1149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BF6E3EC3-35D1-4121-AB70-B957FDBA51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437C246C-A81D-4506-A895-EC7C4BF010FB}"/>
                </a:ext>
              </a:extLst>
            </p:cNvPr>
            <p:cNvGrpSpPr/>
            <p:nvPr/>
          </p:nvGrpSpPr>
          <p:grpSpPr>
            <a:xfrm>
              <a:off x="5297543" y="1931367"/>
              <a:ext cx="4521206" cy="12"/>
              <a:chOff x="420743" y="1931367"/>
              <a:chExt cx="4521206" cy="12"/>
            </a:xfrm>
          </p:grpSpPr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D753A5B8-373C-4DD6-8D13-F9269C8F0FEC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1F87133B-91B0-4D56-A0BA-953713201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9E7D611C-9201-44BD-9F1D-FB3C6E7FB1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66692225-3EC6-4693-9EFE-3D3DDEF60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0" name="Group 469">
                <a:extLst>
                  <a:ext uri="{FF2B5EF4-FFF2-40B4-BE49-F238E27FC236}">
                    <a16:creationId xmlns:a16="http://schemas.microsoft.com/office/drawing/2014/main" id="{626874EA-1657-4BC4-8C54-E2B37D74C973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2C267A0E-0597-4EB5-8D52-18687996D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3B21BF3C-907F-446A-85C7-54D2D9EC2E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64C56C84-DF84-4EBF-93B2-10DC296C3A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D1689D75-DB1C-4459-8DE3-5E1151BB8BD1}"/>
              </a:ext>
            </a:extLst>
          </p:cNvPr>
          <p:cNvGrpSpPr/>
          <p:nvPr/>
        </p:nvGrpSpPr>
        <p:grpSpPr>
          <a:xfrm>
            <a:off x="330197" y="2453881"/>
            <a:ext cx="9398006" cy="12"/>
            <a:chOff x="420743" y="1931367"/>
            <a:chExt cx="9398006" cy="12"/>
          </a:xfrm>
        </p:grpSpPr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F683BDC0-CAB0-4503-8605-2629CCC19DF6}"/>
                </a:ext>
              </a:extLst>
            </p:cNvPr>
            <p:cNvGrpSpPr/>
            <p:nvPr/>
          </p:nvGrpSpPr>
          <p:grpSpPr>
            <a:xfrm>
              <a:off x="420743" y="1931367"/>
              <a:ext cx="4521206" cy="12"/>
              <a:chOff x="420743" y="1931367"/>
              <a:chExt cx="4521206" cy="12"/>
            </a:xfrm>
          </p:grpSpPr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77EE1DB2-F997-452F-B450-29DD6B02F4AA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493" name="Straight Connector 492">
                  <a:extLst>
                    <a:ext uri="{FF2B5EF4-FFF2-40B4-BE49-F238E27FC236}">
                      <a16:creationId xmlns:a16="http://schemas.microsoft.com/office/drawing/2014/main" id="{16D8A003-54AE-4961-A2C5-F93113C9EA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D80AB7AE-BF70-4374-958E-F94C59977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FF39A172-C32E-4190-BC76-FB7060CB3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9" name="Group 488">
                <a:extLst>
                  <a:ext uri="{FF2B5EF4-FFF2-40B4-BE49-F238E27FC236}">
                    <a16:creationId xmlns:a16="http://schemas.microsoft.com/office/drawing/2014/main" id="{1CA4BBED-225A-4ED8-BACB-ACE76826B762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D100B34F-1448-460D-84A9-0D30B12F1F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83215132-813E-4A2B-B016-F4F11E5D6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491">
                  <a:extLst>
                    <a:ext uri="{FF2B5EF4-FFF2-40B4-BE49-F238E27FC236}">
                      <a16:creationId xmlns:a16="http://schemas.microsoft.com/office/drawing/2014/main" id="{58726A0C-472A-4558-9BC5-35D3EEB2BE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B40EA364-B62C-4986-AFB2-064B23900F20}"/>
                </a:ext>
              </a:extLst>
            </p:cNvPr>
            <p:cNvGrpSpPr/>
            <p:nvPr/>
          </p:nvGrpSpPr>
          <p:grpSpPr>
            <a:xfrm>
              <a:off x="5297543" y="1931367"/>
              <a:ext cx="4521206" cy="12"/>
              <a:chOff x="420743" y="1931367"/>
              <a:chExt cx="4521206" cy="12"/>
            </a:xfrm>
          </p:grpSpPr>
          <p:grpSp>
            <p:nvGrpSpPr>
              <p:cNvPr id="480" name="Group 479">
                <a:extLst>
                  <a:ext uri="{FF2B5EF4-FFF2-40B4-BE49-F238E27FC236}">
                    <a16:creationId xmlns:a16="http://schemas.microsoft.com/office/drawing/2014/main" id="{8CF41E34-BD2D-4094-B1F3-318B7A3E1567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AEA345C3-0943-44E6-A77A-AEF454DDE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>
                  <a:extLst>
                    <a:ext uri="{FF2B5EF4-FFF2-40B4-BE49-F238E27FC236}">
                      <a16:creationId xmlns:a16="http://schemas.microsoft.com/office/drawing/2014/main" id="{0C887274-F2EB-4063-8DD4-7D0AD0CD77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Straight Connector 486">
                  <a:extLst>
                    <a:ext uri="{FF2B5EF4-FFF2-40B4-BE49-F238E27FC236}">
                      <a16:creationId xmlns:a16="http://schemas.microsoft.com/office/drawing/2014/main" id="{16F2B74C-4740-431D-9617-FAD41F7B87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FC2BEED9-0FB6-4A56-9290-AFFB863AA449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99476D7D-6340-41FC-B931-913FC2F6F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C7949C2C-C095-4B3A-B841-5B7168ED5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C66C1E6D-02C6-41F4-80F6-505FB5DF5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B579312F-2EB6-44EB-9CF7-BBDC45089028}"/>
              </a:ext>
            </a:extLst>
          </p:cNvPr>
          <p:cNvGrpSpPr/>
          <p:nvPr/>
        </p:nvGrpSpPr>
        <p:grpSpPr>
          <a:xfrm>
            <a:off x="330197" y="2976383"/>
            <a:ext cx="9398006" cy="12"/>
            <a:chOff x="420743" y="1931367"/>
            <a:chExt cx="9398006" cy="12"/>
          </a:xfrm>
        </p:grpSpPr>
        <p:grpSp>
          <p:nvGrpSpPr>
            <p:cNvPr id="497" name="Group 496">
              <a:extLst>
                <a:ext uri="{FF2B5EF4-FFF2-40B4-BE49-F238E27FC236}">
                  <a16:creationId xmlns:a16="http://schemas.microsoft.com/office/drawing/2014/main" id="{22082A29-BEE7-4D8B-9616-985504E20A86}"/>
                </a:ext>
              </a:extLst>
            </p:cNvPr>
            <p:cNvGrpSpPr/>
            <p:nvPr/>
          </p:nvGrpSpPr>
          <p:grpSpPr>
            <a:xfrm>
              <a:off x="420743" y="1931367"/>
              <a:ext cx="4521206" cy="12"/>
              <a:chOff x="420743" y="1931367"/>
              <a:chExt cx="4521206" cy="12"/>
            </a:xfrm>
          </p:grpSpPr>
          <p:grpSp>
            <p:nvGrpSpPr>
              <p:cNvPr id="507" name="Group 506">
                <a:extLst>
                  <a:ext uri="{FF2B5EF4-FFF2-40B4-BE49-F238E27FC236}">
                    <a16:creationId xmlns:a16="http://schemas.microsoft.com/office/drawing/2014/main" id="{3D7C1536-5147-4879-B91C-5229271813F4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7EE17DCD-5039-43B0-B664-982DDFDD6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BAAC9740-CD4F-47E4-93B8-A3641F8A1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38D1E50-98F9-4E11-AEC4-191897D92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6EB5601A-A2D7-4702-91E5-1EEF0DB8FC94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F839D0E0-AB28-43A3-ACCE-E7EA071FE4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09">
                  <a:extLst>
                    <a:ext uri="{FF2B5EF4-FFF2-40B4-BE49-F238E27FC236}">
                      <a16:creationId xmlns:a16="http://schemas.microsoft.com/office/drawing/2014/main" id="{4DEAE943-1C57-475A-83F1-36C2E77E27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510">
                  <a:extLst>
                    <a:ext uri="{FF2B5EF4-FFF2-40B4-BE49-F238E27FC236}">
                      <a16:creationId xmlns:a16="http://schemas.microsoft.com/office/drawing/2014/main" id="{B6886BB5-34CE-46A4-87B0-230221DE7D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301B99A1-77D2-44DC-9EA8-22702444677B}"/>
                </a:ext>
              </a:extLst>
            </p:cNvPr>
            <p:cNvGrpSpPr/>
            <p:nvPr/>
          </p:nvGrpSpPr>
          <p:grpSpPr>
            <a:xfrm>
              <a:off x="5297543" y="1931367"/>
              <a:ext cx="4521206" cy="12"/>
              <a:chOff x="420743" y="1931367"/>
              <a:chExt cx="4521206" cy="12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2F8C91D1-2096-45C7-9F81-6DF883DB2874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A6FB60DD-2A6B-4652-94B1-5BD41DBB8A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D7ADE3A0-2E50-48A4-B4E1-73F43D3E2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DE966C17-E9A7-4C32-B391-9455771B59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0" name="Group 499">
                <a:extLst>
                  <a:ext uri="{FF2B5EF4-FFF2-40B4-BE49-F238E27FC236}">
                    <a16:creationId xmlns:a16="http://schemas.microsoft.com/office/drawing/2014/main" id="{528FACA7-1532-4DB8-9DA8-39D81A215E6F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C96D2D5C-9CF3-45FD-9C22-57483DE09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18A81FA6-1ED7-40B8-BB28-CF1057BC81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9588893D-16D2-47F9-A0A6-0E578B5948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34D62C01-A6C9-4325-A0D0-C561C4487954}"/>
              </a:ext>
            </a:extLst>
          </p:cNvPr>
          <p:cNvGrpSpPr/>
          <p:nvPr/>
        </p:nvGrpSpPr>
        <p:grpSpPr>
          <a:xfrm>
            <a:off x="330197" y="3498885"/>
            <a:ext cx="9398006" cy="12"/>
            <a:chOff x="420743" y="1931367"/>
            <a:chExt cx="9398006" cy="12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32188EBB-6D43-4449-BCFD-3493604E93C8}"/>
                </a:ext>
              </a:extLst>
            </p:cNvPr>
            <p:cNvGrpSpPr/>
            <p:nvPr/>
          </p:nvGrpSpPr>
          <p:grpSpPr>
            <a:xfrm>
              <a:off x="420743" y="1931367"/>
              <a:ext cx="4521206" cy="12"/>
              <a:chOff x="420743" y="1931367"/>
              <a:chExt cx="4521206" cy="12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EE0A16CB-ECCF-42F8-86B6-00F9129ECD9B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D932DFED-A976-4354-8FF4-6E73B9F1C3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0C5197C9-14CF-44D1-AC2F-50434DF07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Straight Connector 532">
                  <a:extLst>
                    <a:ext uri="{FF2B5EF4-FFF2-40B4-BE49-F238E27FC236}">
                      <a16:creationId xmlns:a16="http://schemas.microsoft.com/office/drawing/2014/main" id="{5248D356-2928-434D-9D95-2FF87D774F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17189464-85DF-4283-A9B2-300F2DF660BB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A70F2462-868A-406C-BB3D-83FCC55BC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D8913312-46E5-4A42-8E5B-DD67DC7BE0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8C61CB89-DE5E-4E0C-A121-B7B2D7B18F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81FAE3BF-30C1-42A8-88FC-7C9C3A322D02}"/>
                </a:ext>
              </a:extLst>
            </p:cNvPr>
            <p:cNvGrpSpPr/>
            <p:nvPr/>
          </p:nvGrpSpPr>
          <p:grpSpPr>
            <a:xfrm>
              <a:off x="5297543" y="1931367"/>
              <a:ext cx="4521206" cy="12"/>
              <a:chOff x="420743" y="1931367"/>
              <a:chExt cx="4521206" cy="12"/>
            </a:xfrm>
          </p:grpSpPr>
          <p:grpSp>
            <p:nvGrpSpPr>
              <p:cNvPr id="518" name="Group 517">
                <a:extLst>
                  <a:ext uri="{FF2B5EF4-FFF2-40B4-BE49-F238E27FC236}">
                    <a16:creationId xmlns:a16="http://schemas.microsoft.com/office/drawing/2014/main" id="{00CEDE22-F6DF-4EFA-BAE4-96955ED16AD4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2F4B0C57-D1DF-4A85-8969-7D522AB8C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0D36DAC-5CDB-4630-A1FC-036FCF2E08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5" name="Straight Connector 524">
                  <a:extLst>
                    <a:ext uri="{FF2B5EF4-FFF2-40B4-BE49-F238E27FC236}">
                      <a16:creationId xmlns:a16="http://schemas.microsoft.com/office/drawing/2014/main" id="{1470F5DE-93FE-44B6-8274-33BDD2391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9" name="Group 518">
                <a:extLst>
                  <a:ext uri="{FF2B5EF4-FFF2-40B4-BE49-F238E27FC236}">
                    <a16:creationId xmlns:a16="http://schemas.microsoft.com/office/drawing/2014/main" id="{47D81340-0353-4B70-8AAF-4FA30C60302D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E6C3FE07-C994-4F2E-915D-5CEA781072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A16E8073-3F7F-4A32-B3DE-AEA5B98E5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DC367B58-8DE4-4E6F-AF06-1488D5CD0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4841DD9D-E732-419D-8492-E81DCA8E4F50}"/>
              </a:ext>
            </a:extLst>
          </p:cNvPr>
          <p:cNvGrpSpPr/>
          <p:nvPr/>
        </p:nvGrpSpPr>
        <p:grpSpPr>
          <a:xfrm>
            <a:off x="330197" y="4021387"/>
            <a:ext cx="9398006" cy="12"/>
            <a:chOff x="420743" y="1931367"/>
            <a:chExt cx="9398006" cy="12"/>
          </a:xfrm>
        </p:grpSpPr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2E5548EB-63E0-4DF7-BC6B-17FE5F1F684D}"/>
                </a:ext>
              </a:extLst>
            </p:cNvPr>
            <p:cNvGrpSpPr/>
            <p:nvPr/>
          </p:nvGrpSpPr>
          <p:grpSpPr>
            <a:xfrm>
              <a:off x="420743" y="1931367"/>
              <a:ext cx="4521206" cy="12"/>
              <a:chOff x="420743" y="1931367"/>
              <a:chExt cx="4521206" cy="12"/>
            </a:xfrm>
          </p:grpSpPr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D53A1ECE-4396-49BC-A2CE-D3F55A0E8233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550" name="Straight Connector 549">
                  <a:extLst>
                    <a:ext uri="{FF2B5EF4-FFF2-40B4-BE49-F238E27FC236}">
                      <a16:creationId xmlns:a16="http://schemas.microsoft.com/office/drawing/2014/main" id="{20E97813-88CC-420A-B193-3DE22A77D4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Straight Connector 550">
                  <a:extLst>
                    <a:ext uri="{FF2B5EF4-FFF2-40B4-BE49-F238E27FC236}">
                      <a16:creationId xmlns:a16="http://schemas.microsoft.com/office/drawing/2014/main" id="{001444E7-6CC7-4127-B3E9-AEE7A3F02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>
                  <a:extLst>
                    <a:ext uri="{FF2B5EF4-FFF2-40B4-BE49-F238E27FC236}">
                      <a16:creationId xmlns:a16="http://schemas.microsoft.com/office/drawing/2014/main" id="{F3CCA3F1-091E-4D33-8872-24BC9570A4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6" name="Group 545">
                <a:extLst>
                  <a:ext uri="{FF2B5EF4-FFF2-40B4-BE49-F238E27FC236}">
                    <a16:creationId xmlns:a16="http://schemas.microsoft.com/office/drawing/2014/main" id="{FB179702-C57A-4FEA-B89C-9D5D83D9A544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939FBB19-1D78-4833-A019-B16C9BF4C4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F386654B-D3C0-41EE-A80C-462E5E162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A6A4E313-BA81-4CBA-BFAA-4A7203657C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A0E20D8A-3CC2-4887-841B-860A572FB9AF}"/>
                </a:ext>
              </a:extLst>
            </p:cNvPr>
            <p:cNvGrpSpPr/>
            <p:nvPr/>
          </p:nvGrpSpPr>
          <p:grpSpPr>
            <a:xfrm>
              <a:off x="5297543" y="1931367"/>
              <a:ext cx="4521206" cy="12"/>
              <a:chOff x="420743" y="1931367"/>
              <a:chExt cx="4521206" cy="12"/>
            </a:xfrm>
          </p:grpSpPr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DAF12B5D-BF26-45D2-9E70-11C251098ABE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542" name="Straight Connector 541">
                  <a:extLst>
                    <a:ext uri="{FF2B5EF4-FFF2-40B4-BE49-F238E27FC236}">
                      <a16:creationId xmlns:a16="http://schemas.microsoft.com/office/drawing/2014/main" id="{C3F473F3-FCC8-4FF2-88EA-E24EC7039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3" name="Straight Connector 542">
                  <a:extLst>
                    <a:ext uri="{FF2B5EF4-FFF2-40B4-BE49-F238E27FC236}">
                      <a16:creationId xmlns:a16="http://schemas.microsoft.com/office/drawing/2014/main" id="{9C4F49E3-2F70-487F-9D89-37B22CD8A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4" name="Straight Connector 543">
                  <a:extLst>
                    <a:ext uri="{FF2B5EF4-FFF2-40B4-BE49-F238E27FC236}">
                      <a16:creationId xmlns:a16="http://schemas.microsoft.com/office/drawing/2014/main" id="{0C8655D1-63B4-47DD-8EB0-7A65CA7D5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357A61EF-BC43-40CD-936F-519F4A89FAEE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539" name="Straight Connector 538">
                  <a:extLst>
                    <a:ext uri="{FF2B5EF4-FFF2-40B4-BE49-F238E27FC236}">
                      <a16:creationId xmlns:a16="http://schemas.microsoft.com/office/drawing/2014/main" id="{F86128FC-1565-4340-A1E0-4D61B2DA40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Straight Connector 539">
                  <a:extLst>
                    <a:ext uri="{FF2B5EF4-FFF2-40B4-BE49-F238E27FC236}">
                      <a16:creationId xmlns:a16="http://schemas.microsoft.com/office/drawing/2014/main" id="{E5F1CF50-F56F-44F8-90DB-60F39EE4F3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AB9EEA0F-B3FD-4342-B0EB-CFF8ED5D60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B060A101-EA35-4E26-B9C4-8AB010000CAE}"/>
              </a:ext>
            </a:extLst>
          </p:cNvPr>
          <p:cNvGrpSpPr/>
          <p:nvPr/>
        </p:nvGrpSpPr>
        <p:grpSpPr>
          <a:xfrm>
            <a:off x="330197" y="4543901"/>
            <a:ext cx="9398006" cy="12"/>
            <a:chOff x="420743" y="1931367"/>
            <a:chExt cx="9398006" cy="12"/>
          </a:xfrm>
        </p:grpSpPr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71EC1478-BC37-45AD-873D-1A9287A6C0EC}"/>
                </a:ext>
              </a:extLst>
            </p:cNvPr>
            <p:cNvGrpSpPr/>
            <p:nvPr/>
          </p:nvGrpSpPr>
          <p:grpSpPr>
            <a:xfrm>
              <a:off x="420743" y="1931367"/>
              <a:ext cx="4521206" cy="12"/>
              <a:chOff x="420743" y="1931367"/>
              <a:chExt cx="4521206" cy="12"/>
            </a:xfrm>
          </p:grpSpPr>
          <p:grpSp>
            <p:nvGrpSpPr>
              <p:cNvPr id="564" name="Group 563">
                <a:extLst>
                  <a:ext uri="{FF2B5EF4-FFF2-40B4-BE49-F238E27FC236}">
                    <a16:creationId xmlns:a16="http://schemas.microsoft.com/office/drawing/2014/main" id="{A0C49F26-733A-4C15-B76C-D447CEABF81D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1AAA1721-02D6-476F-A473-64AEF6DCC4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5CD0C63B-7605-4815-A6A1-D671C3C6AF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B4DF3BEB-141F-4892-9788-2EE86243C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5" name="Group 564">
                <a:extLst>
                  <a:ext uri="{FF2B5EF4-FFF2-40B4-BE49-F238E27FC236}">
                    <a16:creationId xmlns:a16="http://schemas.microsoft.com/office/drawing/2014/main" id="{5FEF622C-5F0C-40CB-84BA-A04EFA6D5029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28EEA724-BB77-4B0D-A542-E8338538E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id="{FC29C920-032A-42D8-BFAE-32EE9AA90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Connector 567">
                  <a:extLst>
                    <a:ext uri="{FF2B5EF4-FFF2-40B4-BE49-F238E27FC236}">
                      <a16:creationId xmlns:a16="http://schemas.microsoft.com/office/drawing/2014/main" id="{E8616812-4D6C-4001-A4D9-9569C69880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5" name="Group 554">
              <a:extLst>
                <a:ext uri="{FF2B5EF4-FFF2-40B4-BE49-F238E27FC236}">
                  <a16:creationId xmlns:a16="http://schemas.microsoft.com/office/drawing/2014/main" id="{8B93FC7F-1DCE-469C-940E-09FC705E6009}"/>
                </a:ext>
              </a:extLst>
            </p:cNvPr>
            <p:cNvGrpSpPr/>
            <p:nvPr/>
          </p:nvGrpSpPr>
          <p:grpSpPr>
            <a:xfrm>
              <a:off x="5297543" y="1931367"/>
              <a:ext cx="4521206" cy="12"/>
              <a:chOff x="420743" y="1931367"/>
              <a:chExt cx="4521206" cy="12"/>
            </a:xfrm>
          </p:grpSpPr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1C5B9E46-D118-4102-808C-3C7BD111F8E5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561" name="Straight Connector 560">
                  <a:extLst>
                    <a:ext uri="{FF2B5EF4-FFF2-40B4-BE49-F238E27FC236}">
                      <a16:creationId xmlns:a16="http://schemas.microsoft.com/office/drawing/2014/main" id="{B4076147-44B6-4849-9C25-99B08BC1A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>
                  <a:extLst>
                    <a:ext uri="{FF2B5EF4-FFF2-40B4-BE49-F238E27FC236}">
                      <a16:creationId xmlns:a16="http://schemas.microsoft.com/office/drawing/2014/main" id="{59EB5AC5-34E6-4D8E-A52D-DF5312932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>
                  <a:extLst>
                    <a:ext uri="{FF2B5EF4-FFF2-40B4-BE49-F238E27FC236}">
                      <a16:creationId xmlns:a16="http://schemas.microsoft.com/office/drawing/2014/main" id="{A1EC8AAB-6075-4345-9D1F-55B9C8CBC6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55DE5C78-6FAF-48C6-BF3B-4188C16EEEB7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558" name="Straight Connector 557">
                  <a:extLst>
                    <a:ext uri="{FF2B5EF4-FFF2-40B4-BE49-F238E27FC236}">
                      <a16:creationId xmlns:a16="http://schemas.microsoft.com/office/drawing/2014/main" id="{C276BEB6-FC8F-45BF-B0A0-E0F257637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>
                  <a:extLst>
                    <a:ext uri="{FF2B5EF4-FFF2-40B4-BE49-F238E27FC236}">
                      <a16:creationId xmlns:a16="http://schemas.microsoft.com/office/drawing/2014/main" id="{4E600DEC-05BE-4F62-BE63-C918E954F2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>
                  <a:extLst>
                    <a:ext uri="{FF2B5EF4-FFF2-40B4-BE49-F238E27FC236}">
                      <a16:creationId xmlns:a16="http://schemas.microsoft.com/office/drawing/2014/main" id="{8CCA04ED-0B5E-4A75-B0C6-80342D397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7DBE3C7E-F1A9-45B9-BD1E-0EEE1AD0B256}"/>
              </a:ext>
            </a:extLst>
          </p:cNvPr>
          <p:cNvGrpSpPr/>
          <p:nvPr/>
        </p:nvGrpSpPr>
        <p:grpSpPr>
          <a:xfrm>
            <a:off x="330197" y="5066403"/>
            <a:ext cx="9398006" cy="12"/>
            <a:chOff x="420743" y="1931367"/>
            <a:chExt cx="9398006" cy="12"/>
          </a:xfrm>
        </p:grpSpPr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C6776AC6-5D3D-4210-B404-BFB2CE138566}"/>
                </a:ext>
              </a:extLst>
            </p:cNvPr>
            <p:cNvGrpSpPr/>
            <p:nvPr/>
          </p:nvGrpSpPr>
          <p:grpSpPr>
            <a:xfrm>
              <a:off x="420743" y="1931367"/>
              <a:ext cx="4521206" cy="12"/>
              <a:chOff x="420743" y="1931367"/>
              <a:chExt cx="4521206" cy="12"/>
            </a:xfrm>
          </p:grpSpPr>
          <p:grpSp>
            <p:nvGrpSpPr>
              <p:cNvPr id="583" name="Group 582">
                <a:extLst>
                  <a:ext uri="{FF2B5EF4-FFF2-40B4-BE49-F238E27FC236}">
                    <a16:creationId xmlns:a16="http://schemas.microsoft.com/office/drawing/2014/main" id="{92C0C87C-F8D4-43EC-971D-07FA8052216B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588" name="Straight Connector 587">
                  <a:extLst>
                    <a:ext uri="{FF2B5EF4-FFF2-40B4-BE49-F238E27FC236}">
                      <a16:creationId xmlns:a16="http://schemas.microsoft.com/office/drawing/2014/main" id="{CB058D4B-4F0D-4125-BCA7-0E5A00CC9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588">
                  <a:extLst>
                    <a:ext uri="{FF2B5EF4-FFF2-40B4-BE49-F238E27FC236}">
                      <a16:creationId xmlns:a16="http://schemas.microsoft.com/office/drawing/2014/main" id="{5AF839C5-2DBB-4B66-8EF5-8737687295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Straight Connector 589">
                  <a:extLst>
                    <a:ext uri="{FF2B5EF4-FFF2-40B4-BE49-F238E27FC236}">
                      <a16:creationId xmlns:a16="http://schemas.microsoft.com/office/drawing/2014/main" id="{DAB3E37C-B968-44AE-94D8-5A49D04223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DE1AAC43-8977-40AF-BEEE-DB4BE319287C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585" name="Straight Connector 584">
                  <a:extLst>
                    <a:ext uri="{FF2B5EF4-FFF2-40B4-BE49-F238E27FC236}">
                      <a16:creationId xmlns:a16="http://schemas.microsoft.com/office/drawing/2014/main" id="{B9CF2E46-A016-41BA-8C8F-87485B4774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Straight Connector 585">
                  <a:extLst>
                    <a:ext uri="{FF2B5EF4-FFF2-40B4-BE49-F238E27FC236}">
                      <a16:creationId xmlns:a16="http://schemas.microsoft.com/office/drawing/2014/main" id="{D7EA6C09-8A5C-4A98-B430-215A897BE5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>
                  <a:extLst>
                    <a:ext uri="{FF2B5EF4-FFF2-40B4-BE49-F238E27FC236}">
                      <a16:creationId xmlns:a16="http://schemas.microsoft.com/office/drawing/2014/main" id="{8860D03D-19E8-49F3-89F1-48C4EB722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09BCAA8B-360F-4528-B853-1E76433EB021}"/>
                </a:ext>
              </a:extLst>
            </p:cNvPr>
            <p:cNvGrpSpPr/>
            <p:nvPr/>
          </p:nvGrpSpPr>
          <p:grpSpPr>
            <a:xfrm>
              <a:off x="5297543" y="1931367"/>
              <a:ext cx="4521206" cy="12"/>
              <a:chOff x="420743" y="1931367"/>
              <a:chExt cx="4521206" cy="12"/>
            </a:xfrm>
          </p:grpSpPr>
          <p:grpSp>
            <p:nvGrpSpPr>
              <p:cNvPr id="575" name="Group 574">
                <a:extLst>
                  <a:ext uri="{FF2B5EF4-FFF2-40B4-BE49-F238E27FC236}">
                    <a16:creationId xmlns:a16="http://schemas.microsoft.com/office/drawing/2014/main" id="{35BEF224-7D03-4B53-B77E-79B94C7F1325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875BBDC8-D316-4128-A867-A15CD8A9AD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6F31035D-9A3E-4793-A9CA-2B6DC23555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06F894FD-A801-465F-8B70-69F66B48F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6" name="Group 575">
                <a:extLst>
                  <a:ext uri="{FF2B5EF4-FFF2-40B4-BE49-F238E27FC236}">
                    <a16:creationId xmlns:a16="http://schemas.microsoft.com/office/drawing/2014/main" id="{7DE1B59D-6270-470E-A45C-BA5B93691F91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577" name="Straight Connector 576">
                  <a:extLst>
                    <a:ext uri="{FF2B5EF4-FFF2-40B4-BE49-F238E27FC236}">
                      <a16:creationId xmlns:a16="http://schemas.microsoft.com/office/drawing/2014/main" id="{145F2A30-81A4-47DF-8B05-BEDA21515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>
                  <a:extLst>
                    <a:ext uri="{FF2B5EF4-FFF2-40B4-BE49-F238E27FC236}">
                      <a16:creationId xmlns:a16="http://schemas.microsoft.com/office/drawing/2014/main" id="{FA7D93AD-2605-4AED-8353-04CFCB311D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D87E7809-5974-481C-A2BE-815EAC04B0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B61D690-1DD7-4420-B733-EF1A86DE88F3}"/>
              </a:ext>
            </a:extLst>
          </p:cNvPr>
          <p:cNvGrpSpPr/>
          <p:nvPr/>
        </p:nvGrpSpPr>
        <p:grpSpPr>
          <a:xfrm>
            <a:off x="330197" y="5588905"/>
            <a:ext cx="9398006" cy="12"/>
            <a:chOff x="420743" y="1931367"/>
            <a:chExt cx="9398006" cy="12"/>
          </a:xfrm>
        </p:grpSpPr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55A1E976-46F4-4B40-86DA-AA627A888EBB}"/>
                </a:ext>
              </a:extLst>
            </p:cNvPr>
            <p:cNvGrpSpPr/>
            <p:nvPr/>
          </p:nvGrpSpPr>
          <p:grpSpPr>
            <a:xfrm>
              <a:off x="420743" y="1931367"/>
              <a:ext cx="4521206" cy="12"/>
              <a:chOff x="420743" y="1931367"/>
              <a:chExt cx="4521206" cy="12"/>
            </a:xfrm>
          </p:grpSpPr>
          <p:grpSp>
            <p:nvGrpSpPr>
              <p:cNvPr id="602" name="Group 601">
                <a:extLst>
                  <a:ext uri="{FF2B5EF4-FFF2-40B4-BE49-F238E27FC236}">
                    <a16:creationId xmlns:a16="http://schemas.microsoft.com/office/drawing/2014/main" id="{8D8AED02-A2A4-4618-B433-F050F26C6BB8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607" name="Straight Connector 606">
                  <a:extLst>
                    <a:ext uri="{FF2B5EF4-FFF2-40B4-BE49-F238E27FC236}">
                      <a16:creationId xmlns:a16="http://schemas.microsoft.com/office/drawing/2014/main" id="{9EF8E9CB-583D-4943-9DA6-4E6AFA7A9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Straight Connector 607">
                  <a:extLst>
                    <a:ext uri="{FF2B5EF4-FFF2-40B4-BE49-F238E27FC236}">
                      <a16:creationId xmlns:a16="http://schemas.microsoft.com/office/drawing/2014/main" id="{B1A027CD-0EA5-46E1-B588-4F3AC49EF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Straight Connector 608">
                  <a:extLst>
                    <a:ext uri="{FF2B5EF4-FFF2-40B4-BE49-F238E27FC236}">
                      <a16:creationId xmlns:a16="http://schemas.microsoft.com/office/drawing/2014/main" id="{4D05CE80-2110-4AE0-80E0-5B43990543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3" name="Group 602">
                <a:extLst>
                  <a:ext uri="{FF2B5EF4-FFF2-40B4-BE49-F238E27FC236}">
                    <a16:creationId xmlns:a16="http://schemas.microsoft.com/office/drawing/2014/main" id="{DA57A407-2853-4925-A288-41619E71C56C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604" name="Straight Connector 603">
                  <a:extLst>
                    <a:ext uri="{FF2B5EF4-FFF2-40B4-BE49-F238E27FC236}">
                      <a16:creationId xmlns:a16="http://schemas.microsoft.com/office/drawing/2014/main" id="{B3B39DCB-4E28-4410-B5A8-3C6EC2E388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>
                  <a:extLst>
                    <a:ext uri="{FF2B5EF4-FFF2-40B4-BE49-F238E27FC236}">
                      <a16:creationId xmlns:a16="http://schemas.microsoft.com/office/drawing/2014/main" id="{2CDB694F-F393-476C-B13B-DBA4FBD12F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Straight Connector 605">
                  <a:extLst>
                    <a:ext uri="{FF2B5EF4-FFF2-40B4-BE49-F238E27FC236}">
                      <a16:creationId xmlns:a16="http://schemas.microsoft.com/office/drawing/2014/main" id="{D8F75E11-5E5A-4B8C-A8F4-C71782972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076F8C80-03EB-42D8-A7BF-B5F403A25782}"/>
                </a:ext>
              </a:extLst>
            </p:cNvPr>
            <p:cNvGrpSpPr/>
            <p:nvPr/>
          </p:nvGrpSpPr>
          <p:grpSpPr>
            <a:xfrm>
              <a:off x="5297543" y="1931367"/>
              <a:ext cx="4521206" cy="12"/>
              <a:chOff x="420743" y="1931367"/>
              <a:chExt cx="4521206" cy="12"/>
            </a:xfrm>
          </p:grpSpPr>
          <p:grpSp>
            <p:nvGrpSpPr>
              <p:cNvPr id="594" name="Group 593">
                <a:extLst>
                  <a:ext uri="{FF2B5EF4-FFF2-40B4-BE49-F238E27FC236}">
                    <a16:creationId xmlns:a16="http://schemas.microsoft.com/office/drawing/2014/main" id="{606448DE-BD68-45AE-85A9-BD0747555DCD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599" name="Straight Connector 598">
                  <a:extLst>
                    <a:ext uri="{FF2B5EF4-FFF2-40B4-BE49-F238E27FC236}">
                      <a16:creationId xmlns:a16="http://schemas.microsoft.com/office/drawing/2014/main" id="{88F850E2-2569-44DD-A437-A20DF5BC7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Straight Connector 599">
                  <a:extLst>
                    <a:ext uri="{FF2B5EF4-FFF2-40B4-BE49-F238E27FC236}">
                      <a16:creationId xmlns:a16="http://schemas.microsoft.com/office/drawing/2014/main" id="{D4250CA1-CB63-4A7B-800A-840CB42C56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Straight Connector 600">
                  <a:extLst>
                    <a:ext uri="{FF2B5EF4-FFF2-40B4-BE49-F238E27FC236}">
                      <a16:creationId xmlns:a16="http://schemas.microsoft.com/office/drawing/2014/main" id="{B4FD2624-D60F-4BC0-A390-5B4480728F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5" name="Group 594">
                <a:extLst>
                  <a:ext uri="{FF2B5EF4-FFF2-40B4-BE49-F238E27FC236}">
                    <a16:creationId xmlns:a16="http://schemas.microsoft.com/office/drawing/2014/main" id="{2BB12BB5-37E9-4EFF-8A1E-6B4921DC30AD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596" name="Straight Connector 595">
                  <a:extLst>
                    <a:ext uri="{FF2B5EF4-FFF2-40B4-BE49-F238E27FC236}">
                      <a16:creationId xmlns:a16="http://schemas.microsoft.com/office/drawing/2014/main" id="{81586466-CD15-4F70-A421-1DEBC6E9B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Straight Connector 596">
                  <a:extLst>
                    <a:ext uri="{FF2B5EF4-FFF2-40B4-BE49-F238E27FC236}">
                      <a16:creationId xmlns:a16="http://schemas.microsoft.com/office/drawing/2014/main" id="{EB460BAA-B40F-4F3B-AFA0-EFD5F810C0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Straight Connector 597">
                  <a:extLst>
                    <a:ext uri="{FF2B5EF4-FFF2-40B4-BE49-F238E27FC236}">
                      <a16:creationId xmlns:a16="http://schemas.microsoft.com/office/drawing/2014/main" id="{825D8881-8AEF-4B5D-BCB1-A48B69A844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A95A5E0-4602-43B4-89C3-02B8EB8DFFD6}"/>
              </a:ext>
            </a:extLst>
          </p:cNvPr>
          <p:cNvGrpSpPr/>
          <p:nvPr/>
        </p:nvGrpSpPr>
        <p:grpSpPr>
          <a:xfrm>
            <a:off x="319314" y="6111407"/>
            <a:ext cx="9398006" cy="12"/>
            <a:chOff x="420743" y="1931367"/>
            <a:chExt cx="9398006" cy="12"/>
          </a:xfrm>
        </p:grpSpPr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D37D53D0-1297-4EEB-B4D9-543E43B4674A}"/>
                </a:ext>
              </a:extLst>
            </p:cNvPr>
            <p:cNvGrpSpPr/>
            <p:nvPr/>
          </p:nvGrpSpPr>
          <p:grpSpPr>
            <a:xfrm>
              <a:off x="420743" y="1931367"/>
              <a:ext cx="4521206" cy="12"/>
              <a:chOff x="420743" y="1931367"/>
              <a:chExt cx="4521206" cy="12"/>
            </a:xfrm>
          </p:grpSpPr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CF68FDD8-C055-494D-9573-FD76DFEF2C5F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626" name="Straight Connector 625">
                  <a:extLst>
                    <a:ext uri="{FF2B5EF4-FFF2-40B4-BE49-F238E27FC236}">
                      <a16:creationId xmlns:a16="http://schemas.microsoft.com/office/drawing/2014/main" id="{3F933962-B1F9-4196-85DC-0806E4D807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Straight Connector 626">
                  <a:extLst>
                    <a:ext uri="{FF2B5EF4-FFF2-40B4-BE49-F238E27FC236}">
                      <a16:creationId xmlns:a16="http://schemas.microsoft.com/office/drawing/2014/main" id="{D618E866-0335-44E1-84BB-B6A52A41C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8" name="Straight Connector 627">
                  <a:extLst>
                    <a:ext uri="{FF2B5EF4-FFF2-40B4-BE49-F238E27FC236}">
                      <a16:creationId xmlns:a16="http://schemas.microsoft.com/office/drawing/2014/main" id="{F81767E6-F36C-4F23-865D-6673438D0A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2" name="Group 621">
                <a:extLst>
                  <a:ext uri="{FF2B5EF4-FFF2-40B4-BE49-F238E27FC236}">
                    <a16:creationId xmlns:a16="http://schemas.microsoft.com/office/drawing/2014/main" id="{7CE02037-A6FD-42D2-BA78-89CD23DD70EE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623" name="Straight Connector 622">
                  <a:extLst>
                    <a:ext uri="{FF2B5EF4-FFF2-40B4-BE49-F238E27FC236}">
                      <a16:creationId xmlns:a16="http://schemas.microsoft.com/office/drawing/2014/main" id="{D53EF5CF-CF09-473D-AF73-E96D60C7C3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4" name="Straight Connector 623">
                  <a:extLst>
                    <a:ext uri="{FF2B5EF4-FFF2-40B4-BE49-F238E27FC236}">
                      <a16:creationId xmlns:a16="http://schemas.microsoft.com/office/drawing/2014/main" id="{95DB74D4-A3AA-4FA3-BEDF-B392E4308E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5" name="Straight Connector 624">
                  <a:extLst>
                    <a:ext uri="{FF2B5EF4-FFF2-40B4-BE49-F238E27FC236}">
                      <a16:creationId xmlns:a16="http://schemas.microsoft.com/office/drawing/2014/main" id="{FD296A87-DAF5-4228-8511-58B3E7116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36EAC97E-D442-4400-BC07-72C8F03C026F}"/>
                </a:ext>
              </a:extLst>
            </p:cNvPr>
            <p:cNvGrpSpPr/>
            <p:nvPr/>
          </p:nvGrpSpPr>
          <p:grpSpPr>
            <a:xfrm>
              <a:off x="5297543" y="1931367"/>
              <a:ext cx="4521206" cy="12"/>
              <a:chOff x="420743" y="1931367"/>
              <a:chExt cx="4521206" cy="12"/>
            </a:xfrm>
          </p:grpSpPr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B084BA9F-2A05-4D13-9003-3CF9C7DC7F1D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CC216E52-98C2-4C4B-BC54-FE69E466C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4F156481-9E92-4D3E-A820-3C81E37803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F2B7A8F3-8BAE-46E6-8808-28ADC4612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4" name="Group 613">
                <a:extLst>
                  <a:ext uri="{FF2B5EF4-FFF2-40B4-BE49-F238E27FC236}">
                    <a16:creationId xmlns:a16="http://schemas.microsoft.com/office/drawing/2014/main" id="{619C9165-3593-414E-A454-9352A103643B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615" name="Straight Connector 614">
                  <a:extLst>
                    <a:ext uri="{FF2B5EF4-FFF2-40B4-BE49-F238E27FC236}">
                      <a16:creationId xmlns:a16="http://schemas.microsoft.com/office/drawing/2014/main" id="{6AB61DBA-9458-4F5E-B48E-5EA609A11A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Connector 615">
                  <a:extLst>
                    <a:ext uri="{FF2B5EF4-FFF2-40B4-BE49-F238E27FC236}">
                      <a16:creationId xmlns:a16="http://schemas.microsoft.com/office/drawing/2014/main" id="{DE21BE5F-689C-4350-9AD5-1A45DAFEFC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Connector 616">
                  <a:extLst>
                    <a:ext uri="{FF2B5EF4-FFF2-40B4-BE49-F238E27FC236}">
                      <a16:creationId xmlns:a16="http://schemas.microsoft.com/office/drawing/2014/main" id="{6B352FB0-2A24-418A-883A-3544BBB02F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47D306A9-A6A9-4303-A2A5-71A6D23DB601}"/>
              </a:ext>
            </a:extLst>
          </p:cNvPr>
          <p:cNvGrpSpPr/>
          <p:nvPr/>
        </p:nvGrpSpPr>
        <p:grpSpPr>
          <a:xfrm>
            <a:off x="319314" y="6633921"/>
            <a:ext cx="9398006" cy="12"/>
            <a:chOff x="420743" y="1931367"/>
            <a:chExt cx="9398006" cy="12"/>
          </a:xfrm>
        </p:grpSpPr>
        <p:grpSp>
          <p:nvGrpSpPr>
            <p:cNvPr id="630" name="Group 629">
              <a:extLst>
                <a:ext uri="{FF2B5EF4-FFF2-40B4-BE49-F238E27FC236}">
                  <a16:creationId xmlns:a16="http://schemas.microsoft.com/office/drawing/2014/main" id="{8AC25F68-0327-4FF8-B194-CC07494FE8FA}"/>
                </a:ext>
              </a:extLst>
            </p:cNvPr>
            <p:cNvGrpSpPr/>
            <p:nvPr/>
          </p:nvGrpSpPr>
          <p:grpSpPr>
            <a:xfrm>
              <a:off x="420743" y="1931367"/>
              <a:ext cx="4521206" cy="12"/>
              <a:chOff x="420743" y="1931367"/>
              <a:chExt cx="4521206" cy="12"/>
            </a:xfrm>
          </p:grpSpPr>
          <p:grpSp>
            <p:nvGrpSpPr>
              <p:cNvPr id="640" name="Group 639">
                <a:extLst>
                  <a:ext uri="{FF2B5EF4-FFF2-40B4-BE49-F238E27FC236}">
                    <a16:creationId xmlns:a16="http://schemas.microsoft.com/office/drawing/2014/main" id="{BFF122B3-746C-4026-9829-26E2D281F836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645" name="Straight Connector 644">
                  <a:extLst>
                    <a:ext uri="{FF2B5EF4-FFF2-40B4-BE49-F238E27FC236}">
                      <a16:creationId xmlns:a16="http://schemas.microsoft.com/office/drawing/2014/main" id="{3495B536-DD67-40D5-A24B-365DD82FA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6" name="Straight Connector 645">
                  <a:extLst>
                    <a:ext uri="{FF2B5EF4-FFF2-40B4-BE49-F238E27FC236}">
                      <a16:creationId xmlns:a16="http://schemas.microsoft.com/office/drawing/2014/main" id="{E2EDD204-CB2B-43E6-912F-01ED04A228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>
                  <a:extLst>
                    <a:ext uri="{FF2B5EF4-FFF2-40B4-BE49-F238E27FC236}">
                      <a16:creationId xmlns:a16="http://schemas.microsoft.com/office/drawing/2014/main" id="{58D4E0BF-D4B9-409B-B5FC-4C2E8EAB3B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1" name="Group 640">
                <a:extLst>
                  <a:ext uri="{FF2B5EF4-FFF2-40B4-BE49-F238E27FC236}">
                    <a16:creationId xmlns:a16="http://schemas.microsoft.com/office/drawing/2014/main" id="{8C50A4D5-BE10-427F-A1E2-A3D9719EA1A1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642" name="Straight Connector 641">
                  <a:extLst>
                    <a:ext uri="{FF2B5EF4-FFF2-40B4-BE49-F238E27FC236}">
                      <a16:creationId xmlns:a16="http://schemas.microsoft.com/office/drawing/2014/main" id="{A37913F5-8E6B-4D8A-A9B9-79DB0F8DDB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Connector 642">
                  <a:extLst>
                    <a:ext uri="{FF2B5EF4-FFF2-40B4-BE49-F238E27FC236}">
                      <a16:creationId xmlns:a16="http://schemas.microsoft.com/office/drawing/2014/main" id="{5624B237-360B-4E29-917F-EA232D87C6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4" name="Straight Connector 643">
                  <a:extLst>
                    <a:ext uri="{FF2B5EF4-FFF2-40B4-BE49-F238E27FC236}">
                      <a16:creationId xmlns:a16="http://schemas.microsoft.com/office/drawing/2014/main" id="{43E83C51-9C75-48DF-9DA2-11BECE6963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1" name="Group 630">
              <a:extLst>
                <a:ext uri="{FF2B5EF4-FFF2-40B4-BE49-F238E27FC236}">
                  <a16:creationId xmlns:a16="http://schemas.microsoft.com/office/drawing/2014/main" id="{4B68CBA4-2B1C-4E2D-9F37-E52AFCE5D699}"/>
                </a:ext>
              </a:extLst>
            </p:cNvPr>
            <p:cNvGrpSpPr/>
            <p:nvPr/>
          </p:nvGrpSpPr>
          <p:grpSpPr>
            <a:xfrm>
              <a:off x="5297543" y="1931367"/>
              <a:ext cx="4521206" cy="12"/>
              <a:chOff x="420743" y="1931367"/>
              <a:chExt cx="4521206" cy="12"/>
            </a:xfrm>
          </p:grpSpPr>
          <p:grpSp>
            <p:nvGrpSpPr>
              <p:cNvPr id="632" name="Group 631">
                <a:extLst>
                  <a:ext uri="{FF2B5EF4-FFF2-40B4-BE49-F238E27FC236}">
                    <a16:creationId xmlns:a16="http://schemas.microsoft.com/office/drawing/2014/main" id="{D3822133-769A-4046-863C-6B73165DADF2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637" name="Straight Connector 636">
                  <a:extLst>
                    <a:ext uri="{FF2B5EF4-FFF2-40B4-BE49-F238E27FC236}">
                      <a16:creationId xmlns:a16="http://schemas.microsoft.com/office/drawing/2014/main" id="{91839986-20E9-4E0B-B11F-5C9CD940BE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>
                  <a:extLst>
                    <a:ext uri="{FF2B5EF4-FFF2-40B4-BE49-F238E27FC236}">
                      <a16:creationId xmlns:a16="http://schemas.microsoft.com/office/drawing/2014/main" id="{406FB1FB-1179-4364-B21F-B5D923796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>
                  <a:extLst>
                    <a:ext uri="{FF2B5EF4-FFF2-40B4-BE49-F238E27FC236}">
                      <a16:creationId xmlns:a16="http://schemas.microsoft.com/office/drawing/2014/main" id="{CCD864B4-F7B9-4677-BE0A-B11F69C54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3" name="Group 632">
                <a:extLst>
                  <a:ext uri="{FF2B5EF4-FFF2-40B4-BE49-F238E27FC236}">
                    <a16:creationId xmlns:a16="http://schemas.microsoft.com/office/drawing/2014/main" id="{B4188D76-093F-44C5-8AF3-A20A218AD37D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634" name="Straight Connector 633">
                  <a:extLst>
                    <a:ext uri="{FF2B5EF4-FFF2-40B4-BE49-F238E27FC236}">
                      <a16:creationId xmlns:a16="http://schemas.microsoft.com/office/drawing/2014/main" id="{7DC433E4-9BC5-448C-85EF-FC4B34DC9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Straight Connector 634">
                  <a:extLst>
                    <a:ext uri="{FF2B5EF4-FFF2-40B4-BE49-F238E27FC236}">
                      <a16:creationId xmlns:a16="http://schemas.microsoft.com/office/drawing/2014/main" id="{E0939332-ADFC-4752-9C01-3E93D8144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Straight Connector 635">
                  <a:extLst>
                    <a:ext uri="{FF2B5EF4-FFF2-40B4-BE49-F238E27FC236}">
                      <a16:creationId xmlns:a16="http://schemas.microsoft.com/office/drawing/2014/main" id="{46907983-A808-4768-9B81-BA86682EFF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806CC635-BD1E-4282-9726-6787973A3E57}"/>
              </a:ext>
            </a:extLst>
          </p:cNvPr>
          <p:cNvGrpSpPr/>
          <p:nvPr/>
        </p:nvGrpSpPr>
        <p:grpSpPr>
          <a:xfrm>
            <a:off x="319314" y="7156423"/>
            <a:ext cx="9398006" cy="12"/>
            <a:chOff x="420743" y="1931367"/>
            <a:chExt cx="9398006" cy="12"/>
          </a:xfrm>
        </p:grpSpPr>
        <p:grpSp>
          <p:nvGrpSpPr>
            <p:cNvPr id="649" name="Group 648">
              <a:extLst>
                <a:ext uri="{FF2B5EF4-FFF2-40B4-BE49-F238E27FC236}">
                  <a16:creationId xmlns:a16="http://schemas.microsoft.com/office/drawing/2014/main" id="{2065AF43-A2FF-4133-87F9-2D595F7D9ABA}"/>
                </a:ext>
              </a:extLst>
            </p:cNvPr>
            <p:cNvGrpSpPr/>
            <p:nvPr/>
          </p:nvGrpSpPr>
          <p:grpSpPr>
            <a:xfrm>
              <a:off x="420743" y="1931367"/>
              <a:ext cx="4521206" cy="12"/>
              <a:chOff x="420743" y="1931367"/>
              <a:chExt cx="4521206" cy="12"/>
            </a:xfrm>
          </p:grpSpPr>
          <p:grpSp>
            <p:nvGrpSpPr>
              <p:cNvPr id="659" name="Group 658">
                <a:extLst>
                  <a:ext uri="{FF2B5EF4-FFF2-40B4-BE49-F238E27FC236}">
                    <a16:creationId xmlns:a16="http://schemas.microsoft.com/office/drawing/2014/main" id="{6F91414B-DF17-4E3F-BA40-38A448617C7F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664" name="Straight Connector 663">
                  <a:extLst>
                    <a:ext uri="{FF2B5EF4-FFF2-40B4-BE49-F238E27FC236}">
                      <a16:creationId xmlns:a16="http://schemas.microsoft.com/office/drawing/2014/main" id="{28BDEA2E-3B8E-4FE6-9365-059D3E7B0F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Straight Connector 664">
                  <a:extLst>
                    <a:ext uri="{FF2B5EF4-FFF2-40B4-BE49-F238E27FC236}">
                      <a16:creationId xmlns:a16="http://schemas.microsoft.com/office/drawing/2014/main" id="{13706EF3-417B-4DB7-BF95-640A6008A5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Straight Connector 665">
                  <a:extLst>
                    <a:ext uri="{FF2B5EF4-FFF2-40B4-BE49-F238E27FC236}">
                      <a16:creationId xmlns:a16="http://schemas.microsoft.com/office/drawing/2014/main" id="{4F902C6E-6882-492C-834A-F166CFEB23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0" name="Group 659">
                <a:extLst>
                  <a:ext uri="{FF2B5EF4-FFF2-40B4-BE49-F238E27FC236}">
                    <a16:creationId xmlns:a16="http://schemas.microsoft.com/office/drawing/2014/main" id="{E1E8C9A5-9EE3-4929-8495-90FFA726E466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661" name="Straight Connector 660">
                  <a:extLst>
                    <a:ext uri="{FF2B5EF4-FFF2-40B4-BE49-F238E27FC236}">
                      <a16:creationId xmlns:a16="http://schemas.microsoft.com/office/drawing/2014/main" id="{1CCC55E0-57B3-4831-8D16-09AD862DB9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Straight Connector 661">
                  <a:extLst>
                    <a:ext uri="{FF2B5EF4-FFF2-40B4-BE49-F238E27FC236}">
                      <a16:creationId xmlns:a16="http://schemas.microsoft.com/office/drawing/2014/main" id="{B7BFD56E-BC99-48CA-88AA-6CD7D8766A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Straight Connector 662">
                  <a:extLst>
                    <a:ext uri="{FF2B5EF4-FFF2-40B4-BE49-F238E27FC236}">
                      <a16:creationId xmlns:a16="http://schemas.microsoft.com/office/drawing/2014/main" id="{39625239-B1A2-4578-8A1E-EA2410854D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47DBDD06-4675-4C5A-B23C-1324887C5D83}"/>
                </a:ext>
              </a:extLst>
            </p:cNvPr>
            <p:cNvGrpSpPr/>
            <p:nvPr/>
          </p:nvGrpSpPr>
          <p:grpSpPr>
            <a:xfrm>
              <a:off x="5297543" y="1931367"/>
              <a:ext cx="4521206" cy="12"/>
              <a:chOff x="420743" y="1931367"/>
              <a:chExt cx="4521206" cy="12"/>
            </a:xfrm>
          </p:grpSpPr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3AB33841-4CFE-41ED-8084-B9E79B3A6B8D}"/>
                  </a:ext>
                </a:extLst>
              </p:cNvPr>
              <p:cNvGrpSpPr/>
              <p:nvPr/>
            </p:nvGrpSpPr>
            <p:grpSpPr>
              <a:xfrm>
                <a:off x="420743" y="1931373"/>
                <a:ext cx="2082806" cy="6"/>
                <a:chOff x="420743" y="1931373"/>
                <a:chExt cx="2082806" cy="6"/>
              </a:xfrm>
            </p:grpSpPr>
            <p:cxnSp>
              <p:nvCxnSpPr>
                <p:cNvPr id="656" name="Straight Connector 655">
                  <a:extLst>
                    <a:ext uri="{FF2B5EF4-FFF2-40B4-BE49-F238E27FC236}">
                      <a16:creationId xmlns:a16="http://schemas.microsoft.com/office/drawing/2014/main" id="{5E6459D8-1541-44A6-9B34-DF619FCE1A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Straight Connector 656">
                  <a:extLst>
                    <a:ext uri="{FF2B5EF4-FFF2-40B4-BE49-F238E27FC236}">
                      <a16:creationId xmlns:a16="http://schemas.microsoft.com/office/drawing/2014/main" id="{3627798B-6A36-406A-BB50-34CAF8051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Straight Connector 657">
                  <a:extLst>
                    <a:ext uri="{FF2B5EF4-FFF2-40B4-BE49-F238E27FC236}">
                      <a16:creationId xmlns:a16="http://schemas.microsoft.com/office/drawing/2014/main" id="{8D7ABD9A-7D51-4E7E-92F0-3B0C3DB579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2" name="Group 651">
                <a:extLst>
                  <a:ext uri="{FF2B5EF4-FFF2-40B4-BE49-F238E27FC236}">
                    <a16:creationId xmlns:a16="http://schemas.microsoft.com/office/drawing/2014/main" id="{E964C90D-609A-4BF7-8134-AD629ED65BBB}"/>
                  </a:ext>
                </a:extLst>
              </p:cNvPr>
              <p:cNvGrpSpPr/>
              <p:nvPr/>
            </p:nvGrpSpPr>
            <p:grpSpPr>
              <a:xfrm>
                <a:off x="2859143" y="1931367"/>
                <a:ext cx="2082806" cy="6"/>
                <a:chOff x="420743" y="1931373"/>
                <a:chExt cx="2082806" cy="6"/>
              </a:xfrm>
            </p:grpSpPr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33A17ED5-FBA4-47F2-B175-B4188DE615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743" y="1931376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1498149C-88F5-4545-B68E-E2F8C83B52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35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Connector 654">
                  <a:extLst>
                    <a:ext uri="{FF2B5EF4-FFF2-40B4-BE49-F238E27FC236}">
                      <a16:creationId xmlns:a16="http://schemas.microsoft.com/office/drawing/2014/main" id="{AE79ED48-129F-431A-8B9C-39A0C15CD4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6343" y="1931373"/>
                  <a:ext cx="457206" cy="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686" name="Picture 685">
            <a:extLst>
              <a:ext uri="{FF2B5EF4-FFF2-40B4-BE49-F238E27FC236}">
                <a16:creationId xmlns:a16="http://schemas.microsoft.com/office/drawing/2014/main" id="{95A4C06C-F853-4196-81C9-A0A90F682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77" y="46440"/>
            <a:ext cx="2456540" cy="1450582"/>
          </a:xfrm>
          <a:prstGeom prst="rect">
            <a:avLst/>
          </a:prstGeom>
        </p:spPr>
      </p:pic>
      <p:sp>
        <p:nvSpPr>
          <p:cNvPr id="688" name="TextBox 687">
            <a:extLst>
              <a:ext uri="{FF2B5EF4-FFF2-40B4-BE49-F238E27FC236}">
                <a16:creationId xmlns:a16="http://schemas.microsoft.com/office/drawing/2014/main" id="{BAE962EC-F8AB-46BA-A865-23069F8359CD}"/>
              </a:ext>
            </a:extLst>
          </p:cNvPr>
          <p:cNvSpPr txBox="1"/>
          <p:nvPr/>
        </p:nvSpPr>
        <p:spPr>
          <a:xfrm>
            <a:off x="1021370" y="1067541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Blossomings.github.io</a:t>
            </a:r>
          </a:p>
        </p:txBody>
      </p:sp>
    </p:spTree>
    <p:extLst>
      <p:ext uri="{BB962C8B-B14F-4D97-AF65-F5344CB8AC3E}">
        <p14:creationId xmlns:p14="http://schemas.microsoft.com/office/powerpoint/2010/main" val="68472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FCE7354-A4B2-49E4-83C0-089B58130F4C}"/>
              </a:ext>
            </a:extLst>
          </p:cNvPr>
          <p:cNvGrpSpPr/>
          <p:nvPr/>
        </p:nvGrpSpPr>
        <p:grpSpPr>
          <a:xfrm>
            <a:off x="240861" y="1678898"/>
            <a:ext cx="9651629" cy="659568"/>
            <a:chOff x="240861" y="1678898"/>
            <a:chExt cx="9651629" cy="65956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B1515B1-907C-42F2-B98A-1925641260D9}"/>
                </a:ext>
              </a:extLst>
            </p:cNvPr>
            <p:cNvCxnSpPr/>
            <p:nvPr/>
          </p:nvCxnSpPr>
          <p:spPr>
            <a:xfrm flipH="1">
              <a:off x="24086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7DCE12D-BF11-4BFB-B0E9-84AFDD4A1B27}"/>
                </a:ext>
              </a:extLst>
            </p:cNvPr>
            <p:cNvCxnSpPr/>
            <p:nvPr/>
          </p:nvCxnSpPr>
          <p:spPr>
            <a:xfrm flipH="1">
              <a:off x="85545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2DD3DFC-E21F-48DC-9907-884E9357CDB7}"/>
                </a:ext>
              </a:extLst>
            </p:cNvPr>
            <p:cNvCxnSpPr/>
            <p:nvPr/>
          </p:nvCxnSpPr>
          <p:spPr>
            <a:xfrm flipH="1">
              <a:off x="147005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6C8FC4-BEEA-4165-80F4-89FD27BE976C}"/>
                </a:ext>
              </a:extLst>
            </p:cNvPr>
            <p:cNvCxnSpPr/>
            <p:nvPr/>
          </p:nvCxnSpPr>
          <p:spPr>
            <a:xfrm flipH="1">
              <a:off x="2084652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0D688F-F3C6-4CD3-9EF0-AC3E377784DC}"/>
                </a:ext>
              </a:extLst>
            </p:cNvPr>
            <p:cNvCxnSpPr/>
            <p:nvPr/>
          </p:nvCxnSpPr>
          <p:spPr>
            <a:xfrm flipH="1">
              <a:off x="2699249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743B60F-4F94-4897-8B13-445484040F82}"/>
                </a:ext>
              </a:extLst>
            </p:cNvPr>
            <p:cNvCxnSpPr/>
            <p:nvPr/>
          </p:nvCxnSpPr>
          <p:spPr>
            <a:xfrm flipH="1">
              <a:off x="3313846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9C4753F-F367-413C-94C5-4DC3D099F08D}"/>
                </a:ext>
              </a:extLst>
            </p:cNvPr>
            <p:cNvCxnSpPr/>
            <p:nvPr/>
          </p:nvCxnSpPr>
          <p:spPr>
            <a:xfrm flipH="1">
              <a:off x="3928443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08BE978-2821-4947-A938-C2299542AD65}"/>
                </a:ext>
              </a:extLst>
            </p:cNvPr>
            <p:cNvCxnSpPr/>
            <p:nvPr/>
          </p:nvCxnSpPr>
          <p:spPr>
            <a:xfrm flipH="1">
              <a:off x="4543040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C754056-C1EF-4940-B8A3-F6A3D034468D}"/>
                </a:ext>
              </a:extLst>
            </p:cNvPr>
            <p:cNvCxnSpPr/>
            <p:nvPr/>
          </p:nvCxnSpPr>
          <p:spPr>
            <a:xfrm flipH="1">
              <a:off x="5157637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6A3FC49-D47B-4392-A949-54DD21CB3AB4}"/>
                </a:ext>
              </a:extLst>
            </p:cNvPr>
            <p:cNvCxnSpPr/>
            <p:nvPr/>
          </p:nvCxnSpPr>
          <p:spPr>
            <a:xfrm flipH="1">
              <a:off x="577223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A6CD9B-4404-4859-A70B-FCFFD3908B08}"/>
                </a:ext>
              </a:extLst>
            </p:cNvPr>
            <p:cNvCxnSpPr/>
            <p:nvPr/>
          </p:nvCxnSpPr>
          <p:spPr>
            <a:xfrm flipH="1">
              <a:off x="638683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76D25BC-C17B-4AD2-960A-35BB107F0C84}"/>
                </a:ext>
              </a:extLst>
            </p:cNvPr>
            <p:cNvCxnSpPr/>
            <p:nvPr/>
          </p:nvCxnSpPr>
          <p:spPr>
            <a:xfrm flipH="1">
              <a:off x="700142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E1CACA0-090A-4584-A5D8-0FB43646F343}"/>
                </a:ext>
              </a:extLst>
            </p:cNvPr>
            <p:cNvCxnSpPr/>
            <p:nvPr/>
          </p:nvCxnSpPr>
          <p:spPr>
            <a:xfrm flipH="1">
              <a:off x="761398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5CEAFFA-32FE-4602-8304-4289E2256733}"/>
                </a:ext>
              </a:extLst>
            </p:cNvPr>
            <p:cNvCxnSpPr/>
            <p:nvPr/>
          </p:nvCxnSpPr>
          <p:spPr>
            <a:xfrm flipH="1">
              <a:off x="822858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58BF593-79AD-4966-B61F-3AD483FC3C6F}"/>
                </a:ext>
              </a:extLst>
            </p:cNvPr>
            <p:cNvCxnSpPr/>
            <p:nvPr/>
          </p:nvCxnSpPr>
          <p:spPr>
            <a:xfrm flipH="1">
              <a:off x="884317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0DA43F2-7C82-4038-B045-4A79D7829A74}"/>
                </a:ext>
              </a:extLst>
            </p:cNvPr>
            <p:cNvCxnSpPr/>
            <p:nvPr/>
          </p:nvCxnSpPr>
          <p:spPr>
            <a:xfrm flipH="1">
              <a:off x="945777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12A78D1-2ACA-4961-A556-1D8E05564A2A}"/>
              </a:ext>
            </a:extLst>
          </p:cNvPr>
          <p:cNvGrpSpPr/>
          <p:nvPr/>
        </p:nvGrpSpPr>
        <p:grpSpPr>
          <a:xfrm>
            <a:off x="240861" y="2677001"/>
            <a:ext cx="9651629" cy="659568"/>
            <a:chOff x="240861" y="1678898"/>
            <a:chExt cx="9651629" cy="659568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C7F969A-BE23-45BD-8DC7-0EBB45901E71}"/>
                </a:ext>
              </a:extLst>
            </p:cNvPr>
            <p:cNvCxnSpPr/>
            <p:nvPr/>
          </p:nvCxnSpPr>
          <p:spPr>
            <a:xfrm flipH="1">
              <a:off x="24086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7D0193-475D-4C3D-B664-DC61E965CD82}"/>
                </a:ext>
              </a:extLst>
            </p:cNvPr>
            <p:cNvCxnSpPr/>
            <p:nvPr/>
          </p:nvCxnSpPr>
          <p:spPr>
            <a:xfrm flipH="1">
              <a:off x="85545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E13BF8F-532F-418C-AB67-96B33135D15F}"/>
                </a:ext>
              </a:extLst>
            </p:cNvPr>
            <p:cNvCxnSpPr/>
            <p:nvPr/>
          </p:nvCxnSpPr>
          <p:spPr>
            <a:xfrm flipH="1">
              <a:off x="147005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97D9830-69A3-4264-856D-EC3FCD9A84BC}"/>
                </a:ext>
              </a:extLst>
            </p:cNvPr>
            <p:cNvCxnSpPr/>
            <p:nvPr/>
          </p:nvCxnSpPr>
          <p:spPr>
            <a:xfrm flipH="1">
              <a:off x="2084652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5C12B27-2422-4B60-89BE-898D087DE1E7}"/>
                </a:ext>
              </a:extLst>
            </p:cNvPr>
            <p:cNvCxnSpPr/>
            <p:nvPr/>
          </p:nvCxnSpPr>
          <p:spPr>
            <a:xfrm flipH="1">
              <a:off x="2699249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2D4F515-9F3A-4855-981C-94DC74A7052D}"/>
                </a:ext>
              </a:extLst>
            </p:cNvPr>
            <p:cNvCxnSpPr/>
            <p:nvPr/>
          </p:nvCxnSpPr>
          <p:spPr>
            <a:xfrm flipH="1">
              <a:off x="3313846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F465D50-06FD-402B-8E1B-01D9113E70C4}"/>
                </a:ext>
              </a:extLst>
            </p:cNvPr>
            <p:cNvCxnSpPr/>
            <p:nvPr/>
          </p:nvCxnSpPr>
          <p:spPr>
            <a:xfrm flipH="1">
              <a:off x="3928443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27D5425-E660-46B1-ABEA-0B8EAF982409}"/>
                </a:ext>
              </a:extLst>
            </p:cNvPr>
            <p:cNvCxnSpPr/>
            <p:nvPr/>
          </p:nvCxnSpPr>
          <p:spPr>
            <a:xfrm flipH="1">
              <a:off x="4543040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514CE7A-605C-4912-BC6D-25B0CC8B07CD}"/>
                </a:ext>
              </a:extLst>
            </p:cNvPr>
            <p:cNvCxnSpPr/>
            <p:nvPr/>
          </p:nvCxnSpPr>
          <p:spPr>
            <a:xfrm flipH="1">
              <a:off x="5157637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4F5372B-C9A4-4CF8-9FA5-4705CDC686B4}"/>
                </a:ext>
              </a:extLst>
            </p:cNvPr>
            <p:cNvCxnSpPr/>
            <p:nvPr/>
          </p:nvCxnSpPr>
          <p:spPr>
            <a:xfrm flipH="1">
              <a:off x="577223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594572-D82B-408A-A3FA-6B66F6BBF75E}"/>
                </a:ext>
              </a:extLst>
            </p:cNvPr>
            <p:cNvCxnSpPr/>
            <p:nvPr/>
          </p:nvCxnSpPr>
          <p:spPr>
            <a:xfrm flipH="1">
              <a:off x="638683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C521BB3-61AF-4776-B2AF-C3877BA6CD6B}"/>
                </a:ext>
              </a:extLst>
            </p:cNvPr>
            <p:cNvCxnSpPr/>
            <p:nvPr/>
          </p:nvCxnSpPr>
          <p:spPr>
            <a:xfrm flipH="1">
              <a:off x="700142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6ABF4B0-8113-4CFF-B849-9ED10A7EAF56}"/>
                </a:ext>
              </a:extLst>
            </p:cNvPr>
            <p:cNvCxnSpPr/>
            <p:nvPr/>
          </p:nvCxnSpPr>
          <p:spPr>
            <a:xfrm flipH="1">
              <a:off x="761398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C9B380E-C333-42AD-ADCB-87518FC7AFDA}"/>
                </a:ext>
              </a:extLst>
            </p:cNvPr>
            <p:cNvCxnSpPr/>
            <p:nvPr/>
          </p:nvCxnSpPr>
          <p:spPr>
            <a:xfrm flipH="1">
              <a:off x="822858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8AE7946-4B95-4505-8FBA-6F6E35C31B43}"/>
                </a:ext>
              </a:extLst>
            </p:cNvPr>
            <p:cNvCxnSpPr/>
            <p:nvPr/>
          </p:nvCxnSpPr>
          <p:spPr>
            <a:xfrm flipH="1">
              <a:off x="884317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81F8B86-C636-4914-B150-E826AAB8809F}"/>
                </a:ext>
              </a:extLst>
            </p:cNvPr>
            <p:cNvCxnSpPr/>
            <p:nvPr/>
          </p:nvCxnSpPr>
          <p:spPr>
            <a:xfrm flipH="1">
              <a:off x="945777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2F8E3B4-A6BF-4812-9260-361052D46A7C}"/>
              </a:ext>
            </a:extLst>
          </p:cNvPr>
          <p:cNvGrpSpPr/>
          <p:nvPr/>
        </p:nvGrpSpPr>
        <p:grpSpPr>
          <a:xfrm>
            <a:off x="240861" y="3768769"/>
            <a:ext cx="9651629" cy="659568"/>
            <a:chOff x="240861" y="1678898"/>
            <a:chExt cx="9651629" cy="659568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7905B55-BE27-42E8-BA4A-BE016D54959B}"/>
                </a:ext>
              </a:extLst>
            </p:cNvPr>
            <p:cNvCxnSpPr/>
            <p:nvPr/>
          </p:nvCxnSpPr>
          <p:spPr>
            <a:xfrm flipH="1">
              <a:off x="24086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1088C09-96EB-418F-96E2-52C2006B91C9}"/>
                </a:ext>
              </a:extLst>
            </p:cNvPr>
            <p:cNvCxnSpPr/>
            <p:nvPr/>
          </p:nvCxnSpPr>
          <p:spPr>
            <a:xfrm flipH="1">
              <a:off x="85545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0ACB2F9-F934-487B-A277-7FF277C72AA3}"/>
                </a:ext>
              </a:extLst>
            </p:cNvPr>
            <p:cNvCxnSpPr/>
            <p:nvPr/>
          </p:nvCxnSpPr>
          <p:spPr>
            <a:xfrm flipH="1">
              <a:off x="147005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D6F168F-C90E-45A8-B555-D8ED8E2829E5}"/>
                </a:ext>
              </a:extLst>
            </p:cNvPr>
            <p:cNvCxnSpPr/>
            <p:nvPr/>
          </p:nvCxnSpPr>
          <p:spPr>
            <a:xfrm flipH="1">
              <a:off x="2084652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00F8970-4668-4590-874E-AC0E98E52E5E}"/>
                </a:ext>
              </a:extLst>
            </p:cNvPr>
            <p:cNvCxnSpPr/>
            <p:nvPr/>
          </p:nvCxnSpPr>
          <p:spPr>
            <a:xfrm flipH="1">
              <a:off x="2699249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C0FB7E5-12C0-4DA3-8906-4F9F0A6C55E2}"/>
                </a:ext>
              </a:extLst>
            </p:cNvPr>
            <p:cNvCxnSpPr/>
            <p:nvPr/>
          </p:nvCxnSpPr>
          <p:spPr>
            <a:xfrm flipH="1">
              <a:off x="3313846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043422D-69A0-4615-9BD8-4C6C6CC667C5}"/>
                </a:ext>
              </a:extLst>
            </p:cNvPr>
            <p:cNvCxnSpPr/>
            <p:nvPr/>
          </p:nvCxnSpPr>
          <p:spPr>
            <a:xfrm flipH="1">
              <a:off x="3928443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00AD2D2-2AD3-4E1D-B9D9-D10049309A59}"/>
                </a:ext>
              </a:extLst>
            </p:cNvPr>
            <p:cNvCxnSpPr/>
            <p:nvPr/>
          </p:nvCxnSpPr>
          <p:spPr>
            <a:xfrm flipH="1">
              <a:off x="4543040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DB029F1-6B05-4578-82BD-49EB2EC3118B}"/>
                </a:ext>
              </a:extLst>
            </p:cNvPr>
            <p:cNvCxnSpPr/>
            <p:nvPr/>
          </p:nvCxnSpPr>
          <p:spPr>
            <a:xfrm flipH="1">
              <a:off x="5157637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2AE796A-2895-4F96-BF21-A5AA2745DDA5}"/>
                </a:ext>
              </a:extLst>
            </p:cNvPr>
            <p:cNvCxnSpPr/>
            <p:nvPr/>
          </p:nvCxnSpPr>
          <p:spPr>
            <a:xfrm flipH="1">
              <a:off x="577223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D094F24-CCD6-4AE0-9C16-E0D478843065}"/>
                </a:ext>
              </a:extLst>
            </p:cNvPr>
            <p:cNvCxnSpPr/>
            <p:nvPr/>
          </p:nvCxnSpPr>
          <p:spPr>
            <a:xfrm flipH="1">
              <a:off x="638683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0E7B46F-898B-4906-83F4-A074B52BB82A}"/>
                </a:ext>
              </a:extLst>
            </p:cNvPr>
            <p:cNvCxnSpPr/>
            <p:nvPr/>
          </p:nvCxnSpPr>
          <p:spPr>
            <a:xfrm flipH="1">
              <a:off x="700142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97F93B5-A5B0-4922-ABA0-80003D64F324}"/>
                </a:ext>
              </a:extLst>
            </p:cNvPr>
            <p:cNvCxnSpPr/>
            <p:nvPr/>
          </p:nvCxnSpPr>
          <p:spPr>
            <a:xfrm flipH="1">
              <a:off x="761398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272B046-AD56-4B5D-A32E-09020B46F90B}"/>
                </a:ext>
              </a:extLst>
            </p:cNvPr>
            <p:cNvCxnSpPr/>
            <p:nvPr/>
          </p:nvCxnSpPr>
          <p:spPr>
            <a:xfrm flipH="1">
              <a:off x="822858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0A70350-E527-484D-8298-02B1DB3896A5}"/>
                </a:ext>
              </a:extLst>
            </p:cNvPr>
            <p:cNvCxnSpPr/>
            <p:nvPr/>
          </p:nvCxnSpPr>
          <p:spPr>
            <a:xfrm flipH="1">
              <a:off x="884317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80E5C41-DECE-415D-9BF9-0587374564BE}"/>
                </a:ext>
              </a:extLst>
            </p:cNvPr>
            <p:cNvCxnSpPr/>
            <p:nvPr/>
          </p:nvCxnSpPr>
          <p:spPr>
            <a:xfrm flipH="1">
              <a:off x="945777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EDEE520-611D-4F76-A67F-AF78FBA450E6}"/>
              </a:ext>
            </a:extLst>
          </p:cNvPr>
          <p:cNvGrpSpPr/>
          <p:nvPr/>
        </p:nvGrpSpPr>
        <p:grpSpPr>
          <a:xfrm>
            <a:off x="240861" y="4766872"/>
            <a:ext cx="9651629" cy="659568"/>
            <a:chOff x="240861" y="1678898"/>
            <a:chExt cx="9651629" cy="659568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3286A71-48C6-43B8-A932-D6DAC8C39ABE}"/>
                </a:ext>
              </a:extLst>
            </p:cNvPr>
            <p:cNvCxnSpPr/>
            <p:nvPr/>
          </p:nvCxnSpPr>
          <p:spPr>
            <a:xfrm flipH="1">
              <a:off x="24086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603AAAE-B3A1-4AC7-BEFB-63ADAB5CDF5A}"/>
                </a:ext>
              </a:extLst>
            </p:cNvPr>
            <p:cNvCxnSpPr/>
            <p:nvPr/>
          </p:nvCxnSpPr>
          <p:spPr>
            <a:xfrm flipH="1">
              <a:off x="85545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3710F02-DB58-4268-BD04-1678D466DCAF}"/>
                </a:ext>
              </a:extLst>
            </p:cNvPr>
            <p:cNvCxnSpPr/>
            <p:nvPr/>
          </p:nvCxnSpPr>
          <p:spPr>
            <a:xfrm flipH="1">
              <a:off x="147005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0C80EA-077D-46A6-A5F7-F5B19145F8FD}"/>
                </a:ext>
              </a:extLst>
            </p:cNvPr>
            <p:cNvCxnSpPr/>
            <p:nvPr/>
          </p:nvCxnSpPr>
          <p:spPr>
            <a:xfrm flipH="1">
              <a:off x="2084652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403919E-74BC-4E31-8F17-ABA5A23D0C89}"/>
                </a:ext>
              </a:extLst>
            </p:cNvPr>
            <p:cNvCxnSpPr/>
            <p:nvPr/>
          </p:nvCxnSpPr>
          <p:spPr>
            <a:xfrm flipH="1">
              <a:off x="2699249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6136B6B-23BE-43A4-9C99-DA6506A2AF06}"/>
                </a:ext>
              </a:extLst>
            </p:cNvPr>
            <p:cNvCxnSpPr/>
            <p:nvPr/>
          </p:nvCxnSpPr>
          <p:spPr>
            <a:xfrm flipH="1">
              <a:off x="3313846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071D553-7891-4D44-9EDE-BAFF0C23B912}"/>
                </a:ext>
              </a:extLst>
            </p:cNvPr>
            <p:cNvCxnSpPr/>
            <p:nvPr/>
          </p:nvCxnSpPr>
          <p:spPr>
            <a:xfrm flipH="1">
              <a:off x="3928443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12A2471-AD1F-400E-B7F7-56B74E5103F5}"/>
                </a:ext>
              </a:extLst>
            </p:cNvPr>
            <p:cNvCxnSpPr/>
            <p:nvPr/>
          </p:nvCxnSpPr>
          <p:spPr>
            <a:xfrm flipH="1">
              <a:off x="4543040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11B44EC-994F-4F42-B0EB-70AF72C92D62}"/>
                </a:ext>
              </a:extLst>
            </p:cNvPr>
            <p:cNvCxnSpPr/>
            <p:nvPr/>
          </p:nvCxnSpPr>
          <p:spPr>
            <a:xfrm flipH="1">
              <a:off x="5157637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C0E5F18-3EB0-466B-9AAD-B45F97D97A47}"/>
                </a:ext>
              </a:extLst>
            </p:cNvPr>
            <p:cNvCxnSpPr/>
            <p:nvPr/>
          </p:nvCxnSpPr>
          <p:spPr>
            <a:xfrm flipH="1">
              <a:off x="577223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6D4C9FE-1350-45EA-BD86-9C6E9A70BC68}"/>
                </a:ext>
              </a:extLst>
            </p:cNvPr>
            <p:cNvCxnSpPr/>
            <p:nvPr/>
          </p:nvCxnSpPr>
          <p:spPr>
            <a:xfrm flipH="1">
              <a:off x="638683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8ECB186-969F-4950-B62B-4A3828F972CE}"/>
                </a:ext>
              </a:extLst>
            </p:cNvPr>
            <p:cNvCxnSpPr/>
            <p:nvPr/>
          </p:nvCxnSpPr>
          <p:spPr>
            <a:xfrm flipH="1">
              <a:off x="700142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78A60CE-0C98-4F50-BF25-1DB3B35449CE}"/>
                </a:ext>
              </a:extLst>
            </p:cNvPr>
            <p:cNvCxnSpPr/>
            <p:nvPr/>
          </p:nvCxnSpPr>
          <p:spPr>
            <a:xfrm flipH="1">
              <a:off x="761398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8AD5C1F-DF38-4297-9EB8-FBA78D774A04}"/>
                </a:ext>
              </a:extLst>
            </p:cNvPr>
            <p:cNvCxnSpPr/>
            <p:nvPr/>
          </p:nvCxnSpPr>
          <p:spPr>
            <a:xfrm flipH="1">
              <a:off x="822858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2DA3A77-6284-47D5-A1F6-B771524186D8}"/>
                </a:ext>
              </a:extLst>
            </p:cNvPr>
            <p:cNvCxnSpPr/>
            <p:nvPr/>
          </p:nvCxnSpPr>
          <p:spPr>
            <a:xfrm flipH="1">
              <a:off x="884317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3391176-969D-4BDE-A391-CB1AEE60EB03}"/>
                </a:ext>
              </a:extLst>
            </p:cNvPr>
            <p:cNvCxnSpPr/>
            <p:nvPr/>
          </p:nvCxnSpPr>
          <p:spPr>
            <a:xfrm flipH="1">
              <a:off x="945777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0AD7432-586D-4F0A-B505-48A9458B2622}"/>
              </a:ext>
            </a:extLst>
          </p:cNvPr>
          <p:cNvGrpSpPr/>
          <p:nvPr/>
        </p:nvGrpSpPr>
        <p:grpSpPr>
          <a:xfrm>
            <a:off x="240861" y="5764975"/>
            <a:ext cx="9651629" cy="659568"/>
            <a:chOff x="240861" y="1678898"/>
            <a:chExt cx="9651629" cy="659568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98E2FF2-AAEE-41EF-97D8-659FBB0DBC96}"/>
                </a:ext>
              </a:extLst>
            </p:cNvPr>
            <p:cNvCxnSpPr/>
            <p:nvPr/>
          </p:nvCxnSpPr>
          <p:spPr>
            <a:xfrm flipH="1">
              <a:off x="24086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5065A5C-5F84-4BFE-B00C-6BC3386EEA5B}"/>
                </a:ext>
              </a:extLst>
            </p:cNvPr>
            <p:cNvCxnSpPr/>
            <p:nvPr/>
          </p:nvCxnSpPr>
          <p:spPr>
            <a:xfrm flipH="1">
              <a:off x="85545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D9FC27B-96F1-4863-B720-63395A823A05}"/>
                </a:ext>
              </a:extLst>
            </p:cNvPr>
            <p:cNvCxnSpPr/>
            <p:nvPr/>
          </p:nvCxnSpPr>
          <p:spPr>
            <a:xfrm flipH="1">
              <a:off x="147005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C4B4A34-C9E4-417A-AC87-26FEA0FB02C1}"/>
                </a:ext>
              </a:extLst>
            </p:cNvPr>
            <p:cNvCxnSpPr/>
            <p:nvPr/>
          </p:nvCxnSpPr>
          <p:spPr>
            <a:xfrm flipH="1">
              <a:off x="2084652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C2BA854-0644-4BE7-8CCC-AE516A9194F9}"/>
                </a:ext>
              </a:extLst>
            </p:cNvPr>
            <p:cNvCxnSpPr/>
            <p:nvPr/>
          </p:nvCxnSpPr>
          <p:spPr>
            <a:xfrm flipH="1">
              <a:off x="2699249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858CE6F-30A4-4758-A57D-FDCA7A909112}"/>
                </a:ext>
              </a:extLst>
            </p:cNvPr>
            <p:cNvCxnSpPr/>
            <p:nvPr/>
          </p:nvCxnSpPr>
          <p:spPr>
            <a:xfrm flipH="1">
              <a:off x="3313846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ADEE735-358D-4756-B7A0-3BBDEE84362A}"/>
                </a:ext>
              </a:extLst>
            </p:cNvPr>
            <p:cNvCxnSpPr/>
            <p:nvPr/>
          </p:nvCxnSpPr>
          <p:spPr>
            <a:xfrm flipH="1">
              <a:off x="3928443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BD17086-C148-4DC7-96F4-E9CE48A08D23}"/>
                </a:ext>
              </a:extLst>
            </p:cNvPr>
            <p:cNvCxnSpPr/>
            <p:nvPr/>
          </p:nvCxnSpPr>
          <p:spPr>
            <a:xfrm flipH="1">
              <a:off x="4543040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A793221-B5F3-4EDF-8752-A6F195418625}"/>
                </a:ext>
              </a:extLst>
            </p:cNvPr>
            <p:cNvCxnSpPr/>
            <p:nvPr/>
          </p:nvCxnSpPr>
          <p:spPr>
            <a:xfrm flipH="1">
              <a:off x="5157637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1393C65-A9BC-4D48-A683-CC33B6152521}"/>
                </a:ext>
              </a:extLst>
            </p:cNvPr>
            <p:cNvCxnSpPr/>
            <p:nvPr/>
          </p:nvCxnSpPr>
          <p:spPr>
            <a:xfrm flipH="1">
              <a:off x="577223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B458A4A-63F0-46E8-8FB2-2964B7009613}"/>
                </a:ext>
              </a:extLst>
            </p:cNvPr>
            <p:cNvCxnSpPr/>
            <p:nvPr/>
          </p:nvCxnSpPr>
          <p:spPr>
            <a:xfrm flipH="1">
              <a:off x="638683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362EAF8-4231-48EE-AE21-0FDE50DEEE62}"/>
                </a:ext>
              </a:extLst>
            </p:cNvPr>
            <p:cNvCxnSpPr/>
            <p:nvPr/>
          </p:nvCxnSpPr>
          <p:spPr>
            <a:xfrm flipH="1">
              <a:off x="700142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37041C5-7A7D-449D-BB8F-98E35F03B36D}"/>
                </a:ext>
              </a:extLst>
            </p:cNvPr>
            <p:cNvCxnSpPr/>
            <p:nvPr/>
          </p:nvCxnSpPr>
          <p:spPr>
            <a:xfrm flipH="1">
              <a:off x="761398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3EB6105F-DE09-4FEE-B1F4-87B872419C26}"/>
                </a:ext>
              </a:extLst>
            </p:cNvPr>
            <p:cNvCxnSpPr/>
            <p:nvPr/>
          </p:nvCxnSpPr>
          <p:spPr>
            <a:xfrm flipH="1">
              <a:off x="822858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C43E68D-7C1F-48E4-BE79-D6C6E1CC72B3}"/>
                </a:ext>
              </a:extLst>
            </p:cNvPr>
            <p:cNvCxnSpPr/>
            <p:nvPr/>
          </p:nvCxnSpPr>
          <p:spPr>
            <a:xfrm flipH="1">
              <a:off x="884317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26BDF7B-32CE-44E2-966C-F86015E73455}"/>
                </a:ext>
              </a:extLst>
            </p:cNvPr>
            <p:cNvCxnSpPr/>
            <p:nvPr/>
          </p:nvCxnSpPr>
          <p:spPr>
            <a:xfrm flipH="1">
              <a:off x="945777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F3F133D5-A7CC-4885-8BF6-58C84B893D1F}"/>
              </a:ext>
            </a:extLst>
          </p:cNvPr>
          <p:cNvGrpSpPr/>
          <p:nvPr/>
        </p:nvGrpSpPr>
        <p:grpSpPr>
          <a:xfrm>
            <a:off x="240861" y="6763078"/>
            <a:ext cx="9651629" cy="659568"/>
            <a:chOff x="240861" y="1678898"/>
            <a:chExt cx="9651629" cy="659568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E602273-FC17-4BEF-B7B4-8E5B844514F8}"/>
                </a:ext>
              </a:extLst>
            </p:cNvPr>
            <p:cNvCxnSpPr/>
            <p:nvPr/>
          </p:nvCxnSpPr>
          <p:spPr>
            <a:xfrm flipH="1">
              <a:off x="24086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06E242A-1AF8-42E1-8317-898B7D5772BE}"/>
                </a:ext>
              </a:extLst>
            </p:cNvPr>
            <p:cNvCxnSpPr/>
            <p:nvPr/>
          </p:nvCxnSpPr>
          <p:spPr>
            <a:xfrm flipH="1">
              <a:off x="85545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E6E124B-B8DB-4DC5-BF4E-8F5BEA0D7DEF}"/>
                </a:ext>
              </a:extLst>
            </p:cNvPr>
            <p:cNvCxnSpPr/>
            <p:nvPr/>
          </p:nvCxnSpPr>
          <p:spPr>
            <a:xfrm flipH="1">
              <a:off x="147005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CC378C1-3AD9-4815-A98D-A86B796B4D17}"/>
                </a:ext>
              </a:extLst>
            </p:cNvPr>
            <p:cNvCxnSpPr/>
            <p:nvPr/>
          </p:nvCxnSpPr>
          <p:spPr>
            <a:xfrm flipH="1">
              <a:off x="2084652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0D045E1-CCC1-43C5-A83A-320F81F21962}"/>
                </a:ext>
              </a:extLst>
            </p:cNvPr>
            <p:cNvCxnSpPr/>
            <p:nvPr/>
          </p:nvCxnSpPr>
          <p:spPr>
            <a:xfrm flipH="1">
              <a:off x="2699249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D5AD8CE-B257-46D8-9118-86DE8E8DEE7C}"/>
                </a:ext>
              </a:extLst>
            </p:cNvPr>
            <p:cNvCxnSpPr/>
            <p:nvPr/>
          </p:nvCxnSpPr>
          <p:spPr>
            <a:xfrm flipH="1">
              <a:off x="3313846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27C8308-BA65-419A-864E-68807A47A97D}"/>
                </a:ext>
              </a:extLst>
            </p:cNvPr>
            <p:cNvCxnSpPr/>
            <p:nvPr/>
          </p:nvCxnSpPr>
          <p:spPr>
            <a:xfrm flipH="1">
              <a:off x="3928443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BC1FC25-891F-4CCA-A51F-7399F06D6232}"/>
                </a:ext>
              </a:extLst>
            </p:cNvPr>
            <p:cNvCxnSpPr/>
            <p:nvPr/>
          </p:nvCxnSpPr>
          <p:spPr>
            <a:xfrm flipH="1">
              <a:off x="4543040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C76E425-F31A-4885-8E48-DEF234F29543}"/>
                </a:ext>
              </a:extLst>
            </p:cNvPr>
            <p:cNvCxnSpPr/>
            <p:nvPr/>
          </p:nvCxnSpPr>
          <p:spPr>
            <a:xfrm flipH="1">
              <a:off x="5157637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BA41BCD-C121-4C93-98D1-B07B175B86C3}"/>
                </a:ext>
              </a:extLst>
            </p:cNvPr>
            <p:cNvCxnSpPr/>
            <p:nvPr/>
          </p:nvCxnSpPr>
          <p:spPr>
            <a:xfrm flipH="1">
              <a:off x="577223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450B02C-37B8-4F31-BBF0-EF1CD02BB21F}"/>
                </a:ext>
              </a:extLst>
            </p:cNvPr>
            <p:cNvCxnSpPr/>
            <p:nvPr/>
          </p:nvCxnSpPr>
          <p:spPr>
            <a:xfrm flipH="1">
              <a:off x="638683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8B3007E-DC42-46C6-BD78-DA9EEB09D856}"/>
                </a:ext>
              </a:extLst>
            </p:cNvPr>
            <p:cNvCxnSpPr/>
            <p:nvPr/>
          </p:nvCxnSpPr>
          <p:spPr>
            <a:xfrm flipH="1">
              <a:off x="700142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CFCA425-79CE-4296-9B3D-AAA8C4E95990}"/>
                </a:ext>
              </a:extLst>
            </p:cNvPr>
            <p:cNvCxnSpPr/>
            <p:nvPr/>
          </p:nvCxnSpPr>
          <p:spPr>
            <a:xfrm flipH="1">
              <a:off x="761398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72158E2-FC63-4B3B-8B14-D677857FDBEB}"/>
                </a:ext>
              </a:extLst>
            </p:cNvPr>
            <p:cNvCxnSpPr/>
            <p:nvPr/>
          </p:nvCxnSpPr>
          <p:spPr>
            <a:xfrm flipH="1">
              <a:off x="822858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DC329C78-DB00-4539-880D-EE086F0B29A7}"/>
                </a:ext>
              </a:extLst>
            </p:cNvPr>
            <p:cNvCxnSpPr/>
            <p:nvPr/>
          </p:nvCxnSpPr>
          <p:spPr>
            <a:xfrm flipH="1">
              <a:off x="884317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F17973F-A3F3-4FBE-9E1D-ABFBC5B93175}"/>
                </a:ext>
              </a:extLst>
            </p:cNvPr>
            <p:cNvCxnSpPr/>
            <p:nvPr/>
          </p:nvCxnSpPr>
          <p:spPr>
            <a:xfrm flipH="1">
              <a:off x="945777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8C6A1EFC-2505-4411-9A48-AA39B7DC2741}"/>
              </a:ext>
            </a:extLst>
          </p:cNvPr>
          <p:cNvSpPr txBox="1"/>
          <p:nvPr/>
        </p:nvSpPr>
        <p:spPr>
          <a:xfrm rot="19181013">
            <a:off x="4368205" y="3636886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C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r</a:t>
            </a:r>
            <a:r>
              <a:rPr lang="en-US" sz="5400" b="1" dirty="0">
                <a:solidFill>
                  <a:prstClr val="black">
                    <a:alpha val="15000"/>
                  </a:prstClr>
                </a:solidFill>
                <a:latin typeface="Calibri" panose="020F0502020204030204"/>
              </a:rPr>
              <a:t> </a:t>
            </a:r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p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a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latin typeface="Calibri" panose="020F0502020204030204"/>
              </a:rPr>
              <a:t>h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18A62D3-3DC1-4374-8F10-A1838F7077B0}"/>
              </a:ext>
            </a:extLst>
          </p:cNvPr>
          <p:cNvSpPr txBox="1"/>
          <p:nvPr/>
        </p:nvSpPr>
        <p:spPr>
          <a:xfrm>
            <a:off x="330197" y="461222"/>
            <a:ext cx="441977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Line Tracing</a:t>
            </a:r>
            <a:endParaRPr lang="en-US" sz="4840" dirty="0">
              <a:solidFill>
                <a:srgbClr val="44546A">
                  <a:lumMod val="60000"/>
                  <a:lumOff val="40000"/>
                </a:srgbClr>
              </a:solidFill>
              <a:latin typeface="Arial Black" panose="020B0A04020102020204" pitchFamily="34" charset="0"/>
            </a:endParaRPr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id="{5319D7E9-F48C-4303-AD79-A7DD337F7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77" y="46440"/>
            <a:ext cx="2456540" cy="1450582"/>
          </a:xfrm>
          <a:prstGeom prst="rect">
            <a:avLst/>
          </a:prstGeom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A0C994D2-538D-4992-ACBF-AEDE72D00925}"/>
              </a:ext>
            </a:extLst>
          </p:cNvPr>
          <p:cNvSpPr txBox="1"/>
          <p:nvPr/>
        </p:nvSpPr>
        <p:spPr>
          <a:xfrm>
            <a:off x="1021370" y="1067541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Blossomings.github.io</a:t>
            </a:r>
          </a:p>
        </p:txBody>
      </p:sp>
    </p:spTree>
    <p:extLst>
      <p:ext uri="{BB962C8B-B14F-4D97-AF65-F5344CB8AC3E}">
        <p14:creationId xmlns:p14="http://schemas.microsoft.com/office/powerpoint/2010/main" val="250712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FCE7354-A4B2-49E4-83C0-089B58130F4C}"/>
              </a:ext>
            </a:extLst>
          </p:cNvPr>
          <p:cNvGrpSpPr/>
          <p:nvPr/>
        </p:nvGrpSpPr>
        <p:grpSpPr>
          <a:xfrm flipH="1">
            <a:off x="240861" y="1678898"/>
            <a:ext cx="9651629" cy="659568"/>
            <a:chOff x="240861" y="1678898"/>
            <a:chExt cx="9651629" cy="65956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B1515B1-907C-42F2-B98A-1925641260D9}"/>
                </a:ext>
              </a:extLst>
            </p:cNvPr>
            <p:cNvCxnSpPr/>
            <p:nvPr/>
          </p:nvCxnSpPr>
          <p:spPr>
            <a:xfrm flipH="1">
              <a:off x="24086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7DCE12D-BF11-4BFB-B0E9-84AFDD4A1B27}"/>
                </a:ext>
              </a:extLst>
            </p:cNvPr>
            <p:cNvCxnSpPr/>
            <p:nvPr/>
          </p:nvCxnSpPr>
          <p:spPr>
            <a:xfrm flipH="1">
              <a:off x="85545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2DD3DFC-E21F-48DC-9907-884E9357CDB7}"/>
                </a:ext>
              </a:extLst>
            </p:cNvPr>
            <p:cNvCxnSpPr/>
            <p:nvPr/>
          </p:nvCxnSpPr>
          <p:spPr>
            <a:xfrm flipH="1">
              <a:off x="147005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6C8FC4-BEEA-4165-80F4-89FD27BE976C}"/>
                </a:ext>
              </a:extLst>
            </p:cNvPr>
            <p:cNvCxnSpPr/>
            <p:nvPr/>
          </p:nvCxnSpPr>
          <p:spPr>
            <a:xfrm flipH="1">
              <a:off x="2084652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0D688F-F3C6-4CD3-9EF0-AC3E377784DC}"/>
                </a:ext>
              </a:extLst>
            </p:cNvPr>
            <p:cNvCxnSpPr/>
            <p:nvPr/>
          </p:nvCxnSpPr>
          <p:spPr>
            <a:xfrm flipH="1">
              <a:off x="2699249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743B60F-4F94-4897-8B13-445484040F82}"/>
                </a:ext>
              </a:extLst>
            </p:cNvPr>
            <p:cNvCxnSpPr/>
            <p:nvPr/>
          </p:nvCxnSpPr>
          <p:spPr>
            <a:xfrm flipH="1">
              <a:off x="3313846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9C4753F-F367-413C-94C5-4DC3D099F08D}"/>
                </a:ext>
              </a:extLst>
            </p:cNvPr>
            <p:cNvCxnSpPr/>
            <p:nvPr/>
          </p:nvCxnSpPr>
          <p:spPr>
            <a:xfrm flipH="1">
              <a:off x="3928443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08BE978-2821-4947-A938-C2299542AD65}"/>
                </a:ext>
              </a:extLst>
            </p:cNvPr>
            <p:cNvCxnSpPr/>
            <p:nvPr/>
          </p:nvCxnSpPr>
          <p:spPr>
            <a:xfrm flipH="1">
              <a:off x="4543040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C754056-C1EF-4940-B8A3-F6A3D034468D}"/>
                </a:ext>
              </a:extLst>
            </p:cNvPr>
            <p:cNvCxnSpPr/>
            <p:nvPr/>
          </p:nvCxnSpPr>
          <p:spPr>
            <a:xfrm flipH="1">
              <a:off x="5157637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6A3FC49-D47B-4392-A949-54DD21CB3AB4}"/>
                </a:ext>
              </a:extLst>
            </p:cNvPr>
            <p:cNvCxnSpPr/>
            <p:nvPr/>
          </p:nvCxnSpPr>
          <p:spPr>
            <a:xfrm flipH="1">
              <a:off x="577223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A6CD9B-4404-4859-A70B-FCFFD3908B08}"/>
                </a:ext>
              </a:extLst>
            </p:cNvPr>
            <p:cNvCxnSpPr/>
            <p:nvPr/>
          </p:nvCxnSpPr>
          <p:spPr>
            <a:xfrm flipH="1">
              <a:off x="638683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76D25BC-C17B-4AD2-960A-35BB107F0C84}"/>
                </a:ext>
              </a:extLst>
            </p:cNvPr>
            <p:cNvCxnSpPr/>
            <p:nvPr/>
          </p:nvCxnSpPr>
          <p:spPr>
            <a:xfrm flipH="1">
              <a:off x="700142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E1CACA0-090A-4584-A5D8-0FB43646F343}"/>
                </a:ext>
              </a:extLst>
            </p:cNvPr>
            <p:cNvCxnSpPr/>
            <p:nvPr/>
          </p:nvCxnSpPr>
          <p:spPr>
            <a:xfrm flipH="1">
              <a:off x="761398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5CEAFFA-32FE-4602-8304-4289E2256733}"/>
                </a:ext>
              </a:extLst>
            </p:cNvPr>
            <p:cNvCxnSpPr/>
            <p:nvPr/>
          </p:nvCxnSpPr>
          <p:spPr>
            <a:xfrm flipH="1">
              <a:off x="822858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58BF593-79AD-4966-B61F-3AD483FC3C6F}"/>
                </a:ext>
              </a:extLst>
            </p:cNvPr>
            <p:cNvCxnSpPr/>
            <p:nvPr/>
          </p:nvCxnSpPr>
          <p:spPr>
            <a:xfrm flipH="1">
              <a:off x="884317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0DA43F2-7C82-4038-B045-4A79D7829A74}"/>
                </a:ext>
              </a:extLst>
            </p:cNvPr>
            <p:cNvCxnSpPr/>
            <p:nvPr/>
          </p:nvCxnSpPr>
          <p:spPr>
            <a:xfrm flipH="1">
              <a:off x="945777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12A78D1-2ACA-4961-A556-1D8E05564A2A}"/>
              </a:ext>
            </a:extLst>
          </p:cNvPr>
          <p:cNvGrpSpPr/>
          <p:nvPr/>
        </p:nvGrpSpPr>
        <p:grpSpPr>
          <a:xfrm flipH="1">
            <a:off x="240861" y="2677001"/>
            <a:ext cx="9651629" cy="659568"/>
            <a:chOff x="240861" y="1678898"/>
            <a:chExt cx="9651629" cy="659568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C7F969A-BE23-45BD-8DC7-0EBB45901E71}"/>
                </a:ext>
              </a:extLst>
            </p:cNvPr>
            <p:cNvCxnSpPr/>
            <p:nvPr/>
          </p:nvCxnSpPr>
          <p:spPr>
            <a:xfrm flipH="1">
              <a:off x="24086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7D0193-475D-4C3D-B664-DC61E965CD82}"/>
                </a:ext>
              </a:extLst>
            </p:cNvPr>
            <p:cNvCxnSpPr/>
            <p:nvPr/>
          </p:nvCxnSpPr>
          <p:spPr>
            <a:xfrm flipH="1">
              <a:off x="85545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E13BF8F-532F-418C-AB67-96B33135D15F}"/>
                </a:ext>
              </a:extLst>
            </p:cNvPr>
            <p:cNvCxnSpPr/>
            <p:nvPr/>
          </p:nvCxnSpPr>
          <p:spPr>
            <a:xfrm flipH="1">
              <a:off x="147005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97D9830-69A3-4264-856D-EC3FCD9A84BC}"/>
                </a:ext>
              </a:extLst>
            </p:cNvPr>
            <p:cNvCxnSpPr/>
            <p:nvPr/>
          </p:nvCxnSpPr>
          <p:spPr>
            <a:xfrm flipH="1">
              <a:off x="2084652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5C12B27-2422-4B60-89BE-898D087DE1E7}"/>
                </a:ext>
              </a:extLst>
            </p:cNvPr>
            <p:cNvCxnSpPr/>
            <p:nvPr/>
          </p:nvCxnSpPr>
          <p:spPr>
            <a:xfrm flipH="1">
              <a:off x="2699249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2D4F515-9F3A-4855-981C-94DC74A7052D}"/>
                </a:ext>
              </a:extLst>
            </p:cNvPr>
            <p:cNvCxnSpPr/>
            <p:nvPr/>
          </p:nvCxnSpPr>
          <p:spPr>
            <a:xfrm flipH="1">
              <a:off x="3313846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F465D50-06FD-402B-8E1B-01D9113E70C4}"/>
                </a:ext>
              </a:extLst>
            </p:cNvPr>
            <p:cNvCxnSpPr/>
            <p:nvPr/>
          </p:nvCxnSpPr>
          <p:spPr>
            <a:xfrm flipH="1">
              <a:off x="3928443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27D5425-E660-46B1-ABEA-0B8EAF982409}"/>
                </a:ext>
              </a:extLst>
            </p:cNvPr>
            <p:cNvCxnSpPr/>
            <p:nvPr/>
          </p:nvCxnSpPr>
          <p:spPr>
            <a:xfrm flipH="1">
              <a:off x="4543040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514CE7A-605C-4912-BC6D-25B0CC8B07CD}"/>
                </a:ext>
              </a:extLst>
            </p:cNvPr>
            <p:cNvCxnSpPr/>
            <p:nvPr/>
          </p:nvCxnSpPr>
          <p:spPr>
            <a:xfrm flipH="1">
              <a:off x="5157637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4F5372B-C9A4-4CF8-9FA5-4705CDC686B4}"/>
                </a:ext>
              </a:extLst>
            </p:cNvPr>
            <p:cNvCxnSpPr/>
            <p:nvPr/>
          </p:nvCxnSpPr>
          <p:spPr>
            <a:xfrm flipH="1">
              <a:off x="577223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594572-D82B-408A-A3FA-6B66F6BBF75E}"/>
                </a:ext>
              </a:extLst>
            </p:cNvPr>
            <p:cNvCxnSpPr/>
            <p:nvPr/>
          </p:nvCxnSpPr>
          <p:spPr>
            <a:xfrm flipH="1">
              <a:off x="638683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C521BB3-61AF-4776-B2AF-C3877BA6CD6B}"/>
                </a:ext>
              </a:extLst>
            </p:cNvPr>
            <p:cNvCxnSpPr/>
            <p:nvPr/>
          </p:nvCxnSpPr>
          <p:spPr>
            <a:xfrm flipH="1">
              <a:off x="700142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6ABF4B0-8113-4CFF-B849-9ED10A7EAF56}"/>
                </a:ext>
              </a:extLst>
            </p:cNvPr>
            <p:cNvCxnSpPr/>
            <p:nvPr/>
          </p:nvCxnSpPr>
          <p:spPr>
            <a:xfrm flipH="1">
              <a:off x="761398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C9B380E-C333-42AD-ADCB-87518FC7AFDA}"/>
                </a:ext>
              </a:extLst>
            </p:cNvPr>
            <p:cNvCxnSpPr/>
            <p:nvPr/>
          </p:nvCxnSpPr>
          <p:spPr>
            <a:xfrm flipH="1">
              <a:off x="822858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8AE7946-4B95-4505-8FBA-6F6E35C31B43}"/>
                </a:ext>
              </a:extLst>
            </p:cNvPr>
            <p:cNvCxnSpPr/>
            <p:nvPr/>
          </p:nvCxnSpPr>
          <p:spPr>
            <a:xfrm flipH="1">
              <a:off x="884317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81F8B86-C636-4914-B150-E826AAB8809F}"/>
                </a:ext>
              </a:extLst>
            </p:cNvPr>
            <p:cNvCxnSpPr/>
            <p:nvPr/>
          </p:nvCxnSpPr>
          <p:spPr>
            <a:xfrm flipH="1">
              <a:off x="945777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2F8E3B4-A6BF-4812-9260-361052D46A7C}"/>
              </a:ext>
            </a:extLst>
          </p:cNvPr>
          <p:cNvGrpSpPr/>
          <p:nvPr/>
        </p:nvGrpSpPr>
        <p:grpSpPr>
          <a:xfrm flipH="1">
            <a:off x="240861" y="3768769"/>
            <a:ext cx="9651629" cy="659568"/>
            <a:chOff x="240861" y="1678898"/>
            <a:chExt cx="9651629" cy="659568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7905B55-BE27-42E8-BA4A-BE016D54959B}"/>
                </a:ext>
              </a:extLst>
            </p:cNvPr>
            <p:cNvCxnSpPr/>
            <p:nvPr/>
          </p:nvCxnSpPr>
          <p:spPr>
            <a:xfrm flipH="1">
              <a:off x="24086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1088C09-96EB-418F-96E2-52C2006B91C9}"/>
                </a:ext>
              </a:extLst>
            </p:cNvPr>
            <p:cNvCxnSpPr/>
            <p:nvPr/>
          </p:nvCxnSpPr>
          <p:spPr>
            <a:xfrm flipH="1">
              <a:off x="85545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0ACB2F9-F934-487B-A277-7FF277C72AA3}"/>
                </a:ext>
              </a:extLst>
            </p:cNvPr>
            <p:cNvCxnSpPr/>
            <p:nvPr/>
          </p:nvCxnSpPr>
          <p:spPr>
            <a:xfrm flipH="1">
              <a:off x="147005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D6F168F-C90E-45A8-B555-D8ED8E2829E5}"/>
                </a:ext>
              </a:extLst>
            </p:cNvPr>
            <p:cNvCxnSpPr/>
            <p:nvPr/>
          </p:nvCxnSpPr>
          <p:spPr>
            <a:xfrm flipH="1">
              <a:off x="2084652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00F8970-4668-4590-874E-AC0E98E52E5E}"/>
                </a:ext>
              </a:extLst>
            </p:cNvPr>
            <p:cNvCxnSpPr/>
            <p:nvPr/>
          </p:nvCxnSpPr>
          <p:spPr>
            <a:xfrm flipH="1">
              <a:off x="2699249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C0FB7E5-12C0-4DA3-8906-4F9F0A6C55E2}"/>
                </a:ext>
              </a:extLst>
            </p:cNvPr>
            <p:cNvCxnSpPr/>
            <p:nvPr/>
          </p:nvCxnSpPr>
          <p:spPr>
            <a:xfrm flipH="1">
              <a:off x="3313846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043422D-69A0-4615-9BD8-4C6C6CC667C5}"/>
                </a:ext>
              </a:extLst>
            </p:cNvPr>
            <p:cNvCxnSpPr/>
            <p:nvPr/>
          </p:nvCxnSpPr>
          <p:spPr>
            <a:xfrm flipH="1">
              <a:off x="3928443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00AD2D2-2AD3-4E1D-B9D9-D10049309A59}"/>
                </a:ext>
              </a:extLst>
            </p:cNvPr>
            <p:cNvCxnSpPr/>
            <p:nvPr/>
          </p:nvCxnSpPr>
          <p:spPr>
            <a:xfrm flipH="1">
              <a:off x="4543040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DB029F1-6B05-4578-82BD-49EB2EC3118B}"/>
                </a:ext>
              </a:extLst>
            </p:cNvPr>
            <p:cNvCxnSpPr/>
            <p:nvPr/>
          </p:nvCxnSpPr>
          <p:spPr>
            <a:xfrm flipH="1">
              <a:off x="5157637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2AE796A-2895-4F96-BF21-A5AA2745DDA5}"/>
                </a:ext>
              </a:extLst>
            </p:cNvPr>
            <p:cNvCxnSpPr/>
            <p:nvPr/>
          </p:nvCxnSpPr>
          <p:spPr>
            <a:xfrm flipH="1">
              <a:off x="577223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D094F24-CCD6-4AE0-9C16-E0D478843065}"/>
                </a:ext>
              </a:extLst>
            </p:cNvPr>
            <p:cNvCxnSpPr/>
            <p:nvPr/>
          </p:nvCxnSpPr>
          <p:spPr>
            <a:xfrm flipH="1">
              <a:off x="638683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0E7B46F-898B-4906-83F4-A074B52BB82A}"/>
                </a:ext>
              </a:extLst>
            </p:cNvPr>
            <p:cNvCxnSpPr/>
            <p:nvPr/>
          </p:nvCxnSpPr>
          <p:spPr>
            <a:xfrm flipH="1">
              <a:off x="700142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97F93B5-A5B0-4922-ABA0-80003D64F324}"/>
                </a:ext>
              </a:extLst>
            </p:cNvPr>
            <p:cNvCxnSpPr/>
            <p:nvPr/>
          </p:nvCxnSpPr>
          <p:spPr>
            <a:xfrm flipH="1">
              <a:off x="761398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272B046-AD56-4B5D-A32E-09020B46F90B}"/>
                </a:ext>
              </a:extLst>
            </p:cNvPr>
            <p:cNvCxnSpPr/>
            <p:nvPr/>
          </p:nvCxnSpPr>
          <p:spPr>
            <a:xfrm flipH="1">
              <a:off x="822858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0A70350-E527-484D-8298-02B1DB3896A5}"/>
                </a:ext>
              </a:extLst>
            </p:cNvPr>
            <p:cNvCxnSpPr/>
            <p:nvPr/>
          </p:nvCxnSpPr>
          <p:spPr>
            <a:xfrm flipH="1">
              <a:off x="884317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80E5C41-DECE-415D-9BF9-0587374564BE}"/>
                </a:ext>
              </a:extLst>
            </p:cNvPr>
            <p:cNvCxnSpPr/>
            <p:nvPr/>
          </p:nvCxnSpPr>
          <p:spPr>
            <a:xfrm flipH="1">
              <a:off x="945777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EDEE520-611D-4F76-A67F-AF78FBA450E6}"/>
              </a:ext>
            </a:extLst>
          </p:cNvPr>
          <p:cNvGrpSpPr/>
          <p:nvPr/>
        </p:nvGrpSpPr>
        <p:grpSpPr>
          <a:xfrm flipH="1">
            <a:off x="240861" y="4766872"/>
            <a:ext cx="9651629" cy="659568"/>
            <a:chOff x="240861" y="1678898"/>
            <a:chExt cx="9651629" cy="659568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3286A71-48C6-43B8-A932-D6DAC8C39ABE}"/>
                </a:ext>
              </a:extLst>
            </p:cNvPr>
            <p:cNvCxnSpPr/>
            <p:nvPr/>
          </p:nvCxnSpPr>
          <p:spPr>
            <a:xfrm flipH="1">
              <a:off x="24086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603AAAE-B3A1-4AC7-BEFB-63ADAB5CDF5A}"/>
                </a:ext>
              </a:extLst>
            </p:cNvPr>
            <p:cNvCxnSpPr/>
            <p:nvPr/>
          </p:nvCxnSpPr>
          <p:spPr>
            <a:xfrm flipH="1">
              <a:off x="85545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3710F02-DB58-4268-BD04-1678D466DCAF}"/>
                </a:ext>
              </a:extLst>
            </p:cNvPr>
            <p:cNvCxnSpPr/>
            <p:nvPr/>
          </p:nvCxnSpPr>
          <p:spPr>
            <a:xfrm flipH="1">
              <a:off x="147005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0C80EA-077D-46A6-A5F7-F5B19145F8FD}"/>
                </a:ext>
              </a:extLst>
            </p:cNvPr>
            <p:cNvCxnSpPr/>
            <p:nvPr/>
          </p:nvCxnSpPr>
          <p:spPr>
            <a:xfrm flipH="1">
              <a:off x="2084652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403919E-74BC-4E31-8F17-ABA5A23D0C89}"/>
                </a:ext>
              </a:extLst>
            </p:cNvPr>
            <p:cNvCxnSpPr/>
            <p:nvPr/>
          </p:nvCxnSpPr>
          <p:spPr>
            <a:xfrm flipH="1">
              <a:off x="2699249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6136B6B-23BE-43A4-9C99-DA6506A2AF06}"/>
                </a:ext>
              </a:extLst>
            </p:cNvPr>
            <p:cNvCxnSpPr/>
            <p:nvPr/>
          </p:nvCxnSpPr>
          <p:spPr>
            <a:xfrm flipH="1">
              <a:off x="3313846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071D553-7891-4D44-9EDE-BAFF0C23B912}"/>
                </a:ext>
              </a:extLst>
            </p:cNvPr>
            <p:cNvCxnSpPr/>
            <p:nvPr/>
          </p:nvCxnSpPr>
          <p:spPr>
            <a:xfrm flipH="1">
              <a:off x="3928443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12A2471-AD1F-400E-B7F7-56B74E5103F5}"/>
                </a:ext>
              </a:extLst>
            </p:cNvPr>
            <p:cNvCxnSpPr/>
            <p:nvPr/>
          </p:nvCxnSpPr>
          <p:spPr>
            <a:xfrm flipH="1">
              <a:off x="4543040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11B44EC-994F-4F42-B0EB-70AF72C92D62}"/>
                </a:ext>
              </a:extLst>
            </p:cNvPr>
            <p:cNvCxnSpPr/>
            <p:nvPr/>
          </p:nvCxnSpPr>
          <p:spPr>
            <a:xfrm flipH="1">
              <a:off x="5157637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C0E5F18-3EB0-466B-9AAD-B45F97D97A47}"/>
                </a:ext>
              </a:extLst>
            </p:cNvPr>
            <p:cNvCxnSpPr/>
            <p:nvPr/>
          </p:nvCxnSpPr>
          <p:spPr>
            <a:xfrm flipH="1">
              <a:off x="577223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6D4C9FE-1350-45EA-BD86-9C6E9A70BC68}"/>
                </a:ext>
              </a:extLst>
            </p:cNvPr>
            <p:cNvCxnSpPr/>
            <p:nvPr/>
          </p:nvCxnSpPr>
          <p:spPr>
            <a:xfrm flipH="1">
              <a:off x="638683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8ECB186-969F-4950-B62B-4A3828F972CE}"/>
                </a:ext>
              </a:extLst>
            </p:cNvPr>
            <p:cNvCxnSpPr/>
            <p:nvPr/>
          </p:nvCxnSpPr>
          <p:spPr>
            <a:xfrm flipH="1">
              <a:off x="700142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78A60CE-0C98-4F50-BF25-1DB3B35449CE}"/>
                </a:ext>
              </a:extLst>
            </p:cNvPr>
            <p:cNvCxnSpPr/>
            <p:nvPr/>
          </p:nvCxnSpPr>
          <p:spPr>
            <a:xfrm flipH="1">
              <a:off x="761398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8AD5C1F-DF38-4297-9EB8-FBA78D774A04}"/>
                </a:ext>
              </a:extLst>
            </p:cNvPr>
            <p:cNvCxnSpPr/>
            <p:nvPr/>
          </p:nvCxnSpPr>
          <p:spPr>
            <a:xfrm flipH="1">
              <a:off x="822858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2DA3A77-6284-47D5-A1F6-B771524186D8}"/>
                </a:ext>
              </a:extLst>
            </p:cNvPr>
            <p:cNvCxnSpPr/>
            <p:nvPr/>
          </p:nvCxnSpPr>
          <p:spPr>
            <a:xfrm flipH="1">
              <a:off x="884317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3391176-969D-4BDE-A391-CB1AEE60EB03}"/>
                </a:ext>
              </a:extLst>
            </p:cNvPr>
            <p:cNvCxnSpPr/>
            <p:nvPr/>
          </p:nvCxnSpPr>
          <p:spPr>
            <a:xfrm flipH="1">
              <a:off x="945777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0AD7432-586D-4F0A-B505-48A9458B2622}"/>
              </a:ext>
            </a:extLst>
          </p:cNvPr>
          <p:cNvGrpSpPr/>
          <p:nvPr/>
        </p:nvGrpSpPr>
        <p:grpSpPr>
          <a:xfrm flipH="1">
            <a:off x="240861" y="5764975"/>
            <a:ext cx="9651629" cy="659568"/>
            <a:chOff x="240861" y="1678898"/>
            <a:chExt cx="9651629" cy="659568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98E2FF2-AAEE-41EF-97D8-659FBB0DBC96}"/>
                </a:ext>
              </a:extLst>
            </p:cNvPr>
            <p:cNvCxnSpPr/>
            <p:nvPr/>
          </p:nvCxnSpPr>
          <p:spPr>
            <a:xfrm flipH="1">
              <a:off x="24086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5065A5C-5F84-4BFE-B00C-6BC3386EEA5B}"/>
                </a:ext>
              </a:extLst>
            </p:cNvPr>
            <p:cNvCxnSpPr/>
            <p:nvPr/>
          </p:nvCxnSpPr>
          <p:spPr>
            <a:xfrm flipH="1">
              <a:off x="85545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D9FC27B-96F1-4863-B720-63395A823A05}"/>
                </a:ext>
              </a:extLst>
            </p:cNvPr>
            <p:cNvCxnSpPr/>
            <p:nvPr/>
          </p:nvCxnSpPr>
          <p:spPr>
            <a:xfrm flipH="1">
              <a:off x="147005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C4B4A34-C9E4-417A-AC87-26FEA0FB02C1}"/>
                </a:ext>
              </a:extLst>
            </p:cNvPr>
            <p:cNvCxnSpPr/>
            <p:nvPr/>
          </p:nvCxnSpPr>
          <p:spPr>
            <a:xfrm flipH="1">
              <a:off x="2084652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C2BA854-0644-4BE7-8CCC-AE516A9194F9}"/>
                </a:ext>
              </a:extLst>
            </p:cNvPr>
            <p:cNvCxnSpPr/>
            <p:nvPr/>
          </p:nvCxnSpPr>
          <p:spPr>
            <a:xfrm flipH="1">
              <a:off x="2699249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858CE6F-30A4-4758-A57D-FDCA7A909112}"/>
                </a:ext>
              </a:extLst>
            </p:cNvPr>
            <p:cNvCxnSpPr/>
            <p:nvPr/>
          </p:nvCxnSpPr>
          <p:spPr>
            <a:xfrm flipH="1">
              <a:off x="3313846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ADEE735-358D-4756-B7A0-3BBDEE84362A}"/>
                </a:ext>
              </a:extLst>
            </p:cNvPr>
            <p:cNvCxnSpPr/>
            <p:nvPr/>
          </p:nvCxnSpPr>
          <p:spPr>
            <a:xfrm flipH="1">
              <a:off x="3928443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BD17086-C148-4DC7-96F4-E9CE48A08D23}"/>
                </a:ext>
              </a:extLst>
            </p:cNvPr>
            <p:cNvCxnSpPr/>
            <p:nvPr/>
          </p:nvCxnSpPr>
          <p:spPr>
            <a:xfrm flipH="1">
              <a:off x="4543040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A793221-B5F3-4EDF-8752-A6F195418625}"/>
                </a:ext>
              </a:extLst>
            </p:cNvPr>
            <p:cNvCxnSpPr/>
            <p:nvPr/>
          </p:nvCxnSpPr>
          <p:spPr>
            <a:xfrm flipH="1">
              <a:off x="5157637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1393C65-A9BC-4D48-A683-CC33B6152521}"/>
                </a:ext>
              </a:extLst>
            </p:cNvPr>
            <p:cNvCxnSpPr/>
            <p:nvPr/>
          </p:nvCxnSpPr>
          <p:spPr>
            <a:xfrm flipH="1">
              <a:off x="577223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B458A4A-63F0-46E8-8FB2-2964B7009613}"/>
                </a:ext>
              </a:extLst>
            </p:cNvPr>
            <p:cNvCxnSpPr/>
            <p:nvPr/>
          </p:nvCxnSpPr>
          <p:spPr>
            <a:xfrm flipH="1">
              <a:off x="638683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362EAF8-4231-48EE-AE21-0FDE50DEEE62}"/>
                </a:ext>
              </a:extLst>
            </p:cNvPr>
            <p:cNvCxnSpPr/>
            <p:nvPr/>
          </p:nvCxnSpPr>
          <p:spPr>
            <a:xfrm flipH="1">
              <a:off x="700142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37041C5-7A7D-449D-BB8F-98E35F03B36D}"/>
                </a:ext>
              </a:extLst>
            </p:cNvPr>
            <p:cNvCxnSpPr/>
            <p:nvPr/>
          </p:nvCxnSpPr>
          <p:spPr>
            <a:xfrm flipH="1">
              <a:off x="761398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3EB6105F-DE09-4FEE-B1F4-87B872419C26}"/>
                </a:ext>
              </a:extLst>
            </p:cNvPr>
            <p:cNvCxnSpPr/>
            <p:nvPr/>
          </p:nvCxnSpPr>
          <p:spPr>
            <a:xfrm flipH="1">
              <a:off x="822858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C43E68D-7C1F-48E4-BE79-D6C6E1CC72B3}"/>
                </a:ext>
              </a:extLst>
            </p:cNvPr>
            <p:cNvCxnSpPr/>
            <p:nvPr/>
          </p:nvCxnSpPr>
          <p:spPr>
            <a:xfrm flipH="1">
              <a:off x="884317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26BDF7B-32CE-44E2-966C-F86015E73455}"/>
                </a:ext>
              </a:extLst>
            </p:cNvPr>
            <p:cNvCxnSpPr/>
            <p:nvPr/>
          </p:nvCxnSpPr>
          <p:spPr>
            <a:xfrm flipH="1">
              <a:off x="945777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F3F133D5-A7CC-4885-8BF6-58C84B893D1F}"/>
              </a:ext>
            </a:extLst>
          </p:cNvPr>
          <p:cNvGrpSpPr/>
          <p:nvPr/>
        </p:nvGrpSpPr>
        <p:grpSpPr>
          <a:xfrm flipH="1">
            <a:off x="240861" y="6763078"/>
            <a:ext cx="9651629" cy="659568"/>
            <a:chOff x="240861" y="1678898"/>
            <a:chExt cx="9651629" cy="659568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E602273-FC17-4BEF-B7B4-8E5B844514F8}"/>
                </a:ext>
              </a:extLst>
            </p:cNvPr>
            <p:cNvCxnSpPr/>
            <p:nvPr/>
          </p:nvCxnSpPr>
          <p:spPr>
            <a:xfrm flipH="1">
              <a:off x="24086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06E242A-1AF8-42E1-8317-898B7D5772BE}"/>
                </a:ext>
              </a:extLst>
            </p:cNvPr>
            <p:cNvCxnSpPr/>
            <p:nvPr/>
          </p:nvCxnSpPr>
          <p:spPr>
            <a:xfrm flipH="1">
              <a:off x="85545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E6E124B-B8DB-4DC5-BF4E-8F5BEA0D7DEF}"/>
                </a:ext>
              </a:extLst>
            </p:cNvPr>
            <p:cNvCxnSpPr/>
            <p:nvPr/>
          </p:nvCxnSpPr>
          <p:spPr>
            <a:xfrm flipH="1">
              <a:off x="147005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CC378C1-3AD9-4815-A98D-A86B796B4D17}"/>
                </a:ext>
              </a:extLst>
            </p:cNvPr>
            <p:cNvCxnSpPr/>
            <p:nvPr/>
          </p:nvCxnSpPr>
          <p:spPr>
            <a:xfrm flipH="1">
              <a:off x="2084652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0D045E1-CCC1-43C5-A83A-320F81F21962}"/>
                </a:ext>
              </a:extLst>
            </p:cNvPr>
            <p:cNvCxnSpPr/>
            <p:nvPr/>
          </p:nvCxnSpPr>
          <p:spPr>
            <a:xfrm flipH="1">
              <a:off x="2699249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D5AD8CE-B257-46D8-9118-86DE8E8DEE7C}"/>
                </a:ext>
              </a:extLst>
            </p:cNvPr>
            <p:cNvCxnSpPr/>
            <p:nvPr/>
          </p:nvCxnSpPr>
          <p:spPr>
            <a:xfrm flipH="1">
              <a:off x="3313846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27C8308-BA65-419A-864E-68807A47A97D}"/>
                </a:ext>
              </a:extLst>
            </p:cNvPr>
            <p:cNvCxnSpPr/>
            <p:nvPr/>
          </p:nvCxnSpPr>
          <p:spPr>
            <a:xfrm flipH="1">
              <a:off x="3928443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BC1FC25-891F-4CCA-A51F-7399F06D6232}"/>
                </a:ext>
              </a:extLst>
            </p:cNvPr>
            <p:cNvCxnSpPr/>
            <p:nvPr/>
          </p:nvCxnSpPr>
          <p:spPr>
            <a:xfrm flipH="1">
              <a:off x="4543040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C76E425-F31A-4885-8E48-DEF234F29543}"/>
                </a:ext>
              </a:extLst>
            </p:cNvPr>
            <p:cNvCxnSpPr/>
            <p:nvPr/>
          </p:nvCxnSpPr>
          <p:spPr>
            <a:xfrm flipH="1">
              <a:off x="5157637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BA41BCD-C121-4C93-98D1-B07B175B86C3}"/>
                </a:ext>
              </a:extLst>
            </p:cNvPr>
            <p:cNvCxnSpPr/>
            <p:nvPr/>
          </p:nvCxnSpPr>
          <p:spPr>
            <a:xfrm flipH="1">
              <a:off x="577223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450B02C-37B8-4F31-BBF0-EF1CD02BB21F}"/>
                </a:ext>
              </a:extLst>
            </p:cNvPr>
            <p:cNvCxnSpPr/>
            <p:nvPr/>
          </p:nvCxnSpPr>
          <p:spPr>
            <a:xfrm flipH="1">
              <a:off x="638683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8B3007E-DC42-46C6-BD78-DA9EEB09D856}"/>
                </a:ext>
              </a:extLst>
            </p:cNvPr>
            <p:cNvCxnSpPr/>
            <p:nvPr/>
          </p:nvCxnSpPr>
          <p:spPr>
            <a:xfrm flipH="1">
              <a:off x="700142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CFCA425-79CE-4296-9B3D-AAA8C4E95990}"/>
                </a:ext>
              </a:extLst>
            </p:cNvPr>
            <p:cNvCxnSpPr/>
            <p:nvPr/>
          </p:nvCxnSpPr>
          <p:spPr>
            <a:xfrm flipH="1">
              <a:off x="7613984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72158E2-FC63-4B3B-8B14-D677857FDBEB}"/>
                </a:ext>
              </a:extLst>
            </p:cNvPr>
            <p:cNvCxnSpPr/>
            <p:nvPr/>
          </p:nvCxnSpPr>
          <p:spPr>
            <a:xfrm flipH="1">
              <a:off x="8228581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DC329C78-DB00-4539-880D-EE086F0B29A7}"/>
                </a:ext>
              </a:extLst>
            </p:cNvPr>
            <p:cNvCxnSpPr/>
            <p:nvPr/>
          </p:nvCxnSpPr>
          <p:spPr>
            <a:xfrm flipH="1">
              <a:off x="8843178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F17973F-A3F3-4FBE-9E1D-ABFBC5B93175}"/>
                </a:ext>
              </a:extLst>
            </p:cNvPr>
            <p:cNvCxnSpPr/>
            <p:nvPr/>
          </p:nvCxnSpPr>
          <p:spPr>
            <a:xfrm flipH="1">
              <a:off x="9457775" y="1678898"/>
              <a:ext cx="434715" cy="659568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82BE588-4512-4FBB-B18D-6A99766261F5}"/>
              </a:ext>
            </a:extLst>
          </p:cNvPr>
          <p:cNvSpPr txBox="1"/>
          <p:nvPr/>
        </p:nvSpPr>
        <p:spPr>
          <a:xfrm rot="19181013">
            <a:off x="4973503" y="4187067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C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r</a:t>
            </a:r>
            <a:r>
              <a:rPr lang="en-US" sz="5400" b="1" dirty="0">
                <a:solidFill>
                  <a:prstClr val="black">
                    <a:alpha val="15000"/>
                  </a:prstClr>
                </a:solidFill>
                <a:latin typeface="Calibri" panose="020F0502020204030204"/>
              </a:rPr>
              <a:t> </a:t>
            </a:r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p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a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latin typeface="Calibri" panose="020F0502020204030204"/>
              </a:rPr>
              <a:t>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C3F4B5-0447-4FA2-A2E0-92CB8186788A}"/>
              </a:ext>
            </a:extLst>
          </p:cNvPr>
          <p:cNvSpPr txBox="1"/>
          <p:nvPr/>
        </p:nvSpPr>
        <p:spPr>
          <a:xfrm>
            <a:off x="330197" y="461222"/>
            <a:ext cx="441977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Line Tracing</a:t>
            </a:r>
            <a:endParaRPr lang="en-US" sz="4840" dirty="0">
              <a:solidFill>
                <a:srgbClr val="44546A">
                  <a:lumMod val="60000"/>
                  <a:lumOff val="40000"/>
                </a:srgbClr>
              </a:solidFill>
              <a:latin typeface="Arial Black" panose="020B0A04020102020204" pitchFamily="34" charset="0"/>
            </a:endParaRP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9E57A548-E4F0-4ED2-9C66-5B6030611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77" y="46440"/>
            <a:ext cx="2456540" cy="1450582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5FBB6BB5-82AC-4CB5-B344-E8622ED9B789}"/>
              </a:ext>
            </a:extLst>
          </p:cNvPr>
          <p:cNvSpPr txBox="1"/>
          <p:nvPr/>
        </p:nvSpPr>
        <p:spPr>
          <a:xfrm>
            <a:off x="1021370" y="1067541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Blossomings.github.io</a:t>
            </a:r>
          </a:p>
        </p:txBody>
      </p:sp>
    </p:spTree>
    <p:extLst>
      <p:ext uri="{BB962C8B-B14F-4D97-AF65-F5344CB8AC3E}">
        <p14:creationId xmlns:p14="http://schemas.microsoft.com/office/powerpoint/2010/main" val="261724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B649A44-BD75-4322-8C01-E695034A6895}"/>
              </a:ext>
            </a:extLst>
          </p:cNvPr>
          <p:cNvGrpSpPr/>
          <p:nvPr/>
        </p:nvGrpSpPr>
        <p:grpSpPr>
          <a:xfrm flipV="1">
            <a:off x="298681" y="1410459"/>
            <a:ext cx="9461038" cy="812189"/>
            <a:chOff x="275824" y="1795418"/>
            <a:chExt cx="9461038" cy="812189"/>
          </a:xfrm>
        </p:grpSpPr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69DF1667-5AE2-4597-8E99-F3F58EC03B28}"/>
                </a:ext>
              </a:extLst>
            </p:cNvPr>
            <p:cNvSpPr/>
            <p:nvPr/>
          </p:nvSpPr>
          <p:spPr>
            <a:xfrm rot="2725643" flipH="1">
              <a:off x="2758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8BAFCDDB-980C-4994-ACD7-0030ACD1887B}"/>
                </a:ext>
              </a:extLst>
            </p:cNvPr>
            <p:cNvSpPr/>
            <p:nvPr/>
          </p:nvSpPr>
          <p:spPr>
            <a:xfrm rot="2725643" flipH="1">
              <a:off x="15113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F36B4E07-BB75-48AF-9D0F-2EF3F3FF122F}"/>
                </a:ext>
              </a:extLst>
            </p:cNvPr>
            <p:cNvSpPr/>
            <p:nvPr/>
          </p:nvSpPr>
          <p:spPr>
            <a:xfrm rot="2725643" flipH="1">
              <a:off x="274692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C42E5E32-D4A0-4D5D-A9C4-66AC7B2C9587}"/>
                </a:ext>
              </a:extLst>
            </p:cNvPr>
            <p:cNvSpPr/>
            <p:nvPr/>
          </p:nvSpPr>
          <p:spPr>
            <a:xfrm rot="2725643" flipH="1">
              <a:off x="39824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209DD460-4D2B-4070-984F-F4C04F03A5FB}"/>
                </a:ext>
              </a:extLst>
            </p:cNvPr>
            <p:cNvSpPr/>
            <p:nvPr/>
          </p:nvSpPr>
          <p:spPr>
            <a:xfrm rot="2725643" flipH="1">
              <a:off x="52180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0CCC21F-53C4-465A-88CE-22128FB8EF2C}"/>
                </a:ext>
              </a:extLst>
            </p:cNvPr>
            <p:cNvSpPr/>
            <p:nvPr/>
          </p:nvSpPr>
          <p:spPr>
            <a:xfrm rot="2725643" flipH="1">
              <a:off x="645357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C03CE57B-AFCE-41C0-8303-870FBD0F3DB6}"/>
                </a:ext>
              </a:extLst>
            </p:cNvPr>
            <p:cNvSpPr/>
            <p:nvPr/>
          </p:nvSpPr>
          <p:spPr>
            <a:xfrm rot="2725643" flipH="1">
              <a:off x="76891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782093AE-3224-4F63-BA3D-9C3E43DF21B0}"/>
                </a:ext>
              </a:extLst>
            </p:cNvPr>
            <p:cNvSpPr/>
            <p:nvPr/>
          </p:nvSpPr>
          <p:spPr>
            <a:xfrm rot="2725643" flipH="1">
              <a:off x="89246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E9BB1937-5C0E-489E-A767-EF46040BFF28}"/>
              </a:ext>
            </a:extLst>
          </p:cNvPr>
          <p:cNvSpPr txBox="1"/>
          <p:nvPr/>
        </p:nvSpPr>
        <p:spPr>
          <a:xfrm>
            <a:off x="330197" y="461222"/>
            <a:ext cx="441977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Line Tracing</a:t>
            </a:r>
            <a:endParaRPr lang="en-US" sz="4840" dirty="0">
              <a:solidFill>
                <a:srgbClr val="44546A">
                  <a:lumMod val="60000"/>
                  <a:lumOff val="40000"/>
                </a:srgbClr>
              </a:solidFill>
              <a:latin typeface="Arial Black" panose="020B0A04020102020204" pitchFamily="34" charset="0"/>
            </a:endParaRP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FC1A24FB-F95B-498F-AA47-876FCE528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77" y="46440"/>
            <a:ext cx="2456540" cy="1450582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AF35EBAE-0C69-4097-B1BC-AF23DBAB42D4}"/>
              </a:ext>
            </a:extLst>
          </p:cNvPr>
          <p:cNvSpPr txBox="1"/>
          <p:nvPr/>
        </p:nvSpPr>
        <p:spPr>
          <a:xfrm>
            <a:off x="1021370" y="1067541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Blossomings.github.io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841C194-F7A8-4B79-A760-609963C97AA6}"/>
              </a:ext>
            </a:extLst>
          </p:cNvPr>
          <p:cNvGrpSpPr/>
          <p:nvPr/>
        </p:nvGrpSpPr>
        <p:grpSpPr>
          <a:xfrm flipV="1">
            <a:off x="298681" y="2403379"/>
            <a:ext cx="9461038" cy="812189"/>
            <a:chOff x="275824" y="1795418"/>
            <a:chExt cx="9461038" cy="812189"/>
          </a:xfrm>
        </p:grpSpPr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8292D24B-A0B0-4363-982E-5E2D03BB97A3}"/>
                </a:ext>
              </a:extLst>
            </p:cNvPr>
            <p:cNvSpPr/>
            <p:nvPr/>
          </p:nvSpPr>
          <p:spPr>
            <a:xfrm rot="2409706" flipH="1">
              <a:off x="2758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D8E59D2B-A984-4F0B-9082-FF631998F1EB}"/>
                </a:ext>
              </a:extLst>
            </p:cNvPr>
            <p:cNvSpPr/>
            <p:nvPr/>
          </p:nvSpPr>
          <p:spPr>
            <a:xfrm rot="2543340" flipH="1">
              <a:off x="15113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24A53DB6-DAA6-4E3C-A17E-A0B888AFD867}"/>
                </a:ext>
              </a:extLst>
            </p:cNvPr>
            <p:cNvSpPr/>
            <p:nvPr/>
          </p:nvSpPr>
          <p:spPr>
            <a:xfrm rot="2456644" flipH="1">
              <a:off x="274692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6650FA73-2A4B-43C7-B562-22FEDBBFA9E9}"/>
                </a:ext>
              </a:extLst>
            </p:cNvPr>
            <p:cNvSpPr/>
            <p:nvPr/>
          </p:nvSpPr>
          <p:spPr>
            <a:xfrm rot="2406656" flipH="1">
              <a:off x="39824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FA5E3C61-7F41-4F2D-BBF4-84ACF5D70E93}"/>
                </a:ext>
              </a:extLst>
            </p:cNvPr>
            <p:cNvSpPr/>
            <p:nvPr/>
          </p:nvSpPr>
          <p:spPr>
            <a:xfrm rot="2391587" flipH="1">
              <a:off x="52180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579F0584-86B3-4CCD-9E3A-097C07F3B338}"/>
                </a:ext>
              </a:extLst>
            </p:cNvPr>
            <p:cNvSpPr/>
            <p:nvPr/>
          </p:nvSpPr>
          <p:spPr>
            <a:xfrm rot="2397202" flipH="1">
              <a:off x="645357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D3070E5D-795E-48D6-8B25-4140132B817A}"/>
                </a:ext>
              </a:extLst>
            </p:cNvPr>
            <p:cNvSpPr/>
            <p:nvPr/>
          </p:nvSpPr>
          <p:spPr>
            <a:xfrm rot="2446967" flipH="1">
              <a:off x="76891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CCF5EFDF-C980-48DF-8489-D2AD91721769}"/>
                </a:ext>
              </a:extLst>
            </p:cNvPr>
            <p:cNvSpPr/>
            <p:nvPr/>
          </p:nvSpPr>
          <p:spPr>
            <a:xfrm rot="2431201" flipH="1">
              <a:off x="89246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076B308-136A-4397-BDC7-696B406B06EE}"/>
              </a:ext>
            </a:extLst>
          </p:cNvPr>
          <p:cNvGrpSpPr/>
          <p:nvPr/>
        </p:nvGrpSpPr>
        <p:grpSpPr>
          <a:xfrm flipV="1">
            <a:off x="298681" y="3383182"/>
            <a:ext cx="9461038" cy="812189"/>
            <a:chOff x="275824" y="1795418"/>
            <a:chExt cx="9461038" cy="812189"/>
          </a:xfrm>
        </p:grpSpPr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533E19E0-6925-487F-B13B-616278D2AC50}"/>
                </a:ext>
              </a:extLst>
            </p:cNvPr>
            <p:cNvSpPr/>
            <p:nvPr/>
          </p:nvSpPr>
          <p:spPr>
            <a:xfrm rot="2409706" flipH="1">
              <a:off x="2758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E957D470-BF3B-44CF-BC95-43CB4816A7CD}"/>
                </a:ext>
              </a:extLst>
            </p:cNvPr>
            <p:cNvSpPr/>
            <p:nvPr/>
          </p:nvSpPr>
          <p:spPr>
            <a:xfrm rot="2543340" flipH="1">
              <a:off x="15113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6A79722F-26AF-4FD3-94B1-907A4965263E}"/>
                </a:ext>
              </a:extLst>
            </p:cNvPr>
            <p:cNvSpPr/>
            <p:nvPr/>
          </p:nvSpPr>
          <p:spPr>
            <a:xfrm rot="2456644" flipH="1">
              <a:off x="274692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8B277E78-04FA-42FD-A54F-0F87B3CAE062}"/>
                </a:ext>
              </a:extLst>
            </p:cNvPr>
            <p:cNvSpPr/>
            <p:nvPr/>
          </p:nvSpPr>
          <p:spPr>
            <a:xfrm rot="2406656" flipH="1">
              <a:off x="39824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Arc 164">
              <a:extLst>
                <a:ext uri="{FF2B5EF4-FFF2-40B4-BE49-F238E27FC236}">
                  <a16:creationId xmlns:a16="http://schemas.microsoft.com/office/drawing/2014/main" id="{38417C23-6AA9-468A-89E2-34ABF1FD2515}"/>
                </a:ext>
              </a:extLst>
            </p:cNvPr>
            <p:cNvSpPr/>
            <p:nvPr/>
          </p:nvSpPr>
          <p:spPr>
            <a:xfrm rot="2391587" flipH="1">
              <a:off x="52180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Arc 165">
              <a:extLst>
                <a:ext uri="{FF2B5EF4-FFF2-40B4-BE49-F238E27FC236}">
                  <a16:creationId xmlns:a16="http://schemas.microsoft.com/office/drawing/2014/main" id="{2398B04C-AB42-4C41-9F62-C9CD3F0061ED}"/>
                </a:ext>
              </a:extLst>
            </p:cNvPr>
            <p:cNvSpPr/>
            <p:nvPr/>
          </p:nvSpPr>
          <p:spPr>
            <a:xfrm rot="2397202" flipH="1">
              <a:off x="645357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Arc 166">
              <a:extLst>
                <a:ext uri="{FF2B5EF4-FFF2-40B4-BE49-F238E27FC236}">
                  <a16:creationId xmlns:a16="http://schemas.microsoft.com/office/drawing/2014/main" id="{28776692-5093-4466-975D-A9E32778B456}"/>
                </a:ext>
              </a:extLst>
            </p:cNvPr>
            <p:cNvSpPr/>
            <p:nvPr/>
          </p:nvSpPr>
          <p:spPr>
            <a:xfrm rot="2446967" flipH="1">
              <a:off x="76891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6C4441DB-2392-4CF1-A552-53401830D93F}"/>
                </a:ext>
              </a:extLst>
            </p:cNvPr>
            <p:cNvSpPr/>
            <p:nvPr/>
          </p:nvSpPr>
          <p:spPr>
            <a:xfrm rot="2431201" flipH="1">
              <a:off x="89246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25D7C96-41AD-498C-8336-F454C3FA3A06}"/>
              </a:ext>
            </a:extLst>
          </p:cNvPr>
          <p:cNvGrpSpPr/>
          <p:nvPr/>
        </p:nvGrpSpPr>
        <p:grpSpPr>
          <a:xfrm flipV="1">
            <a:off x="319311" y="4384635"/>
            <a:ext cx="9461038" cy="812189"/>
            <a:chOff x="275824" y="1795418"/>
            <a:chExt cx="9461038" cy="812189"/>
          </a:xfrm>
        </p:grpSpPr>
        <p:sp>
          <p:nvSpPr>
            <p:cNvPr id="170" name="Arc 169">
              <a:extLst>
                <a:ext uri="{FF2B5EF4-FFF2-40B4-BE49-F238E27FC236}">
                  <a16:creationId xmlns:a16="http://schemas.microsoft.com/office/drawing/2014/main" id="{9367B3CB-EC70-4CCE-A345-B1E51E524B5A}"/>
                </a:ext>
              </a:extLst>
            </p:cNvPr>
            <p:cNvSpPr/>
            <p:nvPr/>
          </p:nvSpPr>
          <p:spPr>
            <a:xfrm rot="2409706" flipH="1">
              <a:off x="2758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Arc 170">
              <a:extLst>
                <a:ext uri="{FF2B5EF4-FFF2-40B4-BE49-F238E27FC236}">
                  <a16:creationId xmlns:a16="http://schemas.microsoft.com/office/drawing/2014/main" id="{39CE95E0-6953-446D-A1FB-3F29EC8355EA}"/>
                </a:ext>
              </a:extLst>
            </p:cNvPr>
            <p:cNvSpPr/>
            <p:nvPr/>
          </p:nvSpPr>
          <p:spPr>
            <a:xfrm rot="2543340" flipH="1">
              <a:off x="15113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94B5D107-3B48-41E9-812D-B3C2721B05FC}"/>
                </a:ext>
              </a:extLst>
            </p:cNvPr>
            <p:cNvSpPr/>
            <p:nvPr/>
          </p:nvSpPr>
          <p:spPr>
            <a:xfrm rot="2456644" flipH="1">
              <a:off x="274692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79035130-3F5B-4813-95A7-EEFB1B92C812}"/>
                </a:ext>
              </a:extLst>
            </p:cNvPr>
            <p:cNvSpPr/>
            <p:nvPr/>
          </p:nvSpPr>
          <p:spPr>
            <a:xfrm rot="2406656" flipH="1">
              <a:off x="39824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Arc 173">
              <a:extLst>
                <a:ext uri="{FF2B5EF4-FFF2-40B4-BE49-F238E27FC236}">
                  <a16:creationId xmlns:a16="http://schemas.microsoft.com/office/drawing/2014/main" id="{61361708-251D-4D08-85CA-E4243001F725}"/>
                </a:ext>
              </a:extLst>
            </p:cNvPr>
            <p:cNvSpPr/>
            <p:nvPr/>
          </p:nvSpPr>
          <p:spPr>
            <a:xfrm rot="2391587" flipH="1">
              <a:off x="52180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D0371154-EFEF-4713-8784-E9346A2924FF}"/>
                </a:ext>
              </a:extLst>
            </p:cNvPr>
            <p:cNvSpPr/>
            <p:nvPr/>
          </p:nvSpPr>
          <p:spPr>
            <a:xfrm rot="2397202" flipH="1">
              <a:off x="645357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Arc 175">
              <a:extLst>
                <a:ext uri="{FF2B5EF4-FFF2-40B4-BE49-F238E27FC236}">
                  <a16:creationId xmlns:a16="http://schemas.microsoft.com/office/drawing/2014/main" id="{0792851F-30C1-4691-BE42-8B775FF89DDD}"/>
                </a:ext>
              </a:extLst>
            </p:cNvPr>
            <p:cNvSpPr/>
            <p:nvPr/>
          </p:nvSpPr>
          <p:spPr>
            <a:xfrm rot="2446967" flipH="1">
              <a:off x="76891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F7F75C17-5188-473B-9E83-61833F54A5F4}"/>
                </a:ext>
              </a:extLst>
            </p:cNvPr>
            <p:cNvSpPr/>
            <p:nvPr/>
          </p:nvSpPr>
          <p:spPr>
            <a:xfrm rot="2431201" flipH="1">
              <a:off x="89246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DC01195-6357-4934-8506-31E86D6F3CAE}"/>
              </a:ext>
            </a:extLst>
          </p:cNvPr>
          <p:cNvGrpSpPr/>
          <p:nvPr/>
        </p:nvGrpSpPr>
        <p:grpSpPr>
          <a:xfrm flipV="1">
            <a:off x="298681" y="5463616"/>
            <a:ext cx="9461038" cy="812189"/>
            <a:chOff x="275824" y="1795418"/>
            <a:chExt cx="9461038" cy="812189"/>
          </a:xfrm>
        </p:grpSpPr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6D2498A4-8B38-4617-87E3-D1AC548C7111}"/>
                </a:ext>
              </a:extLst>
            </p:cNvPr>
            <p:cNvSpPr/>
            <p:nvPr/>
          </p:nvSpPr>
          <p:spPr>
            <a:xfrm rot="2409706" flipH="1">
              <a:off x="2758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Arc 179">
              <a:extLst>
                <a:ext uri="{FF2B5EF4-FFF2-40B4-BE49-F238E27FC236}">
                  <a16:creationId xmlns:a16="http://schemas.microsoft.com/office/drawing/2014/main" id="{D8FF9E06-B347-4CE8-8601-1264AEF60E0C}"/>
                </a:ext>
              </a:extLst>
            </p:cNvPr>
            <p:cNvSpPr/>
            <p:nvPr/>
          </p:nvSpPr>
          <p:spPr>
            <a:xfrm rot="2543340" flipH="1">
              <a:off x="15113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73D8838D-AEA7-46DC-B84B-BFDDA1F09DC8}"/>
                </a:ext>
              </a:extLst>
            </p:cNvPr>
            <p:cNvSpPr/>
            <p:nvPr/>
          </p:nvSpPr>
          <p:spPr>
            <a:xfrm rot="2456644" flipH="1">
              <a:off x="274692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30574EEE-013F-4656-B694-7D72C1C568A3}"/>
                </a:ext>
              </a:extLst>
            </p:cNvPr>
            <p:cNvSpPr/>
            <p:nvPr/>
          </p:nvSpPr>
          <p:spPr>
            <a:xfrm rot="2406656" flipH="1">
              <a:off x="39824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Arc 182">
              <a:extLst>
                <a:ext uri="{FF2B5EF4-FFF2-40B4-BE49-F238E27FC236}">
                  <a16:creationId xmlns:a16="http://schemas.microsoft.com/office/drawing/2014/main" id="{119847FC-31C0-49B7-A775-50979F44B544}"/>
                </a:ext>
              </a:extLst>
            </p:cNvPr>
            <p:cNvSpPr/>
            <p:nvPr/>
          </p:nvSpPr>
          <p:spPr>
            <a:xfrm rot="2391587" flipH="1">
              <a:off x="52180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9F6354F3-9CBF-491A-BF99-6CF138C2FF62}"/>
                </a:ext>
              </a:extLst>
            </p:cNvPr>
            <p:cNvSpPr/>
            <p:nvPr/>
          </p:nvSpPr>
          <p:spPr>
            <a:xfrm rot="2397202" flipH="1">
              <a:off x="645357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C4404BC6-50DB-4B67-B855-04E590EFE319}"/>
                </a:ext>
              </a:extLst>
            </p:cNvPr>
            <p:cNvSpPr/>
            <p:nvPr/>
          </p:nvSpPr>
          <p:spPr>
            <a:xfrm rot="2446967" flipH="1">
              <a:off x="76891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9681CFD6-234F-4599-A172-43BD2BAF76B1}"/>
                </a:ext>
              </a:extLst>
            </p:cNvPr>
            <p:cNvSpPr/>
            <p:nvPr/>
          </p:nvSpPr>
          <p:spPr>
            <a:xfrm rot="2431201" flipH="1">
              <a:off x="89246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EF22B44-6DF6-4F4D-9833-14AA5AD7F2EC}"/>
              </a:ext>
            </a:extLst>
          </p:cNvPr>
          <p:cNvGrpSpPr/>
          <p:nvPr/>
        </p:nvGrpSpPr>
        <p:grpSpPr>
          <a:xfrm flipV="1">
            <a:off x="319311" y="6498989"/>
            <a:ext cx="9461038" cy="812189"/>
            <a:chOff x="275824" y="1795418"/>
            <a:chExt cx="9461038" cy="812189"/>
          </a:xfrm>
        </p:grpSpPr>
        <p:sp>
          <p:nvSpPr>
            <p:cNvPr id="188" name="Arc 187">
              <a:extLst>
                <a:ext uri="{FF2B5EF4-FFF2-40B4-BE49-F238E27FC236}">
                  <a16:creationId xmlns:a16="http://schemas.microsoft.com/office/drawing/2014/main" id="{283F13C7-4A61-4480-A46D-EC1FCBAE48E1}"/>
                </a:ext>
              </a:extLst>
            </p:cNvPr>
            <p:cNvSpPr/>
            <p:nvPr/>
          </p:nvSpPr>
          <p:spPr>
            <a:xfrm rot="2409706" flipH="1">
              <a:off x="2758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F61D9BD-B24E-4A94-B0EF-FD90B772250E}"/>
                </a:ext>
              </a:extLst>
            </p:cNvPr>
            <p:cNvSpPr/>
            <p:nvPr/>
          </p:nvSpPr>
          <p:spPr>
            <a:xfrm rot="2543340" flipH="1">
              <a:off x="15113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E381B208-028D-4F42-8904-85D586DF38FB}"/>
                </a:ext>
              </a:extLst>
            </p:cNvPr>
            <p:cNvSpPr/>
            <p:nvPr/>
          </p:nvSpPr>
          <p:spPr>
            <a:xfrm rot="2456644" flipH="1">
              <a:off x="274692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2549B2BF-60A1-4552-81DE-3A46C21AEFBC}"/>
                </a:ext>
              </a:extLst>
            </p:cNvPr>
            <p:cNvSpPr/>
            <p:nvPr/>
          </p:nvSpPr>
          <p:spPr>
            <a:xfrm rot="2406656" flipH="1">
              <a:off x="39824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0B6BD5ED-94C4-49C0-B6D5-CA4141554A20}"/>
                </a:ext>
              </a:extLst>
            </p:cNvPr>
            <p:cNvSpPr/>
            <p:nvPr/>
          </p:nvSpPr>
          <p:spPr>
            <a:xfrm rot="2391587" flipH="1">
              <a:off x="52180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31180A03-34A1-494E-A946-AE4A79DA34B1}"/>
                </a:ext>
              </a:extLst>
            </p:cNvPr>
            <p:cNvSpPr/>
            <p:nvPr/>
          </p:nvSpPr>
          <p:spPr>
            <a:xfrm rot="2397202" flipH="1">
              <a:off x="645357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Arc 232">
              <a:extLst>
                <a:ext uri="{FF2B5EF4-FFF2-40B4-BE49-F238E27FC236}">
                  <a16:creationId xmlns:a16="http://schemas.microsoft.com/office/drawing/2014/main" id="{88A70115-7321-49F0-83C9-341610134D79}"/>
                </a:ext>
              </a:extLst>
            </p:cNvPr>
            <p:cNvSpPr/>
            <p:nvPr/>
          </p:nvSpPr>
          <p:spPr>
            <a:xfrm rot="2446967" flipH="1">
              <a:off x="76891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Arc 233">
              <a:extLst>
                <a:ext uri="{FF2B5EF4-FFF2-40B4-BE49-F238E27FC236}">
                  <a16:creationId xmlns:a16="http://schemas.microsoft.com/office/drawing/2014/main" id="{2F09E226-D61B-4125-9163-B5CB8D930EEC}"/>
                </a:ext>
              </a:extLst>
            </p:cNvPr>
            <p:cNvSpPr/>
            <p:nvPr/>
          </p:nvSpPr>
          <p:spPr>
            <a:xfrm rot="2431201" flipH="1">
              <a:off x="89246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DA1E16A7-385C-46CA-8B75-D57A675DE221}"/>
              </a:ext>
            </a:extLst>
          </p:cNvPr>
          <p:cNvSpPr txBox="1"/>
          <p:nvPr/>
        </p:nvSpPr>
        <p:spPr>
          <a:xfrm rot="19181013">
            <a:off x="2461220" y="3590153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C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r</a:t>
            </a:r>
            <a:r>
              <a:rPr lang="en-US" sz="5400" b="1" dirty="0">
                <a:solidFill>
                  <a:prstClr val="black">
                    <a:alpha val="15000"/>
                  </a:prstClr>
                </a:solidFill>
                <a:latin typeface="Calibri" panose="020F0502020204030204"/>
              </a:rPr>
              <a:t> </a:t>
            </a:r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p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a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latin typeface="Calibri" panose="020F0502020204030204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46280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B649A44-BD75-4322-8C01-E695034A6895}"/>
              </a:ext>
            </a:extLst>
          </p:cNvPr>
          <p:cNvGrpSpPr/>
          <p:nvPr/>
        </p:nvGrpSpPr>
        <p:grpSpPr>
          <a:xfrm>
            <a:off x="298681" y="1791589"/>
            <a:ext cx="9461038" cy="812189"/>
            <a:chOff x="275824" y="1795418"/>
            <a:chExt cx="9461038" cy="812189"/>
          </a:xfrm>
        </p:grpSpPr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69DF1667-5AE2-4597-8E99-F3F58EC03B28}"/>
                </a:ext>
              </a:extLst>
            </p:cNvPr>
            <p:cNvSpPr/>
            <p:nvPr/>
          </p:nvSpPr>
          <p:spPr>
            <a:xfrm rot="2725643" flipH="1">
              <a:off x="2758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8BAFCDDB-980C-4994-ACD7-0030ACD1887B}"/>
                </a:ext>
              </a:extLst>
            </p:cNvPr>
            <p:cNvSpPr/>
            <p:nvPr/>
          </p:nvSpPr>
          <p:spPr>
            <a:xfrm rot="2725643" flipH="1">
              <a:off x="15113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F36B4E07-BB75-48AF-9D0F-2EF3F3FF122F}"/>
                </a:ext>
              </a:extLst>
            </p:cNvPr>
            <p:cNvSpPr/>
            <p:nvPr/>
          </p:nvSpPr>
          <p:spPr>
            <a:xfrm rot="2725643" flipH="1">
              <a:off x="274692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C42E5E32-D4A0-4D5D-A9C4-66AC7B2C9587}"/>
                </a:ext>
              </a:extLst>
            </p:cNvPr>
            <p:cNvSpPr/>
            <p:nvPr/>
          </p:nvSpPr>
          <p:spPr>
            <a:xfrm rot="2725643" flipH="1">
              <a:off x="39824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209DD460-4D2B-4070-984F-F4C04F03A5FB}"/>
                </a:ext>
              </a:extLst>
            </p:cNvPr>
            <p:cNvSpPr/>
            <p:nvPr/>
          </p:nvSpPr>
          <p:spPr>
            <a:xfrm rot="2725643" flipH="1">
              <a:off x="52180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0CCC21F-53C4-465A-88CE-22128FB8EF2C}"/>
                </a:ext>
              </a:extLst>
            </p:cNvPr>
            <p:cNvSpPr/>
            <p:nvPr/>
          </p:nvSpPr>
          <p:spPr>
            <a:xfrm rot="2725643" flipH="1">
              <a:off x="645357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C03CE57B-AFCE-41C0-8303-870FBD0F3DB6}"/>
                </a:ext>
              </a:extLst>
            </p:cNvPr>
            <p:cNvSpPr/>
            <p:nvPr/>
          </p:nvSpPr>
          <p:spPr>
            <a:xfrm rot="2725643" flipH="1">
              <a:off x="76891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782093AE-3224-4F63-BA3D-9C3E43DF21B0}"/>
                </a:ext>
              </a:extLst>
            </p:cNvPr>
            <p:cNvSpPr/>
            <p:nvPr/>
          </p:nvSpPr>
          <p:spPr>
            <a:xfrm rot="2725643" flipH="1">
              <a:off x="89246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E9BB1937-5C0E-489E-A767-EF46040BFF28}"/>
              </a:ext>
            </a:extLst>
          </p:cNvPr>
          <p:cNvSpPr txBox="1"/>
          <p:nvPr/>
        </p:nvSpPr>
        <p:spPr>
          <a:xfrm>
            <a:off x="330197" y="461222"/>
            <a:ext cx="441977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Line Tracing</a:t>
            </a:r>
            <a:endParaRPr lang="en-US" sz="4840" dirty="0">
              <a:solidFill>
                <a:srgbClr val="44546A">
                  <a:lumMod val="60000"/>
                  <a:lumOff val="40000"/>
                </a:srgbClr>
              </a:solidFill>
              <a:latin typeface="Arial Black" panose="020B0A04020102020204" pitchFamily="34" charset="0"/>
            </a:endParaRP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FC1A24FB-F95B-498F-AA47-876FCE528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77" y="46440"/>
            <a:ext cx="2456540" cy="1450582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AF35EBAE-0C69-4097-B1BC-AF23DBAB42D4}"/>
              </a:ext>
            </a:extLst>
          </p:cNvPr>
          <p:cNvSpPr txBox="1"/>
          <p:nvPr/>
        </p:nvSpPr>
        <p:spPr>
          <a:xfrm>
            <a:off x="1021370" y="1067541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Blossomings.github.io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841C194-F7A8-4B79-A760-609963C97AA6}"/>
              </a:ext>
            </a:extLst>
          </p:cNvPr>
          <p:cNvGrpSpPr/>
          <p:nvPr/>
        </p:nvGrpSpPr>
        <p:grpSpPr>
          <a:xfrm>
            <a:off x="298681" y="2784509"/>
            <a:ext cx="9461038" cy="812189"/>
            <a:chOff x="275824" y="1795418"/>
            <a:chExt cx="9461038" cy="812189"/>
          </a:xfrm>
        </p:grpSpPr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8292D24B-A0B0-4363-982E-5E2D03BB97A3}"/>
                </a:ext>
              </a:extLst>
            </p:cNvPr>
            <p:cNvSpPr/>
            <p:nvPr/>
          </p:nvSpPr>
          <p:spPr>
            <a:xfrm rot="2409706" flipH="1">
              <a:off x="2758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D8E59D2B-A984-4F0B-9082-FF631998F1EB}"/>
                </a:ext>
              </a:extLst>
            </p:cNvPr>
            <p:cNvSpPr/>
            <p:nvPr/>
          </p:nvSpPr>
          <p:spPr>
            <a:xfrm rot="2543340" flipH="1">
              <a:off x="15113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24A53DB6-DAA6-4E3C-A17E-A0B888AFD867}"/>
                </a:ext>
              </a:extLst>
            </p:cNvPr>
            <p:cNvSpPr/>
            <p:nvPr/>
          </p:nvSpPr>
          <p:spPr>
            <a:xfrm rot="2456644" flipH="1">
              <a:off x="274692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6650FA73-2A4B-43C7-B562-22FEDBBFA9E9}"/>
                </a:ext>
              </a:extLst>
            </p:cNvPr>
            <p:cNvSpPr/>
            <p:nvPr/>
          </p:nvSpPr>
          <p:spPr>
            <a:xfrm rot="2406656" flipH="1">
              <a:off x="39824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FA5E3C61-7F41-4F2D-BBF4-84ACF5D70E93}"/>
                </a:ext>
              </a:extLst>
            </p:cNvPr>
            <p:cNvSpPr/>
            <p:nvPr/>
          </p:nvSpPr>
          <p:spPr>
            <a:xfrm rot="2391587" flipH="1">
              <a:off x="52180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579F0584-86B3-4CCD-9E3A-097C07F3B338}"/>
                </a:ext>
              </a:extLst>
            </p:cNvPr>
            <p:cNvSpPr/>
            <p:nvPr/>
          </p:nvSpPr>
          <p:spPr>
            <a:xfrm rot="2397202" flipH="1">
              <a:off x="645357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D3070E5D-795E-48D6-8B25-4140132B817A}"/>
                </a:ext>
              </a:extLst>
            </p:cNvPr>
            <p:cNvSpPr/>
            <p:nvPr/>
          </p:nvSpPr>
          <p:spPr>
            <a:xfrm rot="2446967" flipH="1">
              <a:off x="76891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CCF5EFDF-C980-48DF-8489-D2AD91721769}"/>
                </a:ext>
              </a:extLst>
            </p:cNvPr>
            <p:cNvSpPr/>
            <p:nvPr/>
          </p:nvSpPr>
          <p:spPr>
            <a:xfrm rot="2431201" flipH="1">
              <a:off x="89246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076B308-136A-4397-BDC7-696B406B06EE}"/>
              </a:ext>
            </a:extLst>
          </p:cNvPr>
          <p:cNvGrpSpPr/>
          <p:nvPr/>
        </p:nvGrpSpPr>
        <p:grpSpPr>
          <a:xfrm>
            <a:off x="298681" y="3764312"/>
            <a:ext cx="9461038" cy="812189"/>
            <a:chOff x="275824" y="1795418"/>
            <a:chExt cx="9461038" cy="812189"/>
          </a:xfrm>
        </p:grpSpPr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533E19E0-6925-487F-B13B-616278D2AC50}"/>
                </a:ext>
              </a:extLst>
            </p:cNvPr>
            <p:cNvSpPr/>
            <p:nvPr/>
          </p:nvSpPr>
          <p:spPr>
            <a:xfrm rot="2409706" flipH="1">
              <a:off x="2758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E957D470-BF3B-44CF-BC95-43CB4816A7CD}"/>
                </a:ext>
              </a:extLst>
            </p:cNvPr>
            <p:cNvSpPr/>
            <p:nvPr/>
          </p:nvSpPr>
          <p:spPr>
            <a:xfrm rot="2543340" flipH="1">
              <a:off x="15113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6A79722F-26AF-4FD3-94B1-907A4965263E}"/>
                </a:ext>
              </a:extLst>
            </p:cNvPr>
            <p:cNvSpPr/>
            <p:nvPr/>
          </p:nvSpPr>
          <p:spPr>
            <a:xfrm rot="2456644" flipH="1">
              <a:off x="274692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8B277E78-04FA-42FD-A54F-0F87B3CAE062}"/>
                </a:ext>
              </a:extLst>
            </p:cNvPr>
            <p:cNvSpPr/>
            <p:nvPr/>
          </p:nvSpPr>
          <p:spPr>
            <a:xfrm rot="2406656" flipH="1">
              <a:off x="39824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Arc 164">
              <a:extLst>
                <a:ext uri="{FF2B5EF4-FFF2-40B4-BE49-F238E27FC236}">
                  <a16:creationId xmlns:a16="http://schemas.microsoft.com/office/drawing/2014/main" id="{38417C23-6AA9-468A-89E2-34ABF1FD2515}"/>
                </a:ext>
              </a:extLst>
            </p:cNvPr>
            <p:cNvSpPr/>
            <p:nvPr/>
          </p:nvSpPr>
          <p:spPr>
            <a:xfrm rot="2391587" flipH="1">
              <a:off x="52180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Arc 165">
              <a:extLst>
                <a:ext uri="{FF2B5EF4-FFF2-40B4-BE49-F238E27FC236}">
                  <a16:creationId xmlns:a16="http://schemas.microsoft.com/office/drawing/2014/main" id="{2398B04C-AB42-4C41-9F62-C9CD3F0061ED}"/>
                </a:ext>
              </a:extLst>
            </p:cNvPr>
            <p:cNvSpPr/>
            <p:nvPr/>
          </p:nvSpPr>
          <p:spPr>
            <a:xfrm rot="2397202" flipH="1">
              <a:off x="645357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Arc 166">
              <a:extLst>
                <a:ext uri="{FF2B5EF4-FFF2-40B4-BE49-F238E27FC236}">
                  <a16:creationId xmlns:a16="http://schemas.microsoft.com/office/drawing/2014/main" id="{28776692-5093-4466-975D-A9E32778B456}"/>
                </a:ext>
              </a:extLst>
            </p:cNvPr>
            <p:cNvSpPr/>
            <p:nvPr/>
          </p:nvSpPr>
          <p:spPr>
            <a:xfrm rot="2446967" flipH="1">
              <a:off x="76891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6C4441DB-2392-4CF1-A552-53401830D93F}"/>
                </a:ext>
              </a:extLst>
            </p:cNvPr>
            <p:cNvSpPr/>
            <p:nvPr/>
          </p:nvSpPr>
          <p:spPr>
            <a:xfrm rot="2431201" flipH="1">
              <a:off x="89246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25D7C96-41AD-498C-8336-F454C3FA3A06}"/>
              </a:ext>
            </a:extLst>
          </p:cNvPr>
          <p:cNvGrpSpPr/>
          <p:nvPr/>
        </p:nvGrpSpPr>
        <p:grpSpPr>
          <a:xfrm>
            <a:off x="319311" y="4765765"/>
            <a:ext cx="9461038" cy="812189"/>
            <a:chOff x="275824" y="1795418"/>
            <a:chExt cx="9461038" cy="812189"/>
          </a:xfrm>
        </p:grpSpPr>
        <p:sp>
          <p:nvSpPr>
            <p:cNvPr id="170" name="Arc 169">
              <a:extLst>
                <a:ext uri="{FF2B5EF4-FFF2-40B4-BE49-F238E27FC236}">
                  <a16:creationId xmlns:a16="http://schemas.microsoft.com/office/drawing/2014/main" id="{9367B3CB-EC70-4CCE-A345-B1E51E524B5A}"/>
                </a:ext>
              </a:extLst>
            </p:cNvPr>
            <p:cNvSpPr/>
            <p:nvPr/>
          </p:nvSpPr>
          <p:spPr>
            <a:xfrm rot="2409706" flipH="1">
              <a:off x="2758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Arc 170">
              <a:extLst>
                <a:ext uri="{FF2B5EF4-FFF2-40B4-BE49-F238E27FC236}">
                  <a16:creationId xmlns:a16="http://schemas.microsoft.com/office/drawing/2014/main" id="{39CE95E0-6953-446D-A1FB-3F29EC8355EA}"/>
                </a:ext>
              </a:extLst>
            </p:cNvPr>
            <p:cNvSpPr/>
            <p:nvPr/>
          </p:nvSpPr>
          <p:spPr>
            <a:xfrm rot="2543340" flipH="1">
              <a:off x="15113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94B5D107-3B48-41E9-812D-B3C2721B05FC}"/>
                </a:ext>
              </a:extLst>
            </p:cNvPr>
            <p:cNvSpPr/>
            <p:nvPr/>
          </p:nvSpPr>
          <p:spPr>
            <a:xfrm rot="2456644" flipH="1">
              <a:off x="274692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79035130-3F5B-4813-95A7-EEFB1B92C812}"/>
                </a:ext>
              </a:extLst>
            </p:cNvPr>
            <p:cNvSpPr/>
            <p:nvPr/>
          </p:nvSpPr>
          <p:spPr>
            <a:xfrm rot="2406656" flipH="1">
              <a:off x="39824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Arc 173">
              <a:extLst>
                <a:ext uri="{FF2B5EF4-FFF2-40B4-BE49-F238E27FC236}">
                  <a16:creationId xmlns:a16="http://schemas.microsoft.com/office/drawing/2014/main" id="{61361708-251D-4D08-85CA-E4243001F725}"/>
                </a:ext>
              </a:extLst>
            </p:cNvPr>
            <p:cNvSpPr/>
            <p:nvPr/>
          </p:nvSpPr>
          <p:spPr>
            <a:xfrm rot="2391587" flipH="1">
              <a:off x="52180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D0371154-EFEF-4713-8784-E9346A2924FF}"/>
                </a:ext>
              </a:extLst>
            </p:cNvPr>
            <p:cNvSpPr/>
            <p:nvPr/>
          </p:nvSpPr>
          <p:spPr>
            <a:xfrm rot="2397202" flipH="1">
              <a:off x="645357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Arc 175">
              <a:extLst>
                <a:ext uri="{FF2B5EF4-FFF2-40B4-BE49-F238E27FC236}">
                  <a16:creationId xmlns:a16="http://schemas.microsoft.com/office/drawing/2014/main" id="{0792851F-30C1-4691-BE42-8B775FF89DDD}"/>
                </a:ext>
              </a:extLst>
            </p:cNvPr>
            <p:cNvSpPr/>
            <p:nvPr/>
          </p:nvSpPr>
          <p:spPr>
            <a:xfrm rot="2446967" flipH="1">
              <a:off x="76891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F7F75C17-5188-473B-9E83-61833F54A5F4}"/>
                </a:ext>
              </a:extLst>
            </p:cNvPr>
            <p:cNvSpPr/>
            <p:nvPr/>
          </p:nvSpPr>
          <p:spPr>
            <a:xfrm rot="2431201" flipH="1">
              <a:off x="89246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DC01195-6357-4934-8506-31E86D6F3CAE}"/>
              </a:ext>
            </a:extLst>
          </p:cNvPr>
          <p:cNvGrpSpPr/>
          <p:nvPr/>
        </p:nvGrpSpPr>
        <p:grpSpPr>
          <a:xfrm>
            <a:off x="298681" y="5844746"/>
            <a:ext cx="9461038" cy="812189"/>
            <a:chOff x="275824" y="1795418"/>
            <a:chExt cx="9461038" cy="812189"/>
          </a:xfrm>
        </p:grpSpPr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6D2498A4-8B38-4617-87E3-D1AC548C7111}"/>
                </a:ext>
              </a:extLst>
            </p:cNvPr>
            <p:cNvSpPr/>
            <p:nvPr/>
          </p:nvSpPr>
          <p:spPr>
            <a:xfrm rot="2409706" flipH="1">
              <a:off x="2758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Arc 179">
              <a:extLst>
                <a:ext uri="{FF2B5EF4-FFF2-40B4-BE49-F238E27FC236}">
                  <a16:creationId xmlns:a16="http://schemas.microsoft.com/office/drawing/2014/main" id="{D8FF9E06-B347-4CE8-8601-1264AEF60E0C}"/>
                </a:ext>
              </a:extLst>
            </p:cNvPr>
            <p:cNvSpPr/>
            <p:nvPr/>
          </p:nvSpPr>
          <p:spPr>
            <a:xfrm rot="2543340" flipH="1">
              <a:off x="15113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73D8838D-AEA7-46DC-B84B-BFDDA1F09DC8}"/>
                </a:ext>
              </a:extLst>
            </p:cNvPr>
            <p:cNvSpPr/>
            <p:nvPr/>
          </p:nvSpPr>
          <p:spPr>
            <a:xfrm rot="2456644" flipH="1">
              <a:off x="274692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30574EEE-013F-4656-B694-7D72C1C568A3}"/>
                </a:ext>
              </a:extLst>
            </p:cNvPr>
            <p:cNvSpPr/>
            <p:nvPr/>
          </p:nvSpPr>
          <p:spPr>
            <a:xfrm rot="2406656" flipH="1">
              <a:off x="39824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Arc 182">
              <a:extLst>
                <a:ext uri="{FF2B5EF4-FFF2-40B4-BE49-F238E27FC236}">
                  <a16:creationId xmlns:a16="http://schemas.microsoft.com/office/drawing/2014/main" id="{119847FC-31C0-49B7-A775-50979F44B544}"/>
                </a:ext>
              </a:extLst>
            </p:cNvPr>
            <p:cNvSpPr/>
            <p:nvPr/>
          </p:nvSpPr>
          <p:spPr>
            <a:xfrm rot="2391587" flipH="1">
              <a:off x="52180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9F6354F3-9CBF-491A-BF99-6CF138C2FF62}"/>
                </a:ext>
              </a:extLst>
            </p:cNvPr>
            <p:cNvSpPr/>
            <p:nvPr/>
          </p:nvSpPr>
          <p:spPr>
            <a:xfrm rot="2397202" flipH="1">
              <a:off x="645357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C4404BC6-50DB-4B67-B855-04E590EFE319}"/>
                </a:ext>
              </a:extLst>
            </p:cNvPr>
            <p:cNvSpPr/>
            <p:nvPr/>
          </p:nvSpPr>
          <p:spPr>
            <a:xfrm rot="2446967" flipH="1">
              <a:off x="76891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9681CFD6-234F-4599-A172-43BD2BAF76B1}"/>
                </a:ext>
              </a:extLst>
            </p:cNvPr>
            <p:cNvSpPr/>
            <p:nvPr/>
          </p:nvSpPr>
          <p:spPr>
            <a:xfrm rot="2431201" flipH="1">
              <a:off x="89246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EF22B44-6DF6-4F4D-9833-14AA5AD7F2EC}"/>
              </a:ext>
            </a:extLst>
          </p:cNvPr>
          <p:cNvGrpSpPr/>
          <p:nvPr/>
        </p:nvGrpSpPr>
        <p:grpSpPr>
          <a:xfrm>
            <a:off x="319311" y="6880119"/>
            <a:ext cx="9461038" cy="812189"/>
            <a:chOff x="275824" y="1795418"/>
            <a:chExt cx="9461038" cy="812189"/>
          </a:xfrm>
        </p:grpSpPr>
        <p:sp>
          <p:nvSpPr>
            <p:cNvPr id="188" name="Arc 187">
              <a:extLst>
                <a:ext uri="{FF2B5EF4-FFF2-40B4-BE49-F238E27FC236}">
                  <a16:creationId xmlns:a16="http://schemas.microsoft.com/office/drawing/2014/main" id="{283F13C7-4A61-4480-A46D-EC1FCBAE48E1}"/>
                </a:ext>
              </a:extLst>
            </p:cNvPr>
            <p:cNvSpPr/>
            <p:nvPr/>
          </p:nvSpPr>
          <p:spPr>
            <a:xfrm rot="2409706" flipH="1">
              <a:off x="2758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F61D9BD-B24E-4A94-B0EF-FD90B772250E}"/>
                </a:ext>
              </a:extLst>
            </p:cNvPr>
            <p:cNvSpPr/>
            <p:nvPr/>
          </p:nvSpPr>
          <p:spPr>
            <a:xfrm rot="2543340" flipH="1">
              <a:off x="15113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E381B208-028D-4F42-8904-85D586DF38FB}"/>
                </a:ext>
              </a:extLst>
            </p:cNvPr>
            <p:cNvSpPr/>
            <p:nvPr/>
          </p:nvSpPr>
          <p:spPr>
            <a:xfrm rot="2456644" flipH="1">
              <a:off x="274692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2549B2BF-60A1-4552-81DE-3A46C21AEFBC}"/>
                </a:ext>
              </a:extLst>
            </p:cNvPr>
            <p:cNvSpPr/>
            <p:nvPr/>
          </p:nvSpPr>
          <p:spPr>
            <a:xfrm rot="2406656" flipH="1">
              <a:off x="39824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0B6BD5ED-94C4-49C0-B6D5-CA4141554A20}"/>
                </a:ext>
              </a:extLst>
            </p:cNvPr>
            <p:cNvSpPr/>
            <p:nvPr/>
          </p:nvSpPr>
          <p:spPr>
            <a:xfrm rot="2391587" flipH="1">
              <a:off x="52180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31180A03-34A1-494E-A946-AE4A79DA34B1}"/>
                </a:ext>
              </a:extLst>
            </p:cNvPr>
            <p:cNvSpPr/>
            <p:nvPr/>
          </p:nvSpPr>
          <p:spPr>
            <a:xfrm rot="2397202" flipH="1">
              <a:off x="6453574" y="1795418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Arc 232">
              <a:extLst>
                <a:ext uri="{FF2B5EF4-FFF2-40B4-BE49-F238E27FC236}">
                  <a16:creationId xmlns:a16="http://schemas.microsoft.com/office/drawing/2014/main" id="{88A70115-7321-49F0-83C9-341610134D79}"/>
                </a:ext>
              </a:extLst>
            </p:cNvPr>
            <p:cNvSpPr/>
            <p:nvPr/>
          </p:nvSpPr>
          <p:spPr>
            <a:xfrm rot="2446967" flipH="1">
              <a:off x="768912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Arc 233">
              <a:extLst>
                <a:ext uri="{FF2B5EF4-FFF2-40B4-BE49-F238E27FC236}">
                  <a16:creationId xmlns:a16="http://schemas.microsoft.com/office/drawing/2014/main" id="{2F09E226-D61B-4125-9163-B5CB8D930EEC}"/>
                </a:ext>
              </a:extLst>
            </p:cNvPr>
            <p:cNvSpPr/>
            <p:nvPr/>
          </p:nvSpPr>
          <p:spPr>
            <a:xfrm rot="2431201" flipH="1">
              <a:off x="8924674" y="1795419"/>
              <a:ext cx="812188" cy="812188"/>
            </a:xfrm>
            <a:prstGeom prst="arc">
              <a:avLst>
                <a:gd name="adj1" fmla="val 13599779"/>
                <a:gd name="adj2" fmla="val 2684456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DA1E16A7-385C-46CA-8B75-D57A675DE221}"/>
              </a:ext>
            </a:extLst>
          </p:cNvPr>
          <p:cNvSpPr txBox="1"/>
          <p:nvPr/>
        </p:nvSpPr>
        <p:spPr>
          <a:xfrm rot="19181013">
            <a:off x="2461220" y="3590153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C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r</a:t>
            </a:r>
            <a:r>
              <a:rPr lang="en-US" sz="5400" b="1" dirty="0">
                <a:solidFill>
                  <a:prstClr val="black">
                    <a:alpha val="15000"/>
                  </a:prstClr>
                </a:solidFill>
                <a:latin typeface="Calibri" panose="020F0502020204030204"/>
              </a:rPr>
              <a:t> </a:t>
            </a:r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p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a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latin typeface="Calibri" panose="020F0502020204030204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58861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230">
            <a:extLst>
              <a:ext uri="{FF2B5EF4-FFF2-40B4-BE49-F238E27FC236}">
                <a16:creationId xmlns:a16="http://schemas.microsoft.com/office/drawing/2014/main" id="{B7C74F03-4BA9-45D2-AB43-9A80DF44B7C7}"/>
              </a:ext>
            </a:extLst>
          </p:cNvPr>
          <p:cNvSpPr txBox="1"/>
          <p:nvPr/>
        </p:nvSpPr>
        <p:spPr>
          <a:xfrm rot="19181013">
            <a:off x="2023504" y="3960994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C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r</a:t>
            </a:r>
            <a:r>
              <a:rPr lang="en-US" sz="5400" b="1" dirty="0">
                <a:solidFill>
                  <a:prstClr val="black">
                    <a:alpha val="15000"/>
                  </a:prstClr>
                </a:solidFill>
                <a:latin typeface="Calibri" panose="020F0502020204030204"/>
              </a:rPr>
              <a:t> </a:t>
            </a:r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p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a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latin typeface="Calibri" panose="020F0502020204030204"/>
              </a:rPr>
              <a:t>h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247A1F-1BF5-4D93-B90B-5F2116F62753}"/>
              </a:ext>
            </a:extLst>
          </p:cNvPr>
          <p:cNvGrpSpPr/>
          <p:nvPr/>
        </p:nvGrpSpPr>
        <p:grpSpPr>
          <a:xfrm>
            <a:off x="420743" y="1522811"/>
            <a:ext cx="9806965" cy="812193"/>
            <a:chOff x="167845" y="1522811"/>
            <a:chExt cx="9806965" cy="8121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8DECAFE-B695-496F-80FE-5007508694DB}"/>
                </a:ext>
              </a:extLst>
            </p:cNvPr>
            <p:cNvGrpSpPr/>
            <p:nvPr/>
          </p:nvGrpSpPr>
          <p:grpSpPr>
            <a:xfrm>
              <a:off x="167845" y="1522812"/>
              <a:ext cx="5821403" cy="812192"/>
              <a:chOff x="167845" y="1522812"/>
              <a:chExt cx="5821403" cy="812192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0A08FC1C-3595-4416-89F5-E247CD45753C}"/>
                  </a:ext>
                </a:extLst>
              </p:cNvPr>
              <p:cNvSpPr/>
              <p:nvPr/>
            </p:nvSpPr>
            <p:spPr>
              <a:xfrm rot="13377407">
                <a:off x="167845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7A0E97D4-7D86-4B0F-BB68-B93C48D23947}"/>
                  </a:ext>
                </a:extLst>
              </p:cNvPr>
              <p:cNvSpPr/>
              <p:nvPr/>
            </p:nvSpPr>
            <p:spPr>
              <a:xfrm rot="13377407">
                <a:off x="1169688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0887A0D3-D00B-42C4-B8A4-64F5F7B1A2A5}"/>
                  </a:ext>
                </a:extLst>
              </p:cNvPr>
              <p:cNvSpPr/>
              <p:nvPr/>
            </p:nvSpPr>
            <p:spPr>
              <a:xfrm rot="13377407">
                <a:off x="2171531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C049DC06-B069-4255-A4F5-DA5E3D3F8B9E}"/>
                  </a:ext>
                </a:extLst>
              </p:cNvPr>
              <p:cNvSpPr/>
              <p:nvPr/>
            </p:nvSpPr>
            <p:spPr>
              <a:xfrm rot="13377407">
                <a:off x="3173374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Arc 114">
                <a:extLst>
                  <a:ext uri="{FF2B5EF4-FFF2-40B4-BE49-F238E27FC236}">
                    <a16:creationId xmlns:a16="http://schemas.microsoft.com/office/drawing/2014/main" id="{6D6EE700-E655-4F43-AAF3-954F70BC1CD0}"/>
                  </a:ext>
                </a:extLst>
              </p:cNvPr>
              <p:cNvSpPr/>
              <p:nvPr/>
            </p:nvSpPr>
            <p:spPr>
              <a:xfrm rot="13377407">
                <a:off x="4175217" y="1522812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912DC3C9-A51C-4E46-A6A4-AC529BABB218}"/>
                  </a:ext>
                </a:extLst>
              </p:cNvPr>
              <p:cNvSpPr/>
              <p:nvPr/>
            </p:nvSpPr>
            <p:spPr>
              <a:xfrm rot="13377407">
                <a:off x="5177060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A1792F6-6A0B-4FE0-AD5C-4641912BE6BD}"/>
                </a:ext>
              </a:extLst>
            </p:cNvPr>
            <p:cNvGrpSpPr/>
            <p:nvPr/>
          </p:nvGrpSpPr>
          <p:grpSpPr>
            <a:xfrm>
              <a:off x="6157093" y="1522811"/>
              <a:ext cx="3817717" cy="812190"/>
              <a:chOff x="167845" y="1522814"/>
              <a:chExt cx="3817717" cy="812190"/>
            </a:xfrm>
          </p:grpSpPr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E715526E-8D8B-4FEA-957C-7C441349F7ED}"/>
                  </a:ext>
                </a:extLst>
              </p:cNvPr>
              <p:cNvSpPr/>
              <p:nvPr/>
            </p:nvSpPr>
            <p:spPr>
              <a:xfrm rot="13377407">
                <a:off x="167845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4264BB1E-9882-4B2F-831E-8ECC1D0E9D6C}"/>
                  </a:ext>
                </a:extLst>
              </p:cNvPr>
              <p:cNvSpPr/>
              <p:nvPr/>
            </p:nvSpPr>
            <p:spPr>
              <a:xfrm rot="13377407">
                <a:off x="1169688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Arc 120">
                <a:extLst>
                  <a:ext uri="{FF2B5EF4-FFF2-40B4-BE49-F238E27FC236}">
                    <a16:creationId xmlns:a16="http://schemas.microsoft.com/office/drawing/2014/main" id="{746C4A81-CDBD-4E30-96B7-D1594006223F}"/>
                  </a:ext>
                </a:extLst>
              </p:cNvPr>
              <p:cNvSpPr/>
              <p:nvPr/>
            </p:nvSpPr>
            <p:spPr>
              <a:xfrm rot="13377407">
                <a:off x="2171531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Arc 121">
                <a:extLst>
                  <a:ext uri="{FF2B5EF4-FFF2-40B4-BE49-F238E27FC236}">
                    <a16:creationId xmlns:a16="http://schemas.microsoft.com/office/drawing/2014/main" id="{69DF1667-5AE2-4597-8E99-F3F58EC03B28}"/>
                  </a:ext>
                </a:extLst>
              </p:cNvPr>
              <p:cNvSpPr/>
              <p:nvPr/>
            </p:nvSpPr>
            <p:spPr>
              <a:xfrm rot="13377407">
                <a:off x="3173374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2CC2D8-70C5-4353-BC49-0FF5CB314054}"/>
              </a:ext>
            </a:extLst>
          </p:cNvPr>
          <p:cNvGrpSpPr/>
          <p:nvPr/>
        </p:nvGrpSpPr>
        <p:grpSpPr>
          <a:xfrm>
            <a:off x="420743" y="2775798"/>
            <a:ext cx="9806965" cy="812193"/>
            <a:chOff x="167845" y="1522811"/>
            <a:chExt cx="9806965" cy="812193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395BB74-7AB8-4B73-9F35-289B25F26345}"/>
                </a:ext>
              </a:extLst>
            </p:cNvPr>
            <p:cNvGrpSpPr/>
            <p:nvPr/>
          </p:nvGrpSpPr>
          <p:grpSpPr>
            <a:xfrm>
              <a:off x="167845" y="1522812"/>
              <a:ext cx="5821403" cy="812192"/>
              <a:chOff x="167845" y="1522812"/>
              <a:chExt cx="5821403" cy="812192"/>
            </a:xfrm>
          </p:grpSpPr>
          <p:sp>
            <p:nvSpPr>
              <p:cNvPr id="133" name="Arc 132">
                <a:extLst>
                  <a:ext uri="{FF2B5EF4-FFF2-40B4-BE49-F238E27FC236}">
                    <a16:creationId xmlns:a16="http://schemas.microsoft.com/office/drawing/2014/main" id="{44FE84CC-F5F0-4030-9A77-176860A71068}"/>
                  </a:ext>
                </a:extLst>
              </p:cNvPr>
              <p:cNvSpPr/>
              <p:nvPr/>
            </p:nvSpPr>
            <p:spPr>
              <a:xfrm rot="13377407">
                <a:off x="167845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EFCE60D3-712A-4752-9A9C-948B98C095A6}"/>
                  </a:ext>
                </a:extLst>
              </p:cNvPr>
              <p:cNvSpPr/>
              <p:nvPr/>
            </p:nvSpPr>
            <p:spPr>
              <a:xfrm rot="13377407">
                <a:off x="1169688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Arc 139">
                <a:extLst>
                  <a:ext uri="{FF2B5EF4-FFF2-40B4-BE49-F238E27FC236}">
                    <a16:creationId xmlns:a16="http://schemas.microsoft.com/office/drawing/2014/main" id="{582740A6-9E69-40AB-B26A-D0A016A6196C}"/>
                  </a:ext>
                </a:extLst>
              </p:cNvPr>
              <p:cNvSpPr/>
              <p:nvPr/>
            </p:nvSpPr>
            <p:spPr>
              <a:xfrm rot="13377407">
                <a:off x="2171531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82ECC1AC-44F4-4AEC-B679-03E43AF7023D}"/>
                  </a:ext>
                </a:extLst>
              </p:cNvPr>
              <p:cNvSpPr/>
              <p:nvPr/>
            </p:nvSpPr>
            <p:spPr>
              <a:xfrm rot="13377407">
                <a:off x="3173374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Arc 142">
                <a:extLst>
                  <a:ext uri="{FF2B5EF4-FFF2-40B4-BE49-F238E27FC236}">
                    <a16:creationId xmlns:a16="http://schemas.microsoft.com/office/drawing/2014/main" id="{96F7683E-6D79-4274-9A27-8B58B7D507F5}"/>
                  </a:ext>
                </a:extLst>
              </p:cNvPr>
              <p:cNvSpPr/>
              <p:nvPr/>
            </p:nvSpPr>
            <p:spPr>
              <a:xfrm rot="13377407">
                <a:off x="4175217" y="1522812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5B81BB41-F7F7-4BA4-AF81-CF138C673BBA}"/>
                  </a:ext>
                </a:extLst>
              </p:cNvPr>
              <p:cNvSpPr/>
              <p:nvPr/>
            </p:nvSpPr>
            <p:spPr>
              <a:xfrm rot="13377407">
                <a:off x="5177060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CB65B22-58D2-4D7C-A361-2F69C5F0123B}"/>
                </a:ext>
              </a:extLst>
            </p:cNvPr>
            <p:cNvGrpSpPr/>
            <p:nvPr/>
          </p:nvGrpSpPr>
          <p:grpSpPr>
            <a:xfrm>
              <a:off x="6157093" y="1522811"/>
              <a:ext cx="3817717" cy="812190"/>
              <a:chOff x="167845" y="1522814"/>
              <a:chExt cx="3817717" cy="812190"/>
            </a:xfrm>
          </p:grpSpPr>
          <p:sp>
            <p:nvSpPr>
              <p:cNvPr id="129" name="Arc 128">
                <a:extLst>
                  <a:ext uri="{FF2B5EF4-FFF2-40B4-BE49-F238E27FC236}">
                    <a16:creationId xmlns:a16="http://schemas.microsoft.com/office/drawing/2014/main" id="{92FDA1DC-C00D-497B-B489-CE16D4E4A36E}"/>
                  </a:ext>
                </a:extLst>
              </p:cNvPr>
              <p:cNvSpPr/>
              <p:nvPr/>
            </p:nvSpPr>
            <p:spPr>
              <a:xfrm rot="13377407">
                <a:off x="167845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Arc 129">
                <a:extLst>
                  <a:ext uri="{FF2B5EF4-FFF2-40B4-BE49-F238E27FC236}">
                    <a16:creationId xmlns:a16="http://schemas.microsoft.com/office/drawing/2014/main" id="{64328CC4-4EC4-4174-9E3C-A5F544252188}"/>
                  </a:ext>
                </a:extLst>
              </p:cNvPr>
              <p:cNvSpPr/>
              <p:nvPr/>
            </p:nvSpPr>
            <p:spPr>
              <a:xfrm rot="13377407">
                <a:off x="1169688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1FF980DD-78E0-4D11-86F6-81A186C686D4}"/>
                  </a:ext>
                </a:extLst>
              </p:cNvPr>
              <p:cNvSpPr/>
              <p:nvPr/>
            </p:nvSpPr>
            <p:spPr>
              <a:xfrm rot="13377407">
                <a:off x="2171531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Arc 131">
                <a:extLst>
                  <a:ext uri="{FF2B5EF4-FFF2-40B4-BE49-F238E27FC236}">
                    <a16:creationId xmlns:a16="http://schemas.microsoft.com/office/drawing/2014/main" id="{041AB70F-2C3E-49E6-8584-2775650C83CF}"/>
                  </a:ext>
                </a:extLst>
              </p:cNvPr>
              <p:cNvSpPr/>
              <p:nvPr/>
            </p:nvSpPr>
            <p:spPr>
              <a:xfrm rot="13377407">
                <a:off x="3173374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8558778-8DE0-48A1-8131-43F67157AEC0}"/>
              </a:ext>
            </a:extLst>
          </p:cNvPr>
          <p:cNvGrpSpPr/>
          <p:nvPr/>
        </p:nvGrpSpPr>
        <p:grpSpPr>
          <a:xfrm>
            <a:off x="420743" y="4016565"/>
            <a:ext cx="9806965" cy="812193"/>
            <a:chOff x="167845" y="1522811"/>
            <a:chExt cx="9806965" cy="812193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AFF43D0D-6B35-435D-A6B9-50DA80C588D9}"/>
                </a:ext>
              </a:extLst>
            </p:cNvPr>
            <p:cNvGrpSpPr/>
            <p:nvPr/>
          </p:nvGrpSpPr>
          <p:grpSpPr>
            <a:xfrm>
              <a:off x="167845" y="1522812"/>
              <a:ext cx="5821403" cy="812192"/>
              <a:chOff x="167845" y="1522812"/>
              <a:chExt cx="5821403" cy="812192"/>
            </a:xfrm>
          </p:grpSpPr>
          <p:sp>
            <p:nvSpPr>
              <p:cNvPr id="199" name="Arc 198">
                <a:extLst>
                  <a:ext uri="{FF2B5EF4-FFF2-40B4-BE49-F238E27FC236}">
                    <a16:creationId xmlns:a16="http://schemas.microsoft.com/office/drawing/2014/main" id="{0FA950DA-72F3-49A4-91E0-91272DBA741E}"/>
                  </a:ext>
                </a:extLst>
              </p:cNvPr>
              <p:cNvSpPr/>
              <p:nvPr/>
            </p:nvSpPr>
            <p:spPr>
              <a:xfrm rot="13377407">
                <a:off x="167845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Arc 199">
                <a:extLst>
                  <a:ext uri="{FF2B5EF4-FFF2-40B4-BE49-F238E27FC236}">
                    <a16:creationId xmlns:a16="http://schemas.microsoft.com/office/drawing/2014/main" id="{2F74077C-C105-422F-83CD-B76340D95612}"/>
                  </a:ext>
                </a:extLst>
              </p:cNvPr>
              <p:cNvSpPr/>
              <p:nvPr/>
            </p:nvSpPr>
            <p:spPr>
              <a:xfrm rot="13377407">
                <a:off x="1169688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Arc 200">
                <a:extLst>
                  <a:ext uri="{FF2B5EF4-FFF2-40B4-BE49-F238E27FC236}">
                    <a16:creationId xmlns:a16="http://schemas.microsoft.com/office/drawing/2014/main" id="{1CCED1CE-501D-48F9-97D4-F49F2C528AF5}"/>
                  </a:ext>
                </a:extLst>
              </p:cNvPr>
              <p:cNvSpPr/>
              <p:nvPr/>
            </p:nvSpPr>
            <p:spPr>
              <a:xfrm rot="13377407">
                <a:off x="2171531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Arc 201">
                <a:extLst>
                  <a:ext uri="{FF2B5EF4-FFF2-40B4-BE49-F238E27FC236}">
                    <a16:creationId xmlns:a16="http://schemas.microsoft.com/office/drawing/2014/main" id="{A1099086-7C7A-461D-B2A6-D4A664CB01EB}"/>
                  </a:ext>
                </a:extLst>
              </p:cNvPr>
              <p:cNvSpPr/>
              <p:nvPr/>
            </p:nvSpPr>
            <p:spPr>
              <a:xfrm rot="13377407">
                <a:off x="3173374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Arc 202">
                <a:extLst>
                  <a:ext uri="{FF2B5EF4-FFF2-40B4-BE49-F238E27FC236}">
                    <a16:creationId xmlns:a16="http://schemas.microsoft.com/office/drawing/2014/main" id="{85431ACA-EFE5-477B-A02F-4ED6A562790B}"/>
                  </a:ext>
                </a:extLst>
              </p:cNvPr>
              <p:cNvSpPr/>
              <p:nvPr/>
            </p:nvSpPr>
            <p:spPr>
              <a:xfrm rot="13377407">
                <a:off x="4175217" y="1522812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Arc 203">
                <a:extLst>
                  <a:ext uri="{FF2B5EF4-FFF2-40B4-BE49-F238E27FC236}">
                    <a16:creationId xmlns:a16="http://schemas.microsoft.com/office/drawing/2014/main" id="{0C15F9C3-4E03-4D52-880F-07107C54A9B2}"/>
                  </a:ext>
                </a:extLst>
              </p:cNvPr>
              <p:cNvSpPr/>
              <p:nvPr/>
            </p:nvSpPr>
            <p:spPr>
              <a:xfrm rot="13377407">
                <a:off x="5177060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7CA069B7-3ADF-4013-BDB3-14AFDC09860F}"/>
                </a:ext>
              </a:extLst>
            </p:cNvPr>
            <p:cNvGrpSpPr/>
            <p:nvPr/>
          </p:nvGrpSpPr>
          <p:grpSpPr>
            <a:xfrm>
              <a:off x="6157093" y="1522811"/>
              <a:ext cx="3817717" cy="812190"/>
              <a:chOff x="167845" y="1522814"/>
              <a:chExt cx="3817717" cy="812190"/>
            </a:xfrm>
          </p:grpSpPr>
          <p:sp>
            <p:nvSpPr>
              <p:cNvPr id="195" name="Arc 194">
                <a:extLst>
                  <a:ext uri="{FF2B5EF4-FFF2-40B4-BE49-F238E27FC236}">
                    <a16:creationId xmlns:a16="http://schemas.microsoft.com/office/drawing/2014/main" id="{131BA691-8732-46C0-9029-1940CA5FBC3A}"/>
                  </a:ext>
                </a:extLst>
              </p:cNvPr>
              <p:cNvSpPr/>
              <p:nvPr/>
            </p:nvSpPr>
            <p:spPr>
              <a:xfrm rot="13377407">
                <a:off x="167845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Arc 195">
                <a:extLst>
                  <a:ext uri="{FF2B5EF4-FFF2-40B4-BE49-F238E27FC236}">
                    <a16:creationId xmlns:a16="http://schemas.microsoft.com/office/drawing/2014/main" id="{CF16694B-A80F-4ECC-B779-4267712DB374}"/>
                  </a:ext>
                </a:extLst>
              </p:cNvPr>
              <p:cNvSpPr/>
              <p:nvPr/>
            </p:nvSpPr>
            <p:spPr>
              <a:xfrm rot="13377407">
                <a:off x="1169688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Arc 196">
                <a:extLst>
                  <a:ext uri="{FF2B5EF4-FFF2-40B4-BE49-F238E27FC236}">
                    <a16:creationId xmlns:a16="http://schemas.microsoft.com/office/drawing/2014/main" id="{1E3599D0-C188-44E4-8792-BC330F8A34DE}"/>
                  </a:ext>
                </a:extLst>
              </p:cNvPr>
              <p:cNvSpPr/>
              <p:nvPr/>
            </p:nvSpPr>
            <p:spPr>
              <a:xfrm rot="13377407">
                <a:off x="2171531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Arc 197">
                <a:extLst>
                  <a:ext uri="{FF2B5EF4-FFF2-40B4-BE49-F238E27FC236}">
                    <a16:creationId xmlns:a16="http://schemas.microsoft.com/office/drawing/2014/main" id="{DD8B488E-C122-4744-865E-E175BF17E4ED}"/>
                  </a:ext>
                </a:extLst>
              </p:cNvPr>
              <p:cNvSpPr/>
              <p:nvPr/>
            </p:nvSpPr>
            <p:spPr>
              <a:xfrm rot="13377407">
                <a:off x="3173374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CA8F155-0E7D-4790-9A43-9D407910F4F4}"/>
              </a:ext>
            </a:extLst>
          </p:cNvPr>
          <p:cNvGrpSpPr/>
          <p:nvPr/>
        </p:nvGrpSpPr>
        <p:grpSpPr>
          <a:xfrm>
            <a:off x="420743" y="5239387"/>
            <a:ext cx="9806965" cy="812193"/>
            <a:chOff x="167845" y="1522811"/>
            <a:chExt cx="9806965" cy="812193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D9E011DD-C688-47B7-AA1B-968795C08BE2}"/>
                </a:ext>
              </a:extLst>
            </p:cNvPr>
            <p:cNvGrpSpPr/>
            <p:nvPr/>
          </p:nvGrpSpPr>
          <p:grpSpPr>
            <a:xfrm>
              <a:off x="167845" y="1522812"/>
              <a:ext cx="5821403" cy="812192"/>
              <a:chOff x="167845" y="1522812"/>
              <a:chExt cx="5821403" cy="812192"/>
            </a:xfrm>
          </p:grpSpPr>
          <p:sp>
            <p:nvSpPr>
              <p:cNvPr id="212" name="Arc 211">
                <a:extLst>
                  <a:ext uri="{FF2B5EF4-FFF2-40B4-BE49-F238E27FC236}">
                    <a16:creationId xmlns:a16="http://schemas.microsoft.com/office/drawing/2014/main" id="{BADBC593-BDD5-4FF8-BD72-B35BA07D2987}"/>
                  </a:ext>
                </a:extLst>
              </p:cNvPr>
              <p:cNvSpPr/>
              <p:nvPr/>
            </p:nvSpPr>
            <p:spPr>
              <a:xfrm rot="13377407">
                <a:off x="167845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277AF346-FA50-4C7F-BA72-3110AE91EF43}"/>
                  </a:ext>
                </a:extLst>
              </p:cNvPr>
              <p:cNvSpPr/>
              <p:nvPr/>
            </p:nvSpPr>
            <p:spPr>
              <a:xfrm rot="13377407">
                <a:off x="1169688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Arc 213">
                <a:extLst>
                  <a:ext uri="{FF2B5EF4-FFF2-40B4-BE49-F238E27FC236}">
                    <a16:creationId xmlns:a16="http://schemas.microsoft.com/office/drawing/2014/main" id="{782EBF43-3928-4D35-88C9-217BE860E1DE}"/>
                  </a:ext>
                </a:extLst>
              </p:cNvPr>
              <p:cNvSpPr/>
              <p:nvPr/>
            </p:nvSpPr>
            <p:spPr>
              <a:xfrm rot="13377407">
                <a:off x="2171531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596AA662-AA9E-4050-9C9D-67D88B018241}"/>
                  </a:ext>
                </a:extLst>
              </p:cNvPr>
              <p:cNvSpPr/>
              <p:nvPr/>
            </p:nvSpPr>
            <p:spPr>
              <a:xfrm rot="13377407">
                <a:off x="3173374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Arc 215">
                <a:extLst>
                  <a:ext uri="{FF2B5EF4-FFF2-40B4-BE49-F238E27FC236}">
                    <a16:creationId xmlns:a16="http://schemas.microsoft.com/office/drawing/2014/main" id="{4204BB57-F7CB-431D-BFEF-47A2302BCFBF}"/>
                  </a:ext>
                </a:extLst>
              </p:cNvPr>
              <p:cNvSpPr/>
              <p:nvPr/>
            </p:nvSpPr>
            <p:spPr>
              <a:xfrm rot="13377407">
                <a:off x="4175217" y="1522812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Arc 216">
                <a:extLst>
                  <a:ext uri="{FF2B5EF4-FFF2-40B4-BE49-F238E27FC236}">
                    <a16:creationId xmlns:a16="http://schemas.microsoft.com/office/drawing/2014/main" id="{4FEF7BFF-4DFF-474B-825D-0283130B94A7}"/>
                  </a:ext>
                </a:extLst>
              </p:cNvPr>
              <p:cNvSpPr/>
              <p:nvPr/>
            </p:nvSpPr>
            <p:spPr>
              <a:xfrm rot="13377407">
                <a:off x="5177060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EBAA92A2-F0F6-4654-949B-726EE4529992}"/>
                </a:ext>
              </a:extLst>
            </p:cNvPr>
            <p:cNvGrpSpPr/>
            <p:nvPr/>
          </p:nvGrpSpPr>
          <p:grpSpPr>
            <a:xfrm>
              <a:off x="6157093" y="1522811"/>
              <a:ext cx="3817717" cy="812190"/>
              <a:chOff x="167845" y="1522814"/>
              <a:chExt cx="3817717" cy="812190"/>
            </a:xfrm>
          </p:grpSpPr>
          <p:sp>
            <p:nvSpPr>
              <p:cNvPr id="208" name="Arc 207">
                <a:extLst>
                  <a:ext uri="{FF2B5EF4-FFF2-40B4-BE49-F238E27FC236}">
                    <a16:creationId xmlns:a16="http://schemas.microsoft.com/office/drawing/2014/main" id="{4CA3ECE6-FCF6-4A0B-A429-C8C7D28E58F1}"/>
                  </a:ext>
                </a:extLst>
              </p:cNvPr>
              <p:cNvSpPr/>
              <p:nvPr/>
            </p:nvSpPr>
            <p:spPr>
              <a:xfrm rot="13377407">
                <a:off x="167845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A5CDDC4E-D4E5-4524-80B5-02B35A4A95B7}"/>
                  </a:ext>
                </a:extLst>
              </p:cNvPr>
              <p:cNvSpPr/>
              <p:nvPr/>
            </p:nvSpPr>
            <p:spPr>
              <a:xfrm rot="13377407">
                <a:off x="1169688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Arc 209">
                <a:extLst>
                  <a:ext uri="{FF2B5EF4-FFF2-40B4-BE49-F238E27FC236}">
                    <a16:creationId xmlns:a16="http://schemas.microsoft.com/office/drawing/2014/main" id="{550CE1C0-7ABF-441A-9D17-D6415ED1ACC2}"/>
                  </a:ext>
                </a:extLst>
              </p:cNvPr>
              <p:cNvSpPr/>
              <p:nvPr/>
            </p:nvSpPr>
            <p:spPr>
              <a:xfrm rot="13377407">
                <a:off x="2171531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3DD3CE2F-B578-44F4-B21E-72125ADE42AB}"/>
                  </a:ext>
                </a:extLst>
              </p:cNvPr>
              <p:cNvSpPr/>
              <p:nvPr/>
            </p:nvSpPr>
            <p:spPr>
              <a:xfrm rot="13377407">
                <a:off x="3173374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50823AE-6CE4-41A2-809D-5A55BC127DA9}"/>
              </a:ext>
            </a:extLst>
          </p:cNvPr>
          <p:cNvGrpSpPr/>
          <p:nvPr/>
        </p:nvGrpSpPr>
        <p:grpSpPr>
          <a:xfrm>
            <a:off x="420743" y="6417429"/>
            <a:ext cx="9806965" cy="812193"/>
            <a:chOff x="167845" y="1522811"/>
            <a:chExt cx="9806965" cy="812193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8861F804-2F90-42B4-9CC8-4297D07EE355}"/>
                </a:ext>
              </a:extLst>
            </p:cNvPr>
            <p:cNvGrpSpPr/>
            <p:nvPr/>
          </p:nvGrpSpPr>
          <p:grpSpPr>
            <a:xfrm>
              <a:off x="167845" y="1522812"/>
              <a:ext cx="5821403" cy="812192"/>
              <a:chOff x="167845" y="1522812"/>
              <a:chExt cx="5821403" cy="812192"/>
            </a:xfrm>
          </p:grpSpPr>
          <p:sp>
            <p:nvSpPr>
              <p:cNvPr id="225" name="Arc 224">
                <a:extLst>
                  <a:ext uri="{FF2B5EF4-FFF2-40B4-BE49-F238E27FC236}">
                    <a16:creationId xmlns:a16="http://schemas.microsoft.com/office/drawing/2014/main" id="{DBE9F260-7DA2-448E-8F54-38E50DB69CDB}"/>
                  </a:ext>
                </a:extLst>
              </p:cNvPr>
              <p:cNvSpPr/>
              <p:nvPr/>
            </p:nvSpPr>
            <p:spPr>
              <a:xfrm rot="13377407">
                <a:off x="167845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Arc 225">
                <a:extLst>
                  <a:ext uri="{FF2B5EF4-FFF2-40B4-BE49-F238E27FC236}">
                    <a16:creationId xmlns:a16="http://schemas.microsoft.com/office/drawing/2014/main" id="{12A35F48-1E49-4EC8-A774-1AA50BE01E94}"/>
                  </a:ext>
                </a:extLst>
              </p:cNvPr>
              <p:cNvSpPr/>
              <p:nvPr/>
            </p:nvSpPr>
            <p:spPr>
              <a:xfrm rot="13377407">
                <a:off x="1169688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Arc 226">
                <a:extLst>
                  <a:ext uri="{FF2B5EF4-FFF2-40B4-BE49-F238E27FC236}">
                    <a16:creationId xmlns:a16="http://schemas.microsoft.com/office/drawing/2014/main" id="{108EF64B-CFD6-4A8B-AA2D-612426807C51}"/>
                  </a:ext>
                </a:extLst>
              </p:cNvPr>
              <p:cNvSpPr/>
              <p:nvPr/>
            </p:nvSpPr>
            <p:spPr>
              <a:xfrm rot="13377407">
                <a:off x="2171531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Arc 227">
                <a:extLst>
                  <a:ext uri="{FF2B5EF4-FFF2-40B4-BE49-F238E27FC236}">
                    <a16:creationId xmlns:a16="http://schemas.microsoft.com/office/drawing/2014/main" id="{36753C28-33AD-4E10-8E9A-41A425E5BF8C}"/>
                  </a:ext>
                </a:extLst>
              </p:cNvPr>
              <p:cNvSpPr/>
              <p:nvPr/>
            </p:nvSpPr>
            <p:spPr>
              <a:xfrm rot="13377407">
                <a:off x="3173374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Arc 228">
                <a:extLst>
                  <a:ext uri="{FF2B5EF4-FFF2-40B4-BE49-F238E27FC236}">
                    <a16:creationId xmlns:a16="http://schemas.microsoft.com/office/drawing/2014/main" id="{B4BE1BB1-32AD-4051-A939-48BD647FB7C0}"/>
                  </a:ext>
                </a:extLst>
              </p:cNvPr>
              <p:cNvSpPr/>
              <p:nvPr/>
            </p:nvSpPr>
            <p:spPr>
              <a:xfrm rot="13377407">
                <a:off x="4175217" y="1522812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Arc 229">
                <a:extLst>
                  <a:ext uri="{FF2B5EF4-FFF2-40B4-BE49-F238E27FC236}">
                    <a16:creationId xmlns:a16="http://schemas.microsoft.com/office/drawing/2014/main" id="{2F77AB25-8206-4CE6-84B2-FD71BDCAC557}"/>
                  </a:ext>
                </a:extLst>
              </p:cNvPr>
              <p:cNvSpPr/>
              <p:nvPr/>
            </p:nvSpPr>
            <p:spPr>
              <a:xfrm rot="13377407">
                <a:off x="5177060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A0DE39F9-FEAD-4C89-ACE7-BB181631CCE7}"/>
                </a:ext>
              </a:extLst>
            </p:cNvPr>
            <p:cNvGrpSpPr/>
            <p:nvPr/>
          </p:nvGrpSpPr>
          <p:grpSpPr>
            <a:xfrm>
              <a:off x="6157093" y="1522811"/>
              <a:ext cx="3817717" cy="812190"/>
              <a:chOff x="167845" y="1522814"/>
              <a:chExt cx="3817717" cy="812190"/>
            </a:xfrm>
          </p:grpSpPr>
          <p:sp>
            <p:nvSpPr>
              <p:cNvPr id="221" name="Arc 220">
                <a:extLst>
                  <a:ext uri="{FF2B5EF4-FFF2-40B4-BE49-F238E27FC236}">
                    <a16:creationId xmlns:a16="http://schemas.microsoft.com/office/drawing/2014/main" id="{278F2CF2-310F-4B8E-8222-DC5DD5213A02}"/>
                  </a:ext>
                </a:extLst>
              </p:cNvPr>
              <p:cNvSpPr/>
              <p:nvPr/>
            </p:nvSpPr>
            <p:spPr>
              <a:xfrm rot="13377407">
                <a:off x="167845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Arc 221">
                <a:extLst>
                  <a:ext uri="{FF2B5EF4-FFF2-40B4-BE49-F238E27FC236}">
                    <a16:creationId xmlns:a16="http://schemas.microsoft.com/office/drawing/2014/main" id="{E645A3CB-719D-4FDC-8847-C260723CAEB5}"/>
                  </a:ext>
                </a:extLst>
              </p:cNvPr>
              <p:cNvSpPr/>
              <p:nvPr/>
            </p:nvSpPr>
            <p:spPr>
              <a:xfrm rot="13377407">
                <a:off x="1169688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Arc 222">
                <a:extLst>
                  <a:ext uri="{FF2B5EF4-FFF2-40B4-BE49-F238E27FC236}">
                    <a16:creationId xmlns:a16="http://schemas.microsoft.com/office/drawing/2014/main" id="{C436C5C5-7617-4CC6-88FB-BA1EC1AF2625}"/>
                  </a:ext>
                </a:extLst>
              </p:cNvPr>
              <p:cNvSpPr/>
              <p:nvPr/>
            </p:nvSpPr>
            <p:spPr>
              <a:xfrm rot="13377407">
                <a:off x="2171531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Arc 223">
                <a:extLst>
                  <a:ext uri="{FF2B5EF4-FFF2-40B4-BE49-F238E27FC236}">
                    <a16:creationId xmlns:a16="http://schemas.microsoft.com/office/drawing/2014/main" id="{5CD7C178-C641-4C3A-B71A-4194CF1BB6A1}"/>
                  </a:ext>
                </a:extLst>
              </p:cNvPr>
              <p:cNvSpPr/>
              <p:nvPr/>
            </p:nvSpPr>
            <p:spPr>
              <a:xfrm rot="13377407">
                <a:off x="3173374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3ACDAD99-23F4-420C-8068-B62F1982C65C}"/>
              </a:ext>
            </a:extLst>
          </p:cNvPr>
          <p:cNvSpPr txBox="1"/>
          <p:nvPr/>
        </p:nvSpPr>
        <p:spPr>
          <a:xfrm>
            <a:off x="330197" y="461222"/>
            <a:ext cx="441977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Line Tracing</a:t>
            </a:r>
            <a:endParaRPr lang="en-US" sz="4840" dirty="0">
              <a:solidFill>
                <a:srgbClr val="44546A">
                  <a:lumMod val="60000"/>
                  <a:lumOff val="40000"/>
                </a:srgbClr>
              </a:solidFill>
              <a:latin typeface="Arial Black" panose="020B0A04020102020204" pitchFamily="34" charset="0"/>
            </a:endParaRPr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B2F11199-85B9-47F5-9B6F-3655C793B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77" y="46440"/>
            <a:ext cx="2456540" cy="1450582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CDBBA5E7-0C98-4736-BE81-C23315537152}"/>
              </a:ext>
            </a:extLst>
          </p:cNvPr>
          <p:cNvSpPr txBox="1"/>
          <p:nvPr/>
        </p:nvSpPr>
        <p:spPr>
          <a:xfrm>
            <a:off x="1021370" y="1067541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Blossomings.github.io</a:t>
            </a:r>
          </a:p>
        </p:txBody>
      </p:sp>
    </p:spTree>
    <p:extLst>
      <p:ext uri="{BB962C8B-B14F-4D97-AF65-F5344CB8AC3E}">
        <p14:creationId xmlns:p14="http://schemas.microsoft.com/office/powerpoint/2010/main" val="301053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AF27BE02-F0AE-4E67-9274-60B63D36E0F6}"/>
              </a:ext>
            </a:extLst>
          </p:cNvPr>
          <p:cNvSpPr txBox="1"/>
          <p:nvPr/>
        </p:nvSpPr>
        <p:spPr>
          <a:xfrm rot="19181013">
            <a:off x="4161170" y="3881135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C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r</a:t>
            </a:r>
            <a:r>
              <a:rPr lang="en-US" sz="5400" b="1" dirty="0">
                <a:solidFill>
                  <a:prstClr val="black">
                    <a:alpha val="15000"/>
                  </a:prstClr>
                </a:solidFill>
                <a:latin typeface="Calibri" panose="020F0502020204030204"/>
              </a:rPr>
              <a:t> </a:t>
            </a:r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p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a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latin typeface="Calibri" panose="020F0502020204030204"/>
              </a:rPr>
              <a:t>h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247A1F-1BF5-4D93-B90B-5F2116F62753}"/>
              </a:ext>
            </a:extLst>
          </p:cNvPr>
          <p:cNvGrpSpPr/>
          <p:nvPr/>
        </p:nvGrpSpPr>
        <p:grpSpPr>
          <a:xfrm flipH="1">
            <a:off x="-118903" y="1522811"/>
            <a:ext cx="9806965" cy="812193"/>
            <a:chOff x="167845" y="1522811"/>
            <a:chExt cx="9806965" cy="8121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8DECAFE-B695-496F-80FE-5007508694DB}"/>
                </a:ext>
              </a:extLst>
            </p:cNvPr>
            <p:cNvGrpSpPr/>
            <p:nvPr/>
          </p:nvGrpSpPr>
          <p:grpSpPr>
            <a:xfrm>
              <a:off x="167845" y="1522812"/>
              <a:ext cx="5821403" cy="812192"/>
              <a:chOff x="167845" y="1522812"/>
              <a:chExt cx="5821403" cy="812192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0A08FC1C-3595-4416-89F5-E247CD45753C}"/>
                  </a:ext>
                </a:extLst>
              </p:cNvPr>
              <p:cNvSpPr/>
              <p:nvPr/>
            </p:nvSpPr>
            <p:spPr>
              <a:xfrm rot="13377407">
                <a:off x="167845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7A0E97D4-7D86-4B0F-BB68-B93C48D23947}"/>
                  </a:ext>
                </a:extLst>
              </p:cNvPr>
              <p:cNvSpPr/>
              <p:nvPr/>
            </p:nvSpPr>
            <p:spPr>
              <a:xfrm rot="13377407">
                <a:off x="1169688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0887A0D3-D00B-42C4-B8A4-64F5F7B1A2A5}"/>
                  </a:ext>
                </a:extLst>
              </p:cNvPr>
              <p:cNvSpPr/>
              <p:nvPr/>
            </p:nvSpPr>
            <p:spPr>
              <a:xfrm rot="13377407">
                <a:off x="2171531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C049DC06-B069-4255-A4F5-DA5E3D3F8B9E}"/>
                  </a:ext>
                </a:extLst>
              </p:cNvPr>
              <p:cNvSpPr/>
              <p:nvPr/>
            </p:nvSpPr>
            <p:spPr>
              <a:xfrm rot="13377407">
                <a:off x="3173374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Arc 114">
                <a:extLst>
                  <a:ext uri="{FF2B5EF4-FFF2-40B4-BE49-F238E27FC236}">
                    <a16:creationId xmlns:a16="http://schemas.microsoft.com/office/drawing/2014/main" id="{6D6EE700-E655-4F43-AAF3-954F70BC1CD0}"/>
                  </a:ext>
                </a:extLst>
              </p:cNvPr>
              <p:cNvSpPr/>
              <p:nvPr/>
            </p:nvSpPr>
            <p:spPr>
              <a:xfrm rot="13377407">
                <a:off x="4175217" y="1522812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912DC3C9-A51C-4E46-A6A4-AC529BABB218}"/>
                  </a:ext>
                </a:extLst>
              </p:cNvPr>
              <p:cNvSpPr/>
              <p:nvPr/>
            </p:nvSpPr>
            <p:spPr>
              <a:xfrm rot="13377407">
                <a:off x="5177060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A1792F6-6A0B-4FE0-AD5C-4641912BE6BD}"/>
                </a:ext>
              </a:extLst>
            </p:cNvPr>
            <p:cNvGrpSpPr/>
            <p:nvPr/>
          </p:nvGrpSpPr>
          <p:grpSpPr>
            <a:xfrm>
              <a:off x="6157093" y="1522811"/>
              <a:ext cx="3817717" cy="812190"/>
              <a:chOff x="167845" y="1522814"/>
              <a:chExt cx="3817717" cy="812190"/>
            </a:xfrm>
          </p:grpSpPr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E715526E-8D8B-4FEA-957C-7C441349F7ED}"/>
                  </a:ext>
                </a:extLst>
              </p:cNvPr>
              <p:cNvSpPr/>
              <p:nvPr/>
            </p:nvSpPr>
            <p:spPr>
              <a:xfrm rot="13377407">
                <a:off x="167845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4264BB1E-9882-4B2F-831E-8ECC1D0E9D6C}"/>
                  </a:ext>
                </a:extLst>
              </p:cNvPr>
              <p:cNvSpPr/>
              <p:nvPr/>
            </p:nvSpPr>
            <p:spPr>
              <a:xfrm rot="13377407">
                <a:off x="1169688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Arc 120">
                <a:extLst>
                  <a:ext uri="{FF2B5EF4-FFF2-40B4-BE49-F238E27FC236}">
                    <a16:creationId xmlns:a16="http://schemas.microsoft.com/office/drawing/2014/main" id="{746C4A81-CDBD-4E30-96B7-D1594006223F}"/>
                  </a:ext>
                </a:extLst>
              </p:cNvPr>
              <p:cNvSpPr/>
              <p:nvPr/>
            </p:nvSpPr>
            <p:spPr>
              <a:xfrm rot="13377407">
                <a:off x="2171531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Arc 121">
                <a:extLst>
                  <a:ext uri="{FF2B5EF4-FFF2-40B4-BE49-F238E27FC236}">
                    <a16:creationId xmlns:a16="http://schemas.microsoft.com/office/drawing/2014/main" id="{69DF1667-5AE2-4597-8E99-F3F58EC03B28}"/>
                  </a:ext>
                </a:extLst>
              </p:cNvPr>
              <p:cNvSpPr/>
              <p:nvPr/>
            </p:nvSpPr>
            <p:spPr>
              <a:xfrm rot="13377407">
                <a:off x="3173374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2CC2D8-70C5-4353-BC49-0FF5CB314054}"/>
              </a:ext>
            </a:extLst>
          </p:cNvPr>
          <p:cNvGrpSpPr/>
          <p:nvPr/>
        </p:nvGrpSpPr>
        <p:grpSpPr>
          <a:xfrm flipH="1">
            <a:off x="-118903" y="2775798"/>
            <a:ext cx="9806965" cy="812193"/>
            <a:chOff x="167845" y="1522811"/>
            <a:chExt cx="9806965" cy="812193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395BB74-7AB8-4B73-9F35-289B25F26345}"/>
                </a:ext>
              </a:extLst>
            </p:cNvPr>
            <p:cNvGrpSpPr/>
            <p:nvPr/>
          </p:nvGrpSpPr>
          <p:grpSpPr>
            <a:xfrm>
              <a:off x="167845" y="1522812"/>
              <a:ext cx="5821403" cy="812192"/>
              <a:chOff x="167845" y="1522812"/>
              <a:chExt cx="5821403" cy="812192"/>
            </a:xfrm>
          </p:grpSpPr>
          <p:sp>
            <p:nvSpPr>
              <p:cNvPr id="133" name="Arc 132">
                <a:extLst>
                  <a:ext uri="{FF2B5EF4-FFF2-40B4-BE49-F238E27FC236}">
                    <a16:creationId xmlns:a16="http://schemas.microsoft.com/office/drawing/2014/main" id="{44FE84CC-F5F0-4030-9A77-176860A71068}"/>
                  </a:ext>
                </a:extLst>
              </p:cNvPr>
              <p:cNvSpPr/>
              <p:nvPr/>
            </p:nvSpPr>
            <p:spPr>
              <a:xfrm rot="13377407">
                <a:off x="167845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EFCE60D3-712A-4752-9A9C-948B98C095A6}"/>
                  </a:ext>
                </a:extLst>
              </p:cNvPr>
              <p:cNvSpPr/>
              <p:nvPr/>
            </p:nvSpPr>
            <p:spPr>
              <a:xfrm rot="13377407">
                <a:off x="1169688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Arc 139">
                <a:extLst>
                  <a:ext uri="{FF2B5EF4-FFF2-40B4-BE49-F238E27FC236}">
                    <a16:creationId xmlns:a16="http://schemas.microsoft.com/office/drawing/2014/main" id="{582740A6-9E69-40AB-B26A-D0A016A6196C}"/>
                  </a:ext>
                </a:extLst>
              </p:cNvPr>
              <p:cNvSpPr/>
              <p:nvPr/>
            </p:nvSpPr>
            <p:spPr>
              <a:xfrm rot="13377407">
                <a:off x="2171531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82ECC1AC-44F4-4AEC-B679-03E43AF7023D}"/>
                  </a:ext>
                </a:extLst>
              </p:cNvPr>
              <p:cNvSpPr/>
              <p:nvPr/>
            </p:nvSpPr>
            <p:spPr>
              <a:xfrm rot="13377407">
                <a:off x="3173374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Arc 142">
                <a:extLst>
                  <a:ext uri="{FF2B5EF4-FFF2-40B4-BE49-F238E27FC236}">
                    <a16:creationId xmlns:a16="http://schemas.microsoft.com/office/drawing/2014/main" id="{96F7683E-6D79-4274-9A27-8B58B7D507F5}"/>
                  </a:ext>
                </a:extLst>
              </p:cNvPr>
              <p:cNvSpPr/>
              <p:nvPr/>
            </p:nvSpPr>
            <p:spPr>
              <a:xfrm rot="13377407">
                <a:off x="4175217" y="1522812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5B81BB41-F7F7-4BA4-AF81-CF138C673BBA}"/>
                  </a:ext>
                </a:extLst>
              </p:cNvPr>
              <p:cNvSpPr/>
              <p:nvPr/>
            </p:nvSpPr>
            <p:spPr>
              <a:xfrm rot="13377407">
                <a:off x="5177060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CB65B22-58D2-4D7C-A361-2F69C5F0123B}"/>
                </a:ext>
              </a:extLst>
            </p:cNvPr>
            <p:cNvGrpSpPr/>
            <p:nvPr/>
          </p:nvGrpSpPr>
          <p:grpSpPr>
            <a:xfrm>
              <a:off x="6157093" y="1522811"/>
              <a:ext cx="3817717" cy="812190"/>
              <a:chOff x="167845" y="1522814"/>
              <a:chExt cx="3817717" cy="812190"/>
            </a:xfrm>
          </p:grpSpPr>
          <p:sp>
            <p:nvSpPr>
              <p:cNvPr id="129" name="Arc 128">
                <a:extLst>
                  <a:ext uri="{FF2B5EF4-FFF2-40B4-BE49-F238E27FC236}">
                    <a16:creationId xmlns:a16="http://schemas.microsoft.com/office/drawing/2014/main" id="{92FDA1DC-C00D-497B-B489-CE16D4E4A36E}"/>
                  </a:ext>
                </a:extLst>
              </p:cNvPr>
              <p:cNvSpPr/>
              <p:nvPr/>
            </p:nvSpPr>
            <p:spPr>
              <a:xfrm rot="13377407">
                <a:off x="167845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Arc 129">
                <a:extLst>
                  <a:ext uri="{FF2B5EF4-FFF2-40B4-BE49-F238E27FC236}">
                    <a16:creationId xmlns:a16="http://schemas.microsoft.com/office/drawing/2014/main" id="{64328CC4-4EC4-4174-9E3C-A5F544252188}"/>
                  </a:ext>
                </a:extLst>
              </p:cNvPr>
              <p:cNvSpPr/>
              <p:nvPr/>
            </p:nvSpPr>
            <p:spPr>
              <a:xfrm rot="13377407">
                <a:off x="1169688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1FF980DD-78E0-4D11-86F6-81A186C686D4}"/>
                  </a:ext>
                </a:extLst>
              </p:cNvPr>
              <p:cNvSpPr/>
              <p:nvPr/>
            </p:nvSpPr>
            <p:spPr>
              <a:xfrm rot="13377407">
                <a:off x="2171531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Arc 131">
                <a:extLst>
                  <a:ext uri="{FF2B5EF4-FFF2-40B4-BE49-F238E27FC236}">
                    <a16:creationId xmlns:a16="http://schemas.microsoft.com/office/drawing/2014/main" id="{041AB70F-2C3E-49E6-8584-2775650C83CF}"/>
                  </a:ext>
                </a:extLst>
              </p:cNvPr>
              <p:cNvSpPr/>
              <p:nvPr/>
            </p:nvSpPr>
            <p:spPr>
              <a:xfrm rot="13377407">
                <a:off x="3173374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8558778-8DE0-48A1-8131-43F67157AEC0}"/>
              </a:ext>
            </a:extLst>
          </p:cNvPr>
          <p:cNvGrpSpPr/>
          <p:nvPr/>
        </p:nvGrpSpPr>
        <p:grpSpPr>
          <a:xfrm flipH="1">
            <a:off x="-118903" y="4016565"/>
            <a:ext cx="9806965" cy="812193"/>
            <a:chOff x="167845" y="1522811"/>
            <a:chExt cx="9806965" cy="812193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AFF43D0D-6B35-435D-A6B9-50DA80C588D9}"/>
                </a:ext>
              </a:extLst>
            </p:cNvPr>
            <p:cNvGrpSpPr/>
            <p:nvPr/>
          </p:nvGrpSpPr>
          <p:grpSpPr>
            <a:xfrm>
              <a:off x="167845" y="1522812"/>
              <a:ext cx="5821403" cy="812192"/>
              <a:chOff x="167845" y="1522812"/>
              <a:chExt cx="5821403" cy="812192"/>
            </a:xfrm>
          </p:grpSpPr>
          <p:sp>
            <p:nvSpPr>
              <p:cNvPr id="199" name="Arc 198">
                <a:extLst>
                  <a:ext uri="{FF2B5EF4-FFF2-40B4-BE49-F238E27FC236}">
                    <a16:creationId xmlns:a16="http://schemas.microsoft.com/office/drawing/2014/main" id="{0FA950DA-72F3-49A4-91E0-91272DBA741E}"/>
                  </a:ext>
                </a:extLst>
              </p:cNvPr>
              <p:cNvSpPr/>
              <p:nvPr/>
            </p:nvSpPr>
            <p:spPr>
              <a:xfrm rot="13377407">
                <a:off x="167845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Arc 199">
                <a:extLst>
                  <a:ext uri="{FF2B5EF4-FFF2-40B4-BE49-F238E27FC236}">
                    <a16:creationId xmlns:a16="http://schemas.microsoft.com/office/drawing/2014/main" id="{2F74077C-C105-422F-83CD-B76340D95612}"/>
                  </a:ext>
                </a:extLst>
              </p:cNvPr>
              <p:cNvSpPr/>
              <p:nvPr/>
            </p:nvSpPr>
            <p:spPr>
              <a:xfrm rot="13377407">
                <a:off x="1169688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Arc 200">
                <a:extLst>
                  <a:ext uri="{FF2B5EF4-FFF2-40B4-BE49-F238E27FC236}">
                    <a16:creationId xmlns:a16="http://schemas.microsoft.com/office/drawing/2014/main" id="{1CCED1CE-501D-48F9-97D4-F49F2C528AF5}"/>
                  </a:ext>
                </a:extLst>
              </p:cNvPr>
              <p:cNvSpPr/>
              <p:nvPr/>
            </p:nvSpPr>
            <p:spPr>
              <a:xfrm rot="13377407">
                <a:off x="2171531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Arc 201">
                <a:extLst>
                  <a:ext uri="{FF2B5EF4-FFF2-40B4-BE49-F238E27FC236}">
                    <a16:creationId xmlns:a16="http://schemas.microsoft.com/office/drawing/2014/main" id="{A1099086-7C7A-461D-B2A6-D4A664CB01EB}"/>
                  </a:ext>
                </a:extLst>
              </p:cNvPr>
              <p:cNvSpPr/>
              <p:nvPr/>
            </p:nvSpPr>
            <p:spPr>
              <a:xfrm rot="13377407">
                <a:off x="3173374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Arc 202">
                <a:extLst>
                  <a:ext uri="{FF2B5EF4-FFF2-40B4-BE49-F238E27FC236}">
                    <a16:creationId xmlns:a16="http://schemas.microsoft.com/office/drawing/2014/main" id="{85431ACA-EFE5-477B-A02F-4ED6A562790B}"/>
                  </a:ext>
                </a:extLst>
              </p:cNvPr>
              <p:cNvSpPr/>
              <p:nvPr/>
            </p:nvSpPr>
            <p:spPr>
              <a:xfrm rot="13377407">
                <a:off x="4175217" y="1522812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Arc 203">
                <a:extLst>
                  <a:ext uri="{FF2B5EF4-FFF2-40B4-BE49-F238E27FC236}">
                    <a16:creationId xmlns:a16="http://schemas.microsoft.com/office/drawing/2014/main" id="{0C15F9C3-4E03-4D52-880F-07107C54A9B2}"/>
                  </a:ext>
                </a:extLst>
              </p:cNvPr>
              <p:cNvSpPr/>
              <p:nvPr/>
            </p:nvSpPr>
            <p:spPr>
              <a:xfrm rot="13377407">
                <a:off x="5177060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7CA069B7-3ADF-4013-BDB3-14AFDC09860F}"/>
                </a:ext>
              </a:extLst>
            </p:cNvPr>
            <p:cNvGrpSpPr/>
            <p:nvPr/>
          </p:nvGrpSpPr>
          <p:grpSpPr>
            <a:xfrm>
              <a:off x="6157093" y="1522811"/>
              <a:ext cx="3817717" cy="812190"/>
              <a:chOff x="167845" y="1522814"/>
              <a:chExt cx="3817717" cy="812190"/>
            </a:xfrm>
          </p:grpSpPr>
          <p:sp>
            <p:nvSpPr>
              <p:cNvPr id="195" name="Arc 194">
                <a:extLst>
                  <a:ext uri="{FF2B5EF4-FFF2-40B4-BE49-F238E27FC236}">
                    <a16:creationId xmlns:a16="http://schemas.microsoft.com/office/drawing/2014/main" id="{131BA691-8732-46C0-9029-1940CA5FBC3A}"/>
                  </a:ext>
                </a:extLst>
              </p:cNvPr>
              <p:cNvSpPr/>
              <p:nvPr/>
            </p:nvSpPr>
            <p:spPr>
              <a:xfrm rot="13377407">
                <a:off x="167845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Arc 195">
                <a:extLst>
                  <a:ext uri="{FF2B5EF4-FFF2-40B4-BE49-F238E27FC236}">
                    <a16:creationId xmlns:a16="http://schemas.microsoft.com/office/drawing/2014/main" id="{CF16694B-A80F-4ECC-B779-4267712DB374}"/>
                  </a:ext>
                </a:extLst>
              </p:cNvPr>
              <p:cNvSpPr/>
              <p:nvPr/>
            </p:nvSpPr>
            <p:spPr>
              <a:xfrm rot="13377407">
                <a:off x="1169688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Arc 196">
                <a:extLst>
                  <a:ext uri="{FF2B5EF4-FFF2-40B4-BE49-F238E27FC236}">
                    <a16:creationId xmlns:a16="http://schemas.microsoft.com/office/drawing/2014/main" id="{1E3599D0-C188-44E4-8792-BC330F8A34DE}"/>
                  </a:ext>
                </a:extLst>
              </p:cNvPr>
              <p:cNvSpPr/>
              <p:nvPr/>
            </p:nvSpPr>
            <p:spPr>
              <a:xfrm rot="13377407">
                <a:off x="2171531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Arc 197">
                <a:extLst>
                  <a:ext uri="{FF2B5EF4-FFF2-40B4-BE49-F238E27FC236}">
                    <a16:creationId xmlns:a16="http://schemas.microsoft.com/office/drawing/2014/main" id="{DD8B488E-C122-4744-865E-E175BF17E4ED}"/>
                  </a:ext>
                </a:extLst>
              </p:cNvPr>
              <p:cNvSpPr/>
              <p:nvPr/>
            </p:nvSpPr>
            <p:spPr>
              <a:xfrm rot="13377407">
                <a:off x="3173374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CA8F155-0E7D-4790-9A43-9D407910F4F4}"/>
              </a:ext>
            </a:extLst>
          </p:cNvPr>
          <p:cNvGrpSpPr/>
          <p:nvPr/>
        </p:nvGrpSpPr>
        <p:grpSpPr>
          <a:xfrm flipH="1">
            <a:off x="-118903" y="5239387"/>
            <a:ext cx="9806965" cy="812193"/>
            <a:chOff x="167845" y="1522811"/>
            <a:chExt cx="9806965" cy="812193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D9E011DD-C688-47B7-AA1B-968795C08BE2}"/>
                </a:ext>
              </a:extLst>
            </p:cNvPr>
            <p:cNvGrpSpPr/>
            <p:nvPr/>
          </p:nvGrpSpPr>
          <p:grpSpPr>
            <a:xfrm>
              <a:off x="167845" y="1522812"/>
              <a:ext cx="5821403" cy="812192"/>
              <a:chOff x="167845" y="1522812"/>
              <a:chExt cx="5821403" cy="812192"/>
            </a:xfrm>
          </p:grpSpPr>
          <p:sp>
            <p:nvSpPr>
              <p:cNvPr id="212" name="Arc 211">
                <a:extLst>
                  <a:ext uri="{FF2B5EF4-FFF2-40B4-BE49-F238E27FC236}">
                    <a16:creationId xmlns:a16="http://schemas.microsoft.com/office/drawing/2014/main" id="{BADBC593-BDD5-4FF8-BD72-B35BA07D2987}"/>
                  </a:ext>
                </a:extLst>
              </p:cNvPr>
              <p:cNvSpPr/>
              <p:nvPr/>
            </p:nvSpPr>
            <p:spPr>
              <a:xfrm rot="13377407">
                <a:off x="167845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277AF346-FA50-4C7F-BA72-3110AE91EF43}"/>
                  </a:ext>
                </a:extLst>
              </p:cNvPr>
              <p:cNvSpPr/>
              <p:nvPr/>
            </p:nvSpPr>
            <p:spPr>
              <a:xfrm rot="13377407">
                <a:off x="1169688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Arc 213">
                <a:extLst>
                  <a:ext uri="{FF2B5EF4-FFF2-40B4-BE49-F238E27FC236}">
                    <a16:creationId xmlns:a16="http://schemas.microsoft.com/office/drawing/2014/main" id="{782EBF43-3928-4D35-88C9-217BE860E1DE}"/>
                  </a:ext>
                </a:extLst>
              </p:cNvPr>
              <p:cNvSpPr/>
              <p:nvPr/>
            </p:nvSpPr>
            <p:spPr>
              <a:xfrm rot="13377407">
                <a:off x="2171531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596AA662-AA9E-4050-9C9D-67D88B018241}"/>
                  </a:ext>
                </a:extLst>
              </p:cNvPr>
              <p:cNvSpPr/>
              <p:nvPr/>
            </p:nvSpPr>
            <p:spPr>
              <a:xfrm rot="13377407">
                <a:off x="3173374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Arc 215">
                <a:extLst>
                  <a:ext uri="{FF2B5EF4-FFF2-40B4-BE49-F238E27FC236}">
                    <a16:creationId xmlns:a16="http://schemas.microsoft.com/office/drawing/2014/main" id="{4204BB57-F7CB-431D-BFEF-47A2302BCFBF}"/>
                  </a:ext>
                </a:extLst>
              </p:cNvPr>
              <p:cNvSpPr/>
              <p:nvPr/>
            </p:nvSpPr>
            <p:spPr>
              <a:xfrm rot="13377407">
                <a:off x="4175217" y="1522812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Arc 216">
                <a:extLst>
                  <a:ext uri="{FF2B5EF4-FFF2-40B4-BE49-F238E27FC236}">
                    <a16:creationId xmlns:a16="http://schemas.microsoft.com/office/drawing/2014/main" id="{4FEF7BFF-4DFF-474B-825D-0283130B94A7}"/>
                  </a:ext>
                </a:extLst>
              </p:cNvPr>
              <p:cNvSpPr/>
              <p:nvPr/>
            </p:nvSpPr>
            <p:spPr>
              <a:xfrm rot="13377407">
                <a:off x="5177060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EBAA92A2-F0F6-4654-949B-726EE4529992}"/>
                </a:ext>
              </a:extLst>
            </p:cNvPr>
            <p:cNvGrpSpPr/>
            <p:nvPr/>
          </p:nvGrpSpPr>
          <p:grpSpPr>
            <a:xfrm>
              <a:off x="6157093" y="1522811"/>
              <a:ext cx="3817717" cy="812190"/>
              <a:chOff x="167845" y="1522814"/>
              <a:chExt cx="3817717" cy="812190"/>
            </a:xfrm>
          </p:grpSpPr>
          <p:sp>
            <p:nvSpPr>
              <p:cNvPr id="208" name="Arc 207">
                <a:extLst>
                  <a:ext uri="{FF2B5EF4-FFF2-40B4-BE49-F238E27FC236}">
                    <a16:creationId xmlns:a16="http://schemas.microsoft.com/office/drawing/2014/main" id="{4CA3ECE6-FCF6-4A0B-A429-C8C7D28E58F1}"/>
                  </a:ext>
                </a:extLst>
              </p:cNvPr>
              <p:cNvSpPr/>
              <p:nvPr/>
            </p:nvSpPr>
            <p:spPr>
              <a:xfrm rot="13377407">
                <a:off x="167845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A5CDDC4E-D4E5-4524-80B5-02B35A4A95B7}"/>
                  </a:ext>
                </a:extLst>
              </p:cNvPr>
              <p:cNvSpPr/>
              <p:nvPr/>
            </p:nvSpPr>
            <p:spPr>
              <a:xfrm rot="13377407">
                <a:off x="1169688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Arc 209">
                <a:extLst>
                  <a:ext uri="{FF2B5EF4-FFF2-40B4-BE49-F238E27FC236}">
                    <a16:creationId xmlns:a16="http://schemas.microsoft.com/office/drawing/2014/main" id="{550CE1C0-7ABF-441A-9D17-D6415ED1ACC2}"/>
                  </a:ext>
                </a:extLst>
              </p:cNvPr>
              <p:cNvSpPr/>
              <p:nvPr/>
            </p:nvSpPr>
            <p:spPr>
              <a:xfrm rot="13377407">
                <a:off x="2171531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3DD3CE2F-B578-44F4-B21E-72125ADE42AB}"/>
                  </a:ext>
                </a:extLst>
              </p:cNvPr>
              <p:cNvSpPr/>
              <p:nvPr/>
            </p:nvSpPr>
            <p:spPr>
              <a:xfrm rot="13377407">
                <a:off x="3173374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50823AE-6CE4-41A2-809D-5A55BC127DA9}"/>
              </a:ext>
            </a:extLst>
          </p:cNvPr>
          <p:cNvGrpSpPr/>
          <p:nvPr/>
        </p:nvGrpSpPr>
        <p:grpSpPr>
          <a:xfrm flipH="1">
            <a:off x="-118903" y="6417429"/>
            <a:ext cx="9806965" cy="812193"/>
            <a:chOff x="167845" y="1522811"/>
            <a:chExt cx="9806965" cy="812193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8861F804-2F90-42B4-9CC8-4297D07EE355}"/>
                </a:ext>
              </a:extLst>
            </p:cNvPr>
            <p:cNvGrpSpPr/>
            <p:nvPr/>
          </p:nvGrpSpPr>
          <p:grpSpPr>
            <a:xfrm>
              <a:off x="167845" y="1522812"/>
              <a:ext cx="5821403" cy="812192"/>
              <a:chOff x="167845" y="1522812"/>
              <a:chExt cx="5821403" cy="812192"/>
            </a:xfrm>
          </p:grpSpPr>
          <p:sp>
            <p:nvSpPr>
              <p:cNvPr id="225" name="Arc 224">
                <a:extLst>
                  <a:ext uri="{FF2B5EF4-FFF2-40B4-BE49-F238E27FC236}">
                    <a16:creationId xmlns:a16="http://schemas.microsoft.com/office/drawing/2014/main" id="{DBE9F260-7DA2-448E-8F54-38E50DB69CDB}"/>
                  </a:ext>
                </a:extLst>
              </p:cNvPr>
              <p:cNvSpPr/>
              <p:nvPr/>
            </p:nvSpPr>
            <p:spPr>
              <a:xfrm rot="13377407">
                <a:off x="167845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Arc 225">
                <a:extLst>
                  <a:ext uri="{FF2B5EF4-FFF2-40B4-BE49-F238E27FC236}">
                    <a16:creationId xmlns:a16="http://schemas.microsoft.com/office/drawing/2014/main" id="{12A35F48-1E49-4EC8-A774-1AA50BE01E94}"/>
                  </a:ext>
                </a:extLst>
              </p:cNvPr>
              <p:cNvSpPr/>
              <p:nvPr/>
            </p:nvSpPr>
            <p:spPr>
              <a:xfrm rot="13377407">
                <a:off x="1169688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Arc 226">
                <a:extLst>
                  <a:ext uri="{FF2B5EF4-FFF2-40B4-BE49-F238E27FC236}">
                    <a16:creationId xmlns:a16="http://schemas.microsoft.com/office/drawing/2014/main" id="{108EF64B-CFD6-4A8B-AA2D-612426807C51}"/>
                  </a:ext>
                </a:extLst>
              </p:cNvPr>
              <p:cNvSpPr/>
              <p:nvPr/>
            </p:nvSpPr>
            <p:spPr>
              <a:xfrm rot="13377407">
                <a:off x="2171531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Arc 227">
                <a:extLst>
                  <a:ext uri="{FF2B5EF4-FFF2-40B4-BE49-F238E27FC236}">
                    <a16:creationId xmlns:a16="http://schemas.microsoft.com/office/drawing/2014/main" id="{36753C28-33AD-4E10-8E9A-41A425E5BF8C}"/>
                  </a:ext>
                </a:extLst>
              </p:cNvPr>
              <p:cNvSpPr/>
              <p:nvPr/>
            </p:nvSpPr>
            <p:spPr>
              <a:xfrm rot="13377407">
                <a:off x="3173374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Arc 228">
                <a:extLst>
                  <a:ext uri="{FF2B5EF4-FFF2-40B4-BE49-F238E27FC236}">
                    <a16:creationId xmlns:a16="http://schemas.microsoft.com/office/drawing/2014/main" id="{B4BE1BB1-32AD-4051-A939-48BD647FB7C0}"/>
                  </a:ext>
                </a:extLst>
              </p:cNvPr>
              <p:cNvSpPr/>
              <p:nvPr/>
            </p:nvSpPr>
            <p:spPr>
              <a:xfrm rot="13377407">
                <a:off x="4175217" y="1522812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Arc 229">
                <a:extLst>
                  <a:ext uri="{FF2B5EF4-FFF2-40B4-BE49-F238E27FC236}">
                    <a16:creationId xmlns:a16="http://schemas.microsoft.com/office/drawing/2014/main" id="{2F77AB25-8206-4CE6-84B2-FD71BDCAC557}"/>
                  </a:ext>
                </a:extLst>
              </p:cNvPr>
              <p:cNvSpPr/>
              <p:nvPr/>
            </p:nvSpPr>
            <p:spPr>
              <a:xfrm rot="13377407">
                <a:off x="5177060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A0DE39F9-FEAD-4C89-ACE7-BB181631CCE7}"/>
                </a:ext>
              </a:extLst>
            </p:cNvPr>
            <p:cNvGrpSpPr/>
            <p:nvPr/>
          </p:nvGrpSpPr>
          <p:grpSpPr>
            <a:xfrm>
              <a:off x="6157093" y="1522811"/>
              <a:ext cx="3817717" cy="812190"/>
              <a:chOff x="167845" y="1522814"/>
              <a:chExt cx="3817717" cy="812190"/>
            </a:xfrm>
          </p:grpSpPr>
          <p:sp>
            <p:nvSpPr>
              <p:cNvPr id="221" name="Arc 220">
                <a:extLst>
                  <a:ext uri="{FF2B5EF4-FFF2-40B4-BE49-F238E27FC236}">
                    <a16:creationId xmlns:a16="http://schemas.microsoft.com/office/drawing/2014/main" id="{278F2CF2-310F-4B8E-8222-DC5DD5213A02}"/>
                  </a:ext>
                </a:extLst>
              </p:cNvPr>
              <p:cNvSpPr/>
              <p:nvPr/>
            </p:nvSpPr>
            <p:spPr>
              <a:xfrm rot="13377407">
                <a:off x="167845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Arc 221">
                <a:extLst>
                  <a:ext uri="{FF2B5EF4-FFF2-40B4-BE49-F238E27FC236}">
                    <a16:creationId xmlns:a16="http://schemas.microsoft.com/office/drawing/2014/main" id="{E645A3CB-719D-4FDC-8847-C260723CAEB5}"/>
                  </a:ext>
                </a:extLst>
              </p:cNvPr>
              <p:cNvSpPr/>
              <p:nvPr/>
            </p:nvSpPr>
            <p:spPr>
              <a:xfrm rot="13377407">
                <a:off x="1169688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Arc 222">
                <a:extLst>
                  <a:ext uri="{FF2B5EF4-FFF2-40B4-BE49-F238E27FC236}">
                    <a16:creationId xmlns:a16="http://schemas.microsoft.com/office/drawing/2014/main" id="{C436C5C5-7617-4CC6-88FB-BA1EC1AF2625}"/>
                  </a:ext>
                </a:extLst>
              </p:cNvPr>
              <p:cNvSpPr/>
              <p:nvPr/>
            </p:nvSpPr>
            <p:spPr>
              <a:xfrm rot="13377407">
                <a:off x="2171531" y="1522816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Arc 223">
                <a:extLst>
                  <a:ext uri="{FF2B5EF4-FFF2-40B4-BE49-F238E27FC236}">
                    <a16:creationId xmlns:a16="http://schemas.microsoft.com/office/drawing/2014/main" id="{5CD7C178-C641-4C3A-B71A-4194CF1BB6A1}"/>
                  </a:ext>
                </a:extLst>
              </p:cNvPr>
              <p:cNvSpPr/>
              <p:nvPr/>
            </p:nvSpPr>
            <p:spPr>
              <a:xfrm rot="13377407">
                <a:off x="3173374" y="1522814"/>
                <a:ext cx="812188" cy="812188"/>
              </a:xfrm>
              <a:prstGeom prst="arc">
                <a:avLst>
                  <a:gd name="adj1" fmla="val 13599779"/>
                  <a:gd name="adj2" fmla="val 2684456"/>
                </a:avLst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D8B2CCA-6F7A-4BF0-A515-28DCFD4FDD62}"/>
              </a:ext>
            </a:extLst>
          </p:cNvPr>
          <p:cNvSpPr txBox="1"/>
          <p:nvPr/>
        </p:nvSpPr>
        <p:spPr>
          <a:xfrm>
            <a:off x="330197" y="461222"/>
            <a:ext cx="441977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Line Tracing</a:t>
            </a:r>
            <a:endParaRPr lang="en-US" sz="4840" dirty="0">
              <a:solidFill>
                <a:srgbClr val="44546A">
                  <a:lumMod val="60000"/>
                  <a:lumOff val="40000"/>
                </a:srgbClr>
              </a:solidFill>
              <a:latin typeface="Arial Black" panose="020B0A04020102020204" pitchFamily="34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B04DE0E-10FD-425A-B036-1DC437816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77" y="46440"/>
            <a:ext cx="2456540" cy="145058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A92FE28-E33F-4FE3-970C-A1E08BF5D0AE}"/>
              </a:ext>
            </a:extLst>
          </p:cNvPr>
          <p:cNvSpPr txBox="1"/>
          <p:nvPr/>
        </p:nvSpPr>
        <p:spPr>
          <a:xfrm>
            <a:off x="1021370" y="1067541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Blossomings.github.io</a:t>
            </a:r>
          </a:p>
        </p:txBody>
      </p:sp>
    </p:spTree>
    <p:extLst>
      <p:ext uri="{BB962C8B-B14F-4D97-AF65-F5344CB8AC3E}">
        <p14:creationId xmlns:p14="http://schemas.microsoft.com/office/powerpoint/2010/main" val="401389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75</Words>
  <Application>Microsoft Office PowerPoint</Application>
  <PresentationFormat>Custom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51</cp:revision>
  <dcterms:created xsi:type="dcterms:W3CDTF">2025-02-24T18:33:22Z</dcterms:created>
  <dcterms:modified xsi:type="dcterms:W3CDTF">2025-03-17T19:10:33Z</dcterms:modified>
</cp:coreProperties>
</file>