
<file path=[Content_Types].xml><?xml version="1.0" encoding="utf-8"?>
<Types xmlns="http://schemas.openxmlformats.org/package/2006/content-types">
  <Default Extension="ico" ContentType="image/x-ico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B6D"/>
    <a:srgbClr val="50DBE2"/>
    <a:srgbClr val="F3B3C1"/>
    <a:srgbClr val="F3B3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4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E353-63F9-44B6-8BFE-E9A31B4735A1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98F5-FE4F-4880-A8A5-9A33B1E04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E353-63F9-44B6-8BFE-E9A31B4735A1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98F5-FE4F-4880-A8A5-9A33B1E04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88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E353-63F9-44B6-8BFE-E9A31B4735A1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98F5-FE4F-4880-A8A5-9A33B1E04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8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E353-63F9-44B6-8BFE-E9A31B4735A1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98F5-FE4F-4880-A8A5-9A33B1E04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E353-63F9-44B6-8BFE-E9A31B4735A1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98F5-FE4F-4880-A8A5-9A33B1E04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E353-63F9-44B6-8BFE-E9A31B4735A1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98F5-FE4F-4880-A8A5-9A33B1E04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8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E353-63F9-44B6-8BFE-E9A31B4735A1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98F5-FE4F-4880-A8A5-9A33B1E04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5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E353-63F9-44B6-8BFE-E9A31B4735A1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98F5-FE4F-4880-A8A5-9A33B1E04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2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E353-63F9-44B6-8BFE-E9A31B4735A1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98F5-FE4F-4880-A8A5-9A33B1E04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8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E353-63F9-44B6-8BFE-E9A31B4735A1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98F5-FE4F-4880-A8A5-9A33B1E04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47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E353-63F9-44B6-8BFE-E9A31B4735A1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98F5-FE4F-4880-A8A5-9A33B1E04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8E353-63F9-44B6-8BFE-E9A31B4735A1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698F5-FE4F-4880-A8A5-9A33B1E04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ico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ico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ico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ico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ico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ico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ico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ico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ico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ico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ico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5AB6BC5-CE4E-46E8-BC8F-FD5C7D5BE583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65FD23-8333-4C84-97C1-2A7D80267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77" y="2746616"/>
            <a:ext cx="2692049" cy="17856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48EB93-2677-47A1-93D6-AB683DA59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175" y="2746616"/>
            <a:ext cx="2692050" cy="17856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E31FAF-A2A6-430A-9A88-7ABCEBDF2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474" y="2746616"/>
            <a:ext cx="2692049" cy="17856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66C0B9-B60A-4A6B-A4DC-B20257E0F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877" y="5250756"/>
            <a:ext cx="2692049" cy="1785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6AF5A7-3425-4F60-A8A4-0CF1BECEF4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3175" y="5250755"/>
            <a:ext cx="2692049" cy="17856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A7531F-EBCC-4685-9640-72632EDFFC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5473" y="5250755"/>
            <a:ext cx="2692049" cy="17856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B12774-3EB3-43A6-94C0-9A487B8FB74E}"/>
              </a:ext>
            </a:extLst>
          </p:cNvPr>
          <p:cNvSpPr txBox="1"/>
          <p:nvPr/>
        </p:nvSpPr>
        <p:spPr>
          <a:xfrm>
            <a:off x="0" y="152796"/>
            <a:ext cx="10058400" cy="1015663"/>
          </a:xfrm>
          <a:prstGeom prst="rect">
            <a:avLst/>
          </a:prstGeom>
          <a:noFill/>
          <a:ln>
            <a:noFill/>
          </a:ln>
          <a:effectLst>
            <a:softEdge rad="457200"/>
          </a:effectLst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N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u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196B24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m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b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e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r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15608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196B24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r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A02B93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FB7B6D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n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AB3355-EB95-4E48-8931-99BCC703DE3F}"/>
              </a:ext>
            </a:extLst>
          </p:cNvPr>
          <p:cNvSpPr txBox="1"/>
          <p:nvPr/>
        </p:nvSpPr>
        <p:spPr>
          <a:xfrm>
            <a:off x="0" y="1161876"/>
            <a:ext cx="1005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Flashcards</a:t>
            </a:r>
          </a:p>
        </p:txBody>
      </p:sp>
    </p:spTree>
    <p:extLst>
      <p:ext uri="{BB962C8B-B14F-4D97-AF65-F5344CB8AC3E}">
        <p14:creationId xmlns:p14="http://schemas.microsoft.com/office/powerpoint/2010/main" val="3999482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A2F9BA-F358-4517-9547-0A55C65BF275}"/>
              </a:ext>
            </a:extLst>
          </p:cNvPr>
          <p:cNvSpPr/>
          <p:nvPr/>
        </p:nvSpPr>
        <p:spPr>
          <a:xfrm>
            <a:off x="179882" y="1146629"/>
            <a:ext cx="9698636" cy="6423402"/>
          </a:xfrm>
          <a:prstGeom prst="rect">
            <a:avLst/>
          </a:prstGeom>
          <a:solidFill>
            <a:srgbClr val="F3B3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10276F-5EB0-48A8-9BD0-419C34FF72F0}"/>
              </a:ext>
            </a:extLst>
          </p:cNvPr>
          <p:cNvSpPr/>
          <p:nvPr/>
        </p:nvSpPr>
        <p:spPr>
          <a:xfrm>
            <a:off x="464696" y="1304144"/>
            <a:ext cx="9129010" cy="6011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9D83B-BEF6-4FCC-A150-68D5DD46B6CC}"/>
              </a:ext>
            </a:extLst>
          </p:cNvPr>
          <p:cNvSpPr/>
          <p:nvPr/>
        </p:nvSpPr>
        <p:spPr>
          <a:xfrm>
            <a:off x="667062" y="1497021"/>
            <a:ext cx="8754256" cy="953757"/>
          </a:xfrm>
          <a:prstGeom prst="rect">
            <a:avLst/>
          </a:prstGeom>
          <a:solidFill>
            <a:srgbClr val="F3B3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Teaching Print Dotted" pitchFamily="50" charset="0"/>
              </a:rPr>
              <a:t>Eight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0B4D2B-78A0-41E8-87AA-5F1B12173075}"/>
              </a:ext>
            </a:extLst>
          </p:cNvPr>
          <p:cNvSpPr/>
          <p:nvPr/>
        </p:nvSpPr>
        <p:spPr>
          <a:xfrm>
            <a:off x="667062" y="3704445"/>
            <a:ext cx="8754256" cy="3438368"/>
          </a:xfrm>
          <a:prstGeom prst="rect">
            <a:avLst/>
          </a:prstGeom>
          <a:solidFill>
            <a:srgbClr val="F3B3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F039AD-1FB0-4A6E-8523-9B29911949C0}"/>
              </a:ext>
            </a:extLst>
          </p:cNvPr>
          <p:cNvSpPr/>
          <p:nvPr/>
        </p:nvSpPr>
        <p:spPr>
          <a:xfrm>
            <a:off x="869430" y="3817107"/>
            <a:ext cx="8349521" cy="3179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258A48-EDFF-448A-B738-08A80DE2021F}"/>
              </a:ext>
            </a:extLst>
          </p:cNvPr>
          <p:cNvGrpSpPr/>
          <p:nvPr/>
        </p:nvGrpSpPr>
        <p:grpSpPr>
          <a:xfrm>
            <a:off x="809473" y="3817107"/>
            <a:ext cx="8469443" cy="3179313"/>
            <a:chOff x="869430" y="3817107"/>
            <a:chExt cx="8469443" cy="3179313"/>
          </a:xfrm>
          <a:solidFill>
            <a:schemeClr val="bg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EE04C0-F39B-43D7-9636-892C32E0D955}"/>
                </a:ext>
              </a:extLst>
            </p:cNvPr>
            <p:cNvSpPr/>
            <p:nvPr/>
          </p:nvSpPr>
          <p:spPr>
            <a:xfrm>
              <a:off x="869430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DFE696-66AD-4411-9687-AC5617157BE9}"/>
                </a:ext>
              </a:extLst>
            </p:cNvPr>
            <p:cNvSpPr/>
            <p:nvPr/>
          </p:nvSpPr>
          <p:spPr>
            <a:xfrm>
              <a:off x="2563317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B70C43E-A37B-4291-8343-B046AF243A66}"/>
                </a:ext>
              </a:extLst>
            </p:cNvPr>
            <p:cNvSpPr/>
            <p:nvPr/>
          </p:nvSpPr>
          <p:spPr>
            <a:xfrm>
              <a:off x="4257204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F033DD1-5830-4E6A-98FD-BD13B21F179B}"/>
                </a:ext>
              </a:extLst>
            </p:cNvPr>
            <p:cNvSpPr/>
            <p:nvPr/>
          </p:nvSpPr>
          <p:spPr>
            <a:xfrm>
              <a:off x="5951091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E1D0152-3FE2-47E5-B655-0A7D2F5BCDC4}"/>
                </a:ext>
              </a:extLst>
            </p:cNvPr>
            <p:cNvSpPr/>
            <p:nvPr/>
          </p:nvSpPr>
          <p:spPr>
            <a:xfrm>
              <a:off x="7644986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B7BF4C-18DF-494B-A879-001250D831CD}"/>
              </a:ext>
            </a:extLst>
          </p:cNvPr>
          <p:cNvCxnSpPr>
            <a:cxnSpLocks/>
            <a:stCxn id="13" idx="1"/>
            <a:endCxn id="20" idx="3"/>
          </p:cNvCxnSpPr>
          <p:nvPr/>
        </p:nvCxnSpPr>
        <p:spPr>
          <a:xfrm>
            <a:off x="809473" y="5406764"/>
            <a:ext cx="84694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47A428-3FD1-484E-99AD-8163C432C3C3}"/>
              </a:ext>
            </a:extLst>
          </p:cNvPr>
          <p:cNvSpPr txBox="1"/>
          <p:nvPr/>
        </p:nvSpPr>
        <p:spPr>
          <a:xfrm>
            <a:off x="179882" y="14143"/>
            <a:ext cx="441977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Numbers</a:t>
            </a:r>
            <a:endParaRPr lang="en-US" sz="4840" dirty="0">
              <a:solidFill>
                <a:srgbClr val="44546A">
                  <a:lumMod val="60000"/>
                  <a:lumOff val="40000"/>
                </a:srgbClr>
              </a:solidFill>
              <a:latin typeface="Arial Black" panose="020B0A040201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DFA2573-0BA4-4E44-86C5-6086B966D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599" y="46440"/>
            <a:ext cx="1767117" cy="104347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C172751-92C3-47BB-B59F-D29267A41611}"/>
              </a:ext>
            </a:extLst>
          </p:cNvPr>
          <p:cNvSpPr txBox="1"/>
          <p:nvPr/>
        </p:nvSpPr>
        <p:spPr>
          <a:xfrm>
            <a:off x="984644" y="620463"/>
            <a:ext cx="2995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ptos" panose="02110004020202020204"/>
              </a:rPr>
              <a:t>Blossomings.github.io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7A17EB-D3E3-4110-89ED-FD575BE50A67}"/>
              </a:ext>
            </a:extLst>
          </p:cNvPr>
          <p:cNvSpPr txBox="1"/>
          <p:nvPr/>
        </p:nvSpPr>
        <p:spPr>
          <a:xfrm>
            <a:off x="3875314" y="2120790"/>
            <a:ext cx="23867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Teaching Print Dotted" pitchFamily="50" charset="0"/>
              </a:rPr>
              <a:t>8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19BBF50-614F-47F3-B5EE-747A366CD9BF}"/>
              </a:ext>
            </a:extLst>
          </p:cNvPr>
          <p:cNvSpPr/>
          <p:nvPr/>
        </p:nvSpPr>
        <p:spPr>
          <a:xfrm>
            <a:off x="1075844" y="4073234"/>
            <a:ext cx="1161143" cy="1161143"/>
          </a:xfrm>
          <a:prstGeom prst="ellipse">
            <a:avLst/>
          </a:prstGeom>
          <a:solidFill>
            <a:srgbClr val="F3B3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D957C6-CC65-4043-91AE-A71F2429EAA6}"/>
              </a:ext>
            </a:extLst>
          </p:cNvPr>
          <p:cNvSpPr/>
          <p:nvPr/>
        </p:nvSpPr>
        <p:spPr>
          <a:xfrm>
            <a:off x="2769731" y="4078541"/>
            <a:ext cx="1161143" cy="1161143"/>
          </a:xfrm>
          <a:prstGeom prst="ellipse">
            <a:avLst/>
          </a:prstGeom>
          <a:solidFill>
            <a:srgbClr val="F3B3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86BBD2C-81A8-4EB7-9C82-B57BAEEF46D9}"/>
              </a:ext>
            </a:extLst>
          </p:cNvPr>
          <p:cNvSpPr/>
          <p:nvPr/>
        </p:nvSpPr>
        <p:spPr>
          <a:xfrm>
            <a:off x="4463618" y="4073233"/>
            <a:ext cx="1161143" cy="1161143"/>
          </a:xfrm>
          <a:prstGeom prst="ellipse">
            <a:avLst/>
          </a:prstGeom>
          <a:solidFill>
            <a:srgbClr val="F3B3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3AD980-A528-4A5A-9EDA-56ABA6534B34}"/>
              </a:ext>
            </a:extLst>
          </p:cNvPr>
          <p:cNvSpPr/>
          <p:nvPr/>
        </p:nvSpPr>
        <p:spPr>
          <a:xfrm>
            <a:off x="6157037" y="4073232"/>
            <a:ext cx="1161143" cy="1161143"/>
          </a:xfrm>
          <a:prstGeom prst="ellipse">
            <a:avLst/>
          </a:prstGeom>
          <a:solidFill>
            <a:srgbClr val="F3B3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F046CB-AD78-4C73-A919-C630FAFE6A27}"/>
              </a:ext>
            </a:extLst>
          </p:cNvPr>
          <p:cNvSpPr txBox="1"/>
          <p:nvPr/>
        </p:nvSpPr>
        <p:spPr>
          <a:xfrm rot="19181013">
            <a:off x="2164652" y="3302112"/>
            <a:ext cx="3987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0000">
                    <a:alpha val="15000"/>
                  </a:srgbClr>
                </a:solidFill>
                <a:effectLst/>
                <a:uLnTx/>
                <a:uFillTx/>
              </a:rPr>
              <a:t>C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>
                    <a:alpha val="15000"/>
                  </a:srgbClr>
                </a:solidFill>
                <a:effectLst/>
                <a:uLnTx/>
                <a:uFillTx/>
              </a:rPr>
              <a:t>o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B0F0">
                    <a:alpha val="15000"/>
                  </a:srgbClr>
                </a:solidFill>
                <a:effectLst/>
                <a:uLnTx/>
                <a:uFillTx/>
              </a:rPr>
              <a:t>l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alpha val="15000"/>
                  </a:srgbClr>
                </a:solidFill>
                <a:effectLst/>
                <a:uLnTx/>
                <a:uFillTx/>
              </a:rPr>
              <a:t>o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7030A0">
                    <a:alpha val="15000"/>
                  </a:srgbClr>
                </a:solidFill>
                <a:effectLst/>
                <a:uLnTx/>
                <a:uFillTx/>
              </a:rPr>
              <a:t>r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alpha val="15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0000">
                    <a:alpha val="15000"/>
                  </a:srgbClr>
                </a:solidFill>
                <a:effectLst/>
                <a:uLnTx/>
                <a:uFillTx/>
              </a:rPr>
              <a:t>S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>
                    <a:alpha val="15000"/>
                  </a:srgbClr>
                </a:solidFill>
                <a:effectLst/>
                <a:uLnTx/>
                <a:uFillTx/>
              </a:rPr>
              <a:t>p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B0F0">
                    <a:alpha val="15000"/>
                  </a:srgbClr>
                </a:solidFill>
                <a:effectLst/>
                <a:uLnTx/>
                <a:uFillTx/>
              </a:rPr>
              <a:t>l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alpha val="15000"/>
                  </a:srgbClr>
                </a:solidFill>
                <a:effectLst/>
                <a:uLnTx/>
                <a:uFillTx/>
              </a:rPr>
              <a:t>a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7030A0">
                    <a:alpha val="15000"/>
                  </a:srgbClr>
                </a:solidFill>
                <a:effectLst/>
                <a:uLnTx/>
                <a:uFillTx/>
              </a:rPr>
              <a:t>s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  <a:alpha val="15000"/>
                  </a:srgbClr>
                </a:solidFill>
                <a:effectLst/>
                <a:uLnTx/>
                <a:uFillTx/>
              </a:rPr>
              <a:t>h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B667DD8-5698-4244-918C-F7BD7CEBE2F5}"/>
              </a:ext>
            </a:extLst>
          </p:cNvPr>
          <p:cNvSpPr/>
          <p:nvPr/>
        </p:nvSpPr>
        <p:spPr>
          <a:xfrm>
            <a:off x="7851996" y="4073231"/>
            <a:ext cx="1161143" cy="1161143"/>
          </a:xfrm>
          <a:prstGeom prst="ellipse">
            <a:avLst/>
          </a:prstGeom>
          <a:solidFill>
            <a:srgbClr val="F3B3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1E73686-37D7-41EF-AE04-B7164718F018}"/>
              </a:ext>
            </a:extLst>
          </p:cNvPr>
          <p:cNvSpPr/>
          <p:nvPr/>
        </p:nvSpPr>
        <p:spPr>
          <a:xfrm>
            <a:off x="1077122" y="5621021"/>
            <a:ext cx="1161143" cy="1161143"/>
          </a:xfrm>
          <a:prstGeom prst="ellipse">
            <a:avLst/>
          </a:prstGeom>
          <a:solidFill>
            <a:srgbClr val="F3B3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41A519-47EE-4758-A3E3-3687C2C6608C}"/>
              </a:ext>
            </a:extLst>
          </p:cNvPr>
          <p:cNvSpPr/>
          <p:nvPr/>
        </p:nvSpPr>
        <p:spPr>
          <a:xfrm>
            <a:off x="2768455" y="5618683"/>
            <a:ext cx="1161143" cy="1161143"/>
          </a:xfrm>
          <a:prstGeom prst="ellipse">
            <a:avLst/>
          </a:prstGeom>
          <a:solidFill>
            <a:srgbClr val="F3B3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1A042ED-0B82-43D3-B5EA-15FC00A5047A}"/>
              </a:ext>
            </a:extLst>
          </p:cNvPr>
          <p:cNvSpPr/>
          <p:nvPr/>
        </p:nvSpPr>
        <p:spPr>
          <a:xfrm>
            <a:off x="4463617" y="5618683"/>
            <a:ext cx="1161143" cy="1161143"/>
          </a:xfrm>
          <a:prstGeom prst="ellipse">
            <a:avLst/>
          </a:prstGeom>
          <a:solidFill>
            <a:srgbClr val="F3B3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98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A2F9BA-F358-4517-9547-0A55C65BF275}"/>
              </a:ext>
            </a:extLst>
          </p:cNvPr>
          <p:cNvSpPr/>
          <p:nvPr/>
        </p:nvSpPr>
        <p:spPr>
          <a:xfrm>
            <a:off x="179882" y="1146629"/>
            <a:ext cx="9698636" cy="6423402"/>
          </a:xfrm>
          <a:prstGeom prst="rect">
            <a:avLst/>
          </a:prstGeom>
          <a:solidFill>
            <a:srgbClr val="F3B3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10276F-5EB0-48A8-9BD0-419C34FF72F0}"/>
              </a:ext>
            </a:extLst>
          </p:cNvPr>
          <p:cNvSpPr/>
          <p:nvPr/>
        </p:nvSpPr>
        <p:spPr>
          <a:xfrm>
            <a:off x="464696" y="1304144"/>
            <a:ext cx="9129010" cy="6011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9D83B-BEF6-4FCC-A150-68D5DD46B6CC}"/>
              </a:ext>
            </a:extLst>
          </p:cNvPr>
          <p:cNvSpPr/>
          <p:nvPr/>
        </p:nvSpPr>
        <p:spPr>
          <a:xfrm>
            <a:off x="667062" y="1497021"/>
            <a:ext cx="8754256" cy="953757"/>
          </a:xfrm>
          <a:prstGeom prst="rect">
            <a:avLst/>
          </a:prstGeom>
          <a:solidFill>
            <a:srgbClr val="F3B3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Teaching Print Dotted" pitchFamily="50" charset="0"/>
              </a:rPr>
              <a:t>Nine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0B4D2B-78A0-41E8-87AA-5F1B12173075}"/>
              </a:ext>
            </a:extLst>
          </p:cNvPr>
          <p:cNvSpPr/>
          <p:nvPr/>
        </p:nvSpPr>
        <p:spPr>
          <a:xfrm>
            <a:off x="667062" y="3704445"/>
            <a:ext cx="8754256" cy="3438368"/>
          </a:xfrm>
          <a:prstGeom prst="rect">
            <a:avLst/>
          </a:prstGeom>
          <a:solidFill>
            <a:srgbClr val="F3B3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F039AD-1FB0-4A6E-8523-9B29911949C0}"/>
              </a:ext>
            </a:extLst>
          </p:cNvPr>
          <p:cNvSpPr/>
          <p:nvPr/>
        </p:nvSpPr>
        <p:spPr>
          <a:xfrm>
            <a:off x="869430" y="3817107"/>
            <a:ext cx="8349521" cy="3179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258A48-EDFF-448A-B738-08A80DE2021F}"/>
              </a:ext>
            </a:extLst>
          </p:cNvPr>
          <p:cNvGrpSpPr/>
          <p:nvPr/>
        </p:nvGrpSpPr>
        <p:grpSpPr>
          <a:xfrm>
            <a:off x="809473" y="3817107"/>
            <a:ext cx="8469443" cy="3179313"/>
            <a:chOff x="869430" y="3817107"/>
            <a:chExt cx="8469443" cy="3179313"/>
          </a:xfrm>
          <a:solidFill>
            <a:schemeClr val="bg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EE04C0-F39B-43D7-9636-892C32E0D955}"/>
                </a:ext>
              </a:extLst>
            </p:cNvPr>
            <p:cNvSpPr/>
            <p:nvPr/>
          </p:nvSpPr>
          <p:spPr>
            <a:xfrm>
              <a:off x="869430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DFE696-66AD-4411-9687-AC5617157BE9}"/>
                </a:ext>
              </a:extLst>
            </p:cNvPr>
            <p:cNvSpPr/>
            <p:nvPr/>
          </p:nvSpPr>
          <p:spPr>
            <a:xfrm>
              <a:off x="2563317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B70C43E-A37B-4291-8343-B046AF243A66}"/>
                </a:ext>
              </a:extLst>
            </p:cNvPr>
            <p:cNvSpPr/>
            <p:nvPr/>
          </p:nvSpPr>
          <p:spPr>
            <a:xfrm>
              <a:off x="4257204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F033DD1-5830-4E6A-98FD-BD13B21F179B}"/>
                </a:ext>
              </a:extLst>
            </p:cNvPr>
            <p:cNvSpPr/>
            <p:nvPr/>
          </p:nvSpPr>
          <p:spPr>
            <a:xfrm>
              <a:off x="5951091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E1D0152-3FE2-47E5-B655-0A7D2F5BCDC4}"/>
                </a:ext>
              </a:extLst>
            </p:cNvPr>
            <p:cNvSpPr/>
            <p:nvPr/>
          </p:nvSpPr>
          <p:spPr>
            <a:xfrm>
              <a:off x="7644986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B7BF4C-18DF-494B-A879-001250D831CD}"/>
              </a:ext>
            </a:extLst>
          </p:cNvPr>
          <p:cNvCxnSpPr>
            <a:cxnSpLocks/>
            <a:stCxn id="13" idx="1"/>
            <a:endCxn id="20" idx="3"/>
          </p:cNvCxnSpPr>
          <p:nvPr/>
        </p:nvCxnSpPr>
        <p:spPr>
          <a:xfrm>
            <a:off x="809473" y="5406764"/>
            <a:ext cx="84694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47A428-3FD1-484E-99AD-8163C432C3C3}"/>
              </a:ext>
            </a:extLst>
          </p:cNvPr>
          <p:cNvSpPr txBox="1"/>
          <p:nvPr/>
        </p:nvSpPr>
        <p:spPr>
          <a:xfrm>
            <a:off x="179882" y="14143"/>
            <a:ext cx="441977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Numbers</a:t>
            </a:r>
            <a:endParaRPr lang="en-US" sz="4840" dirty="0">
              <a:solidFill>
                <a:srgbClr val="44546A">
                  <a:lumMod val="60000"/>
                  <a:lumOff val="40000"/>
                </a:srgbClr>
              </a:solidFill>
              <a:latin typeface="Arial Black" panose="020B0A040201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DFA2573-0BA4-4E44-86C5-6086B966D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599" y="46440"/>
            <a:ext cx="1767117" cy="104347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C172751-92C3-47BB-B59F-D29267A41611}"/>
              </a:ext>
            </a:extLst>
          </p:cNvPr>
          <p:cNvSpPr txBox="1"/>
          <p:nvPr/>
        </p:nvSpPr>
        <p:spPr>
          <a:xfrm>
            <a:off x="984644" y="620463"/>
            <a:ext cx="2995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ptos" panose="02110004020202020204"/>
              </a:rPr>
              <a:t>Blossomings.github.io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7A17EB-D3E3-4110-89ED-FD575BE50A67}"/>
              </a:ext>
            </a:extLst>
          </p:cNvPr>
          <p:cNvSpPr txBox="1"/>
          <p:nvPr/>
        </p:nvSpPr>
        <p:spPr>
          <a:xfrm>
            <a:off x="3875314" y="2120790"/>
            <a:ext cx="23867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Teaching Print Dotted" pitchFamily="50" charset="0"/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19BBF50-614F-47F3-B5EE-747A366CD9BF}"/>
              </a:ext>
            </a:extLst>
          </p:cNvPr>
          <p:cNvSpPr/>
          <p:nvPr/>
        </p:nvSpPr>
        <p:spPr>
          <a:xfrm>
            <a:off x="1075844" y="4073234"/>
            <a:ext cx="1161143" cy="1161143"/>
          </a:xfrm>
          <a:prstGeom prst="ellipse">
            <a:avLst/>
          </a:prstGeom>
          <a:solidFill>
            <a:srgbClr val="F3B3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D957C6-CC65-4043-91AE-A71F2429EAA6}"/>
              </a:ext>
            </a:extLst>
          </p:cNvPr>
          <p:cNvSpPr/>
          <p:nvPr/>
        </p:nvSpPr>
        <p:spPr>
          <a:xfrm>
            <a:off x="2769731" y="4078541"/>
            <a:ext cx="1161143" cy="1161143"/>
          </a:xfrm>
          <a:prstGeom prst="ellipse">
            <a:avLst/>
          </a:prstGeom>
          <a:solidFill>
            <a:srgbClr val="F3B3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86BBD2C-81A8-4EB7-9C82-B57BAEEF46D9}"/>
              </a:ext>
            </a:extLst>
          </p:cNvPr>
          <p:cNvSpPr/>
          <p:nvPr/>
        </p:nvSpPr>
        <p:spPr>
          <a:xfrm>
            <a:off x="4463618" y="4073233"/>
            <a:ext cx="1161143" cy="1161143"/>
          </a:xfrm>
          <a:prstGeom prst="ellipse">
            <a:avLst/>
          </a:prstGeom>
          <a:solidFill>
            <a:srgbClr val="F3B3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3AD980-A528-4A5A-9EDA-56ABA6534B34}"/>
              </a:ext>
            </a:extLst>
          </p:cNvPr>
          <p:cNvSpPr/>
          <p:nvPr/>
        </p:nvSpPr>
        <p:spPr>
          <a:xfrm>
            <a:off x="6157037" y="4073232"/>
            <a:ext cx="1161143" cy="1161143"/>
          </a:xfrm>
          <a:prstGeom prst="ellipse">
            <a:avLst/>
          </a:prstGeom>
          <a:solidFill>
            <a:srgbClr val="F3B3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F046CB-AD78-4C73-A919-C630FAFE6A27}"/>
              </a:ext>
            </a:extLst>
          </p:cNvPr>
          <p:cNvSpPr txBox="1"/>
          <p:nvPr/>
        </p:nvSpPr>
        <p:spPr>
          <a:xfrm rot="19181013">
            <a:off x="2164652" y="3302112"/>
            <a:ext cx="3987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0000">
                    <a:alpha val="15000"/>
                  </a:srgbClr>
                </a:solidFill>
                <a:effectLst/>
                <a:uLnTx/>
                <a:uFillTx/>
              </a:rPr>
              <a:t>C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>
                    <a:alpha val="15000"/>
                  </a:srgbClr>
                </a:solidFill>
                <a:effectLst/>
                <a:uLnTx/>
                <a:uFillTx/>
              </a:rPr>
              <a:t>o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B0F0">
                    <a:alpha val="15000"/>
                  </a:srgbClr>
                </a:solidFill>
                <a:effectLst/>
                <a:uLnTx/>
                <a:uFillTx/>
              </a:rPr>
              <a:t>l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alpha val="15000"/>
                  </a:srgbClr>
                </a:solidFill>
                <a:effectLst/>
                <a:uLnTx/>
                <a:uFillTx/>
              </a:rPr>
              <a:t>o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7030A0">
                    <a:alpha val="15000"/>
                  </a:srgbClr>
                </a:solidFill>
                <a:effectLst/>
                <a:uLnTx/>
                <a:uFillTx/>
              </a:rPr>
              <a:t>r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alpha val="15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0000">
                    <a:alpha val="15000"/>
                  </a:srgbClr>
                </a:solidFill>
                <a:effectLst/>
                <a:uLnTx/>
                <a:uFillTx/>
              </a:rPr>
              <a:t>S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>
                    <a:alpha val="15000"/>
                  </a:srgbClr>
                </a:solidFill>
                <a:effectLst/>
                <a:uLnTx/>
                <a:uFillTx/>
              </a:rPr>
              <a:t>p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B0F0">
                    <a:alpha val="15000"/>
                  </a:srgbClr>
                </a:solidFill>
                <a:effectLst/>
                <a:uLnTx/>
                <a:uFillTx/>
              </a:rPr>
              <a:t>l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alpha val="15000"/>
                  </a:srgbClr>
                </a:solidFill>
                <a:effectLst/>
                <a:uLnTx/>
                <a:uFillTx/>
              </a:rPr>
              <a:t>a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7030A0">
                    <a:alpha val="15000"/>
                  </a:srgbClr>
                </a:solidFill>
                <a:effectLst/>
                <a:uLnTx/>
                <a:uFillTx/>
              </a:rPr>
              <a:t>s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  <a:alpha val="15000"/>
                  </a:srgbClr>
                </a:solidFill>
                <a:effectLst/>
                <a:uLnTx/>
                <a:uFillTx/>
              </a:rPr>
              <a:t>h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B667DD8-5698-4244-918C-F7BD7CEBE2F5}"/>
              </a:ext>
            </a:extLst>
          </p:cNvPr>
          <p:cNvSpPr/>
          <p:nvPr/>
        </p:nvSpPr>
        <p:spPr>
          <a:xfrm>
            <a:off x="7851996" y="4073231"/>
            <a:ext cx="1161143" cy="1161143"/>
          </a:xfrm>
          <a:prstGeom prst="ellipse">
            <a:avLst/>
          </a:prstGeom>
          <a:solidFill>
            <a:srgbClr val="F3B3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1E73686-37D7-41EF-AE04-B7164718F018}"/>
              </a:ext>
            </a:extLst>
          </p:cNvPr>
          <p:cNvSpPr/>
          <p:nvPr/>
        </p:nvSpPr>
        <p:spPr>
          <a:xfrm>
            <a:off x="1077122" y="5621021"/>
            <a:ext cx="1161143" cy="1161143"/>
          </a:xfrm>
          <a:prstGeom prst="ellipse">
            <a:avLst/>
          </a:prstGeom>
          <a:solidFill>
            <a:srgbClr val="F3B3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41A519-47EE-4758-A3E3-3687C2C6608C}"/>
              </a:ext>
            </a:extLst>
          </p:cNvPr>
          <p:cNvSpPr/>
          <p:nvPr/>
        </p:nvSpPr>
        <p:spPr>
          <a:xfrm>
            <a:off x="2768455" y="5618683"/>
            <a:ext cx="1161143" cy="1161143"/>
          </a:xfrm>
          <a:prstGeom prst="ellipse">
            <a:avLst/>
          </a:prstGeom>
          <a:solidFill>
            <a:srgbClr val="F3B3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1A042ED-0B82-43D3-B5EA-15FC00A5047A}"/>
              </a:ext>
            </a:extLst>
          </p:cNvPr>
          <p:cNvSpPr/>
          <p:nvPr/>
        </p:nvSpPr>
        <p:spPr>
          <a:xfrm>
            <a:off x="4463617" y="5618683"/>
            <a:ext cx="1161143" cy="1161143"/>
          </a:xfrm>
          <a:prstGeom prst="ellipse">
            <a:avLst/>
          </a:prstGeom>
          <a:solidFill>
            <a:srgbClr val="F3B3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A89697A-941E-4D07-8530-055106A85900}"/>
              </a:ext>
            </a:extLst>
          </p:cNvPr>
          <p:cNvSpPr/>
          <p:nvPr/>
        </p:nvSpPr>
        <p:spPr>
          <a:xfrm>
            <a:off x="6152634" y="5618682"/>
            <a:ext cx="1161143" cy="1161143"/>
          </a:xfrm>
          <a:prstGeom prst="ellipse">
            <a:avLst/>
          </a:prstGeom>
          <a:solidFill>
            <a:srgbClr val="F3B3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7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A2F9BA-F358-4517-9547-0A55C65BF275}"/>
              </a:ext>
            </a:extLst>
          </p:cNvPr>
          <p:cNvSpPr/>
          <p:nvPr/>
        </p:nvSpPr>
        <p:spPr>
          <a:xfrm>
            <a:off x="179882" y="1146629"/>
            <a:ext cx="9698636" cy="6423402"/>
          </a:xfrm>
          <a:prstGeom prst="rect">
            <a:avLst/>
          </a:prstGeom>
          <a:solidFill>
            <a:srgbClr val="FB7B6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10276F-5EB0-48A8-9BD0-419C34FF72F0}"/>
              </a:ext>
            </a:extLst>
          </p:cNvPr>
          <p:cNvSpPr/>
          <p:nvPr/>
        </p:nvSpPr>
        <p:spPr>
          <a:xfrm>
            <a:off x="464696" y="1304144"/>
            <a:ext cx="9129010" cy="6011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9D83B-BEF6-4FCC-A150-68D5DD46B6CC}"/>
              </a:ext>
            </a:extLst>
          </p:cNvPr>
          <p:cNvSpPr/>
          <p:nvPr/>
        </p:nvSpPr>
        <p:spPr>
          <a:xfrm>
            <a:off x="667062" y="1497021"/>
            <a:ext cx="8754256" cy="953757"/>
          </a:xfrm>
          <a:prstGeom prst="rect">
            <a:avLst/>
          </a:prstGeom>
          <a:solidFill>
            <a:srgbClr val="FB7B6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Teaching Print Dotted" pitchFamily="50" charset="0"/>
              </a:rPr>
              <a:t>Ten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0B4D2B-78A0-41E8-87AA-5F1B12173075}"/>
              </a:ext>
            </a:extLst>
          </p:cNvPr>
          <p:cNvSpPr/>
          <p:nvPr/>
        </p:nvSpPr>
        <p:spPr>
          <a:xfrm>
            <a:off x="667062" y="3704445"/>
            <a:ext cx="8754256" cy="3438368"/>
          </a:xfrm>
          <a:prstGeom prst="rect">
            <a:avLst/>
          </a:prstGeom>
          <a:solidFill>
            <a:srgbClr val="FB7B6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F039AD-1FB0-4A6E-8523-9B29911949C0}"/>
              </a:ext>
            </a:extLst>
          </p:cNvPr>
          <p:cNvSpPr/>
          <p:nvPr/>
        </p:nvSpPr>
        <p:spPr>
          <a:xfrm>
            <a:off x="869430" y="3817107"/>
            <a:ext cx="8349521" cy="3179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258A48-EDFF-448A-B738-08A80DE2021F}"/>
              </a:ext>
            </a:extLst>
          </p:cNvPr>
          <p:cNvGrpSpPr/>
          <p:nvPr/>
        </p:nvGrpSpPr>
        <p:grpSpPr>
          <a:xfrm>
            <a:off x="809473" y="3817107"/>
            <a:ext cx="8469443" cy="3179313"/>
            <a:chOff x="869430" y="3817107"/>
            <a:chExt cx="8469443" cy="3179313"/>
          </a:xfrm>
          <a:solidFill>
            <a:schemeClr val="bg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EE04C0-F39B-43D7-9636-892C32E0D955}"/>
                </a:ext>
              </a:extLst>
            </p:cNvPr>
            <p:cNvSpPr/>
            <p:nvPr/>
          </p:nvSpPr>
          <p:spPr>
            <a:xfrm>
              <a:off x="869430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DFE696-66AD-4411-9687-AC5617157BE9}"/>
                </a:ext>
              </a:extLst>
            </p:cNvPr>
            <p:cNvSpPr/>
            <p:nvPr/>
          </p:nvSpPr>
          <p:spPr>
            <a:xfrm>
              <a:off x="2563317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B70C43E-A37B-4291-8343-B046AF243A66}"/>
                </a:ext>
              </a:extLst>
            </p:cNvPr>
            <p:cNvSpPr/>
            <p:nvPr/>
          </p:nvSpPr>
          <p:spPr>
            <a:xfrm>
              <a:off x="4257204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F033DD1-5830-4E6A-98FD-BD13B21F179B}"/>
                </a:ext>
              </a:extLst>
            </p:cNvPr>
            <p:cNvSpPr/>
            <p:nvPr/>
          </p:nvSpPr>
          <p:spPr>
            <a:xfrm>
              <a:off x="5951091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E1D0152-3FE2-47E5-B655-0A7D2F5BCDC4}"/>
                </a:ext>
              </a:extLst>
            </p:cNvPr>
            <p:cNvSpPr/>
            <p:nvPr/>
          </p:nvSpPr>
          <p:spPr>
            <a:xfrm>
              <a:off x="7644986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B7BF4C-18DF-494B-A879-001250D831CD}"/>
              </a:ext>
            </a:extLst>
          </p:cNvPr>
          <p:cNvCxnSpPr>
            <a:cxnSpLocks/>
            <a:stCxn id="13" idx="1"/>
            <a:endCxn id="20" idx="3"/>
          </p:cNvCxnSpPr>
          <p:nvPr/>
        </p:nvCxnSpPr>
        <p:spPr>
          <a:xfrm>
            <a:off x="809473" y="5406764"/>
            <a:ext cx="84694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47A428-3FD1-484E-99AD-8163C432C3C3}"/>
              </a:ext>
            </a:extLst>
          </p:cNvPr>
          <p:cNvSpPr txBox="1"/>
          <p:nvPr/>
        </p:nvSpPr>
        <p:spPr>
          <a:xfrm>
            <a:off x="179882" y="14143"/>
            <a:ext cx="441977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Numbers</a:t>
            </a:r>
            <a:endParaRPr lang="en-US" sz="4840" dirty="0">
              <a:solidFill>
                <a:srgbClr val="44546A">
                  <a:lumMod val="60000"/>
                  <a:lumOff val="40000"/>
                </a:srgbClr>
              </a:solidFill>
              <a:latin typeface="Arial Black" panose="020B0A040201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DFA2573-0BA4-4E44-86C5-6086B966D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599" y="46440"/>
            <a:ext cx="1767117" cy="104347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C172751-92C3-47BB-B59F-D29267A41611}"/>
              </a:ext>
            </a:extLst>
          </p:cNvPr>
          <p:cNvSpPr txBox="1"/>
          <p:nvPr/>
        </p:nvSpPr>
        <p:spPr>
          <a:xfrm>
            <a:off x="984644" y="620463"/>
            <a:ext cx="2995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ptos" panose="02110004020202020204"/>
              </a:rPr>
              <a:t>Blossomings.github.io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7A17EB-D3E3-4110-89ED-FD575BE50A67}"/>
              </a:ext>
            </a:extLst>
          </p:cNvPr>
          <p:cNvSpPr txBox="1"/>
          <p:nvPr/>
        </p:nvSpPr>
        <p:spPr>
          <a:xfrm>
            <a:off x="3875314" y="2120790"/>
            <a:ext cx="23867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Teaching Print Dotted" pitchFamily="50" charset="0"/>
              </a:rPr>
              <a:t>10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19BBF50-614F-47F3-B5EE-747A366CD9BF}"/>
              </a:ext>
            </a:extLst>
          </p:cNvPr>
          <p:cNvSpPr/>
          <p:nvPr/>
        </p:nvSpPr>
        <p:spPr>
          <a:xfrm>
            <a:off x="1075844" y="4073234"/>
            <a:ext cx="1161143" cy="1161143"/>
          </a:xfrm>
          <a:prstGeom prst="ellipse">
            <a:avLst/>
          </a:prstGeom>
          <a:solidFill>
            <a:srgbClr val="FB7B6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D957C6-CC65-4043-91AE-A71F2429EAA6}"/>
              </a:ext>
            </a:extLst>
          </p:cNvPr>
          <p:cNvSpPr/>
          <p:nvPr/>
        </p:nvSpPr>
        <p:spPr>
          <a:xfrm>
            <a:off x="2769731" y="4078541"/>
            <a:ext cx="1161143" cy="1161143"/>
          </a:xfrm>
          <a:prstGeom prst="ellipse">
            <a:avLst/>
          </a:prstGeom>
          <a:solidFill>
            <a:srgbClr val="FB7B6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86BBD2C-81A8-4EB7-9C82-B57BAEEF46D9}"/>
              </a:ext>
            </a:extLst>
          </p:cNvPr>
          <p:cNvSpPr/>
          <p:nvPr/>
        </p:nvSpPr>
        <p:spPr>
          <a:xfrm>
            <a:off x="4463618" y="4073233"/>
            <a:ext cx="1161143" cy="1161143"/>
          </a:xfrm>
          <a:prstGeom prst="ellipse">
            <a:avLst/>
          </a:prstGeom>
          <a:solidFill>
            <a:srgbClr val="FB7B6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3AD980-A528-4A5A-9EDA-56ABA6534B34}"/>
              </a:ext>
            </a:extLst>
          </p:cNvPr>
          <p:cNvSpPr/>
          <p:nvPr/>
        </p:nvSpPr>
        <p:spPr>
          <a:xfrm>
            <a:off x="6157037" y="4073232"/>
            <a:ext cx="1161143" cy="1161143"/>
          </a:xfrm>
          <a:prstGeom prst="ellipse">
            <a:avLst/>
          </a:prstGeom>
          <a:solidFill>
            <a:srgbClr val="FB7B6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F046CB-AD78-4C73-A919-C630FAFE6A27}"/>
              </a:ext>
            </a:extLst>
          </p:cNvPr>
          <p:cNvSpPr txBox="1"/>
          <p:nvPr/>
        </p:nvSpPr>
        <p:spPr>
          <a:xfrm rot="19181013">
            <a:off x="2164652" y="3302112"/>
            <a:ext cx="3987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0000">
                    <a:alpha val="15000"/>
                  </a:srgbClr>
                </a:solidFill>
                <a:effectLst/>
                <a:uLnTx/>
                <a:uFillTx/>
              </a:rPr>
              <a:t>C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>
                    <a:alpha val="15000"/>
                  </a:srgbClr>
                </a:solidFill>
                <a:effectLst/>
                <a:uLnTx/>
                <a:uFillTx/>
              </a:rPr>
              <a:t>o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B0F0">
                    <a:alpha val="15000"/>
                  </a:srgbClr>
                </a:solidFill>
                <a:effectLst/>
                <a:uLnTx/>
                <a:uFillTx/>
              </a:rPr>
              <a:t>l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alpha val="15000"/>
                  </a:srgbClr>
                </a:solidFill>
                <a:effectLst/>
                <a:uLnTx/>
                <a:uFillTx/>
              </a:rPr>
              <a:t>o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7030A0">
                    <a:alpha val="15000"/>
                  </a:srgbClr>
                </a:solidFill>
                <a:effectLst/>
                <a:uLnTx/>
                <a:uFillTx/>
              </a:rPr>
              <a:t>r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alpha val="15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0000">
                    <a:alpha val="15000"/>
                  </a:srgbClr>
                </a:solidFill>
                <a:effectLst/>
                <a:uLnTx/>
                <a:uFillTx/>
              </a:rPr>
              <a:t>S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>
                    <a:alpha val="15000"/>
                  </a:srgbClr>
                </a:solidFill>
                <a:effectLst/>
                <a:uLnTx/>
                <a:uFillTx/>
              </a:rPr>
              <a:t>p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B0F0">
                    <a:alpha val="15000"/>
                  </a:srgbClr>
                </a:solidFill>
                <a:effectLst/>
                <a:uLnTx/>
                <a:uFillTx/>
              </a:rPr>
              <a:t>l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alpha val="15000"/>
                  </a:srgbClr>
                </a:solidFill>
                <a:effectLst/>
                <a:uLnTx/>
                <a:uFillTx/>
              </a:rPr>
              <a:t>a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7030A0">
                    <a:alpha val="15000"/>
                  </a:srgbClr>
                </a:solidFill>
                <a:effectLst/>
                <a:uLnTx/>
                <a:uFillTx/>
              </a:rPr>
              <a:t>s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  <a:alpha val="15000"/>
                  </a:srgbClr>
                </a:solidFill>
                <a:effectLst/>
                <a:uLnTx/>
                <a:uFillTx/>
              </a:rPr>
              <a:t>h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B667DD8-5698-4244-918C-F7BD7CEBE2F5}"/>
              </a:ext>
            </a:extLst>
          </p:cNvPr>
          <p:cNvSpPr/>
          <p:nvPr/>
        </p:nvSpPr>
        <p:spPr>
          <a:xfrm>
            <a:off x="7851996" y="4073231"/>
            <a:ext cx="1161143" cy="1161143"/>
          </a:xfrm>
          <a:prstGeom prst="ellipse">
            <a:avLst/>
          </a:prstGeom>
          <a:solidFill>
            <a:srgbClr val="FB7B6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1E73686-37D7-41EF-AE04-B7164718F018}"/>
              </a:ext>
            </a:extLst>
          </p:cNvPr>
          <p:cNvSpPr/>
          <p:nvPr/>
        </p:nvSpPr>
        <p:spPr>
          <a:xfrm>
            <a:off x="1077122" y="5621021"/>
            <a:ext cx="1161143" cy="1161143"/>
          </a:xfrm>
          <a:prstGeom prst="ellipse">
            <a:avLst/>
          </a:prstGeom>
          <a:solidFill>
            <a:srgbClr val="FB7B6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41A519-47EE-4758-A3E3-3687C2C6608C}"/>
              </a:ext>
            </a:extLst>
          </p:cNvPr>
          <p:cNvSpPr/>
          <p:nvPr/>
        </p:nvSpPr>
        <p:spPr>
          <a:xfrm>
            <a:off x="2768455" y="5618683"/>
            <a:ext cx="1161143" cy="1161143"/>
          </a:xfrm>
          <a:prstGeom prst="ellipse">
            <a:avLst/>
          </a:prstGeom>
          <a:solidFill>
            <a:srgbClr val="FB7B6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1A042ED-0B82-43D3-B5EA-15FC00A5047A}"/>
              </a:ext>
            </a:extLst>
          </p:cNvPr>
          <p:cNvSpPr/>
          <p:nvPr/>
        </p:nvSpPr>
        <p:spPr>
          <a:xfrm>
            <a:off x="4463617" y="5618683"/>
            <a:ext cx="1161143" cy="1161143"/>
          </a:xfrm>
          <a:prstGeom prst="ellipse">
            <a:avLst/>
          </a:prstGeom>
          <a:solidFill>
            <a:srgbClr val="FB7B6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A89697A-941E-4D07-8530-055106A85900}"/>
              </a:ext>
            </a:extLst>
          </p:cNvPr>
          <p:cNvSpPr/>
          <p:nvPr/>
        </p:nvSpPr>
        <p:spPr>
          <a:xfrm>
            <a:off x="6152634" y="5618682"/>
            <a:ext cx="1161143" cy="1161143"/>
          </a:xfrm>
          <a:prstGeom prst="ellipse">
            <a:avLst/>
          </a:prstGeom>
          <a:solidFill>
            <a:srgbClr val="FB7B6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FE9F0A2-7DFC-48E4-B64B-43322D2364D2}"/>
              </a:ext>
            </a:extLst>
          </p:cNvPr>
          <p:cNvSpPr/>
          <p:nvPr/>
        </p:nvSpPr>
        <p:spPr>
          <a:xfrm>
            <a:off x="7851996" y="5618681"/>
            <a:ext cx="1161143" cy="1161143"/>
          </a:xfrm>
          <a:prstGeom prst="ellipse">
            <a:avLst/>
          </a:prstGeom>
          <a:solidFill>
            <a:srgbClr val="FB7B6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3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A2F9BA-F358-4517-9547-0A55C65BF275}"/>
              </a:ext>
            </a:extLst>
          </p:cNvPr>
          <p:cNvSpPr/>
          <p:nvPr/>
        </p:nvSpPr>
        <p:spPr>
          <a:xfrm>
            <a:off x="179882" y="1146629"/>
            <a:ext cx="9698636" cy="64234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10276F-5EB0-48A8-9BD0-419C34FF72F0}"/>
              </a:ext>
            </a:extLst>
          </p:cNvPr>
          <p:cNvSpPr/>
          <p:nvPr/>
        </p:nvSpPr>
        <p:spPr>
          <a:xfrm>
            <a:off x="464696" y="1304144"/>
            <a:ext cx="9129010" cy="6011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9D83B-BEF6-4FCC-A150-68D5DD46B6CC}"/>
              </a:ext>
            </a:extLst>
          </p:cNvPr>
          <p:cNvSpPr/>
          <p:nvPr/>
        </p:nvSpPr>
        <p:spPr>
          <a:xfrm>
            <a:off x="667062" y="1497021"/>
            <a:ext cx="8754256" cy="9537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Teaching Print Dotted" pitchFamily="50" charset="0"/>
              </a:rPr>
              <a:t>Zero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0B4D2B-78A0-41E8-87AA-5F1B12173075}"/>
              </a:ext>
            </a:extLst>
          </p:cNvPr>
          <p:cNvSpPr/>
          <p:nvPr/>
        </p:nvSpPr>
        <p:spPr>
          <a:xfrm>
            <a:off x="667062" y="3704445"/>
            <a:ext cx="8754256" cy="3438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F039AD-1FB0-4A6E-8523-9B29911949C0}"/>
              </a:ext>
            </a:extLst>
          </p:cNvPr>
          <p:cNvSpPr/>
          <p:nvPr/>
        </p:nvSpPr>
        <p:spPr>
          <a:xfrm>
            <a:off x="869430" y="3817107"/>
            <a:ext cx="8349521" cy="3179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258A48-EDFF-448A-B738-08A80DE2021F}"/>
              </a:ext>
            </a:extLst>
          </p:cNvPr>
          <p:cNvGrpSpPr/>
          <p:nvPr/>
        </p:nvGrpSpPr>
        <p:grpSpPr>
          <a:xfrm>
            <a:off x="809473" y="3817107"/>
            <a:ext cx="8469443" cy="3179313"/>
            <a:chOff x="869430" y="3817107"/>
            <a:chExt cx="8469443" cy="3179313"/>
          </a:xfrm>
          <a:solidFill>
            <a:schemeClr val="bg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EE04C0-F39B-43D7-9636-892C32E0D955}"/>
                </a:ext>
              </a:extLst>
            </p:cNvPr>
            <p:cNvSpPr/>
            <p:nvPr/>
          </p:nvSpPr>
          <p:spPr>
            <a:xfrm>
              <a:off x="869430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DFE696-66AD-4411-9687-AC5617157BE9}"/>
                </a:ext>
              </a:extLst>
            </p:cNvPr>
            <p:cNvSpPr/>
            <p:nvPr/>
          </p:nvSpPr>
          <p:spPr>
            <a:xfrm>
              <a:off x="2563317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B70C43E-A37B-4291-8343-B046AF243A66}"/>
                </a:ext>
              </a:extLst>
            </p:cNvPr>
            <p:cNvSpPr/>
            <p:nvPr/>
          </p:nvSpPr>
          <p:spPr>
            <a:xfrm>
              <a:off x="4257204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F033DD1-5830-4E6A-98FD-BD13B21F179B}"/>
                </a:ext>
              </a:extLst>
            </p:cNvPr>
            <p:cNvSpPr/>
            <p:nvPr/>
          </p:nvSpPr>
          <p:spPr>
            <a:xfrm>
              <a:off x="5951091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E1D0152-3FE2-47E5-B655-0A7D2F5BCDC4}"/>
                </a:ext>
              </a:extLst>
            </p:cNvPr>
            <p:cNvSpPr/>
            <p:nvPr/>
          </p:nvSpPr>
          <p:spPr>
            <a:xfrm>
              <a:off x="7644986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B7BF4C-18DF-494B-A879-001250D831CD}"/>
              </a:ext>
            </a:extLst>
          </p:cNvPr>
          <p:cNvCxnSpPr>
            <a:cxnSpLocks/>
            <a:stCxn id="13" idx="1"/>
            <a:endCxn id="20" idx="3"/>
          </p:cNvCxnSpPr>
          <p:nvPr/>
        </p:nvCxnSpPr>
        <p:spPr>
          <a:xfrm>
            <a:off x="809473" y="5406764"/>
            <a:ext cx="84694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AF046CB-AD78-4C73-A919-C630FAFE6A27}"/>
              </a:ext>
            </a:extLst>
          </p:cNvPr>
          <p:cNvSpPr txBox="1"/>
          <p:nvPr/>
        </p:nvSpPr>
        <p:spPr>
          <a:xfrm rot="19181013">
            <a:off x="2164652" y="3302112"/>
            <a:ext cx="3987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0000">
                    <a:alpha val="15000"/>
                  </a:srgbClr>
                </a:solidFill>
                <a:effectLst/>
                <a:uLnTx/>
                <a:uFillTx/>
              </a:rPr>
              <a:t>C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>
                    <a:alpha val="15000"/>
                  </a:srgbClr>
                </a:solidFill>
                <a:effectLst/>
                <a:uLnTx/>
                <a:uFillTx/>
              </a:rPr>
              <a:t>o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B0F0">
                    <a:alpha val="15000"/>
                  </a:srgbClr>
                </a:solidFill>
                <a:effectLst/>
                <a:uLnTx/>
                <a:uFillTx/>
              </a:rPr>
              <a:t>l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alpha val="15000"/>
                  </a:srgbClr>
                </a:solidFill>
                <a:effectLst/>
                <a:uLnTx/>
                <a:uFillTx/>
              </a:rPr>
              <a:t>o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7030A0">
                    <a:alpha val="15000"/>
                  </a:srgbClr>
                </a:solidFill>
                <a:effectLst/>
                <a:uLnTx/>
                <a:uFillTx/>
              </a:rPr>
              <a:t>r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alpha val="15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0000">
                    <a:alpha val="15000"/>
                  </a:srgbClr>
                </a:solidFill>
                <a:effectLst/>
                <a:uLnTx/>
                <a:uFillTx/>
              </a:rPr>
              <a:t>S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>
                    <a:alpha val="15000"/>
                  </a:srgbClr>
                </a:solidFill>
                <a:effectLst/>
                <a:uLnTx/>
                <a:uFillTx/>
              </a:rPr>
              <a:t>p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B0F0">
                    <a:alpha val="15000"/>
                  </a:srgbClr>
                </a:solidFill>
                <a:effectLst/>
                <a:uLnTx/>
                <a:uFillTx/>
              </a:rPr>
              <a:t>l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alpha val="15000"/>
                  </a:srgbClr>
                </a:solidFill>
                <a:effectLst/>
                <a:uLnTx/>
                <a:uFillTx/>
              </a:rPr>
              <a:t>a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7030A0">
                    <a:alpha val="15000"/>
                  </a:srgbClr>
                </a:solidFill>
                <a:effectLst/>
                <a:uLnTx/>
                <a:uFillTx/>
              </a:rPr>
              <a:t>s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  <a:alpha val="15000"/>
                  </a:srgbClr>
                </a:solidFill>
                <a:effectLst/>
                <a:uLnTx/>
                <a:uFillTx/>
              </a:rPr>
              <a:t>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47A428-3FD1-484E-99AD-8163C432C3C3}"/>
              </a:ext>
            </a:extLst>
          </p:cNvPr>
          <p:cNvSpPr txBox="1"/>
          <p:nvPr/>
        </p:nvSpPr>
        <p:spPr>
          <a:xfrm>
            <a:off x="179882" y="14143"/>
            <a:ext cx="441977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Numbers</a:t>
            </a:r>
            <a:endParaRPr lang="en-US" sz="4840" dirty="0">
              <a:solidFill>
                <a:srgbClr val="44546A">
                  <a:lumMod val="60000"/>
                  <a:lumOff val="40000"/>
                </a:srgbClr>
              </a:solidFill>
              <a:latin typeface="Arial Black" panose="020B0A040201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DFA2573-0BA4-4E44-86C5-6086B966D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599" y="46440"/>
            <a:ext cx="1767117" cy="104347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C172751-92C3-47BB-B59F-D29267A41611}"/>
              </a:ext>
            </a:extLst>
          </p:cNvPr>
          <p:cNvSpPr txBox="1"/>
          <p:nvPr/>
        </p:nvSpPr>
        <p:spPr>
          <a:xfrm>
            <a:off x="984644" y="620463"/>
            <a:ext cx="2995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ptos" panose="02110004020202020204"/>
              </a:rPr>
              <a:t>Blossomings.github.io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7A17EB-D3E3-4110-89ED-FD575BE50A67}"/>
              </a:ext>
            </a:extLst>
          </p:cNvPr>
          <p:cNvSpPr txBox="1"/>
          <p:nvPr/>
        </p:nvSpPr>
        <p:spPr>
          <a:xfrm>
            <a:off x="3875314" y="2120790"/>
            <a:ext cx="23867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Teaching Print Dotted" pitchFamily="50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3748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A2F9BA-F358-4517-9547-0A55C65BF275}"/>
              </a:ext>
            </a:extLst>
          </p:cNvPr>
          <p:cNvSpPr/>
          <p:nvPr/>
        </p:nvSpPr>
        <p:spPr>
          <a:xfrm>
            <a:off x="179882" y="1146629"/>
            <a:ext cx="9698636" cy="64234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10276F-5EB0-48A8-9BD0-419C34FF72F0}"/>
              </a:ext>
            </a:extLst>
          </p:cNvPr>
          <p:cNvSpPr/>
          <p:nvPr/>
        </p:nvSpPr>
        <p:spPr>
          <a:xfrm>
            <a:off x="464696" y="1304144"/>
            <a:ext cx="9129010" cy="6011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9D83B-BEF6-4FCC-A150-68D5DD46B6CC}"/>
              </a:ext>
            </a:extLst>
          </p:cNvPr>
          <p:cNvSpPr/>
          <p:nvPr/>
        </p:nvSpPr>
        <p:spPr>
          <a:xfrm>
            <a:off x="667062" y="1497021"/>
            <a:ext cx="8754256" cy="9537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Teaching Print Dotted" pitchFamily="50" charset="0"/>
              </a:rPr>
              <a:t>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0B4D2B-78A0-41E8-87AA-5F1B12173075}"/>
              </a:ext>
            </a:extLst>
          </p:cNvPr>
          <p:cNvSpPr/>
          <p:nvPr/>
        </p:nvSpPr>
        <p:spPr>
          <a:xfrm>
            <a:off x="667062" y="3704445"/>
            <a:ext cx="8754256" cy="34383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F039AD-1FB0-4A6E-8523-9B29911949C0}"/>
              </a:ext>
            </a:extLst>
          </p:cNvPr>
          <p:cNvSpPr/>
          <p:nvPr/>
        </p:nvSpPr>
        <p:spPr>
          <a:xfrm>
            <a:off x="869430" y="3817107"/>
            <a:ext cx="8349521" cy="3179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258A48-EDFF-448A-B738-08A80DE2021F}"/>
              </a:ext>
            </a:extLst>
          </p:cNvPr>
          <p:cNvGrpSpPr/>
          <p:nvPr/>
        </p:nvGrpSpPr>
        <p:grpSpPr>
          <a:xfrm>
            <a:off x="809473" y="3817107"/>
            <a:ext cx="8469443" cy="3179313"/>
            <a:chOff x="869430" y="3817107"/>
            <a:chExt cx="8469443" cy="3179313"/>
          </a:xfrm>
          <a:solidFill>
            <a:schemeClr val="bg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EE04C0-F39B-43D7-9636-892C32E0D955}"/>
                </a:ext>
              </a:extLst>
            </p:cNvPr>
            <p:cNvSpPr/>
            <p:nvPr/>
          </p:nvSpPr>
          <p:spPr>
            <a:xfrm>
              <a:off x="869430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DFE696-66AD-4411-9687-AC5617157BE9}"/>
                </a:ext>
              </a:extLst>
            </p:cNvPr>
            <p:cNvSpPr/>
            <p:nvPr/>
          </p:nvSpPr>
          <p:spPr>
            <a:xfrm>
              <a:off x="2563317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B70C43E-A37B-4291-8343-B046AF243A66}"/>
                </a:ext>
              </a:extLst>
            </p:cNvPr>
            <p:cNvSpPr/>
            <p:nvPr/>
          </p:nvSpPr>
          <p:spPr>
            <a:xfrm>
              <a:off x="4257204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F033DD1-5830-4E6A-98FD-BD13B21F179B}"/>
                </a:ext>
              </a:extLst>
            </p:cNvPr>
            <p:cNvSpPr/>
            <p:nvPr/>
          </p:nvSpPr>
          <p:spPr>
            <a:xfrm>
              <a:off x="5951091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E1D0152-3FE2-47E5-B655-0A7D2F5BCDC4}"/>
                </a:ext>
              </a:extLst>
            </p:cNvPr>
            <p:cNvSpPr/>
            <p:nvPr/>
          </p:nvSpPr>
          <p:spPr>
            <a:xfrm>
              <a:off x="7644986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B7BF4C-18DF-494B-A879-001250D831CD}"/>
              </a:ext>
            </a:extLst>
          </p:cNvPr>
          <p:cNvCxnSpPr>
            <a:cxnSpLocks/>
            <a:stCxn id="13" idx="1"/>
            <a:endCxn id="20" idx="3"/>
          </p:cNvCxnSpPr>
          <p:nvPr/>
        </p:nvCxnSpPr>
        <p:spPr>
          <a:xfrm>
            <a:off x="809473" y="5406764"/>
            <a:ext cx="84694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AF046CB-AD78-4C73-A919-C630FAFE6A27}"/>
              </a:ext>
            </a:extLst>
          </p:cNvPr>
          <p:cNvSpPr txBox="1"/>
          <p:nvPr/>
        </p:nvSpPr>
        <p:spPr>
          <a:xfrm rot="19181013">
            <a:off x="2164652" y="3302112"/>
            <a:ext cx="3987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0000">
                    <a:alpha val="15000"/>
                  </a:srgbClr>
                </a:solidFill>
                <a:effectLst/>
                <a:uLnTx/>
                <a:uFillTx/>
              </a:rPr>
              <a:t>C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>
                    <a:alpha val="15000"/>
                  </a:srgbClr>
                </a:solidFill>
                <a:effectLst/>
                <a:uLnTx/>
                <a:uFillTx/>
              </a:rPr>
              <a:t>o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B0F0">
                    <a:alpha val="15000"/>
                  </a:srgbClr>
                </a:solidFill>
                <a:effectLst/>
                <a:uLnTx/>
                <a:uFillTx/>
              </a:rPr>
              <a:t>l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alpha val="15000"/>
                  </a:srgbClr>
                </a:solidFill>
                <a:effectLst/>
                <a:uLnTx/>
                <a:uFillTx/>
              </a:rPr>
              <a:t>o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7030A0">
                    <a:alpha val="15000"/>
                  </a:srgbClr>
                </a:solidFill>
                <a:effectLst/>
                <a:uLnTx/>
                <a:uFillTx/>
              </a:rPr>
              <a:t>r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alpha val="15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0000">
                    <a:alpha val="15000"/>
                  </a:srgbClr>
                </a:solidFill>
                <a:effectLst/>
                <a:uLnTx/>
                <a:uFillTx/>
              </a:rPr>
              <a:t>S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>
                    <a:alpha val="15000"/>
                  </a:srgbClr>
                </a:solidFill>
                <a:effectLst/>
                <a:uLnTx/>
                <a:uFillTx/>
              </a:rPr>
              <a:t>p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B0F0">
                    <a:alpha val="15000"/>
                  </a:srgbClr>
                </a:solidFill>
                <a:effectLst/>
                <a:uLnTx/>
                <a:uFillTx/>
              </a:rPr>
              <a:t>l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alpha val="15000"/>
                  </a:srgbClr>
                </a:solidFill>
                <a:effectLst/>
                <a:uLnTx/>
                <a:uFillTx/>
              </a:rPr>
              <a:t>a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7030A0">
                    <a:alpha val="15000"/>
                  </a:srgbClr>
                </a:solidFill>
                <a:effectLst/>
                <a:uLnTx/>
                <a:uFillTx/>
              </a:rPr>
              <a:t>s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  <a:alpha val="15000"/>
                  </a:srgbClr>
                </a:solidFill>
                <a:effectLst/>
                <a:uLnTx/>
                <a:uFillTx/>
              </a:rPr>
              <a:t>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47A428-3FD1-484E-99AD-8163C432C3C3}"/>
              </a:ext>
            </a:extLst>
          </p:cNvPr>
          <p:cNvSpPr txBox="1"/>
          <p:nvPr/>
        </p:nvSpPr>
        <p:spPr>
          <a:xfrm>
            <a:off x="179882" y="14143"/>
            <a:ext cx="441977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Numbers</a:t>
            </a:r>
            <a:endParaRPr lang="en-US" sz="4840" dirty="0">
              <a:solidFill>
                <a:srgbClr val="44546A">
                  <a:lumMod val="60000"/>
                  <a:lumOff val="40000"/>
                </a:srgbClr>
              </a:solidFill>
              <a:latin typeface="Arial Black" panose="020B0A040201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DFA2573-0BA4-4E44-86C5-6086B966D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599" y="46440"/>
            <a:ext cx="1767117" cy="104347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C172751-92C3-47BB-B59F-D29267A41611}"/>
              </a:ext>
            </a:extLst>
          </p:cNvPr>
          <p:cNvSpPr txBox="1"/>
          <p:nvPr/>
        </p:nvSpPr>
        <p:spPr>
          <a:xfrm>
            <a:off x="984644" y="620463"/>
            <a:ext cx="2995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ptos" panose="02110004020202020204"/>
              </a:rPr>
              <a:t>Blossomings.github.io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7A17EB-D3E3-4110-89ED-FD575BE50A67}"/>
              </a:ext>
            </a:extLst>
          </p:cNvPr>
          <p:cNvSpPr txBox="1"/>
          <p:nvPr/>
        </p:nvSpPr>
        <p:spPr>
          <a:xfrm>
            <a:off x="3875314" y="2120790"/>
            <a:ext cx="23867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Teaching Print Dotted" pitchFamily="50" charset="0"/>
              </a:rPr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19BBF50-614F-47F3-B5EE-747A366CD9BF}"/>
              </a:ext>
            </a:extLst>
          </p:cNvPr>
          <p:cNvSpPr/>
          <p:nvPr/>
        </p:nvSpPr>
        <p:spPr>
          <a:xfrm>
            <a:off x="1075844" y="4073234"/>
            <a:ext cx="1161143" cy="116114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5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A2F9BA-F358-4517-9547-0A55C65BF275}"/>
              </a:ext>
            </a:extLst>
          </p:cNvPr>
          <p:cNvSpPr/>
          <p:nvPr/>
        </p:nvSpPr>
        <p:spPr>
          <a:xfrm>
            <a:off x="179882" y="1146629"/>
            <a:ext cx="9698636" cy="64234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10276F-5EB0-48A8-9BD0-419C34FF72F0}"/>
              </a:ext>
            </a:extLst>
          </p:cNvPr>
          <p:cNvSpPr/>
          <p:nvPr/>
        </p:nvSpPr>
        <p:spPr>
          <a:xfrm>
            <a:off x="464696" y="1304144"/>
            <a:ext cx="9129010" cy="6011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9D83B-BEF6-4FCC-A150-68D5DD46B6CC}"/>
              </a:ext>
            </a:extLst>
          </p:cNvPr>
          <p:cNvSpPr/>
          <p:nvPr/>
        </p:nvSpPr>
        <p:spPr>
          <a:xfrm>
            <a:off x="667062" y="1497021"/>
            <a:ext cx="8754256" cy="9537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Teaching Print Dotted" pitchFamily="50" charset="0"/>
              </a:rPr>
              <a:t>Two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0B4D2B-78A0-41E8-87AA-5F1B12173075}"/>
              </a:ext>
            </a:extLst>
          </p:cNvPr>
          <p:cNvSpPr/>
          <p:nvPr/>
        </p:nvSpPr>
        <p:spPr>
          <a:xfrm>
            <a:off x="667062" y="3704445"/>
            <a:ext cx="8754256" cy="34383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F039AD-1FB0-4A6E-8523-9B29911949C0}"/>
              </a:ext>
            </a:extLst>
          </p:cNvPr>
          <p:cNvSpPr/>
          <p:nvPr/>
        </p:nvSpPr>
        <p:spPr>
          <a:xfrm>
            <a:off x="869430" y="3817107"/>
            <a:ext cx="8349521" cy="3179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258A48-EDFF-448A-B738-08A80DE2021F}"/>
              </a:ext>
            </a:extLst>
          </p:cNvPr>
          <p:cNvGrpSpPr/>
          <p:nvPr/>
        </p:nvGrpSpPr>
        <p:grpSpPr>
          <a:xfrm>
            <a:off x="809473" y="3817107"/>
            <a:ext cx="8469443" cy="3179313"/>
            <a:chOff x="869430" y="3817107"/>
            <a:chExt cx="8469443" cy="3179313"/>
          </a:xfrm>
          <a:solidFill>
            <a:schemeClr val="bg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EE04C0-F39B-43D7-9636-892C32E0D955}"/>
                </a:ext>
              </a:extLst>
            </p:cNvPr>
            <p:cNvSpPr/>
            <p:nvPr/>
          </p:nvSpPr>
          <p:spPr>
            <a:xfrm>
              <a:off x="869430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DFE696-66AD-4411-9687-AC5617157BE9}"/>
                </a:ext>
              </a:extLst>
            </p:cNvPr>
            <p:cNvSpPr/>
            <p:nvPr/>
          </p:nvSpPr>
          <p:spPr>
            <a:xfrm>
              <a:off x="2563317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B70C43E-A37B-4291-8343-B046AF243A66}"/>
                </a:ext>
              </a:extLst>
            </p:cNvPr>
            <p:cNvSpPr/>
            <p:nvPr/>
          </p:nvSpPr>
          <p:spPr>
            <a:xfrm>
              <a:off x="4257204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F033DD1-5830-4E6A-98FD-BD13B21F179B}"/>
                </a:ext>
              </a:extLst>
            </p:cNvPr>
            <p:cNvSpPr/>
            <p:nvPr/>
          </p:nvSpPr>
          <p:spPr>
            <a:xfrm>
              <a:off x="5951091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E1D0152-3FE2-47E5-B655-0A7D2F5BCDC4}"/>
                </a:ext>
              </a:extLst>
            </p:cNvPr>
            <p:cNvSpPr/>
            <p:nvPr/>
          </p:nvSpPr>
          <p:spPr>
            <a:xfrm>
              <a:off x="7644986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B7BF4C-18DF-494B-A879-001250D831CD}"/>
              </a:ext>
            </a:extLst>
          </p:cNvPr>
          <p:cNvCxnSpPr>
            <a:cxnSpLocks/>
            <a:stCxn id="13" idx="1"/>
            <a:endCxn id="20" idx="3"/>
          </p:cNvCxnSpPr>
          <p:nvPr/>
        </p:nvCxnSpPr>
        <p:spPr>
          <a:xfrm>
            <a:off x="809473" y="5406764"/>
            <a:ext cx="84694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47A428-3FD1-484E-99AD-8163C432C3C3}"/>
              </a:ext>
            </a:extLst>
          </p:cNvPr>
          <p:cNvSpPr txBox="1"/>
          <p:nvPr/>
        </p:nvSpPr>
        <p:spPr>
          <a:xfrm>
            <a:off x="179882" y="14143"/>
            <a:ext cx="441977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Numbers</a:t>
            </a:r>
            <a:endParaRPr lang="en-US" sz="4840" dirty="0">
              <a:solidFill>
                <a:srgbClr val="44546A">
                  <a:lumMod val="60000"/>
                  <a:lumOff val="40000"/>
                </a:srgbClr>
              </a:solidFill>
              <a:latin typeface="Arial Black" panose="020B0A040201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DFA2573-0BA4-4E44-86C5-6086B966D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599" y="46440"/>
            <a:ext cx="1767117" cy="104347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C172751-92C3-47BB-B59F-D29267A41611}"/>
              </a:ext>
            </a:extLst>
          </p:cNvPr>
          <p:cNvSpPr txBox="1"/>
          <p:nvPr/>
        </p:nvSpPr>
        <p:spPr>
          <a:xfrm>
            <a:off x="984644" y="620463"/>
            <a:ext cx="2995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ptos" panose="02110004020202020204"/>
              </a:rPr>
              <a:t>Blossomings.github.io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7A17EB-D3E3-4110-89ED-FD575BE50A67}"/>
              </a:ext>
            </a:extLst>
          </p:cNvPr>
          <p:cNvSpPr txBox="1"/>
          <p:nvPr/>
        </p:nvSpPr>
        <p:spPr>
          <a:xfrm>
            <a:off x="3875314" y="2120790"/>
            <a:ext cx="23867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Teaching Print Dotted" pitchFamily="50" charset="0"/>
              </a:rPr>
              <a:t>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19BBF50-614F-47F3-B5EE-747A366CD9BF}"/>
              </a:ext>
            </a:extLst>
          </p:cNvPr>
          <p:cNvSpPr/>
          <p:nvPr/>
        </p:nvSpPr>
        <p:spPr>
          <a:xfrm>
            <a:off x="1075844" y="4073234"/>
            <a:ext cx="1161143" cy="116114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D957C6-CC65-4043-91AE-A71F2429EAA6}"/>
              </a:ext>
            </a:extLst>
          </p:cNvPr>
          <p:cNvSpPr/>
          <p:nvPr/>
        </p:nvSpPr>
        <p:spPr>
          <a:xfrm>
            <a:off x="2769731" y="4078541"/>
            <a:ext cx="1161143" cy="116114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F046CB-AD78-4C73-A919-C630FAFE6A27}"/>
              </a:ext>
            </a:extLst>
          </p:cNvPr>
          <p:cNvSpPr txBox="1"/>
          <p:nvPr/>
        </p:nvSpPr>
        <p:spPr>
          <a:xfrm rot="19181013">
            <a:off x="2164652" y="3302112"/>
            <a:ext cx="3987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0000">
                    <a:alpha val="15000"/>
                  </a:srgbClr>
                </a:solidFill>
                <a:effectLst/>
                <a:uLnTx/>
                <a:uFillTx/>
              </a:rPr>
              <a:t>C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>
                    <a:alpha val="15000"/>
                  </a:srgbClr>
                </a:solidFill>
                <a:effectLst/>
                <a:uLnTx/>
                <a:uFillTx/>
              </a:rPr>
              <a:t>o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B0F0">
                    <a:alpha val="15000"/>
                  </a:srgbClr>
                </a:solidFill>
                <a:effectLst/>
                <a:uLnTx/>
                <a:uFillTx/>
              </a:rPr>
              <a:t>l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alpha val="15000"/>
                  </a:srgbClr>
                </a:solidFill>
                <a:effectLst/>
                <a:uLnTx/>
                <a:uFillTx/>
              </a:rPr>
              <a:t>o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7030A0">
                    <a:alpha val="15000"/>
                  </a:srgbClr>
                </a:solidFill>
                <a:effectLst/>
                <a:uLnTx/>
                <a:uFillTx/>
              </a:rPr>
              <a:t>r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alpha val="15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0000">
                    <a:alpha val="15000"/>
                  </a:srgbClr>
                </a:solidFill>
                <a:effectLst/>
                <a:uLnTx/>
                <a:uFillTx/>
              </a:rPr>
              <a:t>S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>
                    <a:alpha val="15000"/>
                  </a:srgbClr>
                </a:solidFill>
                <a:effectLst/>
                <a:uLnTx/>
                <a:uFillTx/>
              </a:rPr>
              <a:t>p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B0F0">
                    <a:alpha val="15000"/>
                  </a:srgbClr>
                </a:solidFill>
                <a:effectLst/>
                <a:uLnTx/>
                <a:uFillTx/>
              </a:rPr>
              <a:t>l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alpha val="15000"/>
                  </a:srgbClr>
                </a:solidFill>
                <a:effectLst/>
                <a:uLnTx/>
                <a:uFillTx/>
              </a:rPr>
              <a:t>a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7030A0">
                    <a:alpha val="15000"/>
                  </a:srgbClr>
                </a:solidFill>
                <a:effectLst/>
                <a:uLnTx/>
                <a:uFillTx/>
              </a:rPr>
              <a:t>s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  <a:alpha val="15000"/>
                  </a:srgbClr>
                </a:solidFill>
                <a:effectLst/>
                <a:uLnTx/>
                <a:uFillTx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600307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A2F9BA-F358-4517-9547-0A55C65BF275}"/>
              </a:ext>
            </a:extLst>
          </p:cNvPr>
          <p:cNvSpPr/>
          <p:nvPr/>
        </p:nvSpPr>
        <p:spPr>
          <a:xfrm>
            <a:off x="179882" y="1146629"/>
            <a:ext cx="9698636" cy="64234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10276F-5EB0-48A8-9BD0-419C34FF72F0}"/>
              </a:ext>
            </a:extLst>
          </p:cNvPr>
          <p:cNvSpPr/>
          <p:nvPr/>
        </p:nvSpPr>
        <p:spPr>
          <a:xfrm>
            <a:off x="464696" y="1304144"/>
            <a:ext cx="9129010" cy="6011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9D83B-BEF6-4FCC-A150-68D5DD46B6CC}"/>
              </a:ext>
            </a:extLst>
          </p:cNvPr>
          <p:cNvSpPr/>
          <p:nvPr/>
        </p:nvSpPr>
        <p:spPr>
          <a:xfrm>
            <a:off x="667062" y="1497021"/>
            <a:ext cx="8754256" cy="9537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Teaching Print Dotted" pitchFamily="50" charset="0"/>
              </a:rPr>
              <a:t>Three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0B4D2B-78A0-41E8-87AA-5F1B12173075}"/>
              </a:ext>
            </a:extLst>
          </p:cNvPr>
          <p:cNvSpPr/>
          <p:nvPr/>
        </p:nvSpPr>
        <p:spPr>
          <a:xfrm>
            <a:off x="667062" y="3704445"/>
            <a:ext cx="8754256" cy="34383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F039AD-1FB0-4A6E-8523-9B29911949C0}"/>
              </a:ext>
            </a:extLst>
          </p:cNvPr>
          <p:cNvSpPr/>
          <p:nvPr/>
        </p:nvSpPr>
        <p:spPr>
          <a:xfrm>
            <a:off x="869430" y="3817107"/>
            <a:ext cx="8349521" cy="3179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258A48-EDFF-448A-B738-08A80DE2021F}"/>
              </a:ext>
            </a:extLst>
          </p:cNvPr>
          <p:cNvGrpSpPr/>
          <p:nvPr/>
        </p:nvGrpSpPr>
        <p:grpSpPr>
          <a:xfrm>
            <a:off x="809473" y="3817107"/>
            <a:ext cx="8469443" cy="3179313"/>
            <a:chOff x="869430" y="3817107"/>
            <a:chExt cx="8469443" cy="3179313"/>
          </a:xfrm>
          <a:solidFill>
            <a:schemeClr val="bg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EE04C0-F39B-43D7-9636-892C32E0D955}"/>
                </a:ext>
              </a:extLst>
            </p:cNvPr>
            <p:cNvSpPr/>
            <p:nvPr/>
          </p:nvSpPr>
          <p:spPr>
            <a:xfrm>
              <a:off x="869430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DFE696-66AD-4411-9687-AC5617157BE9}"/>
                </a:ext>
              </a:extLst>
            </p:cNvPr>
            <p:cNvSpPr/>
            <p:nvPr/>
          </p:nvSpPr>
          <p:spPr>
            <a:xfrm>
              <a:off x="2563317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B70C43E-A37B-4291-8343-B046AF243A66}"/>
                </a:ext>
              </a:extLst>
            </p:cNvPr>
            <p:cNvSpPr/>
            <p:nvPr/>
          </p:nvSpPr>
          <p:spPr>
            <a:xfrm>
              <a:off x="4257204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F033DD1-5830-4E6A-98FD-BD13B21F179B}"/>
                </a:ext>
              </a:extLst>
            </p:cNvPr>
            <p:cNvSpPr/>
            <p:nvPr/>
          </p:nvSpPr>
          <p:spPr>
            <a:xfrm>
              <a:off x="5951091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E1D0152-3FE2-47E5-B655-0A7D2F5BCDC4}"/>
                </a:ext>
              </a:extLst>
            </p:cNvPr>
            <p:cNvSpPr/>
            <p:nvPr/>
          </p:nvSpPr>
          <p:spPr>
            <a:xfrm>
              <a:off x="7644986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B7BF4C-18DF-494B-A879-001250D831CD}"/>
              </a:ext>
            </a:extLst>
          </p:cNvPr>
          <p:cNvCxnSpPr>
            <a:cxnSpLocks/>
            <a:stCxn id="13" idx="1"/>
            <a:endCxn id="20" idx="3"/>
          </p:cNvCxnSpPr>
          <p:nvPr/>
        </p:nvCxnSpPr>
        <p:spPr>
          <a:xfrm>
            <a:off x="809473" y="5406764"/>
            <a:ext cx="84694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47A428-3FD1-484E-99AD-8163C432C3C3}"/>
              </a:ext>
            </a:extLst>
          </p:cNvPr>
          <p:cNvSpPr txBox="1"/>
          <p:nvPr/>
        </p:nvSpPr>
        <p:spPr>
          <a:xfrm>
            <a:off x="179882" y="14143"/>
            <a:ext cx="441977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Numbers</a:t>
            </a:r>
            <a:endParaRPr lang="en-US" sz="4840" dirty="0">
              <a:solidFill>
                <a:srgbClr val="44546A">
                  <a:lumMod val="60000"/>
                  <a:lumOff val="40000"/>
                </a:srgbClr>
              </a:solidFill>
              <a:latin typeface="Arial Black" panose="020B0A040201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DFA2573-0BA4-4E44-86C5-6086B966D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599" y="46440"/>
            <a:ext cx="1767117" cy="104347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C172751-92C3-47BB-B59F-D29267A41611}"/>
              </a:ext>
            </a:extLst>
          </p:cNvPr>
          <p:cNvSpPr txBox="1"/>
          <p:nvPr/>
        </p:nvSpPr>
        <p:spPr>
          <a:xfrm>
            <a:off x="984644" y="620463"/>
            <a:ext cx="2995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ptos" panose="02110004020202020204"/>
              </a:rPr>
              <a:t>Blossomings.github.io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7A17EB-D3E3-4110-89ED-FD575BE50A67}"/>
              </a:ext>
            </a:extLst>
          </p:cNvPr>
          <p:cNvSpPr txBox="1"/>
          <p:nvPr/>
        </p:nvSpPr>
        <p:spPr>
          <a:xfrm>
            <a:off x="3875314" y="2120790"/>
            <a:ext cx="23867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Teaching Print Dotted" pitchFamily="50" charset="0"/>
              </a:rPr>
              <a:t>3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19BBF50-614F-47F3-B5EE-747A366CD9BF}"/>
              </a:ext>
            </a:extLst>
          </p:cNvPr>
          <p:cNvSpPr/>
          <p:nvPr/>
        </p:nvSpPr>
        <p:spPr>
          <a:xfrm>
            <a:off x="1075844" y="4073234"/>
            <a:ext cx="1161143" cy="116114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D957C6-CC65-4043-91AE-A71F2429EAA6}"/>
              </a:ext>
            </a:extLst>
          </p:cNvPr>
          <p:cNvSpPr/>
          <p:nvPr/>
        </p:nvSpPr>
        <p:spPr>
          <a:xfrm>
            <a:off x="2769731" y="4078541"/>
            <a:ext cx="1161143" cy="116114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86BBD2C-81A8-4EB7-9C82-B57BAEEF46D9}"/>
              </a:ext>
            </a:extLst>
          </p:cNvPr>
          <p:cNvSpPr/>
          <p:nvPr/>
        </p:nvSpPr>
        <p:spPr>
          <a:xfrm>
            <a:off x="4463618" y="4073233"/>
            <a:ext cx="1161143" cy="116114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F046CB-AD78-4C73-A919-C630FAFE6A27}"/>
              </a:ext>
            </a:extLst>
          </p:cNvPr>
          <p:cNvSpPr txBox="1"/>
          <p:nvPr/>
        </p:nvSpPr>
        <p:spPr>
          <a:xfrm rot="19181013">
            <a:off x="2164652" y="3302112"/>
            <a:ext cx="3987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0000">
                    <a:alpha val="15000"/>
                  </a:srgbClr>
                </a:solidFill>
                <a:effectLst/>
                <a:uLnTx/>
                <a:uFillTx/>
              </a:rPr>
              <a:t>C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>
                    <a:alpha val="15000"/>
                  </a:srgbClr>
                </a:solidFill>
                <a:effectLst/>
                <a:uLnTx/>
                <a:uFillTx/>
              </a:rPr>
              <a:t>o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B0F0">
                    <a:alpha val="15000"/>
                  </a:srgbClr>
                </a:solidFill>
                <a:effectLst/>
                <a:uLnTx/>
                <a:uFillTx/>
              </a:rPr>
              <a:t>l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alpha val="15000"/>
                  </a:srgbClr>
                </a:solidFill>
                <a:effectLst/>
                <a:uLnTx/>
                <a:uFillTx/>
              </a:rPr>
              <a:t>o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7030A0">
                    <a:alpha val="15000"/>
                  </a:srgbClr>
                </a:solidFill>
                <a:effectLst/>
                <a:uLnTx/>
                <a:uFillTx/>
              </a:rPr>
              <a:t>r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alpha val="15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0000">
                    <a:alpha val="15000"/>
                  </a:srgbClr>
                </a:solidFill>
                <a:effectLst/>
                <a:uLnTx/>
                <a:uFillTx/>
              </a:rPr>
              <a:t>S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>
                    <a:alpha val="15000"/>
                  </a:srgbClr>
                </a:solidFill>
                <a:effectLst/>
                <a:uLnTx/>
                <a:uFillTx/>
              </a:rPr>
              <a:t>p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B0F0">
                    <a:alpha val="15000"/>
                  </a:srgbClr>
                </a:solidFill>
                <a:effectLst/>
                <a:uLnTx/>
                <a:uFillTx/>
              </a:rPr>
              <a:t>l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alpha val="15000"/>
                  </a:srgbClr>
                </a:solidFill>
                <a:effectLst/>
                <a:uLnTx/>
                <a:uFillTx/>
              </a:rPr>
              <a:t>a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7030A0">
                    <a:alpha val="15000"/>
                  </a:srgbClr>
                </a:solidFill>
                <a:effectLst/>
                <a:uLnTx/>
                <a:uFillTx/>
              </a:rPr>
              <a:t>s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  <a:alpha val="15000"/>
                  </a:srgbClr>
                </a:solidFill>
                <a:effectLst/>
                <a:uLnTx/>
                <a:uFillTx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051925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A2F9BA-F358-4517-9547-0A55C65BF275}"/>
              </a:ext>
            </a:extLst>
          </p:cNvPr>
          <p:cNvSpPr/>
          <p:nvPr/>
        </p:nvSpPr>
        <p:spPr>
          <a:xfrm>
            <a:off x="179882" y="1146629"/>
            <a:ext cx="9698636" cy="64234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10276F-5EB0-48A8-9BD0-419C34FF72F0}"/>
              </a:ext>
            </a:extLst>
          </p:cNvPr>
          <p:cNvSpPr/>
          <p:nvPr/>
        </p:nvSpPr>
        <p:spPr>
          <a:xfrm>
            <a:off x="464696" y="1304144"/>
            <a:ext cx="9129010" cy="6011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9D83B-BEF6-4FCC-A150-68D5DD46B6CC}"/>
              </a:ext>
            </a:extLst>
          </p:cNvPr>
          <p:cNvSpPr/>
          <p:nvPr/>
        </p:nvSpPr>
        <p:spPr>
          <a:xfrm>
            <a:off x="667062" y="1497021"/>
            <a:ext cx="8754256" cy="9537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Teaching Print Dotted" pitchFamily="50" charset="0"/>
              </a:rPr>
              <a:t>Four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0B4D2B-78A0-41E8-87AA-5F1B12173075}"/>
              </a:ext>
            </a:extLst>
          </p:cNvPr>
          <p:cNvSpPr/>
          <p:nvPr/>
        </p:nvSpPr>
        <p:spPr>
          <a:xfrm>
            <a:off x="667062" y="3704445"/>
            <a:ext cx="8754256" cy="34383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F039AD-1FB0-4A6E-8523-9B29911949C0}"/>
              </a:ext>
            </a:extLst>
          </p:cNvPr>
          <p:cNvSpPr/>
          <p:nvPr/>
        </p:nvSpPr>
        <p:spPr>
          <a:xfrm>
            <a:off x="869430" y="3817107"/>
            <a:ext cx="8349521" cy="3179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258A48-EDFF-448A-B738-08A80DE2021F}"/>
              </a:ext>
            </a:extLst>
          </p:cNvPr>
          <p:cNvGrpSpPr/>
          <p:nvPr/>
        </p:nvGrpSpPr>
        <p:grpSpPr>
          <a:xfrm>
            <a:off x="809473" y="3817107"/>
            <a:ext cx="8469443" cy="3179313"/>
            <a:chOff x="869430" y="3817107"/>
            <a:chExt cx="8469443" cy="3179313"/>
          </a:xfrm>
          <a:solidFill>
            <a:schemeClr val="bg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EE04C0-F39B-43D7-9636-892C32E0D955}"/>
                </a:ext>
              </a:extLst>
            </p:cNvPr>
            <p:cNvSpPr/>
            <p:nvPr/>
          </p:nvSpPr>
          <p:spPr>
            <a:xfrm>
              <a:off x="869430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DFE696-66AD-4411-9687-AC5617157BE9}"/>
                </a:ext>
              </a:extLst>
            </p:cNvPr>
            <p:cNvSpPr/>
            <p:nvPr/>
          </p:nvSpPr>
          <p:spPr>
            <a:xfrm>
              <a:off x="2563317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B70C43E-A37B-4291-8343-B046AF243A66}"/>
                </a:ext>
              </a:extLst>
            </p:cNvPr>
            <p:cNvSpPr/>
            <p:nvPr/>
          </p:nvSpPr>
          <p:spPr>
            <a:xfrm>
              <a:off x="4257204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F033DD1-5830-4E6A-98FD-BD13B21F179B}"/>
                </a:ext>
              </a:extLst>
            </p:cNvPr>
            <p:cNvSpPr/>
            <p:nvPr/>
          </p:nvSpPr>
          <p:spPr>
            <a:xfrm>
              <a:off x="5951091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E1D0152-3FE2-47E5-B655-0A7D2F5BCDC4}"/>
                </a:ext>
              </a:extLst>
            </p:cNvPr>
            <p:cNvSpPr/>
            <p:nvPr/>
          </p:nvSpPr>
          <p:spPr>
            <a:xfrm>
              <a:off x="7644986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B7BF4C-18DF-494B-A879-001250D831CD}"/>
              </a:ext>
            </a:extLst>
          </p:cNvPr>
          <p:cNvCxnSpPr>
            <a:cxnSpLocks/>
            <a:stCxn id="13" idx="1"/>
            <a:endCxn id="20" idx="3"/>
          </p:cNvCxnSpPr>
          <p:nvPr/>
        </p:nvCxnSpPr>
        <p:spPr>
          <a:xfrm>
            <a:off x="809473" y="5406764"/>
            <a:ext cx="84694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47A428-3FD1-484E-99AD-8163C432C3C3}"/>
              </a:ext>
            </a:extLst>
          </p:cNvPr>
          <p:cNvSpPr txBox="1"/>
          <p:nvPr/>
        </p:nvSpPr>
        <p:spPr>
          <a:xfrm>
            <a:off x="179882" y="14143"/>
            <a:ext cx="441977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Numbers</a:t>
            </a:r>
            <a:endParaRPr lang="en-US" sz="4840" dirty="0">
              <a:solidFill>
                <a:srgbClr val="44546A">
                  <a:lumMod val="60000"/>
                  <a:lumOff val="40000"/>
                </a:srgbClr>
              </a:solidFill>
              <a:latin typeface="Arial Black" panose="020B0A040201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DFA2573-0BA4-4E44-86C5-6086B966D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599" y="46440"/>
            <a:ext cx="1767117" cy="104347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C172751-92C3-47BB-B59F-D29267A41611}"/>
              </a:ext>
            </a:extLst>
          </p:cNvPr>
          <p:cNvSpPr txBox="1"/>
          <p:nvPr/>
        </p:nvSpPr>
        <p:spPr>
          <a:xfrm>
            <a:off x="984644" y="620463"/>
            <a:ext cx="2995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ptos" panose="02110004020202020204"/>
              </a:rPr>
              <a:t>Blossomings.github.io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7A17EB-D3E3-4110-89ED-FD575BE50A67}"/>
              </a:ext>
            </a:extLst>
          </p:cNvPr>
          <p:cNvSpPr txBox="1"/>
          <p:nvPr/>
        </p:nvSpPr>
        <p:spPr>
          <a:xfrm>
            <a:off x="3875314" y="2120790"/>
            <a:ext cx="23867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Teaching Print Dotted" pitchFamily="50" charset="0"/>
              </a:rPr>
              <a:t>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19BBF50-614F-47F3-B5EE-747A366CD9BF}"/>
              </a:ext>
            </a:extLst>
          </p:cNvPr>
          <p:cNvSpPr/>
          <p:nvPr/>
        </p:nvSpPr>
        <p:spPr>
          <a:xfrm>
            <a:off x="1075844" y="4073234"/>
            <a:ext cx="1161143" cy="11611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D957C6-CC65-4043-91AE-A71F2429EAA6}"/>
              </a:ext>
            </a:extLst>
          </p:cNvPr>
          <p:cNvSpPr/>
          <p:nvPr/>
        </p:nvSpPr>
        <p:spPr>
          <a:xfrm>
            <a:off x="2769731" y="4078541"/>
            <a:ext cx="1161143" cy="11611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86BBD2C-81A8-4EB7-9C82-B57BAEEF46D9}"/>
              </a:ext>
            </a:extLst>
          </p:cNvPr>
          <p:cNvSpPr/>
          <p:nvPr/>
        </p:nvSpPr>
        <p:spPr>
          <a:xfrm>
            <a:off x="4463618" y="4073233"/>
            <a:ext cx="1161143" cy="11611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3AD980-A528-4A5A-9EDA-56ABA6534B34}"/>
              </a:ext>
            </a:extLst>
          </p:cNvPr>
          <p:cNvSpPr/>
          <p:nvPr/>
        </p:nvSpPr>
        <p:spPr>
          <a:xfrm>
            <a:off x="6157037" y="4073232"/>
            <a:ext cx="1161143" cy="11611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F046CB-AD78-4C73-A919-C630FAFE6A27}"/>
              </a:ext>
            </a:extLst>
          </p:cNvPr>
          <p:cNvSpPr txBox="1"/>
          <p:nvPr/>
        </p:nvSpPr>
        <p:spPr>
          <a:xfrm rot="19181013">
            <a:off x="2164652" y="3302112"/>
            <a:ext cx="3987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0000">
                    <a:alpha val="15000"/>
                  </a:srgbClr>
                </a:solidFill>
                <a:effectLst/>
                <a:uLnTx/>
                <a:uFillTx/>
              </a:rPr>
              <a:t>C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>
                    <a:alpha val="15000"/>
                  </a:srgbClr>
                </a:solidFill>
                <a:effectLst/>
                <a:uLnTx/>
                <a:uFillTx/>
              </a:rPr>
              <a:t>o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B0F0">
                    <a:alpha val="15000"/>
                  </a:srgbClr>
                </a:solidFill>
                <a:effectLst/>
                <a:uLnTx/>
                <a:uFillTx/>
              </a:rPr>
              <a:t>l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alpha val="15000"/>
                  </a:srgbClr>
                </a:solidFill>
                <a:effectLst/>
                <a:uLnTx/>
                <a:uFillTx/>
              </a:rPr>
              <a:t>o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7030A0">
                    <a:alpha val="15000"/>
                  </a:srgbClr>
                </a:solidFill>
                <a:effectLst/>
                <a:uLnTx/>
                <a:uFillTx/>
              </a:rPr>
              <a:t>r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alpha val="15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0000">
                    <a:alpha val="15000"/>
                  </a:srgbClr>
                </a:solidFill>
                <a:effectLst/>
                <a:uLnTx/>
                <a:uFillTx/>
              </a:rPr>
              <a:t>S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>
                    <a:alpha val="15000"/>
                  </a:srgbClr>
                </a:solidFill>
                <a:effectLst/>
                <a:uLnTx/>
                <a:uFillTx/>
              </a:rPr>
              <a:t>p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B0F0">
                    <a:alpha val="15000"/>
                  </a:srgbClr>
                </a:solidFill>
                <a:effectLst/>
                <a:uLnTx/>
                <a:uFillTx/>
              </a:rPr>
              <a:t>l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alpha val="15000"/>
                  </a:srgbClr>
                </a:solidFill>
                <a:effectLst/>
                <a:uLnTx/>
                <a:uFillTx/>
              </a:rPr>
              <a:t>a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7030A0">
                    <a:alpha val="15000"/>
                  </a:srgbClr>
                </a:solidFill>
                <a:effectLst/>
                <a:uLnTx/>
                <a:uFillTx/>
              </a:rPr>
              <a:t>s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  <a:alpha val="15000"/>
                  </a:srgbClr>
                </a:solidFill>
                <a:effectLst/>
                <a:uLnTx/>
                <a:uFillTx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358830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A2F9BA-F358-4517-9547-0A55C65BF275}"/>
              </a:ext>
            </a:extLst>
          </p:cNvPr>
          <p:cNvSpPr/>
          <p:nvPr/>
        </p:nvSpPr>
        <p:spPr>
          <a:xfrm>
            <a:off x="179882" y="1146629"/>
            <a:ext cx="9698636" cy="64234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10276F-5EB0-48A8-9BD0-419C34FF72F0}"/>
              </a:ext>
            </a:extLst>
          </p:cNvPr>
          <p:cNvSpPr/>
          <p:nvPr/>
        </p:nvSpPr>
        <p:spPr>
          <a:xfrm>
            <a:off x="464696" y="1304144"/>
            <a:ext cx="9129010" cy="6011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9D83B-BEF6-4FCC-A150-68D5DD46B6CC}"/>
              </a:ext>
            </a:extLst>
          </p:cNvPr>
          <p:cNvSpPr/>
          <p:nvPr/>
        </p:nvSpPr>
        <p:spPr>
          <a:xfrm>
            <a:off x="667062" y="1497021"/>
            <a:ext cx="8754256" cy="95375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Teaching Print Dotted" pitchFamily="50" charset="0"/>
              </a:rPr>
              <a:t>Five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0B4D2B-78A0-41E8-87AA-5F1B12173075}"/>
              </a:ext>
            </a:extLst>
          </p:cNvPr>
          <p:cNvSpPr/>
          <p:nvPr/>
        </p:nvSpPr>
        <p:spPr>
          <a:xfrm>
            <a:off x="667062" y="3704445"/>
            <a:ext cx="8754256" cy="34383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F039AD-1FB0-4A6E-8523-9B29911949C0}"/>
              </a:ext>
            </a:extLst>
          </p:cNvPr>
          <p:cNvSpPr/>
          <p:nvPr/>
        </p:nvSpPr>
        <p:spPr>
          <a:xfrm>
            <a:off x="869430" y="3817107"/>
            <a:ext cx="8349521" cy="3179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258A48-EDFF-448A-B738-08A80DE2021F}"/>
              </a:ext>
            </a:extLst>
          </p:cNvPr>
          <p:cNvGrpSpPr/>
          <p:nvPr/>
        </p:nvGrpSpPr>
        <p:grpSpPr>
          <a:xfrm>
            <a:off x="809473" y="3817107"/>
            <a:ext cx="8469443" cy="3179313"/>
            <a:chOff x="869430" y="3817107"/>
            <a:chExt cx="8469443" cy="3179313"/>
          </a:xfrm>
          <a:solidFill>
            <a:schemeClr val="bg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EE04C0-F39B-43D7-9636-892C32E0D955}"/>
                </a:ext>
              </a:extLst>
            </p:cNvPr>
            <p:cNvSpPr/>
            <p:nvPr/>
          </p:nvSpPr>
          <p:spPr>
            <a:xfrm>
              <a:off x="869430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DFE696-66AD-4411-9687-AC5617157BE9}"/>
                </a:ext>
              </a:extLst>
            </p:cNvPr>
            <p:cNvSpPr/>
            <p:nvPr/>
          </p:nvSpPr>
          <p:spPr>
            <a:xfrm>
              <a:off x="2563317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B70C43E-A37B-4291-8343-B046AF243A66}"/>
                </a:ext>
              </a:extLst>
            </p:cNvPr>
            <p:cNvSpPr/>
            <p:nvPr/>
          </p:nvSpPr>
          <p:spPr>
            <a:xfrm>
              <a:off x="4257204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F033DD1-5830-4E6A-98FD-BD13B21F179B}"/>
                </a:ext>
              </a:extLst>
            </p:cNvPr>
            <p:cNvSpPr/>
            <p:nvPr/>
          </p:nvSpPr>
          <p:spPr>
            <a:xfrm>
              <a:off x="5951091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E1D0152-3FE2-47E5-B655-0A7D2F5BCDC4}"/>
                </a:ext>
              </a:extLst>
            </p:cNvPr>
            <p:cNvSpPr/>
            <p:nvPr/>
          </p:nvSpPr>
          <p:spPr>
            <a:xfrm>
              <a:off x="7644986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B7BF4C-18DF-494B-A879-001250D831CD}"/>
              </a:ext>
            </a:extLst>
          </p:cNvPr>
          <p:cNvCxnSpPr>
            <a:cxnSpLocks/>
            <a:stCxn id="13" idx="1"/>
            <a:endCxn id="20" idx="3"/>
          </p:cNvCxnSpPr>
          <p:nvPr/>
        </p:nvCxnSpPr>
        <p:spPr>
          <a:xfrm>
            <a:off x="809473" y="5406764"/>
            <a:ext cx="84694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47A428-3FD1-484E-99AD-8163C432C3C3}"/>
              </a:ext>
            </a:extLst>
          </p:cNvPr>
          <p:cNvSpPr txBox="1"/>
          <p:nvPr/>
        </p:nvSpPr>
        <p:spPr>
          <a:xfrm>
            <a:off x="179882" y="14143"/>
            <a:ext cx="441977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Numbers</a:t>
            </a:r>
            <a:endParaRPr lang="en-US" sz="4840" dirty="0">
              <a:solidFill>
                <a:srgbClr val="44546A">
                  <a:lumMod val="60000"/>
                  <a:lumOff val="40000"/>
                </a:srgbClr>
              </a:solidFill>
              <a:latin typeface="Arial Black" panose="020B0A040201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DFA2573-0BA4-4E44-86C5-6086B966D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599" y="46440"/>
            <a:ext cx="1767117" cy="104347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C172751-92C3-47BB-B59F-D29267A41611}"/>
              </a:ext>
            </a:extLst>
          </p:cNvPr>
          <p:cNvSpPr txBox="1"/>
          <p:nvPr/>
        </p:nvSpPr>
        <p:spPr>
          <a:xfrm>
            <a:off x="984644" y="620463"/>
            <a:ext cx="2995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ptos" panose="02110004020202020204"/>
              </a:rPr>
              <a:t>Blossomings.github.io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7A17EB-D3E3-4110-89ED-FD575BE50A67}"/>
              </a:ext>
            </a:extLst>
          </p:cNvPr>
          <p:cNvSpPr txBox="1"/>
          <p:nvPr/>
        </p:nvSpPr>
        <p:spPr>
          <a:xfrm>
            <a:off x="3875314" y="2120790"/>
            <a:ext cx="23867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Teaching Print Dotted" pitchFamily="50" charset="0"/>
              </a:rPr>
              <a:t>5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19BBF50-614F-47F3-B5EE-747A366CD9BF}"/>
              </a:ext>
            </a:extLst>
          </p:cNvPr>
          <p:cNvSpPr/>
          <p:nvPr/>
        </p:nvSpPr>
        <p:spPr>
          <a:xfrm>
            <a:off x="1075844" y="4073234"/>
            <a:ext cx="1161143" cy="116114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D957C6-CC65-4043-91AE-A71F2429EAA6}"/>
              </a:ext>
            </a:extLst>
          </p:cNvPr>
          <p:cNvSpPr/>
          <p:nvPr/>
        </p:nvSpPr>
        <p:spPr>
          <a:xfrm>
            <a:off x="2769731" y="4078541"/>
            <a:ext cx="1161143" cy="116114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86BBD2C-81A8-4EB7-9C82-B57BAEEF46D9}"/>
              </a:ext>
            </a:extLst>
          </p:cNvPr>
          <p:cNvSpPr/>
          <p:nvPr/>
        </p:nvSpPr>
        <p:spPr>
          <a:xfrm>
            <a:off x="4463618" y="4073233"/>
            <a:ext cx="1161143" cy="116114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3AD980-A528-4A5A-9EDA-56ABA6534B34}"/>
              </a:ext>
            </a:extLst>
          </p:cNvPr>
          <p:cNvSpPr/>
          <p:nvPr/>
        </p:nvSpPr>
        <p:spPr>
          <a:xfrm>
            <a:off x="6157037" y="4073232"/>
            <a:ext cx="1161143" cy="116114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F046CB-AD78-4C73-A919-C630FAFE6A27}"/>
              </a:ext>
            </a:extLst>
          </p:cNvPr>
          <p:cNvSpPr txBox="1"/>
          <p:nvPr/>
        </p:nvSpPr>
        <p:spPr>
          <a:xfrm rot="19181013">
            <a:off x="2164652" y="3302112"/>
            <a:ext cx="3987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0000">
                    <a:alpha val="15000"/>
                  </a:srgbClr>
                </a:solidFill>
                <a:effectLst/>
                <a:uLnTx/>
                <a:uFillTx/>
              </a:rPr>
              <a:t>C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>
                    <a:alpha val="15000"/>
                  </a:srgbClr>
                </a:solidFill>
                <a:effectLst/>
                <a:uLnTx/>
                <a:uFillTx/>
              </a:rPr>
              <a:t>o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B0F0">
                    <a:alpha val="15000"/>
                  </a:srgbClr>
                </a:solidFill>
                <a:effectLst/>
                <a:uLnTx/>
                <a:uFillTx/>
              </a:rPr>
              <a:t>l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alpha val="15000"/>
                  </a:srgbClr>
                </a:solidFill>
                <a:effectLst/>
                <a:uLnTx/>
                <a:uFillTx/>
              </a:rPr>
              <a:t>o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7030A0">
                    <a:alpha val="15000"/>
                  </a:srgbClr>
                </a:solidFill>
                <a:effectLst/>
                <a:uLnTx/>
                <a:uFillTx/>
              </a:rPr>
              <a:t>r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alpha val="15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0000">
                    <a:alpha val="15000"/>
                  </a:srgbClr>
                </a:solidFill>
                <a:effectLst/>
                <a:uLnTx/>
                <a:uFillTx/>
              </a:rPr>
              <a:t>S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>
                    <a:alpha val="15000"/>
                  </a:srgbClr>
                </a:solidFill>
                <a:effectLst/>
                <a:uLnTx/>
                <a:uFillTx/>
              </a:rPr>
              <a:t>p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B0F0">
                    <a:alpha val="15000"/>
                  </a:srgbClr>
                </a:solidFill>
                <a:effectLst/>
                <a:uLnTx/>
                <a:uFillTx/>
              </a:rPr>
              <a:t>l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alpha val="15000"/>
                  </a:srgbClr>
                </a:solidFill>
                <a:effectLst/>
                <a:uLnTx/>
                <a:uFillTx/>
              </a:rPr>
              <a:t>a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7030A0">
                    <a:alpha val="15000"/>
                  </a:srgbClr>
                </a:solidFill>
                <a:effectLst/>
                <a:uLnTx/>
                <a:uFillTx/>
              </a:rPr>
              <a:t>s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  <a:alpha val="15000"/>
                  </a:srgbClr>
                </a:solidFill>
                <a:effectLst/>
                <a:uLnTx/>
                <a:uFillTx/>
              </a:rPr>
              <a:t>h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B667DD8-5698-4244-918C-F7BD7CEBE2F5}"/>
              </a:ext>
            </a:extLst>
          </p:cNvPr>
          <p:cNvSpPr/>
          <p:nvPr/>
        </p:nvSpPr>
        <p:spPr>
          <a:xfrm>
            <a:off x="7851996" y="4073231"/>
            <a:ext cx="1161143" cy="116114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437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A2F9BA-F358-4517-9547-0A55C65BF275}"/>
              </a:ext>
            </a:extLst>
          </p:cNvPr>
          <p:cNvSpPr/>
          <p:nvPr/>
        </p:nvSpPr>
        <p:spPr>
          <a:xfrm>
            <a:off x="179882" y="1146629"/>
            <a:ext cx="9698636" cy="642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10276F-5EB0-48A8-9BD0-419C34FF72F0}"/>
              </a:ext>
            </a:extLst>
          </p:cNvPr>
          <p:cNvSpPr/>
          <p:nvPr/>
        </p:nvSpPr>
        <p:spPr>
          <a:xfrm>
            <a:off x="464696" y="1304144"/>
            <a:ext cx="9129010" cy="6011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9D83B-BEF6-4FCC-A150-68D5DD46B6CC}"/>
              </a:ext>
            </a:extLst>
          </p:cNvPr>
          <p:cNvSpPr/>
          <p:nvPr/>
        </p:nvSpPr>
        <p:spPr>
          <a:xfrm>
            <a:off x="667062" y="1497021"/>
            <a:ext cx="8754256" cy="9537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Teaching Print Dotted" pitchFamily="50" charset="0"/>
              </a:rPr>
              <a:t>Six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0B4D2B-78A0-41E8-87AA-5F1B12173075}"/>
              </a:ext>
            </a:extLst>
          </p:cNvPr>
          <p:cNvSpPr/>
          <p:nvPr/>
        </p:nvSpPr>
        <p:spPr>
          <a:xfrm>
            <a:off x="667062" y="3704445"/>
            <a:ext cx="8754256" cy="34383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F039AD-1FB0-4A6E-8523-9B29911949C0}"/>
              </a:ext>
            </a:extLst>
          </p:cNvPr>
          <p:cNvSpPr/>
          <p:nvPr/>
        </p:nvSpPr>
        <p:spPr>
          <a:xfrm>
            <a:off x="869430" y="3817107"/>
            <a:ext cx="8349521" cy="3179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258A48-EDFF-448A-B738-08A80DE2021F}"/>
              </a:ext>
            </a:extLst>
          </p:cNvPr>
          <p:cNvGrpSpPr/>
          <p:nvPr/>
        </p:nvGrpSpPr>
        <p:grpSpPr>
          <a:xfrm>
            <a:off x="809473" y="3817107"/>
            <a:ext cx="8469443" cy="3179313"/>
            <a:chOff x="869430" y="3817107"/>
            <a:chExt cx="8469443" cy="3179313"/>
          </a:xfrm>
          <a:solidFill>
            <a:schemeClr val="bg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EE04C0-F39B-43D7-9636-892C32E0D955}"/>
                </a:ext>
              </a:extLst>
            </p:cNvPr>
            <p:cNvSpPr/>
            <p:nvPr/>
          </p:nvSpPr>
          <p:spPr>
            <a:xfrm>
              <a:off x="869430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DFE696-66AD-4411-9687-AC5617157BE9}"/>
                </a:ext>
              </a:extLst>
            </p:cNvPr>
            <p:cNvSpPr/>
            <p:nvPr/>
          </p:nvSpPr>
          <p:spPr>
            <a:xfrm>
              <a:off x="2563317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B70C43E-A37B-4291-8343-B046AF243A66}"/>
                </a:ext>
              </a:extLst>
            </p:cNvPr>
            <p:cNvSpPr/>
            <p:nvPr/>
          </p:nvSpPr>
          <p:spPr>
            <a:xfrm>
              <a:off x="4257204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F033DD1-5830-4E6A-98FD-BD13B21F179B}"/>
                </a:ext>
              </a:extLst>
            </p:cNvPr>
            <p:cNvSpPr/>
            <p:nvPr/>
          </p:nvSpPr>
          <p:spPr>
            <a:xfrm>
              <a:off x="5951091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E1D0152-3FE2-47E5-B655-0A7D2F5BCDC4}"/>
                </a:ext>
              </a:extLst>
            </p:cNvPr>
            <p:cNvSpPr/>
            <p:nvPr/>
          </p:nvSpPr>
          <p:spPr>
            <a:xfrm>
              <a:off x="7644986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B7BF4C-18DF-494B-A879-001250D831CD}"/>
              </a:ext>
            </a:extLst>
          </p:cNvPr>
          <p:cNvCxnSpPr>
            <a:cxnSpLocks/>
            <a:stCxn id="13" idx="1"/>
            <a:endCxn id="20" idx="3"/>
          </p:cNvCxnSpPr>
          <p:nvPr/>
        </p:nvCxnSpPr>
        <p:spPr>
          <a:xfrm>
            <a:off x="809473" y="5406764"/>
            <a:ext cx="84694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47A428-3FD1-484E-99AD-8163C432C3C3}"/>
              </a:ext>
            </a:extLst>
          </p:cNvPr>
          <p:cNvSpPr txBox="1"/>
          <p:nvPr/>
        </p:nvSpPr>
        <p:spPr>
          <a:xfrm>
            <a:off x="179882" y="14143"/>
            <a:ext cx="441977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Numbers</a:t>
            </a:r>
            <a:endParaRPr lang="en-US" sz="4840" dirty="0">
              <a:solidFill>
                <a:srgbClr val="44546A">
                  <a:lumMod val="60000"/>
                  <a:lumOff val="40000"/>
                </a:srgbClr>
              </a:solidFill>
              <a:latin typeface="Arial Black" panose="020B0A040201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DFA2573-0BA4-4E44-86C5-6086B966D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599" y="46440"/>
            <a:ext cx="1767117" cy="104347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C172751-92C3-47BB-B59F-D29267A41611}"/>
              </a:ext>
            </a:extLst>
          </p:cNvPr>
          <p:cNvSpPr txBox="1"/>
          <p:nvPr/>
        </p:nvSpPr>
        <p:spPr>
          <a:xfrm>
            <a:off x="984644" y="620463"/>
            <a:ext cx="2995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ptos" panose="02110004020202020204"/>
              </a:rPr>
              <a:t>Blossomings.github.io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7A17EB-D3E3-4110-89ED-FD575BE50A67}"/>
              </a:ext>
            </a:extLst>
          </p:cNvPr>
          <p:cNvSpPr txBox="1"/>
          <p:nvPr/>
        </p:nvSpPr>
        <p:spPr>
          <a:xfrm>
            <a:off x="3875314" y="2120790"/>
            <a:ext cx="23867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Teaching Print Dotted" pitchFamily="50" charset="0"/>
              </a:rPr>
              <a:t>6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19BBF50-614F-47F3-B5EE-747A366CD9BF}"/>
              </a:ext>
            </a:extLst>
          </p:cNvPr>
          <p:cNvSpPr/>
          <p:nvPr/>
        </p:nvSpPr>
        <p:spPr>
          <a:xfrm>
            <a:off x="1075844" y="4073234"/>
            <a:ext cx="1161143" cy="116114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D957C6-CC65-4043-91AE-A71F2429EAA6}"/>
              </a:ext>
            </a:extLst>
          </p:cNvPr>
          <p:cNvSpPr/>
          <p:nvPr/>
        </p:nvSpPr>
        <p:spPr>
          <a:xfrm>
            <a:off x="2769731" y="4078541"/>
            <a:ext cx="1161143" cy="116114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86BBD2C-81A8-4EB7-9C82-B57BAEEF46D9}"/>
              </a:ext>
            </a:extLst>
          </p:cNvPr>
          <p:cNvSpPr/>
          <p:nvPr/>
        </p:nvSpPr>
        <p:spPr>
          <a:xfrm>
            <a:off x="4463618" y="4073233"/>
            <a:ext cx="1161143" cy="116114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3AD980-A528-4A5A-9EDA-56ABA6534B34}"/>
              </a:ext>
            </a:extLst>
          </p:cNvPr>
          <p:cNvSpPr/>
          <p:nvPr/>
        </p:nvSpPr>
        <p:spPr>
          <a:xfrm>
            <a:off x="6157037" y="4073232"/>
            <a:ext cx="1161143" cy="116114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F046CB-AD78-4C73-A919-C630FAFE6A27}"/>
              </a:ext>
            </a:extLst>
          </p:cNvPr>
          <p:cNvSpPr txBox="1"/>
          <p:nvPr/>
        </p:nvSpPr>
        <p:spPr>
          <a:xfrm rot="19181013">
            <a:off x="2164652" y="3302112"/>
            <a:ext cx="3987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0000">
                    <a:alpha val="15000"/>
                  </a:srgbClr>
                </a:solidFill>
                <a:effectLst/>
                <a:uLnTx/>
                <a:uFillTx/>
              </a:rPr>
              <a:t>C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>
                    <a:alpha val="15000"/>
                  </a:srgbClr>
                </a:solidFill>
                <a:effectLst/>
                <a:uLnTx/>
                <a:uFillTx/>
              </a:rPr>
              <a:t>o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B0F0">
                    <a:alpha val="15000"/>
                  </a:srgbClr>
                </a:solidFill>
                <a:effectLst/>
                <a:uLnTx/>
                <a:uFillTx/>
              </a:rPr>
              <a:t>l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alpha val="15000"/>
                  </a:srgbClr>
                </a:solidFill>
                <a:effectLst/>
                <a:uLnTx/>
                <a:uFillTx/>
              </a:rPr>
              <a:t>o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7030A0">
                    <a:alpha val="15000"/>
                  </a:srgbClr>
                </a:solidFill>
                <a:effectLst/>
                <a:uLnTx/>
                <a:uFillTx/>
              </a:rPr>
              <a:t>r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alpha val="15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0000">
                    <a:alpha val="15000"/>
                  </a:srgbClr>
                </a:solidFill>
                <a:effectLst/>
                <a:uLnTx/>
                <a:uFillTx/>
              </a:rPr>
              <a:t>S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>
                    <a:alpha val="15000"/>
                  </a:srgbClr>
                </a:solidFill>
                <a:effectLst/>
                <a:uLnTx/>
                <a:uFillTx/>
              </a:rPr>
              <a:t>p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B0F0">
                    <a:alpha val="15000"/>
                  </a:srgbClr>
                </a:solidFill>
                <a:effectLst/>
                <a:uLnTx/>
                <a:uFillTx/>
              </a:rPr>
              <a:t>l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alpha val="15000"/>
                  </a:srgbClr>
                </a:solidFill>
                <a:effectLst/>
                <a:uLnTx/>
                <a:uFillTx/>
              </a:rPr>
              <a:t>a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7030A0">
                    <a:alpha val="15000"/>
                  </a:srgbClr>
                </a:solidFill>
                <a:effectLst/>
                <a:uLnTx/>
                <a:uFillTx/>
              </a:rPr>
              <a:t>s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  <a:alpha val="15000"/>
                  </a:srgbClr>
                </a:solidFill>
                <a:effectLst/>
                <a:uLnTx/>
                <a:uFillTx/>
              </a:rPr>
              <a:t>h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B667DD8-5698-4244-918C-F7BD7CEBE2F5}"/>
              </a:ext>
            </a:extLst>
          </p:cNvPr>
          <p:cNvSpPr/>
          <p:nvPr/>
        </p:nvSpPr>
        <p:spPr>
          <a:xfrm>
            <a:off x="7851996" y="4073231"/>
            <a:ext cx="1161143" cy="116114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1E73686-37D7-41EF-AE04-B7164718F018}"/>
              </a:ext>
            </a:extLst>
          </p:cNvPr>
          <p:cNvSpPr/>
          <p:nvPr/>
        </p:nvSpPr>
        <p:spPr>
          <a:xfrm>
            <a:off x="1077122" y="5621021"/>
            <a:ext cx="1161143" cy="116114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05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A2F9BA-F358-4517-9547-0A55C65BF275}"/>
              </a:ext>
            </a:extLst>
          </p:cNvPr>
          <p:cNvSpPr/>
          <p:nvPr/>
        </p:nvSpPr>
        <p:spPr>
          <a:xfrm>
            <a:off x="179882" y="1146629"/>
            <a:ext cx="9698636" cy="64234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10276F-5EB0-48A8-9BD0-419C34FF72F0}"/>
              </a:ext>
            </a:extLst>
          </p:cNvPr>
          <p:cNvSpPr/>
          <p:nvPr/>
        </p:nvSpPr>
        <p:spPr>
          <a:xfrm>
            <a:off x="464696" y="1304144"/>
            <a:ext cx="9129010" cy="6011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9D83B-BEF6-4FCC-A150-68D5DD46B6CC}"/>
              </a:ext>
            </a:extLst>
          </p:cNvPr>
          <p:cNvSpPr/>
          <p:nvPr/>
        </p:nvSpPr>
        <p:spPr>
          <a:xfrm>
            <a:off x="667062" y="1497021"/>
            <a:ext cx="8754256" cy="9537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Teaching Print Dotted" pitchFamily="50" charset="0"/>
              </a:rPr>
              <a:t>Seven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0B4D2B-78A0-41E8-87AA-5F1B12173075}"/>
              </a:ext>
            </a:extLst>
          </p:cNvPr>
          <p:cNvSpPr/>
          <p:nvPr/>
        </p:nvSpPr>
        <p:spPr>
          <a:xfrm>
            <a:off x="667062" y="3704445"/>
            <a:ext cx="8754256" cy="34383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F039AD-1FB0-4A6E-8523-9B29911949C0}"/>
              </a:ext>
            </a:extLst>
          </p:cNvPr>
          <p:cNvSpPr/>
          <p:nvPr/>
        </p:nvSpPr>
        <p:spPr>
          <a:xfrm>
            <a:off x="869430" y="3817107"/>
            <a:ext cx="8349521" cy="3179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258A48-EDFF-448A-B738-08A80DE2021F}"/>
              </a:ext>
            </a:extLst>
          </p:cNvPr>
          <p:cNvGrpSpPr/>
          <p:nvPr/>
        </p:nvGrpSpPr>
        <p:grpSpPr>
          <a:xfrm>
            <a:off x="809473" y="3817107"/>
            <a:ext cx="8469443" cy="3179313"/>
            <a:chOff x="869430" y="3817107"/>
            <a:chExt cx="8469443" cy="3179313"/>
          </a:xfrm>
          <a:solidFill>
            <a:schemeClr val="bg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EE04C0-F39B-43D7-9636-892C32E0D955}"/>
                </a:ext>
              </a:extLst>
            </p:cNvPr>
            <p:cNvSpPr/>
            <p:nvPr/>
          </p:nvSpPr>
          <p:spPr>
            <a:xfrm>
              <a:off x="869430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DFE696-66AD-4411-9687-AC5617157BE9}"/>
                </a:ext>
              </a:extLst>
            </p:cNvPr>
            <p:cNvSpPr/>
            <p:nvPr/>
          </p:nvSpPr>
          <p:spPr>
            <a:xfrm>
              <a:off x="2563317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B70C43E-A37B-4291-8343-B046AF243A66}"/>
                </a:ext>
              </a:extLst>
            </p:cNvPr>
            <p:cNvSpPr/>
            <p:nvPr/>
          </p:nvSpPr>
          <p:spPr>
            <a:xfrm>
              <a:off x="4257204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F033DD1-5830-4E6A-98FD-BD13B21F179B}"/>
                </a:ext>
              </a:extLst>
            </p:cNvPr>
            <p:cNvSpPr/>
            <p:nvPr/>
          </p:nvSpPr>
          <p:spPr>
            <a:xfrm>
              <a:off x="5951091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E1D0152-3FE2-47E5-B655-0A7D2F5BCDC4}"/>
                </a:ext>
              </a:extLst>
            </p:cNvPr>
            <p:cNvSpPr/>
            <p:nvPr/>
          </p:nvSpPr>
          <p:spPr>
            <a:xfrm>
              <a:off x="7644986" y="3817107"/>
              <a:ext cx="1693887" cy="31793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B7BF4C-18DF-494B-A879-001250D831CD}"/>
              </a:ext>
            </a:extLst>
          </p:cNvPr>
          <p:cNvCxnSpPr>
            <a:cxnSpLocks/>
            <a:stCxn id="13" idx="1"/>
            <a:endCxn id="20" idx="3"/>
          </p:cNvCxnSpPr>
          <p:nvPr/>
        </p:nvCxnSpPr>
        <p:spPr>
          <a:xfrm>
            <a:off x="809473" y="5406764"/>
            <a:ext cx="84694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47A428-3FD1-484E-99AD-8163C432C3C3}"/>
              </a:ext>
            </a:extLst>
          </p:cNvPr>
          <p:cNvSpPr txBox="1"/>
          <p:nvPr/>
        </p:nvSpPr>
        <p:spPr>
          <a:xfrm>
            <a:off x="179882" y="14143"/>
            <a:ext cx="441977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Numbers</a:t>
            </a:r>
            <a:endParaRPr lang="en-US" sz="4840" dirty="0">
              <a:solidFill>
                <a:srgbClr val="44546A">
                  <a:lumMod val="60000"/>
                  <a:lumOff val="40000"/>
                </a:srgbClr>
              </a:solidFill>
              <a:latin typeface="Arial Black" panose="020B0A040201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DFA2573-0BA4-4E44-86C5-6086B966D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599" y="46440"/>
            <a:ext cx="1767117" cy="104347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C172751-92C3-47BB-B59F-D29267A41611}"/>
              </a:ext>
            </a:extLst>
          </p:cNvPr>
          <p:cNvSpPr txBox="1"/>
          <p:nvPr/>
        </p:nvSpPr>
        <p:spPr>
          <a:xfrm>
            <a:off x="984644" y="620463"/>
            <a:ext cx="2995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ptos" panose="02110004020202020204"/>
              </a:rPr>
              <a:t>Blossomings.github.io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7A17EB-D3E3-4110-89ED-FD575BE50A67}"/>
              </a:ext>
            </a:extLst>
          </p:cNvPr>
          <p:cNvSpPr txBox="1"/>
          <p:nvPr/>
        </p:nvSpPr>
        <p:spPr>
          <a:xfrm>
            <a:off x="3875314" y="2120790"/>
            <a:ext cx="23867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Teaching Print Dotted" pitchFamily="50" charset="0"/>
              </a:rPr>
              <a:t>7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19BBF50-614F-47F3-B5EE-747A366CD9BF}"/>
              </a:ext>
            </a:extLst>
          </p:cNvPr>
          <p:cNvSpPr/>
          <p:nvPr/>
        </p:nvSpPr>
        <p:spPr>
          <a:xfrm>
            <a:off x="1075844" y="4073234"/>
            <a:ext cx="1161143" cy="11611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D957C6-CC65-4043-91AE-A71F2429EAA6}"/>
              </a:ext>
            </a:extLst>
          </p:cNvPr>
          <p:cNvSpPr/>
          <p:nvPr/>
        </p:nvSpPr>
        <p:spPr>
          <a:xfrm>
            <a:off x="2769731" y="4078541"/>
            <a:ext cx="1161143" cy="11611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86BBD2C-81A8-4EB7-9C82-B57BAEEF46D9}"/>
              </a:ext>
            </a:extLst>
          </p:cNvPr>
          <p:cNvSpPr/>
          <p:nvPr/>
        </p:nvSpPr>
        <p:spPr>
          <a:xfrm>
            <a:off x="4463618" y="4073233"/>
            <a:ext cx="1161143" cy="11611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3AD980-A528-4A5A-9EDA-56ABA6534B34}"/>
              </a:ext>
            </a:extLst>
          </p:cNvPr>
          <p:cNvSpPr/>
          <p:nvPr/>
        </p:nvSpPr>
        <p:spPr>
          <a:xfrm>
            <a:off x="6157037" y="4073232"/>
            <a:ext cx="1161143" cy="11611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F046CB-AD78-4C73-A919-C630FAFE6A27}"/>
              </a:ext>
            </a:extLst>
          </p:cNvPr>
          <p:cNvSpPr txBox="1"/>
          <p:nvPr/>
        </p:nvSpPr>
        <p:spPr>
          <a:xfrm rot="19181013">
            <a:off x="2164652" y="3302112"/>
            <a:ext cx="3987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0000">
                    <a:alpha val="15000"/>
                  </a:srgbClr>
                </a:solidFill>
                <a:effectLst/>
                <a:uLnTx/>
                <a:uFillTx/>
              </a:rPr>
              <a:t>C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>
                    <a:alpha val="15000"/>
                  </a:srgbClr>
                </a:solidFill>
                <a:effectLst/>
                <a:uLnTx/>
                <a:uFillTx/>
              </a:rPr>
              <a:t>o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B0F0">
                    <a:alpha val="15000"/>
                  </a:srgbClr>
                </a:solidFill>
                <a:effectLst/>
                <a:uLnTx/>
                <a:uFillTx/>
              </a:rPr>
              <a:t>l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alpha val="15000"/>
                  </a:srgbClr>
                </a:solidFill>
                <a:effectLst/>
                <a:uLnTx/>
                <a:uFillTx/>
              </a:rPr>
              <a:t>o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7030A0">
                    <a:alpha val="15000"/>
                  </a:srgbClr>
                </a:solidFill>
                <a:effectLst/>
                <a:uLnTx/>
                <a:uFillTx/>
              </a:rPr>
              <a:t>r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alpha val="15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0000">
                    <a:alpha val="15000"/>
                  </a:srgbClr>
                </a:solidFill>
                <a:effectLst/>
                <a:uLnTx/>
                <a:uFillTx/>
              </a:rPr>
              <a:t>S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00">
                    <a:alpha val="15000"/>
                  </a:srgbClr>
                </a:solidFill>
                <a:effectLst/>
                <a:uLnTx/>
                <a:uFillTx/>
              </a:rPr>
              <a:t>p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B0F0">
                    <a:alpha val="15000"/>
                  </a:srgbClr>
                </a:solidFill>
                <a:effectLst/>
                <a:uLnTx/>
                <a:uFillTx/>
              </a:rPr>
              <a:t>l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alpha val="15000"/>
                  </a:srgbClr>
                </a:solidFill>
                <a:effectLst/>
                <a:uLnTx/>
                <a:uFillTx/>
              </a:rPr>
              <a:t>a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7030A0">
                    <a:alpha val="15000"/>
                  </a:srgbClr>
                </a:solidFill>
                <a:effectLst/>
                <a:uLnTx/>
                <a:uFillTx/>
              </a:rPr>
              <a:t>s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  <a:alpha val="15000"/>
                  </a:srgbClr>
                </a:solidFill>
                <a:effectLst/>
                <a:uLnTx/>
                <a:uFillTx/>
              </a:rPr>
              <a:t>h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B667DD8-5698-4244-918C-F7BD7CEBE2F5}"/>
              </a:ext>
            </a:extLst>
          </p:cNvPr>
          <p:cNvSpPr/>
          <p:nvPr/>
        </p:nvSpPr>
        <p:spPr>
          <a:xfrm>
            <a:off x="7851996" y="4073231"/>
            <a:ext cx="1161143" cy="11611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1E73686-37D7-41EF-AE04-B7164718F018}"/>
              </a:ext>
            </a:extLst>
          </p:cNvPr>
          <p:cNvSpPr/>
          <p:nvPr/>
        </p:nvSpPr>
        <p:spPr>
          <a:xfrm>
            <a:off x="1077122" y="5621021"/>
            <a:ext cx="1161143" cy="11611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41A519-47EE-4758-A3E3-3687C2C6608C}"/>
              </a:ext>
            </a:extLst>
          </p:cNvPr>
          <p:cNvSpPr/>
          <p:nvPr/>
        </p:nvSpPr>
        <p:spPr>
          <a:xfrm>
            <a:off x="2768455" y="5618683"/>
            <a:ext cx="1161143" cy="11611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2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113</Words>
  <Application>Microsoft Office PowerPoint</Application>
  <PresentationFormat>Custom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Arial Black</vt:lpstr>
      <vt:lpstr>Calibri</vt:lpstr>
      <vt:lpstr>Calibri Light</vt:lpstr>
      <vt:lpstr>Teaching Print Dotted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12</cp:revision>
  <dcterms:created xsi:type="dcterms:W3CDTF">2025-03-18T23:36:44Z</dcterms:created>
  <dcterms:modified xsi:type="dcterms:W3CDTF">2025-03-23T14:15:19Z</dcterms:modified>
</cp:coreProperties>
</file>