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00" r:id="rId3"/>
    <p:sldId id="301" r:id="rId4"/>
    <p:sldId id="302" r:id="rId5"/>
    <p:sldId id="303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1AB"/>
    <a:srgbClr val="C6A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7A8E7-1EE1-49F7-A207-B4B55EFB1A41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ico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D9A31A-7608-4B79-B5C7-9F01179B140A}"/>
              </a:ext>
            </a:extLst>
          </p:cNvPr>
          <p:cNvSpPr/>
          <p:nvPr/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F97CBE-E4BC-451B-8C3A-C1CE6006B557}"/>
              </a:ext>
            </a:extLst>
          </p:cNvPr>
          <p:cNvSpPr/>
          <p:nvPr/>
        </p:nvSpPr>
        <p:spPr>
          <a:xfrm>
            <a:off x="-67010" y="217150"/>
            <a:ext cx="10058400" cy="10090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softEdge rad="101600"/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CCB88C-4CF5-4D22-8871-C7098F67AC28}"/>
              </a:ext>
            </a:extLst>
          </p:cNvPr>
          <p:cNvSpPr txBox="1"/>
          <p:nvPr/>
        </p:nvSpPr>
        <p:spPr>
          <a:xfrm>
            <a:off x="0" y="152796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u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15608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196B24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g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0F9ED5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A02B93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 w="28575">
                <a:solidFill>
                  <a:sysClr val="windowText" lastClr="000000"/>
                </a:solidFill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7D091-F865-43D2-938E-E8C9A5E932FD}"/>
              </a:ext>
            </a:extLst>
          </p:cNvPr>
          <p:cNvSpPr txBox="1"/>
          <p:nvPr/>
        </p:nvSpPr>
        <p:spPr>
          <a:xfrm>
            <a:off x="0" y="1161876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Recording Sheet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C020B7-DD50-4FCF-BB41-C838620A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4" y="2420017"/>
            <a:ext cx="3962400" cy="2445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D6BF79-055D-40B0-82BF-780E740D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8" y="2420017"/>
            <a:ext cx="3962400" cy="2445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21C8E5-A113-4312-BBED-D4951D543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061" y="5108450"/>
            <a:ext cx="4068021" cy="25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800138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  <a:latin typeface="Arial Black" panose="020B0A04020102020204" pitchFamily="34" charset="0"/>
              </a:rPr>
              <a:t>Number 1-10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2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3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4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6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7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8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9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0ABC2-B90F-432B-B394-85CF83FCA177}"/>
              </a:ext>
            </a:extLst>
          </p:cNvPr>
          <p:cNvSpPr txBox="1"/>
          <p:nvPr/>
        </p:nvSpPr>
        <p:spPr>
          <a:xfrm rot="19181013">
            <a:off x="5585431" y="2125017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39511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800138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  <a:latin typeface="Arial Black" panose="020B0A04020102020204" pitchFamily="34" charset="0"/>
              </a:rPr>
              <a:t>Number 1-10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152872" y="2372703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2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4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5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D5065C-37ED-4331-B0AE-2445200D925A}"/>
              </a:ext>
            </a:extLst>
          </p:cNvPr>
          <p:cNvSpPr txBox="1"/>
          <p:nvPr/>
        </p:nvSpPr>
        <p:spPr>
          <a:xfrm>
            <a:off x="5189567" y="2372703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8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9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7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6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0ABC2-B90F-432B-B394-85CF83FCA177}"/>
              </a:ext>
            </a:extLst>
          </p:cNvPr>
          <p:cNvSpPr txBox="1"/>
          <p:nvPr/>
        </p:nvSpPr>
        <p:spPr>
          <a:xfrm rot="19181013">
            <a:off x="4298430" y="2682374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22850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800138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  <a:latin typeface="Arial Black" panose="020B0A04020102020204" pitchFamily="34" charset="0"/>
              </a:rPr>
              <a:t>Number 1-10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940955" y="2005484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0ABC2-B90F-432B-B394-85CF83FCA177}"/>
              </a:ext>
            </a:extLst>
          </p:cNvPr>
          <p:cNvSpPr txBox="1"/>
          <p:nvPr/>
        </p:nvSpPr>
        <p:spPr>
          <a:xfrm rot="19181013">
            <a:off x="3743187" y="3044186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718D9-33F4-4F44-BED7-37A8C152E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6" y="2424133"/>
            <a:ext cx="736965" cy="736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2E929-D7EA-4838-A4D0-8AF679D76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4" y="3253639"/>
            <a:ext cx="644946" cy="644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E82E02-9427-4259-B23E-32B01A191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35" y="3253286"/>
            <a:ext cx="644946" cy="64494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8814A2C-3B19-4F6A-8032-14663D20D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56" y="3693841"/>
            <a:ext cx="644946" cy="644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9100E8-711C-4BC9-B2D4-E2F39FCF4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5" y="4601441"/>
            <a:ext cx="537202" cy="5352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E9CECC7-2A35-4742-A3AB-A7B40AC0E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15" y="4601441"/>
            <a:ext cx="537202" cy="535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636A0C-BB39-4B1E-8BB2-25FBA68B3A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9" y="5314000"/>
            <a:ext cx="743073" cy="74611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9FC2A0E-0A39-449F-9D85-C390D4CD81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41" y="5271979"/>
            <a:ext cx="743073" cy="74611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7F33AE-80C4-419F-BBAB-811CA5B6D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8" y="5796997"/>
            <a:ext cx="743073" cy="7461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70207E9-F7E4-4AAE-B8EF-2974F3D5F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6" y="5779783"/>
            <a:ext cx="743073" cy="7461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C0EDD1-56C0-4555-9A7B-04824CE82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7" y="6618065"/>
            <a:ext cx="662962" cy="66552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A1CE20A-D89A-4153-8427-F7489B06EE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7" y="6618065"/>
            <a:ext cx="662962" cy="66552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147AB1-5ABF-48E3-A6C4-39F2AADDD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22" y="6635577"/>
            <a:ext cx="662962" cy="6655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867C87-4BAF-4152-9670-C4CB2BA07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79" y="7072463"/>
            <a:ext cx="662962" cy="6655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BABE481-C81E-4094-9E8A-A197306AF4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84" y="7072463"/>
            <a:ext cx="662962" cy="66552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853191-44C3-48BF-9DBE-359A8E3DD7F6}"/>
              </a:ext>
            </a:extLst>
          </p:cNvPr>
          <p:cNvSpPr txBox="1"/>
          <p:nvPr/>
        </p:nvSpPr>
        <p:spPr>
          <a:xfrm>
            <a:off x="5961530" y="2005484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__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B94CD16-83CB-4D37-802E-CFD5E94324B6}"/>
              </a:ext>
            </a:extLst>
          </p:cNvPr>
          <p:cNvGrpSpPr/>
          <p:nvPr/>
        </p:nvGrpSpPr>
        <p:grpSpPr>
          <a:xfrm>
            <a:off x="5268405" y="2462824"/>
            <a:ext cx="1354417" cy="793965"/>
            <a:chOff x="5074465" y="2372716"/>
            <a:chExt cx="1354417" cy="79396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0984873-9E0A-4100-BA10-0784EE1BB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465" y="2372716"/>
              <a:ext cx="424648" cy="42464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A00226D-6C94-44D6-AAE4-A9E50CDFC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31" y="2372716"/>
              <a:ext cx="424648" cy="42464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1A3DC61-CF36-4C57-8CC8-A782377A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009" y="2372716"/>
              <a:ext cx="424648" cy="42464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77071F5-4D75-4AC7-AF92-6AEB260A4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4" y="2372716"/>
              <a:ext cx="424648" cy="42464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701601C-6D8E-4D04-B2A4-AFACA5F5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4465" y="2742033"/>
              <a:ext cx="424648" cy="424648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76B1E7A-200C-4EFB-BCF9-F49186504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31" y="2742033"/>
              <a:ext cx="424648" cy="424648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A09B9EE-6FF3-491E-BD63-7DE22EB47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8009" y="2742033"/>
              <a:ext cx="424648" cy="424648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1CD7E50-9FF4-4E01-A01D-85161A020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4234" y="2742033"/>
              <a:ext cx="424648" cy="424648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B85EF7-8622-46E3-95AE-A755AE0ED8A6}"/>
              </a:ext>
            </a:extLst>
          </p:cNvPr>
          <p:cNvGrpSpPr/>
          <p:nvPr/>
        </p:nvGrpSpPr>
        <p:grpSpPr>
          <a:xfrm>
            <a:off x="5415768" y="3510420"/>
            <a:ext cx="905590" cy="745560"/>
            <a:chOff x="5098644" y="3231495"/>
            <a:chExt cx="1385525" cy="11406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60D3FF8-2C58-4D60-9489-CD41588BA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644" y="3246087"/>
              <a:ext cx="585489" cy="585489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C2FD660-A917-4B27-8441-B0EAFE487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616" y="3246087"/>
              <a:ext cx="585489" cy="58548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0A364D32-A99E-4BA8-9238-89415DC30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680" y="3231495"/>
              <a:ext cx="585489" cy="58548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B7D6B1C-AF3D-41B6-9B5A-006C00A0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4846" y="3530784"/>
              <a:ext cx="585489" cy="58548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8E066C8-3852-42E1-85FA-FCBC793D7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7496" y="3501993"/>
              <a:ext cx="585489" cy="58548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80B5255-A2A5-4430-875D-07C8557D2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331" y="3786690"/>
              <a:ext cx="585489" cy="58548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7CCE387-59FA-436A-B49B-635A610E927F}"/>
              </a:ext>
            </a:extLst>
          </p:cNvPr>
          <p:cNvGrpSpPr/>
          <p:nvPr/>
        </p:nvGrpSpPr>
        <p:grpSpPr>
          <a:xfrm>
            <a:off x="5108196" y="4371360"/>
            <a:ext cx="1696775" cy="756493"/>
            <a:chOff x="5080195" y="4238931"/>
            <a:chExt cx="1843029" cy="82169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AB045C5-ED38-4526-BCC5-05F995330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0195" y="4253567"/>
              <a:ext cx="475002" cy="47500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370BD45-1896-4DEF-A27A-1A29B02F2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42513" y="4238931"/>
              <a:ext cx="475002" cy="475002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F79A94E9-612F-4D48-A5F8-E16B5ED00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4388" y="4238931"/>
              <a:ext cx="475002" cy="475002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7EE2E52-7BBB-46FB-BFCD-FE9F4F7C8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0894" y="4238931"/>
              <a:ext cx="475002" cy="475002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153BE09-A8EA-4B3C-9BBB-76FAC04CF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80195" y="4585628"/>
              <a:ext cx="475002" cy="47500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A159DCC-8E8B-4F33-85C2-B13C0B73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42513" y="4570992"/>
              <a:ext cx="475002" cy="475002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B8B883F-861A-4241-9C23-935140428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4388" y="4570992"/>
              <a:ext cx="475002" cy="47500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5E95397-9857-4835-AE11-FF7E08E86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0894" y="4570992"/>
              <a:ext cx="475002" cy="47500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C8C20BF-D725-4513-AA42-69C4A4D3F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48222" y="4416805"/>
              <a:ext cx="475002" cy="475002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C2F0B2-53E8-4505-90F8-FBDCBFD81BF6}"/>
              </a:ext>
            </a:extLst>
          </p:cNvPr>
          <p:cNvGrpSpPr/>
          <p:nvPr/>
        </p:nvGrpSpPr>
        <p:grpSpPr>
          <a:xfrm>
            <a:off x="5031896" y="5315439"/>
            <a:ext cx="1859268" cy="1049119"/>
            <a:chOff x="4986921" y="5299810"/>
            <a:chExt cx="1859268" cy="1049119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E2DE000-301A-4BAE-952E-99A495BEB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01754" y="5299810"/>
              <a:ext cx="584775" cy="584775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CE3879B-2511-4BB4-B014-085202042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28686" y="5299810"/>
              <a:ext cx="584775" cy="58477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FDB299C-6162-4482-A7EB-1FF1E7C3F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43404" y="5299810"/>
              <a:ext cx="584775" cy="584775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729867A-DAE5-49AE-AD55-E946D2790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61530" y="5299810"/>
              <a:ext cx="584775" cy="584775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9DAB5B-4449-414C-A751-B31AEDB5E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61414" y="5299810"/>
              <a:ext cx="584775" cy="584775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30C954F-BCB7-4146-AC43-A5192B314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86921" y="5764154"/>
              <a:ext cx="584775" cy="584775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C5DC951-377F-4E88-BD61-D2309EF95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313853" y="5764154"/>
              <a:ext cx="584775" cy="58477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299A15F-D3B3-4A54-84DB-39BC1D2B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28571" y="5764154"/>
              <a:ext cx="584775" cy="58477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70F92A6-900C-4EA1-95FE-1336E4D4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46697" y="5764154"/>
              <a:ext cx="584775" cy="58477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75EE19E-9573-4E1F-8610-D1372874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46581" y="5764154"/>
              <a:ext cx="584775" cy="58477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E59D20-AEE8-40A7-96D5-6B22357C2DDD}"/>
              </a:ext>
            </a:extLst>
          </p:cNvPr>
          <p:cNvGrpSpPr/>
          <p:nvPr/>
        </p:nvGrpSpPr>
        <p:grpSpPr>
          <a:xfrm>
            <a:off x="5178315" y="6515286"/>
            <a:ext cx="1658395" cy="835161"/>
            <a:chOff x="5108196" y="6576911"/>
            <a:chExt cx="1387229" cy="698603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4DA8F68-AE60-485D-BC55-245CD9A1C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8196" y="6591058"/>
              <a:ext cx="396524" cy="39652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8D77C9-06C2-42EA-A4AE-F45E1B2E1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38222" y="6591058"/>
              <a:ext cx="396524" cy="39652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24950BC7-BF9E-408B-8768-5AF61B48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83081" y="6591058"/>
              <a:ext cx="396524" cy="396524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7EAD7FF-EF20-40FA-BBEF-81B5A2FA5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98901" y="6576911"/>
              <a:ext cx="396524" cy="39652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62CB67F-CA02-44D4-BD0D-87FDBA120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64283" y="6877673"/>
              <a:ext cx="396524" cy="39652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8934CA1-F29D-4981-8FC7-887376A64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02899" y="6864047"/>
              <a:ext cx="396524" cy="396524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F3A192B4-CA32-4F58-88E8-BA1854B73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58040" y="6878990"/>
              <a:ext cx="396524" cy="396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4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8BD3341-844A-43D0-8CDF-02FD5E451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574" y="138079"/>
            <a:ext cx="1615456" cy="953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52D035-7131-4F94-8C11-53693591C7E6}"/>
              </a:ext>
            </a:extLst>
          </p:cNvPr>
          <p:cNvSpPr txBox="1"/>
          <p:nvPr/>
        </p:nvSpPr>
        <p:spPr>
          <a:xfrm>
            <a:off x="2800138" y="768494"/>
            <a:ext cx="2995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Blossomings.github.io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2FF8-D290-4B04-B495-CEF48BAE8321}"/>
              </a:ext>
            </a:extLst>
          </p:cNvPr>
          <p:cNvSpPr txBox="1"/>
          <p:nvPr/>
        </p:nvSpPr>
        <p:spPr>
          <a:xfrm>
            <a:off x="118370" y="298402"/>
            <a:ext cx="820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  <a:latin typeface="Arial Black" panose="020B0A04020102020204" pitchFamily="34" charset="0"/>
              </a:rPr>
              <a:t>Number 1-10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98671-70FD-48E1-B08E-FE1A987B9B91}"/>
              </a:ext>
            </a:extLst>
          </p:cNvPr>
          <p:cNvGrpSpPr/>
          <p:nvPr/>
        </p:nvGrpSpPr>
        <p:grpSpPr>
          <a:xfrm>
            <a:off x="0" y="1641948"/>
            <a:ext cx="10065895" cy="6137866"/>
            <a:chOff x="0" y="1641948"/>
            <a:chExt cx="10065895" cy="6137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E4AD4F-1A80-4344-B9D0-9479489BE2A7}"/>
                </a:ext>
              </a:extLst>
            </p:cNvPr>
            <p:cNvSpPr/>
            <p:nvPr/>
          </p:nvSpPr>
          <p:spPr>
            <a:xfrm>
              <a:off x="2518348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1B38C6-112D-4B3D-B550-55436F1D342B}"/>
                </a:ext>
              </a:extLst>
            </p:cNvPr>
            <p:cNvSpPr/>
            <p:nvPr/>
          </p:nvSpPr>
          <p:spPr>
            <a:xfrm>
              <a:off x="0" y="1641948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836276-D600-4696-BDA7-39D905AD143F}"/>
                </a:ext>
              </a:extLst>
            </p:cNvPr>
            <p:cNvSpPr/>
            <p:nvPr/>
          </p:nvSpPr>
          <p:spPr>
            <a:xfrm>
              <a:off x="7555044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527E79-4C32-41D2-9290-8338ADB2325C}"/>
                </a:ext>
              </a:extLst>
            </p:cNvPr>
            <p:cNvSpPr/>
            <p:nvPr/>
          </p:nvSpPr>
          <p:spPr>
            <a:xfrm>
              <a:off x="5036696" y="1649362"/>
              <a:ext cx="2510851" cy="61304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CA874F-CC65-4812-9A50-B9A3B9635D49}"/>
              </a:ext>
            </a:extLst>
          </p:cNvPr>
          <p:cNvCxnSpPr/>
          <p:nvPr/>
        </p:nvCxnSpPr>
        <p:spPr>
          <a:xfrm>
            <a:off x="0" y="2263515"/>
            <a:ext cx="10058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6DE35-5437-4964-A755-13265143F6DB}"/>
              </a:ext>
            </a:extLst>
          </p:cNvPr>
          <p:cNvSpPr txBox="1"/>
          <p:nvPr/>
        </p:nvSpPr>
        <p:spPr>
          <a:xfrm>
            <a:off x="152872" y="1678740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8D99D6-D7C0-4D6D-837D-BC02897B5E6E}"/>
              </a:ext>
            </a:extLst>
          </p:cNvPr>
          <p:cNvSpPr txBox="1"/>
          <p:nvPr/>
        </p:nvSpPr>
        <p:spPr>
          <a:xfrm>
            <a:off x="5189568" y="1729667"/>
            <a:ext cx="2205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Number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804AE-C4AB-43CD-969A-FD755FF6B62B}"/>
              </a:ext>
            </a:extLst>
          </p:cNvPr>
          <p:cNvSpPr txBox="1"/>
          <p:nvPr/>
        </p:nvSpPr>
        <p:spPr>
          <a:xfrm>
            <a:off x="2887247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02D7A0-74CA-4E77-B9EE-3340E64B7112}"/>
              </a:ext>
            </a:extLst>
          </p:cNvPr>
          <p:cNvSpPr txBox="1"/>
          <p:nvPr/>
        </p:nvSpPr>
        <p:spPr>
          <a:xfrm>
            <a:off x="7923943" y="1668088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6D82DC-7320-467A-B6CF-FA848E0A0AA6}"/>
              </a:ext>
            </a:extLst>
          </p:cNvPr>
          <p:cNvSpPr txBox="1"/>
          <p:nvPr/>
        </p:nvSpPr>
        <p:spPr>
          <a:xfrm>
            <a:off x="3773773" y="1678740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1BD921-8E44-46FF-8CDA-4CCAC3717B4C}"/>
              </a:ext>
            </a:extLst>
          </p:cNvPr>
          <p:cNvSpPr txBox="1"/>
          <p:nvPr/>
        </p:nvSpPr>
        <p:spPr>
          <a:xfrm>
            <a:off x="8810469" y="1660344"/>
            <a:ext cx="886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7FDC90-5A8D-499F-BED4-4D9D1E5B2898}"/>
              </a:ext>
            </a:extLst>
          </p:cNvPr>
          <p:cNvSpPr txBox="1"/>
          <p:nvPr/>
        </p:nvSpPr>
        <p:spPr>
          <a:xfrm>
            <a:off x="916209" y="2216626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3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5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1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4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0ABC2-B90F-432B-B394-85CF83FCA177}"/>
              </a:ext>
            </a:extLst>
          </p:cNvPr>
          <p:cNvSpPr txBox="1"/>
          <p:nvPr/>
        </p:nvSpPr>
        <p:spPr>
          <a:xfrm rot="19181013">
            <a:off x="3743187" y="3044186"/>
            <a:ext cx="3987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C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o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r</a:t>
            </a:r>
            <a:r>
              <a:rPr lang="en-US" sz="5400" b="1" dirty="0">
                <a:solidFill>
                  <a:prstClr val="black">
                    <a:alpha val="15000"/>
                  </a:prstClr>
                </a:solidFill>
                <a:latin typeface="Calibri" panose="020F0502020204030204"/>
              </a:rPr>
              <a:t> </a:t>
            </a:r>
            <a:r>
              <a:rPr lang="en-US" sz="5400" b="1" dirty="0">
                <a:solidFill>
                  <a:srgbClr val="FF000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FFFF00">
                    <a:alpha val="15000"/>
                  </a:srgbClr>
                </a:solidFill>
                <a:latin typeface="Calibri" panose="020F0502020204030204"/>
              </a:rPr>
              <a:t>p</a:t>
            </a:r>
            <a:r>
              <a:rPr lang="en-US" sz="5400" b="1" dirty="0">
                <a:solidFill>
                  <a:srgbClr val="00B0F0">
                    <a:alpha val="15000"/>
                  </a:srgbClr>
                </a:solidFill>
                <a:latin typeface="Calibri" panose="020F0502020204030204"/>
              </a:rPr>
              <a:t>l</a:t>
            </a:r>
            <a:r>
              <a:rPr lang="en-US" sz="5400" b="1" dirty="0">
                <a:solidFill>
                  <a:srgbClr val="92D050">
                    <a:alpha val="15000"/>
                  </a:srgbClr>
                </a:solidFill>
                <a:latin typeface="Calibri" panose="020F0502020204030204"/>
              </a:rPr>
              <a:t>a</a:t>
            </a:r>
            <a:r>
              <a:rPr lang="en-US" sz="5400" b="1" dirty="0">
                <a:solidFill>
                  <a:srgbClr val="7030A0">
                    <a:alpha val="15000"/>
                  </a:srgbClr>
                </a:solidFill>
                <a:latin typeface="Calibri" panose="020F0502020204030204"/>
              </a:rPr>
              <a:t>s</a:t>
            </a:r>
            <a:r>
              <a:rPr lang="en-US" sz="5400" b="1" dirty="0">
                <a:solidFill>
                  <a:srgbClr val="ED7D31">
                    <a:lumMod val="60000"/>
                    <a:lumOff val="40000"/>
                    <a:alpha val="15000"/>
                  </a:srgbClr>
                </a:solidFill>
                <a:latin typeface="Calibri" panose="020F0502020204030204"/>
              </a:rPr>
              <a:t>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D74F9-7982-4B48-9354-60AA2B340554}"/>
              </a:ext>
            </a:extLst>
          </p:cNvPr>
          <p:cNvGrpSpPr/>
          <p:nvPr/>
        </p:nvGrpSpPr>
        <p:grpSpPr>
          <a:xfrm>
            <a:off x="297121" y="2506202"/>
            <a:ext cx="1106302" cy="4695667"/>
            <a:chOff x="297121" y="2401686"/>
            <a:chExt cx="1106302" cy="4695667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9EC3D1-B5CC-452F-89F9-99A4C30660F6}"/>
                </a:ext>
              </a:extLst>
            </p:cNvPr>
            <p:cNvSpPr/>
            <p:nvPr/>
          </p:nvSpPr>
          <p:spPr>
            <a:xfrm>
              <a:off x="297121" y="2401686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4942A9C-099B-444E-9DA7-943C07047518}"/>
                </a:ext>
              </a:extLst>
            </p:cNvPr>
            <p:cNvSpPr/>
            <p:nvPr/>
          </p:nvSpPr>
          <p:spPr>
            <a:xfrm>
              <a:off x="297121" y="3373797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555A154-4B27-4C53-8E5D-0DE0AD057830}"/>
                </a:ext>
              </a:extLst>
            </p:cNvPr>
            <p:cNvSpPr/>
            <p:nvPr/>
          </p:nvSpPr>
          <p:spPr>
            <a:xfrm>
              <a:off x="297121" y="4345908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06EF459-65B4-464E-BDBC-D59330B7D32E}"/>
                </a:ext>
              </a:extLst>
            </p:cNvPr>
            <p:cNvSpPr/>
            <p:nvPr/>
          </p:nvSpPr>
          <p:spPr>
            <a:xfrm>
              <a:off x="297121" y="5346218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3F747C5-E6B1-4607-A15C-993CC6666D6A}"/>
                </a:ext>
              </a:extLst>
            </p:cNvPr>
            <p:cNvSpPr/>
            <p:nvPr/>
          </p:nvSpPr>
          <p:spPr>
            <a:xfrm>
              <a:off x="297121" y="6351398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6339C2F-0CC9-4762-8370-E33CD4D9A253}"/>
              </a:ext>
            </a:extLst>
          </p:cNvPr>
          <p:cNvSpPr/>
          <p:nvPr/>
        </p:nvSpPr>
        <p:spPr>
          <a:xfrm>
            <a:off x="558560" y="6704615"/>
            <a:ext cx="248552" cy="2485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D0A15F2-2545-4C5A-833C-A0EE80612478}"/>
              </a:ext>
            </a:extLst>
          </p:cNvPr>
          <p:cNvSpPr/>
          <p:nvPr/>
        </p:nvSpPr>
        <p:spPr>
          <a:xfrm>
            <a:off x="908712" y="6704615"/>
            <a:ext cx="248552" cy="2485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5B682A-AD22-43F9-B91B-04E1BC75FE48}"/>
              </a:ext>
            </a:extLst>
          </p:cNvPr>
          <p:cNvSpPr txBox="1"/>
          <p:nvPr/>
        </p:nvSpPr>
        <p:spPr>
          <a:xfrm>
            <a:off x="6052744" y="2212227"/>
            <a:ext cx="2205105" cy="5065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8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10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6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9</a:t>
            </a:r>
          </a:p>
          <a:p>
            <a:pPr algn="ctr">
              <a:lnSpc>
                <a:spcPct val="150000"/>
              </a:lnSpc>
            </a:pPr>
            <a:r>
              <a:rPr lang="en-US" sz="4400" dirty="0"/>
              <a:t>7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D9952E-85D7-448B-A111-23198E1A7B87}"/>
              </a:ext>
            </a:extLst>
          </p:cNvPr>
          <p:cNvGrpSpPr/>
          <p:nvPr/>
        </p:nvGrpSpPr>
        <p:grpSpPr>
          <a:xfrm>
            <a:off x="5433656" y="2501803"/>
            <a:ext cx="1106302" cy="4695667"/>
            <a:chOff x="297121" y="2401686"/>
            <a:chExt cx="1106302" cy="4695667"/>
          </a:xfrm>
          <a:solidFill>
            <a:schemeClr val="bg1"/>
          </a:solidFill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DA7B75-A7F3-4979-854B-094193381B9E}"/>
                </a:ext>
              </a:extLst>
            </p:cNvPr>
            <p:cNvSpPr/>
            <p:nvPr/>
          </p:nvSpPr>
          <p:spPr>
            <a:xfrm>
              <a:off x="297121" y="2401686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4E55AF7-F034-49D6-B8A4-675B8A3DB83A}"/>
                </a:ext>
              </a:extLst>
            </p:cNvPr>
            <p:cNvSpPr/>
            <p:nvPr/>
          </p:nvSpPr>
          <p:spPr>
            <a:xfrm>
              <a:off x="297121" y="3373797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E8D8B34-3719-4295-8459-780521C522E8}"/>
                </a:ext>
              </a:extLst>
            </p:cNvPr>
            <p:cNvSpPr/>
            <p:nvPr/>
          </p:nvSpPr>
          <p:spPr>
            <a:xfrm>
              <a:off x="297121" y="4345908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060B3D-ADBB-4E6F-BABF-ACBD27790D98}"/>
                </a:ext>
              </a:extLst>
            </p:cNvPr>
            <p:cNvSpPr/>
            <p:nvPr/>
          </p:nvSpPr>
          <p:spPr>
            <a:xfrm>
              <a:off x="297121" y="5346218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190FD28-98BB-4776-9A74-E2E732F25603}"/>
                </a:ext>
              </a:extLst>
            </p:cNvPr>
            <p:cNvSpPr/>
            <p:nvPr/>
          </p:nvSpPr>
          <p:spPr>
            <a:xfrm>
              <a:off x="297121" y="6351398"/>
              <a:ext cx="1106302" cy="7459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422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104</Words>
  <Application>Microsoft Office PowerPoint</Application>
  <PresentationFormat>Custom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148</cp:revision>
  <dcterms:created xsi:type="dcterms:W3CDTF">2025-02-18T12:00:50Z</dcterms:created>
  <dcterms:modified xsi:type="dcterms:W3CDTF">2025-03-22T21:59:39Z</dcterms:modified>
</cp:coreProperties>
</file>