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2" r:id="rId3"/>
    <p:sldId id="301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1AB"/>
    <a:srgbClr val="C6A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Capital Letter Name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D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J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K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L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M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0ABC2-B90F-432B-B394-85CF83FCA177}"/>
              </a:ext>
            </a:extLst>
          </p:cNvPr>
          <p:cNvSpPr txBox="1"/>
          <p:nvPr/>
        </p:nvSpPr>
        <p:spPr>
          <a:xfrm rot="19181013">
            <a:off x="5585431" y="2125017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9511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  <a:latin typeface="Arial Black" panose="020B0A04020102020204" pitchFamily="34" charset="0"/>
              </a:rPr>
              <a:t>Match the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 Letters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927216" y="2372702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q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t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s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o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997808" y="2394747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x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z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y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v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u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6BAE-0253-4B32-B404-7631199E4D51}"/>
              </a:ext>
            </a:extLst>
          </p:cNvPr>
          <p:cNvSpPr txBox="1"/>
          <p:nvPr/>
        </p:nvSpPr>
        <p:spPr>
          <a:xfrm rot="19181013">
            <a:off x="517155" y="2179608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1A0CD-596A-4766-9ED9-B9D793611A7C}"/>
              </a:ext>
            </a:extLst>
          </p:cNvPr>
          <p:cNvSpPr txBox="1"/>
          <p:nvPr/>
        </p:nvSpPr>
        <p:spPr>
          <a:xfrm>
            <a:off x="-566803" y="2372702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O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Q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S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T  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78B16-0B1E-4242-943F-0288C6B14E4C}"/>
              </a:ext>
            </a:extLst>
          </p:cNvPr>
          <p:cNvSpPr txBox="1"/>
          <p:nvPr/>
        </p:nvSpPr>
        <p:spPr>
          <a:xfrm>
            <a:off x="4612480" y="2372702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U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V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X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Y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Z  _</a:t>
            </a:r>
          </a:p>
        </p:txBody>
      </p:sp>
    </p:spTree>
    <p:extLst>
      <p:ext uri="{BB962C8B-B14F-4D97-AF65-F5344CB8AC3E}">
        <p14:creationId xmlns:p14="http://schemas.microsoft.com/office/powerpoint/2010/main" val="72993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Capital Letter Name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O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Q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S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U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V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Y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08154-AAE9-4B93-82AD-D2F0AE3F747E}"/>
              </a:ext>
            </a:extLst>
          </p:cNvPr>
          <p:cNvSpPr txBox="1"/>
          <p:nvPr/>
        </p:nvSpPr>
        <p:spPr>
          <a:xfrm rot="19181013">
            <a:off x="517155" y="2179608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4032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Small Letter Name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b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d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e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h </a:t>
            </a:r>
          </a:p>
          <a:p>
            <a:pPr algn="ctr">
              <a:lnSpc>
                <a:spcPct val="150000"/>
              </a:lnSpc>
            </a:pPr>
            <a:r>
              <a:rPr lang="en-US" sz="3200" dirty="0" err="1"/>
              <a:t>i</a:t>
            </a:r>
            <a:r>
              <a:rPr lang="en-US" sz="32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j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k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l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m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6BAE-0253-4B32-B404-7631199E4D51}"/>
              </a:ext>
            </a:extLst>
          </p:cNvPr>
          <p:cNvSpPr txBox="1"/>
          <p:nvPr/>
        </p:nvSpPr>
        <p:spPr>
          <a:xfrm rot="19181013">
            <a:off x="5585431" y="2125017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983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Small Letter Name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o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q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s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t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u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v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x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y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z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6BAE-0253-4B32-B404-7631199E4D51}"/>
              </a:ext>
            </a:extLst>
          </p:cNvPr>
          <p:cNvSpPr txBox="1"/>
          <p:nvPr/>
        </p:nvSpPr>
        <p:spPr>
          <a:xfrm rot="19181013">
            <a:off x="517155" y="2179608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74396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Capital Letter Sound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B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D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H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I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J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K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L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M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0ABC2-B90F-432B-B394-85CF83FCA177}"/>
              </a:ext>
            </a:extLst>
          </p:cNvPr>
          <p:cNvSpPr txBox="1"/>
          <p:nvPr/>
        </p:nvSpPr>
        <p:spPr>
          <a:xfrm rot="19181013">
            <a:off x="5585431" y="2125017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89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Capital Letter Sound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O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Q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S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U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V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X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Y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08154-AAE9-4B93-82AD-D2F0AE3F747E}"/>
              </a:ext>
            </a:extLst>
          </p:cNvPr>
          <p:cNvSpPr txBox="1"/>
          <p:nvPr/>
        </p:nvSpPr>
        <p:spPr>
          <a:xfrm rot="19181013">
            <a:off x="517155" y="2179608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8859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Small Letter Sound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b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d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e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h </a:t>
            </a:r>
          </a:p>
          <a:p>
            <a:pPr algn="ctr">
              <a:lnSpc>
                <a:spcPct val="150000"/>
              </a:lnSpc>
            </a:pPr>
            <a:r>
              <a:rPr lang="en-US" sz="3200" dirty="0" err="1"/>
              <a:t>i</a:t>
            </a:r>
            <a:r>
              <a:rPr lang="en-US" sz="32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j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k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l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m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6BAE-0253-4B32-B404-7631199E4D51}"/>
              </a:ext>
            </a:extLst>
          </p:cNvPr>
          <p:cNvSpPr txBox="1"/>
          <p:nvPr/>
        </p:nvSpPr>
        <p:spPr>
          <a:xfrm rot="19181013">
            <a:off x="5585431" y="2125017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7456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Small Letter Sound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o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p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q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r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s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t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u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v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w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x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y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z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6BAE-0253-4B32-B404-7631199E4D51}"/>
              </a:ext>
            </a:extLst>
          </p:cNvPr>
          <p:cNvSpPr txBox="1"/>
          <p:nvPr/>
        </p:nvSpPr>
        <p:spPr>
          <a:xfrm rot="19181013">
            <a:off x="517155" y="2179608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5927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719039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  <a:latin typeface="Arial Black" panose="020B0A04020102020204" pitchFamily="34" charset="0"/>
              </a:rPr>
              <a:t>Match the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 Letters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Letter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963488" y="2314441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e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g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d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b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a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968472" y="2316177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l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j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n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m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k </a:t>
            </a:r>
          </a:p>
          <a:p>
            <a:pPr algn="ctr">
              <a:lnSpc>
                <a:spcPct val="150000"/>
              </a:lnSpc>
            </a:pPr>
            <a:r>
              <a:rPr lang="en-US" sz="3200" dirty="0" err="1"/>
              <a:t>i</a:t>
            </a:r>
            <a:r>
              <a:rPr lang="en-US" sz="32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76BAE-0253-4B32-B404-7631199E4D51}"/>
              </a:ext>
            </a:extLst>
          </p:cNvPr>
          <p:cNvSpPr txBox="1"/>
          <p:nvPr/>
        </p:nvSpPr>
        <p:spPr>
          <a:xfrm rot="19181013">
            <a:off x="4990421" y="2544219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EB332D-9B4D-4112-9A76-9C6C60503E3F}"/>
              </a:ext>
            </a:extLst>
          </p:cNvPr>
          <p:cNvSpPr txBox="1"/>
          <p:nvPr/>
        </p:nvSpPr>
        <p:spPr>
          <a:xfrm>
            <a:off x="-525781" y="2314442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A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B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C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D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E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F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G  _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E400D-61A1-4F01-BA40-C8311AFFE0B9}"/>
              </a:ext>
            </a:extLst>
          </p:cNvPr>
          <p:cNvSpPr txBox="1"/>
          <p:nvPr/>
        </p:nvSpPr>
        <p:spPr>
          <a:xfrm>
            <a:off x="4389397" y="2314441"/>
            <a:ext cx="2205105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H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I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J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K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L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M  _</a:t>
            </a:r>
          </a:p>
          <a:p>
            <a:pPr algn="ctr">
              <a:lnSpc>
                <a:spcPct val="150000"/>
              </a:lnSpc>
            </a:pPr>
            <a:r>
              <a:rPr lang="en-US" sz="3200" dirty="0"/>
              <a:t>N  _</a:t>
            </a:r>
          </a:p>
        </p:txBody>
      </p:sp>
    </p:spTree>
    <p:extLst>
      <p:ext uri="{BB962C8B-B14F-4D97-AF65-F5344CB8AC3E}">
        <p14:creationId xmlns:p14="http://schemas.microsoft.com/office/powerpoint/2010/main" val="192114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</TotalTime>
  <Words>342</Words>
  <Application>Microsoft Office PowerPoint</Application>
  <PresentationFormat>Custom</PresentationFormat>
  <Paragraphs>246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140</cp:revision>
  <dcterms:created xsi:type="dcterms:W3CDTF">2025-02-18T12:00:50Z</dcterms:created>
  <dcterms:modified xsi:type="dcterms:W3CDTF">2025-03-22T21:33:30Z</dcterms:modified>
</cp:coreProperties>
</file>