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83" r:id="rId9"/>
    <p:sldId id="278" r:id="rId10"/>
    <p:sldId id="279" r:id="rId11"/>
    <p:sldId id="280" r:id="rId12"/>
    <p:sldId id="281" r:id="rId13"/>
    <p:sldId id="277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03"/>
    <a:srgbClr val="F54A4F"/>
    <a:srgbClr val="FFFF00"/>
    <a:srgbClr val="66FF33"/>
    <a:srgbClr val="5A2A14"/>
    <a:srgbClr val="EFF353"/>
    <a:srgbClr val="DBD96B"/>
    <a:srgbClr val="767676"/>
    <a:srgbClr val="028202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f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EE7103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p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a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h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Coloring 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64C3-B305-321E-6A00-9FFBDE4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13432" y="977140"/>
            <a:ext cx="310651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Black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11D1C-C953-EE33-B757-13FD95B682E1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4DEA7B-2989-87B5-613A-D9B6279DC7E7}"/>
              </a:ext>
            </a:extLst>
          </p:cNvPr>
          <p:cNvGrpSpPr/>
          <p:nvPr/>
        </p:nvGrpSpPr>
        <p:grpSpPr>
          <a:xfrm>
            <a:off x="7855002" y="3886200"/>
            <a:ext cx="795689" cy="821906"/>
            <a:chOff x="7643264" y="2373270"/>
            <a:chExt cx="1249585" cy="12907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F08A2A-3A23-B9B5-D693-6F711402576B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EAFD11-F5ED-6811-FC5C-993DCB50F9EF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74C6C1-0FEA-19E9-13F9-AD8872CA6C08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69552C-564E-F863-2CC9-5444A1C211FE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05B5CC-9BAB-47FC-2ED7-4F6EFBBACEE3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899DDD-4D56-D369-FB5A-47E953C7A82C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9D5A42-F211-D569-05DE-30C59C06CB1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ED4683-B56A-EFB1-5D1D-21FC418C4F75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24C385-8473-9058-22C7-D40F012EE3A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82C7374-3186-6611-F20E-96DF8AB1C7EC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2B398C4-1E82-F221-B461-7D6DB4D127E4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842ECF-94AA-18D9-AAEC-46F96BC6AF79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A041C64-7179-8211-CBCA-1C40FAE8CD7A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89183EF-7BC7-F8EA-BFBC-F70F63CBCF0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4D63E651-325B-EF4A-6F8C-1E8E0B69B722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DA42B6-22C2-5AC8-517E-0E23D4CD4EB4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270B24-A4D1-0D61-2A1F-999D5D5EB5B1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2DDF21-C029-2CC7-C1A8-6816D5E99736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633CA7-E0DD-26E8-5636-657A8963A460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50EB78-771A-571D-4757-BB02957326B3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34604A-9EED-0279-DBF9-0E6996DF758F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2E673D-C0C6-D67D-12F4-7D957E8997E6}"/>
              </a:ext>
            </a:extLst>
          </p:cNvPr>
          <p:cNvGrpSpPr/>
          <p:nvPr/>
        </p:nvGrpSpPr>
        <p:grpSpPr>
          <a:xfrm>
            <a:off x="2695714" y="4730957"/>
            <a:ext cx="1249585" cy="1290757"/>
            <a:chOff x="7643264" y="2373270"/>
            <a:chExt cx="1249585" cy="12907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7A35DBA-26F6-5511-2535-CFFD31A47681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698FC6-1262-94E7-DEE3-F560705972A8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CAF72A-7457-1407-C4F8-B2343F365B05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C5DCC8-FF1A-E637-91C6-510868F6E97A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21CB65-3A02-DC4E-AC5B-0E032A7F64AA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39E5B34-F31F-89ED-EEA6-B0A0481597D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457F15-2B74-742D-2651-AD4A50C7B39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054240A-CF86-4F94-F10A-948420074103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8C8911-ADBF-4E44-781C-DB7F525F9D2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A97D9C0-538C-2A73-1A0B-EEDE71A617C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7CE2E16-4CF6-E3F3-3643-ECBC631FA2F8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82CECF-D807-8E86-FE47-C5261C92B807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A4FF71F-985E-61A7-B278-15E993623194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F53B11-8730-5CCE-AC8B-704ADB624087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C2EED1F1-4DB8-1059-52C9-071D321D869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1DA52B-AB3A-3856-A848-3125D9D9A7B6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AD3CE3-8AFB-FED1-2982-E2362C2E0A8E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8152E7-03B1-2FF2-C305-17AE7521AEC9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75A872-7002-8C8A-7FE4-59C6E346346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227C82-F440-7E78-DAF8-F9090F6FFA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6473A-C30A-8CBE-423C-B0DA70FB2F7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60203" y="977140"/>
            <a:ext cx="350292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White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12B97-76F1-0512-14C2-21C28D23483B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62FB9-9B5A-0E38-419B-F6623AF310B3}"/>
              </a:ext>
            </a:extLst>
          </p:cNvPr>
          <p:cNvGrpSpPr/>
          <p:nvPr/>
        </p:nvGrpSpPr>
        <p:grpSpPr>
          <a:xfrm>
            <a:off x="7205870" y="3466009"/>
            <a:ext cx="1697544" cy="1139701"/>
            <a:chOff x="7434553" y="3509551"/>
            <a:chExt cx="1697544" cy="1139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57D2D-8B94-5E79-43FC-CBF319D5E486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638A453-A5C4-0CED-D889-210990674E9B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5F4C75B6-7188-C19F-FD72-7356B476D338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42E9551-E7EB-BA27-F1B0-88304E9BD325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87118F5-5375-E2DA-FDE4-0A9AFDAC2D4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278B95-D1AC-BC07-DACA-8E17F884C54C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4E2926-3560-4727-19A0-FE19A73A425C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1131558-6330-CA14-91FB-2EA4A0A7802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747A3C6-B437-ACE5-643B-444303DD9F88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5ED329-7E67-E08F-A1D2-76679293367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B8B9BC-471E-6384-010E-E59D0023D88E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3379AECD-493B-B788-2D3D-8757EBB9AE25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6042E7E-FCDB-35ED-6FD6-0DE0A8142A16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1B329F-CD07-CDA5-E93F-05F4011BA48F}"/>
              </a:ext>
            </a:extLst>
          </p:cNvPr>
          <p:cNvGrpSpPr/>
          <p:nvPr/>
        </p:nvGrpSpPr>
        <p:grpSpPr>
          <a:xfrm>
            <a:off x="2809271" y="4574691"/>
            <a:ext cx="1697544" cy="1139701"/>
            <a:chOff x="7434553" y="3509551"/>
            <a:chExt cx="1697544" cy="1139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9447AE-D057-CAAE-9BC4-2FA784A90B03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499EF76-11A8-681A-AE13-8F1ACFA599DD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2D06E680-50BC-683F-7A55-AE1FB0BB469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C8550D0-A0FC-DA14-C0D5-B7D9354E8D90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75875D-9E78-A376-38A5-8D65842386F0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6A2BC2-9F69-8DD5-B34D-6EBA8AF403F6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D6E0126-E760-7119-95B9-3E2EB400BB89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0AB03EF-F92B-25BF-3CA3-03502DC5798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6ABD60-D541-FD25-9113-45B01FEF157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81195B4-6D57-C4B0-48C2-5450AE5356B0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4C38DB-06ED-7006-88CA-A1E32DC88D79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2852B77-1AE7-6F5C-65C3-881ABB7A16B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B9A245F2-D93A-18E0-3EB1-67C9A8D3C71E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393161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Silver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6350">
            <a:bevelT w="127000"/>
            <a:bevelB h="190500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811B07-D658-7120-64EC-B0819B0BD6B1}"/>
              </a:ext>
            </a:extLst>
          </p:cNvPr>
          <p:cNvGrpSpPr/>
          <p:nvPr/>
        </p:nvGrpSpPr>
        <p:grpSpPr>
          <a:xfrm>
            <a:off x="7838373" y="3275401"/>
            <a:ext cx="741862" cy="766305"/>
            <a:chOff x="7643264" y="2373270"/>
            <a:chExt cx="1249585" cy="12907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AD5896-E53A-77DD-74E6-143B4DA0E3D5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E654CA-135C-D32E-25CA-326AE2CE2E34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F9F6F3-C359-99D8-ED88-0C2561B16540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D66524-5475-F409-E34F-DF88D8C5A9AE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7564F7-32D7-DAC9-60FB-5463B8DC012D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7B1043-C0CA-AD5B-DC7D-AA536427E1F5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BFA02E-4245-53AD-F3EA-C492DFDC07DB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F00C1FA-2D73-E9E6-E0ED-331F93C3B98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57D45BC-876D-D9B3-D355-7AA1CED9CDF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35CDEA2-47DD-1D75-0606-66620142978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CEA35E-B65C-5BAD-C1C9-0BEC73184BB5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0628E-D888-AA96-7528-183C008C9CAB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42B09-BF11-3683-928D-DAEF1B075D2B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2170939-1354-1766-EFFD-47CBA0844A4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3C6EE21B-8662-C23A-DE4E-F8A3BDDBB477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1A7841-14A4-E3F4-023D-6D622689CDCB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190391-976A-8D8F-C903-57C80230E41A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01AD93-EF7B-454D-3BF9-871AF198A6A8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B35CDA-0E69-0BA1-CC11-3E9E3B7E9FEC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6B50BA-767A-F84F-7CA7-6F28EA9C2B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EBF769-3F64-55BE-520E-102317FB3CB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EA5ECC-D474-30EB-367C-1AB7639E46E4}"/>
              </a:ext>
            </a:extLst>
          </p:cNvPr>
          <p:cNvGrpSpPr/>
          <p:nvPr/>
        </p:nvGrpSpPr>
        <p:grpSpPr>
          <a:xfrm>
            <a:off x="3077305" y="4354286"/>
            <a:ext cx="1249585" cy="1290757"/>
            <a:chOff x="7643264" y="2373270"/>
            <a:chExt cx="1249585" cy="12907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C08FF3-4917-157B-C7DA-0B2AD8141344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5D1A81-F5E2-FF42-5FFB-A1626F684A2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E60D9C-2588-1942-414C-EC7F0CFF1096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496786-E99F-FAF7-F127-A8743C8556C6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2487D7-60D6-6A57-766C-C2FED78BA429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C7576AF-20D3-1885-1D0C-0AF7831D28BB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BDF819-9C15-6DCE-281B-0FBFA7436364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6D4FBEF-7650-ACCA-6531-215CB3850EC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6E04B90-605E-4785-24F3-C4A418EACD09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36DB696-80CB-CCE5-7A75-73A94CF955A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3750867-DBCB-5927-8183-5341347D3B0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139F29-8458-EE22-B225-D6965B35F5A6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8FCC165-F3A9-4346-A813-86C0E48E71A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7FDA8B-373F-F1F0-EBA4-AF04849DF487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3629D17B-46C6-4E0D-1D4E-7072C38368FD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4FD6EA-1C01-AAB7-7202-5A51C7717C20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F9F5269-9189-B3A1-7FC6-741580A719A9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2AE3BE-AD47-C684-EDA2-55F350FFA73F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BC434-835B-626C-8919-FBFFAA0B290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30F460-96C7-B72B-9AA9-01C9EB53109D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DA5D97-2E43-382F-3760-0E4E1A31646B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510014" y="1112145"/>
            <a:ext cx="254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Gold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rgbClr val="EFF35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 prstMaterial="plastic">
            <a:bevelT w="190500"/>
            <a:bevelB h="190500"/>
            <a:contourClr>
              <a:srgbClr val="EFF353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4176-BAEA-6C62-9BCC-E72A69EF0997}"/>
              </a:ext>
            </a:extLst>
          </p:cNvPr>
          <p:cNvGrpSpPr/>
          <p:nvPr/>
        </p:nvGrpSpPr>
        <p:grpSpPr>
          <a:xfrm>
            <a:off x="8195933" y="3039269"/>
            <a:ext cx="775120" cy="520402"/>
            <a:chOff x="7434553" y="3509551"/>
            <a:chExt cx="1697544" cy="1139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F42076-1A02-07E8-CD65-45CEB7B98A40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3F9357-159B-2582-838F-8AE533C4C935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5C8F2A4D-7CB4-FE59-1686-954220738CB7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C0495B-E8C4-E45F-5B29-790DD84F6B27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2BDA207-9AAC-151C-3B2A-9832A2B4BEE6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9E28E6-9C2D-3F8F-FD30-221844C6F9FB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FFA4593-A0CA-1C4A-97BF-14FBC15770F2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0A01BDF-F10E-4451-D829-AD26EAD75A99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A5C876-E766-82CA-A522-A469DF078CF4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76CE5E-65BF-4BF7-CC99-4ACE84CC2D9D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EAFC67-D7DA-4528-9B34-D17621650774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DBED847-426E-0209-94C5-137B8F313278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2FD4475-4B59-7424-EABD-0993A67D2F75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7C3DD-9697-6A30-582F-297FA4278B3E}"/>
              </a:ext>
            </a:extLst>
          </p:cNvPr>
          <p:cNvGrpSpPr/>
          <p:nvPr/>
        </p:nvGrpSpPr>
        <p:grpSpPr>
          <a:xfrm>
            <a:off x="3088049" y="4206237"/>
            <a:ext cx="1697544" cy="1139701"/>
            <a:chOff x="7434553" y="3509551"/>
            <a:chExt cx="1697544" cy="1139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FB6869-3835-322E-B020-A6CC7EB9F2B5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6E1140-C091-7C76-A1CF-D382834DD4B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8DF565CA-3983-180B-1E3B-0DF15CDB01AA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E58F65-FC88-17F0-8C0D-EC199CF01B23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EE560BD-08D7-9353-5380-AB45AE6B159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7DEEF6-D8A7-F679-A963-DDC33C66F7EB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F3F4D28-AEAB-C2F8-097B-9FE23434A649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B955858-A0EA-4268-56C9-39E8D2FF6E05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4DC483-672F-2954-78CB-784ABF097D4E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261C1F-70AA-C07E-6799-876CD062CE3D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4A84A5E-A8EB-EBA0-9321-76BB08DC6073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F559366D-27D1-93F5-60F6-1017DE3952A5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06649DF-B7E1-9A95-AA32-6D449691F09D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2081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Purple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7E04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7434553" y="3509551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0B859-52C9-9D52-FD47-75203A85BB2D}"/>
              </a:ext>
            </a:extLst>
          </p:cNvPr>
          <p:cNvGrpSpPr/>
          <p:nvPr/>
        </p:nvGrpSpPr>
        <p:grpSpPr>
          <a:xfrm>
            <a:off x="2499127" y="4949740"/>
            <a:ext cx="925485" cy="338141"/>
            <a:chOff x="6275448" y="2470848"/>
            <a:chExt cx="925485" cy="33814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B94BC5-019F-1D96-004F-48B86AC2AAB3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8C5F58A-26D7-4A9A-5051-B4535591174C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87919-AD11-68C8-40F3-8F9345B92108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7DFE99-04B4-047C-C87C-2E220387A30B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5092A-F6D2-6366-7AFA-84A1674CC376}"/>
              </a:ext>
            </a:extLst>
          </p:cNvPr>
          <p:cNvGrpSpPr/>
          <p:nvPr/>
        </p:nvGrpSpPr>
        <p:grpSpPr>
          <a:xfrm>
            <a:off x="2252953" y="4148180"/>
            <a:ext cx="1697544" cy="685096"/>
            <a:chOff x="3845090" y="4517842"/>
            <a:chExt cx="1697544" cy="685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98E9-F41A-93F5-43BF-351C59D63A14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4E4807-4C29-ACDC-9483-77E517DF77A0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3705BA-B2D4-8559-5251-9F7AB037B5EE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D3AB36-B13D-56CE-EF4E-625255217224}"/>
                </a:ext>
              </a:extLst>
            </p:cNvPr>
            <p:cNvSpPr/>
            <p:nvPr/>
          </p:nvSpPr>
          <p:spPr>
            <a:xfrm flipH="1">
              <a:off x="5051074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3B9C92-3D07-FE46-0C9D-0465EC6C109D}"/>
                </a:ext>
              </a:extLst>
            </p:cNvPr>
            <p:cNvSpPr/>
            <p:nvPr/>
          </p:nvSpPr>
          <p:spPr>
            <a:xfrm flipH="1">
              <a:off x="4002050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C6C29D6-3315-8DCB-4692-A0E0C2555981}"/>
                </a:ext>
              </a:extLst>
            </p:cNvPr>
            <p:cNvSpPr/>
            <p:nvPr/>
          </p:nvSpPr>
          <p:spPr>
            <a:xfrm rot="800953" flipH="1">
              <a:off x="4934018" y="4846905"/>
              <a:ext cx="608616" cy="144903"/>
            </a:xfrm>
            <a:prstGeom prst="arc">
              <a:avLst>
                <a:gd name="adj1" fmla="val 16200000"/>
                <a:gd name="adj2" fmla="val 21399269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BF02EC-F916-D1D5-2AF7-974FE464A34D}"/>
                </a:ext>
              </a:extLst>
            </p:cNvPr>
            <p:cNvSpPr/>
            <p:nvPr/>
          </p:nvSpPr>
          <p:spPr>
            <a:xfrm rot="1235064" flipH="1">
              <a:off x="3845090" y="4854619"/>
              <a:ext cx="608616" cy="144901"/>
            </a:xfrm>
            <a:prstGeom prst="arc">
              <a:avLst>
                <a:gd name="adj1" fmla="val 16200000"/>
                <a:gd name="adj2" fmla="val 21353668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Blue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87599-9C61-38FE-A62F-1DCF6BAE8644}"/>
              </a:ext>
            </a:extLst>
          </p:cNvPr>
          <p:cNvGrpSpPr/>
          <p:nvPr/>
        </p:nvGrpSpPr>
        <p:grpSpPr>
          <a:xfrm>
            <a:off x="7518677" y="3531510"/>
            <a:ext cx="1249585" cy="1290757"/>
            <a:chOff x="7643264" y="2373270"/>
            <a:chExt cx="1249585" cy="12907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CC20DA-6F1D-1A8D-D004-C69273EB990C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1FFF96-4F45-68C4-5281-D13ECC88280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05C63-150B-9DF7-13D6-AD72AAF5CB4A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FF46339-2470-450B-1CE0-578B60A183AC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FE01D1-C557-5911-2925-0BA3CBDEC1CC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53087D-4CE9-4A94-6A49-061239602740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70E7B2-2C37-6011-47F3-048C512C55FF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0778383-9A78-7FB1-2948-D89226E1203E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E0372C-FDCC-458E-CD23-44CD2ABA1FB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4A9B8349-CA9A-1FDE-DABE-7FA8D95098EC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A71C035-9D0D-9A0B-21DC-B6F6633819A3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ABAF60-B91B-3210-58E8-7BD9AFD08BE3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D9515D-D36B-0182-7B1F-0A8730232FBB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629942-E572-934F-CC78-5DA281DC8FA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251468FE-2A86-0748-D2BA-197FAEE9F65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91D50E-C3D6-769E-83EC-059162135105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984D1-DCD0-ABFC-A09D-452CE672E7CC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6EF389-DE13-B3EF-1A44-45F3AEE5F03E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2F9614-EB31-CB39-0585-056F1B912D1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331FAB-7004-1C57-EEE1-37A985BD5670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9C052E-3331-5D8A-ACCD-0B502AA238C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139B8-092E-C75F-4AE7-D022F42F27F6}"/>
              </a:ext>
            </a:extLst>
          </p:cNvPr>
          <p:cNvGrpSpPr/>
          <p:nvPr/>
        </p:nvGrpSpPr>
        <p:grpSpPr>
          <a:xfrm>
            <a:off x="2279020" y="3560539"/>
            <a:ext cx="1249585" cy="1290757"/>
            <a:chOff x="7643264" y="2373270"/>
            <a:chExt cx="1249585" cy="12907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718976-088F-945A-7CE0-D2488CE0A85E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2279B9-1178-0D5B-962C-EA6571AE5774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EBCF1C-32DE-0B65-BBF1-D1BB6B1305FF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881CFCC-968D-EAF4-B0C9-F1B816CC5530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EFF4D-90CF-1BE2-2FA9-06E7E3D9D81F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5BF342-724C-D673-3C7D-9EC858EB0448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A38E47-F918-5B3D-A7D3-DB46C92847BC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E441523-1527-FA24-D407-9C62756B8FFF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4B50C22-3938-0F8D-A917-9C53384B660B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B7058535-DFEF-247F-78BC-604ACF7EF621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1E88980-2B7B-7643-128D-FA0E8E707367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4D5E06-A855-D5B2-55D5-56D0596F4C5C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59B8EF-0862-94A6-9F5C-849296EFA7DD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DD63ACC-3198-81A6-E609-BDB7FB63928C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1FD3FC9F-2931-94C9-E12E-4BBB5A5442D1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7991EE-040E-FDF0-40C1-5FC0D2637A66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946DF5A-68F3-1C96-3192-25AEFD3C456F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2FCD5E-7A4C-D4D4-17BF-CF3EE6F7A1F3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39B065-CD23-5E44-F04D-5E29D6F7654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B15EF0-9925-9D3B-2C90-1AAE9A6B6E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17455D-46B8-22C3-3963-0EA9514FC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4457FFD-D926-88E9-FE36-90BCFA1817FB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51633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Orange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8B9C8-769E-CC4A-C0BC-04CFF411F144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EFEE92-8029-0919-B90F-8D0F7C4F53C1}"/>
              </a:ext>
            </a:extLst>
          </p:cNvPr>
          <p:cNvGrpSpPr/>
          <p:nvPr/>
        </p:nvGrpSpPr>
        <p:grpSpPr>
          <a:xfrm>
            <a:off x="7536153" y="3436980"/>
            <a:ext cx="1697544" cy="1139701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D78698-A51A-6843-EF3F-6425F4C816F2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4C6AC6B-C45D-D257-B304-9C6D525D5CB6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AA97E3B5-F487-986F-3A28-EBBF8EB4CAA8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CF2A1E-A2B9-A7DD-65E2-F528CD15089D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3AB7124-6E7F-133B-EC25-64C2F1DA62CF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BC22E2-7CE2-E6C0-8AEA-2AB457CA60D5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2E7BE7F-A42E-1FDB-04B4-CD644F0E6DE1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8824C99-E752-2283-6ACA-8660571F8D6C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BE3F1D-7F75-1531-6521-45F336E84F95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9540069-737B-F683-C896-B2A9E98CAF57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CE7085-123E-3368-5896-10D6E2A1157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E54333F-6C2C-2A29-CDDF-D62DD8DC2338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22A185B-47EB-73BC-3266-F642163B9961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F75AC3-CB0B-D56E-D736-1D738A4F14D9}"/>
              </a:ext>
            </a:extLst>
          </p:cNvPr>
          <p:cNvGrpSpPr/>
          <p:nvPr/>
        </p:nvGrpSpPr>
        <p:grpSpPr>
          <a:xfrm>
            <a:off x="2521138" y="4274033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CB3BB4-F5FB-8572-1183-52C301F43F3C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3FA7C34-9C43-C5BF-4304-C37002C63314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96242B4F-3593-37E1-2763-760FFDF97CB5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F8B0C9-5769-453A-0239-11D161FE5687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324E362-87BC-8238-06A5-23AFF96A4BC7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146BA0-29E6-A24B-DBF1-00F145AF6BF1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CA7DE1-BDE6-BD38-C712-132DCABC6543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22F4-2C4C-A81B-3B88-D09EB84AB1A8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F7583C-2645-BF0A-E749-96DD471AA29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5B67A1-4E23-69C2-F738-3095DA61C029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C8A618-0315-328B-9F1D-F38C79C2653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093611C-BBC3-76B6-4C0F-5B55375625A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7282A9A-0EFA-1405-1C28-F88C38F93EC1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85483" y="977140"/>
            <a:ext cx="357614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Yellow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CE731-E238-23A3-AC2A-CFE26F0C8546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0EAF3-95B3-2082-BBD9-2FC679FF9CC4}"/>
              </a:ext>
            </a:extLst>
          </p:cNvPr>
          <p:cNvGrpSpPr/>
          <p:nvPr/>
        </p:nvGrpSpPr>
        <p:grpSpPr>
          <a:xfrm>
            <a:off x="7628054" y="3440200"/>
            <a:ext cx="1249585" cy="1290757"/>
            <a:chOff x="7643264" y="2373270"/>
            <a:chExt cx="1249585" cy="12907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997C6D-276C-7907-ACE3-80C2F71D7B3A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20E84F-ECBD-91DB-7F7D-A1E034928ED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1F2147-3190-E6F5-9F83-C1006955833B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8DB309-6857-22D3-F1E5-096B65A1D363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C124B4-416F-577E-3E73-4933F44F767D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201764-3AF9-718E-0238-C5AA7C5B11B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BE565C-57D4-E860-70F7-804F48C4B863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8658BCA-5B7D-9B30-DDD0-2354D7E3120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79602FB-61F6-6ED0-EEF4-A28D903AD0AA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C1B62537-8BC1-2C28-9715-89D3BAFA178A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6864C5-2A4A-A530-8390-E3F661BDC87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1BC3C2-A2E0-94DC-822D-4638773E3755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07FDB9-4C8A-897E-338F-67BFD02DB1B9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2666188-6B91-AB10-C2BC-C358BEB3F1BE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DAFBE12F-970B-9AA1-8326-BE4BC9DAF57A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3F6443-CB11-D1C2-53DB-C9CEF19FDBD4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B304F2-BF20-AFFC-CD58-969E53890AF4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474C11-B101-7BB1-0D3E-A86745977DF2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1A9B37-7592-3C18-48FD-2AD2038E36A9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B0B48C-9678-5FAC-66D8-D7C4047B2E77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162106-EDF8-9D92-5B1E-76886C38711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1A71D5-B576-3D8C-20F8-7BB8F7F6ED81}"/>
              </a:ext>
            </a:extLst>
          </p:cNvPr>
          <p:cNvGrpSpPr/>
          <p:nvPr/>
        </p:nvGrpSpPr>
        <p:grpSpPr>
          <a:xfrm>
            <a:off x="2695714" y="4214196"/>
            <a:ext cx="1249585" cy="1290757"/>
            <a:chOff x="7643264" y="2373270"/>
            <a:chExt cx="1249585" cy="12907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38FBED-457A-9ABB-B873-A1D643898757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B89A67-38ED-23A6-65B0-E25B2882F641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EE6F9-7B69-9578-90DB-48443B441FCE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DE0A4D-A40A-89F0-90AE-F6A42363B3C0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B04BDD-9088-DBFE-CEF9-7120685CEB50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7F51B3-EF4C-5D23-4850-757CB9BA4C88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265A85-2B3B-35F1-3124-3947818B9F40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BEC728-9DA8-D412-6934-0DE7CBB01815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8080EC-D569-6E8A-9D0B-6A34D881A868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D89C6ACF-734C-21A9-C2CE-9233634A0C1D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939501-4E21-651E-0BE0-23ACDD06C91E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8BD40C-1411-E8AB-8E68-1E60C1FDC597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CDD3657-7E43-EB78-4730-84A7079CF8E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EFEA0BB-E385-6236-1178-2A3C2053C03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8B965AB2-7946-8DAB-2ACE-FD879C6FEAA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E088AB-3F8B-AF87-0B61-6FA9922E7707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22C479-4444-A95C-E0BD-95FD68A84B2E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7B3371-93E7-DE1A-C2DD-6DD1E1C6E64B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FE9453-0C26-1C43-E8D0-454B18918F6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7EE2DE3-DA4B-782B-6EC5-D80699C7F846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6A3A33-5007-51DC-A57E-654CCB35D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4848" y="1173542"/>
            <a:ext cx="330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Brown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5A2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06449-19B4-877E-89B2-06CBBB9CEBEC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AC74D3-3C54-42B2-5AB7-97F3D3C8ED74}"/>
              </a:ext>
            </a:extLst>
          </p:cNvPr>
          <p:cNvGrpSpPr/>
          <p:nvPr/>
        </p:nvGrpSpPr>
        <p:grpSpPr>
          <a:xfrm>
            <a:off x="7478096" y="3480522"/>
            <a:ext cx="1697544" cy="1139701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9290EA-73FF-24B8-50A9-A35DF0A64F40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5C69EF-9F66-8F33-3200-C981FB483BBE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1F2964F5-DEE5-979F-33C4-6A24B69D39B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08CC859-D853-5825-7DA2-4FF2F4F7B32F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46927E-D95F-F1DC-2947-C41BC7EBF4B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B4B10-C8EA-AD61-A687-022F5833469A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B3C450-CC21-F573-D164-8271FD510EBF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446EFD7-5CA3-1480-3587-ED06DE9768C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31E25CB-7711-2BFA-1ACA-052C10B0D768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76F78C-443E-92D7-46AB-327243917F0B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42050F-F21F-4A44-5E27-95280C8C726F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99D55F0A-8B85-87B3-9ECF-64BC2673E04C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B3FE4E-E1E7-1D8E-B3B4-C6B453585D4E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F27F16-8203-9AA1-781B-89FE2A918692}"/>
              </a:ext>
            </a:extLst>
          </p:cNvPr>
          <p:cNvGrpSpPr/>
          <p:nvPr/>
        </p:nvGrpSpPr>
        <p:grpSpPr>
          <a:xfrm>
            <a:off x="2848039" y="4489256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5B4D24D-C5C3-AB81-97B1-F8D70A2C0406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36D5C34-9D93-D29A-3D79-267B5455119C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AB60C9C6-2B45-5FFC-F81C-945F51E1B6A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F4CAECB-29BC-896E-945E-FD6DEE9F620B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BCE3D4-1CFE-251E-6470-1E56E80761E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248DC3-933C-E2C8-8B1A-780F2046DE27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87A4458-9B79-DE6B-7DD6-780B4592742E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3BA0D9-F11D-537C-DB9E-877193E34F48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3502828-4E6C-CDF3-3A4E-5BB138534054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CA5A43E-9A1E-92AE-54B6-722F8067BA58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65899B8-209A-A616-9F5F-B3E4AFE9360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5A98EBD4-D16F-5F24-5E8F-F97D90121923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5437631-DA01-4424-91C4-31E0B8BCB05A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03620" y="795135"/>
            <a:ext cx="323743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Grey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8282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D11CE-B3BE-3976-392C-D10E8C6DD51A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74F314-388D-5298-E42C-4E06EA915481}"/>
              </a:ext>
            </a:extLst>
          </p:cNvPr>
          <p:cNvGrpSpPr/>
          <p:nvPr/>
        </p:nvGrpSpPr>
        <p:grpSpPr>
          <a:xfrm>
            <a:off x="7497546" y="3086316"/>
            <a:ext cx="1249585" cy="1290757"/>
            <a:chOff x="7643264" y="2373270"/>
            <a:chExt cx="1249585" cy="12907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FAC984-09A8-8944-F374-01C049A5FDB2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2A3823-18F5-4286-1A69-B2939EA924B1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DD32F1-3AF4-EDCC-F46A-DC8E12B7D64B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D05A-3CDD-BBE8-3B5A-45E5074992A8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32B936-3703-73D6-6878-76F7FB06CE5B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CE5F97-DC9E-7FFB-BB7F-A503CBBF4E39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E7CF3C-2D7E-7EF2-4ED7-E83A12DE6F03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7CD1E9C-1604-FD8B-012E-36D5B46DF86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44224CC-826F-CDC7-807E-F7FF0BEE704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9D41595-36F0-36D8-F7D2-91E485E4E640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E12AC1-6157-E03B-67D2-A782AE03D9D6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20B9A1-8947-1B85-B5CC-9E64131268C2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A89D922-605B-2C33-426A-1225A854FE9F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BA9528-2660-4987-5A42-25CD819D873D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7D485CF0-4DEB-FECB-1CCF-7125B2A97DA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413A4E-5104-CB0E-53E9-85C57C383520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0F5BF6-5F8B-E42B-48CA-82139EF0B31D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C0D03E-717D-77B0-8575-C2898A8A88BA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53352E-E910-88BE-03B8-3EE8CC80E05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7E02E2-5FAC-11E7-56AD-B7CFEC9D511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DAB252-D6B9-7361-0021-8F181BD250F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BF2BEF-76F3-69D9-7ED2-632D369CF328}"/>
              </a:ext>
            </a:extLst>
          </p:cNvPr>
          <p:cNvGrpSpPr/>
          <p:nvPr/>
        </p:nvGrpSpPr>
        <p:grpSpPr>
          <a:xfrm>
            <a:off x="2430285" y="3899618"/>
            <a:ext cx="1249585" cy="1290757"/>
            <a:chOff x="7643264" y="2373270"/>
            <a:chExt cx="1249585" cy="129075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F83ACD0-2BED-D98A-F621-39FA349A3F73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E41809-C190-B90B-EE92-770BE577103D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5D694F8-B4A7-8E23-1BDD-324805FB388D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6C8610B-998C-51F8-B83B-09BF96BA3E1D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359427-A17D-1287-E1EB-0DCD6891A299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BC4F1A-6D13-E170-57ED-A2CBC8E67B4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E4FE90-F55B-2536-78CA-F8CBF5F0563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EC48D79-26EB-38BC-8D3E-8D807329322A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85DEA39-EE0D-47BA-E4A7-1848B4C3A3BF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1C057E48-F6C3-C7DA-80A5-7DAEA3B69D7E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6E8F9E9-5105-B219-0D1D-842AC447CAA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8AFC3C-B37B-6414-18B4-E56CA1FA591B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D43F9CB-BF44-66BB-3CBF-7B21C765083D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B56ACCF-FF36-92D8-2C9A-F491B9D56821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DE4E3C1-933C-0968-6DC1-D1469D18D96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E0065C-1BB8-0C22-FB7B-C32E49F446AA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7A39B6-AE29-894B-F435-B0541DF02280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F2EE09-9A06-3A3D-C155-D0FDCB959176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FD844F-7ECD-5CEF-B2E7-2533BC105257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4C27CE-9B41-89C8-29D0-F153426B4D9A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A27EC-349D-9DFA-9A14-D10DA43F68F3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946496" y="809891"/>
            <a:ext cx="21941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Red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7434553" y="3509551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0B859-52C9-9D52-FD47-75203A85BB2D}"/>
              </a:ext>
            </a:extLst>
          </p:cNvPr>
          <p:cNvGrpSpPr/>
          <p:nvPr/>
        </p:nvGrpSpPr>
        <p:grpSpPr>
          <a:xfrm>
            <a:off x="2499127" y="4949740"/>
            <a:ext cx="925485" cy="338141"/>
            <a:chOff x="6275448" y="2470848"/>
            <a:chExt cx="925485" cy="33814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B94BC5-019F-1D96-004F-48B86AC2AAB3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8C5F58A-26D7-4A9A-5051-B4535591174C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87919-AD11-68C8-40F3-8F9345B92108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7DFE99-04B4-047C-C87C-2E220387A30B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5092A-F6D2-6366-7AFA-84A1674CC376}"/>
              </a:ext>
            </a:extLst>
          </p:cNvPr>
          <p:cNvGrpSpPr/>
          <p:nvPr/>
        </p:nvGrpSpPr>
        <p:grpSpPr>
          <a:xfrm>
            <a:off x="2252953" y="4148180"/>
            <a:ext cx="1697544" cy="685096"/>
            <a:chOff x="3845090" y="4517842"/>
            <a:chExt cx="1697544" cy="685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98E9-F41A-93F5-43BF-351C59D63A14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4E4807-4C29-ACDC-9483-77E517DF77A0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3705BA-B2D4-8559-5251-9F7AB037B5EE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D3AB36-B13D-56CE-EF4E-625255217224}"/>
                </a:ext>
              </a:extLst>
            </p:cNvPr>
            <p:cNvSpPr/>
            <p:nvPr/>
          </p:nvSpPr>
          <p:spPr>
            <a:xfrm flipH="1">
              <a:off x="5051074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3B9C92-3D07-FE46-0C9D-0465EC6C109D}"/>
                </a:ext>
              </a:extLst>
            </p:cNvPr>
            <p:cNvSpPr/>
            <p:nvPr/>
          </p:nvSpPr>
          <p:spPr>
            <a:xfrm flipH="1">
              <a:off x="4002050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C6C29D6-3315-8DCB-4692-A0E0C2555981}"/>
                </a:ext>
              </a:extLst>
            </p:cNvPr>
            <p:cNvSpPr/>
            <p:nvPr/>
          </p:nvSpPr>
          <p:spPr>
            <a:xfrm rot="800953" flipH="1">
              <a:off x="4934018" y="4846905"/>
              <a:ext cx="608616" cy="144903"/>
            </a:xfrm>
            <a:prstGeom prst="arc">
              <a:avLst>
                <a:gd name="adj1" fmla="val 16200000"/>
                <a:gd name="adj2" fmla="val 21399269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BF02EC-F916-D1D5-2AF7-974FE464A34D}"/>
                </a:ext>
              </a:extLst>
            </p:cNvPr>
            <p:cNvSpPr/>
            <p:nvPr/>
          </p:nvSpPr>
          <p:spPr>
            <a:xfrm rot="1235064" flipH="1">
              <a:off x="3845090" y="4854619"/>
              <a:ext cx="608616" cy="144901"/>
            </a:xfrm>
            <a:prstGeom prst="arc">
              <a:avLst>
                <a:gd name="adj1" fmla="val 16200000"/>
                <a:gd name="adj2" fmla="val 21353668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28326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82254" y="1008075"/>
            <a:ext cx="34110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Green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rgbClr val="0282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83706" y="1681711"/>
            <a:ext cx="5295554" cy="529555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B109C-8D8B-C057-8993-EEC653C7EACD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26C0-B2C1-EDDC-1407-8C1EBADC536F}"/>
              </a:ext>
            </a:extLst>
          </p:cNvPr>
          <p:cNvGrpSpPr/>
          <p:nvPr/>
        </p:nvGrpSpPr>
        <p:grpSpPr>
          <a:xfrm>
            <a:off x="7939315" y="3741779"/>
            <a:ext cx="858954" cy="576687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860A74-39BA-8847-0E3A-1410EE0DF7F7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3374842-9729-0DFD-F0CF-70B3DF299886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4EBD9E78-4A8F-DA34-3373-81C0FA7895B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0223492-5C64-581B-09F9-B81804AC9E3E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56CB0D-0980-CDD2-F09B-9B59A0F90A63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9D76F8-60F5-DFC2-B05A-7EEAD2EACDCD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FBF313A-DEAB-5B1F-1E90-D007199C38A0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ACE9347-748F-7782-1201-F672D022E74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DDCCA6-7765-3AC4-60D5-71E91B2FA78D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473E27-6D60-A1AE-3165-F3E6A067C24A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1BDB2C-A59F-4CE5-2936-0CE6AC6913CF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CAFB337-C4E0-F0D6-4955-89C90CDB436C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DFF096F-F425-A192-95B4-3E659956A8C9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09B753-4076-3EA8-265B-53F42E053BDC}"/>
              </a:ext>
            </a:extLst>
          </p:cNvPr>
          <p:cNvGrpSpPr/>
          <p:nvPr/>
        </p:nvGrpSpPr>
        <p:grpSpPr>
          <a:xfrm>
            <a:off x="2702896" y="4187714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5860A17-E4A9-5268-ADB4-769812D16A37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D807D8A-5FA3-3FF2-97DE-5CAD6320D741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0D602666-A228-E440-7E32-C9F9E783CBBA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CD3AB79-8817-B0FA-CDF7-C21F7F2A0D6C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73848D7-E9DB-1EDB-24CB-45E3E11AFE8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81C09C-C689-DC42-04A0-596EF1D550C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2317A3-3667-BED6-F147-3C22393031D2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A59B1C-C63E-6D23-95C0-772A214E8253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4184621-06F0-E000-E4DF-605FCEE6E75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52A544-1471-213F-C0DE-D4826D989603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93E8565-4A7A-C995-AED7-D0E3BFB730E6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47060A5-49F2-0CE2-6BEA-1EF90827B7CE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2C36DD2-73C5-6ED0-98F5-F22498896923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64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212</cp:revision>
  <dcterms:created xsi:type="dcterms:W3CDTF">2025-02-12T09:43:58Z</dcterms:created>
  <dcterms:modified xsi:type="dcterms:W3CDTF">2025-02-27T18:55:47Z</dcterms:modified>
</cp:coreProperties>
</file>