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8" r:id="rId8"/>
    <p:sldId id="279" r:id="rId9"/>
    <p:sldId id="283" r:id="rId10"/>
    <p:sldId id="284" r:id="rId11"/>
    <p:sldId id="285" r:id="rId1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5A7"/>
    <a:srgbClr val="F54A4F"/>
    <a:srgbClr val="FFFF00"/>
    <a:srgbClr val="66FF33"/>
    <a:srgbClr val="EE7103"/>
    <a:srgbClr val="5A2A14"/>
    <a:srgbClr val="EFF353"/>
    <a:srgbClr val="DBD96B"/>
    <a:srgbClr val="767676"/>
    <a:srgbClr val="028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latin typeface="Arial Black" panose="020B0A04020102020204" pitchFamily="34" charset="0"/>
              </a:rPr>
              <a:t>L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i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t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t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54A4F"/>
                </a:solidFill>
                <a:latin typeface="Arial Black" panose="020B0A04020102020204" pitchFamily="34" charset="0"/>
              </a:rPr>
              <a:t>e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C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o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CC0099"/>
                </a:solidFill>
                <a:latin typeface="Arial Black" panose="020B0A04020102020204" pitchFamily="34" charset="0"/>
              </a:rPr>
              <a:t>n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t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latin typeface="Arial Black" panose="020B0A04020102020204" pitchFamily="34" charset="0"/>
              </a:rPr>
              <a:t>e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54A4F"/>
                </a:solidFill>
                <a:latin typeface="Arial Black" panose="020B0A04020102020204" pitchFamily="34" charset="0"/>
              </a:rPr>
              <a:t>r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s</a:t>
            </a:r>
            <a:endParaRPr lang="en-US" sz="6000" dirty="0">
              <a:ln w="28575">
                <a:solidFill>
                  <a:sysClr val="windowText" lastClr="000000"/>
                </a:solidFill>
              </a:ln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0" y="100908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Coloring Book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B183E-EA39-40E1-432A-22A28390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Trace &amp; 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14260" y="1694410"/>
            <a:ext cx="455302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Nine - 9</a:t>
            </a:r>
            <a:endParaRPr kumimoji="0" lang="en-US" sz="107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8B9C8-769E-CC4A-C0BC-04CFF411F144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D5FB62-4A54-11D3-4162-9A971C92C8E6}"/>
              </a:ext>
            </a:extLst>
          </p:cNvPr>
          <p:cNvSpPr/>
          <p:nvPr/>
        </p:nvSpPr>
        <p:spPr>
          <a:xfrm>
            <a:off x="469958" y="4004198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F23E77-EE93-FE9C-27FC-180240B1ED9C}"/>
              </a:ext>
            </a:extLst>
          </p:cNvPr>
          <p:cNvSpPr/>
          <p:nvPr/>
        </p:nvSpPr>
        <p:spPr>
          <a:xfrm>
            <a:off x="2088969" y="4000020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38F76AD-1BF7-817C-A7C2-BC31ACA3E0F7}"/>
              </a:ext>
            </a:extLst>
          </p:cNvPr>
          <p:cNvSpPr/>
          <p:nvPr/>
        </p:nvSpPr>
        <p:spPr>
          <a:xfrm>
            <a:off x="3680281" y="4000020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4DFD948-5B49-46E6-6B9C-07BC55D06882}"/>
              </a:ext>
            </a:extLst>
          </p:cNvPr>
          <p:cNvSpPr/>
          <p:nvPr/>
        </p:nvSpPr>
        <p:spPr>
          <a:xfrm>
            <a:off x="5299292" y="4000020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4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5661EAA-6242-EB76-0DC1-020FEB17CFC6}"/>
              </a:ext>
            </a:extLst>
          </p:cNvPr>
          <p:cNvSpPr/>
          <p:nvPr/>
        </p:nvSpPr>
        <p:spPr>
          <a:xfrm>
            <a:off x="473971" y="5744836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5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651520-0B5C-38D5-4E2C-6B2EBB6983D4}"/>
              </a:ext>
            </a:extLst>
          </p:cNvPr>
          <p:cNvSpPr/>
          <p:nvPr/>
        </p:nvSpPr>
        <p:spPr>
          <a:xfrm>
            <a:off x="2092982" y="5740658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6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B1FCCED-974B-D158-1955-46CD70E17B82}"/>
              </a:ext>
            </a:extLst>
          </p:cNvPr>
          <p:cNvSpPr/>
          <p:nvPr/>
        </p:nvSpPr>
        <p:spPr>
          <a:xfrm>
            <a:off x="3684294" y="5740658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7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C6C5B81-EFED-8D81-35FB-B0A5E52F44A6}"/>
              </a:ext>
            </a:extLst>
          </p:cNvPr>
          <p:cNvSpPr/>
          <p:nvPr/>
        </p:nvSpPr>
        <p:spPr>
          <a:xfrm>
            <a:off x="5303305" y="5740658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8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A24F29A-F1A5-87C3-BE23-A5FA0DD22ED8}"/>
              </a:ext>
            </a:extLst>
          </p:cNvPr>
          <p:cNvSpPr/>
          <p:nvPr/>
        </p:nvSpPr>
        <p:spPr>
          <a:xfrm>
            <a:off x="6918303" y="4910113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9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76A091C5-DC98-86D2-4F0E-1F613DD1BF6E}"/>
              </a:ext>
            </a:extLst>
          </p:cNvPr>
          <p:cNvSpPr/>
          <p:nvPr/>
        </p:nvSpPr>
        <p:spPr>
          <a:xfrm>
            <a:off x="5135595" y="1638075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AFEC7BE5-D82F-BA02-F84B-7102ECAA5884}"/>
              </a:ext>
            </a:extLst>
          </p:cNvPr>
          <p:cNvSpPr/>
          <p:nvPr/>
        </p:nvSpPr>
        <p:spPr>
          <a:xfrm>
            <a:off x="6103348" y="1635578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A2F07D5-FBDE-5B11-E388-A1A919065ADA}"/>
              </a:ext>
            </a:extLst>
          </p:cNvPr>
          <p:cNvSpPr/>
          <p:nvPr/>
        </p:nvSpPr>
        <p:spPr>
          <a:xfrm>
            <a:off x="7054544" y="1635578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90AA84D-750D-4D19-3543-BC7ECB8F2AB0}"/>
              </a:ext>
            </a:extLst>
          </p:cNvPr>
          <p:cNvSpPr/>
          <p:nvPr/>
        </p:nvSpPr>
        <p:spPr>
          <a:xfrm>
            <a:off x="8022298" y="1635578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4C5E08D-673E-F694-183E-91E49AA673C9}"/>
              </a:ext>
            </a:extLst>
          </p:cNvPr>
          <p:cNvSpPr/>
          <p:nvPr/>
        </p:nvSpPr>
        <p:spPr>
          <a:xfrm>
            <a:off x="5137994" y="2678531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54B0D7E-EE81-DD89-8254-FA2B3168BEA9}"/>
              </a:ext>
            </a:extLst>
          </p:cNvPr>
          <p:cNvSpPr/>
          <p:nvPr/>
        </p:nvSpPr>
        <p:spPr>
          <a:xfrm>
            <a:off x="6105747" y="2676034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628F4B6-7477-70E8-3560-02668C0FE4F0}"/>
              </a:ext>
            </a:extLst>
          </p:cNvPr>
          <p:cNvSpPr/>
          <p:nvPr/>
        </p:nvSpPr>
        <p:spPr>
          <a:xfrm>
            <a:off x="7056943" y="2676034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6E988FE-3926-A1C7-55A3-0C474A9A85B7}"/>
              </a:ext>
            </a:extLst>
          </p:cNvPr>
          <p:cNvSpPr/>
          <p:nvPr/>
        </p:nvSpPr>
        <p:spPr>
          <a:xfrm>
            <a:off x="8024696" y="2676034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EF08C09-7493-8746-DB9D-13268760F2D1}"/>
              </a:ext>
            </a:extLst>
          </p:cNvPr>
          <p:cNvSpPr/>
          <p:nvPr/>
        </p:nvSpPr>
        <p:spPr>
          <a:xfrm>
            <a:off x="8990053" y="2179581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4105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Trace &amp; 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94386" y="2150659"/>
            <a:ext cx="481660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Ten</a:t>
            </a:r>
            <a:r>
              <a:rPr kumimoji="0" lang="en-US" sz="10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 - 10</a:t>
            </a:r>
            <a:endParaRPr kumimoji="0" lang="en-US" sz="107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CE731-E238-23A3-AC2A-CFE26F0C8546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Numbers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306412" y="4752272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1</a:t>
            </a: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0B4BE12E-9756-FBD0-E828-F96010C32E0D}"/>
              </a:ext>
            </a:extLst>
          </p:cNvPr>
          <p:cNvSpPr/>
          <p:nvPr/>
        </p:nvSpPr>
        <p:spPr>
          <a:xfrm>
            <a:off x="1902601" y="475178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2</a:t>
            </a:r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3C451FC5-B12E-8056-B211-6740693BE3D2}"/>
              </a:ext>
            </a:extLst>
          </p:cNvPr>
          <p:cNvSpPr/>
          <p:nvPr/>
        </p:nvSpPr>
        <p:spPr>
          <a:xfrm>
            <a:off x="306412" y="6167542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6</a:t>
            </a:r>
          </a:p>
        </p:txBody>
      </p:sp>
      <p:sp>
        <p:nvSpPr>
          <p:cNvPr id="101" name="Pentagon 100">
            <a:extLst>
              <a:ext uri="{FF2B5EF4-FFF2-40B4-BE49-F238E27FC236}">
                <a16:creationId xmlns:a16="http://schemas.microsoft.com/office/drawing/2014/main" id="{18F8172E-2DD3-84B2-3BCA-FC96C66F18C7}"/>
              </a:ext>
            </a:extLst>
          </p:cNvPr>
          <p:cNvSpPr/>
          <p:nvPr/>
        </p:nvSpPr>
        <p:spPr>
          <a:xfrm>
            <a:off x="1902601" y="616705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7</a:t>
            </a:r>
          </a:p>
        </p:txBody>
      </p:sp>
      <p:sp>
        <p:nvSpPr>
          <p:cNvPr id="272" name="Pentagon 271">
            <a:extLst>
              <a:ext uri="{FF2B5EF4-FFF2-40B4-BE49-F238E27FC236}">
                <a16:creationId xmlns:a16="http://schemas.microsoft.com/office/drawing/2014/main" id="{CD20FE45-DF8D-0376-79B3-13E09C8B30CA}"/>
              </a:ext>
            </a:extLst>
          </p:cNvPr>
          <p:cNvSpPr/>
          <p:nvPr/>
        </p:nvSpPr>
        <p:spPr>
          <a:xfrm>
            <a:off x="3435723" y="4752272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3</a:t>
            </a:r>
          </a:p>
        </p:txBody>
      </p:sp>
      <p:sp>
        <p:nvSpPr>
          <p:cNvPr id="249" name="Pentagon 248">
            <a:extLst>
              <a:ext uri="{FF2B5EF4-FFF2-40B4-BE49-F238E27FC236}">
                <a16:creationId xmlns:a16="http://schemas.microsoft.com/office/drawing/2014/main" id="{A714BC57-D688-936D-77D2-910AD62A0B50}"/>
              </a:ext>
            </a:extLst>
          </p:cNvPr>
          <p:cNvSpPr/>
          <p:nvPr/>
        </p:nvSpPr>
        <p:spPr>
          <a:xfrm>
            <a:off x="5031912" y="475178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4</a:t>
            </a:r>
          </a:p>
        </p:txBody>
      </p:sp>
      <p:sp>
        <p:nvSpPr>
          <p:cNvPr id="226" name="Pentagon 225">
            <a:extLst>
              <a:ext uri="{FF2B5EF4-FFF2-40B4-BE49-F238E27FC236}">
                <a16:creationId xmlns:a16="http://schemas.microsoft.com/office/drawing/2014/main" id="{B9FA89B6-C17B-5267-3803-C9CAF9116853}"/>
              </a:ext>
            </a:extLst>
          </p:cNvPr>
          <p:cNvSpPr/>
          <p:nvPr/>
        </p:nvSpPr>
        <p:spPr>
          <a:xfrm>
            <a:off x="3435723" y="6167542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8</a:t>
            </a:r>
          </a:p>
        </p:txBody>
      </p:sp>
      <p:sp>
        <p:nvSpPr>
          <p:cNvPr id="203" name="Pentagon 202">
            <a:extLst>
              <a:ext uri="{FF2B5EF4-FFF2-40B4-BE49-F238E27FC236}">
                <a16:creationId xmlns:a16="http://schemas.microsoft.com/office/drawing/2014/main" id="{D8A7C2D1-E025-92B0-BD8C-D2616D66B3F0}"/>
              </a:ext>
            </a:extLst>
          </p:cNvPr>
          <p:cNvSpPr/>
          <p:nvPr/>
        </p:nvSpPr>
        <p:spPr>
          <a:xfrm>
            <a:off x="5031912" y="616705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9</a:t>
            </a:r>
          </a:p>
        </p:txBody>
      </p:sp>
      <p:sp>
        <p:nvSpPr>
          <p:cNvPr id="369" name="Pentagon 368">
            <a:extLst>
              <a:ext uri="{FF2B5EF4-FFF2-40B4-BE49-F238E27FC236}">
                <a16:creationId xmlns:a16="http://schemas.microsoft.com/office/drawing/2014/main" id="{0B53041C-5098-B6CA-C274-2E4EBD0C6671}"/>
              </a:ext>
            </a:extLst>
          </p:cNvPr>
          <p:cNvSpPr/>
          <p:nvPr/>
        </p:nvSpPr>
        <p:spPr>
          <a:xfrm>
            <a:off x="6519958" y="475178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5</a:t>
            </a:r>
          </a:p>
        </p:txBody>
      </p:sp>
      <p:sp>
        <p:nvSpPr>
          <p:cNvPr id="323" name="Pentagon 322">
            <a:extLst>
              <a:ext uri="{FF2B5EF4-FFF2-40B4-BE49-F238E27FC236}">
                <a16:creationId xmlns:a16="http://schemas.microsoft.com/office/drawing/2014/main" id="{D117E78C-90B9-F584-3503-CC019E69AA11}"/>
              </a:ext>
            </a:extLst>
          </p:cNvPr>
          <p:cNvSpPr/>
          <p:nvPr/>
        </p:nvSpPr>
        <p:spPr>
          <a:xfrm>
            <a:off x="6519958" y="616705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10</a:t>
            </a:r>
          </a:p>
        </p:txBody>
      </p:sp>
      <p:sp>
        <p:nvSpPr>
          <p:cNvPr id="613" name="Pentagon 612">
            <a:extLst>
              <a:ext uri="{FF2B5EF4-FFF2-40B4-BE49-F238E27FC236}">
                <a16:creationId xmlns:a16="http://schemas.microsoft.com/office/drawing/2014/main" id="{0066F027-F95F-5323-E4DF-F736049709C4}"/>
              </a:ext>
            </a:extLst>
          </p:cNvPr>
          <p:cNvSpPr/>
          <p:nvPr/>
        </p:nvSpPr>
        <p:spPr>
          <a:xfrm>
            <a:off x="5012071" y="233976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90" name="Pentagon 589">
            <a:extLst>
              <a:ext uri="{FF2B5EF4-FFF2-40B4-BE49-F238E27FC236}">
                <a16:creationId xmlns:a16="http://schemas.microsoft.com/office/drawing/2014/main" id="{B9280955-39C2-AA93-69EB-F0843B1C5C9E}"/>
              </a:ext>
            </a:extLst>
          </p:cNvPr>
          <p:cNvSpPr/>
          <p:nvPr/>
        </p:nvSpPr>
        <p:spPr>
          <a:xfrm>
            <a:off x="6038350" y="2339445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567" name="Pentagon 566">
            <a:extLst>
              <a:ext uri="{FF2B5EF4-FFF2-40B4-BE49-F238E27FC236}">
                <a16:creationId xmlns:a16="http://schemas.microsoft.com/office/drawing/2014/main" id="{0A2D0F6C-C302-4E8A-FCAB-8A06BA3E298D}"/>
              </a:ext>
            </a:extLst>
          </p:cNvPr>
          <p:cNvSpPr/>
          <p:nvPr/>
        </p:nvSpPr>
        <p:spPr>
          <a:xfrm>
            <a:off x="5012071" y="3249717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544" name="Pentagon 543">
            <a:extLst>
              <a:ext uri="{FF2B5EF4-FFF2-40B4-BE49-F238E27FC236}">
                <a16:creationId xmlns:a16="http://schemas.microsoft.com/office/drawing/2014/main" id="{29ACB6B5-51A4-A87F-A958-6262210213FC}"/>
              </a:ext>
            </a:extLst>
          </p:cNvPr>
          <p:cNvSpPr/>
          <p:nvPr/>
        </p:nvSpPr>
        <p:spPr>
          <a:xfrm>
            <a:off x="6038350" y="324940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517" name="Pentagon 516">
            <a:extLst>
              <a:ext uri="{FF2B5EF4-FFF2-40B4-BE49-F238E27FC236}">
                <a16:creationId xmlns:a16="http://schemas.microsoft.com/office/drawing/2014/main" id="{7538D33F-2A0D-1C2C-FBC4-00ADDF2CE7FB}"/>
              </a:ext>
            </a:extLst>
          </p:cNvPr>
          <p:cNvSpPr/>
          <p:nvPr/>
        </p:nvSpPr>
        <p:spPr>
          <a:xfrm>
            <a:off x="7024080" y="233976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494" name="Pentagon 493">
            <a:extLst>
              <a:ext uri="{FF2B5EF4-FFF2-40B4-BE49-F238E27FC236}">
                <a16:creationId xmlns:a16="http://schemas.microsoft.com/office/drawing/2014/main" id="{ACE2B4F0-4016-2316-62C4-252C8B300346}"/>
              </a:ext>
            </a:extLst>
          </p:cNvPr>
          <p:cNvSpPr/>
          <p:nvPr/>
        </p:nvSpPr>
        <p:spPr>
          <a:xfrm>
            <a:off x="8050359" y="2339445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471" name="Pentagon 470">
            <a:extLst>
              <a:ext uri="{FF2B5EF4-FFF2-40B4-BE49-F238E27FC236}">
                <a16:creationId xmlns:a16="http://schemas.microsoft.com/office/drawing/2014/main" id="{9EAB7A27-F235-9F81-5A21-8E33DC5C290A}"/>
              </a:ext>
            </a:extLst>
          </p:cNvPr>
          <p:cNvSpPr/>
          <p:nvPr/>
        </p:nvSpPr>
        <p:spPr>
          <a:xfrm>
            <a:off x="7024080" y="3249717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448" name="Pentagon 447">
            <a:extLst>
              <a:ext uri="{FF2B5EF4-FFF2-40B4-BE49-F238E27FC236}">
                <a16:creationId xmlns:a16="http://schemas.microsoft.com/office/drawing/2014/main" id="{DD99D787-131B-C8B0-A6E2-804B834FA11F}"/>
              </a:ext>
            </a:extLst>
          </p:cNvPr>
          <p:cNvSpPr/>
          <p:nvPr/>
        </p:nvSpPr>
        <p:spPr>
          <a:xfrm>
            <a:off x="8050359" y="324940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421" name="Pentagon 420">
            <a:extLst>
              <a:ext uri="{FF2B5EF4-FFF2-40B4-BE49-F238E27FC236}">
                <a16:creationId xmlns:a16="http://schemas.microsoft.com/office/drawing/2014/main" id="{D121B943-FFF3-1EF2-15D2-6DBF21372D5E}"/>
              </a:ext>
            </a:extLst>
          </p:cNvPr>
          <p:cNvSpPr/>
          <p:nvPr/>
        </p:nvSpPr>
        <p:spPr>
          <a:xfrm>
            <a:off x="9007108" y="2339445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398" name="Pentagon 397">
            <a:extLst>
              <a:ext uri="{FF2B5EF4-FFF2-40B4-BE49-F238E27FC236}">
                <a16:creationId xmlns:a16="http://schemas.microsoft.com/office/drawing/2014/main" id="{9F441302-8DEA-30D1-9C9A-20C6258D1554}"/>
              </a:ext>
            </a:extLst>
          </p:cNvPr>
          <p:cNvSpPr/>
          <p:nvPr/>
        </p:nvSpPr>
        <p:spPr>
          <a:xfrm>
            <a:off x="9007108" y="324940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5855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78522" y="795135"/>
            <a:ext cx="414138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One - 1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A705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7744F-84BD-BDDA-3555-21451C73A5F2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162344" y="795135"/>
            <a:ext cx="445391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Two - 2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313654" y="2488850"/>
            <a:ext cx="1584336" cy="2057026"/>
          </a:xfrm>
          <a:prstGeom prst="ellipse">
            <a:avLst/>
          </a:prstGeom>
          <a:solidFill>
            <a:srgbClr val="004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44D3F5-6C99-A869-6E57-CDD366BF5618}"/>
              </a:ext>
            </a:extLst>
          </p:cNvPr>
          <p:cNvSpPr/>
          <p:nvPr/>
        </p:nvSpPr>
        <p:spPr>
          <a:xfrm>
            <a:off x="473587" y="2801653"/>
            <a:ext cx="2588347" cy="33605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457FFD-D926-88E9-FE36-90BCFA1817FB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Numbers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19046ED-ED93-B0A7-9ECA-FCF6D701A41E}"/>
              </a:ext>
            </a:extLst>
          </p:cNvPr>
          <p:cNvSpPr/>
          <p:nvPr/>
        </p:nvSpPr>
        <p:spPr>
          <a:xfrm>
            <a:off x="3322984" y="2801653"/>
            <a:ext cx="2588347" cy="33605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BFB66F3-F387-EB0F-0C38-96D8F59904A7}"/>
              </a:ext>
            </a:extLst>
          </p:cNvPr>
          <p:cNvSpPr/>
          <p:nvPr/>
        </p:nvSpPr>
        <p:spPr>
          <a:xfrm>
            <a:off x="8137756" y="2443627"/>
            <a:ext cx="1584336" cy="2057026"/>
          </a:xfrm>
          <a:prstGeom prst="ellipse">
            <a:avLst/>
          </a:prstGeom>
          <a:solidFill>
            <a:srgbClr val="004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292600" y="825165"/>
            <a:ext cx="573476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Three - 3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8B9C8-769E-CC4A-C0BC-04CFF411F144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Numbers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776070" y="2716078"/>
            <a:ext cx="1264036" cy="1264036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767268" y="2567187"/>
            <a:ext cx="2208408" cy="220840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D5FB62-4A54-11D3-4162-9A971C92C8E6}"/>
              </a:ext>
            </a:extLst>
          </p:cNvPr>
          <p:cNvSpPr/>
          <p:nvPr/>
        </p:nvSpPr>
        <p:spPr>
          <a:xfrm>
            <a:off x="3836273" y="2567187"/>
            <a:ext cx="2208408" cy="220840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75ED4A-0868-ABCF-676F-FD506B6BA327}"/>
              </a:ext>
            </a:extLst>
          </p:cNvPr>
          <p:cNvSpPr/>
          <p:nvPr/>
        </p:nvSpPr>
        <p:spPr>
          <a:xfrm>
            <a:off x="2428290" y="5288999"/>
            <a:ext cx="2208408" cy="220840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B9899F-7F8F-2D04-C55B-0851F9051A24}"/>
              </a:ext>
            </a:extLst>
          </p:cNvPr>
          <p:cNvSpPr/>
          <p:nvPr/>
        </p:nvSpPr>
        <p:spPr>
          <a:xfrm>
            <a:off x="8320393" y="2734944"/>
            <a:ext cx="1264036" cy="1264036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BCF3A25-FD88-F54C-0F02-37BF1EB53DB6}"/>
              </a:ext>
            </a:extLst>
          </p:cNvPr>
          <p:cNvSpPr/>
          <p:nvPr/>
        </p:nvSpPr>
        <p:spPr>
          <a:xfrm>
            <a:off x="7558860" y="4134761"/>
            <a:ext cx="1264036" cy="1264036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945025" y="977140"/>
            <a:ext cx="481660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Four - 4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CE731-E238-23A3-AC2A-CFE26F0C8546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Numbers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537942" y="2619776"/>
            <a:ext cx="1390973" cy="1390973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635431" y="2471596"/>
            <a:ext cx="2208513" cy="2208513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0B4BE12E-9756-FBD0-E828-F96010C32E0D}"/>
              </a:ext>
            </a:extLst>
          </p:cNvPr>
          <p:cNvSpPr/>
          <p:nvPr/>
        </p:nvSpPr>
        <p:spPr>
          <a:xfrm>
            <a:off x="3370611" y="2470755"/>
            <a:ext cx="2208513" cy="2208513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3C451FC5-B12E-8056-B211-6740693BE3D2}"/>
              </a:ext>
            </a:extLst>
          </p:cNvPr>
          <p:cNvSpPr/>
          <p:nvPr/>
        </p:nvSpPr>
        <p:spPr>
          <a:xfrm>
            <a:off x="635431" y="4896759"/>
            <a:ext cx="2208513" cy="2208513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101" name="Pentagon 100">
            <a:extLst>
              <a:ext uri="{FF2B5EF4-FFF2-40B4-BE49-F238E27FC236}">
                <a16:creationId xmlns:a16="http://schemas.microsoft.com/office/drawing/2014/main" id="{18F8172E-2DD3-84B2-3BCA-FC96C66F18C7}"/>
              </a:ext>
            </a:extLst>
          </p:cNvPr>
          <p:cNvSpPr/>
          <p:nvPr/>
        </p:nvSpPr>
        <p:spPr>
          <a:xfrm>
            <a:off x="3370611" y="4895918"/>
            <a:ext cx="2208513" cy="2208513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4</a:t>
            </a:r>
          </a:p>
        </p:txBody>
      </p:sp>
      <p:sp>
        <p:nvSpPr>
          <p:cNvPr id="126" name="Pentagon 125">
            <a:extLst>
              <a:ext uri="{FF2B5EF4-FFF2-40B4-BE49-F238E27FC236}">
                <a16:creationId xmlns:a16="http://schemas.microsoft.com/office/drawing/2014/main" id="{19C33945-F7F3-5F63-EBE9-F0E07D4480DD}"/>
              </a:ext>
            </a:extLst>
          </p:cNvPr>
          <p:cNvSpPr/>
          <p:nvPr/>
        </p:nvSpPr>
        <p:spPr>
          <a:xfrm>
            <a:off x="8225176" y="2619776"/>
            <a:ext cx="1390973" cy="1390973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50" name="Pentagon 149">
            <a:extLst>
              <a:ext uri="{FF2B5EF4-FFF2-40B4-BE49-F238E27FC236}">
                <a16:creationId xmlns:a16="http://schemas.microsoft.com/office/drawing/2014/main" id="{DE417646-B2E1-4C7F-F6EF-AE4220818609}"/>
              </a:ext>
            </a:extLst>
          </p:cNvPr>
          <p:cNvSpPr/>
          <p:nvPr/>
        </p:nvSpPr>
        <p:spPr>
          <a:xfrm>
            <a:off x="6537942" y="4159744"/>
            <a:ext cx="1390973" cy="1390973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74" name="Pentagon 173">
            <a:extLst>
              <a:ext uri="{FF2B5EF4-FFF2-40B4-BE49-F238E27FC236}">
                <a16:creationId xmlns:a16="http://schemas.microsoft.com/office/drawing/2014/main" id="{80F1AB96-5626-B378-9FC8-EAC395C77915}"/>
              </a:ext>
            </a:extLst>
          </p:cNvPr>
          <p:cNvSpPr/>
          <p:nvPr/>
        </p:nvSpPr>
        <p:spPr>
          <a:xfrm>
            <a:off x="8225176" y="4159744"/>
            <a:ext cx="1390973" cy="1390973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687878" y="677776"/>
            <a:ext cx="4180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>
                <a:latin typeface="Teaching Print Dotted" pitchFamily="50" charset="0"/>
              </a:rPr>
              <a:t>Five - 5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06449-19B4-877E-89B2-06CBBB9CEBEC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Numbers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3369D80-87FC-1566-C7BA-38CADAD12716}"/>
              </a:ext>
            </a:extLst>
          </p:cNvPr>
          <p:cNvSpPr/>
          <p:nvPr/>
        </p:nvSpPr>
        <p:spPr>
          <a:xfrm>
            <a:off x="485859" y="2123771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F160DF36-8AF1-39F7-0137-F3CCD0B6952D}"/>
              </a:ext>
            </a:extLst>
          </p:cNvPr>
          <p:cNvSpPr/>
          <p:nvPr/>
        </p:nvSpPr>
        <p:spPr>
          <a:xfrm>
            <a:off x="3688235" y="2152443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80889AC1-B6A0-7CF4-DDF2-6A2242C83D99}"/>
              </a:ext>
            </a:extLst>
          </p:cNvPr>
          <p:cNvSpPr/>
          <p:nvPr/>
        </p:nvSpPr>
        <p:spPr>
          <a:xfrm>
            <a:off x="485859" y="5523902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4</a:t>
            </a:r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070DCB9C-07D0-9C4E-1987-E6DFF06219F7}"/>
              </a:ext>
            </a:extLst>
          </p:cNvPr>
          <p:cNvSpPr/>
          <p:nvPr/>
        </p:nvSpPr>
        <p:spPr>
          <a:xfrm>
            <a:off x="3688235" y="5552574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5</a:t>
            </a:r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DCAF89F0-E0E9-FAC3-DD03-68FA6BE8874C}"/>
              </a:ext>
            </a:extLst>
          </p:cNvPr>
          <p:cNvSpPr/>
          <p:nvPr/>
        </p:nvSpPr>
        <p:spPr>
          <a:xfrm>
            <a:off x="2100059" y="3852509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167" name="Hexagon 166">
            <a:extLst>
              <a:ext uri="{FF2B5EF4-FFF2-40B4-BE49-F238E27FC236}">
                <a16:creationId xmlns:a16="http://schemas.microsoft.com/office/drawing/2014/main" id="{A8EBECD5-5A17-EEE6-2F56-B291608A10F8}"/>
              </a:ext>
            </a:extLst>
          </p:cNvPr>
          <p:cNvSpPr/>
          <p:nvPr/>
        </p:nvSpPr>
        <p:spPr>
          <a:xfrm>
            <a:off x="6793441" y="2743202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7B90E910-E291-1687-0B87-1ADB795DC184}"/>
              </a:ext>
            </a:extLst>
          </p:cNvPr>
          <p:cNvSpPr/>
          <p:nvPr/>
        </p:nvSpPr>
        <p:spPr>
          <a:xfrm>
            <a:off x="8316597" y="2756839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4F974353-954F-2FA2-1E1C-EDA078A681DC}"/>
              </a:ext>
            </a:extLst>
          </p:cNvPr>
          <p:cNvSpPr/>
          <p:nvPr/>
        </p:nvSpPr>
        <p:spPr>
          <a:xfrm>
            <a:off x="6793441" y="4360417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E098AD9A-B8DD-5D9A-0286-7FE9A8B2EC0E}"/>
              </a:ext>
            </a:extLst>
          </p:cNvPr>
          <p:cNvSpPr/>
          <p:nvPr/>
        </p:nvSpPr>
        <p:spPr>
          <a:xfrm>
            <a:off x="8316597" y="4374054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8CED6DB3-1F82-CB5D-2056-72AA13681396}"/>
              </a:ext>
            </a:extLst>
          </p:cNvPr>
          <p:cNvSpPr/>
          <p:nvPr/>
        </p:nvSpPr>
        <p:spPr>
          <a:xfrm>
            <a:off x="7561208" y="3565447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38339" y="539047"/>
            <a:ext cx="403318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Six - 6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B109C-8D8B-C057-8993-EEC653C7EACD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Numbers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732755" y="1679095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C7FC0890-6D1A-7502-1EC7-277F97B8EA61}"/>
              </a:ext>
            </a:extLst>
          </p:cNvPr>
          <p:cNvSpPr/>
          <p:nvPr/>
        </p:nvSpPr>
        <p:spPr>
          <a:xfrm>
            <a:off x="2883488" y="1679095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F31AF8EE-AFD7-2FC8-27A5-C10E0D7AA0FC}"/>
              </a:ext>
            </a:extLst>
          </p:cNvPr>
          <p:cNvSpPr/>
          <p:nvPr/>
        </p:nvSpPr>
        <p:spPr>
          <a:xfrm>
            <a:off x="2956819" y="3656497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4</a:t>
            </a:r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6D383AD1-D0C3-72D6-3FD7-753AAF7AEE09}"/>
              </a:ext>
            </a:extLst>
          </p:cNvPr>
          <p:cNvSpPr/>
          <p:nvPr/>
        </p:nvSpPr>
        <p:spPr>
          <a:xfrm>
            <a:off x="774838" y="3654774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44303431-1A57-9D02-01E3-122A0AF3B1C5}"/>
              </a:ext>
            </a:extLst>
          </p:cNvPr>
          <p:cNvSpPr/>
          <p:nvPr/>
        </p:nvSpPr>
        <p:spPr>
          <a:xfrm>
            <a:off x="2925943" y="5575353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6</a:t>
            </a:r>
          </a:p>
        </p:txBody>
      </p:sp>
      <p:sp>
        <p:nvSpPr>
          <p:cNvPr id="101" name="Star: 5 Points 100">
            <a:extLst>
              <a:ext uri="{FF2B5EF4-FFF2-40B4-BE49-F238E27FC236}">
                <a16:creationId xmlns:a16="http://schemas.microsoft.com/office/drawing/2014/main" id="{A5644DC9-8752-F3AD-3273-FF0528DB0EE5}"/>
              </a:ext>
            </a:extLst>
          </p:cNvPr>
          <p:cNvSpPr/>
          <p:nvPr/>
        </p:nvSpPr>
        <p:spPr>
          <a:xfrm>
            <a:off x="743962" y="5573630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5</a:t>
            </a:r>
          </a:p>
        </p:txBody>
      </p:sp>
      <p:sp>
        <p:nvSpPr>
          <p:cNvPr id="199" name="Star: 5 Points 198">
            <a:extLst>
              <a:ext uri="{FF2B5EF4-FFF2-40B4-BE49-F238E27FC236}">
                <a16:creationId xmlns:a16="http://schemas.microsoft.com/office/drawing/2014/main" id="{882C3AB1-8A5F-311F-CC6A-26C49EC4FFF7}"/>
              </a:ext>
            </a:extLst>
          </p:cNvPr>
          <p:cNvSpPr/>
          <p:nvPr/>
        </p:nvSpPr>
        <p:spPr>
          <a:xfrm>
            <a:off x="6952811" y="2587183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84" name="Star: 5 Points 183">
            <a:extLst>
              <a:ext uri="{FF2B5EF4-FFF2-40B4-BE49-F238E27FC236}">
                <a16:creationId xmlns:a16="http://schemas.microsoft.com/office/drawing/2014/main" id="{7BFD7CE4-29DA-404C-5FF4-E12E7D31DC8C}"/>
              </a:ext>
            </a:extLst>
          </p:cNvPr>
          <p:cNvSpPr/>
          <p:nvPr/>
        </p:nvSpPr>
        <p:spPr>
          <a:xfrm>
            <a:off x="8255896" y="2587183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69" name="Star: 5 Points 168">
            <a:extLst>
              <a:ext uri="{FF2B5EF4-FFF2-40B4-BE49-F238E27FC236}">
                <a16:creationId xmlns:a16="http://schemas.microsoft.com/office/drawing/2014/main" id="{7F4C8121-7069-55A4-6BDD-5E7B7E861BD7}"/>
              </a:ext>
            </a:extLst>
          </p:cNvPr>
          <p:cNvSpPr/>
          <p:nvPr/>
        </p:nvSpPr>
        <p:spPr>
          <a:xfrm>
            <a:off x="8300326" y="3785251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C0FE2E8C-82FB-6F73-2429-387CE9E34AFD}"/>
              </a:ext>
            </a:extLst>
          </p:cNvPr>
          <p:cNvSpPr/>
          <p:nvPr/>
        </p:nvSpPr>
        <p:spPr>
          <a:xfrm>
            <a:off x="6978308" y="3784207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C72921BD-149A-786F-8EE7-5264051811B0}"/>
              </a:ext>
            </a:extLst>
          </p:cNvPr>
          <p:cNvSpPr/>
          <p:nvPr/>
        </p:nvSpPr>
        <p:spPr>
          <a:xfrm>
            <a:off x="8281619" y="4947846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24" name="Star: 5 Points 123">
            <a:extLst>
              <a:ext uri="{FF2B5EF4-FFF2-40B4-BE49-F238E27FC236}">
                <a16:creationId xmlns:a16="http://schemas.microsoft.com/office/drawing/2014/main" id="{24779185-44B0-6F35-4822-2122C3A9FCD9}"/>
              </a:ext>
            </a:extLst>
          </p:cNvPr>
          <p:cNvSpPr/>
          <p:nvPr/>
        </p:nvSpPr>
        <p:spPr>
          <a:xfrm>
            <a:off x="6959601" y="4946802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83650" y="1820886"/>
            <a:ext cx="567942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Seven - 7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11D1C-C953-EE33-B757-13FD95B682E1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Numbers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44209" y="3886200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D7C5328-964D-0C0A-353F-96C4EA5E4B56}"/>
              </a:ext>
            </a:extLst>
          </p:cNvPr>
          <p:cNvSpPr/>
          <p:nvPr/>
        </p:nvSpPr>
        <p:spPr>
          <a:xfrm>
            <a:off x="2903852" y="3886200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8C776E07-F4D6-5721-AA87-CAC4547542FC}"/>
              </a:ext>
            </a:extLst>
          </p:cNvPr>
          <p:cNvSpPr/>
          <p:nvPr/>
        </p:nvSpPr>
        <p:spPr>
          <a:xfrm>
            <a:off x="4660852" y="3886200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CA2D9E6A-371E-87C1-48A1-07648E88512B}"/>
              </a:ext>
            </a:extLst>
          </p:cNvPr>
          <p:cNvSpPr/>
          <p:nvPr/>
        </p:nvSpPr>
        <p:spPr>
          <a:xfrm>
            <a:off x="309696" y="5600566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4</a:t>
            </a:r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4C04146-F273-DCAC-FD53-508849B62E6B}"/>
              </a:ext>
            </a:extLst>
          </p:cNvPr>
          <p:cNvSpPr/>
          <p:nvPr/>
        </p:nvSpPr>
        <p:spPr>
          <a:xfrm>
            <a:off x="2069340" y="5600566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5</a:t>
            </a: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21F3FCE5-D93A-BF3E-D64E-6A2A964E45C3}"/>
              </a:ext>
            </a:extLst>
          </p:cNvPr>
          <p:cNvSpPr/>
          <p:nvPr/>
        </p:nvSpPr>
        <p:spPr>
          <a:xfrm>
            <a:off x="3826339" y="5600566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6</a:t>
            </a:r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9E49210D-671E-A9B9-F5C7-401AD61E4780}"/>
              </a:ext>
            </a:extLst>
          </p:cNvPr>
          <p:cNvSpPr/>
          <p:nvPr/>
        </p:nvSpPr>
        <p:spPr>
          <a:xfrm>
            <a:off x="5578031" y="5600566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7</a:t>
            </a:r>
          </a:p>
        </p:txBody>
      </p:sp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41259444-124E-989A-34F1-38D0E716C46B}"/>
              </a:ext>
            </a:extLst>
          </p:cNvPr>
          <p:cNvSpPr/>
          <p:nvPr/>
        </p:nvSpPr>
        <p:spPr>
          <a:xfrm>
            <a:off x="6312337" y="2159282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98" name="Isosceles Triangle 297">
            <a:extLst>
              <a:ext uri="{FF2B5EF4-FFF2-40B4-BE49-F238E27FC236}">
                <a16:creationId xmlns:a16="http://schemas.microsoft.com/office/drawing/2014/main" id="{5F9281FA-EF4D-E170-C0F3-C6858B300865}"/>
              </a:ext>
            </a:extLst>
          </p:cNvPr>
          <p:cNvSpPr/>
          <p:nvPr/>
        </p:nvSpPr>
        <p:spPr>
          <a:xfrm>
            <a:off x="7357404" y="2159282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75" name="Isosceles Triangle 274">
            <a:extLst>
              <a:ext uri="{FF2B5EF4-FFF2-40B4-BE49-F238E27FC236}">
                <a16:creationId xmlns:a16="http://schemas.microsoft.com/office/drawing/2014/main" id="{4A59F1FC-96AC-95C6-F119-3A9C0799D57B}"/>
              </a:ext>
            </a:extLst>
          </p:cNvPr>
          <p:cNvSpPr/>
          <p:nvPr/>
        </p:nvSpPr>
        <p:spPr>
          <a:xfrm>
            <a:off x="8400900" y="2159282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52" name="Isosceles Triangle 251">
            <a:extLst>
              <a:ext uri="{FF2B5EF4-FFF2-40B4-BE49-F238E27FC236}">
                <a16:creationId xmlns:a16="http://schemas.microsoft.com/office/drawing/2014/main" id="{1A221F36-3E69-56B1-2ADC-D143F21CD884}"/>
              </a:ext>
            </a:extLst>
          </p:cNvPr>
          <p:cNvSpPr/>
          <p:nvPr/>
        </p:nvSpPr>
        <p:spPr>
          <a:xfrm>
            <a:off x="5816713" y="3177459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29" name="Isosceles Triangle 228">
            <a:extLst>
              <a:ext uri="{FF2B5EF4-FFF2-40B4-BE49-F238E27FC236}">
                <a16:creationId xmlns:a16="http://schemas.microsoft.com/office/drawing/2014/main" id="{B527D9EB-CBDB-0418-4172-D16DEFE6D1EE}"/>
              </a:ext>
            </a:extLst>
          </p:cNvPr>
          <p:cNvSpPr/>
          <p:nvPr/>
        </p:nvSpPr>
        <p:spPr>
          <a:xfrm>
            <a:off x="6861780" y="3177459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C186BD5E-1148-8B65-42A0-02A095A729D7}"/>
              </a:ext>
            </a:extLst>
          </p:cNvPr>
          <p:cNvSpPr/>
          <p:nvPr/>
        </p:nvSpPr>
        <p:spPr>
          <a:xfrm>
            <a:off x="7905276" y="3177459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35160846-7CF9-CFAA-CAFC-3B4F50C33287}"/>
              </a:ext>
            </a:extLst>
          </p:cNvPr>
          <p:cNvSpPr/>
          <p:nvPr/>
        </p:nvSpPr>
        <p:spPr>
          <a:xfrm>
            <a:off x="8945621" y="3177459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Trace &amp; 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484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05076" y="1602767"/>
            <a:ext cx="524132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Eight</a:t>
            </a:r>
            <a:r>
              <a:rPr kumimoji="0" lang="en-US" sz="10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 - 8</a:t>
            </a:r>
            <a:endParaRPr kumimoji="0" lang="en-US" sz="107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7463AB-7659-6EC5-584C-AE39C85D7EE6}"/>
              </a:ext>
            </a:extLst>
          </p:cNvPr>
          <p:cNvGrpSpPr/>
          <p:nvPr/>
        </p:nvGrpSpPr>
        <p:grpSpPr>
          <a:xfrm>
            <a:off x="10844180" y="1561609"/>
            <a:ext cx="1697544" cy="1139701"/>
            <a:chOff x="7434553" y="3509551"/>
            <a:chExt cx="1697544" cy="11397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EF2D1-367F-B0B0-828B-B9ED0CC3CA6B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6FE5023A-8587-3E4C-B9DD-6B3B2837C230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Oval 34">
                <a:extLst>
                  <a:ext uri="{FF2B5EF4-FFF2-40B4-BE49-F238E27FC236}">
                    <a16:creationId xmlns:a16="http://schemas.microsoft.com/office/drawing/2014/main" id="{44BAFB5B-81FA-9E6D-F958-A6402EC6497F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9DD8FBF-6AA5-014A-2883-932E819A0926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9E6CFE4-9584-4288-A892-F88D803F985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A1732A-1C0B-3756-A79D-FFD95DB0DA2E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2835B-0C87-D08F-012C-637B2BD5B314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5BFCBE-300E-56F5-2E91-8685F1EACF70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AE7C92-7834-7057-2BA6-918A35FB7A90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1167CB-9A34-FBF0-5883-D04A13109ED2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959F07C-FA8D-5099-12E6-DC167FCFB328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403F212-A7AB-914E-06DA-6F7F800F3399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C8890D4-0A35-A2C8-42A2-134100FBBD4F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CE7744F-84BD-BDDA-3555-21451C73A5F2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343838" y="4002256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CD66F2-F631-AABD-4F46-09EF1D1C2D90}"/>
              </a:ext>
            </a:extLst>
          </p:cNvPr>
          <p:cNvSpPr/>
          <p:nvPr/>
        </p:nvSpPr>
        <p:spPr>
          <a:xfrm>
            <a:off x="2033381" y="4001683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E47BA54-BA79-A81F-5F65-8CD37743FABC}"/>
              </a:ext>
            </a:extLst>
          </p:cNvPr>
          <p:cNvSpPr/>
          <p:nvPr/>
        </p:nvSpPr>
        <p:spPr>
          <a:xfrm>
            <a:off x="3784170" y="4001683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3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A1C6843-C785-4094-AFB4-1ABF4221446B}"/>
              </a:ext>
            </a:extLst>
          </p:cNvPr>
          <p:cNvSpPr/>
          <p:nvPr/>
        </p:nvSpPr>
        <p:spPr>
          <a:xfrm>
            <a:off x="5534959" y="4008728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4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BE59418-E222-AAB7-4F92-3E59750EE2C6}"/>
              </a:ext>
            </a:extLst>
          </p:cNvPr>
          <p:cNvSpPr/>
          <p:nvPr/>
        </p:nvSpPr>
        <p:spPr>
          <a:xfrm>
            <a:off x="343838" y="5738249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5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92D1B5F-7778-8321-295A-6E07B41D8AEA}"/>
              </a:ext>
            </a:extLst>
          </p:cNvPr>
          <p:cNvSpPr/>
          <p:nvPr/>
        </p:nvSpPr>
        <p:spPr>
          <a:xfrm>
            <a:off x="2033381" y="5737676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6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3E68E5B-9E91-D44C-4645-1B2260E0BF01}"/>
              </a:ext>
            </a:extLst>
          </p:cNvPr>
          <p:cNvSpPr/>
          <p:nvPr/>
        </p:nvSpPr>
        <p:spPr>
          <a:xfrm>
            <a:off x="3784170" y="5737676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7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6F4FFE4-E0B4-0461-19DD-AAF3CFB72E1C}"/>
              </a:ext>
            </a:extLst>
          </p:cNvPr>
          <p:cNvSpPr/>
          <p:nvPr/>
        </p:nvSpPr>
        <p:spPr>
          <a:xfrm>
            <a:off x="5534959" y="5744721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8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8BE731C0-33EC-A5AB-80D7-85ADC7CF3724}"/>
              </a:ext>
            </a:extLst>
          </p:cNvPr>
          <p:cNvSpPr/>
          <p:nvPr/>
        </p:nvSpPr>
        <p:spPr>
          <a:xfrm>
            <a:off x="5616227" y="1579774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CBF18EF9-6828-16E4-CB63-39AD0C015BFE}"/>
              </a:ext>
            </a:extLst>
          </p:cNvPr>
          <p:cNvSpPr/>
          <p:nvPr/>
        </p:nvSpPr>
        <p:spPr>
          <a:xfrm>
            <a:off x="6691372" y="1579410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01A695B7-50DA-12B7-BB8C-4E19F4532D5E}"/>
              </a:ext>
            </a:extLst>
          </p:cNvPr>
          <p:cNvSpPr/>
          <p:nvPr/>
        </p:nvSpPr>
        <p:spPr>
          <a:xfrm>
            <a:off x="7805492" y="1579410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98B311CC-E5DB-CD4F-F217-04DDB442CFB6}"/>
              </a:ext>
            </a:extLst>
          </p:cNvPr>
          <p:cNvSpPr/>
          <p:nvPr/>
        </p:nvSpPr>
        <p:spPr>
          <a:xfrm>
            <a:off x="8919611" y="1583893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8DEDF33B-A0A2-DC95-CFDF-29A08D7F3C40}"/>
              </a:ext>
            </a:extLst>
          </p:cNvPr>
          <p:cNvSpPr/>
          <p:nvPr/>
        </p:nvSpPr>
        <p:spPr>
          <a:xfrm>
            <a:off x="5616227" y="2684478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1E149924-DB7C-97CA-832A-8C601597FD96}"/>
              </a:ext>
            </a:extLst>
          </p:cNvPr>
          <p:cNvSpPr/>
          <p:nvPr/>
        </p:nvSpPr>
        <p:spPr>
          <a:xfrm>
            <a:off x="6691372" y="2684114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74D46DA-363A-CDDF-DD36-EC6DD9382D5D}"/>
              </a:ext>
            </a:extLst>
          </p:cNvPr>
          <p:cNvSpPr/>
          <p:nvPr/>
        </p:nvSpPr>
        <p:spPr>
          <a:xfrm>
            <a:off x="7805492" y="2684114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688A5D4-FCFA-614B-C2B6-B9E9EA53373F}"/>
              </a:ext>
            </a:extLst>
          </p:cNvPr>
          <p:cNvSpPr/>
          <p:nvPr/>
        </p:nvSpPr>
        <p:spPr>
          <a:xfrm>
            <a:off x="8919611" y="2688597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117728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1665</TotalTime>
  <Words>184</Words>
  <Application>Microsoft Office PowerPoint</Application>
  <PresentationFormat>Custom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249</cp:revision>
  <dcterms:created xsi:type="dcterms:W3CDTF">2025-02-12T09:43:58Z</dcterms:created>
  <dcterms:modified xsi:type="dcterms:W3CDTF">2025-03-01T23:15:32Z</dcterms:modified>
</cp:coreProperties>
</file>