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78" r:id="rId9"/>
    <p:sldId id="279" r:id="rId10"/>
    <p:sldId id="280" r:id="rId11"/>
    <p:sldId id="281" r:id="rId12"/>
    <p:sldId id="277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CB9"/>
    <a:srgbClr val="934BC9"/>
    <a:srgbClr val="90FF6D"/>
    <a:srgbClr val="FF3F3F"/>
    <a:srgbClr val="FF1D1D"/>
    <a:srgbClr val="FF37CB"/>
    <a:srgbClr val="6CA6AB"/>
    <a:srgbClr val="EDAA73"/>
    <a:srgbClr val="FCA29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i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/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h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389A3"/>
                </a:solidFill>
                <a:latin typeface="Arial Black" panose="020B0A04020102020204" pitchFamily="34" charset="0"/>
              </a:rPr>
              <a:t>p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s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r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latin typeface="Arial Black" panose="020B0A04020102020204" pitchFamily="34" charset="0"/>
              </a:rPr>
              <a:t>i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996600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s</a:t>
            </a:r>
            <a:endParaRPr lang="en-US" sz="6000" dirty="0">
              <a:ln w="28575">
                <a:solidFill>
                  <a:sysClr val="windowText" lastClr="000000"/>
                </a:solidFill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Coloring 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3E12-6243-435F-018F-5A842954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17392" y="993561"/>
            <a:ext cx="46718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Rhombus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rgbClr val="6CA6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75577" y="1393161"/>
            <a:ext cx="4682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Trapezoid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391465"/>
          </a:xfrm>
          <a:prstGeom prst="trapezoid">
            <a:avLst/>
          </a:prstGeom>
          <a:solidFill>
            <a:srgbClr val="FCA2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874576" y="1112145"/>
            <a:ext cx="6425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Parallelogram 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218414" y="2712740"/>
            <a:ext cx="2730159" cy="1173460"/>
          </a:xfrm>
          <a:prstGeom prst="parallelogram">
            <a:avLst>
              <a:gd name="adj" fmla="val 617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0214F0-7E96-83CF-3BB2-9BAB3D8D60F9}"/>
              </a:ext>
            </a:extLst>
          </p:cNvPr>
          <p:cNvSpPr/>
          <p:nvPr/>
        </p:nvSpPr>
        <p:spPr>
          <a:xfrm>
            <a:off x="223083" y="3378919"/>
            <a:ext cx="7131535" cy="3065233"/>
          </a:xfrm>
          <a:prstGeom prst="parallelogram">
            <a:avLst>
              <a:gd name="adj" fmla="val 6176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08104" y="795135"/>
            <a:ext cx="32081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Circle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934B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71950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Oval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16A3A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902977" y="1472883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51633" y="795135"/>
            <a:ext cx="38198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Square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90FF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75577" y="945991"/>
            <a:ext cx="468282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Pentagon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04854" y="1112145"/>
            <a:ext cx="415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Hexagon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EDAA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123816" y="795135"/>
            <a:ext cx="503693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Rectangle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FF37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966857" y="977140"/>
            <a:ext cx="278694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Star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52820" y="993561"/>
            <a:ext cx="423641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Triangle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60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201</cp:revision>
  <dcterms:created xsi:type="dcterms:W3CDTF">2025-02-12T09:43:58Z</dcterms:created>
  <dcterms:modified xsi:type="dcterms:W3CDTF">2025-05-08T14:08:04Z</dcterms:modified>
</cp:coreProperties>
</file>