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72" r:id="rId3"/>
    <p:sldId id="256" r:id="rId4"/>
    <p:sldId id="285" r:id="rId5"/>
    <p:sldId id="289" r:id="rId6"/>
    <p:sldId id="292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31AB"/>
    <a:srgbClr val="C6AE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4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A8E7-1EE1-49F7-A207-B4B55EFB1A41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C0CE-F2FB-49C0-A54D-F2EE62D74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9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A8E7-1EE1-49F7-A207-B4B55EFB1A41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C0CE-F2FB-49C0-A54D-F2EE62D74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1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A8E7-1EE1-49F7-A207-B4B55EFB1A41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C0CE-F2FB-49C0-A54D-F2EE62D74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76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03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39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52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52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39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719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217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2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A8E7-1EE1-49F7-A207-B4B55EFB1A41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C0CE-F2FB-49C0-A54D-F2EE62D74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257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21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826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61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>
                    <a:tint val="82000"/>
                  </a:schemeClr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82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82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A8E7-1EE1-49F7-A207-B4B55EFB1A41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C0CE-F2FB-49C0-A54D-F2EE62D74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A8E7-1EE1-49F7-A207-B4B55EFB1A41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C0CE-F2FB-49C0-A54D-F2EE62D74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6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A8E7-1EE1-49F7-A207-B4B55EFB1A41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C0CE-F2FB-49C0-A54D-F2EE62D74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A8E7-1EE1-49F7-A207-B4B55EFB1A41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C0CE-F2FB-49C0-A54D-F2EE62D74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9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A8E7-1EE1-49F7-A207-B4B55EFB1A41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C0CE-F2FB-49C0-A54D-F2EE62D74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5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A8E7-1EE1-49F7-A207-B4B55EFB1A41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C0CE-F2FB-49C0-A54D-F2EE62D74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5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A8E7-1EE1-49F7-A207-B4B55EFB1A41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C0CE-F2FB-49C0-A54D-F2EE62D74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6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67A8E7-1EE1-49F7-A207-B4B55EFB1A41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17C0CE-F2FB-49C0-A54D-F2EE62D74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6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9E5BE-372F-4D7C-BC0C-F3FB3BEE47A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8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31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74AEC4-1161-1C14-A164-2FE564D0CC9C}"/>
              </a:ext>
            </a:extLst>
          </p:cNvPr>
          <p:cNvSpPr/>
          <p:nvPr/>
        </p:nvSpPr>
        <p:spPr>
          <a:xfrm>
            <a:off x="0" y="0"/>
            <a:ext cx="10058400" cy="1009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85FD1-9881-58EB-F7BE-46EE634E287F}"/>
              </a:ext>
            </a:extLst>
          </p:cNvPr>
          <p:cNvSpPr txBox="1"/>
          <p:nvPr/>
        </p:nvSpPr>
        <p:spPr>
          <a:xfrm>
            <a:off x="0" y="0"/>
            <a:ext cx="10058400" cy="1015663"/>
          </a:xfrm>
          <a:prstGeom prst="rect">
            <a:avLst/>
          </a:prstGeom>
          <a:noFill/>
          <a:ln>
            <a:noFill/>
          </a:ln>
          <a:effectLst>
            <a:softEdge rad="457200"/>
          </a:effectLst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 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c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n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w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chemeClr val="accent2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r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e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l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p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h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chemeClr val="accent5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b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e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6FD31-B12F-2690-7781-16B03AFEAA85}"/>
              </a:ext>
            </a:extLst>
          </p:cNvPr>
          <p:cNvSpPr txBox="1"/>
          <p:nvPr/>
        </p:nvSpPr>
        <p:spPr>
          <a:xfrm>
            <a:off x="0" y="1009080"/>
            <a:ext cx="1005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Coloring Book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9AA2FE-7EB5-D784-245E-AAC1F53CA5A5}"/>
              </a:ext>
            </a:extLst>
          </p:cNvPr>
          <p:cNvSpPr/>
          <p:nvPr/>
        </p:nvSpPr>
        <p:spPr>
          <a:xfrm>
            <a:off x="0" y="2018160"/>
            <a:ext cx="10058400" cy="574765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8000">
                <a:schemeClr val="accent2">
                  <a:lumMod val="60000"/>
                  <a:lumOff val="40000"/>
                </a:schemeClr>
              </a:gs>
              <a:gs pos="100000">
                <a:srgbClr val="BF31A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dirty="0">
              <a:ln>
                <a:solidFill>
                  <a:sysClr val="windowText" lastClr="000000"/>
                </a:solidFill>
              </a:ln>
              <a:solidFill>
                <a:schemeClr val="accent5">
                  <a:lumMod val="75000"/>
                </a:schemeClr>
              </a:solidFill>
              <a:latin typeface="Bodoni MT Black" panose="02070A03080606020203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4A1DA8-0980-10A4-C364-B806554B6D96}"/>
              </a:ext>
            </a:extLst>
          </p:cNvPr>
          <p:cNvGrpSpPr/>
          <p:nvPr/>
        </p:nvGrpSpPr>
        <p:grpSpPr>
          <a:xfrm>
            <a:off x="8164194" y="2137084"/>
            <a:ext cx="1676300" cy="2530090"/>
            <a:chOff x="249865" y="426891"/>
            <a:chExt cx="2351241" cy="354879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2D12981-9F12-F8AA-3C4F-9E4185F30F25}"/>
                </a:ext>
              </a:extLst>
            </p:cNvPr>
            <p:cNvSpPr/>
            <p:nvPr/>
          </p:nvSpPr>
          <p:spPr>
            <a:xfrm>
              <a:off x="908238" y="1841513"/>
              <a:ext cx="938739" cy="2134177"/>
            </a:xfrm>
            <a:prstGeom prst="ellipse">
              <a:avLst/>
            </a:pr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20000"/>
                    <a:lumOff val="80000"/>
                  </a:srgbClr>
                </a:gs>
              </a:gsLst>
              <a:lin ang="156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: Rounded Corners 5">
              <a:extLst>
                <a:ext uri="{FF2B5EF4-FFF2-40B4-BE49-F238E27FC236}">
                  <a16:creationId xmlns:a16="http://schemas.microsoft.com/office/drawing/2014/main" id="{3FDE557F-13F9-A6BE-829D-500D9684CD3F}"/>
                </a:ext>
              </a:extLst>
            </p:cNvPr>
            <p:cNvSpPr/>
            <p:nvPr/>
          </p:nvSpPr>
          <p:spPr>
            <a:xfrm>
              <a:off x="337147" y="1897581"/>
              <a:ext cx="948559" cy="1906653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20000"/>
                    <a:lumOff val="80000"/>
                  </a:srgbClr>
                </a:gs>
              </a:gsLst>
              <a:lin ang="10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: Rounded Corners 5">
              <a:extLst>
                <a:ext uri="{FF2B5EF4-FFF2-40B4-BE49-F238E27FC236}">
                  <a16:creationId xmlns:a16="http://schemas.microsoft.com/office/drawing/2014/main" id="{D833C235-FFFD-80BF-4332-DC79E6CD6A77}"/>
                </a:ext>
              </a:extLst>
            </p:cNvPr>
            <p:cNvSpPr/>
            <p:nvPr/>
          </p:nvSpPr>
          <p:spPr>
            <a:xfrm>
              <a:off x="249865" y="1913499"/>
              <a:ext cx="714300" cy="1435780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20000"/>
                    <a:lumOff val="80000"/>
                  </a:srgbClr>
                </a:gs>
              </a:gsLst>
              <a:lin ang="10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: Rounded Corners 5">
              <a:extLst>
                <a:ext uri="{FF2B5EF4-FFF2-40B4-BE49-F238E27FC236}">
                  <a16:creationId xmlns:a16="http://schemas.microsoft.com/office/drawing/2014/main" id="{5F6E0877-B2BD-397B-EA02-1837554DEBF8}"/>
                </a:ext>
              </a:extLst>
            </p:cNvPr>
            <p:cNvSpPr/>
            <p:nvPr/>
          </p:nvSpPr>
          <p:spPr>
            <a:xfrm flipH="1">
              <a:off x="1542679" y="1897581"/>
              <a:ext cx="948559" cy="1906653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20000"/>
                    <a:lumOff val="80000"/>
                  </a:srgbClr>
                </a:gs>
              </a:gsLst>
              <a:lin ang="10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: Rounded Corners 5">
              <a:extLst>
                <a:ext uri="{FF2B5EF4-FFF2-40B4-BE49-F238E27FC236}">
                  <a16:creationId xmlns:a16="http://schemas.microsoft.com/office/drawing/2014/main" id="{47F28583-3B96-FCC8-3794-1B587B568F63}"/>
                </a:ext>
              </a:extLst>
            </p:cNvPr>
            <p:cNvSpPr/>
            <p:nvPr/>
          </p:nvSpPr>
          <p:spPr>
            <a:xfrm flipH="1">
              <a:off x="1886806" y="1905036"/>
              <a:ext cx="714300" cy="1435780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20000"/>
                    <a:lumOff val="80000"/>
                  </a:srgbClr>
                </a:gs>
              </a:gsLst>
              <a:lin ang="10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3">
              <a:extLst>
                <a:ext uri="{FF2B5EF4-FFF2-40B4-BE49-F238E27FC236}">
                  <a16:creationId xmlns:a16="http://schemas.microsoft.com/office/drawing/2014/main" id="{06203C93-FB07-21F8-9087-2583167C7DD6}"/>
                </a:ext>
              </a:extLst>
            </p:cNvPr>
            <p:cNvSpPr/>
            <p:nvPr/>
          </p:nvSpPr>
          <p:spPr>
            <a:xfrm rot="5400000">
              <a:off x="1060391" y="593998"/>
              <a:ext cx="764305" cy="2150643"/>
            </a:xfrm>
            <a:custGeom>
              <a:avLst/>
              <a:gdLst>
                <a:gd name="connsiteX0" fmla="*/ 0 w 1139684"/>
                <a:gd name="connsiteY0" fmla="*/ 1853128 h 3706256"/>
                <a:gd name="connsiteX1" fmla="*/ 569842 w 1139684"/>
                <a:gd name="connsiteY1" fmla="*/ 0 h 3706256"/>
                <a:gd name="connsiteX2" fmla="*/ 1139684 w 1139684"/>
                <a:gd name="connsiteY2" fmla="*/ 1853128 h 3706256"/>
                <a:gd name="connsiteX3" fmla="*/ 569842 w 1139684"/>
                <a:gd name="connsiteY3" fmla="*/ 3706256 h 3706256"/>
                <a:gd name="connsiteX4" fmla="*/ 0 w 1139684"/>
                <a:gd name="connsiteY4" fmla="*/ 1853128 h 3706256"/>
                <a:gd name="connsiteX0" fmla="*/ 0 w 1148393"/>
                <a:gd name="connsiteY0" fmla="*/ 1853128 h 3868995"/>
                <a:gd name="connsiteX1" fmla="*/ 569842 w 1148393"/>
                <a:gd name="connsiteY1" fmla="*/ 0 h 3868995"/>
                <a:gd name="connsiteX2" fmla="*/ 1139684 w 1148393"/>
                <a:gd name="connsiteY2" fmla="*/ 1853128 h 3868995"/>
                <a:gd name="connsiteX3" fmla="*/ 971132 w 1148393"/>
                <a:gd name="connsiteY3" fmla="*/ 3565556 h 3868995"/>
                <a:gd name="connsiteX4" fmla="*/ 569842 w 1148393"/>
                <a:gd name="connsiteY4" fmla="*/ 3706256 h 3868995"/>
                <a:gd name="connsiteX5" fmla="*/ 0 w 1148393"/>
                <a:gd name="connsiteY5" fmla="*/ 1853128 h 3868995"/>
                <a:gd name="connsiteX0" fmla="*/ 617 w 1149010"/>
                <a:gd name="connsiteY0" fmla="*/ 1853128 h 3868995"/>
                <a:gd name="connsiteX1" fmla="*/ 570459 w 1149010"/>
                <a:gd name="connsiteY1" fmla="*/ 0 h 3868995"/>
                <a:gd name="connsiteX2" fmla="*/ 1140301 w 1149010"/>
                <a:gd name="connsiteY2" fmla="*/ 1853128 h 3868995"/>
                <a:gd name="connsiteX3" fmla="*/ 971749 w 1149010"/>
                <a:gd name="connsiteY3" fmla="*/ 3565556 h 3868995"/>
                <a:gd name="connsiteX4" fmla="*/ 570459 w 1149010"/>
                <a:gd name="connsiteY4" fmla="*/ 3706256 h 3868995"/>
                <a:gd name="connsiteX5" fmla="*/ 617 w 1149010"/>
                <a:gd name="connsiteY5" fmla="*/ 1853128 h 3868995"/>
                <a:gd name="connsiteX0" fmla="*/ 425 w 1386941"/>
                <a:gd name="connsiteY0" fmla="*/ 1919875 h 3864252"/>
                <a:gd name="connsiteX1" fmla="*/ 808390 w 1386941"/>
                <a:gd name="connsiteY1" fmla="*/ 72 h 3864252"/>
                <a:gd name="connsiteX2" fmla="*/ 1378232 w 1386941"/>
                <a:gd name="connsiteY2" fmla="*/ 1853200 h 3864252"/>
                <a:gd name="connsiteX3" fmla="*/ 1209680 w 1386941"/>
                <a:gd name="connsiteY3" fmla="*/ 3565628 h 3864252"/>
                <a:gd name="connsiteX4" fmla="*/ 808390 w 1386941"/>
                <a:gd name="connsiteY4" fmla="*/ 3706328 h 3864252"/>
                <a:gd name="connsiteX5" fmla="*/ 425 w 1386941"/>
                <a:gd name="connsiteY5" fmla="*/ 1919875 h 3864252"/>
                <a:gd name="connsiteX0" fmla="*/ 474 w 1386990"/>
                <a:gd name="connsiteY0" fmla="*/ 1919875 h 3823406"/>
                <a:gd name="connsiteX1" fmla="*/ 808439 w 1386990"/>
                <a:gd name="connsiteY1" fmla="*/ 72 h 3823406"/>
                <a:gd name="connsiteX2" fmla="*/ 1378281 w 1386990"/>
                <a:gd name="connsiteY2" fmla="*/ 1853200 h 3823406"/>
                <a:gd name="connsiteX3" fmla="*/ 1209729 w 1386990"/>
                <a:gd name="connsiteY3" fmla="*/ 3565628 h 3823406"/>
                <a:gd name="connsiteX4" fmla="*/ 808439 w 1386990"/>
                <a:gd name="connsiteY4" fmla="*/ 3706328 h 3823406"/>
                <a:gd name="connsiteX5" fmla="*/ 474 w 1386990"/>
                <a:gd name="connsiteY5" fmla="*/ 1919875 h 3823406"/>
                <a:gd name="connsiteX0" fmla="*/ 474 w 1386990"/>
                <a:gd name="connsiteY0" fmla="*/ 1919875 h 3784545"/>
                <a:gd name="connsiteX1" fmla="*/ 808439 w 1386990"/>
                <a:gd name="connsiteY1" fmla="*/ 72 h 3784545"/>
                <a:gd name="connsiteX2" fmla="*/ 1378281 w 1386990"/>
                <a:gd name="connsiteY2" fmla="*/ 1853200 h 3784545"/>
                <a:gd name="connsiteX3" fmla="*/ 1209729 w 1386990"/>
                <a:gd name="connsiteY3" fmla="*/ 3565628 h 3784545"/>
                <a:gd name="connsiteX4" fmla="*/ 808439 w 1386990"/>
                <a:gd name="connsiteY4" fmla="*/ 3706328 h 3784545"/>
                <a:gd name="connsiteX5" fmla="*/ 474 w 1386990"/>
                <a:gd name="connsiteY5" fmla="*/ 1919875 h 3784545"/>
                <a:gd name="connsiteX0" fmla="*/ 474 w 1393437"/>
                <a:gd name="connsiteY0" fmla="*/ 1919874 h 3784544"/>
                <a:gd name="connsiteX1" fmla="*/ 808439 w 1393437"/>
                <a:gd name="connsiteY1" fmla="*/ 71 h 3784544"/>
                <a:gd name="connsiteX2" fmla="*/ 1378281 w 1393437"/>
                <a:gd name="connsiteY2" fmla="*/ 1853199 h 3784544"/>
                <a:gd name="connsiteX3" fmla="*/ 1190684 w 1393437"/>
                <a:gd name="connsiteY3" fmla="*/ 3337028 h 3784544"/>
                <a:gd name="connsiteX4" fmla="*/ 1209729 w 1393437"/>
                <a:gd name="connsiteY4" fmla="*/ 3565627 h 3784544"/>
                <a:gd name="connsiteX5" fmla="*/ 808439 w 1393437"/>
                <a:gd name="connsiteY5" fmla="*/ 3706327 h 3784544"/>
                <a:gd name="connsiteX6" fmla="*/ 474 w 1393437"/>
                <a:gd name="connsiteY6" fmla="*/ 1919874 h 3784544"/>
                <a:gd name="connsiteX0" fmla="*/ 474 w 1395647"/>
                <a:gd name="connsiteY0" fmla="*/ 1919870 h 3784540"/>
                <a:gd name="connsiteX1" fmla="*/ 808439 w 1395647"/>
                <a:gd name="connsiteY1" fmla="*/ 67 h 3784540"/>
                <a:gd name="connsiteX2" fmla="*/ 1378281 w 1395647"/>
                <a:gd name="connsiteY2" fmla="*/ 1853195 h 3784540"/>
                <a:gd name="connsiteX3" fmla="*/ 1200208 w 1395647"/>
                <a:gd name="connsiteY3" fmla="*/ 2879823 h 3784540"/>
                <a:gd name="connsiteX4" fmla="*/ 1190684 w 1395647"/>
                <a:gd name="connsiteY4" fmla="*/ 3337024 h 3784540"/>
                <a:gd name="connsiteX5" fmla="*/ 1209729 w 1395647"/>
                <a:gd name="connsiteY5" fmla="*/ 3565623 h 3784540"/>
                <a:gd name="connsiteX6" fmla="*/ 808439 w 1395647"/>
                <a:gd name="connsiteY6" fmla="*/ 3706323 h 3784540"/>
                <a:gd name="connsiteX7" fmla="*/ 474 w 1395647"/>
                <a:gd name="connsiteY7" fmla="*/ 1919870 h 3784540"/>
                <a:gd name="connsiteX0" fmla="*/ 474 w 1403388"/>
                <a:gd name="connsiteY0" fmla="*/ 1919866 h 3784536"/>
                <a:gd name="connsiteX1" fmla="*/ 808439 w 1403388"/>
                <a:gd name="connsiteY1" fmla="*/ 63 h 3784536"/>
                <a:gd name="connsiteX2" fmla="*/ 1378281 w 1403388"/>
                <a:gd name="connsiteY2" fmla="*/ 1853191 h 3784536"/>
                <a:gd name="connsiteX3" fmla="*/ 1257358 w 1403388"/>
                <a:gd name="connsiteY3" fmla="*/ 2384519 h 3784536"/>
                <a:gd name="connsiteX4" fmla="*/ 1200208 w 1403388"/>
                <a:gd name="connsiteY4" fmla="*/ 2879819 h 3784536"/>
                <a:gd name="connsiteX5" fmla="*/ 1190684 w 1403388"/>
                <a:gd name="connsiteY5" fmla="*/ 3337020 h 3784536"/>
                <a:gd name="connsiteX6" fmla="*/ 1209729 w 1403388"/>
                <a:gd name="connsiteY6" fmla="*/ 3565619 h 3784536"/>
                <a:gd name="connsiteX7" fmla="*/ 808439 w 1403388"/>
                <a:gd name="connsiteY7" fmla="*/ 3706319 h 3784536"/>
                <a:gd name="connsiteX8" fmla="*/ 474 w 1403388"/>
                <a:gd name="connsiteY8" fmla="*/ 1919866 h 3784536"/>
                <a:gd name="connsiteX0" fmla="*/ 474 w 1303204"/>
                <a:gd name="connsiteY0" fmla="*/ 1919866 h 3784536"/>
                <a:gd name="connsiteX1" fmla="*/ 808439 w 1303204"/>
                <a:gd name="connsiteY1" fmla="*/ 63 h 3784536"/>
                <a:gd name="connsiteX2" fmla="*/ 1254456 w 1303204"/>
                <a:gd name="connsiteY2" fmla="*/ 1853191 h 3784536"/>
                <a:gd name="connsiteX3" fmla="*/ 1257358 w 1303204"/>
                <a:gd name="connsiteY3" fmla="*/ 2384519 h 3784536"/>
                <a:gd name="connsiteX4" fmla="*/ 1200208 w 1303204"/>
                <a:gd name="connsiteY4" fmla="*/ 2879819 h 3784536"/>
                <a:gd name="connsiteX5" fmla="*/ 1190684 w 1303204"/>
                <a:gd name="connsiteY5" fmla="*/ 3337020 h 3784536"/>
                <a:gd name="connsiteX6" fmla="*/ 1209729 w 1303204"/>
                <a:gd name="connsiteY6" fmla="*/ 3565619 h 3784536"/>
                <a:gd name="connsiteX7" fmla="*/ 808439 w 1303204"/>
                <a:gd name="connsiteY7" fmla="*/ 3706319 h 3784536"/>
                <a:gd name="connsiteX8" fmla="*/ 474 w 1303204"/>
                <a:gd name="connsiteY8" fmla="*/ 1919866 h 3784536"/>
                <a:gd name="connsiteX0" fmla="*/ 474 w 1286237"/>
                <a:gd name="connsiteY0" fmla="*/ 1925733 h 3790403"/>
                <a:gd name="connsiteX1" fmla="*/ 808439 w 1286237"/>
                <a:gd name="connsiteY1" fmla="*/ 5930 h 3790403"/>
                <a:gd name="connsiteX2" fmla="*/ 1257354 w 1286237"/>
                <a:gd name="connsiteY2" fmla="*/ 1342636 h 3790403"/>
                <a:gd name="connsiteX3" fmla="*/ 1254456 w 1286237"/>
                <a:gd name="connsiteY3" fmla="*/ 1859058 h 3790403"/>
                <a:gd name="connsiteX4" fmla="*/ 1257358 w 1286237"/>
                <a:gd name="connsiteY4" fmla="*/ 2390386 h 3790403"/>
                <a:gd name="connsiteX5" fmla="*/ 1200208 w 1286237"/>
                <a:gd name="connsiteY5" fmla="*/ 2885686 h 3790403"/>
                <a:gd name="connsiteX6" fmla="*/ 1190684 w 1286237"/>
                <a:gd name="connsiteY6" fmla="*/ 3342887 h 3790403"/>
                <a:gd name="connsiteX7" fmla="*/ 1209729 w 1286237"/>
                <a:gd name="connsiteY7" fmla="*/ 3571486 h 3790403"/>
                <a:gd name="connsiteX8" fmla="*/ 808439 w 1286237"/>
                <a:gd name="connsiteY8" fmla="*/ 3712186 h 3790403"/>
                <a:gd name="connsiteX9" fmla="*/ 474 w 1286237"/>
                <a:gd name="connsiteY9" fmla="*/ 1925733 h 3790403"/>
                <a:gd name="connsiteX0" fmla="*/ 474 w 1274198"/>
                <a:gd name="connsiteY0" fmla="*/ 1946591 h 3811261"/>
                <a:gd name="connsiteX1" fmla="*/ 808439 w 1274198"/>
                <a:gd name="connsiteY1" fmla="*/ 26788 h 3811261"/>
                <a:gd name="connsiteX2" fmla="*/ 1209730 w 1274198"/>
                <a:gd name="connsiteY2" fmla="*/ 858669 h 3811261"/>
                <a:gd name="connsiteX3" fmla="*/ 1257354 w 1274198"/>
                <a:gd name="connsiteY3" fmla="*/ 1363494 h 3811261"/>
                <a:gd name="connsiteX4" fmla="*/ 1254456 w 1274198"/>
                <a:gd name="connsiteY4" fmla="*/ 1879916 h 3811261"/>
                <a:gd name="connsiteX5" fmla="*/ 1257358 w 1274198"/>
                <a:gd name="connsiteY5" fmla="*/ 2411244 h 3811261"/>
                <a:gd name="connsiteX6" fmla="*/ 1200208 w 1274198"/>
                <a:gd name="connsiteY6" fmla="*/ 2906544 h 3811261"/>
                <a:gd name="connsiteX7" fmla="*/ 1190684 w 1274198"/>
                <a:gd name="connsiteY7" fmla="*/ 3363745 h 3811261"/>
                <a:gd name="connsiteX8" fmla="*/ 1209729 w 1274198"/>
                <a:gd name="connsiteY8" fmla="*/ 3592344 h 3811261"/>
                <a:gd name="connsiteX9" fmla="*/ 808439 w 1274198"/>
                <a:gd name="connsiteY9" fmla="*/ 3733044 h 3811261"/>
                <a:gd name="connsiteX10" fmla="*/ 474 w 1274198"/>
                <a:gd name="connsiteY10" fmla="*/ 1946591 h 3811261"/>
                <a:gd name="connsiteX0" fmla="*/ 474 w 1274198"/>
                <a:gd name="connsiteY0" fmla="*/ 1993036 h 3857706"/>
                <a:gd name="connsiteX1" fmla="*/ 808439 w 1274198"/>
                <a:gd name="connsiteY1" fmla="*/ 73233 h 3857706"/>
                <a:gd name="connsiteX2" fmla="*/ 1152584 w 1274198"/>
                <a:gd name="connsiteY2" fmla="*/ 447915 h 3857706"/>
                <a:gd name="connsiteX3" fmla="*/ 1209730 w 1274198"/>
                <a:gd name="connsiteY3" fmla="*/ 905114 h 3857706"/>
                <a:gd name="connsiteX4" fmla="*/ 1257354 w 1274198"/>
                <a:gd name="connsiteY4" fmla="*/ 1409939 h 3857706"/>
                <a:gd name="connsiteX5" fmla="*/ 1254456 w 1274198"/>
                <a:gd name="connsiteY5" fmla="*/ 1926361 h 3857706"/>
                <a:gd name="connsiteX6" fmla="*/ 1257358 w 1274198"/>
                <a:gd name="connsiteY6" fmla="*/ 2457689 h 3857706"/>
                <a:gd name="connsiteX7" fmla="*/ 1200208 w 1274198"/>
                <a:gd name="connsiteY7" fmla="*/ 2952989 h 3857706"/>
                <a:gd name="connsiteX8" fmla="*/ 1190684 w 1274198"/>
                <a:gd name="connsiteY8" fmla="*/ 3410190 h 3857706"/>
                <a:gd name="connsiteX9" fmla="*/ 1209729 w 1274198"/>
                <a:gd name="connsiteY9" fmla="*/ 3638789 h 3857706"/>
                <a:gd name="connsiteX10" fmla="*/ 808439 w 1274198"/>
                <a:gd name="connsiteY10" fmla="*/ 3779489 h 3857706"/>
                <a:gd name="connsiteX11" fmla="*/ 474 w 1274198"/>
                <a:gd name="connsiteY11" fmla="*/ 1993036 h 3857706"/>
                <a:gd name="connsiteX0" fmla="*/ 474 w 1274198"/>
                <a:gd name="connsiteY0" fmla="*/ 2012173 h 3876843"/>
                <a:gd name="connsiteX1" fmla="*/ 808439 w 1274198"/>
                <a:gd name="connsiteY1" fmla="*/ 92370 h 3876843"/>
                <a:gd name="connsiteX2" fmla="*/ 1152584 w 1274198"/>
                <a:gd name="connsiteY2" fmla="*/ 467052 h 3876843"/>
                <a:gd name="connsiteX3" fmla="*/ 1209730 w 1274198"/>
                <a:gd name="connsiteY3" fmla="*/ 924251 h 3876843"/>
                <a:gd name="connsiteX4" fmla="*/ 1257354 w 1274198"/>
                <a:gd name="connsiteY4" fmla="*/ 1429076 h 3876843"/>
                <a:gd name="connsiteX5" fmla="*/ 1254456 w 1274198"/>
                <a:gd name="connsiteY5" fmla="*/ 1945498 h 3876843"/>
                <a:gd name="connsiteX6" fmla="*/ 1257358 w 1274198"/>
                <a:gd name="connsiteY6" fmla="*/ 2476826 h 3876843"/>
                <a:gd name="connsiteX7" fmla="*/ 1200208 w 1274198"/>
                <a:gd name="connsiteY7" fmla="*/ 2972126 h 3876843"/>
                <a:gd name="connsiteX8" fmla="*/ 1190684 w 1274198"/>
                <a:gd name="connsiteY8" fmla="*/ 3429327 h 3876843"/>
                <a:gd name="connsiteX9" fmla="*/ 1209729 w 1274198"/>
                <a:gd name="connsiteY9" fmla="*/ 3657926 h 3876843"/>
                <a:gd name="connsiteX10" fmla="*/ 808439 w 1274198"/>
                <a:gd name="connsiteY10" fmla="*/ 3798626 h 3876843"/>
                <a:gd name="connsiteX11" fmla="*/ 474 w 1274198"/>
                <a:gd name="connsiteY11" fmla="*/ 2012173 h 3876843"/>
                <a:gd name="connsiteX0" fmla="*/ 474 w 1274198"/>
                <a:gd name="connsiteY0" fmla="*/ 2004138 h 3868808"/>
                <a:gd name="connsiteX1" fmla="*/ 808439 w 1274198"/>
                <a:gd name="connsiteY1" fmla="*/ 84335 h 3868808"/>
                <a:gd name="connsiteX2" fmla="*/ 1152584 w 1274198"/>
                <a:gd name="connsiteY2" fmla="*/ 459017 h 3868808"/>
                <a:gd name="connsiteX3" fmla="*/ 1209730 w 1274198"/>
                <a:gd name="connsiteY3" fmla="*/ 916216 h 3868808"/>
                <a:gd name="connsiteX4" fmla="*/ 1257354 w 1274198"/>
                <a:gd name="connsiteY4" fmla="*/ 1421041 h 3868808"/>
                <a:gd name="connsiteX5" fmla="*/ 1254456 w 1274198"/>
                <a:gd name="connsiteY5" fmla="*/ 1937463 h 3868808"/>
                <a:gd name="connsiteX6" fmla="*/ 1257358 w 1274198"/>
                <a:gd name="connsiteY6" fmla="*/ 2468791 h 3868808"/>
                <a:gd name="connsiteX7" fmla="*/ 1200208 w 1274198"/>
                <a:gd name="connsiteY7" fmla="*/ 2964091 h 3868808"/>
                <a:gd name="connsiteX8" fmla="*/ 1190684 w 1274198"/>
                <a:gd name="connsiteY8" fmla="*/ 3421292 h 3868808"/>
                <a:gd name="connsiteX9" fmla="*/ 1209729 w 1274198"/>
                <a:gd name="connsiteY9" fmla="*/ 3649891 h 3868808"/>
                <a:gd name="connsiteX10" fmla="*/ 808439 w 1274198"/>
                <a:gd name="connsiteY10" fmla="*/ 3790591 h 3868808"/>
                <a:gd name="connsiteX11" fmla="*/ 474 w 1274198"/>
                <a:gd name="connsiteY11" fmla="*/ 2004138 h 3868808"/>
                <a:gd name="connsiteX0" fmla="*/ 474 w 1274198"/>
                <a:gd name="connsiteY0" fmla="*/ 1996152 h 3860822"/>
                <a:gd name="connsiteX1" fmla="*/ 808439 w 1274198"/>
                <a:gd name="connsiteY1" fmla="*/ 76349 h 3860822"/>
                <a:gd name="connsiteX2" fmla="*/ 1152584 w 1274198"/>
                <a:gd name="connsiteY2" fmla="*/ 451031 h 3860822"/>
                <a:gd name="connsiteX3" fmla="*/ 1209730 w 1274198"/>
                <a:gd name="connsiteY3" fmla="*/ 908230 h 3860822"/>
                <a:gd name="connsiteX4" fmla="*/ 1257354 w 1274198"/>
                <a:gd name="connsiteY4" fmla="*/ 1413055 h 3860822"/>
                <a:gd name="connsiteX5" fmla="*/ 1254456 w 1274198"/>
                <a:gd name="connsiteY5" fmla="*/ 1929477 h 3860822"/>
                <a:gd name="connsiteX6" fmla="*/ 1257358 w 1274198"/>
                <a:gd name="connsiteY6" fmla="*/ 2460805 h 3860822"/>
                <a:gd name="connsiteX7" fmla="*/ 1200208 w 1274198"/>
                <a:gd name="connsiteY7" fmla="*/ 2956105 h 3860822"/>
                <a:gd name="connsiteX8" fmla="*/ 1190684 w 1274198"/>
                <a:gd name="connsiteY8" fmla="*/ 3413306 h 3860822"/>
                <a:gd name="connsiteX9" fmla="*/ 1209729 w 1274198"/>
                <a:gd name="connsiteY9" fmla="*/ 3641905 h 3860822"/>
                <a:gd name="connsiteX10" fmla="*/ 808439 w 1274198"/>
                <a:gd name="connsiteY10" fmla="*/ 3782605 h 3860822"/>
                <a:gd name="connsiteX11" fmla="*/ 474 w 1274198"/>
                <a:gd name="connsiteY11" fmla="*/ 1996152 h 3860822"/>
                <a:gd name="connsiteX0" fmla="*/ 474 w 1274198"/>
                <a:gd name="connsiteY0" fmla="*/ 1996152 h 3860822"/>
                <a:gd name="connsiteX1" fmla="*/ 808439 w 1274198"/>
                <a:gd name="connsiteY1" fmla="*/ 76349 h 3860822"/>
                <a:gd name="connsiteX2" fmla="*/ 1152584 w 1274198"/>
                <a:gd name="connsiteY2" fmla="*/ 451031 h 3860822"/>
                <a:gd name="connsiteX3" fmla="*/ 1209730 w 1274198"/>
                <a:gd name="connsiteY3" fmla="*/ 908230 h 3860822"/>
                <a:gd name="connsiteX4" fmla="*/ 1257354 w 1274198"/>
                <a:gd name="connsiteY4" fmla="*/ 1413055 h 3860822"/>
                <a:gd name="connsiteX5" fmla="*/ 1254456 w 1274198"/>
                <a:gd name="connsiteY5" fmla="*/ 1929477 h 3860822"/>
                <a:gd name="connsiteX6" fmla="*/ 1257358 w 1274198"/>
                <a:gd name="connsiteY6" fmla="*/ 2460805 h 3860822"/>
                <a:gd name="connsiteX7" fmla="*/ 1200208 w 1274198"/>
                <a:gd name="connsiteY7" fmla="*/ 2956105 h 3860822"/>
                <a:gd name="connsiteX8" fmla="*/ 1190684 w 1274198"/>
                <a:gd name="connsiteY8" fmla="*/ 3413306 h 3860822"/>
                <a:gd name="connsiteX9" fmla="*/ 1209729 w 1274198"/>
                <a:gd name="connsiteY9" fmla="*/ 3641905 h 3860822"/>
                <a:gd name="connsiteX10" fmla="*/ 808439 w 1274198"/>
                <a:gd name="connsiteY10" fmla="*/ 3782605 h 3860822"/>
                <a:gd name="connsiteX11" fmla="*/ 474 w 1274198"/>
                <a:gd name="connsiteY11" fmla="*/ 1996152 h 3860822"/>
                <a:gd name="connsiteX0" fmla="*/ 474 w 1315765"/>
                <a:gd name="connsiteY0" fmla="*/ 1996152 h 3860822"/>
                <a:gd name="connsiteX1" fmla="*/ 808439 w 1315765"/>
                <a:gd name="connsiteY1" fmla="*/ 76349 h 3860822"/>
                <a:gd name="connsiteX2" fmla="*/ 1152584 w 1315765"/>
                <a:gd name="connsiteY2" fmla="*/ 451031 h 3860822"/>
                <a:gd name="connsiteX3" fmla="*/ 1209730 w 1315765"/>
                <a:gd name="connsiteY3" fmla="*/ 908230 h 3860822"/>
                <a:gd name="connsiteX4" fmla="*/ 1257354 w 1315765"/>
                <a:gd name="connsiteY4" fmla="*/ 1413055 h 3860822"/>
                <a:gd name="connsiteX5" fmla="*/ 1254456 w 1315765"/>
                <a:gd name="connsiteY5" fmla="*/ 1929477 h 3860822"/>
                <a:gd name="connsiteX6" fmla="*/ 1257358 w 1315765"/>
                <a:gd name="connsiteY6" fmla="*/ 2460805 h 3860822"/>
                <a:gd name="connsiteX7" fmla="*/ 1200208 w 1315765"/>
                <a:gd name="connsiteY7" fmla="*/ 2956105 h 3860822"/>
                <a:gd name="connsiteX8" fmla="*/ 1190684 w 1315765"/>
                <a:gd name="connsiteY8" fmla="*/ 3413306 h 3860822"/>
                <a:gd name="connsiteX9" fmla="*/ 1209729 w 1315765"/>
                <a:gd name="connsiteY9" fmla="*/ 3641905 h 3860822"/>
                <a:gd name="connsiteX10" fmla="*/ 808439 w 1315765"/>
                <a:gd name="connsiteY10" fmla="*/ 3782605 h 3860822"/>
                <a:gd name="connsiteX11" fmla="*/ 474 w 1315765"/>
                <a:gd name="connsiteY11" fmla="*/ 1996152 h 3860822"/>
                <a:gd name="connsiteX0" fmla="*/ 474 w 1363430"/>
                <a:gd name="connsiteY0" fmla="*/ 1996152 h 3860822"/>
                <a:gd name="connsiteX1" fmla="*/ 808439 w 1363430"/>
                <a:gd name="connsiteY1" fmla="*/ 76349 h 3860822"/>
                <a:gd name="connsiteX2" fmla="*/ 1152584 w 1363430"/>
                <a:gd name="connsiteY2" fmla="*/ 451031 h 3860822"/>
                <a:gd name="connsiteX3" fmla="*/ 1209730 w 1363430"/>
                <a:gd name="connsiteY3" fmla="*/ 908230 h 3860822"/>
                <a:gd name="connsiteX4" fmla="*/ 1257354 w 1363430"/>
                <a:gd name="connsiteY4" fmla="*/ 1413055 h 3860822"/>
                <a:gd name="connsiteX5" fmla="*/ 1254456 w 1363430"/>
                <a:gd name="connsiteY5" fmla="*/ 1929477 h 3860822"/>
                <a:gd name="connsiteX6" fmla="*/ 1257358 w 1363430"/>
                <a:gd name="connsiteY6" fmla="*/ 2460805 h 3860822"/>
                <a:gd name="connsiteX7" fmla="*/ 1200208 w 1363430"/>
                <a:gd name="connsiteY7" fmla="*/ 2956105 h 3860822"/>
                <a:gd name="connsiteX8" fmla="*/ 1190684 w 1363430"/>
                <a:gd name="connsiteY8" fmla="*/ 3413306 h 3860822"/>
                <a:gd name="connsiteX9" fmla="*/ 1209729 w 1363430"/>
                <a:gd name="connsiteY9" fmla="*/ 3641905 h 3860822"/>
                <a:gd name="connsiteX10" fmla="*/ 808439 w 1363430"/>
                <a:gd name="connsiteY10" fmla="*/ 3782605 h 3860822"/>
                <a:gd name="connsiteX11" fmla="*/ 474 w 1363430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24 w 1367465"/>
                <a:gd name="connsiteY0" fmla="*/ 1996152 h 3848143"/>
                <a:gd name="connsiteX1" fmla="*/ 808389 w 1367465"/>
                <a:gd name="connsiteY1" fmla="*/ 76349 h 3848143"/>
                <a:gd name="connsiteX2" fmla="*/ 1152534 w 1367465"/>
                <a:gd name="connsiteY2" fmla="*/ 451031 h 3848143"/>
                <a:gd name="connsiteX3" fmla="*/ 1209680 w 1367465"/>
                <a:gd name="connsiteY3" fmla="*/ 908230 h 3848143"/>
                <a:gd name="connsiteX4" fmla="*/ 1257304 w 1367465"/>
                <a:gd name="connsiteY4" fmla="*/ 1413055 h 3848143"/>
                <a:gd name="connsiteX5" fmla="*/ 1254406 w 1367465"/>
                <a:gd name="connsiteY5" fmla="*/ 1929477 h 3848143"/>
                <a:gd name="connsiteX6" fmla="*/ 1257308 w 1367465"/>
                <a:gd name="connsiteY6" fmla="*/ 2460805 h 3848143"/>
                <a:gd name="connsiteX7" fmla="*/ 1200158 w 1367465"/>
                <a:gd name="connsiteY7" fmla="*/ 2956105 h 3848143"/>
                <a:gd name="connsiteX8" fmla="*/ 1190634 w 1367465"/>
                <a:gd name="connsiteY8" fmla="*/ 3413306 h 3848143"/>
                <a:gd name="connsiteX9" fmla="*/ 808389 w 1367465"/>
                <a:gd name="connsiteY9" fmla="*/ 3782605 h 3848143"/>
                <a:gd name="connsiteX10" fmla="*/ 424 w 1367465"/>
                <a:gd name="connsiteY10" fmla="*/ 1996152 h 3848143"/>
                <a:gd name="connsiteX0" fmla="*/ 424 w 1367465"/>
                <a:gd name="connsiteY0" fmla="*/ 1996152 h 3868037"/>
                <a:gd name="connsiteX1" fmla="*/ 808389 w 1367465"/>
                <a:gd name="connsiteY1" fmla="*/ 76349 h 3868037"/>
                <a:gd name="connsiteX2" fmla="*/ 1152534 w 1367465"/>
                <a:gd name="connsiteY2" fmla="*/ 451031 h 3868037"/>
                <a:gd name="connsiteX3" fmla="*/ 1209680 w 1367465"/>
                <a:gd name="connsiteY3" fmla="*/ 908230 h 3868037"/>
                <a:gd name="connsiteX4" fmla="*/ 1257304 w 1367465"/>
                <a:gd name="connsiteY4" fmla="*/ 1413055 h 3868037"/>
                <a:gd name="connsiteX5" fmla="*/ 1254406 w 1367465"/>
                <a:gd name="connsiteY5" fmla="*/ 1929477 h 3868037"/>
                <a:gd name="connsiteX6" fmla="*/ 1257308 w 1367465"/>
                <a:gd name="connsiteY6" fmla="*/ 2460805 h 3868037"/>
                <a:gd name="connsiteX7" fmla="*/ 1200158 w 1367465"/>
                <a:gd name="connsiteY7" fmla="*/ 2956105 h 3868037"/>
                <a:gd name="connsiteX8" fmla="*/ 1190634 w 1367465"/>
                <a:gd name="connsiteY8" fmla="*/ 3413306 h 3868037"/>
                <a:gd name="connsiteX9" fmla="*/ 808389 w 1367465"/>
                <a:gd name="connsiteY9" fmla="*/ 3782605 h 3868037"/>
                <a:gd name="connsiteX10" fmla="*/ 424 w 1367465"/>
                <a:gd name="connsiteY10" fmla="*/ 1996152 h 3868037"/>
                <a:gd name="connsiteX0" fmla="*/ 488 w 1367529"/>
                <a:gd name="connsiteY0" fmla="*/ 1996152 h 3848027"/>
                <a:gd name="connsiteX1" fmla="*/ 808453 w 1367529"/>
                <a:gd name="connsiteY1" fmla="*/ 76349 h 3848027"/>
                <a:gd name="connsiteX2" fmla="*/ 1152598 w 1367529"/>
                <a:gd name="connsiteY2" fmla="*/ 451031 h 3848027"/>
                <a:gd name="connsiteX3" fmla="*/ 1209744 w 1367529"/>
                <a:gd name="connsiteY3" fmla="*/ 908230 h 3848027"/>
                <a:gd name="connsiteX4" fmla="*/ 1257368 w 1367529"/>
                <a:gd name="connsiteY4" fmla="*/ 1413055 h 3848027"/>
                <a:gd name="connsiteX5" fmla="*/ 1254470 w 1367529"/>
                <a:gd name="connsiteY5" fmla="*/ 1929477 h 3848027"/>
                <a:gd name="connsiteX6" fmla="*/ 1257372 w 1367529"/>
                <a:gd name="connsiteY6" fmla="*/ 2460805 h 3848027"/>
                <a:gd name="connsiteX7" fmla="*/ 1200222 w 1367529"/>
                <a:gd name="connsiteY7" fmla="*/ 2956105 h 3848027"/>
                <a:gd name="connsiteX8" fmla="*/ 1190698 w 1367529"/>
                <a:gd name="connsiteY8" fmla="*/ 3413306 h 3848027"/>
                <a:gd name="connsiteX9" fmla="*/ 808453 w 1367529"/>
                <a:gd name="connsiteY9" fmla="*/ 3782605 h 3848027"/>
                <a:gd name="connsiteX10" fmla="*/ 488 w 1367529"/>
                <a:gd name="connsiteY10" fmla="*/ 1996152 h 3848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67529" h="3848027">
                  <a:moveTo>
                    <a:pt x="488" y="1996152"/>
                  </a:moveTo>
                  <a:cubicBezTo>
                    <a:pt x="19538" y="686948"/>
                    <a:pt x="502138" y="295769"/>
                    <a:pt x="808453" y="76349"/>
                  </a:cubicBezTo>
                  <a:cubicBezTo>
                    <a:pt x="1114768" y="-143071"/>
                    <a:pt x="1295266" y="150459"/>
                    <a:pt x="1152598" y="451031"/>
                  </a:cubicBezTo>
                  <a:cubicBezTo>
                    <a:pt x="1343305" y="694453"/>
                    <a:pt x="1181169" y="749480"/>
                    <a:pt x="1209744" y="908230"/>
                  </a:cubicBezTo>
                  <a:cubicBezTo>
                    <a:pt x="1428819" y="1143180"/>
                    <a:pt x="1237214" y="1247610"/>
                    <a:pt x="1257368" y="1413055"/>
                  </a:cubicBezTo>
                  <a:cubicBezTo>
                    <a:pt x="1506125" y="1788050"/>
                    <a:pt x="1256057" y="1840577"/>
                    <a:pt x="1254470" y="1929477"/>
                  </a:cubicBezTo>
                  <a:cubicBezTo>
                    <a:pt x="1452911" y="2161252"/>
                    <a:pt x="1287051" y="2289700"/>
                    <a:pt x="1257372" y="2460805"/>
                  </a:cubicBezTo>
                  <a:cubicBezTo>
                    <a:pt x="1418196" y="2784310"/>
                    <a:pt x="1227209" y="2797355"/>
                    <a:pt x="1200222" y="2956105"/>
                  </a:cubicBezTo>
                  <a:cubicBezTo>
                    <a:pt x="1335163" y="3191055"/>
                    <a:pt x="1255993" y="3275556"/>
                    <a:pt x="1190698" y="3413306"/>
                  </a:cubicBezTo>
                  <a:cubicBezTo>
                    <a:pt x="1268278" y="3722506"/>
                    <a:pt x="1092546" y="3971172"/>
                    <a:pt x="808453" y="3782605"/>
                  </a:cubicBezTo>
                  <a:cubicBezTo>
                    <a:pt x="524360" y="3594038"/>
                    <a:pt x="-18562" y="3305356"/>
                    <a:pt x="488" y="1996152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02F380E-0282-9595-9083-9744ED4DEC58}"/>
                </a:ext>
              </a:extLst>
            </p:cNvPr>
            <p:cNvSpPr/>
            <p:nvPr/>
          </p:nvSpPr>
          <p:spPr>
            <a:xfrm>
              <a:off x="595808" y="1251211"/>
              <a:ext cx="1737869" cy="551258"/>
            </a:xfrm>
            <a:prstGeom prst="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2DFC5078-D530-DB27-B36D-855DB4FE7B43}"/>
                </a:ext>
              </a:extLst>
            </p:cNvPr>
            <p:cNvSpPr/>
            <p:nvPr/>
          </p:nvSpPr>
          <p:spPr>
            <a:xfrm rot="17991103">
              <a:off x="496809" y="375186"/>
              <a:ext cx="1877277" cy="1980687"/>
            </a:xfrm>
            <a:prstGeom prst="arc">
              <a:avLst>
                <a:gd name="adj1" fmla="val 12779785"/>
                <a:gd name="adj2" fmla="val 5154223"/>
              </a:avLst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2">
              <a:extLst>
                <a:ext uri="{FF2B5EF4-FFF2-40B4-BE49-F238E27FC236}">
                  <a16:creationId xmlns:a16="http://schemas.microsoft.com/office/drawing/2014/main" id="{1A7FCB80-4346-6B6C-505D-9B16011B98B9}"/>
                </a:ext>
              </a:extLst>
            </p:cNvPr>
            <p:cNvSpPr/>
            <p:nvPr/>
          </p:nvSpPr>
          <p:spPr>
            <a:xfrm rot="557351">
              <a:off x="1248035" y="427261"/>
              <a:ext cx="627380" cy="196079"/>
            </a:xfrm>
            <a:custGeom>
              <a:avLst/>
              <a:gdLst>
                <a:gd name="connsiteX0" fmla="*/ 0 w 1107147"/>
                <a:gd name="connsiteY0" fmla="*/ 267556 h 535111"/>
                <a:gd name="connsiteX1" fmla="*/ 553574 w 1107147"/>
                <a:gd name="connsiteY1" fmla="*/ 0 h 535111"/>
                <a:gd name="connsiteX2" fmla="*/ 1107148 w 1107147"/>
                <a:gd name="connsiteY2" fmla="*/ 267556 h 535111"/>
                <a:gd name="connsiteX3" fmla="*/ 553574 w 1107147"/>
                <a:gd name="connsiteY3" fmla="*/ 535112 h 535111"/>
                <a:gd name="connsiteX4" fmla="*/ 0 w 1107147"/>
                <a:gd name="connsiteY4" fmla="*/ 267556 h 535111"/>
                <a:gd name="connsiteX0" fmla="*/ 0 w 1122536"/>
                <a:gd name="connsiteY0" fmla="*/ 33445 h 301001"/>
                <a:gd name="connsiteX1" fmla="*/ 1107148 w 1122536"/>
                <a:gd name="connsiteY1" fmla="*/ 33445 h 301001"/>
                <a:gd name="connsiteX2" fmla="*/ 553574 w 1122536"/>
                <a:gd name="connsiteY2" fmla="*/ 301001 h 301001"/>
                <a:gd name="connsiteX3" fmla="*/ 0 w 1122536"/>
                <a:gd name="connsiteY3" fmla="*/ 33445 h 301001"/>
                <a:gd name="connsiteX0" fmla="*/ 0 w 1122536"/>
                <a:gd name="connsiteY0" fmla="*/ 83278 h 350834"/>
                <a:gd name="connsiteX1" fmla="*/ 1107148 w 1122536"/>
                <a:gd name="connsiteY1" fmla="*/ 83278 h 350834"/>
                <a:gd name="connsiteX2" fmla="*/ 553574 w 1122536"/>
                <a:gd name="connsiteY2" fmla="*/ 350834 h 350834"/>
                <a:gd name="connsiteX3" fmla="*/ 0 w 1122536"/>
                <a:gd name="connsiteY3" fmla="*/ 83278 h 35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2536" h="350834">
                  <a:moveTo>
                    <a:pt x="0" y="83278"/>
                  </a:moveTo>
                  <a:cubicBezTo>
                    <a:pt x="92262" y="38685"/>
                    <a:pt x="792884" y="-79429"/>
                    <a:pt x="1107148" y="83278"/>
                  </a:cubicBezTo>
                  <a:cubicBezTo>
                    <a:pt x="1199410" y="127871"/>
                    <a:pt x="859304" y="350834"/>
                    <a:pt x="553574" y="350834"/>
                  </a:cubicBezTo>
                  <a:cubicBezTo>
                    <a:pt x="247844" y="350834"/>
                    <a:pt x="0" y="231045"/>
                    <a:pt x="0" y="83278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40000"/>
                    <a:lumOff val="60000"/>
                  </a:srgbClr>
                </a:gs>
              </a:gsLst>
              <a:lin ang="66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CC0ECB5-2FC6-6681-5908-03206C0FC908}"/>
                </a:ext>
              </a:extLst>
            </p:cNvPr>
            <p:cNvSpPr/>
            <p:nvPr/>
          </p:nvSpPr>
          <p:spPr>
            <a:xfrm rot="728066">
              <a:off x="1124852" y="548230"/>
              <a:ext cx="268682" cy="140405"/>
            </a:xfrm>
            <a:prstGeom prst="ellipse">
              <a:avLst/>
            </a:pr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40000"/>
                    <a:lumOff val="60000"/>
                  </a:srgbClr>
                </a:gs>
              </a:gsLst>
              <a:lin ang="204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E74C3D0-1D21-A221-E4D2-3453938F6C90}"/>
                </a:ext>
              </a:extLst>
            </p:cNvPr>
            <p:cNvSpPr/>
            <p:nvPr/>
          </p:nvSpPr>
          <p:spPr>
            <a:xfrm rot="728066">
              <a:off x="1710093" y="757561"/>
              <a:ext cx="268682" cy="140405"/>
            </a:xfrm>
            <a:prstGeom prst="ellipse">
              <a:avLst/>
            </a:pr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40000"/>
                    <a:lumOff val="60000"/>
                  </a:srgbClr>
                </a:gs>
              </a:gsLst>
              <a:lin ang="156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E6D593C3-7E0F-4CB4-0796-FD766C176A15}"/>
                </a:ext>
              </a:extLst>
            </p:cNvPr>
            <p:cNvSpPr/>
            <p:nvPr/>
          </p:nvSpPr>
          <p:spPr>
            <a:xfrm rot="8937356">
              <a:off x="1309643" y="1478517"/>
              <a:ext cx="265799" cy="265799"/>
            </a:xfrm>
            <a:prstGeom prst="arc">
              <a:avLst>
                <a:gd name="adj1" fmla="val 11899495"/>
                <a:gd name="adj2" fmla="val 2401956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E91E97E-F1D2-9BF1-25F1-CFD039F379C2}"/>
                </a:ext>
              </a:extLst>
            </p:cNvPr>
            <p:cNvSpPr/>
            <p:nvPr/>
          </p:nvSpPr>
          <p:spPr>
            <a:xfrm>
              <a:off x="845478" y="1189858"/>
              <a:ext cx="301411" cy="301411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110EC49-2B20-CA50-BBFA-1FB701E125AD}"/>
                </a:ext>
              </a:extLst>
            </p:cNvPr>
            <p:cNvSpPr/>
            <p:nvPr/>
          </p:nvSpPr>
          <p:spPr>
            <a:xfrm>
              <a:off x="927033" y="1239009"/>
              <a:ext cx="109105" cy="10910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AD4BE57-061F-46E9-4726-7D4B782C394B}"/>
                </a:ext>
              </a:extLst>
            </p:cNvPr>
            <p:cNvSpPr/>
            <p:nvPr/>
          </p:nvSpPr>
          <p:spPr>
            <a:xfrm>
              <a:off x="1708326" y="1189858"/>
              <a:ext cx="301411" cy="301411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DE15BFD-740B-E01F-77BF-2E8001A52C7B}"/>
                </a:ext>
              </a:extLst>
            </p:cNvPr>
            <p:cNvSpPr/>
            <p:nvPr/>
          </p:nvSpPr>
          <p:spPr>
            <a:xfrm>
              <a:off x="1789882" y="1239009"/>
              <a:ext cx="109105" cy="10910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B33661-577B-99DA-9557-961CA0AD2B29}"/>
                </a:ext>
              </a:extLst>
            </p:cNvPr>
            <p:cNvSpPr/>
            <p:nvPr/>
          </p:nvSpPr>
          <p:spPr>
            <a:xfrm>
              <a:off x="607015" y="1529990"/>
              <a:ext cx="268682" cy="140405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019FC5B-AC97-E0C3-A0EE-53C9AB12EB5A}"/>
                </a:ext>
              </a:extLst>
            </p:cNvPr>
            <p:cNvSpPr/>
            <p:nvPr/>
          </p:nvSpPr>
          <p:spPr>
            <a:xfrm>
              <a:off x="2007956" y="1530271"/>
              <a:ext cx="268682" cy="140405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ABFA67A-B404-E080-2595-A6F737B4FFE9}"/>
              </a:ext>
            </a:extLst>
          </p:cNvPr>
          <p:cNvSpPr txBox="1"/>
          <p:nvPr/>
        </p:nvSpPr>
        <p:spPr>
          <a:xfrm>
            <a:off x="1687863" y="2137084"/>
            <a:ext cx="711696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uLnTx/>
                <a:uFillTx/>
                <a:latin typeface="Bodoni MT Black" panose="02070A03080606020203" pitchFamily="18" charset="0"/>
                <a:ea typeface="+mn-ea"/>
                <a:cs typeface="+mn-cs"/>
              </a:rPr>
              <a:t>Aa</a:t>
            </a:r>
            <a:r>
              <a:rPr kumimoji="0" lang="en-US" sz="115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Bodoni MT Black" panose="02070A03080606020203" pitchFamily="18" charset="0"/>
                <a:ea typeface="+mn-ea"/>
                <a:cs typeface="+mn-cs"/>
              </a:rPr>
              <a:t>  </a:t>
            </a:r>
            <a:r>
              <a:rPr kumimoji="0" lang="en-US" sz="115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/>
                <a:uLnTx/>
                <a:uFillTx/>
                <a:latin typeface="Bodoni MT Black" panose="02070A03080606020203" pitchFamily="18" charset="0"/>
                <a:ea typeface="+mn-ea"/>
                <a:cs typeface="+mn-cs"/>
              </a:rPr>
              <a:t>Bb</a:t>
            </a:r>
            <a:r>
              <a:rPr kumimoji="0" lang="en-US" sz="115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Bodoni MT Black" panose="02070A03080606020203" pitchFamily="18" charset="0"/>
                <a:ea typeface="+mn-ea"/>
                <a:cs typeface="+mn-cs"/>
              </a:rPr>
              <a:t> </a:t>
            </a:r>
            <a:r>
              <a:rPr kumimoji="0" lang="en-US" sz="115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F31AB"/>
                </a:solidFill>
                <a:effectLst/>
                <a:uLnTx/>
                <a:uFillTx/>
                <a:latin typeface="Bodoni MT Black" panose="02070A03080606020203" pitchFamily="18" charset="0"/>
                <a:ea typeface="+mn-ea"/>
                <a:cs typeface="+mn-cs"/>
              </a:rPr>
              <a:t>Cc</a:t>
            </a:r>
            <a:r>
              <a:rPr kumimoji="0" lang="en-US" sz="115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Bodoni MT Black" panose="02070A03080606020203" pitchFamily="18" charset="0"/>
                <a:ea typeface="+mn-ea"/>
                <a:cs typeface="+mn-cs"/>
              </a:rPr>
              <a:t> </a:t>
            </a:r>
            <a:r>
              <a:rPr kumimoji="0" lang="en-US" sz="115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Bodoni MT Black" panose="02070A03080606020203" pitchFamily="18" charset="0"/>
                <a:ea typeface="+mn-ea"/>
                <a:cs typeface="+mn-cs"/>
              </a:rPr>
              <a:t>Dd</a:t>
            </a:r>
            <a:r>
              <a:rPr kumimoji="0" lang="en-US" sz="115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Bodoni MT Black" panose="02070A03080606020203" pitchFamily="18" charset="0"/>
                <a:ea typeface="+mn-ea"/>
                <a:cs typeface="+mn-cs"/>
              </a:rPr>
              <a:t> </a:t>
            </a:r>
            <a:r>
              <a:rPr kumimoji="0" lang="en-US" sz="115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/>
                <a:uLnTx/>
                <a:uFillTx/>
                <a:latin typeface="Bodoni MT Black" panose="02070A03080606020203" pitchFamily="18" charset="0"/>
                <a:ea typeface="+mn-ea"/>
                <a:cs typeface="+mn-cs"/>
              </a:rPr>
              <a:t>Ee</a:t>
            </a:r>
            <a:r>
              <a:rPr kumimoji="0" lang="en-US" sz="115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Bodoni MT Black" panose="02070A03080606020203" pitchFamily="18" charset="0"/>
                <a:ea typeface="+mn-ea"/>
                <a:cs typeface="+mn-cs"/>
              </a:rPr>
              <a:t> </a:t>
            </a:r>
            <a:r>
              <a:rPr kumimoji="0" lang="en-US" sz="115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Bodoni MT Black" panose="02070A03080606020203" pitchFamily="18" charset="0"/>
                <a:ea typeface="+mn-ea"/>
                <a:cs typeface="+mn-cs"/>
              </a:rPr>
              <a:t>Ff</a:t>
            </a:r>
            <a:r>
              <a:rPr kumimoji="0" lang="en-US" sz="115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Bodoni MT Black" panose="02070A03080606020203" pitchFamily="18" charset="0"/>
                <a:ea typeface="+mn-ea"/>
                <a:cs typeface="+mn-cs"/>
              </a:rPr>
              <a:t> </a:t>
            </a:r>
            <a:r>
              <a:rPr kumimoji="0" lang="en-US" sz="115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Bodoni MT Black" panose="02070A03080606020203" pitchFamily="18" charset="0"/>
                <a:ea typeface="+mn-ea"/>
                <a:cs typeface="+mn-cs"/>
              </a:rPr>
              <a:t>Gg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5479FF3-DEE5-5AE6-E13F-9C0397B5CFA1}"/>
              </a:ext>
            </a:extLst>
          </p:cNvPr>
          <p:cNvGrpSpPr/>
          <p:nvPr/>
        </p:nvGrpSpPr>
        <p:grpSpPr>
          <a:xfrm flipH="1">
            <a:off x="361965" y="5623787"/>
            <a:ext cx="2523862" cy="1549340"/>
            <a:chOff x="2595778" y="3283399"/>
            <a:chExt cx="5291341" cy="3248229"/>
          </a:xfrm>
        </p:grpSpPr>
        <p:sp>
          <p:nvSpPr>
            <p:cNvPr id="28" name="Oval 77">
              <a:extLst>
                <a:ext uri="{FF2B5EF4-FFF2-40B4-BE49-F238E27FC236}">
                  <a16:creationId xmlns:a16="http://schemas.microsoft.com/office/drawing/2014/main" id="{93F0A364-89C5-63CE-F2DC-0EB8F0C68062}"/>
                </a:ext>
              </a:extLst>
            </p:cNvPr>
            <p:cNvSpPr/>
            <p:nvPr/>
          </p:nvSpPr>
          <p:spPr>
            <a:xfrm rot="4198079">
              <a:off x="4950112" y="5700951"/>
              <a:ext cx="704614" cy="956740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116522 w 1867065"/>
                <a:gd name="connsiteY7" fmla="*/ 170559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425 w 1866810"/>
                <a:gd name="connsiteY0" fmla="*/ 1452780 h 3000219"/>
                <a:gd name="connsiteX1" fmla="*/ 1316613 w 1866810"/>
                <a:gd name="connsiteY1" fmla="*/ 1390 h 3000219"/>
                <a:gd name="connsiteX2" fmla="*/ 1070548 w 1866810"/>
                <a:gd name="connsiteY2" fmla="*/ 1149079 h 3000219"/>
                <a:gd name="connsiteX3" fmla="*/ 1827468 w 1866810"/>
                <a:gd name="connsiteY3" fmla="*/ 829039 h 3000219"/>
                <a:gd name="connsiteX4" fmla="*/ 1433766 w 1866810"/>
                <a:gd name="connsiteY4" fmla="*/ 1159240 h 3000219"/>
                <a:gd name="connsiteX5" fmla="*/ 1852866 w 1866810"/>
                <a:gd name="connsiteY5" fmla="*/ 1616441 h 3000219"/>
                <a:gd name="connsiteX6" fmla="*/ 1738567 w 1866810"/>
                <a:gd name="connsiteY6" fmla="*/ 2302241 h 3000219"/>
                <a:gd name="connsiteX7" fmla="*/ 1116267 w 1866810"/>
                <a:gd name="connsiteY7" fmla="*/ 1687561 h 3000219"/>
                <a:gd name="connsiteX8" fmla="*/ 1471867 w 1866810"/>
                <a:gd name="connsiteY8" fmla="*/ 2949940 h 3000219"/>
                <a:gd name="connsiteX9" fmla="*/ 425 w 1866810"/>
                <a:gd name="connsiteY9" fmla="*/ 1452780 h 3000219"/>
                <a:gd name="connsiteX0" fmla="*/ 425 w 1897014"/>
                <a:gd name="connsiteY0" fmla="*/ 1452780 h 3000219"/>
                <a:gd name="connsiteX1" fmla="*/ 1316613 w 1897014"/>
                <a:gd name="connsiteY1" fmla="*/ 1390 h 3000219"/>
                <a:gd name="connsiteX2" fmla="*/ 1070548 w 1897014"/>
                <a:gd name="connsiteY2" fmla="*/ 1149079 h 3000219"/>
                <a:gd name="connsiteX3" fmla="*/ 1827468 w 1897014"/>
                <a:gd name="connsiteY3" fmla="*/ 829039 h 3000219"/>
                <a:gd name="connsiteX4" fmla="*/ 1852866 w 1897014"/>
                <a:gd name="connsiteY4" fmla="*/ 1616441 h 3000219"/>
                <a:gd name="connsiteX5" fmla="*/ 1738567 w 1897014"/>
                <a:gd name="connsiteY5" fmla="*/ 2302241 h 3000219"/>
                <a:gd name="connsiteX6" fmla="*/ 1116267 w 1897014"/>
                <a:gd name="connsiteY6" fmla="*/ 1687561 h 3000219"/>
                <a:gd name="connsiteX7" fmla="*/ 1471867 w 1897014"/>
                <a:gd name="connsiteY7" fmla="*/ 2949940 h 3000219"/>
                <a:gd name="connsiteX8" fmla="*/ 425 w 1897014"/>
                <a:gd name="connsiteY8" fmla="*/ 1452780 h 3000219"/>
                <a:gd name="connsiteX0" fmla="*/ 425 w 1880243"/>
                <a:gd name="connsiteY0" fmla="*/ 1452780 h 3000219"/>
                <a:gd name="connsiteX1" fmla="*/ 1316613 w 1880243"/>
                <a:gd name="connsiteY1" fmla="*/ 1390 h 3000219"/>
                <a:gd name="connsiteX2" fmla="*/ 1070548 w 1880243"/>
                <a:gd name="connsiteY2" fmla="*/ 1149079 h 3000219"/>
                <a:gd name="connsiteX3" fmla="*/ 1827468 w 1880243"/>
                <a:gd name="connsiteY3" fmla="*/ 829039 h 3000219"/>
                <a:gd name="connsiteX4" fmla="*/ 1738567 w 1880243"/>
                <a:gd name="connsiteY4" fmla="*/ 2302241 h 3000219"/>
                <a:gd name="connsiteX5" fmla="*/ 1116267 w 1880243"/>
                <a:gd name="connsiteY5" fmla="*/ 1687561 h 3000219"/>
                <a:gd name="connsiteX6" fmla="*/ 1471867 w 1880243"/>
                <a:gd name="connsiteY6" fmla="*/ 2949940 h 3000219"/>
                <a:gd name="connsiteX7" fmla="*/ 425 w 1880243"/>
                <a:gd name="connsiteY7" fmla="*/ 1452780 h 3000219"/>
                <a:gd name="connsiteX0" fmla="*/ 1 w 1879819"/>
                <a:gd name="connsiteY0" fmla="*/ 897456 h 2442217"/>
                <a:gd name="connsiteX1" fmla="*/ 1468589 w 1879819"/>
                <a:gd name="connsiteY1" fmla="*/ 2326 h 2442217"/>
                <a:gd name="connsiteX2" fmla="*/ 1070124 w 1879819"/>
                <a:gd name="connsiteY2" fmla="*/ 593755 h 2442217"/>
                <a:gd name="connsiteX3" fmla="*/ 1827044 w 1879819"/>
                <a:gd name="connsiteY3" fmla="*/ 273715 h 2442217"/>
                <a:gd name="connsiteX4" fmla="*/ 1738143 w 1879819"/>
                <a:gd name="connsiteY4" fmla="*/ 1746917 h 2442217"/>
                <a:gd name="connsiteX5" fmla="*/ 1115843 w 1879819"/>
                <a:gd name="connsiteY5" fmla="*/ 1132237 h 2442217"/>
                <a:gd name="connsiteX6" fmla="*/ 1471443 w 1879819"/>
                <a:gd name="connsiteY6" fmla="*/ 2394616 h 2442217"/>
                <a:gd name="connsiteX7" fmla="*/ 1 w 1879819"/>
                <a:gd name="connsiteY7" fmla="*/ 897456 h 2442217"/>
                <a:gd name="connsiteX0" fmla="*/ 1 w 1879819"/>
                <a:gd name="connsiteY0" fmla="*/ 979169 h 2523930"/>
                <a:gd name="connsiteX1" fmla="*/ 1468589 w 1879819"/>
                <a:gd name="connsiteY1" fmla="*/ 84039 h 2523930"/>
                <a:gd name="connsiteX2" fmla="*/ 1070124 w 1879819"/>
                <a:gd name="connsiteY2" fmla="*/ 675468 h 2523930"/>
                <a:gd name="connsiteX3" fmla="*/ 1827044 w 1879819"/>
                <a:gd name="connsiteY3" fmla="*/ 355428 h 2523930"/>
                <a:gd name="connsiteX4" fmla="*/ 1738143 w 1879819"/>
                <a:gd name="connsiteY4" fmla="*/ 1828630 h 2523930"/>
                <a:gd name="connsiteX5" fmla="*/ 1115843 w 1879819"/>
                <a:gd name="connsiteY5" fmla="*/ 1213950 h 2523930"/>
                <a:gd name="connsiteX6" fmla="*/ 1471443 w 1879819"/>
                <a:gd name="connsiteY6" fmla="*/ 2476329 h 2523930"/>
                <a:gd name="connsiteX7" fmla="*/ 1 w 1879819"/>
                <a:gd name="connsiteY7" fmla="*/ 979169 h 2523930"/>
                <a:gd name="connsiteX0" fmla="*/ 1 w 1885523"/>
                <a:gd name="connsiteY0" fmla="*/ 979169 h 2523930"/>
                <a:gd name="connsiteX1" fmla="*/ 1468589 w 1885523"/>
                <a:gd name="connsiteY1" fmla="*/ 84039 h 2523930"/>
                <a:gd name="connsiteX2" fmla="*/ 1070124 w 1885523"/>
                <a:gd name="connsiteY2" fmla="*/ 675468 h 2523930"/>
                <a:gd name="connsiteX3" fmla="*/ 1834664 w 1885523"/>
                <a:gd name="connsiteY3" fmla="*/ 782148 h 2523930"/>
                <a:gd name="connsiteX4" fmla="*/ 1738143 w 1885523"/>
                <a:gd name="connsiteY4" fmla="*/ 1828630 h 2523930"/>
                <a:gd name="connsiteX5" fmla="*/ 1115843 w 1885523"/>
                <a:gd name="connsiteY5" fmla="*/ 1213950 h 2523930"/>
                <a:gd name="connsiteX6" fmla="*/ 1471443 w 1885523"/>
                <a:gd name="connsiteY6" fmla="*/ 2476329 h 2523930"/>
                <a:gd name="connsiteX7" fmla="*/ 1 w 1885523"/>
                <a:gd name="connsiteY7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4 w 1845012"/>
                <a:gd name="connsiteY0" fmla="*/ 972372 h 1899510"/>
                <a:gd name="connsiteX1" fmla="*/ 1468592 w 1845012"/>
                <a:gd name="connsiteY1" fmla="*/ 77242 h 1899510"/>
                <a:gd name="connsiteX2" fmla="*/ 1070127 w 1845012"/>
                <a:gd name="connsiteY2" fmla="*/ 668671 h 1899510"/>
                <a:gd name="connsiteX3" fmla="*/ 1834667 w 1845012"/>
                <a:gd name="connsiteY3" fmla="*/ 775351 h 1899510"/>
                <a:gd name="connsiteX4" fmla="*/ 1115846 w 1845012"/>
                <a:gd name="connsiteY4" fmla="*/ 1207153 h 1899510"/>
                <a:gd name="connsiteX5" fmla="*/ 1486686 w 1845012"/>
                <a:gd name="connsiteY5" fmla="*/ 1829452 h 1899510"/>
                <a:gd name="connsiteX6" fmla="*/ 4 w 1845012"/>
                <a:gd name="connsiteY6" fmla="*/ 972372 h 1899510"/>
                <a:gd name="connsiteX0" fmla="*/ 24 w 1845032"/>
                <a:gd name="connsiteY0" fmla="*/ 972297 h 1892209"/>
                <a:gd name="connsiteX1" fmla="*/ 1468612 w 1845032"/>
                <a:gd name="connsiteY1" fmla="*/ 77167 h 1892209"/>
                <a:gd name="connsiteX2" fmla="*/ 1070147 w 1845032"/>
                <a:gd name="connsiteY2" fmla="*/ 668596 h 1892209"/>
                <a:gd name="connsiteX3" fmla="*/ 1834687 w 1845032"/>
                <a:gd name="connsiteY3" fmla="*/ 775276 h 1892209"/>
                <a:gd name="connsiteX4" fmla="*/ 1115866 w 1845032"/>
                <a:gd name="connsiteY4" fmla="*/ 1207078 h 1892209"/>
                <a:gd name="connsiteX5" fmla="*/ 1509566 w 1845032"/>
                <a:gd name="connsiteY5" fmla="*/ 1821757 h 1892209"/>
                <a:gd name="connsiteX6" fmla="*/ 24 w 1845032"/>
                <a:gd name="connsiteY6" fmla="*/ 972297 h 1892209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7542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52565"/>
                <a:gd name="connsiteY0" fmla="*/ 972446 h 1906814"/>
                <a:gd name="connsiteX1" fmla="*/ 1468612 w 1852565"/>
                <a:gd name="connsiteY1" fmla="*/ 77316 h 1906814"/>
                <a:gd name="connsiteX2" fmla="*/ 1070147 w 1852565"/>
                <a:gd name="connsiteY2" fmla="*/ 668745 h 1906814"/>
                <a:gd name="connsiteX3" fmla="*/ 1842307 w 1852565"/>
                <a:gd name="connsiteY3" fmla="*/ 798285 h 1906814"/>
                <a:gd name="connsiteX4" fmla="*/ 1115866 w 1852565"/>
                <a:gd name="connsiteY4" fmla="*/ 1207227 h 1906814"/>
                <a:gd name="connsiteX5" fmla="*/ 1509566 w 1852565"/>
                <a:gd name="connsiteY5" fmla="*/ 1837146 h 1906814"/>
                <a:gd name="connsiteX6" fmla="*/ 24 w 1852565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58638"/>
                <a:gd name="connsiteY0" fmla="*/ 972446 h 1906814"/>
                <a:gd name="connsiteX1" fmla="*/ 1468612 w 1858638"/>
                <a:gd name="connsiteY1" fmla="*/ 77316 h 1906814"/>
                <a:gd name="connsiteX2" fmla="*/ 1070147 w 1858638"/>
                <a:gd name="connsiteY2" fmla="*/ 668745 h 1906814"/>
                <a:gd name="connsiteX3" fmla="*/ 1858637 w 1858638"/>
                <a:gd name="connsiteY3" fmla="*/ 914360 h 1906814"/>
                <a:gd name="connsiteX4" fmla="*/ 1115866 w 1858638"/>
                <a:gd name="connsiteY4" fmla="*/ 1207227 h 1906814"/>
                <a:gd name="connsiteX5" fmla="*/ 1509566 w 1858638"/>
                <a:gd name="connsiteY5" fmla="*/ 1837146 h 1906814"/>
                <a:gd name="connsiteX6" fmla="*/ 24 w 1858638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7 w 1895757"/>
                <a:gd name="connsiteY0" fmla="*/ 897919 h 1832287"/>
                <a:gd name="connsiteX1" fmla="*/ 1468615 w 1895757"/>
                <a:gd name="connsiteY1" fmla="*/ 2789 h 1832287"/>
                <a:gd name="connsiteX2" fmla="*/ 1077798 w 1895757"/>
                <a:gd name="connsiteY2" fmla="*/ 607019 h 1832287"/>
                <a:gd name="connsiteX3" fmla="*/ 1895757 w 1895757"/>
                <a:gd name="connsiteY3" fmla="*/ 935394 h 1832287"/>
                <a:gd name="connsiteX4" fmla="*/ 1115869 w 1895757"/>
                <a:gd name="connsiteY4" fmla="*/ 1132700 h 1832287"/>
                <a:gd name="connsiteX5" fmla="*/ 1509569 w 1895757"/>
                <a:gd name="connsiteY5" fmla="*/ 1762619 h 1832287"/>
                <a:gd name="connsiteX6" fmla="*/ 27 w 1895757"/>
                <a:gd name="connsiteY6" fmla="*/ 897919 h 1832287"/>
                <a:gd name="connsiteX0" fmla="*/ 27 w 1895757"/>
                <a:gd name="connsiteY0" fmla="*/ 897726 h 1832094"/>
                <a:gd name="connsiteX1" fmla="*/ 1468615 w 1895757"/>
                <a:gd name="connsiteY1" fmla="*/ 2596 h 1832094"/>
                <a:gd name="connsiteX2" fmla="*/ 1077798 w 1895757"/>
                <a:gd name="connsiteY2" fmla="*/ 606826 h 1832094"/>
                <a:gd name="connsiteX3" fmla="*/ 1895757 w 1895757"/>
                <a:gd name="connsiteY3" fmla="*/ 935201 h 1832094"/>
                <a:gd name="connsiteX4" fmla="*/ 1115869 w 1895757"/>
                <a:gd name="connsiteY4" fmla="*/ 1132507 h 1832094"/>
                <a:gd name="connsiteX5" fmla="*/ 1509569 w 1895757"/>
                <a:gd name="connsiteY5" fmla="*/ 1762426 h 1832094"/>
                <a:gd name="connsiteX6" fmla="*/ 27 w 1895757"/>
                <a:gd name="connsiteY6" fmla="*/ 897726 h 1832094"/>
                <a:gd name="connsiteX0" fmla="*/ 30 w 1895760"/>
                <a:gd name="connsiteY0" fmla="*/ 1043304 h 1977672"/>
                <a:gd name="connsiteX1" fmla="*/ 1468618 w 1895760"/>
                <a:gd name="connsiteY1" fmla="*/ 148174 h 1977672"/>
                <a:gd name="connsiteX2" fmla="*/ 1077801 w 1895760"/>
                <a:gd name="connsiteY2" fmla="*/ 752404 h 1977672"/>
                <a:gd name="connsiteX3" fmla="*/ 1895760 w 1895760"/>
                <a:gd name="connsiteY3" fmla="*/ 1080779 h 1977672"/>
                <a:gd name="connsiteX4" fmla="*/ 1115872 w 1895760"/>
                <a:gd name="connsiteY4" fmla="*/ 1278085 h 1977672"/>
                <a:gd name="connsiteX5" fmla="*/ 1509572 w 1895760"/>
                <a:gd name="connsiteY5" fmla="*/ 1908004 h 1977672"/>
                <a:gd name="connsiteX6" fmla="*/ 30 w 1895760"/>
                <a:gd name="connsiteY6" fmla="*/ 1043304 h 1977672"/>
                <a:gd name="connsiteX0" fmla="*/ 30 w 1895760"/>
                <a:gd name="connsiteY0" fmla="*/ 1061276 h 1995644"/>
                <a:gd name="connsiteX1" fmla="*/ 1468618 w 1895760"/>
                <a:gd name="connsiteY1" fmla="*/ 166146 h 1995644"/>
                <a:gd name="connsiteX2" fmla="*/ 1077801 w 1895760"/>
                <a:gd name="connsiteY2" fmla="*/ 770376 h 1995644"/>
                <a:gd name="connsiteX3" fmla="*/ 1895760 w 1895760"/>
                <a:gd name="connsiteY3" fmla="*/ 1098751 h 1995644"/>
                <a:gd name="connsiteX4" fmla="*/ 1115872 w 1895760"/>
                <a:gd name="connsiteY4" fmla="*/ 1296057 h 1995644"/>
                <a:gd name="connsiteX5" fmla="*/ 1509572 w 1895760"/>
                <a:gd name="connsiteY5" fmla="*/ 1925976 h 1995644"/>
                <a:gd name="connsiteX6" fmla="*/ 30 w 1895760"/>
                <a:gd name="connsiteY6" fmla="*/ 1061276 h 1995644"/>
                <a:gd name="connsiteX0" fmla="*/ 30 w 1895760"/>
                <a:gd name="connsiteY0" fmla="*/ 1013974 h 1948342"/>
                <a:gd name="connsiteX1" fmla="*/ 1468618 w 1895760"/>
                <a:gd name="connsiteY1" fmla="*/ 118844 h 1948342"/>
                <a:gd name="connsiteX2" fmla="*/ 1077801 w 1895760"/>
                <a:gd name="connsiteY2" fmla="*/ 723074 h 1948342"/>
                <a:gd name="connsiteX3" fmla="*/ 1895760 w 1895760"/>
                <a:gd name="connsiteY3" fmla="*/ 1051449 h 1948342"/>
                <a:gd name="connsiteX4" fmla="*/ 1115872 w 1895760"/>
                <a:gd name="connsiteY4" fmla="*/ 1248755 h 1948342"/>
                <a:gd name="connsiteX5" fmla="*/ 1509572 w 1895760"/>
                <a:gd name="connsiteY5" fmla="*/ 1878674 h 1948342"/>
                <a:gd name="connsiteX6" fmla="*/ 30 w 1895760"/>
                <a:gd name="connsiteY6" fmla="*/ 1013974 h 1948342"/>
                <a:gd name="connsiteX0" fmla="*/ 30 w 1895760"/>
                <a:gd name="connsiteY0" fmla="*/ 1077889 h 2012257"/>
                <a:gd name="connsiteX1" fmla="*/ 1468618 w 1895760"/>
                <a:gd name="connsiteY1" fmla="*/ 182759 h 2012257"/>
                <a:gd name="connsiteX2" fmla="*/ 1077801 w 1895760"/>
                <a:gd name="connsiteY2" fmla="*/ 786989 h 2012257"/>
                <a:gd name="connsiteX3" fmla="*/ 1895760 w 1895760"/>
                <a:gd name="connsiteY3" fmla="*/ 1115364 h 2012257"/>
                <a:gd name="connsiteX4" fmla="*/ 1115872 w 1895760"/>
                <a:gd name="connsiteY4" fmla="*/ 1312670 h 2012257"/>
                <a:gd name="connsiteX5" fmla="*/ 1509572 w 1895760"/>
                <a:gd name="connsiteY5" fmla="*/ 1942589 h 2012257"/>
                <a:gd name="connsiteX6" fmla="*/ 30 w 1895760"/>
                <a:gd name="connsiteY6" fmla="*/ 1077889 h 2012257"/>
                <a:gd name="connsiteX0" fmla="*/ 138 w 1895868"/>
                <a:gd name="connsiteY0" fmla="*/ 1066944 h 2001197"/>
                <a:gd name="connsiteX1" fmla="*/ 1585852 w 1895868"/>
                <a:gd name="connsiteY1" fmla="*/ 183833 h 2001197"/>
                <a:gd name="connsiteX2" fmla="*/ 1077909 w 1895868"/>
                <a:gd name="connsiteY2" fmla="*/ 776044 h 2001197"/>
                <a:gd name="connsiteX3" fmla="*/ 1895868 w 1895868"/>
                <a:gd name="connsiteY3" fmla="*/ 1104419 h 2001197"/>
                <a:gd name="connsiteX4" fmla="*/ 1115980 w 1895868"/>
                <a:gd name="connsiteY4" fmla="*/ 1301725 h 2001197"/>
                <a:gd name="connsiteX5" fmla="*/ 1509680 w 1895868"/>
                <a:gd name="connsiteY5" fmla="*/ 1931644 h 2001197"/>
                <a:gd name="connsiteX6" fmla="*/ 138 w 1895868"/>
                <a:gd name="connsiteY6" fmla="*/ 1066944 h 2001197"/>
                <a:gd name="connsiteX0" fmla="*/ 68 w 1895798"/>
                <a:gd name="connsiteY0" fmla="*/ 1065359 h 1906967"/>
                <a:gd name="connsiteX1" fmla="*/ 1585782 w 1895798"/>
                <a:gd name="connsiteY1" fmla="*/ 182248 h 1906967"/>
                <a:gd name="connsiteX2" fmla="*/ 1077839 w 1895798"/>
                <a:gd name="connsiteY2" fmla="*/ 774459 h 1906967"/>
                <a:gd name="connsiteX3" fmla="*/ 1895798 w 1895798"/>
                <a:gd name="connsiteY3" fmla="*/ 1102834 h 1906967"/>
                <a:gd name="connsiteX4" fmla="*/ 1115910 w 1895798"/>
                <a:gd name="connsiteY4" fmla="*/ 1300140 h 1906967"/>
                <a:gd name="connsiteX5" fmla="*/ 1650942 w 1895798"/>
                <a:gd name="connsiteY5" fmla="*/ 1832060 h 1906967"/>
                <a:gd name="connsiteX6" fmla="*/ 68 w 1895798"/>
                <a:gd name="connsiteY6" fmla="*/ 1065359 h 1906967"/>
                <a:gd name="connsiteX0" fmla="*/ 68 w 1895798"/>
                <a:gd name="connsiteY0" fmla="*/ 1065359 h 1987384"/>
                <a:gd name="connsiteX1" fmla="*/ 1585782 w 1895798"/>
                <a:gd name="connsiteY1" fmla="*/ 182248 h 1987384"/>
                <a:gd name="connsiteX2" fmla="*/ 1077839 w 1895798"/>
                <a:gd name="connsiteY2" fmla="*/ 774459 h 1987384"/>
                <a:gd name="connsiteX3" fmla="*/ 1895798 w 1895798"/>
                <a:gd name="connsiteY3" fmla="*/ 1102834 h 1987384"/>
                <a:gd name="connsiteX4" fmla="*/ 1115910 w 1895798"/>
                <a:gd name="connsiteY4" fmla="*/ 1300140 h 1987384"/>
                <a:gd name="connsiteX5" fmla="*/ 1650942 w 1895798"/>
                <a:gd name="connsiteY5" fmla="*/ 1832060 h 1987384"/>
                <a:gd name="connsiteX6" fmla="*/ 68 w 1895798"/>
                <a:gd name="connsiteY6" fmla="*/ 1065359 h 1987384"/>
                <a:gd name="connsiteX0" fmla="*/ 68 w 1895798"/>
                <a:gd name="connsiteY0" fmla="*/ 1065359 h 2005643"/>
                <a:gd name="connsiteX1" fmla="*/ 1585782 w 1895798"/>
                <a:gd name="connsiteY1" fmla="*/ 182248 h 2005643"/>
                <a:gd name="connsiteX2" fmla="*/ 1077839 w 1895798"/>
                <a:gd name="connsiteY2" fmla="*/ 774459 h 2005643"/>
                <a:gd name="connsiteX3" fmla="*/ 1895798 w 1895798"/>
                <a:gd name="connsiteY3" fmla="*/ 1102834 h 2005643"/>
                <a:gd name="connsiteX4" fmla="*/ 1115910 w 1895798"/>
                <a:gd name="connsiteY4" fmla="*/ 1300140 h 2005643"/>
                <a:gd name="connsiteX5" fmla="*/ 1650942 w 1895798"/>
                <a:gd name="connsiteY5" fmla="*/ 1832060 h 2005643"/>
                <a:gd name="connsiteX6" fmla="*/ 68 w 1895798"/>
                <a:gd name="connsiteY6" fmla="*/ 1065359 h 200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798" h="2005643">
                  <a:moveTo>
                    <a:pt x="68" y="1065359"/>
                  </a:moveTo>
                  <a:cubicBezTo>
                    <a:pt x="-10792" y="790390"/>
                    <a:pt x="1321523" y="-462789"/>
                    <a:pt x="1585782" y="182248"/>
                  </a:cubicBezTo>
                  <a:cubicBezTo>
                    <a:pt x="1850041" y="827285"/>
                    <a:pt x="1002365" y="768539"/>
                    <a:pt x="1077839" y="774459"/>
                  </a:cubicBezTo>
                  <a:cubicBezTo>
                    <a:pt x="1131232" y="914517"/>
                    <a:pt x="1745907" y="326431"/>
                    <a:pt x="1895798" y="1102834"/>
                  </a:cubicBezTo>
                  <a:cubicBezTo>
                    <a:pt x="1696671" y="1695067"/>
                    <a:pt x="1120387" y="1225011"/>
                    <a:pt x="1115910" y="1300140"/>
                  </a:cubicBezTo>
                  <a:cubicBezTo>
                    <a:pt x="1065191" y="1264893"/>
                    <a:pt x="1890601" y="1503138"/>
                    <a:pt x="1650942" y="1832060"/>
                  </a:cubicBezTo>
                  <a:cubicBezTo>
                    <a:pt x="1027836" y="2422301"/>
                    <a:pt x="10928" y="1340328"/>
                    <a:pt x="68" y="1065359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90000">
                  <a:srgbClr val="FFFF00"/>
                </a:gs>
              </a:gsLst>
              <a:lin ang="72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77">
              <a:extLst>
                <a:ext uri="{FF2B5EF4-FFF2-40B4-BE49-F238E27FC236}">
                  <a16:creationId xmlns:a16="http://schemas.microsoft.com/office/drawing/2014/main" id="{32CE6B14-31D2-E2A9-8990-346586249347}"/>
                </a:ext>
              </a:extLst>
            </p:cNvPr>
            <p:cNvSpPr/>
            <p:nvPr/>
          </p:nvSpPr>
          <p:spPr>
            <a:xfrm>
              <a:off x="5991039" y="3283399"/>
              <a:ext cx="1896080" cy="3004476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58777"/>
                <a:gd name="connsiteY0" fmla="*/ 1470811 h 3018250"/>
                <a:gd name="connsiteX1" fmla="*/ 1316868 w 1858777"/>
                <a:gd name="connsiteY1" fmla="*/ 19421 h 3018250"/>
                <a:gd name="connsiteX2" fmla="*/ 1535623 w 1858777"/>
                <a:gd name="connsiteY2" fmla="*/ 504170 h 3018250"/>
                <a:gd name="connsiteX3" fmla="*/ 1827723 w 1858777"/>
                <a:gd name="connsiteY3" fmla="*/ 847070 h 3018250"/>
                <a:gd name="connsiteX4" fmla="*/ 1434021 w 1858777"/>
                <a:gd name="connsiteY4" fmla="*/ 1177271 h 3018250"/>
                <a:gd name="connsiteX5" fmla="*/ 1853121 w 1858777"/>
                <a:gd name="connsiteY5" fmla="*/ 1634472 h 3018250"/>
                <a:gd name="connsiteX6" fmla="*/ 1291023 w 1858777"/>
                <a:gd name="connsiteY6" fmla="*/ 1859588 h 3018250"/>
                <a:gd name="connsiteX7" fmla="*/ 1738822 w 1858777"/>
                <a:gd name="connsiteY7" fmla="*/ 2320272 h 3018250"/>
                <a:gd name="connsiteX8" fmla="*/ 1459422 w 1858777"/>
                <a:gd name="connsiteY8" fmla="*/ 2498072 h 3018250"/>
                <a:gd name="connsiteX9" fmla="*/ 1472122 w 1858777"/>
                <a:gd name="connsiteY9" fmla="*/ 2967971 h 3018250"/>
                <a:gd name="connsiteX10" fmla="*/ 680 w 1858777"/>
                <a:gd name="connsiteY10" fmla="*/ 1470811 h 3018250"/>
                <a:gd name="connsiteX0" fmla="*/ 680 w 1858659"/>
                <a:gd name="connsiteY0" fmla="*/ 1470811 h 3018250"/>
                <a:gd name="connsiteX1" fmla="*/ 1316868 w 1858659"/>
                <a:gd name="connsiteY1" fmla="*/ 19421 h 3018250"/>
                <a:gd name="connsiteX2" fmla="*/ 1535623 w 1858659"/>
                <a:gd name="connsiteY2" fmla="*/ 504170 h 3018250"/>
                <a:gd name="connsiteX3" fmla="*/ 1827723 w 1858659"/>
                <a:gd name="connsiteY3" fmla="*/ 847070 h 3018250"/>
                <a:gd name="connsiteX4" fmla="*/ 1434021 w 1858659"/>
                <a:gd name="connsiteY4" fmla="*/ 1177271 h 3018250"/>
                <a:gd name="connsiteX5" fmla="*/ 1853121 w 1858659"/>
                <a:gd name="connsiteY5" fmla="*/ 1634472 h 3018250"/>
                <a:gd name="connsiteX6" fmla="*/ 1291023 w 1858659"/>
                <a:gd name="connsiteY6" fmla="*/ 1859588 h 3018250"/>
                <a:gd name="connsiteX7" fmla="*/ 1738822 w 1858659"/>
                <a:gd name="connsiteY7" fmla="*/ 2320272 h 3018250"/>
                <a:gd name="connsiteX8" fmla="*/ 1459422 w 1858659"/>
                <a:gd name="connsiteY8" fmla="*/ 2498072 h 3018250"/>
                <a:gd name="connsiteX9" fmla="*/ 1472122 w 1858659"/>
                <a:gd name="connsiteY9" fmla="*/ 2967971 h 3018250"/>
                <a:gd name="connsiteX10" fmla="*/ 680 w 1858659"/>
                <a:gd name="connsiteY10" fmla="*/ 1470811 h 3018250"/>
                <a:gd name="connsiteX0" fmla="*/ 680 w 1858659"/>
                <a:gd name="connsiteY0" fmla="*/ 1470811 h 3018250"/>
                <a:gd name="connsiteX1" fmla="*/ 1316868 w 1858659"/>
                <a:gd name="connsiteY1" fmla="*/ 19421 h 3018250"/>
                <a:gd name="connsiteX2" fmla="*/ 1535623 w 1858659"/>
                <a:gd name="connsiteY2" fmla="*/ 504170 h 3018250"/>
                <a:gd name="connsiteX3" fmla="*/ 1827723 w 1858659"/>
                <a:gd name="connsiteY3" fmla="*/ 847070 h 3018250"/>
                <a:gd name="connsiteX4" fmla="*/ 1434021 w 1858659"/>
                <a:gd name="connsiteY4" fmla="*/ 1177271 h 3018250"/>
                <a:gd name="connsiteX5" fmla="*/ 1853121 w 1858659"/>
                <a:gd name="connsiteY5" fmla="*/ 1634472 h 3018250"/>
                <a:gd name="connsiteX6" fmla="*/ 1291023 w 1858659"/>
                <a:gd name="connsiteY6" fmla="*/ 1859588 h 3018250"/>
                <a:gd name="connsiteX7" fmla="*/ 1738822 w 1858659"/>
                <a:gd name="connsiteY7" fmla="*/ 2320272 h 3018250"/>
                <a:gd name="connsiteX8" fmla="*/ 1459422 w 1858659"/>
                <a:gd name="connsiteY8" fmla="*/ 2498072 h 3018250"/>
                <a:gd name="connsiteX9" fmla="*/ 1472122 w 1858659"/>
                <a:gd name="connsiteY9" fmla="*/ 2967971 h 3018250"/>
                <a:gd name="connsiteX10" fmla="*/ 680 w 1858659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434021 w 1853121"/>
                <a:gd name="connsiteY3" fmla="*/ 1177271 h 3018250"/>
                <a:gd name="connsiteX4" fmla="*/ 1853121 w 1853121"/>
                <a:gd name="connsiteY4" fmla="*/ 1634472 h 3018250"/>
                <a:gd name="connsiteX5" fmla="*/ 1291023 w 1853121"/>
                <a:gd name="connsiteY5" fmla="*/ 1859588 h 3018250"/>
                <a:gd name="connsiteX6" fmla="*/ 1791209 w 1853121"/>
                <a:gd name="connsiteY6" fmla="*/ 2320272 h 3018250"/>
                <a:gd name="connsiteX7" fmla="*/ 1459422 w 1853121"/>
                <a:gd name="connsiteY7" fmla="*/ 2498072 h 3018250"/>
                <a:gd name="connsiteX8" fmla="*/ 1472122 w 1853121"/>
                <a:gd name="connsiteY8" fmla="*/ 2967971 h 3018250"/>
                <a:gd name="connsiteX9" fmla="*/ 680 w 1853121"/>
                <a:gd name="connsiteY9" fmla="*/ 1470811 h 3018250"/>
                <a:gd name="connsiteX0" fmla="*/ 680 w 1896456"/>
                <a:gd name="connsiteY0" fmla="*/ 1470811 h 3018250"/>
                <a:gd name="connsiteX1" fmla="*/ 1316868 w 1896456"/>
                <a:gd name="connsiteY1" fmla="*/ 19421 h 3018250"/>
                <a:gd name="connsiteX2" fmla="*/ 1535623 w 1896456"/>
                <a:gd name="connsiteY2" fmla="*/ 504170 h 3018250"/>
                <a:gd name="connsiteX3" fmla="*/ 1895860 w 1896456"/>
                <a:gd name="connsiteY3" fmla="*/ 754688 h 3018250"/>
                <a:gd name="connsiteX4" fmla="*/ 1434021 w 1896456"/>
                <a:gd name="connsiteY4" fmla="*/ 1177271 h 3018250"/>
                <a:gd name="connsiteX5" fmla="*/ 1853121 w 1896456"/>
                <a:gd name="connsiteY5" fmla="*/ 1634472 h 3018250"/>
                <a:gd name="connsiteX6" fmla="*/ 1291023 w 1896456"/>
                <a:gd name="connsiteY6" fmla="*/ 1859588 h 3018250"/>
                <a:gd name="connsiteX7" fmla="*/ 1791209 w 1896456"/>
                <a:gd name="connsiteY7" fmla="*/ 2320272 h 3018250"/>
                <a:gd name="connsiteX8" fmla="*/ 1459422 w 1896456"/>
                <a:gd name="connsiteY8" fmla="*/ 2498072 h 3018250"/>
                <a:gd name="connsiteX9" fmla="*/ 1472122 w 1896456"/>
                <a:gd name="connsiteY9" fmla="*/ 2967971 h 3018250"/>
                <a:gd name="connsiteX10" fmla="*/ 680 w 1896456"/>
                <a:gd name="connsiteY10" fmla="*/ 1470811 h 3018250"/>
                <a:gd name="connsiteX0" fmla="*/ 680 w 1895860"/>
                <a:gd name="connsiteY0" fmla="*/ 1470811 h 3018250"/>
                <a:gd name="connsiteX1" fmla="*/ 1316868 w 1895860"/>
                <a:gd name="connsiteY1" fmla="*/ 19421 h 3018250"/>
                <a:gd name="connsiteX2" fmla="*/ 1535623 w 1895860"/>
                <a:gd name="connsiteY2" fmla="*/ 504170 h 3018250"/>
                <a:gd name="connsiteX3" fmla="*/ 1895860 w 1895860"/>
                <a:gd name="connsiteY3" fmla="*/ 754688 h 3018250"/>
                <a:gd name="connsiteX4" fmla="*/ 1434021 w 1895860"/>
                <a:gd name="connsiteY4" fmla="*/ 1177271 h 3018250"/>
                <a:gd name="connsiteX5" fmla="*/ 1853121 w 1895860"/>
                <a:gd name="connsiteY5" fmla="*/ 1634472 h 3018250"/>
                <a:gd name="connsiteX6" fmla="*/ 1291023 w 1895860"/>
                <a:gd name="connsiteY6" fmla="*/ 1859588 h 3018250"/>
                <a:gd name="connsiteX7" fmla="*/ 1791209 w 1895860"/>
                <a:gd name="connsiteY7" fmla="*/ 2320272 h 3018250"/>
                <a:gd name="connsiteX8" fmla="*/ 1459422 w 1895860"/>
                <a:gd name="connsiteY8" fmla="*/ 2498072 h 3018250"/>
                <a:gd name="connsiteX9" fmla="*/ 1472122 w 1895860"/>
                <a:gd name="connsiteY9" fmla="*/ 2967971 h 3018250"/>
                <a:gd name="connsiteX10" fmla="*/ 680 w 1895860"/>
                <a:gd name="connsiteY10" fmla="*/ 1470811 h 3018250"/>
                <a:gd name="connsiteX0" fmla="*/ 680 w 1896226"/>
                <a:gd name="connsiteY0" fmla="*/ 1470811 h 3018250"/>
                <a:gd name="connsiteX1" fmla="*/ 1316868 w 1896226"/>
                <a:gd name="connsiteY1" fmla="*/ 19421 h 3018250"/>
                <a:gd name="connsiteX2" fmla="*/ 1535623 w 1896226"/>
                <a:gd name="connsiteY2" fmla="*/ 504170 h 3018250"/>
                <a:gd name="connsiteX3" fmla="*/ 1895860 w 1896226"/>
                <a:gd name="connsiteY3" fmla="*/ 754688 h 3018250"/>
                <a:gd name="connsiteX4" fmla="*/ 1434021 w 1896226"/>
                <a:gd name="connsiteY4" fmla="*/ 1177271 h 3018250"/>
                <a:gd name="connsiteX5" fmla="*/ 1853121 w 1896226"/>
                <a:gd name="connsiteY5" fmla="*/ 1634472 h 3018250"/>
                <a:gd name="connsiteX6" fmla="*/ 1291023 w 1896226"/>
                <a:gd name="connsiteY6" fmla="*/ 1859588 h 3018250"/>
                <a:gd name="connsiteX7" fmla="*/ 1791209 w 1896226"/>
                <a:gd name="connsiteY7" fmla="*/ 2320272 h 3018250"/>
                <a:gd name="connsiteX8" fmla="*/ 1459422 w 1896226"/>
                <a:gd name="connsiteY8" fmla="*/ 2498072 h 3018250"/>
                <a:gd name="connsiteX9" fmla="*/ 1472122 w 1896226"/>
                <a:gd name="connsiteY9" fmla="*/ 2967971 h 3018250"/>
                <a:gd name="connsiteX10" fmla="*/ 680 w 1896226"/>
                <a:gd name="connsiteY10" fmla="*/ 1470811 h 3018250"/>
                <a:gd name="connsiteX0" fmla="*/ 680 w 1896277"/>
                <a:gd name="connsiteY0" fmla="*/ 1470811 h 3018250"/>
                <a:gd name="connsiteX1" fmla="*/ 1316868 w 1896277"/>
                <a:gd name="connsiteY1" fmla="*/ 19421 h 3018250"/>
                <a:gd name="connsiteX2" fmla="*/ 1535623 w 1896277"/>
                <a:gd name="connsiteY2" fmla="*/ 504170 h 3018250"/>
                <a:gd name="connsiteX3" fmla="*/ 1895860 w 1896277"/>
                <a:gd name="connsiteY3" fmla="*/ 754688 h 3018250"/>
                <a:gd name="connsiteX4" fmla="*/ 1434021 w 1896277"/>
                <a:gd name="connsiteY4" fmla="*/ 1177271 h 3018250"/>
                <a:gd name="connsiteX5" fmla="*/ 1853121 w 1896277"/>
                <a:gd name="connsiteY5" fmla="*/ 1634472 h 3018250"/>
                <a:gd name="connsiteX6" fmla="*/ 1291023 w 1896277"/>
                <a:gd name="connsiteY6" fmla="*/ 1859588 h 3018250"/>
                <a:gd name="connsiteX7" fmla="*/ 1791209 w 1896277"/>
                <a:gd name="connsiteY7" fmla="*/ 2320272 h 3018250"/>
                <a:gd name="connsiteX8" fmla="*/ 1459422 w 1896277"/>
                <a:gd name="connsiteY8" fmla="*/ 2498072 h 3018250"/>
                <a:gd name="connsiteX9" fmla="*/ 1472122 w 1896277"/>
                <a:gd name="connsiteY9" fmla="*/ 2967971 h 3018250"/>
                <a:gd name="connsiteX10" fmla="*/ 680 w 1896277"/>
                <a:gd name="connsiteY10" fmla="*/ 1470811 h 3018250"/>
                <a:gd name="connsiteX0" fmla="*/ 680 w 1896277"/>
                <a:gd name="connsiteY0" fmla="*/ 1470811 h 3018250"/>
                <a:gd name="connsiteX1" fmla="*/ 1316868 w 1896277"/>
                <a:gd name="connsiteY1" fmla="*/ 19421 h 3018250"/>
                <a:gd name="connsiteX2" fmla="*/ 1535623 w 1896277"/>
                <a:gd name="connsiteY2" fmla="*/ 504170 h 3018250"/>
                <a:gd name="connsiteX3" fmla="*/ 1895860 w 1896277"/>
                <a:gd name="connsiteY3" fmla="*/ 754688 h 3018250"/>
                <a:gd name="connsiteX4" fmla="*/ 1434021 w 1896277"/>
                <a:gd name="connsiteY4" fmla="*/ 1177271 h 3018250"/>
                <a:gd name="connsiteX5" fmla="*/ 1853121 w 1896277"/>
                <a:gd name="connsiteY5" fmla="*/ 1634472 h 3018250"/>
                <a:gd name="connsiteX6" fmla="*/ 1291023 w 1896277"/>
                <a:gd name="connsiteY6" fmla="*/ 1859588 h 3018250"/>
                <a:gd name="connsiteX7" fmla="*/ 1791209 w 1896277"/>
                <a:gd name="connsiteY7" fmla="*/ 2320272 h 3018250"/>
                <a:gd name="connsiteX8" fmla="*/ 1459422 w 1896277"/>
                <a:gd name="connsiteY8" fmla="*/ 2498072 h 3018250"/>
                <a:gd name="connsiteX9" fmla="*/ 1472122 w 1896277"/>
                <a:gd name="connsiteY9" fmla="*/ 2967971 h 3018250"/>
                <a:gd name="connsiteX10" fmla="*/ 680 w 1896277"/>
                <a:gd name="connsiteY10" fmla="*/ 1470811 h 3018250"/>
                <a:gd name="connsiteX0" fmla="*/ 441 w 1896038"/>
                <a:gd name="connsiteY0" fmla="*/ 1479415 h 3026854"/>
                <a:gd name="connsiteX1" fmla="*/ 1316629 w 1896038"/>
                <a:gd name="connsiteY1" fmla="*/ 28025 h 3026854"/>
                <a:gd name="connsiteX2" fmla="*/ 1325834 w 1896038"/>
                <a:gd name="connsiteY2" fmla="*/ 544524 h 3026854"/>
                <a:gd name="connsiteX3" fmla="*/ 1895621 w 1896038"/>
                <a:gd name="connsiteY3" fmla="*/ 763292 h 3026854"/>
                <a:gd name="connsiteX4" fmla="*/ 1433782 w 1896038"/>
                <a:gd name="connsiteY4" fmla="*/ 1185875 h 3026854"/>
                <a:gd name="connsiteX5" fmla="*/ 1852882 w 1896038"/>
                <a:gd name="connsiteY5" fmla="*/ 1643076 h 3026854"/>
                <a:gd name="connsiteX6" fmla="*/ 1290784 w 1896038"/>
                <a:gd name="connsiteY6" fmla="*/ 1868192 h 3026854"/>
                <a:gd name="connsiteX7" fmla="*/ 1790970 w 1896038"/>
                <a:gd name="connsiteY7" fmla="*/ 2328876 h 3026854"/>
                <a:gd name="connsiteX8" fmla="*/ 1459183 w 1896038"/>
                <a:gd name="connsiteY8" fmla="*/ 2506676 h 3026854"/>
                <a:gd name="connsiteX9" fmla="*/ 1471883 w 1896038"/>
                <a:gd name="connsiteY9" fmla="*/ 2976575 h 3026854"/>
                <a:gd name="connsiteX10" fmla="*/ 441 w 1896038"/>
                <a:gd name="connsiteY10" fmla="*/ 1479415 h 3026854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6080" h="3004476">
                  <a:moveTo>
                    <a:pt x="483" y="1457037"/>
                  </a:moveTo>
                  <a:cubicBezTo>
                    <a:pt x="-25393" y="965612"/>
                    <a:pt x="994172" y="-86188"/>
                    <a:pt x="1316671" y="5647"/>
                  </a:cubicBezTo>
                  <a:cubicBezTo>
                    <a:pt x="1639170" y="97482"/>
                    <a:pt x="2059640" y="528189"/>
                    <a:pt x="1325876" y="522146"/>
                  </a:cubicBezTo>
                  <a:cubicBezTo>
                    <a:pt x="1493812" y="541503"/>
                    <a:pt x="1864972" y="357268"/>
                    <a:pt x="1895663" y="740914"/>
                  </a:cubicBezTo>
                  <a:cubicBezTo>
                    <a:pt x="1912067" y="1367448"/>
                    <a:pt x="1439360" y="1099417"/>
                    <a:pt x="1433824" y="1163497"/>
                  </a:cubicBezTo>
                  <a:cubicBezTo>
                    <a:pt x="1354449" y="1225939"/>
                    <a:pt x="1828768" y="964291"/>
                    <a:pt x="1852924" y="1620698"/>
                  </a:cubicBezTo>
                  <a:cubicBezTo>
                    <a:pt x="1752097" y="2151930"/>
                    <a:pt x="1295588" y="1807714"/>
                    <a:pt x="1290826" y="1845814"/>
                  </a:cubicBezTo>
                  <a:cubicBezTo>
                    <a:pt x="1286063" y="1898202"/>
                    <a:pt x="1847878" y="1874647"/>
                    <a:pt x="1791012" y="2306498"/>
                  </a:cubicBezTo>
                  <a:cubicBezTo>
                    <a:pt x="1711824" y="2545970"/>
                    <a:pt x="1643851" y="2455943"/>
                    <a:pt x="1459225" y="2484298"/>
                  </a:cubicBezTo>
                  <a:cubicBezTo>
                    <a:pt x="1344925" y="2526631"/>
                    <a:pt x="1711584" y="2625275"/>
                    <a:pt x="1471925" y="2954197"/>
                  </a:cubicBezTo>
                  <a:cubicBezTo>
                    <a:pt x="809701" y="3278287"/>
                    <a:pt x="26359" y="1948462"/>
                    <a:pt x="483" y="1457037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90000">
                  <a:srgbClr val="FFFF00"/>
                </a:gs>
              </a:gsLst>
              <a:lin ang="72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76">
              <a:extLst>
                <a:ext uri="{FF2B5EF4-FFF2-40B4-BE49-F238E27FC236}">
                  <a16:creationId xmlns:a16="http://schemas.microsoft.com/office/drawing/2014/main" id="{150172EF-611B-94B8-1DEB-EBE2714C7ED9}"/>
                </a:ext>
              </a:extLst>
            </p:cNvPr>
            <p:cNvSpPr/>
            <p:nvPr/>
          </p:nvSpPr>
          <p:spPr>
            <a:xfrm>
              <a:off x="2771930" y="3362242"/>
              <a:ext cx="3812031" cy="2994394"/>
            </a:xfrm>
            <a:custGeom>
              <a:avLst/>
              <a:gdLst>
                <a:gd name="connsiteX0" fmla="*/ 0 w 2802962"/>
                <a:gd name="connsiteY0" fmla="*/ 1241530 h 2483060"/>
                <a:gd name="connsiteX1" fmla="*/ 1401481 w 2802962"/>
                <a:gd name="connsiteY1" fmla="*/ 0 h 2483060"/>
                <a:gd name="connsiteX2" fmla="*/ 2802962 w 2802962"/>
                <a:gd name="connsiteY2" fmla="*/ 1241530 h 2483060"/>
                <a:gd name="connsiteX3" fmla="*/ 1401481 w 2802962"/>
                <a:gd name="connsiteY3" fmla="*/ 2483060 h 2483060"/>
                <a:gd name="connsiteX4" fmla="*/ 0 w 2802962"/>
                <a:gd name="connsiteY4" fmla="*/ 1241530 h 2483060"/>
                <a:gd name="connsiteX0" fmla="*/ 621 w 2803583"/>
                <a:gd name="connsiteY0" fmla="*/ 1432030 h 2673560"/>
                <a:gd name="connsiteX1" fmla="*/ 1275102 w 2803583"/>
                <a:gd name="connsiteY1" fmla="*/ 0 h 2673560"/>
                <a:gd name="connsiteX2" fmla="*/ 2803583 w 2803583"/>
                <a:gd name="connsiteY2" fmla="*/ 1432030 h 2673560"/>
                <a:gd name="connsiteX3" fmla="*/ 1402102 w 2803583"/>
                <a:gd name="connsiteY3" fmla="*/ 2673560 h 2673560"/>
                <a:gd name="connsiteX4" fmla="*/ 621 w 2803583"/>
                <a:gd name="connsiteY4" fmla="*/ 1432030 h 2673560"/>
                <a:gd name="connsiteX0" fmla="*/ 281 w 3222343"/>
                <a:gd name="connsiteY0" fmla="*/ 467072 h 2775934"/>
                <a:gd name="connsiteX1" fmla="*/ 1693862 w 3222343"/>
                <a:gd name="connsiteY1" fmla="*/ 76442 h 2775934"/>
                <a:gd name="connsiteX2" fmla="*/ 3222343 w 3222343"/>
                <a:gd name="connsiteY2" fmla="*/ 1508472 h 2775934"/>
                <a:gd name="connsiteX3" fmla="*/ 1820862 w 3222343"/>
                <a:gd name="connsiteY3" fmla="*/ 2750002 h 2775934"/>
                <a:gd name="connsiteX4" fmla="*/ 281 w 3222343"/>
                <a:gd name="connsiteY4" fmla="*/ 467072 h 2775934"/>
                <a:gd name="connsiteX0" fmla="*/ 25 w 3222087"/>
                <a:gd name="connsiteY0" fmla="*/ 488207 h 2797069"/>
                <a:gd name="connsiteX1" fmla="*/ 1782506 w 3222087"/>
                <a:gd name="connsiteY1" fmla="*/ 72177 h 2797069"/>
                <a:gd name="connsiteX2" fmla="*/ 3222087 w 3222087"/>
                <a:gd name="connsiteY2" fmla="*/ 1529607 h 2797069"/>
                <a:gd name="connsiteX3" fmla="*/ 1820606 w 3222087"/>
                <a:gd name="connsiteY3" fmla="*/ 2771137 h 2797069"/>
                <a:gd name="connsiteX4" fmla="*/ 25 w 3222087"/>
                <a:gd name="connsiteY4" fmla="*/ 488207 h 2797069"/>
                <a:gd name="connsiteX0" fmla="*/ 25 w 3222087"/>
                <a:gd name="connsiteY0" fmla="*/ 477197 h 2786059"/>
                <a:gd name="connsiteX1" fmla="*/ 1782506 w 3222087"/>
                <a:gd name="connsiteY1" fmla="*/ 61167 h 2786059"/>
                <a:gd name="connsiteX2" fmla="*/ 3222087 w 3222087"/>
                <a:gd name="connsiteY2" fmla="*/ 1518597 h 2786059"/>
                <a:gd name="connsiteX3" fmla="*/ 1820606 w 3222087"/>
                <a:gd name="connsiteY3" fmla="*/ 2760127 h 2786059"/>
                <a:gd name="connsiteX4" fmla="*/ 25 w 3222087"/>
                <a:gd name="connsiteY4" fmla="*/ 477197 h 2786059"/>
                <a:gd name="connsiteX0" fmla="*/ 29 w 3222091"/>
                <a:gd name="connsiteY0" fmla="*/ 493731 h 2802593"/>
                <a:gd name="connsiteX1" fmla="*/ 1782510 w 3222091"/>
                <a:gd name="connsiteY1" fmla="*/ 77701 h 2802593"/>
                <a:gd name="connsiteX2" fmla="*/ 3222091 w 3222091"/>
                <a:gd name="connsiteY2" fmla="*/ 1535131 h 2802593"/>
                <a:gd name="connsiteX3" fmla="*/ 1820610 w 3222091"/>
                <a:gd name="connsiteY3" fmla="*/ 2776661 h 2802593"/>
                <a:gd name="connsiteX4" fmla="*/ 29 w 3222091"/>
                <a:gd name="connsiteY4" fmla="*/ 493731 h 2802593"/>
                <a:gd name="connsiteX0" fmla="*/ 314598 w 3536660"/>
                <a:gd name="connsiteY0" fmla="*/ 491004 h 2938449"/>
                <a:gd name="connsiteX1" fmla="*/ 2097079 w 3536660"/>
                <a:gd name="connsiteY1" fmla="*/ 74974 h 2938449"/>
                <a:gd name="connsiteX2" fmla="*/ 3536660 w 3536660"/>
                <a:gd name="connsiteY2" fmla="*/ 1532404 h 2938449"/>
                <a:gd name="connsiteX3" fmla="*/ 2135179 w 3536660"/>
                <a:gd name="connsiteY3" fmla="*/ 2773934 h 2938449"/>
                <a:gd name="connsiteX4" fmla="*/ 173861 w 3536660"/>
                <a:gd name="connsiteY4" fmla="*/ 2674780 h 2938449"/>
                <a:gd name="connsiteX5" fmla="*/ 314598 w 3536660"/>
                <a:gd name="connsiteY5" fmla="*/ 491004 h 2938449"/>
                <a:gd name="connsiteX0" fmla="*/ 314598 w 3536660"/>
                <a:gd name="connsiteY0" fmla="*/ 491004 h 2996718"/>
                <a:gd name="connsiteX1" fmla="*/ 2097079 w 3536660"/>
                <a:gd name="connsiteY1" fmla="*/ 74974 h 2996718"/>
                <a:gd name="connsiteX2" fmla="*/ 3536660 w 3536660"/>
                <a:gd name="connsiteY2" fmla="*/ 1532404 h 2996718"/>
                <a:gd name="connsiteX3" fmla="*/ 2236779 w 3536660"/>
                <a:gd name="connsiteY3" fmla="*/ 2875534 h 2996718"/>
                <a:gd name="connsiteX4" fmla="*/ 173861 w 3536660"/>
                <a:gd name="connsiteY4" fmla="*/ 2674780 h 2996718"/>
                <a:gd name="connsiteX5" fmla="*/ 314598 w 3536660"/>
                <a:gd name="connsiteY5" fmla="*/ 491004 h 2996718"/>
                <a:gd name="connsiteX0" fmla="*/ 314598 w 3536660"/>
                <a:gd name="connsiteY0" fmla="*/ 491004 h 2996718"/>
                <a:gd name="connsiteX1" fmla="*/ 2097079 w 3536660"/>
                <a:gd name="connsiteY1" fmla="*/ 74974 h 2996718"/>
                <a:gd name="connsiteX2" fmla="*/ 3536660 w 3536660"/>
                <a:gd name="connsiteY2" fmla="*/ 1532404 h 2996718"/>
                <a:gd name="connsiteX3" fmla="*/ 2274879 w 3536660"/>
                <a:gd name="connsiteY3" fmla="*/ 2875534 h 2996718"/>
                <a:gd name="connsiteX4" fmla="*/ 173861 w 3536660"/>
                <a:gd name="connsiteY4" fmla="*/ 2674780 h 2996718"/>
                <a:gd name="connsiteX5" fmla="*/ 314598 w 3536660"/>
                <a:gd name="connsiteY5" fmla="*/ 491004 h 2996718"/>
                <a:gd name="connsiteX0" fmla="*/ 261029 w 3571991"/>
                <a:gd name="connsiteY0" fmla="*/ 439640 h 3008854"/>
                <a:gd name="connsiteX1" fmla="*/ 2132410 w 3571991"/>
                <a:gd name="connsiteY1" fmla="*/ 87110 h 3008854"/>
                <a:gd name="connsiteX2" fmla="*/ 3571991 w 3571991"/>
                <a:gd name="connsiteY2" fmla="*/ 1544540 h 3008854"/>
                <a:gd name="connsiteX3" fmla="*/ 2310210 w 3571991"/>
                <a:gd name="connsiteY3" fmla="*/ 2887670 h 3008854"/>
                <a:gd name="connsiteX4" fmla="*/ 209192 w 3571991"/>
                <a:gd name="connsiteY4" fmla="*/ 2686916 h 3008854"/>
                <a:gd name="connsiteX5" fmla="*/ 261029 w 3571991"/>
                <a:gd name="connsiteY5" fmla="*/ 439640 h 3008854"/>
                <a:gd name="connsiteX0" fmla="*/ 497053 w 3808015"/>
                <a:gd name="connsiteY0" fmla="*/ 411016 h 2941589"/>
                <a:gd name="connsiteX1" fmla="*/ 2368434 w 3808015"/>
                <a:gd name="connsiteY1" fmla="*/ 58486 h 2941589"/>
                <a:gd name="connsiteX2" fmla="*/ 3808015 w 3808015"/>
                <a:gd name="connsiteY2" fmla="*/ 1515916 h 2941589"/>
                <a:gd name="connsiteX3" fmla="*/ 2546234 w 3808015"/>
                <a:gd name="connsiteY3" fmla="*/ 2859046 h 2941589"/>
                <a:gd name="connsiteX4" fmla="*/ 445216 w 3808015"/>
                <a:gd name="connsiteY4" fmla="*/ 2658292 h 2941589"/>
                <a:gd name="connsiteX5" fmla="*/ 717 w 3808015"/>
                <a:gd name="connsiteY5" fmla="*/ 1553390 h 2941589"/>
                <a:gd name="connsiteX6" fmla="*/ 497053 w 3808015"/>
                <a:gd name="connsiteY6" fmla="*/ 411016 h 2941589"/>
                <a:gd name="connsiteX0" fmla="*/ 497053 w 3808015"/>
                <a:gd name="connsiteY0" fmla="*/ 428984 h 2959557"/>
                <a:gd name="connsiteX1" fmla="*/ 2368434 w 3808015"/>
                <a:gd name="connsiteY1" fmla="*/ 76454 h 2959557"/>
                <a:gd name="connsiteX2" fmla="*/ 3808015 w 3808015"/>
                <a:gd name="connsiteY2" fmla="*/ 1533884 h 2959557"/>
                <a:gd name="connsiteX3" fmla="*/ 2546234 w 3808015"/>
                <a:gd name="connsiteY3" fmla="*/ 2877014 h 2959557"/>
                <a:gd name="connsiteX4" fmla="*/ 445216 w 3808015"/>
                <a:gd name="connsiteY4" fmla="*/ 2676260 h 2959557"/>
                <a:gd name="connsiteX5" fmla="*/ 717 w 3808015"/>
                <a:gd name="connsiteY5" fmla="*/ 1571358 h 2959557"/>
                <a:gd name="connsiteX6" fmla="*/ 497053 w 3808015"/>
                <a:gd name="connsiteY6" fmla="*/ 428984 h 2959557"/>
                <a:gd name="connsiteX0" fmla="*/ 497053 w 3808015"/>
                <a:gd name="connsiteY0" fmla="*/ 446329 h 2976902"/>
                <a:gd name="connsiteX1" fmla="*/ 2368434 w 3808015"/>
                <a:gd name="connsiteY1" fmla="*/ 93799 h 2976902"/>
                <a:gd name="connsiteX2" fmla="*/ 3808015 w 3808015"/>
                <a:gd name="connsiteY2" fmla="*/ 1551229 h 2976902"/>
                <a:gd name="connsiteX3" fmla="*/ 2546234 w 3808015"/>
                <a:gd name="connsiteY3" fmla="*/ 2894359 h 2976902"/>
                <a:gd name="connsiteX4" fmla="*/ 445216 w 3808015"/>
                <a:gd name="connsiteY4" fmla="*/ 2693605 h 2976902"/>
                <a:gd name="connsiteX5" fmla="*/ 717 w 3808015"/>
                <a:gd name="connsiteY5" fmla="*/ 1588703 h 2976902"/>
                <a:gd name="connsiteX6" fmla="*/ 497053 w 3808015"/>
                <a:gd name="connsiteY6" fmla="*/ 446329 h 2976902"/>
                <a:gd name="connsiteX0" fmla="*/ 497053 w 3808015"/>
                <a:gd name="connsiteY0" fmla="*/ 406822 h 2937395"/>
                <a:gd name="connsiteX1" fmla="*/ 2368434 w 3808015"/>
                <a:gd name="connsiteY1" fmla="*/ 54292 h 2937395"/>
                <a:gd name="connsiteX2" fmla="*/ 3808015 w 3808015"/>
                <a:gd name="connsiteY2" fmla="*/ 1511722 h 2937395"/>
                <a:gd name="connsiteX3" fmla="*/ 2546234 w 3808015"/>
                <a:gd name="connsiteY3" fmla="*/ 2854852 h 2937395"/>
                <a:gd name="connsiteX4" fmla="*/ 445216 w 3808015"/>
                <a:gd name="connsiteY4" fmla="*/ 2654098 h 2937395"/>
                <a:gd name="connsiteX5" fmla="*/ 717 w 3808015"/>
                <a:gd name="connsiteY5" fmla="*/ 1549196 h 2937395"/>
                <a:gd name="connsiteX6" fmla="*/ 497053 w 3808015"/>
                <a:gd name="connsiteY6" fmla="*/ 406822 h 2937395"/>
                <a:gd name="connsiteX0" fmla="*/ 497053 w 3808015"/>
                <a:gd name="connsiteY0" fmla="*/ 422210 h 2952783"/>
                <a:gd name="connsiteX1" fmla="*/ 2368434 w 3808015"/>
                <a:gd name="connsiteY1" fmla="*/ 69680 h 2952783"/>
                <a:gd name="connsiteX2" fmla="*/ 3808015 w 3808015"/>
                <a:gd name="connsiteY2" fmla="*/ 1527110 h 2952783"/>
                <a:gd name="connsiteX3" fmla="*/ 2546234 w 3808015"/>
                <a:gd name="connsiteY3" fmla="*/ 2870240 h 2952783"/>
                <a:gd name="connsiteX4" fmla="*/ 445216 w 3808015"/>
                <a:gd name="connsiteY4" fmla="*/ 2669486 h 2952783"/>
                <a:gd name="connsiteX5" fmla="*/ 717 w 3808015"/>
                <a:gd name="connsiteY5" fmla="*/ 1564584 h 2952783"/>
                <a:gd name="connsiteX6" fmla="*/ 497053 w 3808015"/>
                <a:gd name="connsiteY6" fmla="*/ 422210 h 2952783"/>
                <a:gd name="connsiteX0" fmla="*/ 497053 w 3808015"/>
                <a:gd name="connsiteY0" fmla="*/ 450160 h 2980733"/>
                <a:gd name="connsiteX1" fmla="*/ 2368434 w 3808015"/>
                <a:gd name="connsiteY1" fmla="*/ 97630 h 2980733"/>
                <a:gd name="connsiteX2" fmla="*/ 3808015 w 3808015"/>
                <a:gd name="connsiteY2" fmla="*/ 1555060 h 2980733"/>
                <a:gd name="connsiteX3" fmla="*/ 2546234 w 3808015"/>
                <a:gd name="connsiteY3" fmla="*/ 2898190 h 2980733"/>
                <a:gd name="connsiteX4" fmla="*/ 445216 w 3808015"/>
                <a:gd name="connsiteY4" fmla="*/ 2697436 h 2980733"/>
                <a:gd name="connsiteX5" fmla="*/ 717 w 3808015"/>
                <a:gd name="connsiteY5" fmla="*/ 1592534 h 2980733"/>
                <a:gd name="connsiteX6" fmla="*/ 497053 w 3808015"/>
                <a:gd name="connsiteY6" fmla="*/ 450160 h 2980733"/>
                <a:gd name="connsiteX0" fmla="*/ 497053 w 3808015"/>
                <a:gd name="connsiteY0" fmla="*/ 423912 h 2954485"/>
                <a:gd name="connsiteX1" fmla="*/ 2368434 w 3808015"/>
                <a:gd name="connsiteY1" fmla="*/ 45982 h 2954485"/>
                <a:gd name="connsiteX2" fmla="*/ 3808015 w 3808015"/>
                <a:gd name="connsiteY2" fmla="*/ 1528812 h 2954485"/>
                <a:gd name="connsiteX3" fmla="*/ 2546234 w 3808015"/>
                <a:gd name="connsiteY3" fmla="*/ 2871942 h 2954485"/>
                <a:gd name="connsiteX4" fmla="*/ 445216 w 3808015"/>
                <a:gd name="connsiteY4" fmla="*/ 2671188 h 2954485"/>
                <a:gd name="connsiteX5" fmla="*/ 717 w 3808015"/>
                <a:gd name="connsiteY5" fmla="*/ 1566286 h 2954485"/>
                <a:gd name="connsiteX6" fmla="*/ 497053 w 3808015"/>
                <a:gd name="connsiteY6" fmla="*/ 423912 h 2954485"/>
                <a:gd name="connsiteX0" fmla="*/ 497053 w 3808015"/>
                <a:gd name="connsiteY0" fmla="*/ 423912 h 2954485"/>
                <a:gd name="connsiteX1" fmla="*/ 2368434 w 3808015"/>
                <a:gd name="connsiteY1" fmla="*/ 45982 h 2954485"/>
                <a:gd name="connsiteX2" fmla="*/ 3808015 w 3808015"/>
                <a:gd name="connsiteY2" fmla="*/ 1528812 h 2954485"/>
                <a:gd name="connsiteX3" fmla="*/ 2546234 w 3808015"/>
                <a:gd name="connsiteY3" fmla="*/ 2871942 h 2954485"/>
                <a:gd name="connsiteX4" fmla="*/ 445216 w 3808015"/>
                <a:gd name="connsiteY4" fmla="*/ 2671188 h 2954485"/>
                <a:gd name="connsiteX5" fmla="*/ 717 w 3808015"/>
                <a:gd name="connsiteY5" fmla="*/ 1566286 h 2954485"/>
                <a:gd name="connsiteX6" fmla="*/ 497053 w 3808015"/>
                <a:gd name="connsiteY6" fmla="*/ 423912 h 2954485"/>
                <a:gd name="connsiteX0" fmla="*/ 497053 w 3808015"/>
                <a:gd name="connsiteY0" fmla="*/ 437578 h 2968151"/>
                <a:gd name="connsiteX1" fmla="*/ 2368434 w 3808015"/>
                <a:gd name="connsiteY1" fmla="*/ 59648 h 2968151"/>
                <a:gd name="connsiteX2" fmla="*/ 3808015 w 3808015"/>
                <a:gd name="connsiteY2" fmla="*/ 1542478 h 2968151"/>
                <a:gd name="connsiteX3" fmla="*/ 2546234 w 3808015"/>
                <a:gd name="connsiteY3" fmla="*/ 2885608 h 2968151"/>
                <a:gd name="connsiteX4" fmla="*/ 445216 w 3808015"/>
                <a:gd name="connsiteY4" fmla="*/ 2684854 h 2968151"/>
                <a:gd name="connsiteX5" fmla="*/ 717 w 3808015"/>
                <a:gd name="connsiteY5" fmla="*/ 1579952 h 2968151"/>
                <a:gd name="connsiteX6" fmla="*/ 497053 w 3808015"/>
                <a:gd name="connsiteY6" fmla="*/ 437578 h 2968151"/>
                <a:gd name="connsiteX0" fmla="*/ 501069 w 3812031"/>
                <a:gd name="connsiteY0" fmla="*/ 437578 h 2968151"/>
                <a:gd name="connsiteX1" fmla="*/ 2372450 w 3812031"/>
                <a:gd name="connsiteY1" fmla="*/ 59648 h 2968151"/>
                <a:gd name="connsiteX2" fmla="*/ 3812031 w 3812031"/>
                <a:gd name="connsiteY2" fmla="*/ 1542478 h 2968151"/>
                <a:gd name="connsiteX3" fmla="*/ 2550250 w 3812031"/>
                <a:gd name="connsiteY3" fmla="*/ 2885608 h 2968151"/>
                <a:gd name="connsiteX4" fmla="*/ 449232 w 3812031"/>
                <a:gd name="connsiteY4" fmla="*/ 2684854 h 2968151"/>
                <a:gd name="connsiteX5" fmla="*/ 4733 w 3812031"/>
                <a:gd name="connsiteY5" fmla="*/ 1579952 h 2968151"/>
                <a:gd name="connsiteX6" fmla="*/ 501069 w 3812031"/>
                <a:gd name="connsiteY6" fmla="*/ 437578 h 2968151"/>
                <a:gd name="connsiteX0" fmla="*/ 501069 w 3812031"/>
                <a:gd name="connsiteY0" fmla="*/ 437578 h 2994394"/>
                <a:gd name="connsiteX1" fmla="*/ 2372450 w 3812031"/>
                <a:gd name="connsiteY1" fmla="*/ 59648 h 2994394"/>
                <a:gd name="connsiteX2" fmla="*/ 3812031 w 3812031"/>
                <a:gd name="connsiteY2" fmla="*/ 1542478 h 2994394"/>
                <a:gd name="connsiteX3" fmla="*/ 2550250 w 3812031"/>
                <a:gd name="connsiteY3" fmla="*/ 2885608 h 2994394"/>
                <a:gd name="connsiteX4" fmla="*/ 449232 w 3812031"/>
                <a:gd name="connsiteY4" fmla="*/ 2684854 h 2994394"/>
                <a:gd name="connsiteX5" fmla="*/ 4733 w 3812031"/>
                <a:gd name="connsiteY5" fmla="*/ 1579952 h 2994394"/>
                <a:gd name="connsiteX6" fmla="*/ 501069 w 3812031"/>
                <a:gd name="connsiteY6" fmla="*/ 437578 h 299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2031" h="2994394">
                  <a:moveTo>
                    <a:pt x="501069" y="437578"/>
                  </a:moveTo>
                  <a:cubicBezTo>
                    <a:pt x="794088" y="69894"/>
                    <a:pt x="1769823" y="-99102"/>
                    <a:pt x="2372450" y="59648"/>
                  </a:cubicBezTo>
                  <a:cubicBezTo>
                    <a:pt x="2975077" y="218398"/>
                    <a:pt x="3812031" y="856800"/>
                    <a:pt x="3812031" y="1542478"/>
                  </a:cubicBezTo>
                  <a:cubicBezTo>
                    <a:pt x="3812031" y="2228156"/>
                    <a:pt x="3110717" y="2695212"/>
                    <a:pt x="2550250" y="2885608"/>
                  </a:cubicBezTo>
                  <a:cubicBezTo>
                    <a:pt x="1989784" y="3076004"/>
                    <a:pt x="862902" y="3020997"/>
                    <a:pt x="449232" y="2684854"/>
                  </a:cubicBezTo>
                  <a:cubicBezTo>
                    <a:pt x="60962" y="2463011"/>
                    <a:pt x="-3907" y="1954498"/>
                    <a:pt x="4733" y="1579952"/>
                  </a:cubicBezTo>
                  <a:cubicBezTo>
                    <a:pt x="-37428" y="976806"/>
                    <a:pt x="208050" y="805262"/>
                    <a:pt x="501069" y="437578"/>
                  </a:cubicBezTo>
                  <a:close/>
                </a:path>
              </a:pathLst>
            </a:custGeom>
            <a:solidFill>
              <a:srgbClr val="FFFF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1E8F92A5-237F-0BCB-5FE9-E8BA3EA935C6}"/>
                </a:ext>
              </a:extLst>
            </p:cNvPr>
            <p:cNvSpPr/>
            <p:nvPr/>
          </p:nvSpPr>
          <p:spPr>
            <a:xfrm rot="4016574">
              <a:off x="4009350" y="599100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41AE58C0-C2CC-D039-581D-748FF7FB3B4E}"/>
                </a:ext>
              </a:extLst>
            </p:cNvPr>
            <p:cNvSpPr/>
            <p:nvPr/>
          </p:nvSpPr>
          <p:spPr>
            <a:xfrm rot="4016574">
              <a:off x="4157243" y="531052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86AB88FE-18E2-0D45-373E-AABBF4824B93}"/>
                </a:ext>
              </a:extLst>
            </p:cNvPr>
            <p:cNvSpPr/>
            <p:nvPr/>
          </p:nvSpPr>
          <p:spPr>
            <a:xfrm rot="4016574">
              <a:off x="4107945" y="565236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D1EF3AFC-450F-3FF3-2743-445BD96AD084}"/>
                </a:ext>
              </a:extLst>
            </p:cNvPr>
            <p:cNvSpPr/>
            <p:nvPr/>
          </p:nvSpPr>
          <p:spPr>
            <a:xfrm rot="4016574">
              <a:off x="4256359" y="499389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F05A3FAE-4E46-6F4D-BC2A-4D768F09A495}"/>
                </a:ext>
              </a:extLst>
            </p:cNvPr>
            <p:cNvSpPr/>
            <p:nvPr/>
          </p:nvSpPr>
          <p:spPr>
            <a:xfrm rot="4016574">
              <a:off x="4320721" y="550726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7F9676F8-1F77-613B-A111-73858E666131}"/>
                </a:ext>
              </a:extLst>
            </p:cNvPr>
            <p:cNvSpPr/>
            <p:nvPr/>
          </p:nvSpPr>
          <p:spPr>
            <a:xfrm rot="4016574">
              <a:off x="3898115" y="581491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B37AF4E7-1967-42BE-BE29-4594B6FB09DB}"/>
                </a:ext>
              </a:extLst>
            </p:cNvPr>
            <p:cNvSpPr/>
            <p:nvPr/>
          </p:nvSpPr>
          <p:spPr>
            <a:xfrm rot="4016574">
              <a:off x="4545190" y="471197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49C77F0B-9E41-2400-B399-F32989C2897C}"/>
                </a:ext>
              </a:extLst>
            </p:cNvPr>
            <p:cNvSpPr/>
            <p:nvPr/>
          </p:nvSpPr>
          <p:spPr>
            <a:xfrm rot="4016574">
              <a:off x="3972372" y="553299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3D97B701-566B-AB5A-C372-BE1C6C9A0F29}"/>
                </a:ext>
              </a:extLst>
            </p:cNvPr>
            <p:cNvSpPr/>
            <p:nvPr/>
          </p:nvSpPr>
          <p:spPr>
            <a:xfrm rot="4016574">
              <a:off x="4009456" y="521374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E6222535-908E-2B4B-92B4-D29D1653694B}"/>
                </a:ext>
              </a:extLst>
            </p:cNvPr>
            <p:cNvSpPr/>
            <p:nvPr/>
          </p:nvSpPr>
          <p:spPr>
            <a:xfrm rot="4016574">
              <a:off x="4231292" y="582182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84E2313E-4CC6-A02D-F163-8BE0A2283B7B}"/>
                </a:ext>
              </a:extLst>
            </p:cNvPr>
            <p:cNvSpPr/>
            <p:nvPr/>
          </p:nvSpPr>
          <p:spPr>
            <a:xfrm rot="4016574">
              <a:off x="4345233" y="523508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0F5195B7-54E6-A160-9CC4-EA89BDB7D2FC}"/>
                </a:ext>
              </a:extLst>
            </p:cNvPr>
            <p:cNvSpPr/>
            <p:nvPr/>
          </p:nvSpPr>
          <p:spPr>
            <a:xfrm rot="4016574">
              <a:off x="4075226" y="487496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D3CD08CC-7047-9B1F-3054-5B9FD4F90681}"/>
                </a:ext>
              </a:extLst>
            </p:cNvPr>
            <p:cNvSpPr/>
            <p:nvPr/>
          </p:nvSpPr>
          <p:spPr>
            <a:xfrm rot="4016574">
              <a:off x="4074806" y="458173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55C614D0-1CF5-9D67-BD6B-E0E790A70282}"/>
                </a:ext>
              </a:extLst>
            </p:cNvPr>
            <p:cNvSpPr/>
            <p:nvPr/>
          </p:nvSpPr>
          <p:spPr>
            <a:xfrm rot="4016574">
              <a:off x="4050436" y="428836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D8FD064B-F559-5C99-5FE3-5D097CD7D7DA}"/>
                </a:ext>
              </a:extLst>
            </p:cNvPr>
            <p:cNvSpPr/>
            <p:nvPr/>
          </p:nvSpPr>
          <p:spPr>
            <a:xfrm rot="4016574">
              <a:off x="4002553" y="400713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69946B16-3133-7C06-7D8C-5A2341BE4B80}"/>
                </a:ext>
              </a:extLst>
            </p:cNvPr>
            <p:cNvSpPr/>
            <p:nvPr/>
          </p:nvSpPr>
          <p:spPr>
            <a:xfrm rot="2839385">
              <a:off x="3720112" y="347482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79979688-76C7-9169-5101-DFE008093E62}"/>
                </a:ext>
              </a:extLst>
            </p:cNvPr>
            <p:cNvSpPr/>
            <p:nvPr/>
          </p:nvSpPr>
          <p:spPr>
            <a:xfrm rot="2839385">
              <a:off x="3884367" y="375417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324763DF-DC50-DD21-6BFF-314A7DA893A1}"/>
                </a:ext>
              </a:extLst>
            </p:cNvPr>
            <p:cNvSpPr/>
            <p:nvPr/>
          </p:nvSpPr>
          <p:spPr>
            <a:xfrm rot="2839385">
              <a:off x="3948160" y="355181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1C2BDA80-DB0A-6BDA-483A-7B74D22656CA}"/>
                </a:ext>
              </a:extLst>
            </p:cNvPr>
            <p:cNvSpPr/>
            <p:nvPr/>
          </p:nvSpPr>
          <p:spPr>
            <a:xfrm rot="2839385">
              <a:off x="4101208" y="386907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D9884580-A0FA-B2F6-BD2D-67D1B646BB29}"/>
                </a:ext>
              </a:extLst>
            </p:cNvPr>
            <p:cNvSpPr/>
            <p:nvPr/>
          </p:nvSpPr>
          <p:spPr>
            <a:xfrm rot="2839385">
              <a:off x="4189531" y="414825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3F2820D7-7A3B-3DE9-045B-8AB9E9D68203}"/>
                </a:ext>
              </a:extLst>
            </p:cNvPr>
            <p:cNvSpPr/>
            <p:nvPr/>
          </p:nvSpPr>
          <p:spPr>
            <a:xfrm rot="2839385">
              <a:off x="4243286" y="447902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3A30EDEB-5377-7B27-F660-3822610A125B}"/>
                </a:ext>
              </a:extLst>
            </p:cNvPr>
            <p:cNvSpPr/>
            <p:nvPr/>
          </p:nvSpPr>
          <p:spPr>
            <a:xfrm rot="2839385">
              <a:off x="4053649" y="341002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44C9DAD7-A900-4742-405C-0B3999EF5599}"/>
                </a:ext>
              </a:extLst>
            </p:cNvPr>
            <p:cNvSpPr/>
            <p:nvPr/>
          </p:nvSpPr>
          <p:spPr>
            <a:xfrm rot="2839385">
              <a:off x="4204935" y="361316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4869FF1E-0CC5-45BC-4A35-E0047F062D07}"/>
                </a:ext>
              </a:extLst>
            </p:cNvPr>
            <p:cNvSpPr/>
            <p:nvPr/>
          </p:nvSpPr>
          <p:spPr>
            <a:xfrm rot="2839385">
              <a:off x="4369597" y="423525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656899DF-B129-BD31-4A57-456356750729}"/>
                </a:ext>
              </a:extLst>
            </p:cNvPr>
            <p:cNvSpPr/>
            <p:nvPr/>
          </p:nvSpPr>
          <p:spPr>
            <a:xfrm rot="2839385">
              <a:off x="4305240" y="474317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CBE4A11B-EFD9-FE08-5504-1644287A454D}"/>
                </a:ext>
              </a:extLst>
            </p:cNvPr>
            <p:cNvSpPr/>
            <p:nvPr/>
          </p:nvSpPr>
          <p:spPr>
            <a:xfrm rot="2839385">
              <a:off x="4458449" y="456365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676D98F2-F3EA-055B-FEBF-DB8357800B3A}"/>
                </a:ext>
              </a:extLst>
            </p:cNvPr>
            <p:cNvSpPr/>
            <p:nvPr/>
          </p:nvSpPr>
          <p:spPr>
            <a:xfrm rot="2839385">
              <a:off x="4306411" y="391587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3A80C23B-060A-C93A-18AE-8E56F16AF31C}"/>
                </a:ext>
              </a:extLst>
            </p:cNvPr>
            <p:cNvSpPr/>
            <p:nvPr/>
          </p:nvSpPr>
          <p:spPr>
            <a:xfrm rot="2839385">
              <a:off x="4470714" y="503305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1884E337-E5A9-D72A-B883-879793927EE4}"/>
                </a:ext>
              </a:extLst>
            </p:cNvPr>
            <p:cNvSpPr/>
            <p:nvPr/>
          </p:nvSpPr>
          <p:spPr>
            <a:xfrm rot="2839385">
              <a:off x="4497347" y="546454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48ACE1F6-9498-31AD-893A-8FCB6E01B42B}"/>
                </a:ext>
              </a:extLst>
            </p:cNvPr>
            <p:cNvSpPr/>
            <p:nvPr/>
          </p:nvSpPr>
          <p:spPr>
            <a:xfrm rot="2839385">
              <a:off x="4420001" y="575486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B8BC48F3-7D73-1CFE-C6B1-172B45ECE857}"/>
                </a:ext>
              </a:extLst>
            </p:cNvPr>
            <p:cNvSpPr/>
            <p:nvPr/>
          </p:nvSpPr>
          <p:spPr>
            <a:xfrm rot="4016574">
              <a:off x="4238397" y="606802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096C18C0-00A2-1D78-B8B7-5398DB58B1F6}"/>
                </a:ext>
              </a:extLst>
            </p:cNvPr>
            <p:cNvSpPr/>
            <p:nvPr/>
          </p:nvSpPr>
          <p:spPr>
            <a:xfrm rot="4016574">
              <a:off x="4491778" y="591581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563B0F14-A744-103D-BF5F-7A4C38A93178}"/>
                </a:ext>
              </a:extLst>
            </p:cNvPr>
            <p:cNvSpPr/>
            <p:nvPr/>
          </p:nvSpPr>
          <p:spPr>
            <a:xfrm rot="4016574">
              <a:off x="4617996" y="605595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438B7D26-88DB-E59F-97B6-BB3888561DE2}"/>
                </a:ext>
              </a:extLst>
            </p:cNvPr>
            <p:cNvSpPr/>
            <p:nvPr/>
          </p:nvSpPr>
          <p:spPr>
            <a:xfrm rot="4016574">
              <a:off x="4643096" y="566176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42E3B3DD-D268-F1C2-DFB6-7682783660C0}"/>
                </a:ext>
              </a:extLst>
            </p:cNvPr>
            <p:cNvSpPr/>
            <p:nvPr/>
          </p:nvSpPr>
          <p:spPr>
            <a:xfrm rot="4016574">
              <a:off x="4617995" y="521613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A85CD579-4AF3-9993-40D1-4F3DB72D8B45}"/>
                </a:ext>
              </a:extLst>
            </p:cNvPr>
            <p:cNvSpPr/>
            <p:nvPr/>
          </p:nvSpPr>
          <p:spPr>
            <a:xfrm rot="4016574">
              <a:off x="4708284" y="493796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BEFA1B21-31E1-FC01-DE4E-AFA0A8B047B3}"/>
                </a:ext>
              </a:extLst>
            </p:cNvPr>
            <p:cNvSpPr/>
            <p:nvPr/>
          </p:nvSpPr>
          <p:spPr>
            <a:xfrm rot="4016574">
              <a:off x="4732688" y="465839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BCBFF5EE-8042-1C5D-788E-B9CC1AD0AFB6}"/>
                </a:ext>
              </a:extLst>
            </p:cNvPr>
            <p:cNvSpPr/>
            <p:nvPr/>
          </p:nvSpPr>
          <p:spPr>
            <a:xfrm rot="2839385">
              <a:off x="4635623" y="434881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442E2FB3-5C2E-9B7F-581D-5528303EC9BD}"/>
                </a:ext>
              </a:extLst>
            </p:cNvPr>
            <p:cNvSpPr/>
            <p:nvPr/>
          </p:nvSpPr>
          <p:spPr>
            <a:xfrm rot="2839385">
              <a:off x="4546244" y="408279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ECE226A5-5AE4-3314-951C-5A21FF28AE51}"/>
                </a:ext>
              </a:extLst>
            </p:cNvPr>
            <p:cNvSpPr/>
            <p:nvPr/>
          </p:nvSpPr>
          <p:spPr>
            <a:xfrm rot="2839385">
              <a:off x="4458367" y="375278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14A35660-8CDE-0762-A9FA-44FD16AE3D81}"/>
                </a:ext>
              </a:extLst>
            </p:cNvPr>
            <p:cNvSpPr/>
            <p:nvPr/>
          </p:nvSpPr>
          <p:spPr>
            <a:xfrm rot="2839385">
              <a:off x="4333284" y="348696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A8B9AAAE-E483-35D8-570C-ACD997064C95}"/>
                </a:ext>
              </a:extLst>
            </p:cNvPr>
            <p:cNvSpPr/>
            <p:nvPr/>
          </p:nvSpPr>
          <p:spPr>
            <a:xfrm rot="2839385">
              <a:off x="4664763" y="365126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AB494DD4-3CDC-69BD-5376-DA83BBDC529D}"/>
                </a:ext>
              </a:extLst>
            </p:cNvPr>
            <p:cNvSpPr/>
            <p:nvPr/>
          </p:nvSpPr>
          <p:spPr>
            <a:xfrm rot="2839385">
              <a:off x="4701249" y="3943949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8AACEEF5-4C36-9FCF-04AD-2CAC6AFC868B}"/>
                </a:ext>
              </a:extLst>
            </p:cNvPr>
            <p:cNvSpPr/>
            <p:nvPr/>
          </p:nvSpPr>
          <p:spPr>
            <a:xfrm rot="2839385">
              <a:off x="4830284" y="423648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Arc 74">
              <a:extLst>
                <a:ext uri="{FF2B5EF4-FFF2-40B4-BE49-F238E27FC236}">
                  <a16:creationId xmlns:a16="http://schemas.microsoft.com/office/drawing/2014/main" id="{AE60F4EE-F3FF-E16B-2B4E-BE7FC8C39890}"/>
                </a:ext>
              </a:extLst>
            </p:cNvPr>
            <p:cNvSpPr/>
            <p:nvPr/>
          </p:nvSpPr>
          <p:spPr>
            <a:xfrm rot="2839385">
              <a:off x="4805342" y="352378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6CA56FAB-BCD8-BA4D-4A8F-AEB5DF7378D2}"/>
                </a:ext>
              </a:extLst>
            </p:cNvPr>
            <p:cNvSpPr/>
            <p:nvPr/>
          </p:nvSpPr>
          <p:spPr>
            <a:xfrm rot="2839385">
              <a:off x="4909775" y="382747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5B9B6236-8D08-7DE8-012B-9A6D2A1C5B54}"/>
                </a:ext>
              </a:extLst>
            </p:cNvPr>
            <p:cNvSpPr/>
            <p:nvPr/>
          </p:nvSpPr>
          <p:spPr>
            <a:xfrm rot="2839385">
              <a:off x="4985602" y="4081499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5FD14706-5812-29F4-3533-FD58BF4AF76F}"/>
                </a:ext>
              </a:extLst>
            </p:cNvPr>
            <p:cNvSpPr/>
            <p:nvPr/>
          </p:nvSpPr>
          <p:spPr>
            <a:xfrm rot="2839385">
              <a:off x="4894479" y="450002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Arc 78">
              <a:extLst>
                <a:ext uri="{FF2B5EF4-FFF2-40B4-BE49-F238E27FC236}">
                  <a16:creationId xmlns:a16="http://schemas.microsoft.com/office/drawing/2014/main" id="{63E19430-8284-4912-6004-1EA3A745376A}"/>
                </a:ext>
              </a:extLst>
            </p:cNvPr>
            <p:cNvSpPr/>
            <p:nvPr/>
          </p:nvSpPr>
          <p:spPr>
            <a:xfrm rot="2839385">
              <a:off x="5146984" y="390334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9DFE3B37-8BA5-BA6D-6BE2-8235E661D550}"/>
                </a:ext>
              </a:extLst>
            </p:cNvPr>
            <p:cNvSpPr/>
            <p:nvPr/>
          </p:nvSpPr>
          <p:spPr>
            <a:xfrm rot="2839385">
              <a:off x="5071187" y="361064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7FA0B564-EE00-1FCE-487C-BB9449F442DD}"/>
                </a:ext>
              </a:extLst>
            </p:cNvPr>
            <p:cNvSpPr/>
            <p:nvPr/>
          </p:nvSpPr>
          <p:spPr>
            <a:xfrm rot="2839385">
              <a:off x="5236135" y="355891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C4FF303C-1E54-9462-D1E5-A8E2BEA69323}"/>
                </a:ext>
              </a:extLst>
            </p:cNvPr>
            <p:cNvSpPr/>
            <p:nvPr/>
          </p:nvSpPr>
          <p:spPr>
            <a:xfrm rot="2839385">
              <a:off x="5308993" y="3813049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B00E4C3A-2A7C-C1C8-4AA4-CF09433E0341}"/>
                </a:ext>
              </a:extLst>
            </p:cNvPr>
            <p:cNvSpPr/>
            <p:nvPr/>
          </p:nvSpPr>
          <p:spPr>
            <a:xfrm rot="2839385">
              <a:off x="5068849" y="439677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46DD58C2-42E4-6B47-35E7-7F8B0FC9743B}"/>
                </a:ext>
              </a:extLst>
            </p:cNvPr>
            <p:cNvSpPr/>
            <p:nvPr/>
          </p:nvSpPr>
          <p:spPr>
            <a:xfrm rot="2839385">
              <a:off x="5221559" y="420580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2BF35BD3-6E19-A208-71C5-D2348E574F95}"/>
                </a:ext>
              </a:extLst>
            </p:cNvPr>
            <p:cNvSpPr/>
            <p:nvPr/>
          </p:nvSpPr>
          <p:spPr>
            <a:xfrm rot="2839385">
              <a:off x="5387232" y="410291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4E7008A9-F310-4DCC-ACF7-75F7E2F1218E}"/>
                </a:ext>
              </a:extLst>
            </p:cNvPr>
            <p:cNvSpPr/>
            <p:nvPr/>
          </p:nvSpPr>
          <p:spPr>
            <a:xfrm rot="2839385">
              <a:off x="5260529" y="447087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91A3615B-CB10-5ECE-C477-1C01004B38EA}"/>
                </a:ext>
              </a:extLst>
            </p:cNvPr>
            <p:cNvSpPr/>
            <p:nvPr/>
          </p:nvSpPr>
          <p:spPr>
            <a:xfrm rot="2839385">
              <a:off x="5096202" y="468833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Arc 87">
              <a:extLst>
                <a:ext uri="{FF2B5EF4-FFF2-40B4-BE49-F238E27FC236}">
                  <a16:creationId xmlns:a16="http://schemas.microsoft.com/office/drawing/2014/main" id="{04189B02-D52C-FFDC-ECB9-8E0880DE32A9}"/>
                </a:ext>
              </a:extLst>
            </p:cNvPr>
            <p:cNvSpPr/>
            <p:nvPr/>
          </p:nvSpPr>
          <p:spPr>
            <a:xfrm rot="2839385">
              <a:off x="4932782" y="476472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E918F8A9-A210-A57D-8A5F-E76DADC5AB60}"/>
                </a:ext>
              </a:extLst>
            </p:cNvPr>
            <p:cNvSpPr/>
            <p:nvPr/>
          </p:nvSpPr>
          <p:spPr>
            <a:xfrm rot="2839385">
              <a:off x="5440452" y="3697879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52DA7EE9-9B2E-79F3-926F-3370B073830C}"/>
                </a:ext>
              </a:extLst>
            </p:cNvPr>
            <p:cNvSpPr/>
            <p:nvPr/>
          </p:nvSpPr>
          <p:spPr>
            <a:xfrm rot="2839385">
              <a:off x="5529022" y="399117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81DA6CD5-4A78-09E1-1175-F2E4FDB11F09}"/>
                </a:ext>
              </a:extLst>
            </p:cNvPr>
            <p:cNvSpPr/>
            <p:nvPr/>
          </p:nvSpPr>
          <p:spPr>
            <a:xfrm rot="2839385">
              <a:off x="5666873" y="386277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22B81796-C92A-9734-EE46-DD8FFB4B7650}"/>
                </a:ext>
              </a:extLst>
            </p:cNvPr>
            <p:cNvSpPr/>
            <p:nvPr/>
          </p:nvSpPr>
          <p:spPr>
            <a:xfrm rot="2839385">
              <a:off x="5463081" y="4374359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Arc 92">
              <a:extLst>
                <a:ext uri="{FF2B5EF4-FFF2-40B4-BE49-F238E27FC236}">
                  <a16:creationId xmlns:a16="http://schemas.microsoft.com/office/drawing/2014/main" id="{273D2651-3D4E-084E-3945-C1A5EF524D7F}"/>
                </a:ext>
              </a:extLst>
            </p:cNvPr>
            <p:cNvSpPr/>
            <p:nvPr/>
          </p:nvSpPr>
          <p:spPr>
            <a:xfrm rot="2839385">
              <a:off x="5640695" y="423525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Arc 93">
              <a:extLst>
                <a:ext uri="{FF2B5EF4-FFF2-40B4-BE49-F238E27FC236}">
                  <a16:creationId xmlns:a16="http://schemas.microsoft.com/office/drawing/2014/main" id="{53F620FD-E9E5-982B-B8FB-A4F17B474848}"/>
                </a:ext>
              </a:extLst>
            </p:cNvPr>
            <p:cNvSpPr/>
            <p:nvPr/>
          </p:nvSpPr>
          <p:spPr>
            <a:xfrm rot="2839385">
              <a:off x="5361411" y="473089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Arc 94">
              <a:extLst>
                <a:ext uri="{FF2B5EF4-FFF2-40B4-BE49-F238E27FC236}">
                  <a16:creationId xmlns:a16="http://schemas.microsoft.com/office/drawing/2014/main" id="{6FA2CAB4-4FF8-98AB-E5DB-0304E38D36A7}"/>
                </a:ext>
              </a:extLst>
            </p:cNvPr>
            <p:cNvSpPr/>
            <p:nvPr/>
          </p:nvSpPr>
          <p:spPr>
            <a:xfrm rot="2839385">
              <a:off x="5743449" y="450327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DC699DC6-71AC-991B-C70B-4AF7B49092A0}"/>
                </a:ext>
              </a:extLst>
            </p:cNvPr>
            <p:cNvSpPr/>
            <p:nvPr/>
          </p:nvSpPr>
          <p:spPr>
            <a:xfrm rot="2839385">
              <a:off x="5794322" y="409614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Arc 96">
              <a:extLst>
                <a:ext uri="{FF2B5EF4-FFF2-40B4-BE49-F238E27FC236}">
                  <a16:creationId xmlns:a16="http://schemas.microsoft.com/office/drawing/2014/main" id="{D58A6B47-0AFA-5A40-E2D7-C115F57335A1}"/>
                </a:ext>
              </a:extLst>
            </p:cNvPr>
            <p:cNvSpPr/>
            <p:nvPr/>
          </p:nvSpPr>
          <p:spPr>
            <a:xfrm rot="2839385">
              <a:off x="6024466" y="4134769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Arc 97">
              <a:extLst>
                <a:ext uri="{FF2B5EF4-FFF2-40B4-BE49-F238E27FC236}">
                  <a16:creationId xmlns:a16="http://schemas.microsoft.com/office/drawing/2014/main" id="{1AF88F71-DD56-67EB-348B-3AFB2939AA80}"/>
                </a:ext>
              </a:extLst>
            </p:cNvPr>
            <p:cNvSpPr/>
            <p:nvPr/>
          </p:nvSpPr>
          <p:spPr>
            <a:xfrm rot="2839385">
              <a:off x="5959500" y="441312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Arc 98">
              <a:extLst>
                <a:ext uri="{FF2B5EF4-FFF2-40B4-BE49-F238E27FC236}">
                  <a16:creationId xmlns:a16="http://schemas.microsoft.com/office/drawing/2014/main" id="{F2C97E0F-15E9-DA1C-FDAF-154C81C3FEC9}"/>
                </a:ext>
              </a:extLst>
            </p:cNvPr>
            <p:cNvSpPr/>
            <p:nvPr/>
          </p:nvSpPr>
          <p:spPr>
            <a:xfrm rot="2839385">
              <a:off x="6138064" y="436309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451DD548-7820-AD83-71BB-32FFA7D5CE11}"/>
                </a:ext>
              </a:extLst>
            </p:cNvPr>
            <p:cNvSpPr/>
            <p:nvPr/>
          </p:nvSpPr>
          <p:spPr>
            <a:xfrm rot="2839385">
              <a:off x="6251723" y="453796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F0E0531D-A425-919E-315B-09A6668F3FD3}"/>
                </a:ext>
              </a:extLst>
            </p:cNvPr>
            <p:cNvSpPr/>
            <p:nvPr/>
          </p:nvSpPr>
          <p:spPr>
            <a:xfrm rot="2839385">
              <a:off x="6111966" y="461376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Arc 101">
              <a:extLst>
                <a:ext uri="{FF2B5EF4-FFF2-40B4-BE49-F238E27FC236}">
                  <a16:creationId xmlns:a16="http://schemas.microsoft.com/office/drawing/2014/main" id="{FE34E493-2373-8A7D-5922-4D073B61296D}"/>
                </a:ext>
              </a:extLst>
            </p:cNvPr>
            <p:cNvSpPr/>
            <p:nvPr/>
          </p:nvSpPr>
          <p:spPr>
            <a:xfrm rot="2839385">
              <a:off x="5885650" y="470333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A62187BA-49B0-68F9-7AFF-861A0402FE48}"/>
                </a:ext>
              </a:extLst>
            </p:cNvPr>
            <p:cNvSpPr/>
            <p:nvPr/>
          </p:nvSpPr>
          <p:spPr>
            <a:xfrm rot="2839385">
              <a:off x="5542654" y="464058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Arc 103">
              <a:extLst>
                <a:ext uri="{FF2B5EF4-FFF2-40B4-BE49-F238E27FC236}">
                  <a16:creationId xmlns:a16="http://schemas.microsoft.com/office/drawing/2014/main" id="{DEFE5D05-D5AD-A927-49BC-1B10AF0A2CD8}"/>
                </a:ext>
              </a:extLst>
            </p:cNvPr>
            <p:cNvSpPr/>
            <p:nvPr/>
          </p:nvSpPr>
          <p:spPr>
            <a:xfrm rot="2839385">
              <a:off x="5681857" y="484435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Arc 104">
              <a:extLst>
                <a:ext uri="{FF2B5EF4-FFF2-40B4-BE49-F238E27FC236}">
                  <a16:creationId xmlns:a16="http://schemas.microsoft.com/office/drawing/2014/main" id="{42672D8F-B507-3861-4421-5BD954BEAADE}"/>
                </a:ext>
              </a:extLst>
            </p:cNvPr>
            <p:cNvSpPr/>
            <p:nvPr/>
          </p:nvSpPr>
          <p:spPr>
            <a:xfrm rot="2839385">
              <a:off x="5478431" y="493345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8EFF23EE-84A7-9812-A99F-F92E668C2EFE}"/>
                </a:ext>
              </a:extLst>
            </p:cNvPr>
            <p:cNvSpPr/>
            <p:nvPr/>
          </p:nvSpPr>
          <p:spPr>
            <a:xfrm rot="2839385">
              <a:off x="5237339" y="490770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Arc 106">
              <a:extLst>
                <a:ext uri="{FF2B5EF4-FFF2-40B4-BE49-F238E27FC236}">
                  <a16:creationId xmlns:a16="http://schemas.microsoft.com/office/drawing/2014/main" id="{A1C0F64A-BD95-4AE9-1D94-184DCFD650F3}"/>
                </a:ext>
              </a:extLst>
            </p:cNvPr>
            <p:cNvSpPr/>
            <p:nvPr/>
          </p:nvSpPr>
          <p:spPr>
            <a:xfrm rot="2839385">
              <a:off x="5009140" y="500795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Arc 107">
              <a:extLst>
                <a:ext uri="{FF2B5EF4-FFF2-40B4-BE49-F238E27FC236}">
                  <a16:creationId xmlns:a16="http://schemas.microsoft.com/office/drawing/2014/main" id="{87666FF8-7AE5-D698-FFFF-E790B7DB4B46}"/>
                </a:ext>
              </a:extLst>
            </p:cNvPr>
            <p:cNvSpPr/>
            <p:nvPr/>
          </p:nvSpPr>
          <p:spPr>
            <a:xfrm rot="2839385">
              <a:off x="4830895" y="521124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245506FD-325C-B137-FB72-06C618C26022}"/>
                </a:ext>
              </a:extLst>
            </p:cNvPr>
            <p:cNvSpPr/>
            <p:nvPr/>
          </p:nvSpPr>
          <p:spPr>
            <a:xfrm rot="2839385">
              <a:off x="5098520" y="519871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Arc 109">
              <a:extLst>
                <a:ext uri="{FF2B5EF4-FFF2-40B4-BE49-F238E27FC236}">
                  <a16:creationId xmlns:a16="http://schemas.microsoft.com/office/drawing/2014/main" id="{FD60BCCB-2AA9-47AF-6B7B-B330F5D25029}"/>
                </a:ext>
              </a:extLst>
            </p:cNvPr>
            <p:cNvSpPr/>
            <p:nvPr/>
          </p:nvSpPr>
          <p:spPr>
            <a:xfrm rot="2839385">
              <a:off x="5352625" y="512232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Arc 110">
              <a:extLst>
                <a:ext uri="{FF2B5EF4-FFF2-40B4-BE49-F238E27FC236}">
                  <a16:creationId xmlns:a16="http://schemas.microsoft.com/office/drawing/2014/main" id="{AEF40046-C28D-C851-958D-FD913E12481C}"/>
                </a:ext>
              </a:extLst>
            </p:cNvPr>
            <p:cNvSpPr/>
            <p:nvPr/>
          </p:nvSpPr>
          <p:spPr>
            <a:xfrm rot="2839385">
              <a:off x="5200258" y="540132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3F04A1A5-72CE-7722-DE94-07FF61B0D314}"/>
                </a:ext>
              </a:extLst>
            </p:cNvPr>
            <p:cNvSpPr/>
            <p:nvPr/>
          </p:nvSpPr>
          <p:spPr>
            <a:xfrm rot="2839385">
              <a:off x="5403958" y="533788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Arc 112">
              <a:extLst>
                <a:ext uri="{FF2B5EF4-FFF2-40B4-BE49-F238E27FC236}">
                  <a16:creationId xmlns:a16="http://schemas.microsoft.com/office/drawing/2014/main" id="{56A7A007-5FFF-5C8C-8C74-86E0506F92DC}"/>
                </a:ext>
              </a:extLst>
            </p:cNvPr>
            <p:cNvSpPr/>
            <p:nvPr/>
          </p:nvSpPr>
          <p:spPr>
            <a:xfrm rot="2839385">
              <a:off x="5569207" y="512232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Arc 113">
              <a:extLst>
                <a:ext uri="{FF2B5EF4-FFF2-40B4-BE49-F238E27FC236}">
                  <a16:creationId xmlns:a16="http://schemas.microsoft.com/office/drawing/2014/main" id="{FA49B57E-316C-186C-2A59-D2C2AE0F7308}"/>
                </a:ext>
              </a:extLst>
            </p:cNvPr>
            <p:cNvSpPr/>
            <p:nvPr/>
          </p:nvSpPr>
          <p:spPr>
            <a:xfrm rot="2839385">
              <a:off x="5812752" y="505813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Arc 114">
              <a:extLst>
                <a:ext uri="{FF2B5EF4-FFF2-40B4-BE49-F238E27FC236}">
                  <a16:creationId xmlns:a16="http://schemas.microsoft.com/office/drawing/2014/main" id="{9796128F-5C7B-56DA-62FF-0E7D90DA9608}"/>
                </a:ext>
              </a:extLst>
            </p:cNvPr>
            <p:cNvSpPr/>
            <p:nvPr/>
          </p:nvSpPr>
          <p:spPr>
            <a:xfrm rot="2839385">
              <a:off x="5675007" y="532486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FF405387-17B2-1190-2245-6CEE007D2029}"/>
                </a:ext>
              </a:extLst>
            </p:cNvPr>
            <p:cNvSpPr/>
            <p:nvPr/>
          </p:nvSpPr>
          <p:spPr>
            <a:xfrm rot="2839385">
              <a:off x="5878522" y="531295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Arc 116">
              <a:extLst>
                <a:ext uri="{FF2B5EF4-FFF2-40B4-BE49-F238E27FC236}">
                  <a16:creationId xmlns:a16="http://schemas.microsoft.com/office/drawing/2014/main" id="{542F7E15-3478-452C-3504-1DC3B7AF9E5B}"/>
                </a:ext>
              </a:extLst>
            </p:cNvPr>
            <p:cNvSpPr/>
            <p:nvPr/>
          </p:nvSpPr>
          <p:spPr>
            <a:xfrm rot="2839385">
              <a:off x="5990636" y="496846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Arc 117">
              <a:extLst>
                <a:ext uri="{FF2B5EF4-FFF2-40B4-BE49-F238E27FC236}">
                  <a16:creationId xmlns:a16="http://schemas.microsoft.com/office/drawing/2014/main" id="{E17462B2-7712-85D4-BC5B-C9C1136A2EBB}"/>
                </a:ext>
              </a:extLst>
            </p:cNvPr>
            <p:cNvSpPr/>
            <p:nvPr/>
          </p:nvSpPr>
          <p:spPr>
            <a:xfrm rot="2839385">
              <a:off x="6181567" y="487936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Arc 118">
              <a:extLst>
                <a:ext uri="{FF2B5EF4-FFF2-40B4-BE49-F238E27FC236}">
                  <a16:creationId xmlns:a16="http://schemas.microsoft.com/office/drawing/2014/main" id="{4F330144-1115-393D-B1EC-7A8ABA448992}"/>
                </a:ext>
              </a:extLst>
            </p:cNvPr>
            <p:cNvSpPr/>
            <p:nvPr/>
          </p:nvSpPr>
          <p:spPr>
            <a:xfrm rot="2839385">
              <a:off x="6142581" y="519674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Arc 119">
              <a:extLst>
                <a:ext uri="{FF2B5EF4-FFF2-40B4-BE49-F238E27FC236}">
                  <a16:creationId xmlns:a16="http://schemas.microsoft.com/office/drawing/2014/main" id="{A14E5D31-8A91-F3D0-41BC-E1074AF4AFEB}"/>
                </a:ext>
              </a:extLst>
            </p:cNvPr>
            <p:cNvSpPr/>
            <p:nvPr/>
          </p:nvSpPr>
          <p:spPr>
            <a:xfrm rot="2839385">
              <a:off x="6054125" y="543921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Arc 120">
              <a:extLst>
                <a:ext uri="{FF2B5EF4-FFF2-40B4-BE49-F238E27FC236}">
                  <a16:creationId xmlns:a16="http://schemas.microsoft.com/office/drawing/2014/main" id="{9D468574-818A-A3CC-44A6-239ACDA8E1F4}"/>
                </a:ext>
              </a:extLst>
            </p:cNvPr>
            <p:cNvSpPr/>
            <p:nvPr/>
          </p:nvSpPr>
          <p:spPr>
            <a:xfrm rot="2839385">
              <a:off x="6320048" y="495579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Arc 121">
              <a:extLst>
                <a:ext uri="{FF2B5EF4-FFF2-40B4-BE49-F238E27FC236}">
                  <a16:creationId xmlns:a16="http://schemas.microsoft.com/office/drawing/2014/main" id="{70F92348-D00A-33CE-F640-8E4810D215BC}"/>
                </a:ext>
              </a:extLst>
            </p:cNvPr>
            <p:cNvSpPr/>
            <p:nvPr/>
          </p:nvSpPr>
          <p:spPr>
            <a:xfrm rot="4016574">
              <a:off x="4771302" y="587844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Arc 122">
              <a:extLst>
                <a:ext uri="{FF2B5EF4-FFF2-40B4-BE49-F238E27FC236}">
                  <a16:creationId xmlns:a16="http://schemas.microsoft.com/office/drawing/2014/main" id="{E5E8DF99-23D8-1499-D347-7A688B109BC8}"/>
                </a:ext>
              </a:extLst>
            </p:cNvPr>
            <p:cNvSpPr/>
            <p:nvPr/>
          </p:nvSpPr>
          <p:spPr>
            <a:xfrm rot="4016574">
              <a:off x="4746798" y="543312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59675B86-FB92-94BC-A2F7-D865B362536D}"/>
                </a:ext>
              </a:extLst>
            </p:cNvPr>
            <p:cNvSpPr/>
            <p:nvPr/>
          </p:nvSpPr>
          <p:spPr>
            <a:xfrm rot="4016574">
              <a:off x="4910763" y="558553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A50D0BD1-2E62-F1F8-28DE-2B5B4EAFB12E}"/>
                </a:ext>
              </a:extLst>
            </p:cNvPr>
            <p:cNvSpPr/>
            <p:nvPr/>
          </p:nvSpPr>
          <p:spPr>
            <a:xfrm rot="4016574">
              <a:off x="4999607" y="537026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Arc 125">
              <a:extLst>
                <a:ext uri="{FF2B5EF4-FFF2-40B4-BE49-F238E27FC236}">
                  <a16:creationId xmlns:a16="http://schemas.microsoft.com/office/drawing/2014/main" id="{6F3837D3-E367-C90E-4C0D-E7C5B1685C31}"/>
                </a:ext>
              </a:extLst>
            </p:cNvPr>
            <p:cNvSpPr/>
            <p:nvPr/>
          </p:nvSpPr>
          <p:spPr>
            <a:xfrm rot="4016574">
              <a:off x="4998248" y="578922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Arc 126">
              <a:extLst>
                <a:ext uri="{FF2B5EF4-FFF2-40B4-BE49-F238E27FC236}">
                  <a16:creationId xmlns:a16="http://schemas.microsoft.com/office/drawing/2014/main" id="{7756A8FB-FDBE-2991-50FF-BF9554C2ACF4}"/>
                </a:ext>
              </a:extLst>
            </p:cNvPr>
            <p:cNvSpPr/>
            <p:nvPr/>
          </p:nvSpPr>
          <p:spPr>
            <a:xfrm rot="4016574">
              <a:off x="4895612" y="602071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393E323E-58AD-E196-7A0D-FBC083485CAB}"/>
                </a:ext>
              </a:extLst>
            </p:cNvPr>
            <p:cNvSpPr/>
            <p:nvPr/>
          </p:nvSpPr>
          <p:spPr>
            <a:xfrm rot="4016574">
              <a:off x="5136719" y="589389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D17C26E6-2BDA-563D-4365-C794892BA5AB}"/>
                </a:ext>
              </a:extLst>
            </p:cNvPr>
            <p:cNvSpPr/>
            <p:nvPr/>
          </p:nvSpPr>
          <p:spPr>
            <a:xfrm rot="4016574">
              <a:off x="5188081" y="558922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Arc 129">
              <a:extLst>
                <a:ext uri="{FF2B5EF4-FFF2-40B4-BE49-F238E27FC236}">
                  <a16:creationId xmlns:a16="http://schemas.microsoft.com/office/drawing/2014/main" id="{44BAAF10-6941-884D-31BF-54FD0DC2A559}"/>
                </a:ext>
              </a:extLst>
            </p:cNvPr>
            <p:cNvSpPr/>
            <p:nvPr/>
          </p:nvSpPr>
          <p:spPr>
            <a:xfrm rot="4016574">
              <a:off x="5314468" y="575468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Arc 130">
              <a:extLst>
                <a:ext uri="{FF2B5EF4-FFF2-40B4-BE49-F238E27FC236}">
                  <a16:creationId xmlns:a16="http://schemas.microsoft.com/office/drawing/2014/main" id="{70641744-C496-FAAC-5FD6-B721B3B8F3C9}"/>
                </a:ext>
              </a:extLst>
            </p:cNvPr>
            <p:cNvSpPr/>
            <p:nvPr/>
          </p:nvSpPr>
          <p:spPr>
            <a:xfrm rot="4016574">
              <a:off x="5517970" y="574018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Arc 131">
              <a:extLst>
                <a:ext uri="{FF2B5EF4-FFF2-40B4-BE49-F238E27FC236}">
                  <a16:creationId xmlns:a16="http://schemas.microsoft.com/office/drawing/2014/main" id="{BF5FCB6A-4C07-48B6-5BDF-3CE29869CDA9}"/>
                </a:ext>
              </a:extLst>
            </p:cNvPr>
            <p:cNvSpPr/>
            <p:nvPr/>
          </p:nvSpPr>
          <p:spPr>
            <a:xfrm rot="4016574">
              <a:off x="5543088" y="548595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Arc 132">
              <a:extLst>
                <a:ext uri="{FF2B5EF4-FFF2-40B4-BE49-F238E27FC236}">
                  <a16:creationId xmlns:a16="http://schemas.microsoft.com/office/drawing/2014/main" id="{02C024B0-0280-A024-3A92-D8BA1F18827A}"/>
                </a:ext>
              </a:extLst>
            </p:cNvPr>
            <p:cNvSpPr/>
            <p:nvPr/>
          </p:nvSpPr>
          <p:spPr>
            <a:xfrm rot="4016574">
              <a:off x="5758940" y="551366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Arc 133">
              <a:extLst>
                <a:ext uri="{FF2B5EF4-FFF2-40B4-BE49-F238E27FC236}">
                  <a16:creationId xmlns:a16="http://schemas.microsoft.com/office/drawing/2014/main" id="{58D2FEC1-56D8-D4FB-A06A-122A475D789E}"/>
                </a:ext>
              </a:extLst>
            </p:cNvPr>
            <p:cNvSpPr/>
            <p:nvPr/>
          </p:nvSpPr>
          <p:spPr>
            <a:xfrm rot="4016574">
              <a:off x="5644760" y="577953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Arc 134">
              <a:extLst>
                <a:ext uri="{FF2B5EF4-FFF2-40B4-BE49-F238E27FC236}">
                  <a16:creationId xmlns:a16="http://schemas.microsoft.com/office/drawing/2014/main" id="{D88766DA-3023-586D-60B6-4239F8BA0C7A}"/>
                </a:ext>
              </a:extLst>
            </p:cNvPr>
            <p:cNvSpPr/>
            <p:nvPr/>
          </p:nvSpPr>
          <p:spPr>
            <a:xfrm rot="4016574">
              <a:off x="5898725" y="5601139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AC4C1548-75DD-72D0-7782-0CA2C99DB103}"/>
                </a:ext>
              </a:extLst>
            </p:cNvPr>
            <p:cNvSpPr/>
            <p:nvPr/>
          </p:nvSpPr>
          <p:spPr>
            <a:xfrm>
              <a:off x="2595778" y="4647158"/>
              <a:ext cx="397732" cy="705318"/>
            </a:xfrm>
            <a:custGeom>
              <a:avLst/>
              <a:gdLst>
                <a:gd name="connsiteX0" fmla="*/ 358940 w 397732"/>
                <a:gd name="connsiteY0" fmla="*/ 0 h 705318"/>
                <a:gd name="connsiteX1" fmla="*/ 361803 w 397732"/>
                <a:gd name="connsiteY1" fmla="*/ 7848 h 705318"/>
                <a:gd name="connsiteX2" fmla="*/ 397732 w 397732"/>
                <a:gd name="connsiteY2" fmla="*/ 272594 h 705318"/>
                <a:gd name="connsiteX3" fmla="*/ 319650 w 397732"/>
                <a:gd name="connsiteY3" fmla="*/ 652874 h 705318"/>
                <a:gd name="connsiteX4" fmla="*/ 291786 w 397732"/>
                <a:gd name="connsiteY4" fmla="*/ 703115 h 705318"/>
                <a:gd name="connsiteX5" fmla="*/ 219944 w 397732"/>
                <a:gd name="connsiteY5" fmla="*/ 705318 h 705318"/>
                <a:gd name="connsiteX6" fmla="*/ 5801 w 397732"/>
                <a:gd name="connsiteY6" fmla="*/ 525127 h 705318"/>
                <a:gd name="connsiteX7" fmla="*/ 56600 w 397732"/>
                <a:gd name="connsiteY7" fmla="*/ 347327 h 705318"/>
                <a:gd name="connsiteX8" fmla="*/ 353382 w 397732"/>
                <a:gd name="connsiteY8" fmla="*/ 9484 h 705318"/>
                <a:gd name="connsiteX9" fmla="*/ 358940 w 397732"/>
                <a:gd name="connsiteY9" fmla="*/ 0 h 705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732" h="705318">
                  <a:moveTo>
                    <a:pt x="358940" y="0"/>
                  </a:moveTo>
                  <a:lnTo>
                    <a:pt x="361803" y="7848"/>
                  </a:lnTo>
                  <a:cubicBezTo>
                    <a:pt x="384939" y="89220"/>
                    <a:pt x="397732" y="178685"/>
                    <a:pt x="397732" y="272594"/>
                  </a:cubicBezTo>
                  <a:cubicBezTo>
                    <a:pt x="397732" y="413458"/>
                    <a:pt x="368947" y="544321"/>
                    <a:pt x="319650" y="652874"/>
                  </a:cubicBezTo>
                  <a:lnTo>
                    <a:pt x="291786" y="703115"/>
                  </a:lnTo>
                  <a:lnTo>
                    <a:pt x="219944" y="705318"/>
                  </a:lnTo>
                  <a:cubicBezTo>
                    <a:pt x="57802" y="696801"/>
                    <a:pt x="28026" y="595506"/>
                    <a:pt x="5801" y="525127"/>
                  </a:cubicBezTo>
                  <a:cubicBezTo>
                    <a:pt x="-19599" y="444694"/>
                    <a:pt x="46017" y="436227"/>
                    <a:pt x="56600" y="347327"/>
                  </a:cubicBezTo>
                  <a:cubicBezTo>
                    <a:pt x="-136968" y="-195306"/>
                    <a:pt x="262570" y="99566"/>
                    <a:pt x="353382" y="9484"/>
                  </a:cubicBezTo>
                  <a:lnTo>
                    <a:pt x="35894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Arc 136">
              <a:extLst>
                <a:ext uri="{FF2B5EF4-FFF2-40B4-BE49-F238E27FC236}">
                  <a16:creationId xmlns:a16="http://schemas.microsoft.com/office/drawing/2014/main" id="{44F0C825-69EA-1577-BA4E-C9C2CDDDDAAA}"/>
                </a:ext>
              </a:extLst>
            </p:cNvPr>
            <p:cNvSpPr/>
            <p:nvPr/>
          </p:nvSpPr>
          <p:spPr>
            <a:xfrm rot="2839385">
              <a:off x="4570096" y="345485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Arc 137">
              <a:extLst>
                <a:ext uri="{FF2B5EF4-FFF2-40B4-BE49-F238E27FC236}">
                  <a16:creationId xmlns:a16="http://schemas.microsoft.com/office/drawing/2014/main" id="{062AC52C-95AE-08D4-85AF-C5B6C451355B}"/>
                </a:ext>
              </a:extLst>
            </p:cNvPr>
            <p:cNvSpPr/>
            <p:nvPr/>
          </p:nvSpPr>
          <p:spPr>
            <a:xfrm rot="2839385">
              <a:off x="4938679" y="345529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Oval 77">
              <a:extLst>
                <a:ext uri="{FF2B5EF4-FFF2-40B4-BE49-F238E27FC236}">
                  <a16:creationId xmlns:a16="http://schemas.microsoft.com/office/drawing/2014/main" id="{93EB11BB-3306-ACAA-4C52-740FF583B112}"/>
                </a:ext>
              </a:extLst>
            </p:cNvPr>
            <p:cNvSpPr/>
            <p:nvPr/>
          </p:nvSpPr>
          <p:spPr>
            <a:xfrm>
              <a:off x="3840361" y="4327780"/>
              <a:ext cx="704614" cy="956740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116522 w 1867065"/>
                <a:gd name="connsiteY7" fmla="*/ 170559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425 w 1866810"/>
                <a:gd name="connsiteY0" fmla="*/ 1452780 h 3000219"/>
                <a:gd name="connsiteX1" fmla="*/ 1316613 w 1866810"/>
                <a:gd name="connsiteY1" fmla="*/ 1390 h 3000219"/>
                <a:gd name="connsiteX2" fmla="*/ 1070548 w 1866810"/>
                <a:gd name="connsiteY2" fmla="*/ 1149079 h 3000219"/>
                <a:gd name="connsiteX3" fmla="*/ 1827468 w 1866810"/>
                <a:gd name="connsiteY3" fmla="*/ 829039 h 3000219"/>
                <a:gd name="connsiteX4" fmla="*/ 1433766 w 1866810"/>
                <a:gd name="connsiteY4" fmla="*/ 1159240 h 3000219"/>
                <a:gd name="connsiteX5" fmla="*/ 1852866 w 1866810"/>
                <a:gd name="connsiteY5" fmla="*/ 1616441 h 3000219"/>
                <a:gd name="connsiteX6" fmla="*/ 1738567 w 1866810"/>
                <a:gd name="connsiteY6" fmla="*/ 2302241 h 3000219"/>
                <a:gd name="connsiteX7" fmla="*/ 1116267 w 1866810"/>
                <a:gd name="connsiteY7" fmla="*/ 1687561 h 3000219"/>
                <a:gd name="connsiteX8" fmla="*/ 1471867 w 1866810"/>
                <a:gd name="connsiteY8" fmla="*/ 2949940 h 3000219"/>
                <a:gd name="connsiteX9" fmla="*/ 425 w 1866810"/>
                <a:gd name="connsiteY9" fmla="*/ 1452780 h 3000219"/>
                <a:gd name="connsiteX0" fmla="*/ 425 w 1897014"/>
                <a:gd name="connsiteY0" fmla="*/ 1452780 h 3000219"/>
                <a:gd name="connsiteX1" fmla="*/ 1316613 w 1897014"/>
                <a:gd name="connsiteY1" fmla="*/ 1390 h 3000219"/>
                <a:gd name="connsiteX2" fmla="*/ 1070548 w 1897014"/>
                <a:gd name="connsiteY2" fmla="*/ 1149079 h 3000219"/>
                <a:gd name="connsiteX3" fmla="*/ 1827468 w 1897014"/>
                <a:gd name="connsiteY3" fmla="*/ 829039 h 3000219"/>
                <a:gd name="connsiteX4" fmla="*/ 1852866 w 1897014"/>
                <a:gd name="connsiteY4" fmla="*/ 1616441 h 3000219"/>
                <a:gd name="connsiteX5" fmla="*/ 1738567 w 1897014"/>
                <a:gd name="connsiteY5" fmla="*/ 2302241 h 3000219"/>
                <a:gd name="connsiteX6" fmla="*/ 1116267 w 1897014"/>
                <a:gd name="connsiteY6" fmla="*/ 1687561 h 3000219"/>
                <a:gd name="connsiteX7" fmla="*/ 1471867 w 1897014"/>
                <a:gd name="connsiteY7" fmla="*/ 2949940 h 3000219"/>
                <a:gd name="connsiteX8" fmla="*/ 425 w 1897014"/>
                <a:gd name="connsiteY8" fmla="*/ 1452780 h 3000219"/>
                <a:gd name="connsiteX0" fmla="*/ 425 w 1880243"/>
                <a:gd name="connsiteY0" fmla="*/ 1452780 h 3000219"/>
                <a:gd name="connsiteX1" fmla="*/ 1316613 w 1880243"/>
                <a:gd name="connsiteY1" fmla="*/ 1390 h 3000219"/>
                <a:gd name="connsiteX2" fmla="*/ 1070548 w 1880243"/>
                <a:gd name="connsiteY2" fmla="*/ 1149079 h 3000219"/>
                <a:gd name="connsiteX3" fmla="*/ 1827468 w 1880243"/>
                <a:gd name="connsiteY3" fmla="*/ 829039 h 3000219"/>
                <a:gd name="connsiteX4" fmla="*/ 1738567 w 1880243"/>
                <a:gd name="connsiteY4" fmla="*/ 2302241 h 3000219"/>
                <a:gd name="connsiteX5" fmla="*/ 1116267 w 1880243"/>
                <a:gd name="connsiteY5" fmla="*/ 1687561 h 3000219"/>
                <a:gd name="connsiteX6" fmla="*/ 1471867 w 1880243"/>
                <a:gd name="connsiteY6" fmla="*/ 2949940 h 3000219"/>
                <a:gd name="connsiteX7" fmla="*/ 425 w 1880243"/>
                <a:gd name="connsiteY7" fmla="*/ 1452780 h 3000219"/>
                <a:gd name="connsiteX0" fmla="*/ 1 w 1879819"/>
                <a:gd name="connsiteY0" fmla="*/ 897456 h 2442217"/>
                <a:gd name="connsiteX1" fmla="*/ 1468589 w 1879819"/>
                <a:gd name="connsiteY1" fmla="*/ 2326 h 2442217"/>
                <a:gd name="connsiteX2" fmla="*/ 1070124 w 1879819"/>
                <a:gd name="connsiteY2" fmla="*/ 593755 h 2442217"/>
                <a:gd name="connsiteX3" fmla="*/ 1827044 w 1879819"/>
                <a:gd name="connsiteY3" fmla="*/ 273715 h 2442217"/>
                <a:gd name="connsiteX4" fmla="*/ 1738143 w 1879819"/>
                <a:gd name="connsiteY4" fmla="*/ 1746917 h 2442217"/>
                <a:gd name="connsiteX5" fmla="*/ 1115843 w 1879819"/>
                <a:gd name="connsiteY5" fmla="*/ 1132237 h 2442217"/>
                <a:gd name="connsiteX6" fmla="*/ 1471443 w 1879819"/>
                <a:gd name="connsiteY6" fmla="*/ 2394616 h 2442217"/>
                <a:gd name="connsiteX7" fmla="*/ 1 w 1879819"/>
                <a:gd name="connsiteY7" fmla="*/ 897456 h 2442217"/>
                <a:gd name="connsiteX0" fmla="*/ 1 w 1879819"/>
                <a:gd name="connsiteY0" fmla="*/ 979169 h 2523930"/>
                <a:gd name="connsiteX1" fmla="*/ 1468589 w 1879819"/>
                <a:gd name="connsiteY1" fmla="*/ 84039 h 2523930"/>
                <a:gd name="connsiteX2" fmla="*/ 1070124 w 1879819"/>
                <a:gd name="connsiteY2" fmla="*/ 675468 h 2523930"/>
                <a:gd name="connsiteX3" fmla="*/ 1827044 w 1879819"/>
                <a:gd name="connsiteY3" fmla="*/ 355428 h 2523930"/>
                <a:gd name="connsiteX4" fmla="*/ 1738143 w 1879819"/>
                <a:gd name="connsiteY4" fmla="*/ 1828630 h 2523930"/>
                <a:gd name="connsiteX5" fmla="*/ 1115843 w 1879819"/>
                <a:gd name="connsiteY5" fmla="*/ 1213950 h 2523930"/>
                <a:gd name="connsiteX6" fmla="*/ 1471443 w 1879819"/>
                <a:gd name="connsiteY6" fmla="*/ 2476329 h 2523930"/>
                <a:gd name="connsiteX7" fmla="*/ 1 w 1879819"/>
                <a:gd name="connsiteY7" fmla="*/ 979169 h 2523930"/>
                <a:gd name="connsiteX0" fmla="*/ 1 w 1885523"/>
                <a:gd name="connsiteY0" fmla="*/ 979169 h 2523930"/>
                <a:gd name="connsiteX1" fmla="*/ 1468589 w 1885523"/>
                <a:gd name="connsiteY1" fmla="*/ 84039 h 2523930"/>
                <a:gd name="connsiteX2" fmla="*/ 1070124 w 1885523"/>
                <a:gd name="connsiteY2" fmla="*/ 675468 h 2523930"/>
                <a:gd name="connsiteX3" fmla="*/ 1834664 w 1885523"/>
                <a:gd name="connsiteY3" fmla="*/ 782148 h 2523930"/>
                <a:gd name="connsiteX4" fmla="*/ 1738143 w 1885523"/>
                <a:gd name="connsiteY4" fmla="*/ 1828630 h 2523930"/>
                <a:gd name="connsiteX5" fmla="*/ 1115843 w 1885523"/>
                <a:gd name="connsiteY5" fmla="*/ 1213950 h 2523930"/>
                <a:gd name="connsiteX6" fmla="*/ 1471443 w 1885523"/>
                <a:gd name="connsiteY6" fmla="*/ 2476329 h 2523930"/>
                <a:gd name="connsiteX7" fmla="*/ 1 w 1885523"/>
                <a:gd name="connsiteY7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4 w 1845012"/>
                <a:gd name="connsiteY0" fmla="*/ 972372 h 1899510"/>
                <a:gd name="connsiteX1" fmla="*/ 1468592 w 1845012"/>
                <a:gd name="connsiteY1" fmla="*/ 77242 h 1899510"/>
                <a:gd name="connsiteX2" fmla="*/ 1070127 w 1845012"/>
                <a:gd name="connsiteY2" fmla="*/ 668671 h 1899510"/>
                <a:gd name="connsiteX3" fmla="*/ 1834667 w 1845012"/>
                <a:gd name="connsiteY3" fmla="*/ 775351 h 1899510"/>
                <a:gd name="connsiteX4" fmla="*/ 1115846 w 1845012"/>
                <a:gd name="connsiteY4" fmla="*/ 1207153 h 1899510"/>
                <a:gd name="connsiteX5" fmla="*/ 1486686 w 1845012"/>
                <a:gd name="connsiteY5" fmla="*/ 1829452 h 1899510"/>
                <a:gd name="connsiteX6" fmla="*/ 4 w 1845012"/>
                <a:gd name="connsiteY6" fmla="*/ 972372 h 1899510"/>
                <a:gd name="connsiteX0" fmla="*/ 24 w 1845032"/>
                <a:gd name="connsiteY0" fmla="*/ 972297 h 1892209"/>
                <a:gd name="connsiteX1" fmla="*/ 1468612 w 1845032"/>
                <a:gd name="connsiteY1" fmla="*/ 77167 h 1892209"/>
                <a:gd name="connsiteX2" fmla="*/ 1070147 w 1845032"/>
                <a:gd name="connsiteY2" fmla="*/ 668596 h 1892209"/>
                <a:gd name="connsiteX3" fmla="*/ 1834687 w 1845032"/>
                <a:gd name="connsiteY3" fmla="*/ 775276 h 1892209"/>
                <a:gd name="connsiteX4" fmla="*/ 1115866 w 1845032"/>
                <a:gd name="connsiteY4" fmla="*/ 1207078 h 1892209"/>
                <a:gd name="connsiteX5" fmla="*/ 1509566 w 1845032"/>
                <a:gd name="connsiteY5" fmla="*/ 1821757 h 1892209"/>
                <a:gd name="connsiteX6" fmla="*/ 24 w 1845032"/>
                <a:gd name="connsiteY6" fmla="*/ 972297 h 1892209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7542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52565"/>
                <a:gd name="connsiteY0" fmla="*/ 972446 h 1906814"/>
                <a:gd name="connsiteX1" fmla="*/ 1468612 w 1852565"/>
                <a:gd name="connsiteY1" fmla="*/ 77316 h 1906814"/>
                <a:gd name="connsiteX2" fmla="*/ 1070147 w 1852565"/>
                <a:gd name="connsiteY2" fmla="*/ 668745 h 1906814"/>
                <a:gd name="connsiteX3" fmla="*/ 1842307 w 1852565"/>
                <a:gd name="connsiteY3" fmla="*/ 798285 h 1906814"/>
                <a:gd name="connsiteX4" fmla="*/ 1115866 w 1852565"/>
                <a:gd name="connsiteY4" fmla="*/ 1207227 h 1906814"/>
                <a:gd name="connsiteX5" fmla="*/ 1509566 w 1852565"/>
                <a:gd name="connsiteY5" fmla="*/ 1837146 h 1906814"/>
                <a:gd name="connsiteX6" fmla="*/ 24 w 1852565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58638"/>
                <a:gd name="connsiteY0" fmla="*/ 972446 h 1906814"/>
                <a:gd name="connsiteX1" fmla="*/ 1468612 w 1858638"/>
                <a:gd name="connsiteY1" fmla="*/ 77316 h 1906814"/>
                <a:gd name="connsiteX2" fmla="*/ 1070147 w 1858638"/>
                <a:gd name="connsiteY2" fmla="*/ 668745 h 1906814"/>
                <a:gd name="connsiteX3" fmla="*/ 1858637 w 1858638"/>
                <a:gd name="connsiteY3" fmla="*/ 914360 h 1906814"/>
                <a:gd name="connsiteX4" fmla="*/ 1115866 w 1858638"/>
                <a:gd name="connsiteY4" fmla="*/ 1207227 h 1906814"/>
                <a:gd name="connsiteX5" fmla="*/ 1509566 w 1858638"/>
                <a:gd name="connsiteY5" fmla="*/ 1837146 h 1906814"/>
                <a:gd name="connsiteX6" fmla="*/ 24 w 1858638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7 w 1895757"/>
                <a:gd name="connsiteY0" fmla="*/ 897919 h 1832287"/>
                <a:gd name="connsiteX1" fmla="*/ 1468615 w 1895757"/>
                <a:gd name="connsiteY1" fmla="*/ 2789 h 1832287"/>
                <a:gd name="connsiteX2" fmla="*/ 1077798 w 1895757"/>
                <a:gd name="connsiteY2" fmla="*/ 607019 h 1832287"/>
                <a:gd name="connsiteX3" fmla="*/ 1895757 w 1895757"/>
                <a:gd name="connsiteY3" fmla="*/ 935394 h 1832287"/>
                <a:gd name="connsiteX4" fmla="*/ 1115869 w 1895757"/>
                <a:gd name="connsiteY4" fmla="*/ 1132700 h 1832287"/>
                <a:gd name="connsiteX5" fmla="*/ 1509569 w 1895757"/>
                <a:gd name="connsiteY5" fmla="*/ 1762619 h 1832287"/>
                <a:gd name="connsiteX6" fmla="*/ 27 w 1895757"/>
                <a:gd name="connsiteY6" fmla="*/ 897919 h 1832287"/>
                <a:gd name="connsiteX0" fmla="*/ 27 w 1895757"/>
                <a:gd name="connsiteY0" fmla="*/ 897726 h 1832094"/>
                <a:gd name="connsiteX1" fmla="*/ 1468615 w 1895757"/>
                <a:gd name="connsiteY1" fmla="*/ 2596 h 1832094"/>
                <a:gd name="connsiteX2" fmla="*/ 1077798 w 1895757"/>
                <a:gd name="connsiteY2" fmla="*/ 606826 h 1832094"/>
                <a:gd name="connsiteX3" fmla="*/ 1895757 w 1895757"/>
                <a:gd name="connsiteY3" fmla="*/ 935201 h 1832094"/>
                <a:gd name="connsiteX4" fmla="*/ 1115869 w 1895757"/>
                <a:gd name="connsiteY4" fmla="*/ 1132507 h 1832094"/>
                <a:gd name="connsiteX5" fmla="*/ 1509569 w 1895757"/>
                <a:gd name="connsiteY5" fmla="*/ 1762426 h 1832094"/>
                <a:gd name="connsiteX6" fmla="*/ 27 w 1895757"/>
                <a:gd name="connsiteY6" fmla="*/ 897726 h 1832094"/>
                <a:gd name="connsiteX0" fmla="*/ 30 w 1895760"/>
                <a:gd name="connsiteY0" fmla="*/ 1043304 h 1977672"/>
                <a:gd name="connsiteX1" fmla="*/ 1468618 w 1895760"/>
                <a:gd name="connsiteY1" fmla="*/ 148174 h 1977672"/>
                <a:gd name="connsiteX2" fmla="*/ 1077801 w 1895760"/>
                <a:gd name="connsiteY2" fmla="*/ 752404 h 1977672"/>
                <a:gd name="connsiteX3" fmla="*/ 1895760 w 1895760"/>
                <a:gd name="connsiteY3" fmla="*/ 1080779 h 1977672"/>
                <a:gd name="connsiteX4" fmla="*/ 1115872 w 1895760"/>
                <a:gd name="connsiteY4" fmla="*/ 1278085 h 1977672"/>
                <a:gd name="connsiteX5" fmla="*/ 1509572 w 1895760"/>
                <a:gd name="connsiteY5" fmla="*/ 1908004 h 1977672"/>
                <a:gd name="connsiteX6" fmla="*/ 30 w 1895760"/>
                <a:gd name="connsiteY6" fmla="*/ 1043304 h 1977672"/>
                <a:gd name="connsiteX0" fmla="*/ 30 w 1895760"/>
                <a:gd name="connsiteY0" fmla="*/ 1061276 h 1995644"/>
                <a:gd name="connsiteX1" fmla="*/ 1468618 w 1895760"/>
                <a:gd name="connsiteY1" fmla="*/ 166146 h 1995644"/>
                <a:gd name="connsiteX2" fmla="*/ 1077801 w 1895760"/>
                <a:gd name="connsiteY2" fmla="*/ 770376 h 1995644"/>
                <a:gd name="connsiteX3" fmla="*/ 1895760 w 1895760"/>
                <a:gd name="connsiteY3" fmla="*/ 1098751 h 1995644"/>
                <a:gd name="connsiteX4" fmla="*/ 1115872 w 1895760"/>
                <a:gd name="connsiteY4" fmla="*/ 1296057 h 1995644"/>
                <a:gd name="connsiteX5" fmla="*/ 1509572 w 1895760"/>
                <a:gd name="connsiteY5" fmla="*/ 1925976 h 1995644"/>
                <a:gd name="connsiteX6" fmla="*/ 30 w 1895760"/>
                <a:gd name="connsiteY6" fmla="*/ 1061276 h 1995644"/>
                <a:gd name="connsiteX0" fmla="*/ 30 w 1895760"/>
                <a:gd name="connsiteY0" fmla="*/ 1013974 h 1948342"/>
                <a:gd name="connsiteX1" fmla="*/ 1468618 w 1895760"/>
                <a:gd name="connsiteY1" fmla="*/ 118844 h 1948342"/>
                <a:gd name="connsiteX2" fmla="*/ 1077801 w 1895760"/>
                <a:gd name="connsiteY2" fmla="*/ 723074 h 1948342"/>
                <a:gd name="connsiteX3" fmla="*/ 1895760 w 1895760"/>
                <a:gd name="connsiteY3" fmla="*/ 1051449 h 1948342"/>
                <a:gd name="connsiteX4" fmla="*/ 1115872 w 1895760"/>
                <a:gd name="connsiteY4" fmla="*/ 1248755 h 1948342"/>
                <a:gd name="connsiteX5" fmla="*/ 1509572 w 1895760"/>
                <a:gd name="connsiteY5" fmla="*/ 1878674 h 1948342"/>
                <a:gd name="connsiteX6" fmla="*/ 30 w 1895760"/>
                <a:gd name="connsiteY6" fmla="*/ 1013974 h 1948342"/>
                <a:gd name="connsiteX0" fmla="*/ 30 w 1895760"/>
                <a:gd name="connsiteY0" fmla="*/ 1077889 h 2012257"/>
                <a:gd name="connsiteX1" fmla="*/ 1468618 w 1895760"/>
                <a:gd name="connsiteY1" fmla="*/ 182759 h 2012257"/>
                <a:gd name="connsiteX2" fmla="*/ 1077801 w 1895760"/>
                <a:gd name="connsiteY2" fmla="*/ 786989 h 2012257"/>
                <a:gd name="connsiteX3" fmla="*/ 1895760 w 1895760"/>
                <a:gd name="connsiteY3" fmla="*/ 1115364 h 2012257"/>
                <a:gd name="connsiteX4" fmla="*/ 1115872 w 1895760"/>
                <a:gd name="connsiteY4" fmla="*/ 1312670 h 2012257"/>
                <a:gd name="connsiteX5" fmla="*/ 1509572 w 1895760"/>
                <a:gd name="connsiteY5" fmla="*/ 1942589 h 2012257"/>
                <a:gd name="connsiteX6" fmla="*/ 30 w 1895760"/>
                <a:gd name="connsiteY6" fmla="*/ 1077889 h 2012257"/>
                <a:gd name="connsiteX0" fmla="*/ 138 w 1895868"/>
                <a:gd name="connsiteY0" fmla="*/ 1066944 h 2001197"/>
                <a:gd name="connsiteX1" fmla="*/ 1585852 w 1895868"/>
                <a:gd name="connsiteY1" fmla="*/ 183833 h 2001197"/>
                <a:gd name="connsiteX2" fmla="*/ 1077909 w 1895868"/>
                <a:gd name="connsiteY2" fmla="*/ 776044 h 2001197"/>
                <a:gd name="connsiteX3" fmla="*/ 1895868 w 1895868"/>
                <a:gd name="connsiteY3" fmla="*/ 1104419 h 2001197"/>
                <a:gd name="connsiteX4" fmla="*/ 1115980 w 1895868"/>
                <a:gd name="connsiteY4" fmla="*/ 1301725 h 2001197"/>
                <a:gd name="connsiteX5" fmla="*/ 1509680 w 1895868"/>
                <a:gd name="connsiteY5" fmla="*/ 1931644 h 2001197"/>
                <a:gd name="connsiteX6" fmla="*/ 138 w 1895868"/>
                <a:gd name="connsiteY6" fmla="*/ 1066944 h 2001197"/>
                <a:gd name="connsiteX0" fmla="*/ 68 w 1895798"/>
                <a:gd name="connsiteY0" fmla="*/ 1065359 h 1906967"/>
                <a:gd name="connsiteX1" fmla="*/ 1585782 w 1895798"/>
                <a:gd name="connsiteY1" fmla="*/ 182248 h 1906967"/>
                <a:gd name="connsiteX2" fmla="*/ 1077839 w 1895798"/>
                <a:gd name="connsiteY2" fmla="*/ 774459 h 1906967"/>
                <a:gd name="connsiteX3" fmla="*/ 1895798 w 1895798"/>
                <a:gd name="connsiteY3" fmla="*/ 1102834 h 1906967"/>
                <a:gd name="connsiteX4" fmla="*/ 1115910 w 1895798"/>
                <a:gd name="connsiteY4" fmla="*/ 1300140 h 1906967"/>
                <a:gd name="connsiteX5" fmla="*/ 1650942 w 1895798"/>
                <a:gd name="connsiteY5" fmla="*/ 1832060 h 1906967"/>
                <a:gd name="connsiteX6" fmla="*/ 68 w 1895798"/>
                <a:gd name="connsiteY6" fmla="*/ 1065359 h 1906967"/>
                <a:gd name="connsiteX0" fmla="*/ 68 w 1895798"/>
                <a:gd name="connsiteY0" fmla="*/ 1065359 h 1987384"/>
                <a:gd name="connsiteX1" fmla="*/ 1585782 w 1895798"/>
                <a:gd name="connsiteY1" fmla="*/ 182248 h 1987384"/>
                <a:gd name="connsiteX2" fmla="*/ 1077839 w 1895798"/>
                <a:gd name="connsiteY2" fmla="*/ 774459 h 1987384"/>
                <a:gd name="connsiteX3" fmla="*/ 1895798 w 1895798"/>
                <a:gd name="connsiteY3" fmla="*/ 1102834 h 1987384"/>
                <a:gd name="connsiteX4" fmla="*/ 1115910 w 1895798"/>
                <a:gd name="connsiteY4" fmla="*/ 1300140 h 1987384"/>
                <a:gd name="connsiteX5" fmla="*/ 1650942 w 1895798"/>
                <a:gd name="connsiteY5" fmla="*/ 1832060 h 1987384"/>
                <a:gd name="connsiteX6" fmla="*/ 68 w 1895798"/>
                <a:gd name="connsiteY6" fmla="*/ 1065359 h 1987384"/>
                <a:gd name="connsiteX0" fmla="*/ 68 w 1895798"/>
                <a:gd name="connsiteY0" fmla="*/ 1065359 h 2005643"/>
                <a:gd name="connsiteX1" fmla="*/ 1585782 w 1895798"/>
                <a:gd name="connsiteY1" fmla="*/ 182248 h 2005643"/>
                <a:gd name="connsiteX2" fmla="*/ 1077839 w 1895798"/>
                <a:gd name="connsiteY2" fmla="*/ 774459 h 2005643"/>
                <a:gd name="connsiteX3" fmla="*/ 1895798 w 1895798"/>
                <a:gd name="connsiteY3" fmla="*/ 1102834 h 2005643"/>
                <a:gd name="connsiteX4" fmla="*/ 1115910 w 1895798"/>
                <a:gd name="connsiteY4" fmla="*/ 1300140 h 2005643"/>
                <a:gd name="connsiteX5" fmla="*/ 1650942 w 1895798"/>
                <a:gd name="connsiteY5" fmla="*/ 1832060 h 2005643"/>
                <a:gd name="connsiteX6" fmla="*/ 68 w 1895798"/>
                <a:gd name="connsiteY6" fmla="*/ 1065359 h 200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798" h="2005643">
                  <a:moveTo>
                    <a:pt x="68" y="1065359"/>
                  </a:moveTo>
                  <a:cubicBezTo>
                    <a:pt x="-10792" y="790390"/>
                    <a:pt x="1321523" y="-462789"/>
                    <a:pt x="1585782" y="182248"/>
                  </a:cubicBezTo>
                  <a:cubicBezTo>
                    <a:pt x="1850041" y="827285"/>
                    <a:pt x="1002365" y="768539"/>
                    <a:pt x="1077839" y="774459"/>
                  </a:cubicBezTo>
                  <a:cubicBezTo>
                    <a:pt x="1131232" y="914517"/>
                    <a:pt x="1745907" y="326431"/>
                    <a:pt x="1895798" y="1102834"/>
                  </a:cubicBezTo>
                  <a:cubicBezTo>
                    <a:pt x="1696671" y="1695067"/>
                    <a:pt x="1120387" y="1225011"/>
                    <a:pt x="1115910" y="1300140"/>
                  </a:cubicBezTo>
                  <a:cubicBezTo>
                    <a:pt x="1065191" y="1264893"/>
                    <a:pt x="1890601" y="1503138"/>
                    <a:pt x="1650942" y="1832060"/>
                  </a:cubicBezTo>
                  <a:cubicBezTo>
                    <a:pt x="1027836" y="2422301"/>
                    <a:pt x="10928" y="1340328"/>
                    <a:pt x="68" y="1065359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90000">
                  <a:srgbClr val="FFFF00"/>
                </a:gs>
              </a:gsLst>
              <a:lin ang="72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1A58CF9-710C-FABD-5705-B78E8584C94D}"/>
                </a:ext>
              </a:extLst>
            </p:cNvPr>
            <p:cNvSpPr/>
            <p:nvPr/>
          </p:nvSpPr>
          <p:spPr>
            <a:xfrm>
              <a:off x="2767714" y="3463987"/>
              <a:ext cx="1352264" cy="2816535"/>
            </a:xfrm>
            <a:custGeom>
              <a:avLst/>
              <a:gdLst>
                <a:gd name="connsiteX0" fmla="*/ 1068814 w 1352264"/>
                <a:gd name="connsiteY0" fmla="*/ 0 h 2816535"/>
                <a:gd name="connsiteX1" fmla="*/ 1091150 w 1352264"/>
                <a:gd name="connsiteY1" fmla="*/ 49913 h 2816535"/>
                <a:gd name="connsiteX2" fmla="*/ 1352264 w 1352264"/>
                <a:gd name="connsiteY2" fmla="*/ 1344584 h 2816535"/>
                <a:gd name="connsiteX3" fmla="*/ 1091323 w 1352264"/>
                <a:gd name="connsiteY3" fmla="*/ 2768680 h 2816535"/>
                <a:gd name="connsiteX4" fmla="*/ 1063040 w 1352264"/>
                <a:gd name="connsiteY4" fmla="*/ 2816535 h 2816535"/>
                <a:gd name="connsiteX5" fmla="*/ 1006946 w 1352264"/>
                <a:gd name="connsiteY5" fmla="*/ 2805568 h 2816535"/>
                <a:gd name="connsiteX6" fmla="*/ 449233 w 1352264"/>
                <a:gd name="connsiteY6" fmla="*/ 2571708 h 2816535"/>
                <a:gd name="connsiteX7" fmla="*/ 4734 w 1352264"/>
                <a:gd name="connsiteY7" fmla="*/ 1466806 h 2816535"/>
                <a:gd name="connsiteX8" fmla="*/ 501070 w 1352264"/>
                <a:gd name="connsiteY8" fmla="*/ 324432 h 2816535"/>
                <a:gd name="connsiteX9" fmla="*/ 1063059 w 1352264"/>
                <a:gd name="connsiteY9" fmla="*/ 1415 h 2816535"/>
                <a:gd name="connsiteX10" fmla="*/ 1068814 w 1352264"/>
                <a:gd name="connsiteY10" fmla="*/ 0 h 2816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2264" h="2816535">
                  <a:moveTo>
                    <a:pt x="1068814" y="0"/>
                  </a:moveTo>
                  <a:lnTo>
                    <a:pt x="1091150" y="49913"/>
                  </a:lnTo>
                  <a:cubicBezTo>
                    <a:pt x="1221490" y="357645"/>
                    <a:pt x="1352264" y="821838"/>
                    <a:pt x="1352264" y="1344584"/>
                  </a:cubicBezTo>
                  <a:cubicBezTo>
                    <a:pt x="1352264" y="1983496"/>
                    <a:pt x="1243182" y="2485366"/>
                    <a:pt x="1091323" y="2768680"/>
                  </a:cubicBezTo>
                  <a:lnTo>
                    <a:pt x="1063040" y="2816535"/>
                  </a:lnTo>
                  <a:lnTo>
                    <a:pt x="1006946" y="2805568"/>
                  </a:lnTo>
                  <a:cubicBezTo>
                    <a:pt x="777426" y="2754343"/>
                    <a:pt x="578505" y="2676753"/>
                    <a:pt x="449233" y="2571708"/>
                  </a:cubicBezTo>
                  <a:cubicBezTo>
                    <a:pt x="60963" y="2349865"/>
                    <a:pt x="-3906" y="1841352"/>
                    <a:pt x="4734" y="1466806"/>
                  </a:cubicBezTo>
                  <a:cubicBezTo>
                    <a:pt x="-37427" y="863660"/>
                    <a:pt x="208051" y="692116"/>
                    <a:pt x="501070" y="324432"/>
                  </a:cubicBezTo>
                  <a:cubicBezTo>
                    <a:pt x="610952" y="186551"/>
                    <a:pt x="816841" y="76610"/>
                    <a:pt x="1063059" y="1415"/>
                  </a:cubicBezTo>
                  <a:lnTo>
                    <a:pt x="1068814" y="0"/>
                  </a:ln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90000">
                  <a:srgbClr val="FFFF00"/>
                </a:gs>
              </a:gsLst>
              <a:lin ang="72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005DA514-B1D4-BEEB-3741-78E800D90E99}"/>
                </a:ext>
              </a:extLst>
            </p:cNvPr>
            <p:cNvSpPr/>
            <p:nvPr/>
          </p:nvSpPr>
          <p:spPr>
            <a:xfrm>
              <a:off x="3100305" y="4156504"/>
              <a:ext cx="369673" cy="76996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BB3CF15A-5786-0669-9D6C-5AA182D62D06}"/>
                </a:ext>
              </a:extLst>
            </p:cNvPr>
            <p:cNvSpPr/>
            <p:nvPr/>
          </p:nvSpPr>
          <p:spPr>
            <a:xfrm>
              <a:off x="3104281" y="4364091"/>
              <a:ext cx="214811" cy="44741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AF7F81A8-EEB0-8E7F-B9DF-3428CC65EC37}"/>
                </a:ext>
              </a:extLst>
            </p:cNvPr>
            <p:cNvSpPr/>
            <p:nvPr/>
          </p:nvSpPr>
          <p:spPr>
            <a:xfrm>
              <a:off x="3123032" y="4543269"/>
              <a:ext cx="88654" cy="18465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2605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904861" y="-670036"/>
            <a:ext cx="3962617" cy="413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26290" dirty="0">
                <a:solidFill>
                  <a:prstClr val="black"/>
                </a:solidFill>
                <a:latin typeface="Teaching Print Dotted" pitchFamily="50" charset="0"/>
              </a:rPr>
              <a:t> I i</a:t>
            </a:r>
            <a:endParaRPr lang="en-US" sz="2629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354114" y="799752"/>
            <a:ext cx="396261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I can write Alphabet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B2D372-3453-53DB-BF56-B8DBEACEA5CB}"/>
              </a:ext>
            </a:extLst>
          </p:cNvPr>
          <p:cNvGrpSpPr/>
          <p:nvPr/>
        </p:nvGrpSpPr>
        <p:grpSpPr>
          <a:xfrm>
            <a:off x="875532" y="1433772"/>
            <a:ext cx="2219072" cy="3040755"/>
            <a:chOff x="6938733" y="1635151"/>
            <a:chExt cx="3261066" cy="4468581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6CACBDF-77C8-1DB5-22EB-31D11BF06F85}"/>
                </a:ext>
              </a:extLst>
            </p:cNvPr>
            <p:cNvSpPr/>
            <p:nvPr/>
          </p:nvSpPr>
          <p:spPr>
            <a:xfrm>
              <a:off x="7504253" y="5033279"/>
              <a:ext cx="768532" cy="1070453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635C1CE-2D8F-CA67-70D7-6D246F4A46C0}"/>
                </a:ext>
              </a:extLst>
            </p:cNvPr>
            <p:cNvSpPr/>
            <p:nvPr/>
          </p:nvSpPr>
          <p:spPr>
            <a:xfrm rot="1900945" flipH="1" flipV="1">
              <a:off x="9527299" y="3319741"/>
              <a:ext cx="672500" cy="936695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5D4C12C-DF49-7DE1-429E-67AB3143F104}"/>
                </a:ext>
              </a:extLst>
            </p:cNvPr>
            <p:cNvSpPr/>
            <p:nvPr/>
          </p:nvSpPr>
          <p:spPr>
            <a:xfrm flipH="1">
              <a:off x="8900325" y="5033278"/>
              <a:ext cx="768532" cy="1070453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060A0B6-E873-B097-F2D2-08C92DF5893F}"/>
                </a:ext>
              </a:extLst>
            </p:cNvPr>
            <p:cNvSpPr/>
            <p:nvPr/>
          </p:nvSpPr>
          <p:spPr>
            <a:xfrm rot="19699055" flipV="1">
              <a:off x="6938733" y="3319740"/>
              <a:ext cx="672500" cy="936695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CA165F2-C242-0F80-5D5E-DE2D63EB199D}"/>
                </a:ext>
              </a:extLst>
            </p:cNvPr>
            <p:cNvSpPr/>
            <p:nvPr/>
          </p:nvSpPr>
          <p:spPr>
            <a:xfrm>
              <a:off x="7006305" y="2648498"/>
              <a:ext cx="656632" cy="915305"/>
            </a:xfrm>
            <a:custGeom>
              <a:avLst/>
              <a:gdLst>
                <a:gd name="connsiteX0" fmla="*/ 437322 w 437322"/>
                <a:gd name="connsiteY0" fmla="*/ 609600 h 609600"/>
                <a:gd name="connsiteX1" fmla="*/ 106018 w 437322"/>
                <a:gd name="connsiteY1" fmla="*/ 424069 h 609600"/>
                <a:gd name="connsiteX2" fmla="*/ 0 w 437322"/>
                <a:gd name="connsiteY2" fmla="*/ 0 h 609600"/>
                <a:gd name="connsiteX3" fmla="*/ 0 w 437322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322" h="609600">
                  <a:moveTo>
                    <a:pt x="437322" y="609600"/>
                  </a:moveTo>
                  <a:cubicBezTo>
                    <a:pt x="308113" y="567634"/>
                    <a:pt x="178905" y="525669"/>
                    <a:pt x="106018" y="424069"/>
                  </a:cubicBezTo>
                  <a:cubicBezTo>
                    <a:pt x="33131" y="32246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1877EB0-FB76-678E-95E9-953B0B7C9C7A}"/>
                </a:ext>
              </a:extLst>
            </p:cNvPr>
            <p:cNvSpPr/>
            <p:nvPr/>
          </p:nvSpPr>
          <p:spPr>
            <a:xfrm flipH="1">
              <a:off x="9318467" y="2648498"/>
              <a:ext cx="656632" cy="915305"/>
            </a:xfrm>
            <a:custGeom>
              <a:avLst/>
              <a:gdLst>
                <a:gd name="connsiteX0" fmla="*/ 437322 w 437322"/>
                <a:gd name="connsiteY0" fmla="*/ 609600 h 609600"/>
                <a:gd name="connsiteX1" fmla="*/ 106018 w 437322"/>
                <a:gd name="connsiteY1" fmla="*/ 424069 h 609600"/>
                <a:gd name="connsiteX2" fmla="*/ 0 w 437322"/>
                <a:gd name="connsiteY2" fmla="*/ 0 h 609600"/>
                <a:gd name="connsiteX3" fmla="*/ 0 w 437322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322" h="609600">
                  <a:moveTo>
                    <a:pt x="437322" y="609600"/>
                  </a:moveTo>
                  <a:cubicBezTo>
                    <a:pt x="308113" y="567634"/>
                    <a:pt x="178905" y="525669"/>
                    <a:pt x="106018" y="424069"/>
                  </a:cubicBezTo>
                  <a:cubicBezTo>
                    <a:pt x="33131" y="32246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BCC131B1-DC66-DAFF-B986-B84E8F91E337}"/>
                </a:ext>
              </a:extLst>
            </p:cNvPr>
            <p:cNvSpPr/>
            <p:nvPr/>
          </p:nvSpPr>
          <p:spPr>
            <a:xfrm rot="16200000">
              <a:off x="8550341" y="1635151"/>
              <a:ext cx="914400" cy="9144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34F1BA23-724A-7464-12E4-0BE2666F4710}"/>
                </a:ext>
              </a:extLst>
            </p:cNvPr>
            <p:cNvSpPr/>
            <p:nvPr/>
          </p:nvSpPr>
          <p:spPr>
            <a:xfrm rot="5400000" flipH="1">
              <a:off x="7616062" y="1674293"/>
              <a:ext cx="914400" cy="9144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7879C97-F7B9-1594-9EA1-48BBE7D74A33}"/>
                </a:ext>
              </a:extLst>
            </p:cNvPr>
            <p:cNvSpPr/>
            <p:nvPr/>
          </p:nvSpPr>
          <p:spPr>
            <a:xfrm>
              <a:off x="7814416" y="2066666"/>
              <a:ext cx="1479651" cy="87463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0D2890F4-675D-9BB9-75E1-D3E58560CC88}"/>
                </a:ext>
              </a:extLst>
            </p:cNvPr>
            <p:cNvSpPr/>
            <p:nvPr/>
          </p:nvSpPr>
          <p:spPr>
            <a:xfrm>
              <a:off x="7428909" y="2648498"/>
              <a:ext cx="1153296" cy="2554404"/>
            </a:xfrm>
            <a:custGeom>
              <a:avLst/>
              <a:gdLst>
                <a:gd name="connsiteX0" fmla="*/ 0 w 2305878"/>
                <a:gd name="connsiteY0" fmla="*/ 1262153 h 2524305"/>
                <a:gd name="connsiteX1" fmla="*/ 1152939 w 2305878"/>
                <a:gd name="connsiteY1" fmla="*/ 0 h 2524305"/>
                <a:gd name="connsiteX2" fmla="*/ 2305878 w 2305878"/>
                <a:gd name="connsiteY2" fmla="*/ 1262153 h 2524305"/>
                <a:gd name="connsiteX3" fmla="*/ 1152939 w 2305878"/>
                <a:gd name="connsiteY3" fmla="*/ 2524306 h 2524305"/>
                <a:gd name="connsiteX4" fmla="*/ 0 w 2305878"/>
                <a:gd name="connsiteY4" fmla="*/ 1262153 h 2524305"/>
                <a:gd name="connsiteX0" fmla="*/ 0 w 1297056"/>
                <a:gd name="connsiteY0" fmla="*/ 1297238 h 2594476"/>
                <a:gd name="connsiteX1" fmla="*/ 1152939 w 1297056"/>
                <a:gd name="connsiteY1" fmla="*/ 35085 h 2594476"/>
                <a:gd name="connsiteX2" fmla="*/ 1152939 w 1297056"/>
                <a:gd name="connsiteY2" fmla="*/ 2559391 h 2594476"/>
                <a:gd name="connsiteX3" fmla="*/ 0 w 1297056"/>
                <a:gd name="connsiteY3" fmla="*/ 1297238 h 2594476"/>
                <a:gd name="connsiteX0" fmla="*/ 0 w 1242933"/>
                <a:gd name="connsiteY0" fmla="*/ 1411470 h 2708708"/>
                <a:gd name="connsiteX1" fmla="*/ 1152939 w 1242933"/>
                <a:gd name="connsiteY1" fmla="*/ 149317 h 2708708"/>
                <a:gd name="connsiteX2" fmla="*/ 1152939 w 1242933"/>
                <a:gd name="connsiteY2" fmla="*/ 2673623 h 2708708"/>
                <a:gd name="connsiteX3" fmla="*/ 0 w 1242933"/>
                <a:gd name="connsiteY3" fmla="*/ 1411470 h 2708708"/>
                <a:gd name="connsiteX0" fmla="*/ 0 w 1178713"/>
                <a:gd name="connsiteY0" fmla="*/ 1411470 h 2735746"/>
                <a:gd name="connsiteX1" fmla="*/ 1152939 w 1178713"/>
                <a:gd name="connsiteY1" fmla="*/ 149317 h 2735746"/>
                <a:gd name="connsiteX2" fmla="*/ 1152939 w 1178713"/>
                <a:gd name="connsiteY2" fmla="*/ 2673623 h 2735746"/>
                <a:gd name="connsiteX3" fmla="*/ 0 w 1178713"/>
                <a:gd name="connsiteY3" fmla="*/ 1411470 h 2735746"/>
                <a:gd name="connsiteX0" fmla="*/ 0 w 1158677"/>
                <a:gd name="connsiteY0" fmla="*/ 1411470 h 2739910"/>
                <a:gd name="connsiteX1" fmla="*/ 1152939 w 1158677"/>
                <a:gd name="connsiteY1" fmla="*/ 149317 h 2739910"/>
                <a:gd name="connsiteX2" fmla="*/ 1152939 w 1158677"/>
                <a:gd name="connsiteY2" fmla="*/ 2673623 h 2739910"/>
                <a:gd name="connsiteX3" fmla="*/ 0 w 1158677"/>
                <a:gd name="connsiteY3" fmla="*/ 1411470 h 2739910"/>
                <a:gd name="connsiteX0" fmla="*/ 0 w 1153188"/>
                <a:gd name="connsiteY0" fmla="*/ 1268567 h 2597007"/>
                <a:gd name="connsiteX1" fmla="*/ 1152939 w 1153188"/>
                <a:gd name="connsiteY1" fmla="*/ 6414 h 2597007"/>
                <a:gd name="connsiteX2" fmla="*/ 1152939 w 1153188"/>
                <a:gd name="connsiteY2" fmla="*/ 2530720 h 2597007"/>
                <a:gd name="connsiteX3" fmla="*/ 0 w 1153188"/>
                <a:gd name="connsiteY3" fmla="*/ 1268567 h 2597007"/>
                <a:gd name="connsiteX0" fmla="*/ 0 w 1175543"/>
                <a:gd name="connsiteY0" fmla="*/ 1268567 h 2537133"/>
                <a:gd name="connsiteX1" fmla="*/ 1152939 w 1175543"/>
                <a:gd name="connsiteY1" fmla="*/ 6414 h 2537133"/>
                <a:gd name="connsiteX2" fmla="*/ 1152939 w 1175543"/>
                <a:gd name="connsiteY2" fmla="*/ 2530720 h 2537133"/>
                <a:gd name="connsiteX3" fmla="*/ 0 w 1175543"/>
                <a:gd name="connsiteY3" fmla="*/ 1268567 h 2537133"/>
                <a:gd name="connsiteX0" fmla="*/ 0 w 1158678"/>
                <a:gd name="connsiteY0" fmla="*/ 1268567 h 2539214"/>
                <a:gd name="connsiteX1" fmla="*/ 1152939 w 1158678"/>
                <a:gd name="connsiteY1" fmla="*/ 6414 h 2539214"/>
                <a:gd name="connsiteX2" fmla="*/ 1152939 w 1158678"/>
                <a:gd name="connsiteY2" fmla="*/ 2530720 h 2539214"/>
                <a:gd name="connsiteX3" fmla="*/ 0 w 1158678"/>
                <a:gd name="connsiteY3" fmla="*/ 1268567 h 2539214"/>
                <a:gd name="connsiteX0" fmla="*/ 0 w 1153188"/>
                <a:gd name="connsiteY0" fmla="*/ 1268567 h 2539214"/>
                <a:gd name="connsiteX1" fmla="*/ 1152939 w 1153188"/>
                <a:gd name="connsiteY1" fmla="*/ 6414 h 2539214"/>
                <a:gd name="connsiteX2" fmla="*/ 1152939 w 1153188"/>
                <a:gd name="connsiteY2" fmla="*/ 2530720 h 2539214"/>
                <a:gd name="connsiteX3" fmla="*/ 0 w 1153188"/>
                <a:gd name="connsiteY3" fmla="*/ 1268567 h 2539214"/>
                <a:gd name="connsiteX0" fmla="*/ 110 w 1153296"/>
                <a:gd name="connsiteY0" fmla="*/ 1273853 h 2551015"/>
                <a:gd name="connsiteX1" fmla="*/ 1153049 w 1153296"/>
                <a:gd name="connsiteY1" fmla="*/ 11700 h 2551015"/>
                <a:gd name="connsiteX2" fmla="*/ 1153049 w 1153296"/>
                <a:gd name="connsiteY2" fmla="*/ 2536006 h 2551015"/>
                <a:gd name="connsiteX3" fmla="*/ 110 w 1153296"/>
                <a:gd name="connsiteY3" fmla="*/ 1273853 h 2551015"/>
                <a:gd name="connsiteX0" fmla="*/ 110 w 1153296"/>
                <a:gd name="connsiteY0" fmla="*/ 1275407 h 2554404"/>
                <a:gd name="connsiteX1" fmla="*/ 1153049 w 1153296"/>
                <a:gd name="connsiteY1" fmla="*/ 13254 h 2554404"/>
                <a:gd name="connsiteX2" fmla="*/ 1153049 w 1153296"/>
                <a:gd name="connsiteY2" fmla="*/ 2537560 h 2554404"/>
                <a:gd name="connsiteX3" fmla="*/ 110 w 1153296"/>
                <a:gd name="connsiteY3" fmla="*/ 1275407 h 255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296" h="2554404">
                  <a:moveTo>
                    <a:pt x="110" y="1275407"/>
                  </a:moveTo>
                  <a:cubicBezTo>
                    <a:pt x="-13142" y="180774"/>
                    <a:pt x="1172927" y="-64584"/>
                    <a:pt x="1153049" y="13254"/>
                  </a:cubicBezTo>
                  <a:cubicBezTo>
                    <a:pt x="1133171" y="91092"/>
                    <a:pt x="1146426" y="2446471"/>
                    <a:pt x="1153049" y="2537560"/>
                  </a:cubicBezTo>
                  <a:cubicBezTo>
                    <a:pt x="1159672" y="2628649"/>
                    <a:pt x="13362" y="2370040"/>
                    <a:pt x="110" y="1275407"/>
                  </a:cubicBezTo>
                  <a:close/>
                </a:path>
              </a:pathLst>
            </a:custGeom>
            <a:solidFill>
              <a:srgbClr val="C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0">
              <a:extLst>
                <a:ext uri="{FF2B5EF4-FFF2-40B4-BE49-F238E27FC236}">
                  <a16:creationId xmlns:a16="http://schemas.microsoft.com/office/drawing/2014/main" id="{2A399B17-C9F3-4200-9DB5-605BEE3FE7AD}"/>
                </a:ext>
              </a:extLst>
            </p:cNvPr>
            <p:cNvSpPr/>
            <p:nvPr/>
          </p:nvSpPr>
          <p:spPr>
            <a:xfrm flipH="1">
              <a:off x="8543706" y="2648498"/>
              <a:ext cx="1153296" cy="2554404"/>
            </a:xfrm>
            <a:custGeom>
              <a:avLst/>
              <a:gdLst>
                <a:gd name="connsiteX0" fmla="*/ 0 w 2305878"/>
                <a:gd name="connsiteY0" fmla="*/ 1262153 h 2524305"/>
                <a:gd name="connsiteX1" fmla="*/ 1152939 w 2305878"/>
                <a:gd name="connsiteY1" fmla="*/ 0 h 2524305"/>
                <a:gd name="connsiteX2" fmla="*/ 2305878 w 2305878"/>
                <a:gd name="connsiteY2" fmla="*/ 1262153 h 2524305"/>
                <a:gd name="connsiteX3" fmla="*/ 1152939 w 2305878"/>
                <a:gd name="connsiteY3" fmla="*/ 2524306 h 2524305"/>
                <a:gd name="connsiteX4" fmla="*/ 0 w 2305878"/>
                <a:gd name="connsiteY4" fmla="*/ 1262153 h 2524305"/>
                <a:gd name="connsiteX0" fmla="*/ 0 w 1297056"/>
                <a:gd name="connsiteY0" fmla="*/ 1297238 h 2594476"/>
                <a:gd name="connsiteX1" fmla="*/ 1152939 w 1297056"/>
                <a:gd name="connsiteY1" fmla="*/ 35085 h 2594476"/>
                <a:gd name="connsiteX2" fmla="*/ 1152939 w 1297056"/>
                <a:gd name="connsiteY2" fmla="*/ 2559391 h 2594476"/>
                <a:gd name="connsiteX3" fmla="*/ 0 w 1297056"/>
                <a:gd name="connsiteY3" fmla="*/ 1297238 h 2594476"/>
                <a:gd name="connsiteX0" fmla="*/ 0 w 1242933"/>
                <a:gd name="connsiteY0" fmla="*/ 1411470 h 2708708"/>
                <a:gd name="connsiteX1" fmla="*/ 1152939 w 1242933"/>
                <a:gd name="connsiteY1" fmla="*/ 149317 h 2708708"/>
                <a:gd name="connsiteX2" fmla="*/ 1152939 w 1242933"/>
                <a:gd name="connsiteY2" fmla="*/ 2673623 h 2708708"/>
                <a:gd name="connsiteX3" fmla="*/ 0 w 1242933"/>
                <a:gd name="connsiteY3" fmla="*/ 1411470 h 2708708"/>
                <a:gd name="connsiteX0" fmla="*/ 0 w 1178713"/>
                <a:gd name="connsiteY0" fmla="*/ 1411470 h 2735746"/>
                <a:gd name="connsiteX1" fmla="*/ 1152939 w 1178713"/>
                <a:gd name="connsiteY1" fmla="*/ 149317 h 2735746"/>
                <a:gd name="connsiteX2" fmla="*/ 1152939 w 1178713"/>
                <a:gd name="connsiteY2" fmla="*/ 2673623 h 2735746"/>
                <a:gd name="connsiteX3" fmla="*/ 0 w 1178713"/>
                <a:gd name="connsiteY3" fmla="*/ 1411470 h 2735746"/>
                <a:gd name="connsiteX0" fmla="*/ 0 w 1158677"/>
                <a:gd name="connsiteY0" fmla="*/ 1411470 h 2739910"/>
                <a:gd name="connsiteX1" fmla="*/ 1152939 w 1158677"/>
                <a:gd name="connsiteY1" fmla="*/ 149317 h 2739910"/>
                <a:gd name="connsiteX2" fmla="*/ 1152939 w 1158677"/>
                <a:gd name="connsiteY2" fmla="*/ 2673623 h 2739910"/>
                <a:gd name="connsiteX3" fmla="*/ 0 w 1158677"/>
                <a:gd name="connsiteY3" fmla="*/ 1411470 h 2739910"/>
                <a:gd name="connsiteX0" fmla="*/ 0 w 1153188"/>
                <a:gd name="connsiteY0" fmla="*/ 1268567 h 2597007"/>
                <a:gd name="connsiteX1" fmla="*/ 1152939 w 1153188"/>
                <a:gd name="connsiteY1" fmla="*/ 6414 h 2597007"/>
                <a:gd name="connsiteX2" fmla="*/ 1152939 w 1153188"/>
                <a:gd name="connsiteY2" fmla="*/ 2530720 h 2597007"/>
                <a:gd name="connsiteX3" fmla="*/ 0 w 1153188"/>
                <a:gd name="connsiteY3" fmla="*/ 1268567 h 2597007"/>
                <a:gd name="connsiteX0" fmla="*/ 0 w 1175543"/>
                <a:gd name="connsiteY0" fmla="*/ 1268567 h 2537133"/>
                <a:gd name="connsiteX1" fmla="*/ 1152939 w 1175543"/>
                <a:gd name="connsiteY1" fmla="*/ 6414 h 2537133"/>
                <a:gd name="connsiteX2" fmla="*/ 1152939 w 1175543"/>
                <a:gd name="connsiteY2" fmla="*/ 2530720 h 2537133"/>
                <a:gd name="connsiteX3" fmla="*/ 0 w 1175543"/>
                <a:gd name="connsiteY3" fmla="*/ 1268567 h 2537133"/>
                <a:gd name="connsiteX0" fmla="*/ 0 w 1158678"/>
                <a:gd name="connsiteY0" fmla="*/ 1268567 h 2539214"/>
                <a:gd name="connsiteX1" fmla="*/ 1152939 w 1158678"/>
                <a:gd name="connsiteY1" fmla="*/ 6414 h 2539214"/>
                <a:gd name="connsiteX2" fmla="*/ 1152939 w 1158678"/>
                <a:gd name="connsiteY2" fmla="*/ 2530720 h 2539214"/>
                <a:gd name="connsiteX3" fmla="*/ 0 w 1158678"/>
                <a:gd name="connsiteY3" fmla="*/ 1268567 h 2539214"/>
                <a:gd name="connsiteX0" fmla="*/ 0 w 1153188"/>
                <a:gd name="connsiteY0" fmla="*/ 1268567 h 2539214"/>
                <a:gd name="connsiteX1" fmla="*/ 1152939 w 1153188"/>
                <a:gd name="connsiteY1" fmla="*/ 6414 h 2539214"/>
                <a:gd name="connsiteX2" fmla="*/ 1152939 w 1153188"/>
                <a:gd name="connsiteY2" fmla="*/ 2530720 h 2539214"/>
                <a:gd name="connsiteX3" fmla="*/ 0 w 1153188"/>
                <a:gd name="connsiteY3" fmla="*/ 1268567 h 2539214"/>
                <a:gd name="connsiteX0" fmla="*/ 110 w 1153296"/>
                <a:gd name="connsiteY0" fmla="*/ 1273853 h 2551015"/>
                <a:gd name="connsiteX1" fmla="*/ 1153049 w 1153296"/>
                <a:gd name="connsiteY1" fmla="*/ 11700 h 2551015"/>
                <a:gd name="connsiteX2" fmla="*/ 1153049 w 1153296"/>
                <a:gd name="connsiteY2" fmla="*/ 2536006 h 2551015"/>
                <a:gd name="connsiteX3" fmla="*/ 110 w 1153296"/>
                <a:gd name="connsiteY3" fmla="*/ 1273853 h 2551015"/>
                <a:gd name="connsiteX0" fmla="*/ 110 w 1153296"/>
                <a:gd name="connsiteY0" fmla="*/ 1275407 h 2554404"/>
                <a:gd name="connsiteX1" fmla="*/ 1153049 w 1153296"/>
                <a:gd name="connsiteY1" fmla="*/ 13254 h 2554404"/>
                <a:gd name="connsiteX2" fmla="*/ 1153049 w 1153296"/>
                <a:gd name="connsiteY2" fmla="*/ 2537560 h 2554404"/>
                <a:gd name="connsiteX3" fmla="*/ 110 w 1153296"/>
                <a:gd name="connsiteY3" fmla="*/ 1275407 h 255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296" h="2554404">
                  <a:moveTo>
                    <a:pt x="110" y="1275407"/>
                  </a:moveTo>
                  <a:cubicBezTo>
                    <a:pt x="-13142" y="180774"/>
                    <a:pt x="1172927" y="-64584"/>
                    <a:pt x="1153049" y="13254"/>
                  </a:cubicBezTo>
                  <a:cubicBezTo>
                    <a:pt x="1133171" y="91092"/>
                    <a:pt x="1146426" y="2446471"/>
                    <a:pt x="1153049" y="2537560"/>
                  </a:cubicBezTo>
                  <a:cubicBezTo>
                    <a:pt x="1159672" y="2628649"/>
                    <a:pt x="13362" y="2370040"/>
                    <a:pt x="110" y="1275407"/>
                  </a:cubicBezTo>
                  <a:close/>
                </a:path>
              </a:pathLst>
            </a:custGeom>
            <a:solidFill>
              <a:srgbClr val="C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3BC7109-9D08-95A3-939B-C56B4F1ADB50}"/>
                </a:ext>
              </a:extLst>
            </p:cNvPr>
            <p:cNvSpPr/>
            <p:nvPr/>
          </p:nvSpPr>
          <p:spPr>
            <a:xfrm>
              <a:off x="8204009" y="3498199"/>
              <a:ext cx="751890" cy="75189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580D44A-66D0-76C1-802D-B84322434998}"/>
                </a:ext>
              </a:extLst>
            </p:cNvPr>
            <p:cNvSpPr/>
            <p:nvPr/>
          </p:nvSpPr>
          <p:spPr>
            <a:xfrm>
              <a:off x="8789771" y="2034397"/>
              <a:ext cx="524175" cy="486491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D7C794B-46CD-EC84-BB77-0F336F6C9C6E}"/>
                </a:ext>
              </a:extLst>
            </p:cNvPr>
            <p:cNvSpPr/>
            <p:nvPr/>
          </p:nvSpPr>
          <p:spPr>
            <a:xfrm>
              <a:off x="7774639" y="2034361"/>
              <a:ext cx="524175" cy="486491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62846AE-C86E-0931-D267-59F93253FFC3}"/>
                </a:ext>
              </a:extLst>
            </p:cNvPr>
            <p:cNvSpPr/>
            <p:nvPr/>
          </p:nvSpPr>
          <p:spPr>
            <a:xfrm>
              <a:off x="8306538" y="2705589"/>
              <a:ext cx="203416" cy="20341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85">
              <a:extLst>
                <a:ext uri="{FF2B5EF4-FFF2-40B4-BE49-F238E27FC236}">
                  <a16:creationId xmlns:a16="http://schemas.microsoft.com/office/drawing/2014/main" id="{908486AA-EAEB-5F97-37F7-0992B708B027}"/>
                </a:ext>
              </a:extLst>
            </p:cNvPr>
            <p:cNvSpPr/>
            <p:nvPr/>
          </p:nvSpPr>
          <p:spPr>
            <a:xfrm rot="2730342">
              <a:off x="8936921" y="4267430"/>
              <a:ext cx="449646" cy="800960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47358"/>
                <a:gd name="connsiteY0" fmla="*/ 211795 h 423592"/>
                <a:gd name="connsiteX1" fmla="*/ 211787 w 247358"/>
                <a:gd name="connsiteY1" fmla="*/ 8 h 423592"/>
                <a:gd name="connsiteX2" fmla="*/ 247066 w 247358"/>
                <a:gd name="connsiteY2" fmla="*/ 204944 h 423592"/>
                <a:gd name="connsiteX3" fmla="*/ 211787 w 247358"/>
                <a:gd name="connsiteY3" fmla="*/ 423582 h 423592"/>
                <a:gd name="connsiteX4" fmla="*/ 0 w 247358"/>
                <a:gd name="connsiteY4" fmla="*/ 211795 h 423592"/>
                <a:gd name="connsiteX0" fmla="*/ 0 w 247358"/>
                <a:gd name="connsiteY0" fmla="*/ 212130 h 423927"/>
                <a:gd name="connsiteX1" fmla="*/ 211787 w 247358"/>
                <a:gd name="connsiteY1" fmla="*/ 343 h 423927"/>
                <a:gd name="connsiteX2" fmla="*/ 247066 w 247358"/>
                <a:gd name="connsiteY2" fmla="*/ 205279 h 423927"/>
                <a:gd name="connsiteX3" fmla="*/ 211787 w 247358"/>
                <a:gd name="connsiteY3" fmla="*/ 423917 h 423927"/>
                <a:gd name="connsiteX4" fmla="*/ 0 w 247358"/>
                <a:gd name="connsiteY4" fmla="*/ 212130 h 423927"/>
                <a:gd name="connsiteX0" fmla="*/ 0 w 247358"/>
                <a:gd name="connsiteY0" fmla="*/ 212314 h 424111"/>
                <a:gd name="connsiteX1" fmla="*/ 211787 w 247358"/>
                <a:gd name="connsiteY1" fmla="*/ 527 h 424111"/>
                <a:gd name="connsiteX2" fmla="*/ 247066 w 247358"/>
                <a:gd name="connsiteY2" fmla="*/ 205463 h 424111"/>
                <a:gd name="connsiteX3" fmla="*/ 211787 w 247358"/>
                <a:gd name="connsiteY3" fmla="*/ 424101 h 424111"/>
                <a:gd name="connsiteX4" fmla="*/ 0 w 247358"/>
                <a:gd name="connsiteY4" fmla="*/ 212314 h 424111"/>
                <a:gd name="connsiteX0" fmla="*/ 0 w 247358"/>
                <a:gd name="connsiteY0" fmla="*/ 212318 h 424115"/>
                <a:gd name="connsiteX1" fmla="*/ 211787 w 247358"/>
                <a:gd name="connsiteY1" fmla="*/ 531 h 424115"/>
                <a:gd name="connsiteX2" fmla="*/ 247066 w 247358"/>
                <a:gd name="connsiteY2" fmla="*/ 205467 h 424115"/>
                <a:gd name="connsiteX3" fmla="*/ 211787 w 247358"/>
                <a:gd name="connsiteY3" fmla="*/ 424105 h 424115"/>
                <a:gd name="connsiteX4" fmla="*/ 0 w 247358"/>
                <a:gd name="connsiteY4" fmla="*/ 212318 h 424115"/>
                <a:gd name="connsiteX0" fmla="*/ 0 w 247358"/>
                <a:gd name="connsiteY0" fmla="*/ 212318 h 424115"/>
                <a:gd name="connsiteX1" fmla="*/ 211787 w 247358"/>
                <a:gd name="connsiteY1" fmla="*/ 531 h 424115"/>
                <a:gd name="connsiteX2" fmla="*/ 247066 w 247358"/>
                <a:gd name="connsiteY2" fmla="*/ 205467 h 424115"/>
                <a:gd name="connsiteX3" fmla="*/ 211787 w 247358"/>
                <a:gd name="connsiteY3" fmla="*/ 424105 h 424115"/>
                <a:gd name="connsiteX4" fmla="*/ 0 w 247358"/>
                <a:gd name="connsiteY4" fmla="*/ 212318 h 424115"/>
                <a:gd name="connsiteX0" fmla="*/ 0 w 247358"/>
                <a:gd name="connsiteY0" fmla="*/ 212229 h 424026"/>
                <a:gd name="connsiteX1" fmla="*/ 211787 w 247358"/>
                <a:gd name="connsiteY1" fmla="*/ 442 h 424026"/>
                <a:gd name="connsiteX2" fmla="*/ 247066 w 247358"/>
                <a:gd name="connsiteY2" fmla="*/ 205378 h 424026"/>
                <a:gd name="connsiteX3" fmla="*/ 211787 w 247358"/>
                <a:gd name="connsiteY3" fmla="*/ 424016 h 424026"/>
                <a:gd name="connsiteX4" fmla="*/ 0 w 247358"/>
                <a:gd name="connsiteY4" fmla="*/ 212229 h 424026"/>
                <a:gd name="connsiteX0" fmla="*/ 0 w 247066"/>
                <a:gd name="connsiteY0" fmla="*/ 212229 h 424043"/>
                <a:gd name="connsiteX1" fmla="*/ 211787 w 247066"/>
                <a:gd name="connsiteY1" fmla="*/ 442 h 424043"/>
                <a:gd name="connsiteX2" fmla="*/ 247066 w 247066"/>
                <a:gd name="connsiteY2" fmla="*/ 205378 h 424043"/>
                <a:gd name="connsiteX3" fmla="*/ 211787 w 247066"/>
                <a:gd name="connsiteY3" fmla="*/ 424016 h 424043"/>
                <a:gd name="connsiteX4" fmla="*/ 0 w 247066"/>
                <a:gd name="connsiteY4" fmla="*/ 212229 h 424043"/>
                <a:gd name="connsiteX0" fmla="*/ 0 w 247066"/>
                <a:gd name="connsiteY0" fmla="*/ 212229 h 424042"/>
                <a:gd name="connsiteX1" fmla="*/ 211787 w 247066"/>
                <a:gd name="connsiteY1" fmla="*/ 442 h 424042"/>
                <a:gd name="connsiteX2" fmla="*/ 247066 w 247066"/>
                <a:gd name="connsiteY2" fmla="*/ 205378 h 424042"/>
                <a:gd name="connsiteX3" fmla="*/ 211787 w 247066"/>
                <a:gd name="connsiteY3" fmla="*/ 424016 h 424042"/>
                <a:gd name="connsiteX4" fmla="*/ 0 w 247066"/>
                <a:gd name="connsiteY4" fmla="*/ 212229 h 424042"/>
                <a:gd name="connsiteX0" fmla="*/ 0 w 247066"/>
                <a:gd name="connsiteY0" fmla="*/ 212229 h 424016"/>
                <a:gd name="connsiteX1" fmla="*/ 211787 w 247066"/>
                <a:gd name="connsiteY1" fmla="*/ 442 h 424016"/>
                <a:gd name="connsiteX2" fmla="*/ 247066 w 247066"/>
                <a:gd name="connsiteY2" fmla="*/ 205378 h 424016"/>
                <a:gd name="connsiteX3" fmla="*/ 211787 w 247066"/>
                <a:gd name="connsiteY3" fmla="*/ 424016 h 424016"/>
                <a:gd name="connsiteX4" fmla="*/ 0 w 247066"/>
                <a:gd name="connsiteY4" fmla="*/ 212229 h 424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066" h="424016">
                  <a:moveTo>
                    <a:pt x="0" y="212229"/>
                  </a:moveTo>
                  <a:cubicBezTo>
                    <a:pt x="0" y="95262"/>
                    <a:pt x="201983" y="-7598"/>
                    <a:pt x="211787" y="442"/>
                  </a:cubicBezTo>
                  <a:cubicBezTo>
                    <a:pt x="221591" y="8482"/>
                    <a:pt x="247066" y="134782"/>
                    <a:pt x="247066" y="205378"/>
                  </a:cubicBezTo>
                  <a:cubicBezTo>
                    <a:pt x="247066" y="275974"/>
                    <a:pt x="224293" y="424010"/>
                    <a:pt x="211787" y="424016"/>
                  </a:cubicBezTo>
                  <a:cubicBezTo>
                    <a:pt x="199281" y="424022"/>
                    <a:pt x="0" y="329196"/>
                    <a:pt x="0" y="212229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AA89CE9-4B29-29DD-D77C-FBFDF7A10C09}"/>
                </a:ext>
              </a:extLst>
            </p:cNvPr>
            <p:cNvSpPr/>
            <p:nvPr/>
          </p:nvSpPr>
          <p:spPr>
            <a:xfrm>
              <a:off x="8647347" y="2529624"/>
              <a:ext cx="337772" cy="144289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38000">
                  <a:sysClr val="windowText" lastClr="000000"/>
                </a:gs>
              </a:gsLst>
              <a:lin ang="90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A3911E1-66A6-3551-324B-7BA437288154}"/>
                </a:ext>
              </a:extLst>
            </p:cNvPr>
            <p:cNvSpPr/>
            <p:nvPr/>
          </p:nvSpPr>
          <p:spPr>
            <a:xfrm flipH="1">
              <a:off x="8126486" y="2515565"/>
              <a:ext cx="337772" cy="144289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38000">
                  <a:sysClr val="windowText" lastClr="000000"/>
                </a:gs>
              </a:gsLst>
              <a:lin ang="90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EE632C9-7614-9DD7-5192-7049720BF102}"/>
                </a:ext>
              </a:extLst>
            </p:cNvPr>
            <p:cNvSpPr/>
            <p:nvPr/>
          </p:nvSpPr>
          <p:spPr>
            <a:xfrm>
              <a:off x="9068330" y="2108418"/>
              <a:ext cx="155816" cy="14461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6E8F7F4-7E5E-DE67-5262-9438163F13C6}"/>
                </a:ext>
              </a:extLst>
            </p:cNvPr>
            <p:cNvSpPr/>
            <p:nvPr/>
          </p:nvSpPr>
          <p:spPr>
            <a:xfrm>
              <a:off x="7849741" y="2120824"/>
              <a:ext cx="155816" cy="14461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85">
              <a:extLst>
                <a:ext uri="{FF2B5EF4-FFF2-40B4-BE49-F238E27FC236}">
                  <a16:creationId xmlns:a16="http://schemas.microsoft.com/office/drawing/2014/main" id="{5CB78FA6-B924-F13E-5A30-955598A80883}"/>
                </a:ext>
              </a:extLst>
            </p:cNvPr>
            <p:cNvSpPr/>
            <p:nvPr/>
          </p:nvSpPr>
          <p:spPr>
            <a:xfrm rot="8508490">
              <a:off x="7623741" y="4130769"/>
              <a:ext cx="470953" cy="800169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58774"/>
                <a:gd name="connsiteY0" fmla="*/ 211789 h 423578"/>
                <a:gd name="connsiteX1" fmla="*/ 211787 w 258774"/>
                <a:gd name="connsiteY1" fmla="*/ 2 h 423578"/>
                <a:gd name="connsiteX2" fmla="*/ 258774 w 258774"/>
                <a:gd name="connsiteY2" fmla="*/ 208470 h 423578"/>
                <a:gd name="connsiteX3" fmla="*/ 211787 w 258774"/>
                <a:gd name="connsiteY3" fmla="*/ 423576 h 423578"/>
                <a:gd name="connsiteX4" fmla="*/ 0 w 258774"/>
                <a:gd name="connsiteY4" fmla="*/ 211789 h 423578"/>
                <a:gd name="connsiteX0" fmla="*/ 0 w 258774"/>
                <a:gd name="connsiteY0" fmla="*/ 211789 h 423624"/>
                <a:gd name="connsiteX1" fmla="*/ 211787 w 258774"/>
                <a:gd name="connsiteY1" fmla="*/ 2 h 423624"/>
                <a:gd name="connsiteX2" fmla="*/ 258774 w 258774"/>
                <a:gd name="connsiteY2" fmla="*/ 208470 h 423624"/>
                <a:gd name="connsiteX3" fmla="*/ 211787 w 258774"/>
                <a:gd name="connsiteY3" fmla="*/ 423576 h 423624"/>
                <a:gd name="connsiteX4" fmla="*/ 0 w 258774"/>
                <a:gd name="connsiteY4" fmla="*/ 211789 h 423624"/>
                <a:gd name="connsiteX0" fmla="*/ 0 w 258774"/>
                <a:gd name="connsiteY0" fmla="*/ 211789 h 423598"/>
                <a:gd name="connsiteX1" fmla="*/ 211787 w 258774"/>
                <a:gd name="connsiteY1" fmla="*/ 2 h 423598"/>
                <a:gd name="connsiteX2" fmla="*/ 258774 w 258774"/>
                <a:gd name="connsiteY2" fmla="*/ 208470 h 423598"/>
                <a:gd name="connsiteX3" fmla="*/ 211787 w 258774"/>
                <a:gd name="connsiteY3" fmla="*/ 423576 h 423598"/>
                <a:gd name="connsiteX4" fmla="*/ 0 w 258774"/>
                <a:gd name="connsiteY4" fmla="*/ 211789 h 423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774" h="423598">
                  <a:moveTo>
                    <a:pt x="0" y="211789"/>
                  </a:moveTo>
                  <a:cubicBezTo>
                    <a:pt x="0" y="94822"/>
                    <a:pt x="168658" y="555"/>
                    <a:pt x="211787" y="2"/>
                  </a:cubicBezTo>
                  <a:cubicBezTo>
                    <a:pt x="254916" y="-551"/>
                    <a:pt x="258774" y="137874"/>
                    <a:pt x="258774" y="208470"/>
                  </a:cubicBezTo>
                  <a:cubicBezTo>
                    <a:pt x="258774" y="279066"/>
                    <a:pt x="225889" y="421873"/>
                    <a:pt x="211787" y="423576"/>
                  </a:cubicBezTo>
                  <a:cubicBezTo>
                    <a:pt x="197685" y="425279"/>
                    <a:pt x="0" y="328756"/>
                    <a:pt x="0" y="211789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85">
              <a:extLst>
                <a:ext uri="{FF2B5EF4-FFF2-40B4-BE49-F238E27FC236}">
                  <a16:creationId xmlns:a16="http://schemas.microsoft.com/office/drawing/2014/main" id="{724D152C-9A5A-1E5A-C1EF-AD60DE8555BD}"/>
                </a:ext>
              </a:extLst>
            </p:cNvPr>
            <p:cNvSpPr/>
            <p:nvPr/>
          </p:nvSpPr>
          <p:spPr>
            <a:xfrm rot="20259482">
              <a:off x="9148326" y="3139842"/>
              <a:ext cx="480026" cy="800207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54078"/>
                <a:gd name="connsiteY0" fmla="*/ 211798 h 423600"/>
                <a:gd name="connsiteX1" fmla="*/ 211787 w 254078"/>
                <a:gd name="connsiteY1" fmla="*/ 11 h 423600"/>
                <a:gd name="connsiteX2" fmla="*/ 254078 w 254078"/>
                <a:gd name="connsiteY2" fmla="*/ 203413 h 423600"/>
                <a:gd name="connsiteX3" fmla="*/ 211787 w 254078"/>
                <a:gd name="connsiteY3" fmla="*/ 423585 h 423600"/>
                <a:gd name="connsiteX4" fmla="*/ 0 w 254078"/>
                <a:gd name="connsiteY4" fmla="*/ 211798 h 423600"/>
                <a:gd name="connsiteX0" fmla="*/ 0 w 263759"/>
                <a:gd name="connsiteY0" fmla="*/ 211791 h 423582"/>
                <a:gd name="connsiteX1" fmla="*/ 211787 w 263759"/>
                <a:gd name="connsiteY1" fmla="*/ 4 h 423582"/>
                <a:gd name="connsiteX2" fmla="*/ 263759 w 263759"/>
                <a:gd name="connsiteY2" fmla="*/ 207239 h 423582"/>
                <a:gd name="connsiteX3" fmla="*/ 211787 w 263759"/>
                <a:gd name="connsiteY3" fmla="*/ 423578 h 423582"/>
                <a:gd name="connsiteX4" fmla="*/ 0 w 263759"/>
                <a:gd name="connsiteY4" fmla="*/ 211791 h 423582"/>
                <a:gd name="connsiteX0" fmla="*/ 0 w 263759"/>
                <a:gd name="connsiteY0" fmla="*/ 211791 h 423618"/>
                <a:gd name="connsiteX1" fmla="*/ 211787 w 263759"/>
                <a:gd name="connsiteY1" fmla="*/ 4 h 423618"/>
                <a:gd name="connsiteX2" fmla="*/ 263759 w 263759"/>
                <a:gd name="connsiteY2" fmla="*/ 207239 h 423618"/>
                <a:gd name="connsiteX3" fmla="*/ 211787 w 263759"/>
                <a:gd name="connsiteY3" fmla="*/ 423578 h 423618"/>
                <a:gd name="connsiteX4" fmla="*/ 0 w 263759"/>
                <a:gd name="connsiteY4" fmla="*/ 211791 h 423618"/>
                <a:gd name="connsiteX0" fmla="*/ 0 w 263759"/>
                <a:gd name="connsiteY0" fmla="*/ 211791 h 423605"/>
                <a:gd name="connsiteX1" fmla="*/ 211787 w 263759"/>
                <a:gd name="connsiteY1" fmla="*/ 4 h 423605"/>
                <a:gd name="connsiteX2" fmla="*/ 263759 w 263759"/>
                <a:gd name="connsiteY2" fmla="*/ 207239 h 423605"/>
                <a:gd name="connsiteX3" fmla="*/ 211787 w 263759"/>
                <a:gd name="connsiteY3" fmla="*/ 423578 h 423605"/>
                <a:gd name="connsiteX4" fmla="*/ 0 w 263759"/>
                <a:gd name="connsiteY4" fmla="*/ 211791 h 423605"/>
                <a:gd name="connsiteX0" fmla="*/ 0 w 263759"/>
                <a:gd name="connsiteY0" fmla="*/ 211791 h 423618"/>
                <a:gd name="connsiteX1" fmla="*/ 211787 w 263759"/>
                <a:gd name="connsiteY1" fmla="*/ 4 h 423618"/>
                <a:gd name="connsiteX2" fmla="*/ 263759 w 263759"/>
                <a:gd name="connsiteY2" fmla="*/ 207239 h 423618"/>
                <a:gd name="connsiteX3" fmla="*/ 211787 w 263759"/>
                <a:gd name="connsiteY3" fmla="*/ 423578 h 423618"/>
                <a:gd name="connsiteX4" fmla="*/ 0 w 263759"/>
                <a:gd name="connsiteY4" fmla="*/ 211791 h 423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759" h="423618">
                  <a:moveTo>
                    <a:pt x="0" y="211791"/>
                  </a:moveTo>
                  <a:cubicBezTo>
                    <a:pt x="0" y="94824"/>
                    <a:pt x="167827" y="763"/>
                    <a:pt x="211787" y="4"/>
                  </a:cubicBezTo>
                  <a:cubicBezTo>
                    <a:pt x="255747" y="-755"/>
                    <a:pt x="263759" y="136643"/>
                    <a:pt x="263759" y="207239"/>
                  </a:cubicBezTo>
                  <a:cubicBezTo>
                    <a:pt x="263759" y="277835"/>
                    <a:pt x="238025" y="421254"/>
                    <a:pt x="211787" y="423578"/>
                  </a:cubicBezTo>
                  <a:cubicBezTo>
                    <a:pt x="185549" y="425902"/>
                    <a:pt x="0" y="328758"/>
                    <a:pt x="0" y="211791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85">
              <a:extLst>
                <a:ext uri="{FF2B5EF4-FFF2-40B4-BE49-F238E27FC236}">
                  <a16:creationId xmlns:a16="http://schemas.microsoft.com/office/drawing/2014/main" id="{1A7702F1-BA13-0E56-6F1D-28C0B3D8F5B1}"/>
                </a:ext>
              </a:extLst>
            </p:cNvPr>
            <p:cNvSpPr/>
            <p:nvPr/>
          </p:nvSpPr>
          <p:spPr>
            <a:xfrm rot="12338053">
              <a:off x="7592893" y="2886609"/>
              <a:ext cx="564219" cy="896530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597 w 295786"/>
                <a:gd name="connsiteY0" fmla="*/ 233006 h 450117"/>
                <a:gd name="connsiteX1" fmla="*/ 285237 w 295786"/>
                <a:gd name="connsiteY1" fmla="*/ 4317 h 450117"/>
                <a:gd name="connsiteX2" fmla="*/ 212384 w 295786"/>
                <a:gd name="connsiteY2" fmla="*/ 444793 h 450117"/>
                <a:gd name="connsiteX3" fmla="*/ 597 w 295786"/>
                <a:gd name="connsiteY3" fmla="*/ 233006 h 450117"/>
                <a:gd name="connsiteX0" fmla="*/ 496 w 296757"/>
                <a:gd name="connsiteY0" fmla="*/ 233227 h 455946"/>
                <a:gd name="connsiteX1" fmla="*/ 285136 w 296757"/>
                <a:gd name="connsiteY1" fmla="*/ 4538 h 455946"/>
                <a:gd name="connsiteX2" fmla="*/ 218038 w 296757"/>
                <a:gd name="connsiteY2" fmla="*/ 450742 h 455946"/>
                <a:gd name="connsiteX3" fmla="*/ 496 w 296757"/>
                <a:gd name="connsiteY3" fmla="*/ 233227 h 455946"/>
                <a:gd name="connsiteX0" fmla="*/ 518 w 297857"/>
                <a:gd name="connsiteY0" fmla="*/ 233227 h 462154"/>
                <a:gd name="connsiteX1" fmla="*/ 285158 w 297857"/>
                <a:gd name="connsiteY1" fmla="*/ 4538 h 462154"/>
                <a:gd name="connsiteX2" fmla="*/ 218060 w 297857"/>
                <a:gd name="connsiteY2" fmla="*/ 450742 h 462154"/>
                <a:gd name="connsiteX3" fmla="*/ 518 w 297857"/>
                <a:gd name="connsiteY3" fmla="*/ 233227 h 462154"/>
                <a:gd name="connsiteX0" fmla="*/ 518 w 310021"/>
                <a:gd name="connsiteY0" fmla="*/ 245683 h 474610"/>
                <a:gd name="connsiteX1" fmla="*/ 285158 w 310021"/>
                <a:gd name="connsiteY1" fmla="*/ 16994 h 474610"/>
                <a:gd name="connsiteX2" fmla="*/ 218060 w 310021"/>
                <a:gd name="connsiteY2" fmla="*/ 463198 h 474610"/>
                <a:gd name="connsiteX3" fmla="*/ 518 w 310021"/>
                <a:gd name="connsiteY3" fmla="*/ 245683 h 47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21" h="474610">
                  <a:moveTo>
                    <a:pt x="518" y="245683"/>
                  </a:moveTo>
                  <a:cubicBezTo>
                    <a:pt x="11701" y="171316"/>
                    <a:pt x="220408" y="-64811"/>
                    <a:pt x="285158" y="16994"/>
                  </a:cubicBezTo>
                  <a:cubicBezTo>
                    <a:pt x="349908" y="98799"/>
                    <a:pt x="274090" y="401537"/>
                    <a:pt x="218060" y="463198"/>
                  </a:cubicBezTo>
                  <a:cubicBezTo>
                    <a:pt x="162030" y="524859"/>
                    <a:pt x="-10665" y="320050"/>
                    <a:pt x="518" y="245683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4E49375-B5F1-0871-D117-52B177FA8960}"/>
                </a:ext>
              </a:extLst>
            </p:cNvPr>
            <p:cNvSpPr/>
            <p:nvPr/>
          </p:nvSpPr>
          <p:spPr>
            <a:xfrm>
              <a:off x="8595037" y="2704312"/>
              <a:ext cx="203416" cy="20341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7ABE285-C2A0-E6DD-3A48-5F96AA29C7CB}"/>
                </a:ext>
              </a:extLst>
            </p:cNvPr>
            <p:cNvSpPr/>
            <p:nvPr/>
          </p:nvSpPr>
          <p:spPr>
            <a:xfrm rot="17716135">
              <a:off x="8626328" y="2728118"/>
              <a:ext cx="148769" cy="117222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38000">
                  <a:sysClr val="windowText" lastClr="000000"/>
                </a:gs>
              </a:gsLst>
              <a:lin ang="90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D85D4D7-5CD6-4389-C7AA-60EF250D9FDD}"/>
                </a:ext>
              </a:extLst>
            </p:cNvPr>
            <p:cNvSpPr/>
            <p:nvPr/>
          </p:nvSpPr>
          <p:spPr>
            <a:xfrm rot="3883865" flipH="1">
              <a:off x="8341788" y="2735946"/>
              <a:ext cx="148769" cy="117222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38000">
                  <a:sysClr val="windowText" lastClr="000000"/>
                </a:gs>
              </a:gsLst>
              <a:lin ang="90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C95CC3E-2017-F0F1-9984-9778312EEA91}"/>
              </a:ext>
            </a:extLst>
          </p:cNvPr>
          <p:cNvGrpSpPr/>
          <p:nvPr/>
        </p:nvGrpSpPr>
        <p:grpSpPr>
          <a:xfrm>
            <a:off x="3394093" y="1771520"/>
            <a:ext cx="4186961" cy="5737318"/>
            <a:chOff x="6938733" y="1635151"/>
            <a:chExt cx="3261066" cy="4468581"/>
          </a:xfrm>
          <a:solidFill>
            <a:schemeClr val="bg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75CDCC8-4F7C-B1BD-A7DB-3654AE83EBD5}"/>
                </a:ext>
              </a:extLst>
            </p:cNvPr>
            <p:cNvSpPr/>
            <p:nvPr/>
          </p:nvSpPr>
          <p:spPr>
            <a:xfrm>
              <a:off x="7504253" y="5033279"/>
              <a:ext cx="768532" cy="1070453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2E9ADE4-D314-E748-FD93-D7522096A100}"/>
                </a:ext>
              </a:extLst>
            </p:cNvPr>
            <p:cNvSpPr/>
            <p:nvPr/>
          </p:nvSpPr>
          <p:spPr>
            <a:xfrm rot="1900945" flipH="1" flipV="1">
              <a:off x="9527299" y="3319741"/>
              <a:ext cx="672500" cy="936695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6AD89A7-103A-8A67-8F9A-E6E926A0B7A1}"/>
                </a:ext>
              </a:extLst>
            </p:cNvPr>
            <p:cNvSpPr/>
            <p:nvPr/>
          </p:nvSpPr>
          <p:spPr>
            <a:xfrm flipH="1">
              <a:off x="8900325" y="5033278"/>
              <a:ext cx="768532" cy="1070453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2503F84-D300-8C91-61B2-7D11AFB703FC}"/>
                </a:ext>
              </a:extLst>
            </p:cNvPr>
            <p:cNvSpPr/>
            <p:nvPr/>
          </p:nvSpPr>
          <p:spPr>
            <a:xfrm rot="19699055" flipV="1">
              <a:off x="6938733" y="3319740"/>
              <a:ext cx="672500" cy="936695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7E71194-89CE-D857-E876-81D5C3C1B9EC}"/>
                </a:ext>
              </a:extLst>
            </p:cNvPr>
            <p:cNvSpPr/>
            <p:nvPr/>
          </p:nvSpPr>
          <p:spPr>
            <a:xfrm>
              <a:off x="7006305" y="2648498"/>
              <a:ext cx="656632" cy="915305"/>
            </a:xfrm>
            <a:custGeom>
              <a:avLst/>
              <a:gdLst>
                <a:gd name="connsiteX0" fmla="*/ 437322 w 437322"/>
                <a:gd name="connsiteY0" fmla="*/ 609600 h 609600"/>
                <a:gd name="connsiteX1" fmla="*/ 106018 w 437322"/>
                <a:gd name="connsiteY1" fmla="*/ 424069 h 609600"/>
                <a:gd name="connsiteX2" fmla="*/ 0 w 437322"/>
                <a:gd name="connsiteY2" fmla="*/ 0 h 609600"/>
                <a:gd name="connsiteX3" fmla="*/ 0 w 437322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322" h="609600">
                  <a:moveTo>
                    <a:pt x="437322" y="609600"/>
                  </a:moveTo>
                  <a:cubicBezTo>
                    <a:pt x="308113" y="567634"/>
                    <a:pt x="178905" y="525669"/>
                    <a:pt x="106018" y="424069"/>
                  </a:cubicBezTo>
                  <a:cubicBezTo>
                    <a:pt x="33131" y="32246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0462BAA-2999-F8FD-1825-C4DE58ECC4E6}"/>
                </a:ext>
              </a:extLst>
            </p:cNvPr>
            <p:cNvSpPr/>
            <p:nvPr/>
          </p:nvSpPr>
          <p:spPr>
            <a:xfrm flipH="1">
              <a:off x="9318467" y="2648498"/>
              <a:ext cx="656632" cy="915305"/>
            </a:xfrm>
            <a:custGeom>
              <a:avLst/>
              <a:gdLst>
                <a:gd name="connsiteX0" fmla="*/ 437322 w 437322"/>
                <a:gd name="connsiteY0" fmla="*/ 609600 h 609600"/>
                <a:gd name="connsiteX1" fmla="*/ 106018 w 437322"/>
                <a:gd name="connsiteY1" fmla="*/ 424069 h 609600"/>
                <a:gd name="connsiteX2" fmla="*/ 0 w 437322"/>
                <a:gd name="connsiteY2" fmla="*/ 0 h 609600"/>
                <a:gd name="connsiteX3" fmla="*/ 0 w 437322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322" h="609600">
                  <a:moveTo>
                    <a:pt x="437322" y="609600"/>
                  </a:moveTo>
                  <a:cubicBezTo>
                    <a:pt x="308113" y="567634"/>
                    <a:pt x="178905" y="525669"/>
                    <a:pt x="106018" y="424069"/>
                  </a:cubicBezTo>
                  <a:cubicBezTo>
                    <a:pt x="33131" y="32246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007C1CFC-0D87-428C-5CB6-7C6083D3F741}"/>
                </a:ext>
              </a:extLst>
            </p:cNvPr>
            <p:cNvSpPr/>
            <p:nvPr/>
          </p:nvSpPr>
          <p:spPr>
            <a:xfrm rot="16200000">
              <a:off x="8550341" y="1635151"/>
              <a:ext cx="914400" cy="914400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26308595-3DE6-09A0-6505-6BAB01C141A8}"/>
                </a:ext>
              </a:extLst>
            </p:cNvPr>
            <p:cNvSpPr/>
            <p:nvPr/>
          </p:nvSpPr>
          <p:spPr>
            <a:xfrm rot="5400000" flipH="1">
              <a:off x="7616062" y="1674293"/>
              <a:ext cx="914400" cy="914400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6F8F326-154F-E4A7-BEF0-9DD50693CF12}"/>
                </a:ext>
              </a:extLst>
            </p:cNvPr>
            <p:cNvSpPr/>
            <p:nvPr/>
          </p:nvSpPr>
          <p:spPr>
            <a:xfrm>
              <a:off x="7814416" y="2066666"/>
              <a:ext cx="1479651" cy="874630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val 20">
              <a:extLst>
                <a:ext uri="{FF2B5EF4-FFF2-40B4-BE49-F238E27FC236}">
                  <a16:creationId xmlns:a16="http://schemas.microsoft.com/office/drawing/2014/main" id="{E62BF8C5-D958-9052-57CD-02EDD92322FC}"/>
                </a:ext>
              </a:extLst>
            </p:cNvPr>
            <p:cNvSpPr/>
            <p:nvPr/>
          </p:nvSpPr>
          <p:spPr>
            <a:xfrm>
              <a:off x="7428909" y="2648498"/>
              <a:ext cx="1153296" cy="2554404"/>
            </a:xfrm>
            <a:custGeom>
              <a:avLst/>
              <a:gdLst>
                <a:gd name="connsiteX0" fmla="*/ 0 w 2305878"/>
                <a:gd name="connsiteY0" fmla="*/ 1262153 h 2524305"/>
                <a:gd name="connsiteX1" fmla="*/ 1152939 w 2305878"/>
                <a:gd name="connsiteY1" fmla="*/ 0 h 2524305"/>
                <a:gd name="connsiteX2" fmla="*/ 2305878 w 2305878"/>
                <a:gd name="connsiteY2" fmla="*/ 1262153 h 2524305"/>
                <a:gd name="connsiteX3" fmla="*/ 1152939 w 2305878"/>
                <a:gd name="connsiteY3" fmla="*/ 2524306 h 2524305"/>
                <a:gd name="connsiteX4" fmla="*/ 0 w 2305878"/>
                <a:gd name="connsiteY4" fmla="*/ 1262153 h 2524305"/>
                <a:gd name="connsiteX0" fmla="*/ 0 w 1297056"/>
                <a:gd name="connsiteY0" fmla="*/ 1297238 h 2594476"/>
                <a:gd name="connsiteX1" fmla="*/ 1152939 w 1297056"/>
                <a:gd name="connsiteY1" fmla="*/ 35085 h 2594476"/>
                <a:gd name="connsiteX2" fmla="*/ 1152939 w 1297056"/>
                <a:gd name="connsiteY2" fmla="*/ 2559391 h 2594476"/>
                <a:gd name="connsiteX3" fmla="*/ 0 w 1297056"/>
                <a:gd name="connsiteY3" fmla="*/ 1297238 h 2594476"/>
                <a:gd name="connsiteX0" fmla="*/ 0 w 1242933"/>
                <a:gd name="connsiteY0" fmla="*/ 1411470 h 2708708"/>
                <a:gd name="connsiteX1" fmla="*/ 1152939 w 1242933"/>
                <a:gd name="connsiteY1" fmla="*/ 149317 h 2708708"/>
                <a:gd name="connsiteX2" fmla="*/ 1152939 w 1242933"/>
                <a:gd name="connsiteY2" fmla="*/ 2673623 h 2708708"/>
                <a:gd name="connsiteX3" fmla="*/ 0 w 1242933"/>
                <a:gd name="connsiteY3" fmla="*/ 1411470 h 2708708"/>
                <a:gd name="connsiteX0" fmla="*/ 0 w 1178713"/>
                <a:gd name="connsiteY0" fmla="*/ 1411470 h 2735746"/>
                <a:gd name="connsiteX1" fmla="*/ 1152939 w 1178713"/>
                <a:gd name="connsiteY1" fmla="*/ 149317 h 2735746"/>
                <a:gd name="connsiteX2" fmla="*/ 1152939 w 1178713"/>
                <a:gd name="connsiteY2" fmla="*/ 2673623 h 2735746"/>
                <a:gd name="connsiteX3" fmla="*/ 0 w 1178713"/>
                <a:gd name="connsiteY3" fmla="*/ 1411470 h 2735746"/>
                <a:gd name="connsiteX0" fmla="*/ 0 w 1158677"/>
                <a:gd name="connsiteY0" fmla="*/ 1411470 h 2739910"/>
                <a:gd name="connsiteX1" fmla="*/ 1152939 w 1158677"/>
                <a:gd name="connsiteY1" fmla="*/ 149317 h 2739910"/>
                <a:gd name="connsiteX2" fmla="*/ 1152939 w 1158677"/>
                <a:gd name="connsiteY2" fmla="*/ 2673623 h 2739910"/>
                <a:gd name="connsiteX3" fmla="*/ 0 w 1158677"/>
                <a:gd name="connsiteY3" fmla="*/ 1411470 h 2739910"/>
                <a:gd name="connsiteX0" fmla="*/ 0 w 1153188"/>
                <a:gd name="connsiteY0" fmla="*/ 1268567 h 2597007"/>
                <a:gd name="connsiteX1" fmla="*/ 1152939 w 1153188"/>
                <a:gd name="connsiteY1" fmla="*/ 6414 h 2597007"/>
                <a:gd name="connsiteX2" fmla="*/ 1152939 w 1153188"/>
                <a:gd name="connsiteY2" fmla="*/ 2530720 h 2597007"/>
                <a:gd name="connsiteX3" fmla="*/ 0 w 1153188"/>
                <a:gd name="connsiteY3" fmla="*/ 1268567 h 2597007"/>
                <a:gd name="connsiteX0" fmla="*/ 0 w 1175543"/>
                <a:gd name="connsiteY0" fmla="*/ 1268567 h 2537133"/>
                <a:gd name="connsiteX1" fmla="*/ 1152939 w 1175543"/>
                <a:gd name="connsiteY1" fmla="*/ 6414 h 2537133"/>
                <a:gd name="connsiteX2" fmla="*/ 1152939 w 1175543"/>
                <a:gd name="connsiteY2" fmla="*/ 2530720 h 2537133"/>
                <a:gd name="connsiteX3" fmla="*/ 0 w 1175543"/>
                <a:gd name="connsiteY3" fmla="*/ 1268567 h 2537133"/>
                <a:gd name="connsiteX0" fmla="*/ 0 w 1158678"/>
                <a:gd name="connsiteY0" fmla="*/ 1268567 h 2539214"/>
                <a:gd name="connsiteX1" fmla="*/ 1152939 w 1158678"/>
                <a:gd name="connsiteY1" fmla="*/ 6414 h 2539214"/>
                <a:gd name="connsiteX2" fmla="*/ 1152939 w 1158678"/>
                <a:gd name="connsiteY2" fmla="*/ 2530720 h 2539214"/>
                <a:gd name="connsiteX3" fmla="*/ 0 w 1158678"/>
                <a:gd name="connsiteY3" fmla="*/ 1268567 h 2539214"/>
                <a:gd name="connsiteX0" fmla="*/ 0 w 1153188"/>
                <a:gd name="connsiteY0" fmla="*/ 1268567 h 2539214"/>
                <a:gd name="connsiteX1" fmla="*/ 1152939 w 1153188"/>
                <a:gd name="connsiteY1" fmla="*/ 6414 h 2539214"/>
                <a:gd name="connsiteX2" fmla="*/ 1152939 w 1153188"/>
                <a:gd name="connsiteY2" fmla="*/ 2530720 h 2539214"/>
                <a:gd name="connsiteX3" fmla="*/ 0 w 1153188"/>
                <a:gd name="connsiteY3" fmla="*/ 1268567 h 2539214"/>
                <a:gd name="connsiteX0" fmla="*/ 110 w 1153296"/>
                <a:gd name="connsiteY0" fmla="*/ 1273853 h 2551015"/>
                <a:gd name="connsiteX1" fmla="*/ 1153049 w 1153296"/>
                <a:gd name="connsiteY1" fmla="*/ 11700 h 2551015"/>
                <a:gd name="connsiteX2" fmla="*/ 1153049 w 1153296"/>
                <a:gd name="connsiteY2" fmla="*/ 2536006 h 2551015"/>
                <a:gd name="connsiteX3" fmla="*/ 110 w 1153296"/>
                <a:gd name="connsiteY3" fmla="*/ 1273853 h 2551015"/>
                <a:gd name="connsiteX0" fmla="*/ 110 w 1153296"/>
                <a:gd name="connsiteY0" fmla="*/ 1275407 h 2554404"/>
                <a:gd name="connsiteX1" fmla="*/ 1153049 w 1153296"/>
                <a:gd name="connsiteY1" fmla="*/ 13254 h 2554404"/>
                <a:gd name="connsiteX2" fmla="*/ 1153049 w 1153296"/>
                <a:gd name="connsiteY2" fmla="*/ 2537560 h 2554404"/>
                <a:gd name="connsiteX3" fmla="*/ 110 w 1153296"/>
                <a:gd name="connsiteY3" fmla="*/ 1275407 h 255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296" h="2554404">
                  <a:moveTo>
                    <a:pt x="110" y="1275407"/>
                  </a:moveTo>
                  <a:cubicBezTo>
                    <a:pt x="-13142" y="180774"/>
                    <a:pt x="1172927" y="-64584"/>
                    <a:pt x="1153049" y="13254"/>
                  </a:cubicBezTo>
                  <a:cubicBezTo>
                    <a:pt x="1133171" y="91092"/>
                    <a:pt x="1146426" y="2446471"/>
                    <a:pt x="1153049" y="2537560"/>
                  </a:cubicBezTo>
                  <a:cubicBezTo>
                    <a:pt x="1159672" y="2628649"/>
                    <a:pt x="13362" y="2370040"/>
                    <a:pt x="110" y="1275407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Oval 20">
              <a:extLst>
                <a:ext uri="{FF2B5EF4-FFF2-40B4-BE49-F238E27FC236}">
                  <a16:creationId xmlns:a16="http://schemas.microsoft.com/office/drawing/2014/main" id="{15E5BBC2-6DA2-3A4E-D45C-14660A1C077C}"/>
                </a:ext>
              </a:extLst>
            </p:cNvPr>
            <p:cNvSpPr/>
            <p:nvPr/>
          </p:nvSpPr>
          <p:spPr>
            <a:xfrm flipH="1">
              <a:off x="8543706" y="2648498"/>
              <a:ext cx="1153296" cy="2554404"/>
            </a:xfrm>
            <a:custGeom>
              <a:avLst/>
              <a:gdLst>
                <a:gd name="connsiteX0" fmla="*/ 0 w 2305878"/>
                <a:gd name="connsiteY0" fmla="*/ 1262153 h 2524305"/>
                <a:gd name="connsiteX1" fmla="*/ 1152939 w 2305878"/>
                <a:gd name="connsiteY1" fmla="*/ 0 h 2524305"/>
                <a:gd name="connsiteX2" fmla="*/ 2305878 w 2305878"/>
                <a:gd name="connsiteY2" fmla="*/ 1262153 h 2524305"/>
                <a:gd name="connsiteX3" fmla="*/ 1152939 w 2305878"/>
                <a:gd name="connsiteY3" fmla="*/ 2524306 h 2524305"/>
                <a:gd name="connsiteX4" fmla="*/ 0 w 2305878"/>
                <a:gd name="connsiteY4" fmla="*/ 1262153 h 2524305"/>
                <a:gd name="connsiteX0" fmla="*/ 0 w 1297056"/>
                <a:gd name="connsiteY0" fmla="*/ 1297238 h 2594476"/>
                <a:gd name="connsiteX1" fmla="*/ 1152939 w 1297056"/>
                <a:gd name="connsiteY1" fmla="*/ 35085 h 2594476"/>
                <a:gd name="connsiteX2" fmla="*/ 1152939 w 1297056"/>
                <a:gd name="connsiteY2" fmla="*/ 2559391 h 2594476"/>
                <a:gd name="connsiteX3" fmla="*/ 0 w 1297056"/>
                <a:gd name="connsiteY3" fmla="*/ 1297238 h 2594476"/>
                <a:gd name="connsiteX0" fmla="*/ 0 w 1242933"/>
                <a:gd name="connsiteY0" fmla="*/ 1411470 h 2708708"/>
                <a:gd name="connsiteX1" fmla="*/ 1152939 w 1242933"/>
                <a:gd name="connsiteY1" fmla="*/ 149317 h 2708708"/>
                <a:gd name="connsiteX2" fmla="*/ 1152939 w 1242933"/>
                <a:gd name="connsiteY2" fmla="*/ 2673623 h 2708708"/>
                <a:gd name="connsiteX3" fmla="*/ 0 w 1242933"/>
                <a:gd name="connsiteY3" fmla="*/ 1411470 h 2708708"/>
                <a:gd name="connsiteX0" fmla="*/ 0 w 1178713"/>
                <a:gd name="connsiteY0" fmla="*/ 1411470 h 2735746"/>
                <a:gd name="connsiteX1" fmla="*/ 1152939 w 1178713"/>
                <a:gd name="connsiteY1" fmla="*/ 149317 h 2735746"/>
                <a:gd name="connsiteX2" fmla="*/ 1152939 w 1178713"/>
                <a:gd name="connsiteY2" fmla="*/ 2673623 h 2735746"/>
                <a:gd name="connsiteX3" fmla="*/ 0 w 1178713"/>
                <a:gd name="connsiteY3" fmla="*/ 1411470 h 2735746"/>
                <a:gd name="connsiteX0" fmla="*/ 0 w 1158677"/>
                <a:gd name="connsiteY0" fmla="*/ 1411470 h 2739910"/>
                <a:gd name="connsiteX1" fmla="*/ 1152939 w 1158677"/>
                <a:gd name="connsiteY1" fmla="*/ 149317 h 2739910"/>
                <a:gd name="connsiteX2" fmla="*/ 1152939 w 1158677"/>
                <a:gd name="connsiteY2" fmla="*/ 2673623 h 2739910"/>
                <a:gd name="connsiteX3" fmla="*/ 0 w 1158677"/>
                <a:gd name="connsiteY3" fmla="*/ 1411470 h 2739910"/>
                <a:gd name="connsiteX0" fmla="*/ 0 w 1153188"/>
                <a:gd name="connsiteY0" fmla="*/ 1268567 h 2597007"/>
                <a:gd name="connsiteX1" fmla="*/ 1152939 w 1153188"/>
                <a:gd name="connsiteY1" fmla="*/ 6414 h 2597007"/>
                <a:gd name="connsiteX2" fmla="*/ 1152939 w 1153188"/>
                <a:gd name="connsiteY2" fmla="*/ 2530720 h 2597007"/>
                <a:gd name="connsiteX3" fmla="*/ 0 w 1153188"/>
                <a:gd name="connsiteY3" fmla="*/ 1268567 h 2597007"/>
                <a:gd name="connsiteX0" fmla="*/ 0 w 1175543"/>
                <a:gd name="connsiteY0" fmla="*/ 1268567 h 2537133"/>
                <a:gd name="connsiteX1" fmla="*/ 1152939 w 1175543"/>
                <a:gd name="connsiteY1" fmla="*/ 6414 h 2537133"/>
                <a:gd name="connsiteX2" fmla="*/ 1152939 w 1175543"/>
                <a:gd name="connsiteY2" fmla="*/ 2530720 h 2537133"/>
                <a:gd name="connsiteX3" fmla="*/ 0 w 1175543"/>
                <a:gd name="connsiteY3" fmla="*/ 1268567 h 2537133"/>
                <a:gd name="connsiteX0" fmla="*/ 0 w 1158678"/>
                <a:gd name="connsiteY0" fmla="*/ 1268567 h 2539214"/>
                <a:gd name="connsiteX1" fmla="*/ 1152939 w 1158678"/>
                <a:gd name="connsiteY1" fmla="*/ 6414 h 2539214"/>
                <a:gd name="connsiteX2" fmla="*/ 1152939 w 1158678"/>
                <a:gd name="connsiteY2" fmla="*/ 2530720 h 2539214"/>
                <a:gd name="connsiteX3" fmla="*/ 0 w 1158678"/>
                <a:gd name="connsiteY3" fmla="*/ 1268567 h 2539214"/>
                <a:gd name="connsiteX0" fmla="*/ 0 w 1153188"/>
                <a:gd name="connsiteY0" fmla="*/ 1268567 h 2539214"/>
                <a:gd name="connsiteX1" fmla="*/ 1152939 w 1153188"/>
                <a:gd name="connsiteY1" fmla="*/ 6414 h 2539214"/>
                <a:gd name="connsiteX2" fmla="*/ 1152939 w 1153188"/>
                <a:gd name="connsiteY2" fmla="*/ 2530720 h 2539214"/>
                <a:gd name="connsiteX3" fmla="*/ 0 w 1153188"/>
                <a:gd name="connsiteY3" fmla="*/ 1268567 h 2539214"/>
                <a:gd name="connsiteX0" fmla="*/ 110 w 1153296"/>
                <a:gd name="connsiteY0" fmla="*/ 1273853 h 2551015"/>
                <a:gd name="connsiteX1" fmla="*/ 1153049 w 1153296"/>
                <a:gd name="connsiteY1" fmla="*/ 11700 h 2551015"/>
                <a:gd name="connsiteX2" fmla="*/ 1153049 w 1153296"/>
                <a:gd name="connsiteY2" fmla="*/ 2536006 h 2551015"/>
                <a:gd name="connsiteX3" fmla="*/ 110 w 1153296"/>
                <a:gd name="connsiteY3" fmla="*/ 1273853 h 2551015"/>
                <a:gd name="connsiteX0" fmla="*/ 110 w 1153296"/>
                <a:gd name="connsiteY0" fmla="*/ 1275407 h 2554404"/>
                <a:gd name="connsiteX1" fmla="*/ 1153049 w 1153296"/>
                <a:gd name="connsiteY1" fmla="*/ 13254 h 2554404"/>
                <a:gd name="connsiteX2" fmla="*/ 1153049 w 1153296"/>
                <a:gd name="connsiteY2" fmla="*/ 2537560 h 2554404"/>
                <a:gd name="connsiteX3" fmla="*/ 110 w 1153296"/>
                <a:gd name="connsiteY3" fmla="*/ 1275407 h 255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296" h="2554404">
                  <a:moveTo>
                    <a:pt x="110" y="1275407"/>
                  </a:moveTo>
                  <a:cubicBezTo>
                    <a:pt x="-13142" y="180774"/>
                    <a:pt x="1172927" y="-64584"/>
                    <a:pt x="1153049" y="13254"/>
                  </a:cubicBezTo>
                  <a:cubicBezTo>
                    <a:pt x="1133171" y="91092"/>
                    <a:pt x="1146426" y="2446471"/>
                    <a:pt x="1153049" y="2537560"/>
                  </a:cubicBezTo>
                  <a:cubicBezTo>
                    <a:pt x="1159672" y="2628649"/>
                    <a:pt x="13362" y="2370040"/>
                    <a:pt x="110" y="1275407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47254DC-F467-BB68-9767-2C34164661FD}"/>
                </a:ext>
              </a:extLst>
            </p:cNvPr>
            <p:cNvSpPr/>
            <p:nvPr/>
          </p:nvSpPr>
          <p:spPr>
            <a:xfrm>
              <a:off x="8204009" y="3498199"/>
              <a:ext cx="751890" cy="751890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614E9CB-1020-E16E-BB18-F96437425703}"/>
                </a:ext>
              </a:extLst>
            </p:cNvPr>
            <p:cNvSpPr/>
            <p:nvPr/>
          </p:nvSpPr>
          <p:spPr>
            <a:xfrm>
              <a:off x="8789771" y="2034397"/>
              <a:ext cx="524175" cy="486491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0FA9A91-74F3-9118-16CD-DECA5867A29B}"/>
                </a:ext>
              </a:extLst>
            </p:cNvPr>
            <p:cNvSpPr/>
            <p:nvPr/>
          </p:nvSpPr>
          <p:spPr>
            <a:xfrm>
              <a:off x="7774639" y="2034361"/>
              <a:ext cx="524175" cy="486491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4F029C7-283C-69F5-604F-84CD9713836E}"/>
                </a:ext>
              </a:extLst>
            </p:cNvPr>
            <p:cNvSpPr/>
            <p:nvPr/>
          </p:nvSpPr>
          <p:spPr>
            <a:xfrm>
              <a:off x="8306538" y="2705589"/>
              <a:ext cx="203416" cy="203416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85">
              <a:extLst>
                <a:ext uri="{FF2B5EF4-FFF2-40B4-BE49-F238E27FC236}">
                  <a16:creationId xmlns:a16="http://schemas.microsoft.com/office/drawing/2014/main" id="{9E43E170-2C65-D954-7A06-1FF0371A3264}"/>
                </a:ext>
              </a:extLst>
            </p:cNvPr>
            <p:cNvSpPr/>
            <p:nvPr/>
          </p:nvSpPr>
          <p:spPr>
            <a:xfrm rot="2730342">
              <a:off x="8936921" y="4267430"/>
              <a:ext cx="449646" cy="800960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47358"/>
                <a:gd name="connsiteY0" fmla="*/ 211795 h 423592"/>
                <a:gd name="connsiteX1" fmla="*/ 211787 w 247358"/>
                <a:gd name="connsiteY1" fmla="*/ 8 h 423592"/>
                <a:gd name="connsiteX2" fmla="*/ 247066 w 247358"/>
                <a:gd name="connsiteY2" fmla="*/ 204944 h 423592"/>
                <a:gd name="connsiteX3" fmla="*/ 211787 w 247358"/>
                <a:gd name="connsiteY3" fmla="*/ 423582 h 423592"/>
                <a:gd name="connsiteX4" fmla="*/ 0 w 247358"/>
                <a:gd name="connsiteY4" fmla="*/ 211795 h 423592"/>
                <a:gd name="connsiteX0" fmla="*/ 0 w 247358"/>
                <a:gd name="connsiteY0" fmla="*/ 212130 h 423927"/>
                <a:gd name="connsiteX1" fmla="*/ 211787 w 247358"/>
                <a:gd name="connsiteY1" fmla="*/ 343 h 423927"/>
                <a:gd name="connsiteX2" fmla="*/ 247066 w 247358"/>
                <a:gd name="connsiteY2" fmla="*/ 205279 h 423927"/>
                <a:gd name="connsiteX3" fmla="*/ 211787 w 247358"/>
                <a:gd name="connsiteY3" fmla="*/ 423917 h 423927"/>
                <a:gd name="connsiteX4" fmla="*/ 0 w 247358"/>
                <a:gd name="connsiteY4" fmla="*/ 212130 h 423927"/>
                <a:gd name="connsiteX0" fmla="*/ 0 w 247358"/>
                <a:gd name="connsiteY0" fmla="*/ 212314 h 424111"/>
                <a:gd name="connsiteX1" fmla="*/ 211787 w 247358"/>
                <a:gd name="connsiteY1" fmla="*/ 527 h 424111"/>
                <a:gd name="connsiteX2" fmla="*/ 247066 w 247358"/>
                <a:gd name="connsiteY2" fmla="*/ 205463 h 424111"/>
                <a:gd name="connsiteX3" fmla="*/ 211787 w 247358"/>
                <a:gd name="connsiteY3" fmla="*/ 424101 h 424111"/>
                <a:gd name="connsiteX4" fmla="*/ 0 w 247358"/>
                <a:gd name="connsiteY4" fmla="*/ 212314 h 424111"/>
                <a:gd name="connsiteX0" fmla="*/ 0 w 247358"/>
                <a:gd name="connsiteY0" fmla="*/ 212318 h 424115"/>
                <a:gd name="connsiteX1" fmla="*/ 211787 w 247358"/>
                <a:gd name="connsiteY1" fmla="*/ 531 h 424115"/>
                <a:gd name="connsiteX2" fmla="*/ 247066 w 247358"/>
                <a:gd name="connsiteY2" fmla="*/ 205467 h 424115"/>
                <a:gd name="connsiteX3" fmla="*/ 211787 w 247358"/>
                <a:gd name="connsiteY3" fmla="*/ 424105 h 424115"/>
                <a:gd name="connsiteX4" fmla="*/ 0 w 247358"/>
                <a:gd name="connsiteY4" fmla="*/ 212318 h 424115"/>
                <a:gd name="connsiteX0" fmla="*/ 0 w 247358"/>
                <a:gd name="connsiteY0" fmla="*/ 212318 h 424115"/>
                <a:gd name="connsiteX1" fmla="*/ 211787 w 247358"/>
                <a:gd name="connsiteY1" fmla="*/ 531 h 424115"/>
                <a:gd name="connsiteX2" fmla="*/ 247066 w 247358"/>
                <a:gd name="connsiteY2" fmla="*/ 205467 h 424115"/>
                <a:gd name="connsiteX3" fmla="*/ 211787 w 247358"/>
                <a:gd name="connsiteY3" fmla="*/ 424105 h 424115"/>
                <a:gd name="connsiteX4" fmla="*/ 0 w 247358"/>
                <a:gd name="connsiteY4" fmla="*/ 212318 h 424115"/>
                <a:gd name="connsiteX0" fmla="*/ 0 w 247358"/>
                <a:gd name="connsiteY0" fmla="*/ 212229 h 424026"/>
                <a:gd name="connsiteX1" fmla="*/ 211787 w 247358"/>
                <a:gd name="connsiteY1" fmla="*/ 442 h 424026"/>
                <a:gd name="connsiteX2" fmla="*/ 247066 w 247358"/>
                <a:gd name="connsiteY2" fmla="*/ 205378 h 424026"/>
                <a:gd name="connsiteX3" fmla="*/ 211787 w 247358"/>
                <a:gd name="connsiteY3" fmla="*/ 424016 h 424026"/>
                <a:gd name="connsiteX4" fmla="*/ 0 w 247358"/>
                <a:gd name="connsiteY4" fmla="*/ 212229 h 424026"/>
                <a:gd name="connsiteX0" fmla="*/ 0 w 247066"/>
                <a:gd name="connsiteY0" fmla="*/ 212229 h 424043"/>
                <a:gd name="connsiteX1" fmla="*/ 211787 w 247066"/>
                <a:gd name="connsiteY1" fmla="*/ 442 h 424043"/>
                <a:gd name="connsiteX2" fmla="*/ 247066 w 247066"/>
                <a:gd name="connsiteY2" fmla="*/ 205378 h 424043"/>
                <a:gd name="connsiteX3" fmla="*/ 211787 w 247066"/>
                <a:gd name="connsiteY3" fmla="*/ 424016 h 424043"/>
                <a:gd name="connsiteX4" fmla="*/ 0 w 247066"/>
                <a:gd name="connsiteY4" fmla="*/ 212229 h 424043"/>
                <a:gd name="connsiteX0" fmla="*/ 0 w 247066"/>
                <a:gd name="connsiteY0" fmla="*/ 212229 h 424042"/>
                <a:gd name="connsiteX1" fmla="*/ 211787 w 247066"/>
                <a:gd name="connsiteY1" fmla="*/ 442 h 424042"/>
                <a:gd name="connsiteX2" fmla="*/ 247066 w 247066"/>
                <a:gd name="connsiteY2" fmla="*/ 205378 h 424042"/>
                <a:gd name="connsiteX3" fmla="*/ 211787 w 247066"/>
                <a:gd name="connsiteY3" fmla="*/ 424016 h 424042"/>
                <a:gd name="connsiteX4" fmla="*/ 0 w 247066"/>
                <a:gd name="connsiteY4" fmla="*/ 212229 h 424042"/>
                <a:gd name="connsiteX0" fmla="*/ 0 w 247066"/>
                <a:gd name="connsiteY0" fmla="*/ 212229 h 424016"/>
                <a:gd name="connsiteX1" fmla="*/ 211787 w 247066"/>
                <a:gd name="connsiteY1" fmla="*/ 442 h 424016"/>
                <a:gd name="connsiteX2" fmla="*/ 247066 w 247066"/>
                <a:gd name="connsiteY2" fmla="*/ 205378 h 424016"/>
                <a:gd name="connsiteX3" fmla="*/ 211787 w 247066"/>
                <a:gd name="connsiteY3" fmla="*/ 424016 h 424016"/>
                <a:gd name="connsiteX4" fmla="*/ 0 w 247066"/>
                <a:gd name="connsiteY4" fmla="*/ 212229 h 424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066" h="424016">
                  <a:moveTo>
                    <a:pt x="0" y="212229"/>
                  </a:moveTo>
                  <a:cubicBezTo>
                    <a:pt x="0" y="95262"/>
                    <a:pt x="201983" y="-7598"/>
                    <a:pt x="211787" y="442"/>
                  </a:cubicBezTo>
                  <a:cubicBezTo>
                    <a:pt x="221591" y="8482"/>
                    <a:pt x="247066" y="134782"/>
                    <a:pt x="247066" y="205378"/>
                  </a:cubicBezTo>
                  <a:cubicBezTo>
                    <a:pt x="247066" y="275974"/>
                    <a:pt x="224293" y="424010"/>
                    <a:pt x="211787" y="424016"/>
                  </a:cubicBezTo>
                  <a:cubicBezTo>
                    <a:pt x="199281" y="424022"/>
                    <a:pt x="0" y="329196"/>
                    <a:pt x="0" y="212229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7015ACB-2509-9C8B-B35D-5756B9A57AB5}"/>
                </a:ext>
              </a:extLst>
            </p:cNvPr>
            <p:cNvSpPr/>
            <p:nvPr/>
          </p:nvSpPr>
          <p:spPr>
            <a:xfrm>
              <a:off x="8647347" y="2529624"/>
              <a:ext cx="337772" cy="144289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4E7DBF0-704F-AA4D-91C9-E54BB16DA782}"/>
                </a:ext>
              </a:extLst>
            </p:cNvPr>
            <p:cNvSpPr/>
            <p:nvPr/>
          </p:nvSpPr>
          <p:spPr>
            <a:xfrm flipH="1">
              <a:off x="8126486" y="2515565"/>
              <a:ext cx="337772" cy="144289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5C47626-C3B3-7B66-82F3-E1744E7BBC0A}"/>
                </a:ext>
              </a:extLst>
            </p:cNvPr>
            <p:cNvSpPr/>
            <p:nvPr/>
          </p:nvSpPr>
          <p:spPr>
            <a:xfrm>
              <a:off x="9068330" y="2108418"/>
              <a:ext cx="155816" cy="144614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2C8D096-0F29-C6F9-7821-10B8FD5E5235}"/>
                </a:ext>
              </a:extLst>
            </p:cNvPr>
            <p:cNvSpPr/>
            <p:nvPr/>
          </p:nvSpPr>
          <p:spPr>
            <a:xfrm>
              <a:off x="7849741" y="2120824"/>
              <a:ext cx="155816" cy="144614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85">
              <a:extLst>
                <a:ext uri="{FF2B5EF4-FFF2-40B4-BE49-F238E27FC236}">
                  <a16:creationId xmlns:a16="http://schemas.microsoft.com/office/drawing/2014/main" id="{C8A71D93-AE97-3826-D768-F9A8A345817C}"/>
                </a:ext>
              </a:extLst>
            </p:cNvPr>
            <p:cNvSpPr/>
            <p:nvPr/>
          </p:nvSpPr>
          <p:spPr>
            <a:xfrm rot="8508490">
              <a:off x="7623741" y="4130769"/>
              <a:ext cx="470953" cy="800169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58774"/>
                <a:gd name="connsiteY0" fmla="*/ 211789 h 423578"/>
                <a:gd name="connsiteX1" fmla="*/ 211787 w 258774"/>
                <a:gd name="connsiteY1" fmla="*/ 2 h 423578"/>
                <a:gd name="connsiteX2" fmla="*/ 258774 w 258774"/>
                <a:gd name="connsiteY2" fmla="*/ 208470 h 423578"/>
                <a:gd name="connsiteX3" fmla="*/ 211787 w 258774"/>
                <a:gd name="connsiteY3" fmla="*/ 423576 h 423578"/>
                <a:gd name="connsiteX4" fmla="*/ 0 w 258774"/>
                <a:gd name="connsiteY4" fmla="*/ 211789 h 423578"/>
                <a:gd name="connsiteX0" fmla="*/ 0 w 258774"/>
                <a:gd name="connsiteY0" fmla="*/ 211789 h 423624"/>
                <a:gd name="connsiteX1" fmla="*/ 211787 w 258774"/>
                <a:gd name="connsiteY1" fmla="*/ 2 h 423624"/>
                <a:gd name="connsiteX2" fmla="*/ 258774 w 258774"/>
                <a:gd name="connsiteY2" fmla="*/ 208470 h 423624"/>
                <a:gd name="connsiteX3" fmla="*/ 211787 w 258774"/>
                <a:gd name="connsiteY3" fmla="*/ 423576 h 423624"/>
                <a:gd name="connsiteX4" fmla="*/ 0 w 258774"/>
                <a:gd name="connsiteY4" fmla="*/ 211789 h 423624"/>
                <a:gd name="connsiteX0" fmla="*/ 0 w 258774"/>
                <a:gd name="connsiteY0" fmla="*/ 211789 h 423598"/>
                <a:gd name="connsiteX1" fmla="*/ 211787 w 258774"/>
                <a:gd name="connsiteY1" fmla="*/ 2 h 423598"/>
                <a:gd name="connsiteX2" fmla="*/ 258774 w 258774"/>
                <a:gd name="connsiteY2" fmla="*/ 208470 h 423598"/>
                <a:gd name="connsiteX3" fmla="*/ 211787 w 258774"/>
                <a:gd name="connsiteY3" fmla="*/ 423576 h 423598"/>
                <a:gd name="connsiteX4" fmla="*/ 0 w 258774"/>
                <a:gd name="connsiteY4" fmla="*/ 211789 h 423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774" h="423598">
                  <a:moveTo>
                    <a:pt x="0" y="211789"/>
                  </a:moveTo>
                  <a:cubicBezTo>
                    <a:pt x="0" y="94822"/>
                    <a:pt x="168658" y="555"/>
                    <a:pt x="211787" y="2"/>
                  </a:cubicBezTo>
                  <a:cubicBezTo>
                    <a:pt x="254916" y="-551"/>
                    <a:pt x="258774" y="137874"/>
                    <a:pt x="258774" y="208470"/>
                  </a:cubicBezTo>
                  <a:cubicBezTo>
                    <a:pt x="258774" y="279066"/>
                    <a:pt x="225889" y="421873"/>
                    <a:pt x="211787" y="423576"/>
                  </a:cubicBezTo>
                  <a:cubicBezTo>
                    <a:pt x="197685" y="425279"/>
                    <a:pt x="0" y="328756"/>
                    <a:pt x="0" y="211789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85">
              <a:extLst>
                <a:ext uri="{FF2B5EF4-FFF2-40B4-BE49-F238E27FC236}">
                  <a16:creationId xmlns:a16="http://schemas.microsoft.com/office/drawing/2014/main" id="{77DBD5BA-4786-F353-42EA-2C5BC558CDA7}"/>
                </a:ext>
              </a:extLst>
            </p:cNvPr>
            <p:cNvSpPr/>
            <p:nvPr/>
          </p:nvSpPr>
          <p:spPr>
            <a:xfrm rot="20259482">
              <a:off x="9148326" y="3139842"/>
              <a:ext cx="480026" cy="800207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54078"/>
                <a:gd name="connsiteY0" fmla="*/ 211798 h 423600"/>
                <a:gd name="connsiteX1" fmla="*/ 211787 w 254078"/>
                <a:gd name="connsiteY1" fmla="*/ 11 h 423600"/>
                <a:gd name="connsiteX2" fmla="*/ 254078 w 254078"/>
                <a:gd name="connsiteY2" fmla="*/ 203413 h 423600"/>
                <a:gd name="connsiteX3" fmla="*/ 211787 w 254078"/>
                <a:gd name="connsiteY3" fmla="*/ 423585 h 423600"/>
                <a:gd name="connsiteX4" fmla="*/ 0 w 254078"/>
                <a:gd name="connsiteY4" fmla="*/ 211798 h 423600"/>
                <a:gd name="connsiteX0" fmla="*/ 0 w 263759"/>
                <a:gd name="connsiteY0" fmla="*/ 211791 h 423582"/>
                <a:gd name="connsiteX1" fmla="*/ 211787 w 263759"/>
                <a:gd name="connsiteY1" fmla="*/ 4 h 423582"/>
                <a:gd name="connsiteX2" fmla="*/ 263759 w 263759"/>
                <a:gd name="connsiteY2" fmla="*/ 207239 h 423582"/>
                <a:gd name="connsiteX3" fmla="*/ 211787 w 263759"/>
                <a:gd name="connsiteY3" fmla="*/ 423578 h 423582"/>
                <a:gd name="connsiteX4" fmla="*/ 0 w 263759"/>
                <a:gd name="connsiteY4" fmla="*/ 211791 h 423582"/>
                <a:gd name="connsiteX0" fmla="*/ 0 w 263759"/>
                <a:gd name="connsiteY0" fmla="*/ 211791 h 423618"/>
                <a:gd name="connsiteX1" fmla="*/ 211787 w 263759"/>
                <a:gd name="connsiteY1" fmla="*/ 4 h 423618"/>
                <a:gd name="connsiteX2" fmla="*/ 263759 w 263759"/>
                <a:gd name="connsiteY2" fmla="*/ 207239 h 423618"/>
                <a:gd name="connsiteX3" fmla="*/ 211787 w 263759"/>
                <a:gd name="connsiteY3" fmla="*/ 423578 h 423618"/>
                <a:gd name="connsiteX4" fmla="*/ 0 w 263759"/>
                <a:gd name="connsiteY4" fmla="*/ 211791 h 423618"/>
                <a:gd name="connsiteX0" fmla="*/ 0 w 263759"/>
                <a:gd name="connsiteY0" fmla="*/ 211791 h 423605"/>
                <a:gd name="connsiteX1" fmla="*/ 211787 w 263759"/>
                <a:gd name="connsiteY1" fmla="*/ 4 h 423605"/>
                <a:gd name="connsiteX2" fmla="*/ 263759 w 263759"/>
                <a:gd name="connsiteY2" fmla="*/ 207239 h 423605"/>
                <a:gd name="connsiteX3" fmla="*/ 211787 w 263759"/>
                <a:gd name="connsiteY3" fmla="*/ 423578 h 423605"/>
                <a:gd name="connsiteX4" fmla="*/ 0 w 263759"/>
                <a:gd name="connsiteY4" fmla="*/ 211791 h 423605"/>
                <a:gd name="connsiteX0" fmla="*/ 0 w 263759"/>
                <a:gd name="connsiteY0" fmla="*/ 211791 h 423618"/>
                <a:gd name="connsiteX1" fmla="*/ 211787 w 263759"/>
                <a:gd name="connsiteY1" fmla="*/ 4 h 423618"/>
                <a:gd name="connsiteX2" fmla="*/ 263759 w 263759"/>
                <a:gd name="connsiteY2" fmla="*/ 207239 h 423618"/>
                <a:gd name="connsiteX3" fmla="*/ 211787 w 263759"/>
                <a:gd name="connsiteY3" fmla="*/ 423578 h 423618"/>
                <a:gd name="connsiteX4" fmla="*/ 0 w 263759"/>
                <a:gd name="connsiteY4" fmla="*/ 211791 h 423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759" h="423618">
                  <a:moveTo>
                    <a:pt x="0" y="211791"/>
                  </a:moveTo>
                  <a:cubicBezTo>
                    <a:pt x="0" y="94824"/>
                    <a:pt x="167827" y="763"/>
                    <a:pt x="211787" y="4"/>
                  </a:cubicBezTo>
                  <a:cubicBezTo>
                    <a:pt x="255747" y="-755"/>
                    <a:pt x="263759" y="136643"/>
                    <a:pt x="263759" y="207239"/>
                  </a:cubicBezTo>
                  <a:cubicBezTo>
                    <a:pt x="263759" y="277835"/>
                    <a:pt x="238025" y="421254"/>
                    <a:pt x="211787" y="423578"/>
                  </a:cubicBezTo>
                  <a:cubicBezTo>
                    <a:pt x="185549" y="425902"/>
                    <a:pt x="0" y="328758"/>
                    <a:pt x="0" y="211791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85">
              <a:extLst>
                <a:ext uri="{FF2B5EF4-FFF2-40B4-BE49-F238E27FC236}">
                  <a16:creationId xmlns:a16="http://schemas.microsoft.com/office/drawing/2014/main" id="{4509E93F-79E8-A0E8-6419-78B75CA122A3}"/>
                </a:ext>
              </a:extLst>
            </p:cNvPr>
            <p:cNvSpPr/>
            <p:nvPr/>
          </p:nvSpPr>
          <p:spPr>
            <a:xfrm rot="12338053">
              <a:off x="7592893" y="2886609"/>
              <a:ext cx="564219" cy="896530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597 w 295786"/>
                <a:gd name="connsiteY0" fmla="*/ 233006 h 450117"/>
                <a:gd name="connsiteX1" fmla="*/ 285237 w 295786"/>
                <a:gd name="connsiteY1" fmla="*/ 4317 h 450117"/>
                <a:gd name="connsiteX2" fmla="*/ 212384 w 295786"/>
                <a:gd name="connsiteY2" fmla="*/ 444793 h 450117"/>
                <a:gd name="connsiteX3" fmla="*/ 597 w 295786"/>
                <a:gd name="connsiteY3" fmla="*/ 233006 h 450117"/>
                <a:gd name="connsiteX0" fmla="*/ 496 w 296757"/>
                <a:gd name="connsiteY0" fmla="*/ 233227 h 455946"/>
                <a:gd name="connsiteX1" fmla="*/ 285136 w 296757"/>
                <a:gd name="connsiteY1" fmla="*/ 4538 h 455946"/>
                <a:gd name="connsiteX2" fmla="*/ 218038 w 296757"/>
                <a:gd name="connsiteY2" fmla="*/ 450742 h 455946"/>
                <a:gd name="connsiteX3" fmla="*/ 496 w 296757"/>
                <a:gd name="connsiteY3" fmla="*/ 233227 h 455946"/>
                <a:gd name="connsiteX0" fmla="*/ 518 w 297857"/>
                <a:gd name="connsiteY0" fmla="*/ 233227 h 462154"/>
                <a:gd name="connsiteX1" fmla="*/ 285158 w 297857"/>
                <a:gd name="connsiteY1" fmla="*/ 4538 h 462154"/>
                <a:gd name="connsiteX2" fmla="*/ 218060 w 297857"/>
                <a:gd name="connsiteY2" fmla="*/ 450742 h 462154"/>
                <a:gd name="connsiteX3" fmla="*/ 518 w 297857"/>
                <a:gd name="connsiteY3" fmla="*/ 233227 h 462154"/>
                <a:gd name="connsiteX0" fmla="*/ 518 w 310021"/>
                <a:gd name="connsiteY0" fmla="*/ 245683 h 474610"/>
                <a:gd name="connsiteX1" fmla="*/ 285158 w 310021"/>
                <a:gd name="connsiteY1" fmla="*/ 16994 h 474610"/>
                <a:gd name="connsiteX2" fmla="*/ 218060 w 310021"/>
                <a:gd name="connsiteY2" fmla="*/ 463198 h 474610"/>
                <a:gd name="connsiteX3" fmla="*/ 518 w 310021"/>
                <a:gd name="connsiteY3" fmla="*/ 245683 h 47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21" h="474610">
                  <a:moveTo>
                    <a:pt x="518" y="245683"/>
                  </a:moveTo>
                  <a:cubicBezTo>
                    <a:pt x="11701" y="171316"/>
                    <a:pt x="220408" y="-64811"/>
                    <a:pt x="285158" y="16994"/>
                  </a:cubicBezTo>
                  <a:cubicBezTo>
                    <a:pt x="349908" y="98799"/>
                    <a:pt x="274090" y="401537"/>
                    <a:pt x="218060" y="463198"/>
                  </a:cubicBezTo>
                  <a:cubicBezTo>
                    <a:pt x="162030" y="524859"/>
                    <a:pt x="-10665" y="320050"/>
                    <a:pt x="518" y="245683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7E942FF-A579-87AC-CDEA-6EF21233E62E}"/>
                </a:ext>
              </a:extLst>
            </p:cNvPr>
            <p:cNvSpPr/>
            <p:nvPr/>
          </p:nvSpPr>
          <p:spPr>
            <a:xfrm>
              <a:off x="8595037" y="2704312"/>
              <a:ext cx="203416" cy="203416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2251C7C-7A42-F23D-6C9B-C9F52890B042}"/>
                </a:ext>
              </a:extLst>
            </p:cNvPr>
            <p:cNvSpPr/>
            <p:nvPr/>
          </p:nvSpPr>
          <p:spPr>
            <a:xfrm rot="17716135">
              <a:off x="8626328" y="2728118"/>
              <a:ext cx="148769" cy="117222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347512F-F04A-D8EA-C6D3-9B4DDBB5C340}"/>
                </a:ext>
              </a:extLst>
            </p:cNvPr>
            <p:cNvSpPr/>
            <p:nvPr/>
          </p:nvSpPr>
          <p:spPr>
            <a:xfrm rot="3883865" flipH="1">
              <a:off x="8341788" y="2735946"/>
              <a:ext cx="148769" cy="117222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9357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391051" y="-635256"/>
            <a:ext cx="4248149" cy="413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26290" dirty="0">
                <a:solidFill>
                  <a:prstClr val="black"/>
                </a:solidFill>
                <a:latin typeface="Teaching Print Dotted" pitchFamily="50" charset="0"/>
              </a:rPr>
              <a:t>J </a:t>
            </a:r>
            <a:r>
              <a:rPr lang="en-US" sz="26290" dirty="0" err="1">
                <a:solidFill>
                  <a:prstClr val="black"/>
                </a:solidFill>
                <a:latin typeface="Teaching Print Dotted" pitchFamily="50" charset="0"/>
              </a:rPr>
              <a:t>j</a:t>
            </a:r>
            <a:endParaRPr lang="en-US" sz="2629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354114" y="799752"/>
            <a:ext cx="396261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I can write Alphabet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37830A-1C06-6EB4-BDAB-9944CDBC0095}"/>
              </a:ext>
            </a:extLst>
          </p:cNvPr>
          <p:cNvGrpSpPr/>
          <p:nvPr/>
        </p:nvGrpSpPr>
        <p:grpSpPr>
          <a:xfrm>
            <a:off x="419201" y="1433773"/>
            <a:ext cx="1676300" cy="2530090"/>
            <a:chOff x="249865" y="426891"/>
            <a:chExt cx="2351241" cy="354879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9ADDED8-029A-1067-C341-A51BE876CA21}"/>
                </a:ext>
              </a:extLst>
            </p:cNvPr>
            <p:cNvSpPr/>
            <p:nvPr/>
          </p:nvSpPr>
          <p:spPr>
            <a:xfrm>
              <a:off x="908238" y="1841513"/>
              <a:ext cx="938739" cy="2134177"/>
            </a:xfrm>
            <a:prstGeom prst="ellipse">
              <a:avLst/>
            </a:pr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20000"/>
                    <a:lumOff val="80000"/>
                  </a:srgbClr>
                </a:gs>
              </a:gsLst>
              <a:lin ang="156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: Rounded Corners 5">
              <a:extLst>
                <a:ext uri="{FF2B5EF4-FFF2-40B4-BE49-F238E27FC236}">
                  <a16:creationId xmlns:a16="http://schemas.microsoft.com/office/drawing/2014/main" id="{E3681F8F-11AB-3DC8-7E11-1103483DFB38}"/>
                </a:ext>
              </a:extLst>
            </p:cNvPr>
            <p:cNvSpPr/>
            <p:nvPr/>
          </p:nvSpPr>
          <p:spPr>
            <a:xfrm>
              <a:off x="337147" y="1897581"/>
              <a:ext cx="948559" cy="1906653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20000"/>
                    <a:lumOff val="80000"/>
                  </a:srgbClr>
                </a:gs>
              </a:gsLst>
              <a:lin ang="10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: Rounded Corners 5">
              <a:extLst>
                <a:ext uri="{FF2B5EF4-FFF2-40B4-BE49-F238E27FC236}">
                  <a16:creationId xmlns:a16="http://schemas.microsoft.com/office/drawing/2014/main" id="{8F582F7B-AB19-664A-016F-108D27722082}"/>
                </a:ext>
              </a:extLst>
            </p:cNvPr>
            <p:cNvSpPr/>
            <p:nvPr/>
          </p:nvSpPr>
          <p:spPr>
            <a:xfrm>
              <a:off x="249865" y="1913499"/>
              <a:ext cx="714300" cy="1435780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20000"/>
                    <a:lumOff val="80000"/>
                  </a:srgbClr>
                </a:gs>
              </a:gsLst>
              <a:lin ang="10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: Rounded Corners 5">
              <a:extLst>
                <a:ext uri="{FF2B5EF4-FFF2-40B4-BE49-F238E27FC236}">
                  <a16:creationId xmlns:a16="http://schemas.microsoft.com/office/drawing/2014/main" id="{FA838C91-5019-7812-DB29-830A266111E7}"/>
                </a:ext>
              </a:extLst>
            </p:cNvPr>
            <p:cNvSpPr/>
            <p:nvPr/>
          </p:nvSpPr>
          <p:spPr>
            <a:xfrm flipH="1">
              <a:off x="1542679" y="1897581"/>
              <a:ext cx="948559" cy="1906653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20000"/>
                    <a:lumOff val="80000"/>
                  </a:srgbClr>
                </a:gs>
              </a:gsLst>
              <a:lin ang="10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: Rounded Corners 5">
              <a:extLst>
                <a:ext uri="{FF2B5EF4-FFF2-40B4-BE49-F238E27FC236}">
                  <a16:creationId xmlns:a16="http://schemas.microsoft.com/office/drawing/2014/main" id="{07AD2199-9661-1692-5C37-FBCC6803C485}"/>
                </a:ext>
              </a:extLst>
            </p:cNvPr>
            <p:cNvSpPr/>
            <p:nvPr/>
          </p:nvSpPr>
          <p:spPr>
            <a:xfrm flipH="1">
              <a:off x="1886806" y="1905036"/>
              <a:ext cx="714300" cy="1435780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20000"/>
                    <a:lumOff val="80000"/>
                  </a:srgbClr>
                </a:gs>
              </a:gsLst>
              <a:lin ang="10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3">
              <a:extLst>
                <a:ext uri="{FF2B5EF4-FFF2-40B4-BE49-F238E27FC236}">
                  <a16:creationId xmlns:a16="http://schemas.microsoft.com/office/drawing/2014/main" id="{BD551C9C-6D84-B395-B300-F466F6C9BF84}"/>
                </a:ext>
              </a:extLst>
            </p:cNvPr>
            <p:cNvSpPr/>
            <p:nvPr/>
          </p:nvSpPr>
          <p:spPr>
            <a:xfrm rot="5400000">
              <a:off x="1060391" y="593998"/>
              <a:ext cx="764305" cy="2150643"/>
            </a:xfrm>
            <a:custGeom>
              <a:avLst/>
              <a:gdLst>
                <a:gd name="connsiteX0" fmla="*/ 0 w 1139684"/>
                <a:gd name="connsiteY0" fmla="*/ 1853128 h 3706256"/>
                <a:gd name="connsiteX1" fmla="*/ 569842 w 1139684"/>
                <a:gd name="connsiteY1" fmla="*/ 0 h 3706256"/>
                <a:gd name="connsiteX2" fmla="*/ 1139684 w 1139684"/>
                <a:gd name="connsiteY2" fmla="*/ 1853128 h 3706256"/>
                <a:gd name="connsiteX3" fmla="*/ 569842 w 1139684"/>
                <a:gd name="connsiteY3" fmla="*/ 3706256 h 3706256"/>
                <a:gd name="connsiteX4" fmla="*/ 0 w 1139684"/>
                <a:gd name="connsiteY4" fmla="*/ 1853128 h 3706256"/>
                <a:gd name="connsiteX0" fmla="*/ 0 w 1148393"/>
                <a:gd name="connsiteY0" fmla="*/ 1853128 h 3868995"/>
                <a:gd name="connsiteX1" fmla="*/ 569842 w 1148393"/>
                <a:gd name="connsiteY1" fmla="*/ 0 h 3868995"/>
                <a:gd name="connsiteX2" fmla="*/ 1139684 w 1148393"/>
                <a:gd name="connsiteY2" fmla="*/ 1853128 h 3868995"/>
                <a:gd name="connsiteX3" fmla="*/ 971132 w 1148393"/>
                <a:gd name="connsiteY3" fmla="*/ 3565556 h 3868995"/>
                <a:gd name="connsiteX4" fmla="*/ 569842 w 1148393"/>
                <a:gd name="connsiteY4" fmla="*/ 3706256 h 3868995"/>
                <a:gd name="connsiteX5" fmla="*/ 0 w 1148393"/>
                <a:gd name="connsiteY5" fmla="*/ 1853128 h 3868995"/>
                <a:gd name="connsiteX0" fmla="*/ 617 w 1149010"/>
                <a:gd name="connsiteY0" fmla="*/ 1853128 h 3868995"/>
                <a:gd name="connsiteX1" fmla="*/ 570459 w 1149010"/>
                <a:gd name="connsiteY1" fmla="*/ 0 h 3868995"/>
                <a:gd name="connsiteX2" fmla="*/ 1140301 w 1149010"/>
                <a:gd name="connsiteY2" fmla="*/ 1853128 h 3868995"/>
                <a:gd name="connsiteX3" fmla="*/ 971749 w 1149010"/>
                <a:gd name="connsiteY3" fmla="*/ 3565556 h 3868995"/>
                <a:gd name="connsiteX4" fmla="*/ 570459 w 1149010"/>
                <a:gd name="connsiteY4" fmla="*/ 3706256 h 3868995"/>
                <a:gd name="connsiteX5" fmla="*/ 617 w 1149010"/>
                <a:gd name="connsiteY5" fmla="*/ 1853128 h 3868995"/>
                <a:gd name="connsiteX0" fmla="*/ 425 w 1386941"/>
                <a:gd name="connsiteY0" fmla="*/ 1919875 h 3864252"/>
                <a:gd name="connsiteX1" fmla="*/ 808390 w 1386941"/>
                <a:gd name="connsiteY1" fmla="*/ 72 h 3864252"/>
                <a:gd name="connsiteX2" fmla="*/ 1378232 w 1386941"/>
                <a:gd name="connsiteY2" fmla="*/ 1853200 h 3864252"/>
                <a:gd name="connsiteX3" fmla="*/ 1209680 w 1386941"/>
                <a:gd name="connsiteY3" fmla="*/ 3565628 h 3864252"/>
                <a:gd name="connsiteX4" fmla="*/ 808390 w 1386941"/>
                <a:gd name="connsiteY4" fmla="*/ 3706328 h 3864252"/>
                <a:gd name="connsiteX5" fmla="*/ 425 w 1386941"/>
                <a:gd name="connsiteY5" fmla="*/ 1919875 h 3864252"/>
                <a:gd name="connsiteX0" fmla="*/ 474 w 1386990"/>
                <a:gd name="connsiteY0" fmla="*/ 1919875 h 3823406"/>
                <a:gd name="connsiteX1" fmla="*/ 808439 w 1386990"/>
                <a:gd name="connsiteY1" fmla="*/ 72 h 3823406"/>
                <a:gd name="connsiteX2" fmla="*/ 1378281 w 1386990"/>
                <a:gd name="connsiteY2" fmla="*/ 1853200 h 3823406"/>
                <a:gd name="connsiteX3" fmla="*/ 1209729 w 1386990"/>
                <a:gd name="connsiteY3" fmla="*/ 3565628 h 3823406"/>
                <a:gd name="connsiteX4" fmla="*/ 808439 w 1386990"/>
                <a:gd name="connsiteY4" fmla="*/ 3706328 h 3823406"/>
                <a:gd name="connsiteX5" fmla="*/ 474 w 1386990"/>
                <a:gd name="connsiteY5" fmla="*/ 1919875 h 3823406"/>
                <a:gd name="connsiteX0" fmla="*/ 474 w 1386990"/>
                <a:gd name="connsiteY0" fmla="*/ 1919875 h 3784545"/>
                <a:gd name="connsiteX1" fmla="*/ 808439 w 1386990"/>
                <a:gd name="connsiteY1" fmla="*/ 72 h 3784545"/>
                <a:gd name="connsiteX2" fmla="*/ 1378281 w 1386990"/>
                <a:gd name="connsiteY2" fmla="*/ 1853200 h 3784545"/>
                <a:gd name="connsiteX3" fmla="*/ 1209729 w 1386990"/>
                <a:gd name="connsiteY3" fmla="*/ 3565628 h 3784545"/>
                <a:gd name="connsiteX4" fmla="*/ 808439 w 1386990"/>
                <a:gd name="connsiteY4" fmla="*/ 3706328 h 3784545"/>
                <a:gd name="connsiteX5" fmla="*/ 474 w 1386990"/>
                <a:gd name="connsiteY5" fmla="*/ 1919875 h 3784545"/>
                <a:gd name="connsiteX0" fmla="*/ 474 w 1393437"/>
                <a:gd name="connsiteY0" fmla="*/ 1919874 h 3784544"/>
                <a:gd name="connsiteX1" fmla="*/ 808439 w 1393437"/>
                <a:gd name="connsiteY1" fmla="*/ 71 h 3784544"/>
                <a:gd name="connsiteX2" fmla="*/ 1378281 w 1393437"/>
                <a:gd name="connsiteY2" fmla="*/ 1853199 h 3784544"/>
                <a:gd name="connsiteX3" fmla="*/ 1190684 w 1393437"/>
                <a:gd name="connsiteY3" fmla="*/ 3337028 h 3784544"/>
                <a:gd name="connsiteX4" fmla="*/ 1209729 w 1393437"/>
                <a:gd name="connsiteY4" fmla="*/ 3565627 h 3784544"/>
                <a:gd name="connsiteX5" fmla="*/ 808439 w 1393437"/>
                <a:gd name="connsiteY5" fmla="*/ 3706327 h 3784544"/>
                <a:gd name="connsiteX6" fmla="*/ 474 w 1393437"/>
                <a:gd name="connsiteY6" fmla="*/ 1919874 h 3784544"/>
                <a:gd name="connsiteX0" fmla="*/ 474 w 1395647"/>
                <a:gd name="connsiteY0" fmla="*/ 1919870 h 3784540"/>
                <a:gd name="connsiteX1" fmla="*/ 808439 w 1395647"/>
                <a:gd name="connsiteY1" fmla="*/ 67 h 3784540"/>
                <a:gd name="connsiteX2" fmla="*/ 1378281 w 1395647"/>
                <a:gd name="connsiteY2" fmla="*/ 1853195 h 3784540"/>
                <a:gd name="connsiteX3" fmla="*/ 1200208 w 1395647"/>
                <a:gd name="connsiteY3" fmla="*/ 2879823 h 3784540"/>
                <a:gd name="connsiteX4" fmla="*/ 1190684 w 1395647"/>
                <a:gd name="connsiteY4" fmla="*/ 3337024 h 3784540"/>
                <a:gd name="connsiteX5" fmla="*/ 1209729 w 1395647"/>
                <a:gd name="connsiteY5" fmla="*/ 3565623 h 3784540"/>
                <a:gd name="connsiteX6" fmla="*/ 808439 w 1395647"/>
                <a:gd name="connsiteY6" fmla="*/ 3706323 h 3784540"/>
                <a:gd name="connsiteX7" fmla="*/ 474 w 1395647"/>
                <a:gd name="connsiteY7" fmla="*/ 1919870 h 3784540"/>
                <a:gd name="connsiteX0" fmla="*/ 474 w 1403388"/>
                <a:gd name="connsiteY0" fmla="*/ 1919866 h 3784536"/>
                <a:gd name="connsiteX1" fmla="*/ 808439 w 1403388"/>
                <a:gd name="connsiteY1" fmla="*/ 63 h 3784536"/>
                <a:gd name="connsiteX2" fmla="*/ 1378281 w 1403388"/>
                <a:gd name="connsiteY2" fmla="*/ 1853191 h 3784536"/>
                <a:gd name="connsiteX3" fmla="*/ 1257358 w 1403388"/>
                <a:gd name="connsiteY3" fmla="*/ 2384519 h 3784536"/>
                <a:gd name="connsiteX4" fmla="*/ 1200208 w 1403388"/>
                <a:gd name="connsiteY4" fmla="*/ 2879819 h 3784536"/>
                <a:gd name="connsiteX5" fmla="*/ 1190684 w 1403388"/>
                <a:gd name="connsiteY5" fmla="*/ 3337020 h 3784536"/>
                <a:gd name="connsiteX6" fmla="*/ 1209729 w 1403388"/>
                <a:gd name="connsiteY6" fmla="*/ 3565619 h 3784536"/>
                <a:gd name="connsiteX7" fmla="*/ 808439 w 1403388"/>
                <a:gd name="connsiteY7" fmla="*/ 3706319 h 3784536"/>
                <a:gd name="connsiteX8" fmla="*/ 474 w 1403388"/>
                <a:gd name="connsiteY8" fmla="*/ 1919866 h 3784536"/>
                <a:gd name="connsiteX0" fmla="*/ 474 w 1303204"/>
                <a:gd name="connsiteY0" fmla="*/ 1919866 h 3784536"/>
                <a:gd name="connsiteX1" fmla="*/ 808439 w 1303204"/>
                <a:gd name="connsiteY1" fmla="*/ 63 h 3784536"/>
                <a:gd name="connsiteX2" fmla="*/ 1254456 w 1303204"/>
                <a:gd name="connsiteY2" fmla="*/ 1853191 h 3784536"/>
                <a:gd name="connsiteX3" fmla="*/ 1257358 w 1303204"/>
                <a:gd name="connsiteY3" fmla="*/ 2384519 h 3784536"/>
                <a:gd name="connsiteX4" fmla="*/ 1200208 w 1303204"/>
                <a:gd name="connsiteY4" fmla="*/ 2879819 h 3784536"/>
                <a:gd name="connsiteX5" fmla="*/ 1190684 w 1303204"/>
                <a:gd name="connsiteY5" fmla="*/ 3337020 h 3784536"/>
                <a:gd name="connsiteX6" fmla="*/ 1209729 w 1303204"/>
                <a:gd name="connsiteY6" fmla="*/ 3565619 h 3784536"/>
                <a:gd name="connsiteX7" fmla="*/ 808439 w 1303204"/>
                <a:gd name="connsiteY7" fmla="*/ 3706319 h 3784536"/>
                <a:gd name="connsiteX8" fmla="*/ 474 w 1303204"/>
                <a:gd name="connsiteY8" fmla="*/ 1919866 h 3784536"/>
                <a:gd name="connsiteX0" fmla="*/ 474 w 1286237"/>
                <a:gd name="connsiteY0" fmla="*/ 1925733 h 3790403"/>
                <a:gd name="connsiteX1" fmla="*/ 808439 w 1286237"/>
                <a:gd name="connsiteY1" fmla="*/ 5930 h 3790403"/>
                <a:gd name="connsiteX2" fmla="*/ 1257354 w 1286237"/>
                <a:gd name="connsiteY2" fmla="*/ 1342636 h 3790403"/>
                <a:gd name="connsiteX3" fmla="*/ 1254456 w 1286237"/>
                <a:gd name="connsiteY3" fmla="*/ 1859058 h 3790403"/>
                <a:gd name="connsiteX4" fmla="*/ 1257358 w 1286237"/>
                <a:gd name="connsiteY4" fmla="*/ 2390386 h 3790403"/>
                <a:gd name="connsiteX5" fmla="*/ 1200208 w 1286237"/>
                <a:gd name="connsiteY5" fmla="*/ 2885686 h 3790403"/>
                <a:gd name="connsiteX6" fmla="*/ 1190684 w 1286237"/>
                <a:gd name="connsiteY6" fmla="*/ 3342887 h 3790403"/>
                <a:gd name="connsiteX7" fmla="*/ 1209729 w 1286237"/>
                <a:gd name="connsiteY7" fmla="*/ 3571486 h 3790403"/>
                <a:gd name="connsiteX8" fmla="*/ 808439 w 1286237"/>
                <a:gd name="connsiteY8" fmla="*/ 3712186 h 3790403"/>
                <a:gd name="connsiteX9" fmla="*/ 474 w 1286237"/>
                <a:gd name="connsiteY9" fmla="*/ 1925733 h 3790403"/>
                <a:gd name="connsiteX0" fmla="*/ 474 w 1274198"/>
                <a:gd name="connsiteY0" fmla="*/ 1946591 h 3811261"/>
                <a:gd name="connsiteX1" fmla="*/ 808439 w 1274198"/>
                <a:gd name="connsiteY1" fmla="*/ 26788 h 3811261"/>
                <a:gd name="connsiteX2" fmla="*/ 1209730 w 1274198"/>
                <a:gd name="connsiteY2" fmla="*/ 858669 h 3811261"/>
                <a:gd name="connsiteX3" fmla="*/ 1257354 w 1274198"/>
                <a:gd name="connsiteY3" fmla="*/ 1363494 h 3811261"/>
                <a:gd name="connsiteX4" fmla="*/ 1254456 w 1274198"/>
                <a:gd name="connsiteY4" fmla="*/ 1879916 h 3811261"/>
                <a:gd name="connsiteX5" fmla="*/ 1257358 w 1274198"/>
                <a:gd name="connsiteY5" fmla="*/ 2411244 h 3811261"/>
                <a:gd name="connsiteX6" fmla="*/ 1200208 w 1274198"/>
                <a:gd name="connsiteY6" fmla="*/ 2906544 h 3811261"/>
                <a:gd name="connsiteX7" fmla="*/ 1190684 w 1274198"/>
                <a:gd name="connsiteY7" fmla="*/ 3363745 h 3811261"/>
                <a:gd name="connsiteX8" fmla="*/ 1209729 w 1274198"/>
                <a:gd name="connsiteY8" fmla="*/ 3592344 h 3811261"/>
                <a:gd name="connsiteX9" fmla="*/ 808439 w 1274198"/>
                <a:gd name="connsiteY9" fmla="*/ 3733044 h 3811261"/>
                <a:gd name="connsiteX10" fmla="*/ 474 w 1274198"/>
                <a:gd name="connsiteY10" fmla="*/ 1946591 h 3811261"/>
                <a:gd name="connsiteX0" fmla="*/ 474 w 1274198"/>
                <a:gd name="connsiteY0" fmla="*/ 1993036 h 3857706"/>
                <a:gd name="connsiteX1" fmla="*/ 808439 w 1274198"/>
                <a:gd name="connsiteY1" fmla="*/ 73233 h 3857706"/>
                <a:gd name="connsiteX2" fmla="*/ 1152584 w 1274198"/>
                <a:gd name="connsiteY2" fmla="*/ 447915 h 3857706"/>
                <a:gd name="connsiteX3" fmla="*/ 1209730 w 1274198"/>
                <a:gd name="connsiteY3" fmla="*/ 905114 h 3857706"/>
                <a:gd name="connsiteX4" fmla="*/ 1257354 w 1274198"/>
                <a:gd name="connsiteY4" fmla="*/ 1409939 h 3857706"/>
                <a:gd name="connsiteX5" fmla="*/ 1254456 w 1274198"/>
                <a:gd name="connsiteY5" fmla="*/ 1926361 h 3857706"/>
                <a:gd name="connsiteX6" fmla="*/ 1257358 w 1274198"/>
                <a:gd name="connsiteY6" fmla="*/ 2457689 h 3857706"/>
                <a:gd name="connsiteX7" fmla="*/ 1200208 w 1274198"/>
                <a:gd name="connsiteY7" fmla="*/ 2952989 h 3857706"/>
                <a:gd name="connsiteX8" fmla="*/ 1190684 w 1274198"/>
                <a:gd name="connsiteY8" fmla="*/ 3410190 h 3857706"/>
                <a:gd name="connsiteX9" fmla="*/ 1209729 w 1274198"/>
                <a:gd name="connsiteY9" fmla="*/ 3638789 h 3857706"/>
                <a:gd name="connsiteX10" fmla="*/ 808439 w 1274198"/>
                <a:gd name="connsiteY10" fmla="*/ 3779489 h 3857706"/>
                <a:gd name="connsiteX11" fmla="*/ 474 w 1274198"/>
                <a:gd name="connsiteY11" fmla="*/ 1993036 h 3857706"/>
                <a:gd name="connsiteX0" fmla="*/ 474 w 1274198"/>
                <a:gd name="connsiteY0" fmla="*/ 2012173 h 3876843"/>
                <a:gd name="connsiteX1" fmla="*/ 808439 w 1274198"/>
                <a:gd name="connsiteY1" fmla="*/ 92370 h 3876843"/>
                <a:gd name="connsiteX2" fmla="*/ 1152584 w 1274198"/>
                <a:gd name="connsiteY2" fmla="*/ 467052 h 3876843"/>
                <a:gd name="connsiteX3" fmla="*/ 1209730 w 1274198"/>
                <a:gd name="connsiteY3" fmla="*/ 924251 h 3876843"/>
                <a:gd name="connsiteX4" fmla="*/ 1257354 w 1274198"/>
                <a:gd name="connsiteY4" fmla="*/ 1429076 h 3876843"/>
                <a:gd name="connsiteX5" fmla="*/ 1254456 w 1274198"/>
                <a:gd name="connsiteY5" fmla="*/ 1945498 h 3876843"/>
                <a:gd name="connsiteX6" fmla="*/ 1257358 w 1274198"/>
                <a:gd name="connsiteY6" fmla="*/ 2476826 h 3876843"/>
                <a:gd name="connsiteX7" fmla="*/ 1200208 w 1274198"/>
                <a:gd name="connsiteY7" fmla="*/ 2972126 h 3876843"/>
                <a:gd name="connsiteX8" fmla="*/ 1190684 w 1274198"/>
                <a:gd name="connsiteY8" fmla="*/ 3429327 h 3876843"/>
                <a:gd name="connsiteX9" fmla="*/ 1209729 w 1274198"/>
                <a:gd name="connsiteY9" fmla="*/ 3657926 h 3876843"/>
                <a:gd name="connsiteX10" fmla="*/ 808439 w 1274198"/>
                <a:gd name="connsiteY10" fmla="*/ 3798626 h 3876843"/>
                <a:gd name="connsiteX11" fmla="*/ 474 w 1274198"/>
                <a:gd name="connsiteY11" fmla="*/ 2012173 h 3876843"/>
                <a:gd name="connsiteX0" fmla="*/ 474 w 1274198"/>
                <a:gd name="connsiteY0" fmla="*/ 2004138 h 3868808"/>
                <a:gd name="connsiteX1" fmla="*/ 808439 w 1274198"/>
                <a:gd name="connsiteY1" fmla="*/ 84335 h 3868808"/>
                <a:gd name="connsiteX2" fmla="*/ 1152584 w 1274198"/>
                <a:gd name="connsiteY2" fmla="*/ 459017 h 3868808"/>
                <a:gd name="connsiteX3" fmla="*/ 1209730 w 1274198"/>
                <a:gd name="connsiteY3" fmla="*/ 916216 h 3868808"/>
                <a:gd name="connsiteX4" fmla="*/ 1257354 w 1274198"/>
                <a:gd name="connsiteY4" fmla="*/ 1421041 h 3868808"/>
                <a:gd name="connsiteX5" fmla="*/ 1254456 w 1274198"/>
                <a:gd name="connsiteY5" fmla="*/ 1937463 h 3868808"/>
                <a:gd name="connsiteX6" fmla="*/ 1257358 w 1274198"/>
                <a:gd name="connsiteY6" fmla="*/ 2468791 h 3868808"/>
                <a:gd name="connsiteX7" fmla="*/ 1200208 w 1274198"/>
                <a:gd name="connsiteY7" fmla="*/ 2964091 h 3868808"/>
                <a:gd name="connsiteX8" fmla="*/ 1190684 w 1274198"/>
                <a:gd name="connsiteY8" fmla="*/ 3421292 h 3868808"/>
                <a:gd name="connsiteX9" fmla="*/ 1209729 w 1274198"/>
                <a:gd name="connsiteY9" fmla="*/ 3649891 h 3868808"/>
                <a:gd name="connsiteX10" fmla="*/ 808439 w 1274198"/>
                <a:gd name="connsiteY10" fmla="*/ 3790591 h 3868808"/>
                <a:gd name="connsiteX11" fmla="*/ 474 w 1274198"/>
                <a:gd name="connsiteY11" fmla="*/ 2004138 h 3868808"/>
                <a:gd name="connsiteX0" fmla="*/ 474 w 1274198"/>
                <a:gd name="connsiteY0" fmla="*/ 1996152 h 3860822"/>
                <a:gd name="connsiteX1" fmla="*/ 808439 w 1274198"/>
                <a:gd name="connsiteY1" fmla="*/ 76349 h 3860822"/>
                <a:gd name="connsiteX2" fmla="*/ 1152584 w 1274198"/>
                <a:gd name="connsiteY2" fmla="*/ 451031 h 3860822"/>
                <a:gd name="connsiteX3" fmla="*/ 1209730 w 1274198"/>
                <a:gd name="connsiteY3" fmla="*/ 908230 h 3860822"/>
                <a:gd name="connsiteX4" fmla="*/ 1257354 w 1274198"/>
                <a:gd name="connsiteY4" fmla="*/ 1413055 h 3860822"/>
                <a:gd name="connsiteX5" fmla="*/ 1254456 w 1274198"/>
                <a:gd name="connsiteY5" fmla="*/ 1929477 h 3860822"/>
                <a:gd name="connsiteX6" fmla="*/ 1257358 w 1274198"/>
                <a:gd name="connsiteY6" fmla="*/ 2460805 h 3860822"/>
                <a:gd name="connsiteX7" fmla="*/ 1200208 w 1274198"/>
                <a:gd name="connsiteY7" fmla="*/ 2956105 h 3860822"/>
                <a:gd name="connsiteX8" fmla="*/ 1190684 w 1274198"/>
                <a:gd name="connsiteY8" fmla="*/ 3413306 h 3860822"/>
                <a:gd name="connsiteX9" fmla="*/ 1209729 w 1274198"/>
                <a:gd name="connsiteY9" fmla="*/ 3641905 h 3860822"/>
                <a:gd name="connsiteX10" fmla="*/ 808439 w 1274198"/>
                <a:gd name="connsiteY10" fmla="*/ 3782605 h 3860822"/>
                <a:gd name="connsiteX11" fmla="*/ 474 w 1274198"/>
                <a:gd name="connsiteY11" fmla="*/ 1996152 h 3860822"/>
                <a:gd name="connsiteX0" fmla="*/ 474 w 1274198"/>
                <a:gd name="connsiteY0" fmla="*/ 1996152 h 3860822"/>
                <a:gd name="connsiteX1" fmla="*/ 808439 w 1274198"/>
                <a:gd name="connsiteY1" fmla="*/ 76349 h 3860822"/>
                <a:gd name="connsiteX2" fmla="*/ 1152584 w 1274198"/>
                <a:gd name="connsiteY2" fmla="*/ 451031 h 3860822"/>
                <a:gd name="connsiteX3" fmla="*/ 1209730 w 1274198"/>
                <a:gd name="connsiteY3" fmla="*/ 908230 h 3860822"/>
                <a:gd name="connsiteX4" fmla="*/ 1257354 w 1274198"/>
                <a:gd name="connsiteY4" fmla="*/ 1413055 h 3860822"/>
                <a:gd name="connsiteX5" fmla="*/ 1254456 w 1274198"/>
                <a:gd name="connsiteY5" fmla="*/ 1929477 h 3860822"/>
                <a:gd name="connsiteX6" fmla="*/ 1257358 w 1274198"/>
                <a:gd name="connsiteY6" fmla="*/ 2460805 h 3860822"/>
                <a:gd name="connsiteX7" fmla="*/ 1200208 w 1274198"/>
                <a:gd name="connsiteY7" fmla="*/ 2956105 h 3860822"/>
                <a:gd name="connsiteX8" fmla="*/ 1190684 w 1274198"/>
                <a:gd name="connsiteY8" fmla="*/ 3413306 h 3860822"/>
                <a:gd name="connsiteX9" fmla="*/ 1209729 w 1274198"/>
                <a:gd name="connsiteY9" fmla="*/ 3641905 h 3860822"/>
                <a:gd name="connsiteX10" fmla="*/ 808439 w 1274198"/>
                <a:gd name="connsiteY10" fmla="*/ 3782605 h 3860822"/>
                <a:gd name="connsiteX11" fmla="*/ 474 w 1274198"/>
                <a:gd name="connsiteY11" fmla="*/ 1996152 h 3860822"/>
                <a:gd name="connsiteX0" fmla="*/ 474 w 1315765"/>
                <a:gd name="connsiteY0" fmla="*/ 1996152 h 3860822"/>
                <a:gd name="connsiteX1" fmla="*/ 808439 w 1315765"/>
                <a:gd name="connsiteY1" fmla="*/ 76349 h 3860822"/>
                <a:gd name="connsiteX2" fmla="*/ 1152584 w 1315765"/>
                <a:gd name="connsiteY2" fmla="*/ 451031 h 3860822"/>
                <a:gd name="connsiteX3" fmla="*/ 1209730 w 1315765"/>
                <a:gd name="connsiteY3" fmla="*/ 908230 h 3860822"/>
                <a:gd name="connsiteX4" fmla="*/ 1257354 w 1315765"/>
                <a:gd name="connsiteY4" fmla="*/ 1413055 h 3860822"/>
                <a:gd name="connsiteX5" fmla="*/ 1254456 w 1315765"/>
                <a:gd name="connsiteY5" fmla="*/ 1929477 h 3860822"/>
                <a:gd name="connsiteX6" fmla="*/ 1257358 w 1315765"/>
                <a:gd name="connsiteY6" fmla="*/ 2460805 h 3860822"/>
                <a:gd name="connsiteX7" fmla="*/ 1200208 w 1315765"/>
                <a:gd name="connsiteY7" fmla="*/ 2956105 h 3860822"/>
                <a:gd name="connsiteX8" fmla="*/ 1190684 w 1315765"/>
                <a:gd name="connsiteY8" fmla="*/ 3413306 h 3860822"/>
                <a:gd name="connsiteX9" fmla="*/ 1209729 w 1315765"/>
                <a:gd name="connsiteY9" fmla="*/ 3641905 h 3860822"/>
                <a:gd name="connsiteX10" fmla="*/ 808439 w 1315765"/>
                <a:gd name="connsiteY10" fmla="*/ 3782605 h 3860822"/>
                <a:gd name="connsiteX11" fmla="*/ 474 w 1315765"/>
                <a:gd name="connsiteY11" fmla="*/ 1996152 h 3860822"/>
                <a:gd name="connsiteX0" fmla="*/ 474 w 1363430"/>
                <a:gd name="connsiteY0" fmla="*/ 1996152 h 3860822"/>
                <a:gd name="connsiteX1" fmla="*/ 808439 w 1363430"/>
                <a:gd name="connsiteY1" fmla="*/ 76349 h 3860822"/>
                <a:gd name="connsiteX2" fmla="*/ 1152584 w 1363430"/>
                <a:gd name="connsiteY2" fmla="*/ 451031 h 3860822"/>
                <a:gd name="connsiteX3" fmla="*/ 1209730 w 1363430"/>
                <a:gd name="connsiteY3" fmla="*/ 908230 h 3860822"/>
                <a:gd name="connsiteX4" fmla="*/ 1257354 w 1363430"/>
                <a:gd name="connsiteY4" fmla="*/ 1413055 h 3860822"/>
                <a:gd name="connsiteX5" fmla="*/ 1254456 w 1363430"/>
                <a:gd name="connsiteY5" fmla="*/ 1929477 h 3860822"/>
                <a:gd name="connsiteX6" fmla="*/ 1257358 w 1363430"/>
                <a:gd name="connsiteY6" fmla="*/ 2460805 h 3860822"/>
                <a:gd name="connsiteX7" fmla="*/ 1200208 w 1363430"/>
                <a:gd name="connsiteY7" fmla="*/ 2956105 h 3860822"/>
                <a:gd name="connsiteX8" fmla="*/ 1190684 w 1363430"/>
                <a:gd name="connsiteY8" fmla="*/ 3413306 h 3860822"/>
                <a:gd name="connsiteX9" fmla="*/ 1209729 w 1363430"/>
                <a:gd name="connsiteY9" fmla="*/ 3641905 h 3860822"/>
                <a:gd name="connsiteX10" fmla="*/ 808439 w 1363430"/>
                <a:gd name="connsiteY10" fmla="*/ 3782605 h 3860822"/>
                <a:gd name="connsiteX11" fmla="*/ 474 w 1363430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24 w 1367465"/>
                <a:gd name="connsiteY0" fmla="*/ 1996152 h 3848143"/>
                <a:gd name="connsiteX1" fmla="*/ 808389 w 1367465"/>
                <a:gd name="connsiteY1" fmla="*/ 76349 h 3848143"/>
                <a:gd name="connsiteX2" fmla="*/ 1152534 w 1367465"/>
                <a:gd name="connsiteY2" fmla="*/ 451031 h 3848143"/>
                <a:gd name="connsiteX3" fmla="*/ 1209680 w 1367465"/>
                <a:gd name="connsiteY3" fmla="*/ 908230 h 3848143"/>
                <a:gd name="connsiteX4" fmla="*/ 1257304 w 1367465"/>
                <a:gd name="connsiteY4" fmla="*/ 1413055 h 3848143"/>
                <a:gd name="connsiteX5" fmla="*/ 1254406 w 1367465"/>
                <a:gd name="connsiteY5" fmla="*/ 1929477 h 3848143"/>
                <a:gd name="connsiteX6" fmla="*/ 1257308 w 1367465"/>
                <a:gd name="connsiteY6" fmla="*/ 2460805 h 3848143"/>
                <a:gd name="connsiteX7" fmla="*/ 1200158 w 1367465"/>
                <a:gd name="connsiteY7" fmla="*/ 2956105 h 3848143"/>
                <a:gd name="connsiteX8" fmla="*/ 1190634 w 1367465"/>
                <a:gd name="connsiteY8" fmla="*/ 3413306 h 3848143"/>
                <a:gd name="connsiteX9" fmla="*/ 808389 w 1367465"/>
                <a:gd name="connsiteY9" fmla="*/ 3782605 h 3848143"/>
                <a:gd name="connsiteX10" fmla="*/ 424 w 1367465"/>
                <a:gd name="connsiteY10" fmla="*/ 1996152 h 3848143"/>
                <a:gd name="connsiteX0" fmla="*/ 424 w 1367465"/>
                <a:gd name="connsiteY0" fmla="*/ 1996152 h 3868037"/>
                <a:gd name="connsiteX1" fmla="*/ 808389 w 1367465"/>
                <a:gd name="connsiteY1" fmla="*/ 76349 h 3868037"/>
                <a:gd name="connsiteX2" fmla="*/ 1152534 w 1367465"/>
                <a:gd name="connsiteY2" fmla="*/ 451031 h 3868037"/>
                <a:gd name="connsiteX3" fmla="*/ 1209680 w 1367465"/>
                <a:gd name="connsiteY3" fmla="*/ 908230 h 3868037"/>
                <a:gd name="connsiteX4" fmla="*/ 1257304 w 1367465"/>
                <a:gd name="connsiteY4" fmla="*/ 1413055 h 3868037"/>
                <a:gd name="connsiteX5" fmla="*/ 1254406 w 1367465"/>
                <a:gd name="connsiteY5" fmla="*/ 1929477 h 3868037"/>
                <a:gd name="connsiteX6" fmla="*/ 1257308 w 1367465"/>
                <a:gd name="connsiteY6" fmla="*/ 2460805 h 3868037"/>
                <a:gd name="connsiteX7" fmla="*/ 1200158 w 1367465"/>
                <a:gd name="connsiteY7" fmla="*/ 2956105 h 3868037"/>
                <a:gd name="connsiteX8" fmla="*/ 1190634 w 1367465"/>
                <a:gd name="connsiteY8" fmla="*/ 3413306 h 3868037"/>
                <a:gd name="connsiteX9" fmla="*/ 808389 w 1367465"/>
                <a:gd name="connsiteY9" fmla="*/ 3782605 h 3868037"/>
                <a:gd name="connsiteX10" fmla="*/ 424 w 1367465"/>
                <a:gd name="connsiteY10" fmla="*/ 1996152 h 3868037"/>
                <a:gd name="connsiteX0" fmla="*/ 488 w 1367529"/>
                <a:gd name="connsiteY0" fmla="*/ 1996152 h 3848027"/>
                <a:gd name="connsiteX1" fmla="*/ 808453 w 1367529"/>
                <a:gd name="connsiteY1" fmla="*/ 76349 h 3848027"/>
                <a:gd name="connsiteX2" fmla="*/ 1152598 w 1367529"/>
                <a:gd name="connsiteY2" fmla="*/ 451031 h 3848027"/>
                <a:gd name="connsiteX3" fmla="*/ 1209744 w 1367529"/>
                <a:gd name="connsiteY3" fmla="*/ 908230 h 3848027"/>
                <a:gd name="connsiteX4" fmla="*/ 1257368 w 1367529"/>
                <a:gd name="connsiteY4" fmla="*/ 1413055 h 3848027"/>
                <a:gd name="connsiteX5" fmla="*/ 1254470 w 1367529"/>
                <a:gd name="connsiteY5" fmla="*/ 1929477 h 3848027"/>
                <a:gd name="connsiteX6" fmla="*/ 1257372 w 1367529"/>
                <a:gd name="connsiteY6" fmla="*/ 2460805 h 3848027"/>
                <a:gd name="connsiteX7" fmla="*/ 1200222 w 1367529"/>
                <a:gd name="connsiteY7" fmla="*/ 2956105 h 3848027"/>
                <a:gd name="connsiteX8" fmla="*/ 1190698 w 1367529"/>
                <a:gd name="connsiteY8" fmla="*/ 3413306 h 3848027"/>
                <a:gd name="connsiteX9" fmla="*/ 808453 w 1367529"/>
                <a:gd name="connsiteY9" fmla="*/ 3782605 h 3848027"/>
                <a:gd name="connsiteX10" fmla="*/ 488 w 1367529"/>
                <a:gd name="connsiteY10" fmla="*/ 1996152 h 3848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67529" h="3848027">
                  <a:moveTo>
                    <a:pt x="488" y="1996152"/>
                  </a:moveTo>
                  <a:cubicBezTo>
                    <a:pt x="19538" y="686948"/>
                    <a:pt x="502138" y="295769"/>
                    <a:pt x="808453" y="76349"/>
                  </a:cubicBezTo>
                  <a:cubicBezTo>
                    <a:pt x="1114768" y="-143071"/>
                    <a:pt x="1295266" y="150459"/>
                    <a:pt x="1152598" y="451031"/>
                  </a:cubicBezTo>
                  <a:cubicBezTo>
                    <a:pt x="1343305" y="694453"/>
                    <a:pt x="1181169" y="749480"/>
                    <a:pt x="1209744" y="908230"/>
                  </a:cubicBezTo>
                  <a:cubicBezTo>
                    <a:pt x="1428819" y="1143180"/>
                    <a:pt x="1237214" y="1247610"/>
                    <a:pt x="1257368" y="1413055"/>
                  </a:cubicBezTo>
                  <a:cubicBezTo>
                    <a:pt x="1506125" y="1788050"/>
                    <a:pt x="1256057" y="1840577"/>
                    <a:pt x="1254470" y="1929477"/>
                  </a:cubicBezTo>
                  <a:cubicBezTo>
                    <a:pt x="1452911" y="2161252"/>
                    <a:pt x="1287051" y="2289700"/>
                    <a:pt x="1257372" y="2460805"/>
                  </a:cubicBezTo>
                  <a:cubicBezTo>
                    <a:pt x="1418196" y="2784310"/>
                    <a:pt x="1227209" y="2797355"/>
                    <a:pt x="1200222" y="2956105"/>
                  </a:cubicBezTo>
                  <a:cubicBezTo>
                    <a:pt x="1335163" y="3191055"/>
                    <a:pt x="1255993" y="3275556"/>
                    <a:pt x="1190698" y="3413306"/>
                  </a:cubicBezTo>
                  <a:cubicBezTo>
                    <a:pt x="1268278" y="3722506"/>
                    <a:pt x="1092546" y="3971172"/>
                    <a:pt x="808453" y="3782605"/>
                  </a:cubicBezTo>
                  <a:cubicBezTo>
                    <a:pt x="524360" y="3594038"/>
                    <a:pt x="-18562" y="3305356"/>
                    <a:pt x="488" y="1996152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798FD7-89CC-B285-83B1-3382FC00354C}"/>
                </a:ext>
              </a:extLst>
            </p:cNvPr>
            <p:cNvSpPr/>
            <p:nvPr/>
          </p:nvSpPr>
          <p:spPr>
            <a:xfrm>
              <a:off x="595808" y="1251211"/>
              <a:ext cx="1737869" cy="551258"/>
            </a:xfrm>
            <a:prstGeom prst="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A38915E5-2E07-1506-1861-B4C254909EFE}"/>
                </a:ext>
              </a:extLst>
            </p:cNvPr>
            <p:cNvSpPr/>
            <p:nvPr/>
          </p:nvSpPr>
          <p:spPr>
            <a:xfrm rot="17991103">
              <a:off x="496809" y="375186"/>
              <a:ext cx="1877277" cy="1980687"/>
            </a:xfrm>
            <a:prstGeom prst="arc">
              <a:avLst>
                <a:gd name="adj1" fmla="val 12779785"/>
                <a:gd name="adj2" fmla="val 5154223"/>
              </a:avLst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12">
              <a:extLst>
                <a:ext uri="{FF2B5EF4-FFF2-40B4-BE49-F238E27FC236}">
                  <a16:creationId xmlns:a16="http://schemas.microsoft.com/office/drawing/2014/main" id="{C9124DAA-3556-43A9-D393-20BEFAA5BDA4}"/>
                </a:ext>
              </a:extLst>
            </p:cNvPr>
            <p:cNvSpPr/>
            <p:nvPr/>
          </p:nvSpPr>
          <p:spPr>
            <a:xfrm rot="557351">
              <a:off x="1248035" y="427261"/>
              <a:ext cx="627380" cy="196079"/>
            </a:xfrm>
            <a:custGeom>
              <a:avLst/>
              <a:gdLst>
                <a:gd name="connsiteX0" fmla="*/ 0 w 1107147"/>
                <a:gd name="connsiteY0" fmla="*/ 267556 h 535111"/>
                <a:gd name="connsiteX1" fmla="*/ 553574 w 1107147"/>
                <a:gd name="connsiteY1" fmla="*/ 0 h 535111"/>
                <a:gd name="connsiteX2" fmla="*/ 1107148 w 1107147"/>
                <a:gd name="connsiteY2" fmla="*/ 267556 h 535111"/>
                <a:gd name="connsiteX3" fmla="*/ 553574 w 1107147"/>
                <a:gd name="connsiteY3" fmla="*/ 535112 h 535111"/>
                <a:gd name="connsiteX4" fmla="*/ 0 w 1107147"/>
                <a:gd name="connsiteY4" fmla="*/ 267556 h 535111"/>
                <a:gd name="connsiteX0" fmla="*/ 0 w 1122536"/>
                <a:gd name="connsiteY0" fmla="*/ 33445 h 301001"/>
                <a:gd name="connsiteX1" fmla="*/ 1107148 w 1122536"/>
                <a:gd name="connsiteY1" fmla="*/ 33445 h 301001"/>
                <a:gd name="connsiteX2" fmla="*/ 553574 w 1122536"/>
                <a:gd name="connsiteY2" fmla="*/ 301001 h 301001"/>
                <a:gd name="connsiteX3" fmla="*/ 0 w 1122536"/>
                <a:gd name="connsiteY3" fmla="*/ 33445 h 301001"/>
                <a:gd name="connsiteX0" fmla="*/ 0 w 1122536"/>
                <a:gd name="connsiteY0" fmla="*/ 83278 h 350834"/>
                <a:gd name="connsiteX1" fmla="*/ 1107148 w 1122536"/>
                <a:gd name="connsiteY1" fmla="*/ 83278 h 350834"/>
                <a:gd name="connsiteX2" fmla="*/ 553574 w 1122536"/>
                <a:gd name="connsiteY2" fmla="*/ 350834 h 350834"/>
                <a:gd name="connsiteX3" fmla="*/ 0 w 1122536"/>
                <a:gd name="connsiteY3" fmla="*/ 83278 h 35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2536" h="350834">
                  <a:moveTo>
                    <a:pt x="0" y="83278"/>
                  </a:moveTo>
                  <a:cubicBezTo>
                    <a:pt x="92262" y="38685"/>
                    <a:pt x="792884" y="-79429"/>
                    <a:pt x="1107148" y="83278"/>
                  </a:cubicBezTo>
                  <a:cubicBezTo>
                    <a:pt x="1199410" y="127871"/>
                    <a:pt x="859304" y="350834"/>
                    <a:pt x="553574" y="350834"/>
                  </a:cubicBezTo>
                  <a:cubicBezTo>
                    <a:pt x="247844" y="350834"/>
                    <a:pt x="0" y="231045"/>
                    <a:pt x="0" y="83278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40000"/>
                    <a:lumOff val="60000"/>
                  </a:srgbClr>
                </a:gs>
              </a:gsLst>
              <a:lin ang="66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C787312-0413-ED3D-CED1-2065E928D768}"/>
                </a:ext>
              </a:extLst>
            </p:cNvPr>
            <p:cNvSpPr/>
            <p:nvPr/>
          </p:nvSpPr>
          <p:spPr>
            <a:xfrm rot="728066">
              <a:off x="1124852" y="548230"/>
              <a:ext cx="268682" cy="140405"/>
            </a:xfrm>
            <a:prstGeom prst="ellipse">
              <a:avLst/>
            </a:pr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40000"/>
                    <a:lumOff val="60000"/>
                  </a:srgbClr>
                </a:gs>
              </a:gsLst>
              <a:lin ang="204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34614EC-BC5A-3266-0FDA-A7BEE7A2B8D9}"/>
                </a:ext>
              </a:extLst>
            </p:cNvPr>
            <p:cNvSpPr/>
            <p:nvPr/>
          </p:nvSpPr>
          <p:spPr>
            <a:xfrm rot="728066">
              <a:off x="1710093" y="757561"/>
              <a:ext cx="268682" cy="140405"/>
            </a:xfrm>
            <a:prstGeom prst="ellipse">
              <a:avLst/>
            </a:pr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40000"/>
                    <a:lumOff val="60000"/>
                  </a:srgbClr>
                </a:gs>
              </a:gsLst>
              <a:lin ang="156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4F43598D-1A26-2739-CD15-C32F08DD15D7}"/>
                </a:ext>
              </a:extLst>
            </p:cNvPr>
            <p:cNvSpPr/>
            <p:nvPr/>
          </p:nvSpPr>
          <p:spPr>
            <a:xfrm rot="8937356">
              <a:off x="1309643" y="1478517"/>
              <a:ext cx="265799" cy="265799"/>
            </a:xfrm>
            <a:prstGeom prst="arc">
              <a:avLst>
                <a:gd name="adj1" fmla="val 11899495"/>
                <a:gd name="adj2" fmla="val 2401956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CEA4C38-52A9-D1EE-B741-0617621D2F63}"/>
                </a:ext>
              </a:extLst>
            </p:cNvPr>
            <p:cNvSpPr/>
            <p:nvPr/>
          </p:nvSpPr>
          <p:spPr>
            <a:xfrm>
              <a:off x="845478" y="1189858"/>
              <a:ext cx="301411" cy="301411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706DC9D-2A53-0609-34B0-0271C3503B13}"/>
                </a:ext>
              </a:extLst>
            </p:cNvPr>
            <p:cNvSpPr/>
            <p:nvPr/>
          </p:nvSpPr>
          <p:spPr>
            <a:xfrm>
              <a:off x="927033" y="1239009"/>
              <a:ext cx="109105" cy="10910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6D38880-D29B-55F2-9E91-090E10DCF118}"/>
                </a:ext>
              </a:extLst>
            </p:cNvPr>
            <p:cNvSpPr/>
            <p:nvPr/>
          </p:nvSpPr>
          <p:spPr>
            <a:xfrm>
              <a:off x="1708326" y="1189858"/>
              <a:ext cx="301411" cy="301411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98799D9-9A0F-A66B-9F04-CE6D19819964}"/>
                </a:ext>
              </a:extLst>
            </p:cNvPr>
            <p:cNvSpPr/>
            <p:nvPr/>
          </p:nvSpPr>
          <p:spPr>
            <a:xfrm>
              <a:off x="1789882" y="1239009"/>
              <a:ext cx="109105" cy="10910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51E2896-0791-59EB-3CF7-390981B586B5}"/>
                </a:ext>
              </a:extLst>
            </p:cNvPr>
            <p:cNvSpPr/>
            <p:nvPr/>
          </p:nvSpPr>
          <p:spPr>
            <a:xfrm>
              <a:off x="607015" y="1529990"/>
              <a:ext cx="268682" cy="140405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6F35F81-D581-6485-6DFC-0B260FDB759A}"/>
                </a:ext>
              </a:extLst>
            </p:cNvPr>
            <p:cNvSpPr/>
            <p:nvPr/>
          </p:nvSpPr>
          <p:spPr>
            <a:xfrm>
              <a:off x="2007956" y="1530271"/>
              <a:ext cx="268682" cy="140405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35221D0-2618-53A7-9A26-3065DD60AC4A}"/>
              </a:ext>
            </a:extLst>
          </p:cNvPr>
          <p:cNvGrpSpPr/>
          <p:nvPr/>
        </p:nvGrpSpPr>
        <p:grpSpPr>
          <a:xfrm>
            <a:off x="2541320" y="2109630"/>
            <a:ext cx="3546244" cy="5352453"/>
            <a:chOff x="249865" y="426891"/>
            <a:chExt cx="2351241" cy="3548799"/>
          </a:xfrm>
          <a:solidFill>
            <a:schemeClr val="bg1"/>
          </a:solidFill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37EF24A-7FA0-6032-8648-F03F406E0363}"/>
                </a:ext>
              </a:extLst>
            </p:cNvPr>
            <p:cNvSpPr/>
            <p:nvPr/>
          </p:nvSpPr>
          <p:spPr>
            <a:xfrm>
              <a:off x="908238" y="1841513"/>
              <a:ext cx="938739" cy="2134177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Rectangle: Rounded Corners 5">
              <a:extLst>
                <a:ext uri="{FF2B5EF4-FFF2-40B4-BE49-F238E27FC236}">
                  <a16:creationId xmlns:a16="http://schemas.microsoft.com/office/drawing/2014/main" id="{4CA5599F-C93C-9196-F569-C478D9476CEF}"/>
                </a:ext>
              </a:extLst>
            </p:cNvPr>
            <p:cNvSpPr/>
            <p:nvPr/>
          </p:nvSpPr>
          <p:spPr>
            <a:xfrm>
              <a:off x="337147" y="1897581"/>
              <a:ext cx="948559" cy="1906653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angle: Rounded Corners 5">
              <a:extLst>
                <a:ext uri="{FF2B5EF4-FFF2-40B4-BE49-F238E27FC236}">
                  <a16:creationId xmlns:a16="http://schemas.microsoft.com/office/drawing/2014/main" id="{E061F8EE-47A3-AE47-828D-405259FEDF05}"/>
                </a:ext>
              </a:extLst>
            </p:cNvPr>
            <p:cNvSpPr/>
            <p:nvPr/>
          </p:nvSpPr>
          <p:spPr>
            <a:xfrm>
              <a:off x="249865" y="1913499"/>
              <a:ext cx="714300" cy="1435780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Rectangle: Rounded Corners 5">
              <a:extLst>
                <a:ext uri="{FF2B5EF4-FFF2-40B4-BE49-F238E27FC236}">
                  <a16:creationId xmlns:a16="http://schemas.microsoft.com/office/drawing/2014/main" id="{9CF1C2BB-BA98-3E55-BAF5-2DD0A058967D}"/>
                </a:ext>
              </a:extLst>
            </p:cNvPr>
            <p:cNvSpPr/>
            <p:nvPr/>
          </p:nvSpPr>
          <p:spPr>
            <a:xfrm flipH="1">
              <a:off x="1542679" y="1897581"/>
              <a:ext cx="948559" cy="1906653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Rectangle: Rounded Corners 5">
              <a:extLst>
                <a:ext uri="{FF2B5EF4-FFF2-40B4-BE49-F238E27FC236}">
                  <a16:creationId xmlns:a16="http://schemas.microsoft.com/office/drawing/2014/main" id="{1B2A1362-ABC4-22B4-2BD6-5D7B8D95A85E}"/>
                </a:ext>
              </a:extLst>
            </p:cNvPr>
            <p:cNvSpPr/>
            <p:nvPr/>
          </p:nvSpPr>
          <p:spPr>
            <a:xfrm flipH="1">
              <a:off x="1886806" y="1905036"/>
              <a:ext cx="714300" cy="1435780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Oval 3">
              <a:extLst>
                <a:ext uri="{FF2B5EF4-FFF2-40B4-BE49-F238E27FC236}">
                  <a16:creationId xmlns:a16="http://schemas.microsoft.com/office/drawing/2014/main" id="{34CAF0A8-E706-2BBF-F7F2-C9D2B28118A3}"/>
                </a:ext>
              </a:extLst>
            </p:cNvPr>
            <p:cNvSpPr/>
            <p:nvPr/>
          </p:nvSpPr>
          <p:spPr>
            <a:xfrm rot="5400000">
              <a:off x="1060391" y="593998"/>
              <a:ext cx="764305" cy="2150643"/>
            </a:xfrm>
            <a:custGeom>
              <a:avLst/>
              <a:gdLst>
                <a:gd name="connsiteX0" fmla="*/ 0 w 1139684"/>
                <a:gd name="connsiteY0" fmla="*/ 1853128 h 3706256"/>
                <a:gd name="connsiteX1" fmla="*/ 569842 w 1139684"/>
                <a:gd name="connsiteY1" fmla="*/ 0 h 3706256"/>
                <a:gd name="connsiteX2" fmla="*/ 1139684 w 1139684"/>
                <a:gd name="connsiteY2" fmla="*/ 1853128 h 3706256"/>
                <a:gd name="connsiteX3" fmla="*/ 569842 w 1139684"/>
                <a:gd name="connsiteY3" fmla="*/ 3706256 h 3706256"/>
                <a:gd name="connsiteX4" fmla="*/ 0 w 1139684"/>
                <a:gd name="connsiteY4" fmla="*/ 1853128 h 3706256"/>
                <a:gd name="connsiteX0" fmla="*/ 0 w 1148393"/>
                <a:gd name="connsiteY0" fmla="*/ 1853128 h 3868995"/>
                <a:gd name="connsiteX1" fmla="*/ 569842 w 1148393"/>
                <a:gd name="connsiteY1" fmla="*/ 0 h 3868995"/>
                <a:gd name="connsiteX2" fmla="*/ 1139684 w 1148393"/>
                <a:gd name="connsiteY2" fmla="*/ 1853128 h 3868995"/>
                <a:gd name="connsiteX3" fmla="*/ 971132 w 1148393"/>
                <a:gd name="connsiteY3" fmla="*/ 3565556 h 3868995"/>
                <a:gd name="connsiteX4" fmla="*/ 569842 w 1148393"/>
                <a:gd name="connsiteY4" fmla="*/ 3706256 h 3868995"/>
                <a:gd name="connsiteX5" fmla="*/ 0 w 1148393"/>
                <a:gd name="connsiteY5" fmla="*/ 1853128 h 3868995"/>
                <a:gd name="connsiteX0" fmla="*/ 617 w 1149010"/>
                <a:gd name="connsiteY0" fmla="*/ 1853128 h 3868995"/>
                <a:gd name="connsiteX1" fmla="*/ 570459 w 1149010"/>
                <a:gd name="connsiteY1" fmla="*/ 0 h 3868995"/>
                <a:gd name="connsiteX2" fmla="*/ 1140301 w 1149010"/>
                <a:gd name="connsiteY2" fmla="*/ 1853128 h 3868995"/>
                <a:gd name="connsiteX3" fmla="*/ 971749 w 1149010"/>
                <a:gd name="connsiteY3" fmla="*/ 3565556 h 3868995"/>
                <a:gd name="connsiteX4" fmla="*/ 570459 w 1149010"/>
                <a:gd name="connsiteY4" fmla="*/ 3706256 h 3868995"/>
                <a:gd name="connsiteX5" fmla="*/ 617 w 1149010"/>
                <a:gd name="connsiteY5" fmla="*/ 1853128 h 3868995"/>
                <a:gd name="connsiteX0" fmla="*/ 425 w 1386941"/>
                <a:gd name="connsiteY0" fmla="*/ 1919875 h 3864252"/>
                <a:gd name="connsiteX1" fmla="*/ 808390 w 1386941"/>
                <a:gd name="connsiteY1" fmla="*/ 72 h 3864252"/>
                <a:gd name="connsiteX2" fmla="*/ 1378232 w 1386941"/>
                <a:gd name="connsiteY2" fmla="*/ 1853200 h 3864252"/>
                <a:gd name="connsiteX3" fmla="*/ 1209680 w 1386941"/>
                <a:gd name="connsiteY3" fmla="*/ 3565628 h 3864252"/>
                <a:gd name="connsiteX4" fmla="*/ 808390 w 1386941"/>
                <a:gd name="connsiteY4" fmla="*/ 3706328 h 3864252"/>
                <a:gd name="connsiteX5" fmla="*/ 425 w 1386941"/>
                <a:gd name="connsiteY5" fmla="*/ 1919875 h 3864252"/>
                <a:gd name="connsiteX0" fmla="*/ 474 w 1386990"/>
                <a:gd name="connsiteY0" fmla="*/ 1919875 h 3823406"/>
                <a:gd name="connsiteX1" fmla="*/ 808439 w 1386990"/>
                <a:gd name="connsiteY1" fmla="*/ 72 h 3823406"/>
                <a:gd name="connsiteX2" fmla="*/ 1378281 w 1386990"/>
                <a:gd name="connsiteY2" fmla="*/ 1853200 h 3823406"/>
                <a:gd name="connsiteX3" fmla="*/ 1209729 w 1386990"/>
                <a:gd name="connsiteY3" fmla="*/ 3565628 h 3823406"/>
                <a:gd name="connsiteX4" fmla="*/ 808439 w 1386990"/>
                <a:gd name="connsiteY4" fmla="*/ 3706328 h 3823406"/>
                <a:gd name="connsiteX5" fmla="*/ 474 w 1386990"/>
                <a:gd name="connsiteY5" fmla="*/ 1919875 h 3823406"/>
                <a:gd name="connsiteX0" fmla="*/ 474 w 1386990"/>
                <a:gd name="connsiteY0" fmla="*/ 1919875 h 3784545"/>
                <a:gd name="connsiteX1" fmla="*/ 808439 w 1386990"/>
                <a:gd name="connsiteY1" fmla="*/ 72 h 3784545"/>
                <a:gd name="connsiteX2" fmla="*/ 1378281 w 1386990"/>
                <a:gd name="connsiteY2" fmla="*/ 1853200 h 3784545"/>
                <a:gd name="connsiteX3" fmla="*/ 1209729 w 1386990"/>
                <a:gd name="connsiteY3" fmla="*/ 3565628 h 3784545"/>
                <a:gd name="connsiteX4" fmla="*/ 808439 w 1386990"/>
                <a:gd name="connsiteY4" fmla="*/ 3706328 h 3784545"/>
                <a:gd name="connsiteX5" fmla="*/ 474 w 1386990"/>
                <a:gd name="connsiteY5" fmla="*/ 1919875 h 3784545"/>
                <a:gd name="connsiteX0" fmla="*/ 474 w 1393437"/>
                <a:gd name="connsiteY0" fmla="*/ 1919874 h 3784544"/>
                <a:gd name="connsiteX1" fmla="*/ 808439 w 1393437"/>
                <a:gd name="connsiteY1" fmla="*/ 71 h 3784544"/>
                <a:gd name="connsiteX2" fmla="*/ 1378281 w 1393437"/>
                <a:gd name="connsiteY2" fmla="*/ 1853199 h 3784544"/>
                <a:gd name="connsiteX3" fmla="*/ 1190684 w 1393437"/>
                <a:gd name="connsiteY3" fmla="*/ 3337028 h 3784544"/>
                <a:gd name="connsiteX4" fmla="*/ 1209729 w 1393437"/>
                <a:gd name="connsiteY4" fmla="*/ 3565627 h 3784544"/>
                <a:gd name="connsiteX5" fmla="*/ 808439 w 1393437"/>
                <a:gd name="connsiteY5" fmla="*/ 3706327 h 3784544"/>
                <a:gd name="connsiteX6" fmla="*/ 474 w 1393437"/>
                <a:gd name="connsiteY6" fmla="*/ 1919874 h 3784544"/>
                <a:gd name="connsiteX0" fmla="*/ 474 w 1395647"/>
                <a:gd name="connsiteY0" fmla="*/ 1919870 h 3784540"/>
                <a:gd name="connsiteX1" fmla="*/ 808439 w 1395647"/>
                <a:gd name="connsiteY1" fmla="*/ 67 h 3784540"/>
                <a:gd name="connsiteX2" fmla="*/ 1378281 w 1395647"/>
                <a:gd name="connsiteY2" fmla="*/ 1853195 h 3784540"/>
                <a:gd name="connsiteX3" fmla="*/ 1200208 w 1395647"/>
                <a:gd name="connsiteY3" fmla="*/ 2879823 h 3784540"/>
                <a:gd name="connsiteX4" fmla="*/ 1190684 w 1395647"/>
                <a:gd name="connsiteY4" fmla="*/ 3337024 h 3784540"/>
                <a:gd name="connsiteX5" fmla="*/ 1209729 w 1395647"/>
                <a:gd name="connsiteY5" fmla="*/ 3565623 h 3784540"/>
                <a:gd name="connsiteX6" fmla="*/ 808439 w 1395647"/>
                <a:gd name="connsiteY6" fmla="*/ 3706323 h 3784540"/>
                <a:gd name="connsiteX7" fmla="*/ 474 w 1395647"/>
                <a:gd name="connsiteY7" fmla="*/ 1919870 h 3784540"/>
                <a:gd name="connsiteX0" fmla="*/ 474 w 1403388"/>
                <a:gd name="connsiteY0" fmla="*/ 1919866 h 3784536"/>
                <a:gd name="connsiteX1" fmla="*/ 808439 w 1403388"/>
                <a:gd name="connsiteY1" fmla="*/ 63 h 3784536"/>
                <a:gd name="connsiteX2" fmla="*/ 1378281 w 1403388"/>
                <a:gd name="connsiteY2" fmla="*/ 1853191 h 3784536"/>
                <a:gd name="connsiteX3" fmla="*/ 1257358 w 1403388"/>
                <a:gd name="connsiteY3" fmla="*/ 2384519 h 3784536"/>
                <a:gd name="connsiteX4" fmla="*/ 1200208 w 1403388"/>
                <a:gd name="connsiteY4" fmla="*/ 2879819 h 3784536"/>
                <a:gd name="connsiteX5" fmla="*/ 1190684 w 1403388"/>
                <a:gd name="connsiteY5" fmla="*/ 3337020 h 3784536"/>
                <a:gd name="connsiteX6" fmla="*/ 1209729 w 1403388"/>
                <a:gd name="connsiteY6" fmla="*/ 3565619 h 3784536"/>
                <a:gd name="connsiteX7" fmla="*/ 808439 w 1403388"/>
                <a:gd name="connsiteY7" fmla="*/ 3706319 h 3784536"/>
                <a:gd name="connsiteX8" fmla="*/ 474 w 1403388"/>
                <a:gd name="connsiteY8" fmla="*/ 1919866 h 3784536"/>
                <a:gd name="connsiteX0" fmla="*/ 474 w 1303204"/>
                <a:gd name="connsiteY0" fmla="*/ 1919866 h 3784536"/>
                <a:gd name="connsiteX1" fmla="*/ 808439 w 1303204"/>
                <a:gd name="connsiteY1" fmla="*/ 63 h 3784536"/>
                <a:gd name="connsiteX2" fmla="*/ 1254456 w 1303204"/>
                <a:gd name="connsiteY2" fmla="*/ 1853191 h 3784536"/>
                <a:gd name="connsiteX3" fmla="*/ 1257358 w 1303204"/>
                <a:gd name="connsiteY3" fmla="*/ 2384519 h 3784536"/>
                <a:gd name="connsiteX4" fmla="*/ 1200208 w 1303204"/>
                <a:gd name="connsiteY4" fmla="*/ 2879819 h 3784536"/>
                <a:gd name="connsiteX5" fmla="*/ 1190684 w 1303204"/>
                <a:gd name="connsiteY5" fmla="*/ 3337020 h 3784536"/>
                <a:gd name="connsiteX6" fmla="*/ 1209729 w 1303204"/>
                <a:gd name="connsiteY6" fmla="*/ 3565619 h 3784536"/>
                <a:gd name="connsiteX7" fmla="*/ 808439 w 1303204"/>
                <a:gd name="connsiteY7" fmla="*/ 3706319 h 3784536"/>
                <a:gd name="connsiteX8" fmla="*/ 474 w 1303204"/>
                <a:gd name="connsiteY8" fmla="*/ 1919866 h 3784536"/>
                <a:gd name="connsiteX0" fmla="*/ 474 w 1286237"/>
                <a:gd name="connsiteY0" fmla="*/ 1925733 h 3790403"/>
                <a:gd name="connsiteX1" fmla="*/ 808439 w 1286237"/>
                <a:gd name="connsiteY1" fmla="*/ 5930 h 3790403"/>
                <a:gd name="connsiteX2" fmla="*/ 1257354 w 1286237"/>
                <a:gd name="connsiteY2" fmla="*/ 1342636 h 3790403"/>
                <a:gd name="connsiteX3" fmla="*/ 1254456 w 1286237"/>
                <a:gd name="connsiteY3" fmla="*/ 1859058 h 3790403"/>
                <a:gd name="connsiteX4" fmla="*/ 1257358 w 1286237"/>
                <a:gd name="connsiteY4" fmla="*/ 2390386 h 3790403"/>
                <a:gd name="connsiteX5" fmla="*/ 1200208 w 1286237"/>
                <a:gd name="connsiteY5" fmla="*/ 2885686 h 3790403"/>
                <a:gd name="connsiteX6" fmla="*/ 1190684 w 1286237"/>
                <a:gd name="connsiteY6" fmla="*/ 3342887 h 3790403"/>
                <a:gd name="connsiteX7" fmla="*/ 1209729 w 1286237"/>
                <a:gd name="connsiteY7" fmla="*/ 3571486 h 3790403"/>
                <a:gd name="connsiteX8" fmla="*/ 808439 w 1286237"/>
                <a:gd name="connsiteY8" fmla="*/ 3712186 h 3790403"/>
                <a:gd name="connsiteX9" fmla="*/ 474 w 1286237"/>
                <a:gd name="connsiteY9" fmla="*/ 1925733 h 3790403"/>
                <a:gd name="connsiteX0" fmla="*/ 474 w 1274198"/>
                <a:gd name="connsiteY0" fmla="*/ 1946591 h 3811261"/>
                <a:gd name="connsiteX1" fmla="*/ 808439 w 1274198"/>
                <a:gd name="connsiteY1" fmla="*/ 26788 h 3811261"/>
                <a:gd name="connsiteX2" fmla="*/ 1209730 w 1274198"/>
                <a:gd name="connsiteY2" fmla="*/ 858669 h 3811261"/>
                <a:gd name="connsiteX3" fmla="*/ 1257354 w 1274198"/>
                <a:gd name="connsiteY3" fmla="*/ 1363494 h 3811261"/>
                <a:gd name="connsiteX4" fmla="*/ 1254456 w 1274198"/>
                <a:gd name="connsiteY4" fmla="*/ 1879916 h 3811261"/>
                <a:gd name="connsiteX5" fmla="*/ 1257358 w 1274198"/>
                <a:gd name="connsiteY5" fmla="*/ 2411244 h 3811261"/>
                <a:gd name="connsiteX6" fmla="*/ 1200208 w 1274198"/>
                <a:gd name="connsiteY6" fmla="*/ 2906544 h 3811261"/>
                <a:gd name="connsiteX7" fmla="*/ 1190684 w 1274198"/>
                <a:gd name="connsiteY7" fmla="*/ 3363745 h 3811261"/>
                <a:gd name="connsiteX8" fmla="*/ 1209729 w 1274198"/>
                <a:gd name="connsiteY8" fmla="*/ 3592344 h 3811261"/>
                <a:gd name="connsiteX9" fmla="*/ 808439 w 1274198"/>
                <a:gd name="connsiteY9" fmla="*/ 3733044 h 3811261"/>
                <a:gd name="connsiteX10" fmla="*/ 474 w 1274198"/>
                <a:gd name="connsiteY10" fmla="*/ 1946591 h 3811261"/>
                <a:gd name="connsiteX0" fmla="*/ 474 w 1274198"/>
                <a:gd name="connsiteY0" fmla="*/ 1993036 h 3857706"/>
                <a:gd name="connsiteX1" fmla="*/ 808439 w 1274198"/>
                <a:gd name="connsiteY1" fmla="*/ 73233 h 3857706"/>
                <a:gd name="connsiteX2" fmla="*/ 1152584 w 1274198"/>
                <a:gd name="connsiteY2" fmla="*/ 447915 h 3857706"/>
                <a:gd name="connsiteX3" fmla="*/ 1209730 w 1274198"/>
                <a:gd name="connsiteY3" fmla="*/ 905114 h 3857706"/>
                <a:gd name="connsiteX4" fmla="*/ 1257354 w 1274198"/>
                <a:gd name="connsiteY4" fmla="*/ 1409939 h 3857706"/>
                <a:gd name="connsiteX5" fmla="*/ 1254456 w 1274198"/>
                <a:gd name="connsiteY5" fmla="*/ 1926361 h 3857706"/>
                <a:gd name="connsiteX6" fmla="*/ 1257358 w 1274198"/>
                <a:gd name="connsiteY6" fmla="*/ 2457689 h 3857706"/>
                <a:gd name="connsiteX7" fmla="*/ 1200208 w 1274198"/>
                <a:gd name="connsiteY7" fmla="*/ 2952989 h 3857706"/>
                <a:gd name="connsiteX8" fmla="*/ 1190684 w 1274198"/>
                <a:gd name="connsiteY8" fmla="*/ 3410190 h 3857706"/>
                <a:gd name="connsiteX9" fmla="*/ 1209729 w 1274198"/>
                <a:gd name="connsiteY9" fmla="*/ 3638789 h 3857706"/>
                <a:gd name="connsiteX10" fmla="*/ 808439 w 1274198"/>
                <a:gd name="connsiteY10" fmla="*/ 3779489 h 3857706"/>
                <a:gd name="connsiteX11" fmla="*/ 474 w 1274198"/>
                <a:gd name="connsiteY11" fmla="*/ 1993036 h 3857706"/>
                <a:gd name="connsiteX0" fmla="*/ 474 w 1274198"/>
                <a:gd name="connsiteY0" fmla="*/ 2012173 h 3876843"/>
                <a:gd name="connsiteX1" fmla="*/ 808439 w 1274198"/>
                <a:gd name="connsiteY1" fmla="*/ 92370 h 3876843"/>
                <a:gd name="connsiteX2" fmla="*/ 1152584 w 1274198"/>
                <a:gd name="connsiteY2" fmla="*/ 467052 h 3876843"/>
                <a:gd name="connsiteX3" fmla="*/ 1209730 w 1274198"/>
                <a:gd name="connsiteY3" fmla="*/ 924251 h 3876843"/>
                <a:gd name="connsiteX4" fmla="*/ 1257354 w 1274198"/>
                <a:gd name="connsiteY4" fmla="*/ 1429076 h 3876843"/>
                <a:gd name="connsiteX5" fmla="*/ 1254456 w 1274198"/>
                <a:gd name="connsiteY5" fmla="*/ 1945498 h 3876843"/>
                <a:gd name="connsiteX6" fmla="*/ 1257358 w 1274198"/>
                <a:gd name="connsiteY6" fmla="*/ 2476826 h 3876843"/>
                <a:gd name="connsiteX7" fmla="*/ 1200208 w 1274198"/>
                <a:gd name="connsiteY7" fmla="*/ 2972126 h 3876843"/>
                <a:gd name="connsiteX8" fmla="*/ 1190684 w 1274198"/>
                <a:gd name="connsiteY8" fmla="*/ 3429327 h 3876843"/>
                <a:gd name="connsiteX9" fmla="*/ 1209729 w 1274198"/>
                <a:gd name="connsiteY9" fmla="*/ 3657926 h 3876843"/>
                <a:gd name="connsiteX10" fmla="*/ 808439 w 1274198"/>
                <a:gd name="connsiteY10" fmla="*/ 3798626 h 3876843"/>
                <a:gd name="connsiteX11" fmla="*/ 474 w 1274198"/>
                <a:gd name="connsiteY11" fmla="*/ 2012173 h 3876843"/>
                <a:gd name="connsiteX0" fmla="*/ 474 w 1274198"/>
                <a:gd name="connsiteY0" fmla="*/ 2004138 h 3868808"/>
                <a:gd name="connsiteX1" fmla="*/ 808439 w 1274198"/>
                <a:gd name="connsiteY1" fmla="*/ 84335 h 3868808"/>
                <a:gd name="connsiteX2" fmla="*/ 1152584 w 1274198"/>
                <a:gd name="connsiteY2" fmla="*/ 459017 h 3868808"/>
                <a:gd name="connsiteX3" fmla="*/ 1209730 w 1274198"/>
                <a:gd name="connsiteY3" fmla="*/ 916216 h 3868808"/>
                <a:gd name="connsiteX4" fmla="*/ 1257354 w 1274198"/>
                <a:gd name="connsiteY4" fmla="*/ 1421041 h 3868808"/>
                <a:gd name="connsiteX5" fmla="*/ 1254456 w 1274198"/>
                <a:gd name="connsiteY5" fmla="*/ 1937463 h 3868808"/>
                <a:gd name="connsiteX6" fmla="*/ 1257358 w 1274198"/>
                <a:gd name="connsiteY6" fmla="*/ 2468791 h 3868808"/>
                <a:gd name="connsiteX7" fmla="*/ 1200208 w 1274198"/>
                <a:gd name="connsiteY7" fmla="*/ 2964091 h 3868808"/>
                <a:gd name="connsiteX8" fmla="*/ 1190684 w 1274198"/>
                <a:gd name="connsiteY8" fmla="*/ 3421292 h 3868808"/>
                <a:gd name="connsiteX9" fmla="*/ 1209729 w 1274198"/>
                <a:gd name="connsiteY9" fmla="*/ 3649891 h 3868808"/>
                <a:gd name="connsiteX10" fmla="*/ 808439 w 1274198"/>
                <a:gd name="connsiteY10" fmla="*/ 3790591 h 3868808"/>
                <a:gd name="connsiteX11" fmla="*/ 474 w 1274198"/>
                <a:gd name="connsiteY11" fmla="*/ 2004138 h 3868808"/>
                <a:gd name="connsiteX0" fmla="*/ 474 w 1274198"/>
                <a:gd name="connsiteY0" fmla="*/ 1996152 h 3860822"/>
                <a:gd name="connsiteX1" fmla="*/ 808439 w 1274198"/>
                <a:gd name="connsiteY1" fmla="*/ 76349 h 3860822"/>
                <a:gd name="connsiteX2" fmla="*/ 1152584 w 1274198"/>
                <a:gd name="connsiteY2" fmla="*/ 451031 h 3860822"/>
                <a:gd name="connsiteX3" fmla="*/ 1209730 w 1274198"/>
                <a:gd name="connsiteY3" fmla="*/ 908230 h 3860822"/>
                <a:gd name="connsiteX4" fmla="*/ 1257354 w 1274198"/>
                <a:gd name="connsiteY4" fmla="*/ 1413055 h 3860822"/>
                <a:gd name="connsiteX5" fmla="*/ 1254456 w 1274198"/>
                <a:gd name="connsiteY5" fmla="*/ 1929477 h 3860822"/>
                <a:gd name="connsiteX6" fmla="*/ 1257358 w 1274198"/>
                <a:gd name="connsiteY6" fmla="*/ 2460805 h 3860822"/>
                <a:gd name="connsiteX7" fmla="*/ 1200208 w 1274198"/>
                <a:gd name="connsiteY7" fmla="*/ 2956105 h 3860822"/>
                <a:gd name="connsiteX8" fmla="*/ 1190684 w 1274198"/>
                <a:gd name="connsiteY8" fmla="*/ 3413306 h 3860822"/>
                <a:gd name="connsiteX9" fmla="*/ 1209729 w 1274198"/>
                <a:gd name="connsiteY9" fmla="*/ 3641905 h 3860822"/>
                <a:gd name="connsiteX10" fmla="*/ 808439 w 1274198"/>
                <a:gd name="connsiteY10" fmla="*/ 3782605 h 3860822"/>
                <a:gd name="connsiteX11" fmla="*/ 474 w 1274198"/>
                <a:gd name="connsiteY11" fmla="*/ 1996152 h 3860822"/>
                <a:gd name="connsiteX0" fmla="*/ 474 w 1274198"/>
                <a:gd name="connsiteY0" fmla="*/ 1996152 h 3860822"/>
                <a:gd name="connsiteX1" fmla="*/ 808439 w 1274198"/>
                <a:gd name="connsiteY1" fmla="*/ 76349 h 3860822"/>
                <a:gd name="connsiteX2" fmla="*/ 1152584 w 1274198"/>
                <a:gd name="connsiteY2" fmla="*/ 451031 h 3860822"/>
                <a:gd name="connsiteX3" fmla="*/ 1209730 w 1274198"/>
                <a:gd name="connsiteY3" fmla="*/ 908230 h 3860822"/>
                <a:gd name="connsiteX4" fmla="*/ 1257354 w 1274198"/>
                <a:gd name="connsiteY4" fmla="*/ 1413055 h 3860822"/>
                <a:gd name="connsiteX5" fmla="*/ 1254456 w 1274198"/>
                <a:gd name="connsiteY5" fmla="*/ 1929477 h 3860822"/>
                <a:gd name="connsiteX6" fmla="*/ 1257358 w 1274198"/>
                <a:gd name="connsiteY6" fmla="*/ 2460805 h 3860822"/>
                <a:gd name="connsiteX7" fmla="*/ 1200208 w 1274198"/>
                <a:gd name="connsiteY7" fmla="*/ 2956105 h 3860822"/>
                <a:gd name="connsiteX8" fmla="*/ 1190684 w 1274198"/>
                <a:gd name="connsiteY8" fmla="*/ 3413306 h 3860822"/>
                <a:gd name="connsiteX9" fmla="*/ 1209729 w 1274198"/>
                <a:gd name="connsiteY9" fmla="*/ 3641905 h 3860822"/>
                <a:gd name="connsiteX10" fmla="*/ 808439 w 1274198"/>
                <a:gd name="connsiteY10" fmla="*/ 3782605 h 3860822"/>
                <a:gd name="connsiteX11" fmla="*/ 474 w 1274198"/>
                <a:gd name="connsiteY11" fmla="*/ 1996152 h 3860822"/>
                <a:gd name="connsiteX0" fmla="*/ 474 w 1315765"/>
                <a:gd name="connsiteY0" fmla="*/ 1996152 h 3860822"/>
                <a:gd name="connsiteX1" fmla="*/ 808439 w 1315765"/>
                <a:gd name="connsiteY1" fmla="*/ 76349 h 3860822"/>
                <a:gd name="connsiteX2" fmla="*/ 1152584 w 1315765"/>
                <a:gd name="connsiteY2" fmla="*/ 451031 h 3860822"/>
                <a:gd name="connsiteX3" fmla="*/ 1209730 w 1315765"/>
                <a:gd name="connsiteY3" fmla="*/ 908230 h 3860822"/>
                <a:gd name="connsiteX4" fmla="*/ 1257354 w 1315765"/>
                <a:gd name="connsiteY4" fmla="*/ 1413055 h 3860822"/>
                <a:gd name="connsiteX5" fmla="*/ 1254456 w 1315765"/>
                <a:gd name="connsiteY5" fmla="*/ 1929477 h 3860822"/>
                <a:gd name="connsiteX6" fmla="*/ 1257358 w 1315765"/>
                <a:gd name="connsiteY6" fmla="*/ 2460805 h 3860822"/>
                <a:gd name="connsiteX7" fmla="*/ 1200208 w 1315765"/>
                <a:gd name="connsiteY7" fmla="*/ 2956105 h 3860822"/>
                <a:gd name="connsiteX8" fmla="*/ 1190684 w 1315765"/>
                <a:gd name="connsiteY8" fmla="*/ 3413306 h 3860822"/>
                <a:gd name="connsiteX9" fmla="*/ 1209729 w 1315765"/>
                <a:gd name="connsiteY9" fmla="*/ 3641905 h 3860822"/>
                <a:gd name="connsiteX10" fmla="*/ 808439 w 1315765"/>
                <a:gd name="connsiteY10" fmla="*/ 3782605 h 3860822"/>
                <a:gd name="connsiteX11" fmla="*/ 474 w 1315765"/>
                <a:gd name="connsiteY11" fmla="*/ 1996152 h 3860822"/>
                <a:gd name="connsiteX0" fmla="*/ 474 w 1363430"/>
                <a:gd name="connsiteY0" fmla="*/ 1996152 h 3860822"/>
                <a:gd name="connsiteX1" fmla="*/ 808439 w 1363430"/>
                <a:gd name="connsiteY1" fmla="*/ 76349 h 3860822"/>
                <a:gd name="connsiteX2" fmla="*/ 1152584 w 1363430"/>
                <a:gd name="connsiteY2" fmla="*/ 451031 h 3860822"/>
                <a:gd name="connsiteX3" fmla="*/ 1209730 w 1363430"/>
                <a:gd name="connsiteY3" fmla="*/ 908230 h 3860822"/>
                <a:gd name="connsiteX4" fmla="*/ 1257354 w 1363430"/>
                <a:gd name="connsiteY4" fmla="*/ 1413055 h 3860822"/>
                <a:gd name="connsiteX5" fmla="*/ 1254456 w 1363430"/>
                <a:gd name="connsiteY5" fmla="*/ 1929477 h 3860822"/>
                <a:gd name="connsiteX6" fmla="*/ 1257358 w 1363430"/>
                <a:gd name="connsiteY6" fmla="*/ 2460805 h 3860822"/>
                <a:gd name="connsiteX7" fmla="*/ 1200208 w 1363430"/>
                <a:gd name="connsiteY7" fmla="*/ 2956105 h 3860822"/>
                <a:gd name="connsiteX8" fmla="*/ 1190684 w 1363430"/>
                <a:gd name="connsiteY8" fmla="*/ 3413306 h 3860822"/>
                <a:gd name="connsiteX9" fmla="*/ 1209729 w 1363430"/>
                <a:gd name="connsiteY9" fmla="*/ 3641905 h 3860822"/>
                <a:gd name="connsiteX10" fmla="*/ 808439 w 1363430"/>
                <a:gd name="connsiteY10" fmla="*/ 3782605 h 3860822"/>
                <a:gd name="connsiteX11" fmla="*/ 474 w 1363430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24 w 1367465"/>
                <a:gd name="connsiteY0" fmla="*/ 1996152 h 3848143"/>
                <a:gd name="connsiteX1" fmla="*/ 808389 w 1367465"/>
                <a:gd name="connsiteY1" fmla="*/ 76349 h 3848143"/>
                <a:gd name="connsiteX2" fmla="*/ 1152534 w 1367465"/>
                <a:gd name="connsiteY2" fmla="*/ 451031 h 3848143"/>
                <a:gd name="connsiteX3" fmla="*/ 1209680 w 1367465"/>
                <a:gd name="connsiteY3" fmla="*/ 908230 h 3848143"/>
                <a:gd name="connsiteX4" fmla="*/ 1257304 w 1367465"/>
                <a:gd name="connsiteY4" fmla="*/ 1413055 h 3848143"/>
                <a:gd name="connsiteX5" fmla="*/ 1254406 w 1367465"/>
                <a:gd name="connsiteY5" fmla="*/ 1929477 h 3848143"/>
                <a:gd name="connsiteX6" fmla="*/ 1257308 w 1367465"/>
                <a:gd name="connsiteY6" fmla="*/ 2460805 h 3848143"/>
                <a:gd name="connsiteX7" fmla="*/ 1200158 w 1367465"/>
                <a:gd name="connsiteY7" fmla="*/ 2956105 h 3848143"/>
                <a:gd name="connsiteX8" fmla="*/ 1190634 w 1367465"/>
                <a:gd name="connsiteY8" fmla="*/ 3413306 h 3848143"/>
                <a:gd name="connsiteX9" fmla="*/ 808389 w 1367465"/>
                <a:gd name="connsiteY9" fmla="*/ 3782605 h 3848143"/>
                <a:gd name="connsiteX10" fmla="*/ 424 w 1367465"/>
                <a:gd name="connsiteY10" fmla="*/ 1996152 h 3848143"/>
                <a:gd name="connsiteX0" fmla="*/ 424 w 1367465"/>
                <a:gd name="connsiteY0" fmla="*/ 1996152 h 3868037"/>
                <a:gd name="connsiteX1" fmla="*/ 808389 w 1367465"/>
                <a:gd name="connsiteY1" fmla="*/ 76349 h 3868037"/>
                <a:gd name="connsiteX2" fmla="*/ 1152534 w 1367465"/>
                <a:gd name="connsiteY2" fmla="*/ 451031 h 3868037"/>
                <a:gd name="connsiteX3" fmla="*/ 1209680 w 1367465"/>
                <a:gd name="connsiteY3" fmla="*/ 908230 h 3868037"/>
                <a:gd name="connsiteX4" fmla="*/ 1257304 w 1367465"/>
                <a:gd name="connsiteY4" fmla="*/ 1413055 h 3868037"/>
                <a:gd name="connsiteX5" fmla="*/ 1254406 w 1367465"/>
                <a:gd name="connsiteY5" fmla="*/ 1929477 h 3868037"/>
                <a:gd name="connsiteX6" fmla="*/ 1257308 w 1367465"/>
                <a:gd name="connsiteY6" fmla="*/ 2460805 h 3868037"/>
                <a:gd name="connsiteX7" fmla="*/ 1200158 w 1367465"/>
                <a:gd name="connsiteY7" fmla="*/ 2956105 h 3868037"/>
                <a:gd name="connsiteX8" fmla="*/ 1190634 w 1367465"/>
                <a:gd name="connsiteY8" fmla="*/ 3413306 h 3868037"/>
                <a:gd name="connsiteX9" fmla="*/ 808389 w 1367465"/>
                <a:gd name="connsiteY9" fmla="*/ 3782605 h 3868037"/>
                <a:gd name="connsiteX10" fmla="*/ 424 w 1367465"/>
                <a:gd name="connsiteY10" fmla="*/ 1996152 h 3868037"/>
                <a:gd name="connsiteX0" fmla="*/ 488 w 1367529"/>
                <a:gd name="connsiteY0" fmla="*/ 1996152 h 3848027"/>
                <a:gd name="connsiteX1" fmla="*/ 808453 w 1367529"/>
                <a:gd name="connsiteY1" fmla="*/ 76349 h 3848027"/>
                <a:gd name="connsiteX2" fmla="*/ 1152598 w 1367529"/>
                <a:gd name="connsiteY2" fmla="*/ 451031 h 3848027"/>
                <a:gd name="connsiteX3" fmla="*/ 1209744 w 1367529"/>
                <a:gd name="connsiteY3" fmla="*/ 908230 h 3848027"/>
                <a:gd name="connsiteX4" fmla="*/ 1257368 w 1367529"/>
                <a:gd name="connsiteY4" fmla="*/ 1413055 h 3848027"/>
                <a:gd name="connsiteX5" fmla="*/ 1254470 w 1367529"/>
                <a:gd name="connsiteY5" fmla="*/ 1929477 h 3848027"/>
                <a:gd name="connsiteX6" fmla="*/ 1257372 w 1367529"/>
                <a:gd name="connsiteY6" fmla="*/ 2460805 h 3848027"/>
                <a:gd name="connsiteX7" fmla="*/ 1200222 w 1367529"/>
                <a:gd name="connsiteY7" fmla="*/ 2956105 h 3848027"/>
                <a:gd name="connsiteX8" fmla="*/ 1190698 w 1367529"/>
                <a:gd name="connsiteY8" fmla="*/ 3413306 h 3848027"/>
                <a:gd name="connsiteX9" fmla="*/ 808453 w 1367529"/>
                <a:gd name="connsiteY9" fmla="*/ 3782605 h 3848027"/>
                <a:gd name="connsiteX10" fmla="*/ 488 w 1367529"/>
                <a:gd name="connsiteY10" fmla="*/ 1996152 h 3848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67529" h="3848027">
                  <a:moveTo>
                    <a:pt x="488" y="1996152"/>
                  </a:moveTo>
                  <a:cubicBezTo>
                    <a:pt x="19538" y="686948"/>
                    <a:pt x="502138" y="295769"/>
                    <a:pt x="808453" y="76349"/>
                  </a:cubicBezTo>
                  <a:cubicBezTo>
                    <a:pt x="1114768" y="-143071"/>
                    <a:pt x="1295266" y="150459"/>
                    <a:pt x="1152598" y="451031"/>
                  </a:cubicBezTo>
                  <a:cubicBezTo>
                    <a:pt x="1343305" y="694453"/>
                    <a:pt x="1181169" y="749480"/>
                    <a:pt x="1209744" y="908230"/>
                  </a:cubicBezTo>
                  <a:cubicBezTo>
                    <a:pt x="1428819" y="1143180"/>
                    <a:pt x="1237214" y="1247610"/>
                    <a:pt x="1257368" y="1413055"/>
                  </a:cubicBezTo>
                  <a:cubicBezTo>
                    <a:pt x="1506125" y="1788050"/>
                    <a:pt x="1256057" y="1840577"/>
                    <a:pt x="1254470" y="1929477"/>
                  </a:cubicBezTo>
                  <a:cubicBezTo>
                    <a:pt x="1452911" y="2161252"/>
                    <a:pt x="1287051" y="2289700"/>
                    <a:pt x="1257372" y="2460805"/>
                  </a:cubicBezTo>
                  <a:cubicBezTo>
                    <a:pt x="1418196" y="2784310"/>
                    <a:pt x="1227209" y="2797355"/>
                    <a:pt x="1200222" y="2956105"/>
                  </a:cubicBezTo>
                  <a:cubicBezTo>
                    <a:pt x="1335163" y="3191055"/>
                    <a:pt x="1255993" y="3275556"/>
                    <a:pt x="1190698" y="3413306"/>
                  </a:cubicBezTo>
                  <a:cubicBezTo>
                    <a:pt x="1268278" y="3722506"/>
                    <a:pt x="1092546" y="3971172"/>
                    <a:pt x="808453" y="3782605"/>
                  </a:cubicBezTo>
                  <a:cubicBezTo>
                    <a:pt x="524360" y="3594038"/>
                    <a:pt x="-18562" y="3305356"/>
                    <a:pt x="488" y="199615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B21E671-A4D8-E904-FDF3-3342A49E7258}"/>
                </a:ext>
              </a:extLst>
            </p:cNvPr>
            <p:cNvSpPr/>
            <p:nvPr/>
          </p:nvSpPr>
          <p:spPr>
            <a:xfrm>
              <a:off x="595808" y="1251211"/>
              <a:ext cx="1737869" cy="551258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2BB1917F-023B-E6AA-15F0-7DCE74E63230}"/>
                </a:ext>
              </a:extLst>
            </p:cNvPr>
            <p:cNvSpPr/>
            <p:nvPr/>
          </p:nvSpPr>
          <p:spPr>
            <a:xfrm rot="17991103">
              <a:off x="496809" y="375186"/>
              <a:ext cx="1877277" cy="1980687"/>
            </a:xfrm>
            <a:prstGeom prst="arc">
              <a:avLst>
                <a:gd name="adj1" fmla="val 12779785"/>
                <a:gd name="adj2" fmla="val 5154223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Oval 12">
              <a:extLst>
                <a:ext uri="{FF2B5EF4-FFF2-40B4-BE49-F238E27FC236}">
                  <a16:creationId xmlns:a16="http://schemas.microsoft.com/office/drawing/2014/main" id="{C56077AD-4E07-C77B-89E3-475B694AB698}"/>
                </a:ext>
              </a:extLst>
            </p:cNvPr>
            <p:cNvSpPr/>
            <p:nvPr/>
          </p:nvSpPr>
          <p:spPr>
            <a:xfrm rot="557351">
              <a:off x="1248035" y="427261"/>
              <a:ext cx="627380" cy="196079"/>
            </a:xfrm>
            <a:custGeom>
              <a:avLst/>
              <a:gdLst>
                <a:gd name="connsiteX0" fmla="*/ 0 w 1107147"/>
                <a:gd name="connsiteY0" fmla="*/ 267556 h 535111"/>
                <a:gd name="connsiteX1" fmla="*/ 553574 w 1107147"/>
                <a:gd name="connsiteY1" fmla="*/ 0 h 535111"/>
                <a:gd name="connsiteX2" fmla="*/ 1107148 w 1107147"/>
                <a:gd name="connsiteY2" fmla="*/ 267556 h 535111"/>
                <a:gd name="connsiteX3" fmla="*/ 553574 w 1107147"/>
                <a:gd name="connsiteY3" fmla="*/ 535112 h 535111"/>
                <a:gd name="connsiteX4" fmla="*/ 0 w 1107147"/>
                <a:gd name="connsiteY4" fmla="*/ 267556 h 535111"/>
                <a:gd name="connsiteX0" fmla="*/ 0 w 1122536"/>
                <a:gd name="connsiteY0" fmla="*/ 33445 h 301001"/>
                <a:gd name="connsiteX1" fmla="*/ 1107148 w 1122536"/>
                <a:gd name="connsiteY1" fmla="*/ 33445 h 301001"/>
                <a:gd name="connsiteX2" fmla="*/ 553574 w 1122536"/>
                <a:gd name="connsiteY2" fmla="*/ 301001 h 301001"/>
                <a:gd name="connsiteX3" fmla="*/ 0 w 1122536"/>
                <a:gd name="connsiteY3" fmla="*/ 33445 h 301001"/>
                <a:gd name="connsiteX0" fmla="*/ 0 w 1122536"/>
                <a:gd name="connsiteY0" fmla="*/ 83278 h 350834"/>
                <a:gd name="connsiteX1" fmla="*/ 1107148 w 1122536"/>
                <a:gd name="connsiteY1" fmla="*/ 83278 h 350834"/>
                <a:gd name="connsiteX2" fmla="*/ 553574 w 1122536"/>
                <a:gd name="connsiteY2" fmla="*/ 350834 h 350834"/>
                <a:gd name="connsiteX3" fmla="*/ 0 w 1122536"/>
                <a:gd name="connsiteY3" fmla="*/ 83278 h 35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2536" h="350834">
                  <a:moveTo>
                    <a:pt x="0" y="83278"/>
                  </a:moveTo>
                  <a:cubicBezTo>
                    <a:pt x="92262" y="38685"/>
                    <a:pt x="792884" y="-79429"/>
                    <a:pt x="1107148" y="83278"/>
                  </a:cubicBezTo>
                  <a:cubicBezTo>
                    <a:pt x="1199410" y="127871"/>
                    <a:pt x="859304" y="350834"/>
                    <a:pt x="553574" y="350834"/>
                  </a:cubicBezTo>
                  <a:cubicBezTo>
                    <a:pt x="247844" y="350834"/>
                    <a:pt x="0" y="231045"/>
                    <a:pt x="0" y="83278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11DA235-6A19-22B7-3770-646B7BE7A3F6}"/>
                </a:ext>
              </a:extLst>
            </p:cNvPr>
            <p:cNvSpPr/>
            <p:nvPr/>
          </p:nvSpPr>
          <p:spPr>
            <a:xfrm rot="728066">
              <a:off x="1124852" y="548230"/>
              <a:ext cx="268682" cy="140405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CD584FDF-6659-DEDC-BCAF-B695D12E3CDF}"/>
                </a:ext>
              </a:extLst>
            </p:cNvPr>
            <p:cNvSpPr/>
            <p:nvPr/>
          </p:nvSpPr>
          <p:spPr>
            <a:xfrm rot="728066">
              <a:off x="1710093" y="757561"/>
              <a:ext cx="268682" cy="140405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F1067651-F473-3475-E03D-02B16D7391A3}"/>
                </a:ext>
              </a:extLst>
            </p:cNvPr>
            <p:cNvSpPr/>
            <p:nvPr/>
          </p:nvSpPr>
          <p:spPr>
            <a:xfrm rot="8937356">
              <a:off x="1309643" y="1478517"/>
              <a:ext cx="265799" cy="265799"/>
            </a:xfrm>
            <a:prstGeom prst="arc">
              <a:avLst>
                <a:gd name="adj1" fmla="val 11899495"/>
                <a:gd name="adj2" fmla="val 2401956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61E56953-BB4F-9407-E1B7-24982631DD19}"/>
                </a:ext>
              </a:extLst>
            </p:cNvPr>
            <p:cNvSpPr/>
            <p:nvPr/>
          </p:nvSpPr>
          <p:spPr>
            <a:xfrm>
              <a:off x="845478" y="1189858"/>
              <a:ext cx="301411" cy="301411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1182D16-6BD2-F5EC-0FBE-70ABF054A655}"/>
                </a:ext>
              </a:extLst>
            </p:cNvPr>
            <p:cNvSpPr/>
            <p:nvPr/>
          </p:nvSpPr>
          <p:spPr>
            <a:xfrm>
              <a:off x="927033" y="1239009"/>
              <a:ext cx="109105" cy="109105"/>
            </a:xfrm>
            <a:prstGeom prst="ellips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72004D0-B8B6-4E2C-348A-5861DDD2AFD7}"/>
                </a:ext>
              </a:extLst>
            </p:cNvPr>
            <p:cNvSpPr/>
            <p:nvPr/>
          </p:nvSpPr>
          <p:spPr>
            <a:xfrm>
              <a:off x="1708326" y="1189858"/>
              <a:ext cx="301411" cy="301411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C3953D39-6350-B784-6D78-B7C49D834ADB}"/>
                </a:ext>
              </a:extLst>
            </p:cNvPr>
            <p:cNvSpPr/>
            <p:nvPr/>
          </p:nvSpPr>
          <p:spPr>
            <a:xfrm>
              <a:off x="1789882" y="1239009"/>
              <a:ext cx="109105" cy="109105"/>
            </a:xfrm>
            <a:prstGeom prst="ellips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3497F4D8-DB74-72F6-26BA-F41643F7A25E}"/>
                </a:ext>
              </a:extLst>
            </p:cNvPr>
            <p:cNvSpPr/>
            <p:nvPr/>
          </p:nvSpPr>
          <p:spPr>
            <a:xfrm>
              <a:off x="607015" y="1529990"/>
              <a:ext cx="268682" cy="140405"/>
            </a:xfrm>
            <a:prstGeom prst="ellipse">
              <a:avLst/>
            </a:prstGeom>
            <a:grp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5BB73F0-DC90-DF2E-2C20-9A1AE3008AD1}"/>
                </a:ext>
              </a:extLst>
            </p:cNvPr>
            <p:cNvSpPr/>
            <p:nvPr/>
          </p:nvSpPr>
          <p:spPr>
            <a:xfrm>
              <a:off x="2007956" y="1530271"/>
              <a:ext cx="268682" cy="140405"/>
            </a:xfrm>
            <a:prstGeom prst="ellipse">
              <a:avLst/>
            </a:prstGeom>
            <a:grp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8356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391051" y="-635256"/>
            <a:ext cx="4248149" cy="413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26290" dirty="0">
                <a:solidFill>
                  <a:prstClr val="black"/>
                </a:solidFill>
                <a:latin typeface="Teaching Print Dotted" pitchFamily="50" charset="0"/>
              </a:rPr>
              <a:t>K </a:t>
            </a:r>
            <a:r>
              <a:rPr lang="en-US" sz="26290" dirty="0" err="1">
                <a:solidFill>
                  <a:prstClr val="black"/>
                </a:solidFill>
                <a:latin typeface="Teaching Print Dotted" pitchFamily="50" charset="0"/>
              </a:rPr>
              <a:t>k</a:t>
            </a:r>
            <a:endParaRPr lang="en-US" sz="2629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354114" y="799752"/>
            <a:ext cx="396261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I can write Alphabet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E8CCEC1-CA92-75FC-09A9-A6E3D09E3A0E}"/>
              </a:ext>
            </a:extLst>
          </p:cNvPr>
          <p:cNvGrpSpPr/>
          <p:nvPr/>
        </p:nvGrpSpPr>
        <p:grpSpPr>
          <a:xfrm>
            <a:off x="387267" y="1636904"/>
            <a:ext cx="3217818" cy="2931685"/>
            <a:chOff x="2978942" y="1135040"/>
            <a:chExt cx="4825364" cy="439628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F2EDE14-F8BB-0E49-6DF3-BB1DBC79F335}"/>
                </a:ext>
              </a:extLst>
            </p:cNvPr>
            <p:cNvSpPr/>
            <p:nvPr/>
          </p:nvSpPr>
          <p:spPr>
            <a:xfrm>
              <a:off x="2978942" y="1215180"/>
              <a:ext cx="1916739" cy="1863806"/>
            </a:xfrm>
            <a:prstGeom prst="ellipse">
              <a:avLst/>
            </a:prstGeom>
            <a:solidFill>
              <a:srgbClr val="DCD6D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D04F362-5D69-78B1-267F-80E4B9DEFCCE}"/>
                </a:ext>
              </a:extLst>
            </p:cNvPr>
            <p:cNvSpPr/>
            <p:nvPr/>
          </p:nvSpPr>
          <p:spPr>
            <a:xfrm>
              <a:off x="5887567" y="1203492"/>
              <a:ext cx="1916739" cy="1863806"/>
            </a:xfrm>
            <a:prstGeom prst="ellipse">
              <a:avLst/>
            </a:prstGeom>
            <a:solidFill>
              <a:srgbClr val="DCD6D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13F66C1-67BE-AC2A-F226-B67001E153E6}"/>
                </a:ext>
              </a:extLst>
            </p:cNvPr>
            <p:cNvSpPr/>
            <p:nvPr/>
          </p:nvSpPr>
          <p:spPr>
            <a:xfrm rot="5130731">
              <a:off x="6266022" y="1844317"/>
              <a:ext cx="1060353" cy="915424"/>
            </a:xfrm>
            <a:prstGeom prst="ellipse">
              <a:avLst/>
            </a:prstGeom>
            <a:solidFill>
              <a:srgbClr val="FFE7D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623E132-7B88-B11C-FF50-4FF7BDD53ECD}"/>
                </a:ext>
              </a:extLst>
            </p:cNvPr>
            <p:cNvSpPr/>
            <p:nvPr/>
          </p:nvSpPr>
          <p:spPr>
            <a:xfrm rot="5130731">
              <a:off x="3504569" y="1844317"/>
              <a:ext cx="1060353" cy="915424"/>
            </a:xfrm>
            <a:prstGeom prst="ellipse">
              <a:avLst/>
            </a:prstGeom>
            <a:solidFill>
              <a:srgbClr val="FFE7D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73">
              <a:extLst>
                <a:ext uri="{FF2B5EF4-FFF2-40B4-BE49-F238E27FC236}">
                  <a16:creationId xmlns:a16="http://schemas.microsoft.com/office/drawing/2014/main" id="{0E597EF5-A4CA-9F03-80A7-2E5C7EE582A1}"/>
                </a:ext>
              </a:extLst>
            </p:cNvPr>
            <p:cNvSpPr/>
            <p:nvPr/>
          </p:nvSpPr>
          <p:spPr>
            <a:xfrm>
              <a:off x="4101631" y="2976038"/>
              <a:ext cx="2571331" cy="2226804"/>
            </a:xfrm>
            <a:custGeom>
              <a:avLst/>
              <a:gdLst>
                <a:gd name="connsiteX0" fmla="*/ 0 w 2696620"/>
                <a:gd name="connsiteY0" fmla="*/ 1100702 h 2201403"/>
                <a:gd name="connsiteX1" fmla="*/ 1348310 w 2696620"/>
                <a:gd name="connsiteY1" fmla="*/ 0 h 2201403"/>
                <a:gd name="connsiteX2" fmla="*/ 2696620 w 2696620"/>
                <a:gd name="connsiteY2" fmla="*/ 1100702 h 2201403"/>
                <a:gd name="connsiteX3" fmla="*/ 1348310 w 2696620"/>
                <a:gd name="connsiteY3" fmla="*/ 2201404 h 2201403"/>
                <a:gd name="connsiteX4" fmla="*/ 0 w 2696620"/>
                <a:gd name="connsiteY4" fmla="*/ 1100702 h 2201403"/>
                <a:gd name="connsiteX0" fmla="*/ 22 w 2696642"/>
                <a:gd name="connsiteY0" fmla="*/ 1126102 h 2226804"/>
                <a:gd name="connsiteX1" fmla="*/ 1322932 w 2696642"/>
                <a:gd name="connsiteY1" fmla="*/ 0 h 2226804"/>
                <a:gd name="connsiteX2" fmla="*/ 2696642 w 2696642"/>
                <a:gd name="connsiteY2" fmla="*/ 1126102 h 2226804"/>
                <a:gd name="connsiteX3" fmla="*/ 1348332 w 2696642"/>
                <a:gd name="connsiteY3" fmla="*/ 2226804 h 2226804"/>
                <a:gd name="connsiteX4" fmla="*/ 22 w 2696642"/>
                <a:gd name="connsiteY4" fmla="*/ 1126102 h 2226804"/>
                <a:gd name="connsiteX0" fmla="*/ 16 w 2696636"/>
                <a:gd name="connsiteY0" fmla="*/ 1126257 h 2227233"/>
                <a:gd name="connsiteX1" fmla="*/ 1322926 w 2696636"/>
                <a:gd name="connsiteY1" fmla="*/ 155 h 2227233"/>
                <a:gd name="connsiteX2" fmla="*/ 2696636 w 2696636"/>
                <a:gd name="connsiteY2" fmla="*/ 1202457 h 2227233"/>
                <a:gd name="connsiteX3" fmla="*/ 1348326 w 2696636"/>
                <a:gd name="connsiteY3" fmla="*/ 2226959 h 2227233"/>
                <a:gd name="connsiteX4" fmla="*/ 16 w 2696636"/>
                <a:gd name="connsiteY4" fmla="*/ 1126257 h 2227233"/>
                <a:gd name="connsiteX0" fmla="*/ 16 w 2696636"/>
                <a:gd name="connsiteY0" fmla="*/ 1126257 h 2227233"/>
                <a:gd name="connsiteX1" fmla="*/ 1322926 w 2696636"/>
                <a:gd name="connsiteY1" fmla="*/ 155 h 2227233"/>
                <a:gd name="connsiteX2" fmla="*/ 2696636 w 2696636"/>
                <a:gd name="connsiteY2" fmla="*/ 1202457 h 2227233"/>
                <a:gd name="connsiteX3" fmla="*/ 1348326 w 2696636"/>
                <a:gd name="connsiteY3" fmla="*/ 2226959 h 2227233"/>
                <a:gd name="connsiteX4" fmla="*/ 16 w 2696636"/>
                <a:gd name="connsiteY4" fmla="*/ 1126257 h 2227233"/>
                <a:gd name="connsiteX0" fmla="*/ 16 w 2633136"/>
                <a:gd name="connsiteY0" fmla="*/ 1128046 h 2234035"/>
                <a:gd name="connsiteX1" fmla="*/ 1322926 w 2633136"/>
                <a:gd name="connsiteY1" fmla="*/ 1944 h 2234035"/>
                <a:gd name="connsiteX2" fmla="*/ 2633136 w 2633136"/>
                <a:gd name="connsiteY2" fmla="*/ 1407446 h 2234035"/>
                <a:gd name="connsiteX3" fmla="*/ 1348326 w 2633136"/>
                <a:gd name="connsiteY3" fmla="*/ 2228748 h 2234035"/>
                <a:gd name="connsiteX4" fmla="*/ 16 w 2633136"/>
                <a:gd name="connsiteY4" fmla="*/ 1128046 h 2234035"/>
                <a:gd name="connsiteX0" fmla="*/ 16 w 2633136"/>
                <a:gd name="connsiteY0" fmla="*/ 1128046 h 2234035"/>
                <a:gd name="connsiteX1" fmla="*/ 1322926 w 2633136"/>
                <a:gd name="connsiteY1" fmla="*/ 1944 h 2234035"/>
                <a:gd name="connsiteX2" fmla="*/ 2633136 w 2633136"/>
                <a:gd name="connsiteY2" fmla="*/ 1407446 h 2234035"/>
                <a:gd name="connsiteX3" fmla="*/ 1348326 w 2633136"/>
                <a:gd name="connsiteY3" fmla="*/ 2228748 h 2234035"/>
                <a:gd name="connsiteX4" fmla="*/ 16 w 2633136"/>
                <a:gd name="connsiteY4" fmla="*/ 1128046 h 2234035"/>
                <a:gd name="connsiteX0" fmla="*/ 16 w 2620436"/>
                <a:gd name="connsiteY0" fmla="*/ 1128046 h 2234035"/>
                <a:gd name="connsiteX1" fmla="*/ 1322926 w 2620436"/>
                <a:gd name="connsiteY1" fmla="*/ 1944 h 2234035"/>
                <a:gd name="connsiteX2" fmla="*/ 2620436 w 2620436"/>
                <a:gd name="connsiteY2" fmla="*/ 1407446 h 2234035"/>
                <a:gd name="connsiteX3" fmla="*/ 1348326 w 2620436"/>
                <a:gd name="connsiteY3" fmla="*/ 2228748 h 2234035"/>
                <a:gd name="connsiteX4" fmla="*/ 16 w 2620436"/>
                <a:gd name="connsiteY4" fmla="*/ 1128046 h 2234035"/>
                <a:gd name="connsiteX0" fmla="*/ 16 w 2620436"/>
                <a:gd name="connsiteY0" fmla="*/ 1128046 h 2234035"/>
                <a:gd name="connsiteX1" fmla="*/ 1322926 w 2620436"/>
                <a:gd name="connsiteY1" fmla="*/ 1944 h 2234035"/>
                <a:gd name="connsiteX2" fmla="*/ 2620436 w 2620436"/>
                <a:gd name="connsiteY2" fmla="*/ 1407446 h 2234035"/>
                <a:gd name="connsiteX3" fmla="*/ 1348326 w 2620436"/>
                <a:gd name="connsiteY3" fmla="*/ 2228748 h 2234035"/>
                <a:gd name="connsiteX4" fmla="*/ 16 w 2620436"/>
                <a:gd name="connsiteY4" fmla="*/ 1128046 h 2234035"/>
                <a:gd name="connsiteX0" fmla="*/ 16 w 2620436"/>
                <a:gd name="connsiteY0" fmla="*/ 1128046 h 2234035"/>
                <a:gd name="connsiteX1" fmla="*/ 1322926 w 2620436"/>
                <a:gd name="connsiteY1" fmla="*/ 1944 h 2234035"/>
                <a:gd name="connsiteX2" fmla="*/ 2620436 w 2620436"/>
                <a:gd name="connsiteY2" fmla="*/ 1407446 h 2234035"/>
                <a:gd name="connsiteX3" fmla="*/ 1348326 w 2620436"/>
                <a:gd name="connsiteY3" fmla="*/ 2228748 h 2234035"/>
                <a:gd name="connsiteX4" fmla="*/ 16 w 2620436"/>
                <a:gd name="connsiteY4" fmla="*/ 1128046 h 2234035"/>
                <a:gd name="connsiteX0" fmla="*/ 16 w 2569636"/>
                <a:gd name="connsiteY0" fmla="*/ 1405502 h 2226804"/>
                <a:gd name="connsiteX1" fmla="*/ 1272126 w 2569636"/>
                <a:gd name="connsiteY1" fmla="*/ 0 h 2226804"/>
                <a:gd name="connsiteX2" fmla="*/ 2569636 w 2569636"/>
                <a:gd name="connsiteY2" fmla="*/ 1405502 h 2226804"/>
                <a:gd name="connsiteX3" fmla="*/ 1297526 w 2569636"/>
                <a:gd name="connsiteY3" fmla="*/ 2226804 h 2226804"/>
                <a:gd name="connsiteX4" fmla="*/ 16 w 2569636"/>
                <a:gd name="connsiteY4" fmla="*/ 1405502 h 2226804"/>
                <a:gd name="connsiteX0" fmla="*/ 16 w 2569636"/>
                <a:gd name="connsiteY0" fmla="*/ 1405502 h 2226804"/>
                <a:gd name="connsiteX1" fmla="*/ 1272126 w 2569636"/>
                <a:gd name="connsiteY1" fmla="*/ 0 h 2226804"/>
                <a:gd name="connsiteX2" fmla="*/ 2569636 w 2569636"/>
                <a:gd name="connsiteY2" fmla="*/ 1405502 h 2226804"/>
                <a:gd name="connsiteX3" fmla="*/ 1297526 w 2569636"/>
                <a:gd name="connsiteY3" fmla="*/ 2226804 h 2226804"/>
                <a:gd name="connsiteX4" fmla="*/ 16 w 2569636"/>
                <a:gd name="connsiteY4" fmla="*/ 1405502 h 2226804"/>
                <a:gd name="connsiteX0" fmla="*/ 1711 w 2571331"/>
                <a:gd name="connsiteY0" fmla="*/ 1405502 h 2226804"/>
                <a:gd name="connsiteX1" fmla="*/ 1273821 w 2571331"/>
                <a:gd name="connsiteY1" fmla="*/ 0 h 2226804"/>
                <a:gd name="connsiteX2" fmla="*/ 2571331 w 2571331"/>
                <a:gd name="connsiteY2" fmla="*/ 1405502 h 2226804"/>
                <a:gd name="connsiteX3" fmla="*/ 1299221 w 2571331"/>
                <a:gd name="connsiteY3" fmla="*/ 2226804 h 2226804"/>
                <a:gd name="connsiteX4" fmla="*/ 1711 w 2571331"/>
                <a:gd name="connsiteY4" fmla="*/ 1405502 h 2226804"/>
                <a:gd name="connsiteX0" fmla="*/ 1711 w 2571331"/>
                <a:gd name="connsiteY0" fmla="*/ 1405502 h 2226804"/>
                <a:gd name="connsiteX1" fmla="*/ 1273821 w 2571331"/>
                <a:gd name="connsiteY1" fmla="*/ 0 h 2226804"/>
                <a:gd name="connsiteX2" fmla="*/ 2571331 w 2571331"/>
                <a:gd name="connsiteY2" fmla="*/ 1405502 h 2226804"/>
                <a:gd name="connsiteX3" fmla="*/ 1299221 w 2571331"/>
                <a:gd name="connsiteY3" fmla="*/ 2226804 h 2226804"/>
                <a:gd name="connsiteX4" fmla="*/ 1711 w 2571331"/>
                <a:gd name="connsiteY4" fmla="*/ 1405502 h 2226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331" h="2226804">
                  <a:moveTo>
                    <a:pt x="1711" y="1405502"/>
                  </a:moveTo>
                  <a:cubicBezTo>
                    <a:pt x="48278" y="1034368"/>
                    <a:pt x="845551" y="0"/>
                    <a:pt x="1273821" y="0"/>
                  </a:cubicBezTo>
                  <a:cubicBezTo>
                    <a:pt x="1702091" y="0"/>
                    <a:pt x="2520531" y="1026201"/>
                    <a:pt x="2571331" y="1405502"/>
                  </a:cubicBezTo>
                  <a:cubicBezTo>
                    <a:pt x="2571331" y="2013403"/>
                    <a:pt x="1727491" y="2226804"/>
                    <a:pt x="1299221" y="2226804"/>
                  </a:cubicBezTo>
                  <a:cubicBezTo>
                    <a:pt x="870951" y="2226804"/>
                    <a:pt x="-44856" y="1776636"/>
                    <a:pt x="1711" y="1405502"/>
                  </a:cubicBezTo>
                  <a:close/>
                </a:path>
              </a:pathLst>
            </a:custGeom>
            <a:solidFill>
              <a:srgbClr val="DCD6D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22C2FB7-275A-6E95-69F2-6DC88C3E2D5C}"/>
                </a:ext>
              </a:extLst>
            </p:cNvPr>
            <p:cNvSpPr/>
            <p:nvPr/>
          </p:nvSpPr>
          <p:spPr>
            <a:xfrm>
              <a:off x="4469185" y="3342043"/>
              <a:ext cx="1916739" cy="1905054"/>
            </a:xfrm>
            <a:prstGeom prst="ellipse">
              <a:avLst/>
            </a:prstGeom>
            <a:solidFill>
              <a:srgbClr val="FFE7D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">
              <a:extLst>
                <a:ext uri="{FF2B5EF4-FFF2-40B4-BE49-F238E27FC236}">
                  <a16:creationId xmlns:a16="http://schemas.microsoft.com/office/drawing/2014/main" id="{32486A6F-7C26-B682-31C4-9BD07FF415CC}"/>
                </a:ext>
              </a:extLst>
            </p:cNvPr>
            <p:cNvSpPr/>
            <p:nvPr/>
          </p:nvSpPr>
          <p:spPr>
            <a:xfrm rot="918697">
              <a:off x="4193322" y="3288071"/>
              <a:ext cx="1062717" cy="1248293"/>
            </a:xfrm>
            <a:custGeom>
              <a:avLst/>
              <a:gdLst>
                <a:gd name="connsiteX0" fmla="*/ 0 w 481145"/>
                <a:gd name="connsiteY0" fmla="*/ 0 h 937647"/>
                <a:gd name="connsiteX1" fmla="*/ 481145 w 481145"/>
                <a:gd name="connsiteY1" fmla="*/ 0 h 937647"/>
                <a:gd name="connsiteX2" fmla="*/ 481145 w 481145"/>
                <a:gd name="connsiteY2" fmla="*/ 937647 h 937647"/>
                <a:gd name="connsiteX3" fmla="*/ 0 w 481145"/>
                <a:gd name="connsiteY3" fmla="*/ 937647 h 937647"/>
                <a:gd name="connsiteX4" fmla="*/ 0 w 481145"/>
                <a:gd name="connsiteY4" fmla="*/ 0 h 937647"/>
                <a:gd name="connsiteX0" fmla="*/ 0 w 964691"/>
                <a:gd name="connsiteY0" fmla="*/ 0 h 1068606"/>
                <a:gd name="connsiteX1" fmla="*/ 481145 w 964691"/>
                <a:gd name="connsiteY1" fmla="*/ 0 h 1068606"/>
                <a:gd name="connsiteX2" fmla="*/ 964691 w 964691"/>
                <a:gd name="connsiteY2" fmla="*/ 1068606 h 1068606"/>
                <a:gd name="connsiteX3" fmla="*/ 0 w 964691"/>
                <a:gd name="connsiteY3" fmla="*/ 937647 h 1068606"/>
                <a:gd name="connsiteX4" fmla="*/ 0 w 964691"/>
                <a:gd name="connsiteY4" fmla="*/ 0 h 1068606"/>
                <a:gd name="connsiteX0" fmla="*/ 0 w 981412"/>
                <a:gd name="connsiteY0" fmla="*/ 0 h 1068606"/>
                <a:gd name="connsiteX1" fmla="*/ 481145 w 981412"/>
                <a:gd name="connsiteY1" fmla="*/ 0 h 1068606"/>
                <a:gd name="connsiteX2" fmla="*/ 964691 w 981412"/>
                <a:gd name="connsiteY2" fmla="*/ 1068606 h 1068606"/>
                <a:gd name="connsiteX3" fmla="*/ 0 w 981412"/>
                <a:gd name="connsiteY3" fmla="*/ 937647 h 1068606"/>
                <a:gd name="connsiteX4" fmla="*/ 0 w 981412"/>
                <a:gd name="connsiteY4" fmla="*/ 0 h 1068606"/>
                <a:gd name="connsiteX0" fmla="*/ 0 w 973756"/>
                <a:gd name="connsiteY0" fmla="*/ 0 h 1068606"/>
                <a:gd name="connsiteX1" fmla="*/ 481145 w 973756"/>
                <a:gd name="connsiteY1" fmla="*/ 0 h 1068606"/>
                <a:gd name="connsiteX2" fmla="*/ 964691 w 973756"/>
                <a:gd name="connsiteY2" fmla="*/ 1068606 h 1068606"/>
                <a:gd name="connsiteX3" fmla="*/ 0 w 973756"/>
                <a:gd name="connsiteY3" fmla="*/ 937647 h 1068606"/>
                <a:gd name="connsiteX4" fmla="*/ 0 w 973756"/>
                <a:gd name="connsiteY4" fmla="*/ 0 h 1068606"/>
                <a:gd name="connsiteX0" fmla="*/ 0 w 994297"/>
                <a:gd name="connsiteY0" fmla="*/ 0 h 1068606"/>
                <a:gd name="connsiteX1" fmla="*/ 481145 w 994297"/>
                <a:gd name="connsiteY1" fmla="*/ 0 h 1068606"/>
                <a:gd name="connsiteX2" fmla="*/ 964691 w 994297"/>
                <a:gd name="connsiteY2" fmla="*/ 1068606 h 1068606"/>
                <a:gd name="connsiteX3" fmla="*/ 0 w 994297"/>
                <a:gd name="connsiteY3" fmla="*/ 937647 h 1068606"/>
                <a:gd name="connsiteX4" fmla="*/ 0 w 994297"/>
                <a:gd name="connsiteY4" fmla="*/ 0 h 1068606"/>
                <a:gd name="connsiteX0" fmla="*/ 0 w 994297"/>
                <a:gd name="connsiteY0" fmla="*/ 0 h 1224796"/>
                <a:gd name="connsiteX1" fmla="*/ 481145 w 994297"/>
                <a:gd name="connsiteY1" fmla="*/ 0 h 1224796"/>
                <a:gd name="connsiteX2" fmla="*/ 964691 w 994297"/>
                <a:gd name="connsiteY2" fmla="*/ 1068606 h 1224796"/>
                <a:gd name="connsiteX3" fmla="*/ 0 w 994297"/>
                <a:gd name="connsiteY3" fmla="*/ 937647 h 1224796"/>
                <a:gd name="connsiteX4" fmla="*/ 0 w 994297"/>
                <a:gd name="connsiteY4" fmla="*/ 0 h 1224796"/>
                <a:gd name="connsiteX0" fmla="*/ 0 w 994297"/>
                <a:gd name="connsiteY0" fmla="*/ 0 h 1068606"/>
                <a:gd name="connsiteX1" fmla="*/ 481145 w 994297"/>
                <a:gd name="connsiteY1" fmla="*/ 0 h 1068606"/>
                <a:gd name="connsiteX2" fmla="*/ 964691 w 994297"/>
                <a:gd name="connsiteY2" fmla="*/ 1068606 h 1068606"/>
                <a:gd name="connsiteX3" fmla="*/ 0 w 994297"/>
                <a:gd name="connsiteY3" fmla="*/ 0 h 1068606"/>
                <a:gd name="connsiteX0" fmla="*/ 44766 w 1039063"/>
                <a:gd name="connsiteY0" fmla="*/ 0 h 1191743"/>
                <a:gd name="connsiteX1" fmla="*/ 525911 w 1039063"/>
                <a:gd name="connsiteY1" fmla="*/ 0 h 1191743"/>
                <a:gd name="connsiteX2" fmla="*/ 1009457 w 1039063"/>
                <a:gd name="connsiteY2" fmla="*/ 1068606 h 1191743"/>
                <a:gd name="connsiteX3" fmla="*/ 44766 w 1039063"/>
                <a:gd name="connsiteY3" fmla="*/ 0 h 1191743"/>
                <a:gd name="connsiteX0" fmla="*/ 48213 w 944517"/>
                <a:gd name="connsiteY0" fmla="*/ 0 h 1208055"/>
                <a:gd name="connsiteX1" fmla="*/ 431365 w 944517"/>
                <a:gd name="connsiteY1" fmla="*/ 26830 h 1208055"/>
                <a:gd name="connsiteX2" fmla="*/ 914911 w 944517"/>
                <a:gd name="connsiteY2" fmla="*/ 1095436 h 1208055"/>
                <a:gd name="connsiteX3" fmla="*/ 48213 w 944517"/>
                <a:gd name="connsiteY3" fmla="*/ 0 h 1208055"/>
                <a:gd name="connsiteX0" fmla="*/ 157262 w 1053566"/>
                <a:gd name="connsiteY0" fmla="*/ 0 h 1188029"/>
                <a:gd name="connsiteX1" fmla="*/ 540414 w 1053566"/>
                <a:gd name="connsiteY1" fmla="*/ 26830 h 1188029"/>
                <a:gd name="connsiteX2" fmla="*/ 1023960 w 1053566"/>
                <a:gd name="connsiteY2" fmla="*/ 1095436 h 1188029"/>
                <a:gd name="connsiteX3" fmla="*/ 157262 w 1053566"/>
                <a:gd name="connsiteY3" fmla="*/ 0 h 1188029"/>
                <a:gd name="connsiteX0" fmla="*/ 159491 w 1055795"/>
                <a:gd name="connsiteY0" fmla="*/ 0 h 1248293"/>
                <a:gd name="connsiteX1" fmla="*/ 542643 w 1055795"/>
                <a:gd name="connsiteY1" fmla="*/ 26830 h 1248293"/>
                <a:gd name="connsiteX2" fmla="*/ 1026189 w 1055795"/>
                <a:gd name="connsiteY2" fmla="*/ 1095436 h 1248293"/>
                <a:gd name="connsiteX3" fmla="*/ 159491 w 1055795"/>
                <a:gd name="connsiteY3" fmla="*/ 0 h 1248293"/>
                <a:gd name="connsiteX0" fmla="*/ 159491 w 1062717"/>
                <a:gd name="connsiteY0" fmla="*/ 0 h 1248293"/>
                <a:gd name="connsiteX1" fmla="*/ 542643 w 1062717"/>
                <a:gd name="connsiteY1" fmla="*/ 26830 h 1248293"/>
                <a:gd name="connsiteX2" fmla="*/ 1026189 w 1062717"/>
                <a:gd name="connsiteY2" fmla="*/ 1095436 h 1248293"/>
                <a:gd name="connsiteX3" fmla="*/ 159491 w 1062717"/>
                <a:gd name="connsiteY3" fmla="*/ 0 h 1248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17" h="1248293">
                  <a:moveTo>
                    <a:pt x="159491" y="0"/>
                  </a:moveTo>
                  <a:lnTo>
                    <a:pt x="542643" y="26830"/>
                  </a:lnTo>
                  <a:cubicBezTo>
                    <a:pt x="264021" y="556115"/>
                    <a:pt x="1262525" y="604065"/>
                    <a:pt x="1026189" y="1095436"/>
                  </a:cubicBezTo>
                  <a:cubicBezTo>
                    <a:pt x="918288" y="1234696"/>
                    <a:pt x="-460191" y="1660230"/>
                    <a:pt x="159491" y="0"/>
                  </a:cubicBezTo>
                  <a:close/>
                </a:path>
              </a:pathLst>
            </a:custGeom>
            <a:solidFill>
              <a:srgbClr val="DCD6D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">
              <a:extLst>
                <a:ext uri="{FF2B5EF4-FFF2-40B4-BE49-F238E27FC236}">
                  <a16:creationId xmlns:a16="http://schemas.microsoft.com/office/drawing/2014/main" id="{BE4A2B64-63FB-B747-07C6-A6145A589377}"/>
                </a:ext>
              </a:extLst>
            </p:cNvPr>
            <p:cNvSpPr/>
            <p:nvPr/>
          </p:nvSpPr>
          <p:spPr>
            <a:xfrm rot="20681303" flipH="1">
              <a:off x="5511744" y="3278366"/>
              <a:ext cx="1062717" cy="1248293"/>
            </a:xfrm>
            <a:custGeom>
              <a:avLst/>
              <a:gdLst>
                <a:gd name="connsiteX0" fmla="*/ 0 w 481145"/>
                <a:gd name="connsiteY0" fmla="*/ 0 h 937647"/>
                <a:gd name="connsiteX1" fmla="*/ 481145 w 481145"/>
                <a:gd name="connsiteY1" fmla="*/ 0 h 937647"/>
                <a:gd name="connsiteX2" fmla="*/ 481145 w 481145"/>
                <a:gd name="connsiteY2" fmla="*/ 937647 h 937647"/>
                <a:gd name="connsiteX3" fmla="*/ 0 w 481145"/>
                <a:gd name="connsiteY3" fmla="*/ 937647 h 937647"/>
                <a:gd name="connsiteX4" fmla="*/ 0 w 481145"/>
                <a:gd name="connsiteY4" fmla="*/ 0 h 937647"/>
                <a:gd name="connsiteX0" fmla="*/ 0 w 964691"/>
                <a:gd name="connsiteY0" fmla="*/ 0 h 1068606"/>
                <a:gd name="connsiteX1" fmla="*/ 481145 w 964691"/>
                <a:gd name="connsiteY1" fmla="*/ 0 h 1068606"/>
                <a:gd name="connsiteX2" fmla="*/ 964691 w 964691"/>
                <a:gd name="connsiteY2" fmla="*/ 1068606 h 1068606"/>
                <a:gd name="connsiteX3" fmla="*/ 0 w 964691"/>
                <a:gd name="connsiteY3" fmla="*/ 937647 h 1068606"/>
                <a:gd name="connsiteX4" fmla="*/ 0 w 964691"/>
                <a:gd name="connsiteY4" fmla="*/ 0 h 1068606"/>
                <a:gd name="connsiteX0" fmla="*/ 0 w 981412"/>
                <a:gd name="connsiteY0" fmla="*/ 0 h 1068606"/>
                <a:gd name="connsiteX1" fmla="*/ 481145 w 981412"/>
                <a:gd name="connsiteY1" fmla="*/ 0 h 1068606"/>
                <a:gd name="connsiteX2" fmla="*/ 964691 w 981412"/>
                <a:gd name="connsiteY2" fmla="*/ 1068606 h 1068606"/>
                <a:gd name="connsiteX3" fmla="*/ 0 w 981412"/>
                <a:gd name="connsiteY3" fmla="*/ 937647 h 1068606"/>
                <a:gd name="connsiteX4" fmla="*/ 0 w 981412"/>
                <a:gd name="connsiteY4" fmla="*/ 0 h 1068606"/>
                <a:gd name="connsiteX0" fmla="*/ 0 w 973756"/>
                <a:gd name="connsiteY0" fmla="*/ 0 h 1068606"/>
                <a:gd name="connsiteX1" fmla="*/ 481145 w 973756"/>
                <a:gd name="connsiteY1" fmla="*/ 0 h 1068606"/>
                <a:gd name="connsiteX2" fmla="*/ 964691 w 973756"/>
                <a:gd name="connsiteY2" fmla="*/ 1068606 h 1068606"/>
                <a:gd name="connsiteX3" fmla="*/ 0 w 973756"/>
                <a:gd name="connsiteY3" fmla="*/ 937647 h 1068606"/>
                <a:gd name="connsiteX4" fmla="*/ 0 w 973756"/>
                <a:gd name="connsiteY4" fmla="*/ 0 h 1068606"/>
                <a:gd name="connsiteX0" fmla="*/ 0 w 994297"/>
                <a:gd name="connsiteY0" fmla="*/ 0 h 1068606"/>
                <a:gd name="connsiteX1" fmla="*/ 481145 w 994297"/>
                <a:gd name="connsiteY1" fmla="*/ 0 h 1068606"/>
                <a:gd name="connsiteX2" fmla="*/ 964691 w 994297"/>
                <a:gd name="connsiteY2" fmla="*/ 1068606 h 1068606"/>
                <a:gd name="connsiteX3" fmla="*/ 0 w 994297"/>
                <a:gd name="connsiteY3" fmla="*/ 937647 h 1068606"/>
                <a:gd name="connsiteX4" fmla="*/ 0 w 994297"/>
                <a:gd name="connsiteY4" fmla="*/ 0 h 1068606"/>
                <a:gd name="connsiteX0" fmla="*/ 0 w 994297"/>
                <a:gd name="connsiteY0" fmla="*/ 0 h 1224796"/>
                <a:gd name="connsiteX1" fmla="*/ 481145 w 994297"/>
                <a:gd name="connsiteY1" fmla="*/ 0 h 1224796"/>
                <a:gd name="connsiteX2" fmla="*/ 964691 w 994297"/>
                <a:gd name="connsiteY2" fmla="*/ 1068606 h 1224796"/>
                <a:gd name="connsiteX3" fmla="*/ 0 w 994297"/>
                <a:gd name="connsiteY3" fmla="*/ 937647 h 1224796"/>
                <a:gd name="connsiteX4" fmla="*/ 0 w 994297"/>
                <a:gd name="connsiteY4" fmla="*/ 0 h 1224796"/>
                <a:gd name="connsiteX0" fmla="*/ 0 w 994297"/>
                <a:gd name="connsiteY0" fmla="*/ 0 h 1068606"/>
                <a:gd name="connsiteX1" fmla="*/ 481145 w 994297"/>
                <a:gd name="connsiteY1" fmla="*/ 0 h 1068606"/>
                <a:gd name="connsiteX2" fmla="*/ 964691 w 994297"/>
                <a:gd name="connsiteY2" fmla="*/ 1068606 h 1068606"/>
                <a:gd name="connsiteX3" fmla="*/ 0 w 994297"/>
                <a:gd name="connsiteY3" fmla="*/ 0 h 1068606"/>
                <a:gd name="connsiteX0" fmla="*/ 44766 w 1039063"/>
                <a:gd name="connsiteY0" fmla="*/ 0 h 1191743"/>
                <a:gd name="connsiteX1" fmla="*/ 525911 w 1039063"/>
                <a:gd name="connsiteY1" fmla="*/ 0 h 1191743"/>
                <a:gd name="connsiteX2" fmla="*/ 1009457 w 1039063"/>
                <a:gd name="connsiteY2" fmla="*/ 1068606 h 1191743"/>
                <a:gd name="connsiteX3" fmla="*/ 44766 w 1039063"/>
                <a:gd name="connsiteY3" fmla="*/ 0 h 1191743"/>
                <a:gd name="connsiteX0" fmla="*/ 48213 w 944517"/>
                <a:gd name="connsiteY0" fmla="*/ 0 h 1208055"/>
                <a:gd name="connsiteX1" fmla="*/ 431365 w 944517"/>
                <a:gd name="connsiteY1" fmla="*/ 26830 h 1208055"/>
                <a:gd name="connsiteX2" fmla="*/ 914911 w 944517"/>
                <a:gd name="connsiteY2" fmla="*/ 1095436 h 1208055"/>
                <a:gd name="connsiteX3" fmla="*/ 48213 w 944517"/>
                <a:gd name="connsiteY3" fmla="*/ 0 h 1208055"/>
                <a:gd name="connsiteX0" fmla="*/ 157262 w 1053566"/>
                <a:gd name="connsiteY0" fmla="*/ 0 h 1188029"/>
                <a:gd name="connsiteX1" fmla="*/ 540414 w 1053566"/>
                <a:gd name="connsiteY1" fmla="*/ 26830 h 1188029"/>
                <a:gd name="connsiteX2" fmla="*/ 1023960 w 1053566"/>
                <a:gd name="connsiteY2" fmla="*/ 1095436 h 1188029"/>
                <a:gd name="connsiteX3" fmla="*/ 157262 w 1053566"/>
                <a:gd name="connsiteY3" fmla="*/ 0 h 1188029"/>
                <a:gd name="connsiteX0" fmla="*/ 159491 w 1055795"/>
                <a:gd name="connsiteY0" fmla="*/ 0 h 1248293"/>
                <a:gd name="connsiteX1" fmla="*/ 542643 w 1055795"/>
                <a:gd name="connsiteY1" fmla="*/ 26830 h 1248293"/>
                <a:gd name="connsiteX2" fmla="*/ 1026189 w 1055795"/>
                <a:gd name="connsiteY2" fmla="*/ 1095436 h 1248293"/>
                <a:gd name="connsiteX3" fmla="*/ 159491 w 1055795"/>
                <a:gd name="connsiteY3" fmla="*/ 0 h 1248293"/>
                <a:gd name="connsiteX0" fmla="*/ 159491 w 1062717"/>
                <a:gd name="connsiteY0" fmla="*/ 0 h 1248293"/>
                <a:gd name="connsiteX1" fmla="*/ 542643 w 1062717"/>
                <a:gd name="connsiteY1" fmla="*/ 26830 h 1248293"/>
                <a:gd name="connsiteX2" fmla="*/ 1026189 w 1062717"/>
                <a:gd name="connsiteY2" fmla="*/ 1095436 h 1248293"/>
                <a:gd name="connsiteX3" fmla="*/ 159491 w 1062717"/>
                <a:gd name="connsiteY3" fmla="*/ 0 h 1248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17" h="1248293">
                  <a:moveTo>
                    <a:pt x="159491" y="0"/>
                  </a:moveTo>
                  <a:lnTo>
                    <a:pt x="542643" y="26830"/>
                  </a:lnTo>
                  <a:cubicBezTo>
                    <a:pt x="264021" y="556115"/>
                    <a:pt x="1262525" y="604065"/>
                    <a:pt x="1026189" y="1095436"/>
                  </a:cubicBezTo>
                  <a:cubicBezTo>
                    <a:pt x="918288" y="1234696"/>
                    <a:pt x="-460191" y="1660230"/>
                    <a:pt x="159491" y="0"/>
                  </a:cubicBezTo>
                  <a:close/>
                </a:path>
              </a:pathLst>
            </a:custGeom>
            <a:solidFill>
              <a:srgbClr val="DCD6D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72">
              <a:extLst>
                <a:ext uri="{FF2B5EF4-FFF2-40B4-BE49-F238E27FC236}">
                  <a16:creationId xmlns:a16="http://schemas.microsoft.com/office/drawing/2014/main" id="{92658E1D-2D24-28DB-5AC2-9B0B83FC795B}"/>
                </a:ext>
              </a:extLst>
            </p:cNvPr>
            <p:cNvSpPr/>
            <p:nvPr/>
          </p:nvSpPr>
          <p:spPr>
            <a:xfrm>
              <a:off x="4152052" y="1311932"/>
              <a:ext cx="2484326" cy="2442926"/>
            </a:xfrm>
            <a:custGeom>
              <a:avLst/>
              <a:gdLst>
                <a:gd name="connsiteX0" fmla="*/ 0 w 2484325"/>
                <a:gd name="connsiteY0" fmla="*/ 1221463 h 2442926"/>
                <a:gd name="connsiteX1" fmla="*/ 1242163 w 2484325"/>
                <a:gd name="connsiteY1" fmla="*/ 0 h 2442926"/>
                <a:gd name="connsiteX2" fmla="*/ 2484326 w 2484325"/>
                <a:gd name="connsiteY2" fmla="*/ 1221463 h 2442926"/>
                <a:gd name="connsiteX3" fmla="*/ 1242163 w 2484325"/>
                <a:gd name="connsiteY3" fmla="*/ 2442926 h 2442926"/>
                <a:gd name="connsiteX4" fmla="*/ 0 w 2484325"/>
                <a:gd name="connsiteY4" fmla="*/ 1221463 h 2442926"/>
                <a:gd name="connsiteX0" fmla="*/ 0 w 2484326"/>
                <a:gd name="connsiteY0" fmla="*/ 1221463 h 2442926"/>
                <a:gd name="connsiteX1" fmla="*/ 1242163 w 2484326"/>
                <a:gd name="connsiteY1" fmla="*/ 0 h 2442926"/>
                <a:gd name="connsiteX2" fmla="*/ 2484326 w 2484326"/>
                <a:gd name="connsiteY2" fmla="*/ 1221463 h 2442926"/>
                <a:gd name="connsiteX3" fmla="*/ 1242163 w 2484326"/>
                <a:gd name="connsiteY3" fmla="*/ 2442926 h 2442926"/>
                <a:gd name="connsiteX4" fmla="*/ 0 w 2484326"/>
                <a:gd name="connsiteY4" fmla="*/ 1221463 h 244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4326" h="2442926">
                  <a:moveTo>
                    <a:pt x="0" y="1221463"/>
                  </a:moveTo>
                  <a:cubicBezTo>
                    <a:pt x="0" y="546868"/>
                    <a:pt x="556135" y="0"/>
                    <a:pt x="1242163" y="0"/>
                  </a:cubicBezTo>
                  <a:cubicBezTo>
                    <a:pt x="1928191" y="0"/>
                    <a:pt x="2484326" y="546868"/>
                    <a:pt x="2484326" y="1221463"/>
                  </a:cubicBezTo>
                  <a:cubicBezTo>
                    <a:pt x="2484326" y="1896058"/>
                    <a:pt x="2385391" y="2442926"/>
                    <a:pt x="1242163" y="2442926"/>
                  </a:cubicBezTo>
                  <a:cubicBezTo>
                    <a:pt x="98935" y="2442926"/>
                    <a:pt x="0" y="1896058"/>
                    <a:pt x="0" y="1221463"/>
                  </a:cubicBezTo>
                  <a:close/>
                </a:path>
              </a:pathLst>
            </a:custGeom>
            <a:solidFill>
              <a:srgbClr val="DCD6D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8F27D72-8F53-B15C-7E6D-539685403533}"/>
                </a:ext>
              </a:extLst>
            </p:cNvPr>
            <p:cNvSpPr/>
            <p:nvPr/>
          </p:nvSpPr>
          <p:spPr>
            <a:xfrm>
              <a:off x="5396278" y="3020293"/>
              <a:ext cx="298158" cy="270196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  <a:gd name="connsiteX0" fmla="*/ 0 w 236166"/>
                <a:gd name="connsiteY0" fmla="*/ 0 h 220322"/>
                <a:gd name="connsiteX1" fmla="*/ 236166 w 236166"/>
                <a:gd name="connsiteY1" fmla="*/ 150233 h 220322"/>
                <a:gd name="connsiteX0" fmla="*/ 0 w 236166"/>
                <a:gd name="connsiteY0" fmla="*/ 0 h 243400"/>
                <a:gd name="connsiteX1" fmla="*/ 236166 w 236166"/>
                <a:gd name="connsiteY1" fmla="*/ 150233 h 243400"/>
                <a:gd name="connsiteX0" fmla="*/ 0 w 236166"/>
                <a:gd name="connsiteY0" fmla="*/ 0 h 241621"/>
                <a:gd name="connsiteX1" fmla="*/ 236166 w 236166"/>
                <a:gd name="connsiteY1" fmla="*/ 150233 h 241621"/>
                <a:gd name="connsiteX0" fmla="*/ 0 w 255777"/>
                <a:gd name="connsiteY0" fmla="*/ 0 h 256966"/>
                <a:gd name="connsiteX1" fmla="*/ 255777 w 255777"/>
                <a:gd name="connsiteY1" fmla="*/ 168413 h 256966"/>
                <a:gd name="connsiteX0" fmla="*/ 0 w 255777"/>
                <a:gd name="connsiteY0" fmla="*/ 0 h 214878"/>
                <a:gd name="connsiteX1" fmla="*/ 255777 w 255777"/>
                <a:gd name="connsiteY1" fmla="*/ 168413 h 21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77" h="214878">
                  <a:moveTo>
                    <a:pt x="0" y="0"/>
                  </a:moveTo>
                  <a:cubicBezTo>
                    <a:pt x="13353" y="33918"/>
                    <a:pt x="-36605" y="326309"/>
                    <a:pt x="255777" y="168413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009A0A8-59A6-6031-3998-D95E1481ADDF}"/>
                </a:ext>
              </a:extLst>
            </p:cNvPr>
            <p:cNvSpPr/>
            <p:nvPr/>
          </p:nvSpPr>
          <p:spPr>
            <a:xfrm>
              <a:off x="5865562" y="2483619"/>
              <a:ext cx="352380" cy="422418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F546C62-0906-F701-6951-B3B7EF26BFFA}"/>
                </a:ext>
              </a:extLst>
            </p:cNvPr>
            <p:cNvSpPr/>
            <p:nvPr/>
          </p:nvSpPr>
          <p:spPr>
            <a:xfrm>
              <a:off x="5933712" y="2582905"/>
              <a:ext cx="158704" cy="190247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63BF340-D920-2511-9AE0-DCE21AA93B9C}"/>
                </a:ext>
              </a:extLst>
            </p:cNvPr>
            <p:cNvSpPr/>
            <p:nvPr/>
          </p:nvSpPr>
          <p:spPr>
            <a:xfrm>
              <a:off x="4600867" y="2506602"/>
              <a:ext cx="352380" cy="422418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4CA23D4-2E51-83B3-AD50-9CB8062B982B}"/>
                </a:ext>
              </a:extLst>
            </p:cNvPr>
            <p:cNvSpPr/>
            <p:nvPr/>
          </p:nvSpPr>
          <p:spPr>
            <a:xfrm>
              <a:off x="4669017" y="2605888"/>
              <a:ext cx="158704" cy="190247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CCA162E-C2F2-A0FE-9353-8636089CFB5E}"/>
                </a:ext>
              </a:extLst>
            </p:cNvPr>
            <p:cNvSpPr/>
            <p:nvPr/>
          </p:nvSpPr>
          <p:spPr>
            <a:xfrm>
              <a:off x="5241585" y="1135040"/>
              <a:ext cx="381472" cy="315145"/>
            </a:xfrm>
            <a:custGeom>
              <a:avLst/>
              <a:gdLst>
                <a:gd name="connsiteX0" fmla="*/ 0 w 381472"/>
                <a:gd name="connsiteY0" fmla="*/ 315145 h 315145"/>
                <a:gd name="connsiteX1" fmla="*/ 38100 w 381472"/>
                <a:gd name="connsiteY1" fmla="*/ 2725 h 315145"/>
                <a:gd name="connsiteX2" fmla="*/ 152400 w 381472"/>
                <a:gd name="connsiteY2" fmla="*/ 155125 h 315145"/>
                <a:gd name="connsiteX3" fmla="*/ 289560 w 381472"/>
                <a:gd name="connsiteY3" fmla="*/ 10345 h 315145"/>
                <a:gd name="connsiteX4" fmla="*/ 381000 w 381472"/>
                <a:gd name="connsiteY4" fmla="*/ 162745 h 315145"/>
                <a:gd name="connsiteX5" fmla="*/ 327660 w 381472"/>
                <a:gd name="connsiteY5" fmla="*/ 277045 h 315145"/>
                <a:gd name="connsiteX6" fmla="*/ 327660 w 381472"/>
                <a:gd name="connsiteY6" fmla="*/ 277045 h 315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472" h="315145">
                  <a:moveTo>
                    <a:pt x="0" y="315145"/>
                  </a:moveTo>
                  <a:cubicBezTo>
                    <a:pt x="6350" y="172270"/>
                    <a:pt x="12700" y="29395"/>
                    <a:pt x="38100" y="2725"/>
                  </a:cubicBezTo>
                  <a:cubicBezTo>
                    <a:pt x="63500" y="-23945"/>
                    <a:pt x="110490" y="153855"/>
                    <a:pt x="152400" y="155125"/>
                  </a:cubicBezTo>
                  <a:cubicBezTo>
                    <a:pt x="194310" y="156395"/>
                    <a:pt x="251460" y="9075"/>
                    <a:pt x="289560" y="10345"/>
                  </a:cubicBezTo>
                  <a:cubicBezTo>
                    <a:pt x="327660" y="11615"/>
                    <a:pt x="374650" y="118295"/>
                    <a:pt x="381000" y="162745"/>
                  </a:cubicBezTo>
                  <a:cubicBezTo>
                    <a:pt x="387350" y="207195"/>
                    <a:pt x="327660" y="277045"/>
                    <a:pt x="327660" y="277045"/>
                  </a:cubicBezTo>
                  <a:lnTo>
                    <a:pt x="327660" y="277045"/>
                  </a:lnTo>
                </a:path>
              </a:pathLst>
            </a:custGeom>
            <a:solidFill>
              <a:srgbClr val="DCD6D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75A50D6-8C51-1A46-5CE2-A402617C6449}"/>
                </a:ext>
              </a:extLst>
            </p:cNvPr>
            <p:cNvSpPr/>
            <p:nvPr/>
          </p:nvSpPr>
          <p:spPr>
            <a:xfrm rot="17217618" flipV="1">
              <a:off x="6436917" y="1850364"/>
              <a:ext cx="230087" cy="354987"/>
            </a:xfrm>
            <a:custGeom>
              <a:avLst/>
              <a:gdLst>
                <a:gd name="connsiteX0" fmla="*/ 0 w 381472"/>
                <a:gd name="connsiteY0" fmla="*/ 315145 h 315145"/>
                <a:gd name="connsiteX1" fmla="*/ 38100 w 381472"/>
                <a:gd name="connsiteY1" fmla="*/ 2725 h 315145"/>
                <a:gd name="connsiteX2" fmla="*/ 152400 w 381472"/>
                <a:gd name="connsiteY2" fmla="*/ 155125 h 315145"/>
                <a:gd name="connsiteX3" fmla="*/ 289560 w 381472"/>
                <a:gd name="connsiteY3" fmla="*/ 10345 h 315145"/>
                <a:gd name="connsiteX4" fmla="*/ 381000 w 381472"/>
                <a:gd name="connsiteY4" fmla="*/ 162745 h 315145"/>
                <a:gd name="connsiteX5" fmla="*/ 327660 w 381472"/>
                <a:gd name="connsiteY5" fmla="*/ 277045 h 315145"/>
                <a:gd name="connsiteX6" fmla="*/ 327660 w 381472"/>
                <a:gd name="connsiteY6" fmla="*/ 277045 h 315145"/>
                <a:gd name="connsiteX0" fmla="*/ 0 w 327660"/>
                <a:gd name="connsiteY0" fmla="*/ 315145 h 315145"/>
                <a:gd name="connsiteX1" fmla="*/ 38100 w 327660"/>
                <a:gd name="connsiteY1" fmla="*/ 2725 h 315145"/>
                <a:gd name="connsiteX2" fmla="*/ 152400 w 327660"/>
                <a:gd name="connsiteY2" fmla="*/ 155125 h 315145"/>
                <a:gd name="connsiteX3" fmla="*/ 289560 w 327660"/>
                <a:gd name="connsiteY3" fmla="*/ 10345 h 315145"/>
                <a:gd name="connsiteX4" fmla="*/ 327660 w 327660"/>
                <a:gd name="connsiteY4" fmla="*/ 277045 h 315145"/>
                <a:gd name="connsiteX5" fmla="*/ 327660 w 327660"/>
                <a:gd name="connsiteY5" fmla="*/ 277045 h 315145"/>
                <a:gd name="connsiteX0" fmla="*/ 0 w 327660"/>
                <a:gd name="connsiteY0" fmla="*/ 355269 h 355269"/>
                <a:gd name="connsiteX1" fmla="*/ 114191 w 327660"/>
                <a:gd name="connsiteY1" fmla="*/ 2323 h 355269"/>
                <a:gd name="connsiteX2" fmla="*/ 152400 w 327660"/>
                <a:gd name="connsiteY2" fmla="*/ 195249 h 355269"/>
                <a:gd name="connsiteX3" fmla="*/ 289560 w 327660"/>
                <a:gd name="connsiteY3" fmla="*/ 50469 h 355269"/>
                <a:gd name="connsiteX4" fmla="*/ 327660 w 327660"/>
                <a:gd name="connsiteY4" fmla="*/ 317169 h 355269"/>
                <a:gd name="connsiteX5" fmla="*/ 327660 w 327660"/>
                <a:gd name="connsiteY5" fmla="*/ 317169 h 355269"/>
                <a:gd name="connsiteX0" fmla="*/ 0 w 224017"/>
                <a:gd name="connsiteY0" fmla="*/ 355006 h 355006"/>
                <a:gd name="connsiteX1" fmla="*/ 10548 w 224017"/>
                <a:gd name="connsiteY1" fmla="*/ 2317 h 355006"/>
                <a:gd name="connsiteX2" fmla="*/ 48757 w 224017"/>
                <a:gd name="connsiteY2" fmla="*/ 195243 h 355006"/>
                <a:gd name="connsiteX3" fmla="*/ 185917 w 224017"/>
                <a:gd name="connsiteY3" fmla="*/ 50463 h 355006"/>
                <a:gd name="connsiteX4" fmla="*/ 224017 w 224017"/>
                <a:gd name="connsiteY4" fmla="*/ 317163 h 355006"/>
                <a:gd name="connsiteX5" fmla="*/ 224017 w 224017"/>
                <a:gd name="connsiteY5" fmla="*/ 317163 h 355006"/>
                <a:gd name="connsiteX0" fmla="*/ 0 w 230629"/>
                <a:gd name="connsiteY0" fmla="*/ 355008 h 355008"/>
                <a:gd name="connsiteX1" fmla="*/ 10548 w 230629"/>
                <a:gd name="connsiteY1" fmla="*/ 2319 h 355008"/>
                <a:gd name="connsiteX2" fmla="*/ 48757 w 230629"/>
                <a:gd name="connsiteY2" fmla="*/ 195245 h 355008"/>
                <a:gd name="connsiteX3" fmla="*/ 217294 w 230629"/>
                <a:gd name="connsiteY3" fmla="*/ 52067 h 355008"/>
                <a:gd name="connsiteX4" fmla="*/ 224017 w 230629"/>
                <a:gd name="connsiteY4" fmla="*/ 317165 h 355008"/>
                <a:gd name="connsiteX5" fmla="*/ 224017 w 230629"/>
                <a:gd name="connsiteY5" fmla="*/ 317165 h 355008"/>
                <a:gd name="connsiteX0" fmla="*/ 0 w 224017"/>
                <a:gd name="connsiteY0" fmla="*/ 354987 h 354987"/>
                <a:gd name="connsiteX1" fmla="*/ 10548 w 224017"/>
                <a:gd name="connsiteY1" fmla="*/ 2298 h 354987"/>
                <a:gd name="connsiteX2" fmla="*/ 48757 w 224017"/>
                <a:gd name="connsiteY2" fmla="*/ 195224 h 354987"/>
                <a:gd name="connsiteX3" fmla="*/ 173562 w 224017"/>
                <a:gd name="connsiteY3" fmla="*/ 38709 h 354987"/>
                <a:gd name="connsiteX4" fmla="*/ 224017 w 224017"/>
                <a:gd name="connsiteY4" fmla="*/ 317144 h 354987"/>
                <a:gd name="connsiteX5" fmla="*/ 224017 w 224017"/>
                <a:gd name="connsiteY5" fmla="*/ 317144 h 354987"/>
                <a:gd name="connsiteX0" fmla="*/ 0 w 230087"/>
                <a:gd name="connsiteY0" fmla="*/ 354987 h 354987"/>
                <a:gd name="connsiteX1" fmla="*/ 10548 w 230087"/>
                <a:gd name="connsiteY1" fmla="*/ 2298 h 354987"/>
                <a:gd name="connsiteX2" fmla="*/ 48757 w 230087"/>
                <a:gd name="connsiteY2" fmla="*/ 195224 h 354987"/>
                <a:gd name="connsiteX3" fmla="*/ 173562 w 230087"/>
                <a:gd name="connsiteY3" fmla="*/ 38709 h 354987"/>
                <a:gd name="connsiteX4" fmla="*/ 224017 w 230087"/>
                <a:gd name="connsiteY4" fmla="*/ 317144 h 354987"/>
                <a:gd name="connsiteX5" fmla="*/ 224017 w 230087"/>
                <a:gd name="connsiteY5" fmla="*/ 317144 h 35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7" h="354987">
                  <a:moveTo>
                    <a:pt x="0" y="354987"/>
                  </a:moveTo>
                  <a:cubicBezTo>
                    <a:pt x="6350" y="212112"/>
                    <a:pt x="2422" y="28925"/>
                    <a:pt x="10548" y="2298"/>
                  </a:cubicBezTo>
                  <a:cubicBezTo>
                    <a:pt x="18674" y="-24329"/>
                    <a:pt x="21588" y="189156"/>
                    <a:pt x="48757" y="195224"/>
                  </a:cubicBezTo>
                  <a:cubicBezTo>
                    <a:pt x="75926" y="201292"/>
                    <a:pt x="83821" y="7895"/>
                    <a:pt x="173562" y="38709"/>
                  </a:cubicBezTo>
                  <a:cubicBezTo>
                    <a:pt x="263303" y="69523"/>
                    <a:pt x="217667" y="272694"/>
                    <a:pt x="224017" y="317144"/>
                  </a:cubicBezTo>
                  <a:lnTo>
                    <a:pt x="224017" y="317144"/>
                  </a:lnTo>
                </a:path>
              </a:pathLst>
            </a:custGeom>
            <a:solidFill>
              <a:srgbClr val="DCD6D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99D7E72-9CD2-C511-6E1E-53F3642A62F3}"/>
                </a:ext>
              </a:extLst>
            </p:cNvPr>
            <p:cNvSpPr/>
            <p:nvPr/>
          </p:nvSpPr>
          <p:spPr>
            <a:xfrm rot="18478990">
              <a:off x="4022048" y="4354233"/>
              <a:ext cx="869934" cy="1170895"/>
            </a:xfrm>
            <a:prstGeom prst="ellipse">
              <a:avLst/>
            </a:prstGeom>
            <a:solidFill>
              <a:srgbClr val="DCD6D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5008390-B387-E8D8-BA90-F9CC4B9FD1C9}"/>
                </a:ext>
              </a:extLst>
            </p:cNvPr>
            <p:cNvSpPr/>
            <p:nvPr/>
          </p:nvSpPr>
          <p:spPr>
            <a:xfrm rot="2543203">
              <a:off x="5877181" y="4360431"/>
              <a:ext cx="869934" cy="1170895"/>
            </a:xfrm>
            <a:prstGeom prst="ellipse">
              <a:avLst/>
            </a:prstGeom>
            <a:solidFill>
              <a:srgbClr val="DCD6D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709B225-3D45-2C75-030B-3B9D151BC097}"/>
                </a:ext>
              </a:extLst>
            </p:cNvPr>
            <p:cNvSpPr/>
            <p:nvPr/>
          </p:nvSpPr>
          <p:spPr>
            <a:xfrm flipH="1">
              <a:off x="5145078" y="3020255"/>
              <a:ext cx="298158" cy="270196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  <a:gd name="connsiteX0" fmla="*/ 0 w 236166"/>
                <a:gd name="connsiteY0" fmla="*/ 0 h 220322"/>
                <a:gd name="connsiteX1" fmla="*/ 236166 w 236166"/>
                <a:gd name="connsiteY1" fmla="*/ 150233 h 220322"/>
                <a:gd name="connsiteX0" fmla="*/ 0 w 236166"/>
                <a:gd name="connsiteY0" fmla="*/ 0 h 243400"/>
                <a:gd name="connsiteX1" fmla="*/ 236166 w 236166"/>
                <a:gd name="connsiteY1" fmla="*/ 150233 h 243400"/>
                <a:gd name="connsiteX0" fmla="*/ 0 w 236166"/>
                <a:gd name="connsiteY0" fmla="*/ 0 h 241621"/>
                <a:gd name="connsiteX1" fmla="*/ 236166 w 236166"/>
                <a:gd name="connsiteY1" fmla="*/ 150233 h 241621"/>
                <a:gd name="connsiteX0" fmla="*/ 0 w 255777"/>
                <a:gd name="connsiteY0" fmla="*/ 0 h 256966"/>
                <a:gd name="connsiteX1" fmla="*/ 255777 w 255777"/>
                <a:gd name="connsiteY1" fmla="*/ 168413 h 256966"/>
                <a:gd name="connsiteX0" fmla="*/ 0 w 255777"/>
                <a:gd name="connsiteY0" fmla="*/ 0 h 214878"/>
                <a:gd name="connsiteX1" fmla="*/ 255777 w 255777"/>
                <a:gd name="connsiteY1" fmla="*/ 168413 h 21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77" h="214878">
                  <a:moveTo>
                    <a:pt x="0" y="0"/>
                  </a:moveTo>
                  <a:cubicBezTo>
                    <a:pt x="13353" y="33918"/>
                    <a:pt x="-36605" y="326309"/>
                    <a:pt x="255777" y="168413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30EEC1F-617C-34FF-84B2-ECE9046E67FF}"/>
                </a:ext>
              </a:extLst>
            </p:cNvPr>
            <p:cNvSpPr/>
            <p:nvPr/>
          </p:nvSpPr>
          <p:spPr>
            <a:xfrm>
              <a:off x="5162779" y="2593184"/>
              <a:ext cx="486611" cy="583328"/>
            </a:xfrm>
            <a:prstGeom prst="ellipse">
              <a:avLst/>
            </a:prstGeom>
            <a:solidFill>
              <a:srgbClr val="B3A6B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59E64EB-2266-3E0B-1D7A-A5C292FB61BA}"/>
                </a:ext>
              </a:extLst>
            </p:cNvPr>
            <p:cNvSpPr/>
            <p:nvPr/>
          </p:nvSpPr>
          <p:spPr>
            <a:xfrm rot="4382382" flipH="1" flipV="1">
              <a:off x="4130890" y="1880632"/>
              <a:ext cx="230087" cy="354987"/>
            </a:xfrm>
            <a:custGeom>
              <a:avLst/>
              <a:gdLst>
                <a:gd name="connsiteX0" fmla="*/ 0 w 381472"/>
                <a:gd name="connsiteY0" fmla="*/ 315145 h 315145"/>
                <a:gd name="connsiteX1" fmla="*/ 38100 w 381472"/>
                <a:gd name="connsiteY1" fmla="*/ 2725 h 315145"/>
                <a:gd name="connsiteX2" fmla="*/ 152400 w 381472"/>
                <a:gd name="connsiteY2" fmla="*/ 155125 h 315145"/>
                <a:gd name="connsiteX3" fmla="*/ 289560 w 381472"/>
                <a:gd name="connsiteY3" fmla="*/ 10345 h 315145"/>
                <a:gd name="connsiteX4" fmla="*/ 381000 w 381472"/>
                <a:gd name="connsiteY4" fmla="*/ 162745 h 315145"/>
                <a:gd name="connsiteX5" fmla="*/ 327660 w 381472"/>
                <a:gd name="connsiteY5" fmla="*/ 277045 h 315145"/>
                <a:gd name="connsiteX6" fmla="*/ 327660 w 381472"/>
                <a:gd name="connsiteY6" fmla="*/ 277045 h 315145"/>
                <a:gd name="connsiteX0" fmla="*/ 0 w 327660"/>
                <a:gd name="connsiteY0" fmla="*/ 315145 h 315145"/>
                <a:gd name="connsiteX1" fmla="*/ 38100 w 327660"/>
                <a:gd name="connsiteY1" fmla="*/ 2725 h 315145"/>
                <a:gd name="connsiteX2" fmla="*/ 152400 w 327660"/>
                <a:gd name="connsiteY2" fmla="*/ 155125 h 315145"/>
                <a:gd name="connsiteX3" fmla="*/ 289560 w 327660"/>
                <a:gd name="connsiteY3" fmla="*/ 10345 h 315145"/>
                <a:gd name="connsiteX4" fmla="*/ 327660 w 327660"/>
                <a:gd name="connsiteY4" fmla="*/ 277045 h 315145"/>
                <a:gd name="connsiteX5" fmla="*/ 327660 w 327660"/>
                <a:gd name="connsiteY5" fmla="*/ 277045 h 315145"/>
                <a:gd name="connsiteX0" fmla="*/ 0 w 327660"/>
                <a:gd name="connsiteY0" fmla="*/ 355269 h 355269"/>
                <a:gd name="connsiteX1" fmla="*/ 114191 w 327660"/>
                <a:gd name="connsiteY1" fmla="*/ 2323 h 355269"/>
                <a:gd name="connsiteX2" fmla="*/ 152400 w 327660"/>
                <a:gd name="connsiteY2" fmla="*/ 195249 h 355269"/>
                <a:gd name="connsiteX3" fmla="*/ 289560 w 327660"/>
                <a:gd name="connsiteY3" fmla="*/ 50469 h 355269"/>
                <a:gd name="connsiteX4" fmla="*/ 327660 w 327660"/>
                <a:gd name="connsiteY4" fmla="*/ 317169 h 355269"/>
                <a:gd name="connsiteX5" fmla="*/ 327660 w 327660"/>
                <a:gd name="connsiteY5" fmla="*/ 317169 h 355269"/>
                <a:gd name="connsiteX0" fmla="*/ 0 w 224017"/>
                <a:gd name="connsiteY0" fmla="*/ 355006 h 355006"/>
                <a:gd name="connsiteX1" fmla="*/ 10548 w 224017"/>
                <a:gd name="connsiteY1" fmla="*/ 2317 h 355006"/>
                <a:gd name="connsiteX2" fmla="*/ 48757 w 224017"/>
                <a:gd name="connsiteY2" fmla="*/ 195243 h 355006"/>
                <a:gd name="connsiteX3" fmla="*/ 185917 w 224017"/>
                <a:gd name="connsiteY3" fmla="*/ 50463 h 355006"/>
                <a:gd name="connsiteX4" fmla="*/ 224017 w 224017"/>
                <a:gd name="connsiteY4" fmla="*/ 317163 h 355006"/>
                <a:gd name="connsiteX5" fmla="*/ 224017 w 224017"/>
                <a:gd name="connsiteY5" fmla="*/ 317163 h 355006"/>
                <a:gd name="connsiteX0" fmla="*/ 0 w 230629"/>
                <a:gd name="connsiteY0" fmla="*/ 355008 h 355008"/>
                <a:gd name="connsiteX1" fmla="*/ 10548 w 230629"/>
                <a:gd name="connsiteY1" fmla="*/ 2319 h 355008"/>
                <a:gd name="connsiteX2" fmla="*/ 48757 w 230629"/>
                <a:gd name="connsiteY2" fmla="*/ 195245 h 355008"/>
                <a:gd name="connsiteX3" fmla="*/ 217294 w 230629"/>
                <a:gd name="connsiteY3" fmla="*/ 52067 h 355008"/>
                <a:gd name="connsiteX4" fmla="*/ 224017 w 230629"/>
                <a:gd name="connsiteY4" fmla="*/ 317165 h 355008"/>
                <a:gd name="connsiteX5" fmla="*/ 224017 w 230629"/>
                <a:gd name="connsiteY5" fmla="*/ 317165 h 355008"/>
                <a:gd name="connsiteX0" fmla="*/ 0 w 224017"/>
                <a:gd name="connsiteY0" fmla="*/ 354987 h 354987"/>
                <a:gd name="connsiteX1" fmla="*/ 10548 w 224017"/>
                <a:gd name="connsiteY1" fmla="*/ 2298 h 354987"/>
                <a:gd name="connsiteX2" fmla="*/ 48757 w 224017"/>
                <a:gd name="connsiteY2" fmla="*/ 195224 h 354987"/>
                <a:gd name="connsiteX3" fmla="*/ 173562 w 224017"/>
                <a:gd name="connsiteY3" fmla="*/ 38709 h 354987"/>
                <a:gd name="connsiteX4" fmla="*/ 224017 w 224017"/>
                <a:gd name="connsiteY4" fmla="*/ 317144 h 354987"/>
                <a:gd name="connsiteX5" fmla="*/ 224017 w 224017"/>
                <a:gd name="connsiteY5" fmla="*/ 317144 h 354987"/>
                <a:gd name="connsiteX0" fmla="*/ 0 w 230087"/>
                <a:gd name="connsiteY0" fmla="*/ 354987 h 354987"/>
                <a:gd name="connsiteX1" fmla="*/ 10548 w 230087"/>
                <a:gd name="connsiteY1" fmla="*/ 2298 h 354987"/>
                <a:gd name="connsiteX2" fmla="*/ 48757 w 230087"/>
                <a:gd name="connsiteY2" fmla="*/ 195224 h 354987"/>
                <a:gd name="connsiteX3" fmla="*/ 173562 w 230087"/>
                <a:gd name="connsiteY3" fmla="*/ 38709 h 354987"/>
                <a:gd name="connsiteX4" fmla="*/ 224017 w 230087"/>
                <a:gd name="connsiteY4" fmla="*/ 317144 h 354987"/>
                <a:gd name="connsiteX5" fmla="*/ 224017 w 230087"/>
                <a:gd name="connsiteY5" fmla="*/ 317144 h 35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7" h="354987">
                  <a:moveTo>
                    <a:pt x="0" y="354987"/>
                  </a:moveTo>
                  <a:cubicBezTo>
                    <a:pt x="6350" y="212112"/>
                    <a:pt x="2422" y="28925"/>
                    <a:pt x="10548" y="2298"/>
                  </a:cubicBezTo>
                  <a:cubicBezTo>
                    <a:pt x="18674" y="-24329"/>
                    <a:pt x="21588" y="189156"/>
                    <a:pt x="48757" y="195224"/>
                  </a:cubicBezTo>
                  <a:cubicBezTo>
                    <a:pt x="75926" y="201292"/>
                    <a:pt x="83821" y="7895"/>
                    <a:pt x="173562" y="38709"/>
                  </a:cubicBezTo>
                  <a:cubicBezTo>
                    <a:pt x="263303" y="69523"/>
                    <a:pt x="217667" y="272694"/>
                    <a:pt x="224017" y="317144"/>
                  </a:cubicBezTo>
                  <a:lnTo>
                    <a:pt x="224017" y="317144"/>
                  </a:lnTo>
                </a:path>
              </a:pathLst>
            </a:custGeom>
            <a:solidFill>
              <a:srgbClr val="DCD6D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DC6F8AF-2E44-300C-B360-E552AB48DCD6}"/>
                </a:ext>
              </a:extLst>
            </p:cNvPr>
            <p:cNvSpPr/>
            <p:nvPr/>
          </p:nvSpPr>
          <p:spPr>
            <a:xfrm rot="2244559" flipH="1" flipV="1">
              <a:off x="4372491" y="1469094"/>
              <a:ext cx="239888" cy="485550"/>
            </a:xfrm>
            <a:prstGeom prst="ellipse">
              <a:avLst/>
            </a:prstGeom>
            <a:solidFill>
              <a:srgbClr val="DCD6D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8CE403A-441D-66B2-CCF1-BB0B4B126E68}"/>
                </a:ext>
              </a:extLst>
            </p:cNvPr>
            <p:cNvSpPr/>
            <p:nvPr/>
          </p:nvSpPr>
          <p:spPr>
            <a:xfrm rot="18677024" flipV="1">
              <a:off x="6174206" y="1460786"/>
              <a:ext cx="239888" cy="521077"/>
            </a:xfrm>
            <a:prstGeom prst="ellipse">
              <a:avLst/>
            </a:prstGeom>
            <a:solidFill>
              <a:srgbClr val="DCD6D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47B32E9-BD34-1479-7EA6-E92E2EB6A7E4}"/>
              </a:ext>
            </a:extLst>
          </p:cNvPr>
          <p:cNvGrpSpPr/>
          <p:nvPr/>
        </p:nvGrpSpPr>
        <p:grpSpPr>
          <a:xfrm>
            <a:off x="3382677" y="2833229"/>
            <a:ext cx="5212064" cy="4748600"/>
            <a:chOff x="2978942" y="1135040"/>
            <a:chExt cx="4825364" cy="4396286"/>
          </a:xfrm>
          <a:solidFill>
            <a:schemeClr val="bg1"/>
          </a:solidFill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BE56FD9-DC65-949D-0611-80772A7B4520}"/>
                </a:ext>
              </a:extLst>
            </p:cNvPr>
            <p:cNvSpPr/>
            <p:nvPr/>
          </p:nvSpPr>
          <p:spPr>
            <a:xfrm>
              <a:off x="2978942" y="1215180"/>
              <a:ext cx="1916739" cy="1863806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66DF4AE-8A3C-5A0F-1526-567724FFE0FA}"/>
                </a:ext>
              </a:extLst>
            </p:cNvPr>
            <p:cNvSpPr/>
            <p:nvPr/>
          </p:nvSpPr>
          <p:spPr>
            <a:xfrm>
              <a:off x="5887567" y="1203492"/>
              <a:ext cx="1916739" cy="1863806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8D7F1FE-57E5-6B93-2B7D-F5E0C0421C21}"/>
                </a:ext>
              </a:extLst>
            </p:cNvPr>
            <p:cNvSpPr/>
            <p:nvPr/>
          </p:nvSpPr>
          <p:spPr>
            <a:xfrm rot="5130731">
              <a:off x="6266022" y="1844317"/>
              <a:ext cx="1060353" cy="915424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A4A944E-26CB-0DAA-F432-89EFBBE90501}"/>
                </a:ext>
              </a:extLst>
            </p:cNvPr>
            <p:cNvSpPr/>
            <p:nvPr/>
          </p:nvSpPr>
          <p:spPr>
            <a:xfrm rot="5130731">
              <a:off x="3504569" y="1844317"/>
              <a:ext cx="1060353" cy="915424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73">
              <a:extLst>
                <a:ext uri="{FF2B5EF4-FFF2-40B4-BE49-F238E27FC236}">
                  <a16:creationId xmlns:a16="http://schemas.microsoft.com/office/drawing/2014/main" id="{86E08602-5647-090C-0F15-1D2DE467BE5C}"/>
                </a:ext>
              </a:extLst>
            </p:cNvPr>
            <p:cNvSpPr/>
            <p:nvPr/>
          </p:nvSpPr>
          <p:spPr>
            <a:xfrm>
              <a:off x="4101631" y="2976038"/>
              <a:ext cx="2571331" cy="2226804"/>
            </a:xfrm>
            <a:custGeom>
              <a:avLst/>
              <a:gdLst>
                <a:gd name="connsiteX0" fmla="*/ 0 w 2696620"/>
                <a:gd name="connsiteY0" fmla="*/ 1100702 h 2201403"/>
                <a:gd name="connsiteX1" fmla="*/ 1348310 w 2696620"/>
                <a:gd name="connsiteY1" fmla="*/ 0 h 2201403"/>
                <a:gd name="connsiteX2" fmla="*/ 2696620 w 2696620"/>
                <a:gd name="connsiteY2" fmla="*/ 1100702 h 2201403"/>
                <a:gd name="connsiteX3" fmla="*/ 1348310 w 2696620"/>
                <a:gd name="connsiteY3" fmla="*/ 2201404 h 2201403"/>
                <a:gd name="connsiteX4" fmla="*/ 0 w 2696620"/>
                <a:gd name="connsiteY4" fmla="*/ 1100702 h 2201403"/>
                <a:gd name="connsiteX0" fmla="*/ 22 w 2696642"/>
                <a:gd name="connsiteY0" fmla="*/ 1126102 h 2226804"/>
                <a:gd name="connsiteX1" fmla="*/ 1322932 w 2696642"/>
                <a:gd name="connsiteY1" fmla="*/ 0 h 2226804"/>
                <a:gd name="connsiteX2" fmla="*/ 2696642 w 2696642"/>
                <a:gd name="connsiteY2" fmla="*/ 1126102 h 2226804"/>
                <a:gd name="connsiteX3" fmla="*/ 1348332 w 2696642"/>
                <a:gd name="connsiteY3" fmla="*/ 2226804 h 2226804"/>
                <a:gd name="connsiteX4" fmla="*/ 22 w 2696642"/>
                <a:gd name="connsiteY4" fmla="*/ 1126102 h 2226804"/>
                <a:gd name="connsiteX0" fmla="*/ 16 w 2696636"/>
                <a:gd name="connsiteY0" fmla="*/ 1126257 h 2227233"/>
                <a:gd name="connsiteX1" fmla="*/ 1322926 w 2696636"/>
                <a:gd name="connsiteY1" fmla="*/ 155 h 2227233"/>
                <a:gd name="connsiteX2" fmla="*/ 2696636 w 2696636"/>
                <a:gd name="connsiteY2" fmla="*/ 1202457 h 2227233"/>
                <a:gd name="connsiteX3" fmla="*/ 1348326 w 2696636"/>
                <a:gd name="connsiteY3" fmla="*/ 2226959 h 2227233"/>
                <a:gd name="connsiteX4" fmla="*/ 16 w 2696636"/>
                <a:gd name="connsiteY4" fmla="*/ 1126257 h 2227233"/>
                <a:gd name="connsiteX0" fmla="*/ 16 w 2696636"/>
                <a:gd name="connsiteY0" fmla="*/ 1126257 h 2227233"/>
                <a:gd name="connsiteX1" fmla="*/ 1322926 w 2696636"/>
                <a:gd name="connsiteY1" fmla="*/ 155 h 2227233"/>
                <a:gd name="connsiteX2" fmla="*/ 2696636 w 2696636"/>
                <a:gd name="connsiteY2" fmla="*/ 1202457 h 2227233"/>
                <a:gd name="connsiteX3" fmla="*/ 1348326 w 2696636"/>
                <a:gd name="connsiteY3" fmla="*/ 2226959 h 2227233"/>
                <a:gd name="connsiteX4" fmla="*/ 16 w 2696636"/>
                <a:gd name="connsiteY4" fmla="*/ 1126257 h 2227233"/>
                <a:gd name="connsiteX0" fmla="*/ 16 w 2633136"/>
                <a:gd name="connsiteY0" fmla="*/ 1128046 h 2234035"/>
                <a:gd name="connsiteX1" fmla="*/ 1322926 w 2633136"/>
                <a:gd name="connsiteY1" fmla="*/ 1944 h 2234035"/>
                <a:gd name="connsiteX2" fmla="*/ 2633136 w 2633136"/>
                <a:gd name="connsiteY2" fmla="*/ 1407446 h 2234035"/>
                <a:gd name="connsiteX3" fmla="*/ 1348326 w 2633136"/>
                <a:gd name="connsiteY3" fmla="*/ 2228748 h 2234035"/>
                <a:gd name="connsiteX4" fmla="*/ 16 w 2633136"/>
                <a:gd name="connsiteY4" fmla="*/ 1128046 h 2234035"/>
                <a:gd name="connsiteX0" fmla="*/ 16 w 2633136"/>
                <a:gd name="connsiteY0" fmla="*/ 1128046 h 2234035"/>
                <a:gd name="connsiteX1" fmla="*/ 1322926 w 2633136"/>
                <a:gd name="connsiteY1" fmla="*/ 1944 h 2234035"/>
                <a:gd name="connsiteX2" fmla="*/ 2633136 w 2633136"/>
                <a:gd name="connsiteY2" fmla="*/ 1407446 h 2234035"/>
                <a:gd name="connsiteX3" fmla="*/ 1348326 w 2633136"/>
                <a:gd name="connsiteY3" fmla="*/ 2228748 h 2234035"/>
                <a:gd name="connsiteX4" fmla="*/ 16 w 2633136"/>
                <a:gd name="connsiteY4" fmla="*/ 1128046 h 2234035"/>
                <a:gd name="connsiteX0" fmla="*/ 16 w 2620436"/>
                <a:gd name="connsiteY0" fmla="*/ 1128046 h 2234035"/>
                <a:gd name="connsiteX1" fmla="*/ 1322926 w 2620436"/>
                <a:gd name="connsiteY1" fmla="*/ 1944 h 2234035"/>
                <a:gd name="connsiteX2" fmla="*/ 2620436 w 2620436"/>
                <a:gd name="connsiteY2" fmla="*/ 1407446 h 2234035"/>
                <a:gd name="connsiteX3" fmla="*/ 1348326 w 2620436"/>
                <a:gd name="connsiteY3" fmla="*/ 2228748 h 2234035"/>
                <a:gd name="connsiteX4" fmla="*/ 16 w 2620436"/>
                <a:gd name="connsiteY4" fmla="*/ 1128046 h 2234035"/>
                <a:gd name="connsiteX0" fmla="*/ 16 w 2620436"/>
                <a:gd name="connsiteY0" fmla="*/ 1128046 h 2234035"/>
                <a:gd name="connsiteX1" fmla="*/ 1322926 w 2620436"/>
                <a:gd name="connsiteY1" fmla="*/ 1944 h 2234035"/>
                <a:gd name="connsiteX2" fmla="*/ 2620436 w 2620436"/>
                <a:gd name="connsiteY2" fmla="*/ 1407446 h 2234035"/>
                <a:gd name="connsiteX3" fmla="*/ 1348326 w 2620436"/>
                <a:gd name="connsiteY3" fmla="*/ 2228748 h 2234035"/>
                <a:gd name="connsiteX4" fmla="*/ 16 w 2620436"/>
                <a:gd name="connsiteY4" fmla="*/ 1128046 h 2234035"/>
                <a:gd name="connsiteX0" fmla="*/ 16 w 2620436"/>
                <a:gd name="connsiteY0" fmla="*/ 1128046 h 2234035"/>
                <a:gd name="connsiteX1" fmla="*/ 1322926 w 2620436"/>
                <a:gd name="connsiteY1" fmla="*/ 1944 h 2234035"/>
                <a:gd name="connsiteX2" fmla="*/ 2620436 w 2620436"/>
                <a:gd name="connsiteY2" fmla="*/ 1407446 h 2234035"/>
                <a:gd name="connsiteX3" fmla="*/ 1348326 w 2620436"/>
                <a:gd name="connsiteY3" fmla="*/ 2228748 h 2234035"/>
                <a:gd name="connsiteX4" fmla="*/ 16 w 2620436"/>
                <a:gd name="connsiteY4" fmla="*/ 1128046 h 2234035"/>
                <a:gd name="connsiteX0" fmla="*/ 16 w 2569636"/>
                <a:gd name="connsiteY0" fmla="*/ 1405502 h 2226804"/>
                <a:gd name="connsiteX1" fmla="*/ 1272126 w 2569636"/>
                <a:gd name="connsiteY1" fmla="*/ 0 h 2226804"/>
                <a:gd name="connsiteX2" fmla="*/ 2569636 w 2569636"/>
                <a:gd name="connsiteY2" fmla="*/ 1405502 h 2226804"/>
                <a:gd name="connsiteX3" fmla="*/ 1297526 w 2569636"/>
                <a:gd name="connsiteY3" fmla="*/ 2226804 h 2226804"/>
                <a:gd name="connsiteX4" fmla="*/ 16 w 2569636"/>
                <a:gd name="connsiteY4" fmla="*/ 1405502 h 2226804"/>
                <a:gd name="connsiteX0" fmla="*/ 16 w 2569636"/>
                <a:gd name="connsiteY0" fmla="*/ 1405502 h 2226804"/>
                <a:gd name="connsiteX1" fmla="*/ 1272126 w 2569636"/>
                <a:gd name="connsiteY1" fmla="*/ 0 h 2226804"/>
                <a:gd name="connsiteX2" fmla="*/ 2569636 w 2569636"/>
                <a:gd name="connsiteY2" fmla="*/ 1405502 h 2226804"/>
                <a:gd name="connsiteX3" fmla="*/ 1297526 w 2569636"/>
                <a:gd name="connsiteY3" fmla="*/ 2226804 h 2226804"/>
                <a:gd name="connsiteX4" fmla="*/ 16 w 2569636"/>
                <a:gd name="connsiteY4" fmla="*/ 1405502 h 2226804"/>
                <a:gd name="connsiteX0" fmla="*/ 1711 w 2571331"/>
                <a:gd name="connsiteY0" fmla="*/ 1405502 h 2226804"/>
                <a:gd name="connsiteX1" fmla="*/ 1273821 w 2571331"/>
                <a:gd name="connsiteY1" fmla="*/ 0 h 2226804"/>
                <a:gd name="connsiteX2" fmla="*/ 2571331 w 2571331"/>
                <a:gd name="connsiteY2" fmla="*/ 1405502 h 2226804"/>
                <a:gd name="connsiteX3" fmla="*/ 1299221 w 2571331"/>
                <a:gd name="connsiteY3" fmla="*/ 2226804 h 2226804"/>
                <a:gd name="connsiteX4" fmla="*/ 1711 w 2571331"/>
                <a:gd name="connsiteY4" fmla="*/ 1405502 h 2226804"/>
                <a:gd name="connsiteX0" fmla="*/ 1711 w 2571331"/>
                <a:gd name="connsiteY0" fmla="*/ 1405502 h 2226804"/>
                <a:gd name="connsiteX1" fmla="*/ 1273821 w 2571331"/>
                <a:gd name="connsiteY1" fmla="*/ 0 h 2226804"/>
                <a:gd name="connsiteX2" fmla="*/ 2571331 w 2571331"/>
                <a:gd name="connsiteY2" fmla="*/ 1405502 h 2226804"/>
                <a:gd name="connsiteX3" fmla="*/ 1299221 w 2571331"/>
                <a:gd name="connsiteY3" fmla="*/ 2226804 h 2226804"/>
                <a:gd name="connsiteX4" fmla="*/ 1711 w 2571331"/>
                <a:gd name="connsiteY4" fmla="*/ 1405502 h 2226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331" h="2226804">
                  <a:moveTo>
                    <a:pt x="1711" y="1405502"/>
                  </a:moveTo>
                  <a:cubicBezTo>
                    <a:pt x="48278" y="1034368"/>
                    <a:pt x="845551" y="0"/>
                    <a:pt x="1273821" y="0"/>
                  </a:cubicBezTo>
                  <a:cubicBezTo>
                    <a:pt x="1702091" y="0"/>
                    <a:pt x="2520531" y="1026201"/>
                    <a:pt x="2571331" y="1405502"/>
                  </a:cubicBezTo>
                  <a:cubicBezTo>
                    <a:pt x="2571331" y="2013403"/>
                    <a:pt x="1727491" y="2226804"/>
                    <a:pt x="1299221" y="2226804"/>
                  </a:cubicBezTo>
                  <a:cubicBezTo>
                    <a:pt x="870951" y="2226804"/>
                    <a:pt x="-44856" y="1776636"/>
                    <a:pt x="1711" y="140550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E0F11A5-6A4F-6CEC-FBDB-C7A656FC6D46}"/>
                </a:ext>
              </a:extLst>
            </p:cNvPr>
            <p:cNvSpPr/>
            <p:nvPr/>
          </p:nvSpPr>
          <p:spPr>
            <a:xfrm>
              <a:off x="4469185" y="3342043"/>
              <a:ext cx="1916739" cy="1905054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1">
              <a:extLst>
                <a:ext uri="{FF2B5EF4-FFF2-40B4-BE49-F238E27FC236}">
                  <a16:creationId xmlns:a16="http://schemas.microsoft.com/office/drawing/2014/main" id="{B0DABD6B-A8B7-1C38-B60B-08DEDF10C7AC}"/>
                </a:ext>
              </a:extLst>
            </p:cNvPr>
            <p:cNvSpPr/>
            <p:nvPr/>
          </p:nvSpPr>
          <p:spPr>
            <a:xfrm rot="918697">
              <a:off x="4193322" y="3288071"/>
              <a:ext cx="1062717" cy="1248293"/>
            </a:xfrm>
            <a:custGeom>
              <a:avLst/>
              <a:gdLst>
                <a:gd name="connsiteX0" fmla="*/ 0 w 481145"/>
                <a:gd name="connsiteY0" fmla="*/ 0 h 937647"/>
                <a:gd name="connsiteX1" fmla="*/ 481145 w 481145"/>
                <a:gd name="connsiteY1" fmla="*/ 0 h 937647"/>
                <a:gd name="connsiteX2" fmla="*/ 481145 w 481145"/>
                <a:gd name="connsiteY2" fmla="*/ 937647 h 937647"/>
                <a:gd name="connsiteX3" fmla="*/ 0 w 481145"/>
                <a:gd name="connsiteY3" fmla="*/ 937647 h 937647"/>
                <a:gd name="connsiteX4" fmla="*/ 0 w 481145"/>
                <a:gd name="connsiteY4" fmla="*/ 0 h 937647"/>
                <a:gd name="connsiteX0" fmla="*/ 0 w 964691"/>
                <a:gd name="connsiteY0" fmla="*/ 0 h 1068606"/>
                <a:gd name="connsiteX1" fmla="*/ 481145 w 964691"/>
                <a:gd name="connsiteY1" fmla="*/ 0 h 1068606"/>
                <a:gd name="connsiteX2" fmla="*/ 964691 w 964691"/>
                <a:gd name="connsiteY2" fmla="*/ 1068606 h 1068606"/>
                <a:gd name="connsiteX3" fmla="*/ 0 w 964691"/>
                <a:gd name="connsiteY3" fmla="*/ 937647 h 1068606"/>
                <a:gd name="connsiteX4" fmla="*/ 0 w 964691"/>
                <a:gd name="connsiteY4" fmla="*/ 0 h 1068606"/>
                <a:gd name="connsiteX0" fmla="*/ 0 w 981412"/>
                <a:gd name="connsiteY0" fmla="*/ 0 h 1068606"/>
                <a:gd name="connsiteX1" fmla="*/ 481145 w 981412"/>
                <a:gd name="connsiteY1" fmla="*/ 0 h 1068606"/>
                <a:gd name="connsiteX2" fmla="*/ 964691 w 981412"/>
                <a:gd name="connsiteY2" fmla="*/ 1068606 h 1068606"/>
                <a:gd name="connsiteX3" fmla="*/ 0 w 981412"/>
                <a:gd name="connsiteY3" fmla="*/ 937647 h 1068606"/>
                <a:gd name="connsiteX4" fmla="*/ 0 w 981412"/>
                <a:gd name="connsiteY4" fmla="*/ 0 h 1068606"/>
                <a:gd name="connsiteX0" fmla="*/ 0 w 973756"/>
                <a:gd name="connsiteY0" fmla="*/ 0 h 1068606"/>
                <a:gd name="connsiteX1" fmla="*/ 481145 w 973756"/>
                <a:gd name="connsiteY1" fmla="*/ 0 h 1068606"/>
                <a:gd name="connsiteX2" fmla="*/ 964691 w 973756"/>
                <a:gd name="connsiteY2" fmla="*/ 1068606 h 1068606"/>
                <a:gd name="connsiteX3" fmla="*/ 0 w 973756"/>
                <a:gd name="connsiteY3" fmla="*/ 937647 h 1068606"/>
                <a:gd name="connsiteX4" fmla="*/ 0 w 973756"/>
                <a:gd name="connsiteY4" fmla="*/ 0 h 1068606"/>
                <a:gd name="connsiteX0" fmla="*/ 0 w 994297"/>
                <a:gd name="connsiteY0" fmla="*/ 0 h 1068606"/>
                <a:gd name="connsiteX1" fmla="*/ 481145 w 994297"/>
                <a:gd name="connsiteY1" fmla="*/ 0 h 1068606"/>
                <a:gd name="connsiteX2" fmla="*/ 964691 w 994297"/>
                <a:gd name="connsiteY2" fmla="*/ 1068606 h 1068606"/>
                <a:gd name="connsiteX3" fmla="*/ 0 w 994297"/>
                <a:gd name="connsiteY3" fmla="*/ 937647 h 1068606"/>
                <a:gd name="connsiteX4" fmla="*/ 0 w 994297"/>
                <a:gd name="connsiteY4" fmla="*/ 0 h 1068606"/>
                <a:gd name="connsiteX0" fmla="*/ 0 w 994297"/>
                <a:gd name="connsiteY0" fmla="*/ 0 h 1224796"/>
                <a:gd name="connsiteX1" fmla="*/ 481145 w 994297"/>
                <a:gd name="connsiteY1" fmla="*/ 0 h 1224796"/>
                <a:gd name="connsiteX2" fmla="*/ 964691 w 994297"/>
                <a:gd name="connsiteY2" fmla="*/ 1068606 h 1224796"/>
                <a:gd name="connsiteX3" fmla="*/ 0 w 994297"/>
                <a:gd name="connsiteY3" fmla="*/ 937647 h 1224796"/>
                <a:gd name="connsiteX4" fmla="*/ 0 w 994297"/>
                <a:gd name="connsiteY4" fmla="*/ 0 h 1224796"/>
                <a:gd name="connsiteX0" fmla="*/ 0 w 994297"/>
                <a:gd name="connsiteY0" fmla="*/ 0 h 1068606"/>
                <a:gd name="connsiteX1" fmla="*/ 481145 w 994297"/>
                <a:gd name="connsiteY1" fmla="*/ 0 h 1068606"/>
                <a:gd name="connsiteX2" fmla="*/ 964691 w 994297"/>
                <a:gd name="connsiteY2" fmla="*/ 1068606 h 1068606"/>
                <a:gd name="connsiteX3" fmla="*/ 0 w 994297"/>
                <a:gd name="connsiteY3" fmla="*/ 0 h 1068606"/>
                <a:gd name="connsiteX0" fmla="*/ 44766 w 1039063"/>
                <a:gd name="connsiteY0" fmla="*/ 0 h 1191743"/>
                <a:gd name="connsiteX1" fmla="*/ 525911 w 1039063"/>
                <a:gd name="connsiteY1" fmla="*/ 0 h 1191743"/>
                <a:gd name="connsiteX2" fmla="*/ 1009457 w 1039063"/>
                <a:gd name="connsiteY2" fmla="*/ 1068606 h 1191743"/>
                <a:gd name="connsiteX3" fmla="*/ 44766 w 1039063"/>
                <a:gd name="connsiteY3" fmla="*/ 0 h 1191743"/>
                <a:gd name="connsiteX0" fmla="*/ 48213 w 944517"/>
                <a:gd name="connsiteY0" fmla="*/ 0 h 1208055"/>
                <a:gd name="connsiteX1" fmla="*/ 431365 w 944517"/>
                <a:gd name="connsiteY1" fmla="*/ 26830 h 1208055"/>
                <a:gd name="connsiteX2" fmla="*/ 914911 w 944517"/>
                <a:gd name="connsiteY2" fmla="*/ 1095436 h 1208055"/>
                <a:gd name="connsiteX3" fmla="*/ 48213 w 944517"/>
                <a:gd name="connsiteY3" fmla="*/ 0 h 1208055"/>
                <a:gd name="connsiteX0" fmla="*/ 157262 w 1053566"/>
                <a:gd name="connsiteY0" fmla="*/ 0 h 1188029"/>
                <a:gd name="connsiteX1" fmla="*/ 540414 w 1053566"/>
                <a:gd name="connsiteY1" fmla="*/ 26830 h 1188029"/>
                <a:gd name="connsiteX2" fmla="*/ 1023960 w 1053566"/>
                <a:gd name="connsiteY2" fmla="*/ 1095436 h 1188029"/>
                <a:gd name="connsiteX3" fmla="*/ 157262 w 1053566"/>
                <a:gd name="connsiteY3" fmla="*/ 0 h 1188029"/>
                <a:gd name="connsiteX0" fmla="*/ 159491 w 1055795"/>
                <a:gd name="connsiteY0" fmla="*/ 0 h 1248293"/>
                <a:gd name="connsiteX1" fmla="*/ 542643 w 1055795"/>
                <a:gd name="connsiteY1" fmla="*/ 26830 h 1248293"/>
                <a:gd name="connsiteX2" fmla="*/ 1026189 w 1055795"/>
                <a:gd name="connsiteY2" fmla="*/ 1095436 h 1248293"/>
                <a:gd name="connsiteX3" fmla="*/ 159491 w 1055795"/>
                <a:gd name="connsiteY3" fmla="*/ 0 h 1248293"/>
                <a:gd name="connsiteX0" fmla="*/ 159491 w 1062717"/>
                <a:gd name="connsiteY0" fmla="*/ 0 h 1248293"/>
                <a:gd name="connsiteX1" fmla="*/ 542643 w 1062717"/>
                <a:gd name="connsiteY1" fmla="*/ 26830 h 1248293"/>
                <a:gd name="connsiteX2" fmla="*/ 1026189 w 1062717"/>
                <a:gd name="connsiteY2" fmla="*/ 1095436 h 1248293"/>
                <a:gd name="connsiteX3" fmla="*/ 159491 w 1062717"/>
                <a:gd name="connsiteY3" fmla="*/ 0 h 1248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17" h="1248293">
                  <a:moveTo>
                    <a:pt x="159491" y="0"/>
                  </a:moveTo>
                  <a:lnTo>
                    <a:pt x="542643" y="26830"/>
                  </a:lnTo>
                  <a:cubicBezTo>
                    <a:pt x="264021" y="556115"/>
                    <a:pt x="1262525" y="604065"/>
                    <a:pt x="1026189" y="1095436"/>
                  </a:cubicBezTo>
                  <a:cubicBezTo>
                    <a:pt x="918288" y="1234696"/>
                    <a:pt x="-460191" y="1660230"/>
                    <a:pt x="159491" y="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1">
              <a:extLst>
                <a:ext uri="{FF2B5EF4-FFF2-40B4-BE49-F238E27FC236}">
                  <a16:creationId xmlns:a16="http://schemas.microsoft.com/office/drawing/2014/main" id="{994FAE02-F2BA-77C1-6967-4A5BDC54A819}"/>
                </a:ext>
              </a:extLst>
            </p:cNvPr>
            <p:cNvSpPr/>
            <p:nvPr/>
          </p:nvSpPr>
          <p:spPr>
            <a:xfrm rot="20681303" flipH="1">
              <a:off x="5511744" y="3278366"/>
              <a:ext cx="1062717" cy="1248293"/>
            </a:xfrm>
            <a:custGeom>
              <a:avLst/>
              <a:gdLst>
                <a:gd name="connsiteX0" fmla="*/ 0 w 481145"/>
                <a:gd name="connsiteY0" fmla="*/ 0 h 937647"/>
                <a:gd name="connsiteX1" fmla="*/ 481145 w 481145"/>
                <a:gd name="connsiteY1" fmla="*/ 0 h 937647"/>
                <a:gd name="connsiteX2" fmla="*/ 481145 w 481145"/>
                <a:gd name="connsiteY2" fmla="*/ 937647 h 937647"/>
                <a:gd name="connsiteX3" fmla="*/ 0 w 481145"/>
                <a:gd name="connsiteY3" fmla="*/ 937647 h 937647"/>
                <a:gd name="connsiteX4" fmla="*/ 0 w 481145"/>
                <a:gd name="connsiteY4" fmla="*/ 0 h 937647"/>
                <a:gd name="connsiteX0" fmla="*/ 0 w 964691"/>
                <a:gd name="connsiteY0" fmla="*/ 0 h 1068606"/>
                <a:gd name="connsiteX1" fmla="*/ 481145 w 964691"/>
                <a:gd name="connsiteY1" fmla="*/ 0 h 1068606"/>
                <a:gd name="connsiteX2" fmla="*/ 964691 w 964691"/>
                <a:gd name="connsiteY2" fmla="*/ 1068606 h 1068606"/>
                <a:gd name="connsiteX3" fmla="*/ 0 w 964691"/>
                <a:gd name="connsiteY3" fmla="*/ 937647 h 1068606"/>
                <a:gd name="connsiteX4" fmla="*/ 0 w 964691"/>
                <a:gd name="connsiteY4" fmla="*/ 0 h 1068606"/>
                <a:gd name="connsiteX0" fmla="*/ 0 w 981412"/>
                <a:gd name="connsiteY0" fmla="*/ 0 h 1068606"/>
                <a:gd name="connsiteX1" fmla="*/ 481145 w 981412"/>
                <a:gd name="connsiteY1" fmla="*/ 0 h 1068606"/>
                <a:gd name="connsiteX2" fmla="*/ 964691 w 981412"/>
                <a:gd name="connsiteY2" fmla="*/ 1068606 h 1068606"/>
                <a:gd name="connsiteX3" fmla="*/ 0 w 981412"/>
                <a:gd name="connsiteY3" fmla="*/ 937647 h 1068606"/>
                <a:gd name="connsiteX4" fmla="*/ 0 w 981412"/>
                <a:gd name="connsiteY4" fmla="*/ 0 h 1068606"/>
                <a:gd name="connsiteX0" fmla="*/ 0 w 973756"/>
                <a:gd name="connsiteY0" fmla="*/ 0 h 1068606"/>
                <a:gd name="connsiteX1" fmla="*/ 481145 w 973756"/>
                <a:gd name="connsiteY1" fmla="*/ 0 h 1068606"/>
                <a:gd name="connsiteX2" fmla="*/ 964691 w 973756"/>
                <a:gd name="connsiteY2" fmla="*/ 1068606 h 1068606"/>
                <a:gd name="connsiteX3" fmla="*/ 0 w 973756"/>
                <a:gd name="connsiteY3" fmla="*/ 937647 h 1068606"/>
                <a:gd name="connsiteX4" fmla="*/ 0 w 973756"/>
                <a:gd name="connsiteY4" fmla="*/ 0 h 1068606"/>
                <a:gd name="connsiteX0" fmla="*/ 0 w 994297"/>
                <a:gd name="connsiteY0" fmla="*/ 0 h 1068606"/>
                <a:gd name="connsiteX1" fmla="*/ 481145 w 994297"/>
                <a:gd name="connsiteY1" fmla="*/ 0 h 1068606"/>
                <a:gd name="connsiteX2" fmla="*/ 964691 w 994297"/>
                <a:gd name="connsiteY2" fmla="*/ 1068606 h 1068606"/>
                <a:gd name="connsiteX3" fmla="*/ 0 w 994297"/>
                <a:gd name="connsiteY3" fmla="*/ 937647 h 1068606"/>
                <a:gd name="connsiteX4" fmla="*/ 0 w 994297"/>
                <a:gd name="connsiteY4" fmla="*/ 0 h 1068606"/>
                <a:gd name="connsiteX0" fmla="*/ 0 w 994297"/>
                <a:gd name="connsiteY0" fmla="*/ 0 h 1224796"/>
                <a:gd name="connsiteX1" fmla="*/ 481145 w 994297"/>
                <a:gd name="connsiteY1" fmla="*/ 0 h 1224796"/>
                <a:gd name="connsiteX2" fmla="*/ 964691 w 994297"/>
                <a:gd name="connsiteY2" fmla="*/ 1068606 h 1224796"/>
                <a:gd name="connsiteX3" fmla="*/ 0 w 994297"/>
                <a:gd name="connsiteY3" fmla="*/ 937647 h 1224796"/>
                <a:gd name="connsiteX4" fmla="*/ 0 w 994297"/>
                <a:gd name="connsiteY4" fmla="*/ 0 h 1224796"/>
                <a:gd name="connsiteX0" fmla="*/ 0 w 994297"/>
                <a:gd name="connsiteY0" fmla="*/ 0 h 1068606"/>
                <a:gd name="connsiteX1" fmla="*/ 481145 w 994297"/>
                <a:gd name="connsiteY1" fmla="*/ 0 h 1068606"/>
                <a:gd name="connsiteX2" fmla="*/ 964691 w 994297"/>
                <a:gd name="connsiteY2" fmla="*/ 1068606 h 1068606"/>
                <a:gd name="connsiteX3" fmla="*/ 0 w 994297"/>
                <a:gd name="connsiteY3" fmla="*/ 0 h 1068606"/>
                <a:gd name="connsiteX0" fmla="*/ 44766 w 1039063"/>
                <a:gd name="connsiteY0" fmla="*/ 0 h 1191743"/>
                <a:gd name="connsiteX1" fmla="*/ 525911 w 1039063"/>
                <a:gd name="connsiteY1" fmla="*/ 0 h 1191743"/>
                <a:gd name="connsiteX2" fmla="*/ 1009457 w 1039063"/>
                <a:gd name="connsiteY2" fmla="*/ 1068606 h 1191743"/>
                <a:gd name="connsiteX3" fmla="*/ 44766 w 1039063"/>
                <a:gd name="connsiteY3" fmla="*/ 0 h 1191743"/>
                <a:gd name="connsiteX0" fmla="*/ 48213 w 944517"/>
                <a:gd name="connsiteY0" fmla="*/ 0 h 1208055"/>
                <a:gd name="connsiteX1" fmla="*/ 431365 w 944517"/>
                <a:gd name="connsiteY1" fmla="*/ 26830 h 1208055"/>
                <a:gd name="connsiteX2" fmla="*/ 914911 w 944517"/>
                <a:gd name="connsiteY2" fmla="*/ 1095436 h 1208055"/>
                <a:gd name="connsiteX3" fmla="*/ 48213 w 944517"/>
                <a:gd name="connsiteY3" fmla="*/ 0 h 1208055"/>
                <a:gd name="connsiteX0" fmla="*/ 157262 w 1053566"/>
                <a:gd name="connsiteY0" fmla="*/ 0 h 1188029"/>
                <a:gd name="connsiteX1" fmla="*/ 540414 w 1053566"/>
                <a:gd name="connsiteY1" fmla="*/ 26830 h 1188029"/>
                <a:gd name="connsiteX2" fmla="*/ 1023960 w 1053566"/>
                <a:gd name="connsiteY2" fmla="*/ 1095436 h 1188029"/>
                <a:gd name="connsiteX3" fmla="*/ 157262 w 1053566"/>
                <a:gd name="connsiteY3" fmla="*/ 0 h 1188029"/>
                <a:gd name="connsiteX0" fmla="*/ 159491 w 1055795"/>
                <a:gd name="connsiteY0" fmla="*/ 0 h 1248293"/>
                <a:gd name="connsiteX1" fmla="*/ 542643 w 1055795"/>
                <a:gd name="connsiteY1" fmla="*/ 26830 h 1248293"/>
                <a:gd name="connsiteX2" fmla="*/ 1026189 w 1055795"/>
                <a:gd name="connsiteY2" fmla="*/ 1095436 h 1248293"/>
                <a:gd name="connsiteX3" fmla="*/ 159491 w 1055795"/>
                <a:gd name="connsiteY3" fmla="*/ 0 h 1248293"/>
                <a:gd name="connsiteX0" fmla="*/ 159491 w 1062717"/>
                <a:gd name="connsiteY0" fmla="*/ 0 h 1248293"/>
                <a:gd name="connsiteX1" fmla="*/ 542643 w 1062717"/>
                <a:gd name="connsiteY1" fmla="*/ 26830 h 1248293"/>
                <a:gd name="connsiteX2" fmla="*/ 1026189 w 1062717"/>
                <a:gd name="connsiteY2" fmla="*/ 1095436 h 1248293"/>
                <a:gd name="connsiteX3" fmla="*/ 159491 w 1062717"/>
                <a:gd name="connsiteY3" fmla="*/ 0 h 1248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17" h="1248293">
                  <a:moveTo>
                    <a:pt x="159491" y="0"/>
                  </a:moveTo>
                  <a:lnTo>
                    <a:pt x="542643" y="26830"/>
                  </a:lnTo>
                  <a:cubicBezTo>
                    <a:pt x="264021" y="556115"/>
                    <a:pt x="1262525" y="604065"/>
                    <a:pt x="1026189" y="1095436"/>
                  </a:cubicBezTo>
                  <a:cubicBezTo>
                    <a:pt x="918288" y="1234696"/>
                    <a:pt x="-460191" y="1660230"/>
                    <a:pt x="159491" y="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72">
              <a:extLst>
                <a:ext uri="{FF2B5EF4-FFF2-40B4-BE49-F238E27FC236}">
                  <a16:creationId xmlns:a16="http://schemas.microsoft.com/office/drawing/2014/main" id="{754F2B57-2612-C95F-2097-E4811C4EDA49}"/>
                </a:ext>
              </a:extLst>
            </p:cNvPr>
            <p:cNvSpPr/>
            <p:nvPr/>
          </p:nvSpPr>
          <p:spPr>
            <a:xfrm>
              <a:off x="4152052" y="1311932"/>
              <a:ext cx="2484326" cy="2442926"/>
            </a:xfrm>
            <a:custGeom>
              <a:avLst/>
              <a:gdLst>
                <a:gd name="connsiteX0" fmla="*/ 0 w 2484325"/>
                <a:gd name="connsiteY0" fmla="*/ 1221463 h 2442926"/>
                <a:gd name="connsiteX1" fmla="*/ 1242163 w 2484325"/>
                <a:gd name="connsiteY1" fmla="*/ 0 h 2442926"/>
                <a:gd name="connsiteX2" fmla="*/ 2484326 w 2484325"/>
                <a:gd name="connsiteY2" fmla="*/ 1221463 h 2442926"/>
                <a:gd name="connsiteX3" fmla="*/ 1242163 w 2484325"/>
                <a:gd name="connsiteY3" fmla="*/ 2442926 h 2442926"/>
                <a:gd name="connsiteX4" fmla="*/ 0 w 2484325"/>
                <a:gd name="connsiteY4" fmla="*/ 1221463 h 2442926"/>
                <a:gd name="connsiteX0" fmla="*/ 0 w 2484326"/>
                <a:gd name="connsiteY0" fmla="*/ 1221463 h 2442926"/>
                <a:gd name="connsiteX1" fmla="*/ 1242163 w 2484326"/>
                <a:gd name="connsiteY1" fmla="*/ 0 h 2442926"/>
                <a:gd name="connsiteX2" fmla="*/ 2484326 w 2484326"/>
                <a:gd name="connsiteY2" fmla="*/ 1221463 h 2442926"/>
                <a:gd name="connsiteX3" fmla="*/ 1242163 w 2484326"/>
                <a:gd name="connsiteY3" fmla="*/ 2442926 h 2442926"/>
                <a:gd name="connsiteX4" fmla="*/ 0 w 2484326"/>
                <a:gd name="connsiteY4" fmla="*/ 1221463 h 244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4326" h="2442926">
                  <a:moveTo>
                    <a:pt x="0" y="1221463"/>
                  </a:moveTo>
                  <a:cubicBezTo>
                    <a:pt x="0" y="546868"/>
                    <a:pt x="556135" y="0"/>
                    <a:pt x="1242163" y="0"/>
                  </a:cubicBezTo>
                  <a:cubicBezTo>
                    <a:pt x="1928191" y="0"/>
                    <a:pt x="2484326" y="546868"/>
                    <a:pt x="2484326" y="1221463"/>
                  </a:cubicBezTo>
                  <a:cubicBezTo>
                    <a:pt x="2484326" y="1896058"/>
                    <a:pt x="2385391" y="2442926"/>
                    <a:pt x="1242163" y="2442926"/>
                  </a:cubicBezTo>
                  <a:cubicBezTo>
                    <a:pt x="98935" y="2442926"/>
                    <a:pt x="0" y="1896058"/>
                    <a:pt x="0" y="1221463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D45288A-AE0A-10AC-2509-6FC53780B93D}"/>
                </a:ext>
              </a:extLst>
            </p:cNvPr>
            <p:cNvSpPr/>
            <p:nvPr/>
          </p:nvSpPr>
          <p:spPr>
            <a:xfrm>
              <a:off x="5396278" y="3020293"/>
              <a:ext cx="298158" cy="270196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  <a:gd name="connsiteX0" fmla="*/ 0 w 236166"/>
                <a:gd name="connsiteY0" fmla="*/ 0 h 220322"/>
                <a:gd name="connsiteX1" fmla="*/ 236166 w 236166"/>
                <a:gd name="connsiteY1" fmla="*/ 150233 h 220322"/>
                <a:gd name="connsiteX0" fmla="*/ 0 w 236166"/>
                <a:gd name="connsiteY0" fmla="*/ 0 h 243400"/>
                <a:gd name="connsiteX1" fmla="*/ 236166 w 236166"/>
                <a:gd name="connsiteY1" fmla="*/ 150233 h 243400"/>
                <a:gd name="connsiteX0" fmla="*/ 0 w 236166"/>
                <a:gd name="connsiteY0" fmla="*/ 0 h 241621"/>
                <a:gd name="connsiteX1" fmla="*/ 236166 w 236166"/>
                <a:gd name="connsiteY1" fmla="*/ 150233 h 241621"/>
                <a:gd name="connsiteX0" fmla="*/ 0 w 255777"/>
                <a:gd name="connsiteY0" fmla="*/ 0 h 256966"/>
                <a:gd name="connsiteX1" fmla="*/ 255777 w 255777"/>
                <a:gd name="connsiteY1" fmla="*/ 168413 h 256966"/>
                <a:gd name="connsiteX0" fmla="*/ 0 w 255777"/>
                <a:gd name="connsiteY0" fmla="*/ 0 h 214878"/>
                <a:gd name="connsiteX1" fmla="*/ 255777 w 255777"/>
                <a:gd name="connsiteY1" fmla="*/ 168413 h 21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77" h="214878">
                  <a:moveTo>
                    <a:pt x="0" y="0"/>
                  </a:moveTo>
                  <a:cubicBezTo>
                    <a:pt x="13353" y="33918"/>
                    <a:pt x="-36605" y="326309"/>
                    <a:pt x="255777" y="168413"/>
                  </a:cubicBezTo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FF8DF87-8D2F-1262-3460-67DD1198DEA4}"/>
                </a:ext>
              </a:extLst>
            </p:cNvPr>
            <p:cNvSpPr/>
            <p:nvPr/>
          </p:nvSpPr>
          <p:spPr>
            <a:xfrm>
              <a:off x="5865562" y="2483619"/>
              <a:ext cx="352380" cy="422418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C1CA664-29E2-F30D-C7D5-485047CD6156}"/>
                </a:ext>
              </a:extLst>
            </p:cNvPr>
            <p:cNvSpPr/>
            <p:nvPr/>
          </p:nvSpPr>
          <p:spPr>
            <a:xfrm>
              <a:off x="5933712" y="2582905"/>
              <a:ext cx="158704" cy="190247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D352EE5-74C1-5696-01F5-69E6A26B9B3C}"/>
                </a:ext>
              </a:extLst>
            </p:cNvPr>
            <p:cNvSpPr/>
            <p:nvPr/>
          </p:nvSpPr>
          <p:spPr>
            <a:xfrm>
              <a:off x="4600867" y="2506602"/>
              <a:ext cx="352380" cy="422418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1CCF451-A819-E916-2908-35930BDDDC89}"/>
                </a:ext>
              </a:extLst>
            </p:cNvPr>
            <p:cNvSpPr/>
            <p:nvPr/>
          </p:nvSpPr>
          <p:spPr>
            <a:xfrm>
              <a:off x="4669017" y="2605888"/>
              <a:ext cx="158704" cy="190247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CB35CDD-18B5-8055-F462-15A124E3B8C2}"/>
                </a:ext>
              </a:extLst>
            </p:cNvPr>
            <p:cNvSpPr/>
            <p:nvPr/>
          </p:nvSpPr>
          <p:spPr>
            <a:xfrm>
              <a:off x="5241585" y="1135040"/>
              <a:ext cx="381472" cy="315145"/>
            </a:xfrm>
            <a:custGeom>
              <a:avLst/>
              <a:gdLst>
                <a:gd name="connsiteX0" fmla="*/ 0 w 381472"/>
                <a:gd name="connsiteY0" fmla="*/ 315145 h 315145"/>
                <a:gd name="connsiteX1" fmla="*/ 38100 w 381472"/>
                <a:gd name="connsiteY1" fmla="*/ 2725 h 315145"/>
                <a:gd name="connsiteX2" fmla="*/ 152400 w 381472"/>
                <a:gd name="connsiteY2" fmla="*/ 155125 h 315145"/>
                <a:gd name="connsiteX3" fmla="*/ 289560 w 381472"/>
                <a:gd name="connsiteY3" fmla="*/ 10345 h 315145"/>
                <a:gd name="connsiteX4" fmla="*/ 381000 w 381472"/>
                <a:gd name="connsiteY4" fmla="*/ 162745 h 315145"/>
                <a:gd name="connsiteX5" fmla="*/ 327660 w 381472"/>
                <a:gd name="connsiteY5" fmla="*/ 277045 h 315145"/>
                <a:gd name="connsiteX6" fmla="*/ 327660 w 381472"/>
                <a:gd name="connsiteY6" fmla="*/ 277045 h 315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472" h="315145">
                  <a:moveTo>
                    <a:pt x="0" y="315145"/>
                  </a:moveTo>
                  <a:cubicBezTo>
                    <a:pt x="6350" y="172270"/>
                    <a:pt x="12700" y="29395"/>
                    <a:pt x="38100" y="2725"/>
                  </a:cubicBezTo>
                  <a:cubicBezTo>
                    <a:pt x="63500" y="-23945"/>
                    <a:pt x="110490" y="153855"/>
                    <a:pt x="152400" y="155125"/>
                  </a:cubicBezTo>
                  <a:cubicBezTo>
                    <a:pt x="194310" y="156395"/>
                    <a:pt x="251460" y="9075"/>
                    <a:pt x="289560" y="10345"/>
                  </a:cubicBezTo>
                  <a:cubicBezTo>
                    <a:pt x="327660" y="11615"/>
                    <a:pt x="374650" y="118295"/>
                    <a:pt x="381000" y="162745"/>
                  </a:cubicBezTo>
                  <a:cubicBezTo>
                    <a:pt x="387350" y="207195"/>
                    <a:pt x="327660" y="277045"/>
                    <a:pt x="327660" y="277045"/>
                  </a:cubicBezTo>
                  <a:lnTo>
                    <a:pt x="327660" y="277045"/>
                  </a:lnTo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87E057B-8B8F-1596-BDA2-209AD20F8BE6}"/>
                </a:ext>
              </a:extLst>
            </p:cNvPr>
            <p:cNvSpPr/>
            <p:nvPr/>
          </p:nvSpPr>
          <p:spPr>
            <a:xfrm rot="17217618" flipV="1">
              <a:off x="6436917" y="1850364"/>
              <a:ext cx="230087" cy="354987"/>
            </a:xfrm>
            <a:custGeom>
              <a:avLst/>
              <a:gdLst>
                <a:gd name="connsiteX0" fmla="*/ 0 w 381472"/>
                <a:gd name="connsiteY0" fmla="*/ 315145 h 315145"/>
                <a:gd name="connsiteX1" fmla="*/ 38100 w 381472"/>
                <a:gd name="connsiteY1" fmla="*/ 2725 h 315145"/>
                <a:gd name="connsiteX2" fmla="*/ 152400 w 381472"/>
                <a:gd name="connsiteY2" fmla="*/ 155125 h 315145"/>
                <a:gd name="connsiteX3" fmla="*/ 289560 w 381472"/>
                <a:gd name="connsiteY3" fmla="*/ 10345 h 315145"/>
                <a:gd name="connsiteX4" fmla="*/ 381000 w 381472"/>
                <a:gd name="connsiteY4" fmla="*/ 162745 h 315145"/>
                <a:gd name="connsiteX5" fmla="*/ 327660 w 381472"/>
                <a:gd name="connsiteY5" fmla="*/ 277045 h 315145"/>
                <a:gd name="connsiteX6" fmla="*/ 327660 w 381472"/>
                <a:gd name="connsiteY6" fmla="*/ 277045 h 315145"/>
                <a:gd name="connsiteX0" fmla="*/ 0 w 327660"/>
                <a:gd name="connsiteY0" fmla="*/ 315145 h 315145"/>
                <a:gd name="connsiteX1" fmla="*/ 38100 w 327660"/>
                <a:gd name="connsiteY1" fmla="*/ 2725 h 315145"/>
                <a:gd name="connsiteX2" fmla="*/ 152400 w 327660"/>
                <a:gd name="connsiteY2" fmla="*/ 155125 h 315145"/>
                <a:gd name="connsiteX3" fmla="*/ 289560 w 327660"/>
                <a:gd name="connsiteY3" fmla="*/ 10345 h 315145"/>
                <a:gd name="connsiteX4" fmla="*/ 327660 w 327660"/>
                <a:gd name="connsiteY4" fmla="*/ 277045 h 315145"/>
                <a:gd name="connsiteX5" fmla="*/ 327660 w 327660"/>
                <a:gd name="connsiteY5" fmla="*/ 277045 h 315145"/>
                <a:gd name="connsiteX0" fmla="*/ 0 w 327660"/>
                <a:gd name="connsiteY0" fmla="*/ 355269 h 355269"/>
                <a:gd name="connsiteX1" fmla="*/ 114191 w 327660"/>
                <a:gd name="connsiteY1" fmla="*/ 2323 h 355269"/>
                <a:gd name="connsiteX2" fmla="*/ 152400 w 327660"/>
                <a:gd name="connsiteY2" fmla="*/ 195249 h 355269"/>
                <a:gd name="connsiteX3" fmla="*/ 289560 w 327660"/>
                <a:gd name="connsiteY3" fmla="*/ 50469 h 355269"/>
                <a:gd name="connsiteX4" fmla="*/ 327660 w 327660"/>
                <a:gd name="connsiteY4" fmla="*/ 317169 h 355269"/>
                <a:gd name="connsiteX5" fmla="*/ 327660 w 327660"/>
                <a:gd name="connsiteY5" fmla="*/ 317169 h 355269"/>
                <a:gd name="connsiteX0" fmla="*/ 0 w 224017"/>
                <a:gd name="connsiteY0" fmla="*/ 355006 h 355006"/>
                <a:gd name="connsiteX1" fmla="*/ 10548 w 224017"/>
                <a:gd name="connsiteY1" fmla="*/ 2317 h 355006"/>
                <a:gd name="connsiteX2" fmla="*/ 48757 w 224017"/>
                <a:gd name="connsiteY2" fmla="*/ 195243 h 355006"/>
                <a:gd name="connsiteX3" fmla="*/ 185917 w 224017"/>
                <a:gd name="connsiteY3" fmla="*/ 50463 h 355006"/>
                <a:gd name="connsiteX4" fmla="*/ 224017 w 224017"/>
                <a:gd name="connsiteY4" fmla="*/ 317163 h 355006"/>
                <a:gd name="connsiteX5" fmla="*/ 224017 w 224017"/>
                <a:gd name="connsiteY5" fmla="*/ 317163 h 355006"/>
                <a:gd name="connsiteX0" fmla="*/ 0 w 230629"/>
                <a:gd name="connsiteY0" fmla="*/ 355008 h 355008"/>
                <a:gd name="connsiteX1" fmla="*/ 10548 w 230629"/>
                <a:gd name="connsiteY1" fmla="*/ 2319 h 355008"/>
                <a:gd name="connsiteX2" fmla="*/ 48757 w 230629"/>
                <a:gd name="connsiteY2" fmla="*/ 195245 h 355008"/>
                <a:gd name="connsiteX3" fmla="*/ 217294 w 230629"/>
                <a:gd name="connsiteY3" fmla="*/ 52067 h 355008"/>
                <a:gd name="connsiteX4" fmla="*/ 224017 w 230629"/>
                <a:gd name="connsiteY4" fmla="*/ 317165 h 355008"/>
                <a:gd name="connsiteX5" fmla="*/ 224017 w 230629"/>
                <a:gd name="connsiteY5" fmla="*/ 317165 h 355008"/>
                <a:gd name="connsiteX0" fmla="*/ 0 w 224017"/>
                <a:gd name="connsiteY0" fmla="*/ 354987 h 354987"/>
                <a:gd name="connsiteX1" fmla="*/ 10548 w 224017"/>
                <a:gd name="connsiteY1" fmla="*/ 2298 h 354987"/>
                <a:gd name="connsiteX2" fmla="*/ 48757 w 224017"/>
                <a:gd name="connsiteY2" fmla="*/ 195224 h 354987"/>
                <a:gd name="connsiteX3" fmla="*/ 173562 w 224017"/>
                <a:gd name="connsiteY3" fmla="*/ 38709 h 354987"/>
                <a:gd name="connsiteX4" fmla="*/ 224017 w 224017"/>
                <a:gd name="connsiteY4" fmla="*/ 317144 h 354987"/>
                <a:gd name="connsiteX5" fmla="*/ 224017 w 224017"/>
                <a:gd name="connsiteY5" fmla="*/ 317144 h 354987"/>
                <a:gd name="connsiteX0" fmla="*/ 0 w 230087"/>
                <a:gd name="connsiteY0" fmla="*/ 354987 h 354987"/>
                <a:gd name="connsiteX1" fmla="*/ 10548 w 230087"/>
                <a:gd name="connsiteY1" fmla="*/ 2298 h 354987"/>
                <a:gd name="connsiteX2" fmla="*/ 48757 w 230087"/>
                <a:gd name="connsiteY2" fmla="*/ 195224 h 354987"/>
                <a:gd name="connsiteX3" fmla="*/ 173562 w 230087"/>
                <a:gd name="connsiteY3" fmla="*/ 38709 h 354987"/>
                <a:gd name="connsiteX4" fmla="*/ 224017 w 230087"/>
                <a:gd name="connsiteY4" fmla="*/ 317144 h 354987"/>
                <a:gd name="connsiteX5" fmla="*/ 224017 w 230087"/>
                <a:gd name="connsiteY5" fmla="*/ 317144 h 35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7" h="354987">
                  <a:moveTo>
                    <a:pt x="0" y="354987"/>
                  </a:moveTo>
                  <a:cubicBezTo>
                    <a:pt x="6350" y="212112"/>
                    <a:pt x="2422" y="28925"/>
                    <a:pt x="10548" y="2298"/>
                  </a:cubicBezTo>
                  <a:cubicBezTo>
                    <a:pt x="18674" y="-24329"/>
                    <a:pt x="21588" y="189156"/>
                    <a:pt x="48757" y="195224"/>
                  </a:cubicBezTo>
                  <a:cubicBezTo>
                    <a:pt x="75926" y="201292"/>
                    <a:pt x="83821" y="7895"/>
                    <a:pt x="173562" y="38709"/>
                  </a:cubicBezTo>
                  <a:cubicBezTo>
                    <a:pt x="263303" y="69523"/>
                    <a:pt x="217667" y="272694"/>
                    <a:pt x="224017" y="317144"/>
                  </a:cubicBezTo>
                  <a:lnTo>
                    <a:pt x="224017" y="317144"/>
                  </a:lnTo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67C96C8-41ED-313D-A079-76574F3287F1}"/>
                </a:ext>
              </a:extLst>
            </p:cNvPr>
            <p:cNvSpPr/>
            <p:nvPr/>
          </p:nvSpPr>
          <p:spPr>
            <a:xfrm rot="18478990">
              <a:off x="4022048" y="4354233"/>
              <a:ext cx="869934" cy="1170895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49CEC34-B794-566C-829B-C5DE2B42940F}"/>
                </a:ext>
              </a:extLst>
            </p:cNvPr>
            <p:cNvSpPr/>
            <p:nvPr/>
          </p:nvSpPr>
          <p:spPr>
            <a:xfrm rot="2543203">
              <a:off x="5877181" y="4360431"/>
              <a:ext cx="869934" cy="1170895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698056D-78AD-7F2D-D90D-6847DBDCAE11}"/>
                </a:ext>
              </a:extLst>
            </p:cNvPr>
            <p:cNvSpPr/>
            <p:nvPr/>
          </p:nvSpPr>
          <p:spPr>
            <a:xfrm flipH="1">
              <a:off x="5145078" y="3020255"/>
              <a:ext cx="298158" cy="270196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  <a:gd name="connsiteX0" fmla="*/ 0 w 236166"/>
                <a:gd name="connsiteY0" fmla="*/ 0 h 220322"/>
                <a:gd name="connsiteX1" fmla="*/ 236166 w 236166"/>
                <a:gd name="connsiteY1" fmla="*/ 150233 h 220322"/>
                <a:gd name="connsiteX0" fmla="*/ 0 w 236166"/>
                <a:gd name="connsiteY0" fmla="*/ 0 h 243400"/>
                <a:gd name="connsiteX1" fmla="*/ 236166 w 236166"/>
                <a:gd name="connsiteY1" fmla="*/ 150233 h 243400"/>
                <a:gd name="connsiteX0" fmla="*/ 0 w 236166"/>
                <a:gd name="connsiteY0" fmla="*/ 0 h 241621"/>
                <a:gd name="connsiteX1" fmla="*/ 236166 w 236166"/>
                <a:gd name="connsiteY1" fmla="*/ 150233 h 241621"/>
                <a:gd name="connsiteX0" fmla="*/ 0 w 255777"/>
                <a:gd name="connsiteY0" fmla="*/ 0 h 256966"/>
                <a:gd name="connsiteX1" fmla="*/ 255777 w 255777"/>
                <a:gd name="connsiteY1" fmla="*/ 168413 h 256966"/>
                <a:gd name="connsiteX0" fmla="*/ 0 w 255777"/>
                <a:gd name="connsiteY0" fmla="*/ 0 h 214878"/>
                <a:gd name="connsiteX1" fmla="*/ 255777 w 255777"/>
                <a:gd name="connsiteY1" fmla="*/ 168413 h 21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77" h="214878">
                  <a:moveTo>
                    <a:pt x="0" y="0"/>
                  </a:moveTo>
                  <a:cubicBezTo>
                    <a:pt x="13353" y="33918"/>
                    <a:pt x="-36605" y="326309"/>
                    <a:pt x="255777" y="168413"/>
                  </a:cubicBezTo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3C8D3C9-2B23-E00A-C85C-9479948E6C3B}"/>
                </a:ext>
              </a:extLst>
            </p:cNvPr>
            <p:cNvSpPr/>
            <p:nvPr/>
          </p:nvSpPr>
          <p:spPr>
            <a:xfrm>
              <a:off x="5162779" y="2593184"/>
              <a:ext cx="486611" cy="583328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810C698-4658-B82F-DCEC-46096A9E3083}"/>
                </a:ext>
              </a:extLst>
            </p:cNvPr>
            <p:cNvSpPr/>
            <p:nvPr/>
          </p:nvSpPr>
          <p:spPr>
            <a:xfrm rot="4382382" flipH="1" flipV="1">
              <a:off x="4130890" y="1880632"/>
              <a:ext cx="230087" cy="354987"/>
            </a:xfrm>
            <a:custGeom>
              <a:avLst/>
              <a:gdLst>
                <a:gd name="connsiteX0" fmla="*/ 0 w 381472"/>
                <a:gd name="connsiteY0" fmla="*/ 315145 h 315145"/>
                <a:gd name="connsiteX1" fmla="*/ 38100 w 381472"/>
                <a:gd name="connsiteY1" fmla="*/ 2725 h 315145"/>
                <a:gd name="connsiteX2" fmla="*/ 152400 w 381472"/>
                <a:gd name="connsiteY2" fmla="*/ 155125 h 315145"/>
                <a:gd name="connsiteX3" fmla="*/ 289560 w 381472"/>
                <a:gd name="connsiteY3" fmla="*/ 10345 h 315145"/>
                <a:gd name="connsiteX4" fmla="*/ 381000 w 381472"/>
                <a:gd name="connsiteY4" fmla="*/ 162745 h 315145"/>
                <a:gd name="connsiteX5" fmla="*/ 327660 w 381472"/>
                <a:gd name="connsiteY5" fmla="*/ 277045 h 315145"/>
                <a:gd name="connsiteX6" fmla="*/ 327660 w 381472"/>
                <a:gd name="connsiteY6" fmla="*/ 277045 h 315145"/>
                <a:gd name="connsiteX0" fmla="*/ 0 w 327660"/>
                <a:gd name="connsiteY0" fmla="*/ 315145 h 315145"/>
                <a:gd name="connsiteX1" fmla="*/ 38100 w 327660"/>
                <a:gd name="connsiteY1" fmla="*/ 2725 h 315145"/>
                <a:gd name="connsiteX2" fmla="*/ 152400 w 327660"/>
                <a:gd name="connsiteY2" fmla="*/ 155125 h 315145"/>
                <a:gd name="connsiteX3" fmla="*/ 289560 w 327660"/>
                <a:gd name="connsiteY3" fmla="*/ 10345 h 315145"/>
                <a:gd name="connsiteX4" fmla="*/ 327660 w 327660"/>
                <a:gd name="connsiteY4" fmla="*/ 277045 h 315145"/>
                <a:gd name="connsiteX5" fmla="*/ 327660 w 327660"/>
                <a:gd name="connsiteY5" fmla="*/ 277045 h 315145"/>
                <a:gd name="connsiteX0" fmla="*/ 0 w 327660"/>
                <a:gd name="connsiteY0" fmla="*/ 355269 h 355269"/>
                <a:gd name="connsiteX1" fmla="*/ 114191 w 327660"/>
                <a:gd name="connsiteY1" fmla="*/ 2323 h 355269"/>
                <a:gd name="connsiteX2" fmla="*/ 152400 w 327660"/>
                <a:gd name="connsiteY2" fmla="*/ 195249 h 355269"/>
                <a:gd name="connsiteX3" fmla="*/ 289560 w 327660"/>
                <a:gd name="connsiteY3" fmla="*/ 50469 h 355269"/>
                <a:gd name="connsiteX4" fmla="*/ 327660 w 327660"/>
                <a:gd name="connsiteY4" fmla="*/ 317169 h 355269"/>
                <a:gd name="connsiteX5" fmla="*/ 327660 w 327660"/>
                <a:gd name="connsiteY5" fmla="*/ 317169 h 355269"/>
                <a:gd name="connsiteX0" fmla="*/ 0 w 224017"/>
                <a:gd name="connsiteY0" fmla="*/ 355006 h 355006"/>
                <a:gd name="connsiteX1" fmla="*/ 10548 w 224017"/>
                <a:gd name="connsiteY1" fmla="*/ 2317 h 355006"/>
                <a:gd name="connsiteX2" fmla="*/ 48757 w 224017"/>
                <a:gd name="connsiteY2" fmla="*/ 195243 h 355006"/>
                <a:gd name="connsiteX3" fmla="*/ 185917 w 224017"/>
                <a:gd name="connsiteY3" fmla="*/ 50463 h 355006"/>
                <a:gd name="connsiteX4" fmla="*/ 224017 w 224017"/>
                <a:gd name="connsiteY4" fmla="*/ 317163 h 355006"/>
                <a:gd name="connsiteX5" fmla="*/ 224017 w 224017"/>
                <a:gd name="connsiteY5" fmla="*/ 317163 h 355006"/>
                <a:gd name="connsiteX0" fmla="*/ 0 w 230629"/>
                <a:gd name="connsiteY0" fmla="*/ 355008 h 355008"/>
                <a:gd name="connsiteX1" fmla="*/ 10548 w 230629"/>
                <a:gd name="connsiteY1" fmla="*/ 2319 h 355008"/>
                <a:gd name="connsiteX2" fmla="*/ 48757 w 230629"/>
                <a:gd name="connsiteY2" fmla="*/ 195245 h 355008"/>
                <a:gd name="connsiteX3" fmla="*/ 217294 w 230629"/>
                <a:gd name="connsiteY3" fmla="*/ 52067 h 355008"/>
                <a:gd name="connsiteX4" fmla="*/ 224017 w 230629"/>
                <a:gd name="connsiteY4" fmla="*/ 317165 h 355008"/>
                <a:gd name="connsiteX5" fmla="*/ 224017 w 230629"/>
                <a:gd name="connsiteY5" fmla="*/ 317165 h 355008"/>
                <a:gd name="connsiteX0" fmla="*/ 0 w 224017"/>
                <a:gd name="connsiteY0" fmla="*/ 354987 h 354987"/>
                <a:gd name="connsiteX1" fmla="*/ 10548 w 224017"/>
                <a:gd name="connsiteY1" fmla="*/ 2298 h 354987"/>
                <a:gd name="connsiteX2" fmla="*/ 48757 w 224017"/>
                <a:gd name="connsiteY2" fmla="*/ 195224 h 354987"/>
                <a:gd name="connsiteX3" fmla="*/ 173562 w 224017"/>
                <a:gd name="connsiteY3" fmla="*/ 38709 h 354987"/>
                <a:gd name="connsiteX4" fmla="*/ 224017 w 224017"/>
                <a:gd name="connsiteY4" fmla="*/ 317144 h 354987"/>
                <a:gd name="connsiteX5" fmla="*/ 224017 w 224017"/>
                <a:gd name="connsiteY5" fmla="*/ 317144 h 354987"/>
                <a:gd name="connsiteX0" fmla="*/ 0 w 230087"/>
                <a:gd name="connsiteY0" fmla="*/ 354987 h 354987"/>
                <a:gd name="connsiteX1" fmla="*/ 10548 w 230087"/>
                <a:gd name="connsiteY1" fmla="*/ 2298 h 354987"/>
                <a:gd name="connsiteX2" fmla="*/ 48757 w 230087"/>
                <a:gd name="connsiteY2" fmla="*/ 195224 h 354987"/>
                <a:gd name="connsiteX3" fmla="*/ 173562 w 230087"/>
                <a:gd name="connsiteY3" fmla="*/ 38709 h 354987"/>
                <a:gd name="connsiteX4" fmla="*/ 224017 w 230087"/>
                <a:gd name="connsiteY4" fmla="*/ 317144 h 354987"/>
                <a:gd name="connsiteX5" fmla="*/ 224017 w 230087"/>
                <a:gd name="connsiteY5" fmla="*/ 317144 h 35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7" h="354987">
                  <a:moveTo>
                    <a:pt x="0" y="354987"/>
                  </a:moveTo>
                  <a:cubicBezTo>
                    <a:pt x="6350" y="212112"/>
                    <a:pt x="2422" y="28925"/>
                    <a:pt x="10548" y="2298"/>
                  </a:cubicBezTo>
                  <a:cubicBezTo>
                    <a:pt x="18674" y="-24329"/>
                    <a:pt x="21588" y="189156"/>
                    <a:pt x="48757" y="195224"/>
                  </a:cubicBezTo>
                  <a:cubicBezTo>
                    <a:pt x="75926" y="201292"/>
                    <a:pt x="83821" y="7895"/>
                    <a:pt x="173562" y="38709"/>
                  </a:cubicBezTo>
                  <a:cubicBezTo>
                    <a:pt x="263303" y="69523"/>
                    <a:pt x="217667" y="272694"/>
                    <a:pt x="224017" y="317144"/>
                  </a:cubicBezTo>
                  <a:lnTo>
                    <a:pt x="224017" y="317144"/>
                  </a:lnTo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A42798A-8B35-2991-FE17-2C70987F03AA}"/>
                </a:ext>
              </a:extLst>
            </p:cNvPr>
            <p:cNvSpPr/>
            <p:nvPr/>
          </p:nvSpPr>
          <p:spPr>
            <a:xfrm rot="2244559" flipH="1" flipV="1">
              <a:off x="4372491" y="1469094"/>
              <a:ext cx="239888" cy="485550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85F7925-CA90-3800-FDF3-989FA39BADBB}"/>
                </a:ext>
              </a:extLst>
            </p:cNvPr>
            <p:cNvSpPr/>
            <p:nvPr/>
          </p:nvSpPr>
          <p:spPr>
            <a:xfrm rot="18677024" flipV="1">
              <a:off x="6174206" y="1460786"/>
              <a:ext cx="239888" cy="52107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4327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391051" y="-635256"/>
            <a:ext cx="4248149" cy="413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26290" dirty="0">
                <a:solidFill>
                  <a:prstClr val="black"/>
                </a:solidFill>
                <a:latin typeface="Teaching Print Dotted" pitchFamily="50" charset="0"/>
              </a:rPr>
              <a:t>L </a:t>
            </a:r>
            <a:r>
              <a:rPr lang="en-US" sz="26290" dirty="0" err="1">
                <a:solidFill>
                  <a:prstClr val="black"/>
                </a:solidFill>
                <a:latin typeface="Teaching Print Dotted" pitchFamily="50" charset="0"/>
              </a:rPr>
              <a:t>l</a:t>
            </a:r>
            <a:endParaRPr lang="en-US" sz="2629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354114" y="799752"/>
            <a:ext cx="396261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I can write Alphabet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AEF1E0-AA39-B57F-4388-E7917EAD9F8D}"/>
              </a:ext>
            </a:extLst>
          </p:cNvPr>
          <p:cNvGrpSpPr/>
          <p:nvPr/>
        </p:nvGrpSpPr>
        <p:grpSpPr>
          <a:xfrm>
            <a:off x="903213" y="1636904"/>
            <a:ext cx="1695802" cy="2611246"/>
            <a:chOff x="4165600" y="488950"/>
            <a:chExt cx="3830612" cy="589849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EF6B882-223C-3618-456E-CA58585B1F3E}"/>
                </a:ext>
              </a:extLst>
            </p:cNvPr>
            <p:cNvSpPr/>
            <p:nvPr/>
          </p:nvSpPr>
          <p:spPr>
            <a:xfrm>
              <a:off x="6821020" y="3170699"/>
              <a:ext cx="95251" cy="1040789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192C3E6-E2C4-EC1C-3674-FBADFFA5C757}"/>
                </a:ext>
              </a:extLst>
            </p:cNvPr>
            <p:cNvSpPr/>
            <p:nvPr/>
          </p:nvSpPr>
          <p:spPr>
            <a:xfrm>
              <a:off x="6721731" y="4185911"/>
              <a:ext cx="286702" cy="286702"/>
            </a:xfrm>
            <a:custGeom>
              <a:avLst/>
              <a:gdLst>
                <a:gd name="connsiteX0" fmla="*/ 457200 w 914400"/>
                <a:gd name="connsiteY0" fmla="*/ 0 h 914400"/>
                <a:gd name="connsiteX1" fmla="*/ 914400 w 914400"/>
                <a:gd name="connsiteY1" fmla="*/ 457200 h 914400"/>
                <a:gd name="connsiteX2" fmla="*/ 457200 w 914400"/>
                <a:gd name="connsiteY2" fmla="*/ 914400 h 914400"/>
                <a:gd name="connsiteX3" fmla="*/ 0 w 914400"/>
                <a:gd name="connsiteY3" fmla="*/ 457200 h 914400"/>
                <a:gd name="connsiteX4" fmla="*/ 457200 w 914400"/>
                <a:gd name="connsiteY4" fmla="*/ 0 h 914400"/>
                <a:gd name="connsiteX5" fmla="*/ 457200 w 914400"/>
                <a:gd name="connsiteY5" fmla="*/ 155258 h 914400"/>
                <a:gd name="connsiteX6" fmla="*/ 155258 w 914400"/>
                <a:gd name="connsiteY6" fmla="*/ 457200 h 914400"/>
                <a:gd name="connsiteX7" fmla="*/ 457200 w 914400"/>
                <a:gd name="connsiteY7" fmla="*/ 759142 h 914400"/>
                <a:gd name="connsiteX8" fmla="*/ 759142 w 914400"/>
                <a:gd name="connsiteY8" fmla="*/ 457200 h 914400"/>
                <a:gd name="connsiteX9" fmla="*/ 457200 w 914400"/>
                <a:gd name="connsiteY9" fmla="*/ 15525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4400" h="914400">
                  <a:moveTo>
                    <a:pt x="457200" y="0"/>
                  </a:move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  <a:moveTo>
                    <a:pt x="457200" y="155258"/>
                  </a:moveTo>
                  <a:cubicBezTo>
                    <a:pt x="290442" y="155258"/>
                    <a:pt x="155258" y="290442"/>
                    <a:pt x="155258" y="457200"/>
                  </a:cubicBezTo>
                  <a:cubicBezTo>
                    <a:pt x="155258" y="623958"/>
                    <a:pt x="290442" y="759142"/>
                    <a:pt x="457200" y="759142"/>
                  </a:cubicBezTo>
                  <a:cubicBezTo>
                    <a:pt x="623958" y="759142"/>
                    <a:pt x="759142" y="623958"/>
                    <a:pt x="759142" y="457200"/>
                  </a:cubicBezTo>
                  <a:cubicBezTo>
                    <a:pt x="759142" y="290442"/>
                    <a:pt x="623958" y="155258"/>
                    <a:pt x="457200" y="155258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43918B3-41AC-C7A8-0629-FC4193180B74}"/>
                </a:ext>
              </a:extLst>
            </p:cNvPr>
            <p:cNvSpPr/>
            <p:nvPr/>
          </p:nvSpPr>
          <p:spPr>
            <a:xfrm>
              <a:off x="4176640" y="5548197"/>
              <a:ext cx="3729179" cy="839243"/>
            </a:xfrm>
            <a:prstGeom prst="ellipse">
              <a:avLst/>
            </a:prstGeom>
            <a:solidFill>
              <a:srgbClr val="A5A5A5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DFC5976-AA9F-A4BF-A9E3-73B5E6C6C3A4}"/>
                </a:ext>
              </a:extLst>
            </p:cNvPr>
            <p:cNvSpPr/>
            <p:nvPr/>
          </p:nvSpPr>
          <p:spPr>
            <a:xfrm>
              <a:off x="5519737" y="5751008"/>
              <a:ext cx="1042987" cy="326365"/>
            </a:xfrm>
            <a:prstGeom prst="ellipse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082D57-8055-C933-6833-492F1ED9B541}"/>
                </a:ext>
              </a:extLst>
            </p:cNvPr>
            <p:cNvSpPr/>
            <p:nvPr/>
          </p:nvSpPr>
          <p:spPr>
            <a:xfrm>
              <a:off x="5820556" y="2706060"/>
              <a:ext cx="444500" cy="3246405"/>
            </a:xfrm>
            <a:prstGeom prst="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9F9393-24DE-A688-9C25-590B607A8087}"/>
                </a:ext>
              </a:extLst>
            </p:cNvPr>
            <p:cNvSpPr/>
            <p:nvPr/>
          </p:nvSpPr>
          <p:spPr>
            <a:xfrm>
              <a:off x="5816287" y="5923385"/>
              <a:ext cx="506103" cy="91534"/>
            </a:xfrm>
            <a:prstGeom prst="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lowchart: Manual Operation 5">
              <a:extLst>
                <a:ext uri="{FF2B5EF4-FFF2-40B4-BE49-F238E27FC236}">
                  <a16:creationId xmlns:a16="http://schemas.microsoft.com/office/drawing/2014/main" id="{C32A5F35-4B21-13C3-13E2-E6CC8D19A2E5}"/>
                </a:ext>
              </a:extLst>
            </p:cNvPr>
            <p:cNvSpPr/>
            <p:nvPr/>
          </p:nvSpPr>
          <p:spPr>
            <a:xfrm flipV="1">
              <a:off x="4165600" y="736580"/>
              <a:ext cx="3830612" cy="260413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1183"/>
                <a:gd name="connsiteX1" fmla="*/ 10000 w 10000"/>
                <a:gd name="connsiteY1" fmla="*/ 0 h 11183"/>
                <a:gd name="connsiteX2" fmla="*/ 8000 w 10000"/>
                <a:gd name="connsiteY2" fmla="*/ 10000 h 11183"/>
                <a:gd name="connsiteX3" fmla="*/ 1867 w 10000"/>
                <a:gd name="connsiteY3" fmla="*/ 11183 h 11183"/>
                <a:gd name="connsiteX4" fmla="*/ 0 w 10000"/>
                <a:gd name="connsiteY4" fmla="*/ 0 h 11183"/>
                <a:gd name="connsiteX0" fmla="*/ 0 w 10000"/>
                <a:gd name="connsiteY0" fmla="*/ 0 h 11183"/>
                <a:gd name="connsiteX1" fmla="*/ 10000 w 10000"/>
                <a:gd name="connsiteY1" fmla="*/ 0 h 11183"/>
                <a:gd name="connsiteX2" fmla="*/ 7934 w 10000"/>
                <a:gd name="connsiteY2" fmla="*/ 11058 h 11183"/>
                <a:gd name="connsiteX3" fmla="*/ 1867 w 10000"/>
                <a:gd name="connsiteY3" fmla="*/ 11183 h 11183"/>
                <a:gd name="connsiteX4" fmla="*/ 0 w 10000"/>
                <a:gd name="connsiteY4" fmla="*/ 0 h 11183"/>
                <a:gd name="connsiteX0" fmla="*/ 0 w 10000"/>
                <a:gd name="connsiteY0" fmla="*/ 1134 h 12317"/>
                <a:gd name="connsiteX1" fmla="*/ 10000 w 10000"/>
                <a:gd name="connsiteY1" fmla="*/ 1134 h 12317"/>
                <a:gd name="connsiteX2" fmla="*/ 7934 w 10000"/>
                <a:gd name="connsiteY2" fmla="*/ 12192 h 12317"/>
                <a:gd name="connsiteX3" fmla="*/ 1867 w 10000"/>
                <a:gd name="connsiteY3" fmla="*/ 12317 h 12317"/>
                <a:gd name="connsiteX4" fmla="*/ 0 w 10000"/>
                <a:gd name="connsiteY4" fmla="*/ 1134 h 12317"/>
                <a:gd name="connsiteX0" fmla="*/ 0 w 10000"/>
                <a:gd name="connsiteY0" fmla="*/ 1583 h 12766"/>
                <a:gd name="connsiteX1" fmla="*/ 10000 w 10000"/>
                <a:gd name="connsiteY1" fmla="*/ 1583 h 12766"/>
                <a:gd name="connsiteX2" fmla="*/ 7934 w 10000"/>
                <a:gd name="connsiteY2" fmla="*/ 12641 h 12766"/>
                <a:gd name="connsiteX3" fmla="*/ 1867 w 10000"/>
                <a:gd name="connsiteY3" fmla="*/ 12766 h 12766"/>
                <a:gd name="connsiteX4" fmla="*/ 0 w 10000"/>
                <a:gd name="connsiteY4" fmla="*/ 1583 h 1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2766">
                  <a:moveTo>
                    <a:pt x="0" y="1583"/>
                  </a:moveTo>
                  <a:cubicBezTo>
                    <a:pt x="3167" y="-970"/>
                    <a:pt x="7231" y="-36"/>
                    <a:pt x="10000" y="1583"/>
                  </a:cubicBezTo>
                  <a:lnTo>
                    <a:pt x="7934" y="12641"/>
                  </a:lnTo>
                  <a:lnTo>
                    <a:pt x="1867" y="12766"/>
                  </a:lnTo>
                  <a:lnTo>
                    <a:pt x="0" y="1583"/>
                  </a:lnTo>
                  <a:close/>
                </a:path>
              </a:pathLst>
            </a:cu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F08A718-F892-92F6-19B0-D2E07755F700}"/>
                </a:ext>
              </a:extLst>
            </p:cNvPr>
            <p:cNvSpPr/>
            <p:nvPr/>
          </p:nvSpPr>
          <p:spPr>
            <a:xfrm>
              <a:off x="4889500" y="488950"/>
              <a:ext cx="2324100" cy="48895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FC3E8C9-B230-EF64-247D-E721D6D2C591}"/>
              </a:ext>
            </a:extLst>
          </p:cNvPr>
          <p:cNvGrpSpPr/>
          <p:nvPr/>
        </p:nvGrpSpPr>
        <p:grpSpPr>
          <a:xfrm>
            <a:off x="2843108" y="2513321"/>
            <a:ext cx="3229868" cy="4973446"/>
            <a:chOff x="4165600" y="488950"/>
            <a:chExt cx="3830612" cy="5898490"/>
          </a:xfrm>
          <a:solidFill>
            <a:schemeClr val="bg1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3C0BF77-8DF3-12EF-58C5-916ADA104F2A}"/>
                </a:ext>
              </a:extLst>
            </p:cNvPr>
            <p:cNvSpPr/>
            <p:nvPr/>
          </p:nvSpPr>
          <p:spPr>
            <a:xfrm>
              <a:off x="6821020" y="3170699"/>
              <a:ext cx="95251" cy="1040789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18A3DDB-16CD-D025-57C2-644351D15ACB}"/>
                </a:ext>
              </a:extLst>
            </p:cNvPr>
            <p:cNvSpPr/>
            <p:nvPr/>
          </p:nvSpPr>
          <p:spPr>
            <a:xfrm>
              <a:off x="6721731" y="4185911"/>
              <a:ext cx="286702" cy="286702"/>
            </a:xfrm>
            <a:custGeom>
              <a:avLst/>
              <a:gdLst>
                <a:gd name="connsiteX0" fmla="*/ 457200 w 914400"/>
                <a:gd name="connsiteY0" fmla="*/ 0 h 914400"/>
                <a:gd name="connsiteX1" fmla="*/ 914400 w 914400"/>
                <a:gd name="connsiteY1" fmla="*/ 457200 h 914400"/>
                <a:gd name="connsiteX2" fmla="*/ 457200 w 914400"/>
                <a:gd name="connsiteY2" fmla="*/ 914400 h 914400"/>
                <a:gd name="connsiteX3" fmla="*/ 0 w 914400"/>
                <a:gd name="connsiteY3" fmla="*/ 457200 h 914400"/>
                <a:gd name="connsiteX4" fmla="*/ 457200 w 914400"/>
                <a:gd name="connsiteY4" fmla="*/ 0 h 914400"/>
                <a:gd name="connsiteX5" fmla="*/ 457200 w 914400"/>
                <a:gd name="connsiteY5" fmla="*/ 155258 h 914400"/>
                <a:gd name="connsiteX6" fmla="*/ 155258 w 914400"/>
                <a:gd name="connsiteY6" fmla="*/ 457200 h 914400"/>
                <a:gd name="connsiteX7" fmla="*/ 457200 w 914400"/>
                <a:gd name="connsiteY7" fmla="*/ 759142 h 914400"/>
                <a:gd name="connsiteX8" fmla="*/ 759142 w 914400"/>
                <a:gd name="connsiteY8" fmla="*/ 457200 h 914400"/>
                <a:gd name="connsiteX9" fmla="*/ 457200 w 914400"/>
                <a:gd name="connsiteY9" fmla="*/ 15525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4400" h="914400">
                  <a:moveTo>
                    <a:pt x="457200" y="0"/>
                  </a:move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  <a:moveTo>
                    <a:pt x="457200" y="155258"/>
                  </a:moveTo>
                  <a:cubicBezTo>
                    <a:pt x="290442" y="155258"/>
                    <a:pt x="155258" y="290442"/>
                    <a:pt x="155258" y="457200"/>
                  </a:cubicBezTo>
                  <a:cubicBezTo>
                    <a:pt x="155258" y="623958"/>
                    <a:pt x="290442" y="759142"/>
                    <a:pt x="457200" y="759142"/>
                  </a:cubicBezTo>
                  <a:cubicBezTo>
                    <a:pt x="623958" y="759142"/>
                    <a:pt x="759142" y="623958"/>
                    <a:pt x="759142" y="457200"/>
                  </a:cubicBezTo>
                  <a:cubicBezTo>
                    <a:pt x="759142" y="290442"/>
                    <a:pt x="623958" y="155258"/>
                    <a:pt x="457200" y="155258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CAD7E1F-7311-FE65-FE15-A9CBF98CBBC6}"/>
                </a:ext>
              </a:extLst>
            </p:cNvPr>
            <p:cNvSpPr/>
            <p:nvPr/>
          </p:nvSpPr>
          <p:spPr>
            <a:xfrm>
              <a:off x="4176640" y="5548197"/>
              <a:ext cx="3729179" cy="839243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F94AF31-4EE2-3CD5-BDDA-1352972CE9AB}"/>
                </a:ext>
              </a:extLst>
            </p:cNvPr>
            <p:cNvSpPr/>
            <p:nvPr/>
          </p:nvSpPr>
          <p:spPr>
            <a:xfrm>
              <a:off x="5519737" y="5751008"/>
              <a:ext cx="1042987" cy="326365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C93EE95-6ED9-7AA2-ECCC-AE8CAC4123F7}"/>
                </a:ext>
              </a:extLst>
            </p:cNvPr>
            <p:cNvSpPr/>
            <p:nvPr/>
          </p:nvSpPr>
          <p:spPr>
            <a:xfrm>
              <a:off x="5820556" y="2706060"/>
              <a:ext cx="444500" cy="3246405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CC3F318-7953-2C1A-7BB1-404A64F06C11}"/>
                </a:ext>
              </a:extLst>
            </p:cNvPr>
            <p:cNvSpPr/>
            <p:nvPr/>
          </p:nvSpPr>
          <p:spPr>
            <a:xfrm>
              <a:off x="5816287" y="5923385"/>
              <a:ext cx="506103" cy="915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lowchart: Manual Operation 5">
              <a:extLst>
                <a:ext uri="{FF2B5EF4-FFF2-40B4-BE49-F238E27FC236}">
                  <a16:creationId xmlns:a16="http://schemas.microsoft.com/office/drawing/2014/main" id="{B9E64080-988A-3918-3477-D164F969FB6F}"/>
                </a:ext>
              </a:extLst>
            </p:cNvPr>
            <p:cNvSpPr/>
            <p:nvPr/>
          </p:nvSpPr>
          <p:spPr>
            <a:xfrm flipV="1">
              <a:off x="4165600" y="736580"/>
              <a:ext cx="3830612" cy="260413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1183"/>
                <a:gd name="connsiteX1" fmla="*/ 10000 w 10000"/>
                <a:gd name="connsiteY1" fmla="*/ 0 h 11183"/>
                <a:gd name="connsiteX2" fmla="*/ 8000 w 10000"/>
                <a:gd name="connsiteY2" fmla="*/ 10000 h 11183"/>
                <a:gd name="connsiteX3" fmla="*/ 1867 w 10000"/>
                <a:gd name="connsiteY3" fmla="*/ 11183 h 11183"/>
                <a:gd name="connsiteX4" fmla="*/ 0 w 10000"/>
                <a:gd name="connsiteY4" fmla="*/ 0 h 11183"/>
                <a:gd name="connsiteX0" fmla="*/ 0 w 10000"/>
                <a:gd name="connsiteY0" fmla="*/ 0 h 11183"/>
                <a:gd name="connsiteX1" fmla="*/ 10000 w 10000"/>
                <a:gd name="connsiteY1" fmla="*/ 0 h 11183"/>
                <a:gd name="connsiteX2" fmla="*/ 7934 w 10000"/>
                <a:gd name="connsiteY2" fmla="*/ 11058 h 11183"/>
                <a:gd name="connsiteX3" fmla="*/ 1867 w 10000"/>
                <a:gd name="connsiteY3" fmla="*/ 11183 h 11183"/>
                <a:gd name="connsiteX4" fmla="*/ 0 w 10000"/>
                <a:gd name="connsiteY4" fmla="*/ 0 h 11183"/>
                <a:gd name="connsiteX0" fmla="*/ 0 w 10000"/>
                <a:gd name="connsiteY0" fmla="*/ 1134 h 12317"/>
                <a:gd name="connsiteX1" fmla="*/ 10000 w 10000"/>
                <a:gd name="connsiteY1" fmla="*/ 1134 h 12317"/>
                <a:gd name="connsiteX2" fmla="*/ 7934 w 10000"/>
                <a:gd name="connsiteY2" fmla="*/ 12192 h 12317"/>
                <a:gd name="connsiteX3" fmla="*/ 1867 w 10000"/>
                <a:gd name="connsiteY3" fmla="*/ 12317 h 12317"/>
                <a:gd name="connsiteX4" fmla="*/ 0 w 10000"/>
                <a:gd name="connsiteY4" fmla="*/ 1134 h 12317"/>
                <a:gd name="connsiteX0" fmla="*/ 0 w 10000"/>
                <a:gd name="connsiteY0" fmla="*/ 1583 h 12766"/>
                <a:gd name="connsiteX1" fmla="*/ 10000 w 10000"/>
                <a:gd name="connsiteY1" fmla="*/ 1583 h 12766"/>
                <a:gd name="connsiteX2" fmla="*/ 7934 w 10000"/>
                <a:gd name="connsiteY2" fmla="*/ 12641 h 12766"/>
                <a:gd name="connsiteX3" fmla="*/ 1867 w 10000"/>
                <a:gd name="connsiteY3" fmla="*/ 12766 h 12766"/>
                <a:gd name="connsiteX4" fmla="*/ 0 w 10000"/>
                <a:gd name="connsiteY4" fmla="*/ 1583 h 1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2766">
                  <a:moveTo>
                    <a:pt x="0" y="1583"/>
                  </a:moveTo>
                  <a:cubicBezTo>
                    <a:pt x="3167" y="-970"/>
                    <a:pt x="7231" y="-36"/>
                    <a:pt x="10000" y="1583"/>
                  </a:cubicBezTo>
                  <a:lnTo>
                    <a:pt x="7934" y="12641"/>
                  </a:lnTo>
                  <a:lnTo>
                    <a:pt x="1867" y="12766"/>
                  </a:lnTo>
                  <a:lnTo>
                    <a:pt x="0" y="1583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6C26A4D-C99B-C334-B535-3342A550DCB5}"/>
                </a:ext>
              </a:extLst>
            </p:cNvPr>
            <p:cNvSpPr/>
            <p:nvPr/>
          </p:nvSpPr>
          <p:spPr>
            <a:xfrm>
              <a:off x="4889500" y="488950"/>
              <a:ext cx="2324100" cy="488950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5398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4637200" y="-652479"/>
            <a:ext cx="6010437" cy="413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26290" dirty="0">
                <a:solidFill>
                  <a:prstClr val="black"/>
                </a:solidFill>
                <a:latin typeface="Teaching Print Dotted" pitchFamily="50" charset="0"/>
              </a:rPr>
              <a:t>M </a:t>
            </a:r>
            <a:r>
              <a:rPr lang="en-US" sz="26290" dirty="0" err="1">
                <a:solidFill>
                  <a:prstClr val="black"/>
                </a:solidFill>
                <a:latin typeface="Teaching Print Dotted" pitchFamily="50" charset="0"/>
              </a:rPr>
              <a:t>m</a:t>
            </a:r>
            <a:endParaRPr lang="en-US" sz="2629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354114" y="799752"/>
            <a:ext cx="396261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I can write Alphabet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781DBB-2336-7034-9C0E-59C76AC36E9C}"/>
              </a:ext>
            </a:extLst>
          </p:cNvPr>
          <p:cNvGrpSpPr/>
          <p:nvPr/>
        </p:nvGrpSpPr>
        <p:grpSpPr>
          <a:xfrm>
            <a:off x="928237" y="1281372"/>
            <a:ext cx="2780726" cy="2789392"/>
            <a:chOff x="1981107" y="753140"/>
            <a:chExt cx="4719535" cy="4734242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744DF22-AAC2-F101-10E1-9E706F9EB911}"/>
                </a:ext>
              </a:extLst>
            </p:cNvPr>
            <p:cNvSpPr/>
            <p:nvPr/>
          </p:nvSpPr>
          <p:spPr>
            <a:xfrm rot="2039051">
              <a:off x="5164529" y="1673421"/>
              <a:ext cx="235859" cy="99968"/>
            </a:xfrm>
            <a:custGeom>
              <a:avLst/>
              <a:gdLst>
                <a:gd name="connsiteX0" fmla="*/ 0 w 133350"/>
                <a:gd name="connsiteY0" fmla="*/ 2444 h 27844"/>
                <a:gd name="connsiteX1" fmla="*/ 57150 w 133350"/>
                <a:gd name="connsiteY1" fmla="*/ 2444 h 27844"/>
                <a:gd name="connsiteX2" fmla="*/ 133350 w 133350"/>
                <a:gd name="connsiteY2" fmla="*/ 27844 h 27844"/>
                <a:gd name="connsiteX3" fmla="*/ 133350 w 133350"/>
                <a:gd name="connsiteY3" fmla="*/ 27844 h 27844"/>
                <a:gd name="connsiteX0" fmla="*/ 0 w 133350"/>
                <a:gd name="connsiteY0" fmla="*/ 0 h 25400"/>
                <a:gd name="connsiteX1" fmla="*/ 133350 w 133350"/>
                <a:gd name="connsiteY1" fmla="*/ 25400 h 25400"/>
                <a:gd name="connsiteX2" fmla="*/ 133350 w 133350"/>
                <a:gd name="connsiteY2" fmla="*/ 25400 h 25400"/>
                <a:gd name="connsiteX0" fmla="*/ 0 w 133350"/>
                <a:gd name="connsiteY0" fmla="*/ 5490 h 30890"/>
                <a:gd name="connsiteX1" fmla="*/ 133350 w 133350"/>
                <a:gd name="connsiteY1" fmla="*/ 30890 h 30890"/>
                <a:gd name="connsiteX2" fmla="*/ 133350 w 133350"/>
                <a:gd name="connsiteY2" fmla="*/ 30890 h 30890"/>
                <a:gd name="connsiteX0" fmla="*/ 0 w 133350"/>
                <a:gd name="connsiteY0" fmla="*/ 16152 h 41552"/>
                <a:gd name="connsiteX1" fmla="*/ 133350 w 133350"/>
                <a:gd name="connsiteY1" fmla="*/ 41552 h 41552"/>
                <a:gd name="connsiteX2" fmla="*/ 133350 w 133350"/>
                <a:gd name="connsiteY2" fmla="*/ 41552 h 4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41552">
                  <a:moveTo>
                    <a:pt x="0" y="16152"/>
                  </a:moveTo>
                  <a:cubicBezTo>
                    <a:pt x="42068" y="-3956"/>
                    <a:pt x="91281" y="-14540"/>
                    <a:pt x="133350" y="41552"/>
                  </a:cubicBezTo>
                  <a:lnTo>
                    <a:pt x="133350" y="41552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69D65A9-7232-752F-EC4A-ED3A315E7EE4}"/>
                </a:ext>
              </a:extLst>
            </p:cNvPr>
            <p:cNvSpPr/>
            <p:nvPr/>
          </p:nvSpPr>
          <p:spPr>
            <a:xfrm rot="912698">
              <a:off x="5466664" y="2434978"/>
              <a:ext cx="198939" cy="90025"/>
            </a:xfrm>
            <a:custGeom>
              <a:avLst/>
              <a:gdLst>
                <a:gd name="connsiteX0" fmla="*/ 0 w 133350"/>
                <a:gd name="connsiteY0" fmla="*/ 2444 h 27844"/>
                <a:gd name="connsiteX1" fmla="*/ 57150 w 133350"/>
                <a:gd name="connsiteY1" fmla="*/ 2444 h 27844"/>
                <a:gd name="connsiteX2" fmla="*/ 133350 w 133350"/>
                <a:gd name="connsiteY2" fmla="*/ 27844 h 27844"/>
                <a:gd name="connsiteX3" fmla="*/ 133350 w 133350"/>
                <a:gd name="connsiteY3" fmla="*/ 27844 h 27844"/>
                <a:gd name="connsiteX0" fmla="*/ 0 w 133350"/>
                <a:gd name="connsiteY0" fmla="*/ 0 h 25400"/>
                <a:gd name="connsiteX1" fmla="*/ 133350 w 133350"/>
                <a:gd name="connsiteY1" fmla="*/ 25400 h 25400"/>
                <a:gd name="connsiteX2" fmla="*/ 133350 w 133350"/>
                <a:gd name="connsiteY2" fmla="*/ 25400 h 25400"/>
                <a:gd name="connsiteX0" fmla="*/ 0 w 133350"/>
                <a:gd name="connsiteY0" fmla="*/ 5490 h 30890"/>
                <a:gd name="connsiteX1" fmla="*/ 133350 w 133350"/>
                <a:gd name="connsiteY1" fmla="*/ 30890 h 30890"/>
                <a:gd name="connsiteX2" fmla="*/ 133350 w 133350"/>
                <a:gd name="connsiteY2" fmla="*/ 30890 h 30890"/>
                <a:gd name="connsiteX0" fmla="*/ 0 w 133350"/>
                <a:gd name="connsiteY0" fmla="*/ 16152 h 41552"/>
                <a:gd name="connsiteX1" fmla="*/ 133350 w 133350"/>
                <a:gd name="connsiteY1" fmla="*/ 41552 h 41552"/>
                <a:gd name="connsiteX2" fmla="*/ 133350 w 133350"/>
                <a:gd name="connsiteY2" fmla="*/ 41552 h 4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41552">
                  <a:moveTo>
                    <a:pt x="0" y="16152"/>
                  </a:moveTo>
                  <a:cubicBezTo>
                    <a:pt x="42068" y="-3956"/>
                    <a:pt x="91281" y="-14540"/>
                    <a:pt x="133350" y="41552"/>
                  </a:cubicBezTo>
                  <a:lnTo>
                    <a:pt x="133350" y="41552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: Rounded Corners 86">
              <a:extLst>
                <a:ext uri="{FF2B5EF4-FFF2-40B4-BE49-F238E27FC236}">
                  <a16:creationId xmlns:a16="http://schemas.microsoft.com/office/drawing/2014/main" id="{FFDB5907-399D-E71F-ECEE-DA9F4063F780}"/>
                </a:ext>
              </a:extLst>
            </p:cNvPr>
            <p:cNvSpPr/>
            <p:nvPr/>
          </p:nvSpPr>
          <p:spPr>
            <a:xfrm>
              <a:off x="1981107" y="2094291"/>
              <a:ext cx="3966486" cy="3393091"/>
            </a:xfrm>
            <a:custGeom>
              <a:avLst/>
              <a:gdLst>
                <a:gd name="connsiteX0" fmla="*/ 0 w 2635981"/>
                <a:gd name="connsiteY0" fmla="*/ 384409 h 2306408"/>
                <a:gd name="connsiteX1" fmla="*/ 384409 w 2635981"/>
                <a:gd name="connsiteY1" fmla="*/ 0 h 2306408"/>
                <a:gd name="connsiteX2" fmla="*/ 2251572 w 2635981"/>
                <a:gd name="connsiteY2" fmla="*/ 0 h 2306408"/>
                <a:gd name="connsiteX3" fmla="*/ 2635981 w 2635981"/>
                <a:gd name="connsiteY3" fmla="*/ 384409 h 2306408"/>
                <a:gd name="connsiteX4" fmla="*/ 2635981 w 2635981"/>
                <a:gd name="connsiteY4" fmla="*/ 1921999 h 2306408"/>
                <a:gd name="connsiteX5" fmla="*/ 2251572 w 2635981"/>
                <a:gd name="connsiteY5" fmla="*/ 2306408 h 2306408"/>
                <a:gd name="connsiteX6" fmla="*/ 384409 w 2635981"/>
                <a:gd name="connsiteY6" fmla="*/ 2306408 h 2306408"/>
                <a:gd name="connsiteX7" fmla="*/ 0 w 2635981"/>
                <a:gd name="connsiteY7" fmla="*/ 1921999 h 2306408"/>
                <a:gd name="connsiteX8" fmla="*/ 0 w 2635981"/>
                <a:gd name="connsiteY8" fmla="*/ 384409 h 2306408"/>
                <a:gd name="connsiteX0" fmla="*/ 0 w 2750281"/>
                <a:gd name="connsiteY0" fmla="*/ 384409 h 2306408"/>
                <a:gd name="connsiteX1" fmla="*/ 384409 w 2750281"/>
                <a:gd name="connsiteY1" fmla="*/ 0 h 2306408"/>
                <a:gd name="connsiteX2" fmla="*/ 2251572 w 2750281"/>
                <a:gd name="connsiteY2" fmla="*/ 0 h 2306408"/>
                <a:gd name="connsiteX3" fmla="*/ 2750281 w 2750281"/>
                <a:gd name="connsiteY3" fmla="*/ 384409 h 2306408"/>
                <a:gd name="connsiteX4" fmla="*/ 2635981 w 2750281"/>
                <a:gd name="connsiteY4" fmla="*/ 1921999 h 2306408"/>
                <a:gd name="connsiteX5" fmla="*/ 2251572 w 2750281"/>
                <a:gd name="connsiteY5" fmla="*/ 2306408 h 2306408"/>
                <a:gd name="connsiteX6" fmla="*/ 384409 w 2750281"/>
                <a:gd name="connsiteY6" fmla="*/ 2306408 h 2306408"/>
                <a:gd name="connsiteX7" fmla="*/ 0 w 2750281"/>
                <a:gd name="connsiteY7" fmla="*/ 1921999 h 2306408"/>
                <a:gd name="connsiteX8" fmla="*/ 0 w 2750281"/>
                <a:gd name="connsiteY8" fmla="*/ 384409 h 2306408"/>
                <a:gd name="connsiteX0" fmla="*/ 0 w 2910922"/>
                <a:gd name="connsiteY0" fmla="*/ 384409 h 2306408"/>
                <a:gd name="connsiteX1" fmla="*/ 384409 w 2910922"/>
                <a:gd name="connsiteY1" fmla="*/ 0 h 2306408"/>
                <a:gd name="connsiteX2" fmla="*/ 2251572 w 2910922"/>
                <a:gd name="connsiteY2" fmla="*/ 0 h 2306408"/>
                <a:gd name="connsiteX3" fmla="*/ 2750281 w 2910922"/>
                <a:gd name="connsiteY3" fmla="*/ 384409 h 2306408"/>
                <a:gd name="connsiteX4" fmla="*/ 2635981 w 2910922"/>
                <a:gd name="connsiteY4" fmla="*/ 1921999 h 2306408"/>
                <a:gd name="connsiteX5" fmla="*/ 2251572 w 2910922"/>
                <a:gd name="connsiteY5" fmla="*/ 2306408 h 2306408"/>
                <a:gd name="connsiteX6" fmla="*/ 384409 w 2910922"/>
                <a:gd name="connsiteY6" fmla="*/ 2306408 h 2306408"/>
                <a:gd name="connsiteX7" fmla="*/ 0 w 2910922"/>
                <a:gd name="connsiteY7" fmla="*/ 1921999 h 2306408"/>
                <a:gd name="connsiteX8" fmla="*/ 0 w 2910922"/>
                <a:gd name="connsiteY8" fmla="*/ 384409 h 2306408"/>
                <a:gd name="connsiteX0" fmla="*/ 0 w 2941959"/>
                <a:gd name="connsiteY0" fmla="*/ 384409 h 2306408"/>
                <a:gd name="connsiteX1" fmla="*/ 384409 w 2941959"/>
                <a:gd name="connsiteY1" fmla="*/ 0 h 2306408"/>
                <a:gd name="connsiteX2" fmla="*/ 2251572 w 2941959"/>
                <a:gd name="connsiteY2" fmla="*/ 0 h 2306408"/>
                <a:gd name="connsiteX3" fmla="*/ 2788381 w 2941959"/>
                <a:gd name="connsiteY3" fmla="*/ 384409 h 2306408"/>
                <a:gd name="connsiteX4" fmla="*/ 2635981 w 2941959"/>
                <a:gd name="connsiteY4" fmla="*/ 1921999 h 2306408"/>
                <a:gd name="connsiteX5" fmla="*/ 2251572 w 2941959"/>
                <a:gd name="connsiteY5" fmla="*/ 2306408 h 2306408"/>
                <a:gd name="connsiteX6" fmla="*/ 384409 w 2941959"/>
                <a:gd name="connsiteY6" fmla="*/ 2306408 h 2306408"/>
                <a:gd name="connsiteX7" fmla="*/ 0 w 2941959"/>
                <a:gd name="connsiteY7" fmla="*/ 1921999 h 2306408"/>
                <a:gd name="connsiteX8" fmla="*/ 0 w 2941959"/>
                <a:gd name="connsiteY8" fmla="*/ 384409 h 2306408"/>
                <a:gd name="connsiteX0" fmla="*/ 0 w 2941959"/>
                <a:gd name="connsiteY0" fmla="*/ 892409 h 2814408"/>
                <a:gd name="connsiteX1" fmla="*/ 384409 w 2941959"/>
                <a:gd name="connsiteY1" fmla="*/ 508000 h 2814408"/>
                <a:gd name="connsiteX2" fmla="*/ 1438772 w 2941959"/>
                <a:gd name="connsiteY2" fmla="*/ 0 h 2814408"/>
                <a:gd name="connsiteX3" fmla="*/ 2788381 w 2941959"/>
                <a:gd name="connsiteY3" fmla="*/ 892409 h 2814408"/>
                <a:gd name="connsiteX4" fmla="*/ 2635981 w 2941959"/>
                <a:gd name="connsiteY4" fmla="*/ 2429999 h 2814408"/>
                <a:gd name="connsiteX5" fmla="*/ 2251572 w 2941959"/>
                <a:gd name="connsiteY5" fmla="*/ 2814408 h 2814408"/>
                <a:gd name="connsiteX6" fmla="*/ 384409 w 2941959"/>
                <a:gd name="connsiteY6" fmla="*/ 2814408 h 2814408"/>
                <a:gd name="connsiteX7" fmla="*/ 0 w 2941959"/>
                <a:gd name="connsiteY7" fmla="*/ 2429999 h 2814408"/>
                <a:gd name="connsiteX8" fmla="*/ 0 w 2941959"/>
                <a:gd name="connsiteY8" fmla="*/ 892409 h 2814408"/>
                <a:gd name="connsiteX0" fmla="*/ 0 w 2941959"/>
                <a:gd name="connsiteY0" fmla="*/ 899528 h 2821527"/>
                <a:gd name="connsiteX1" fmla="*/ 384409 w 2941959"/>
                <a:gd name="connsiteY1" fmla="*/ 515119 h 2821527"/>
                <a:gd name="connsiteX2" fmla="*/ 1438772 w 2941959"/>
                <a:gd name="connsiteY2" fmla="*/ 7119 h 2821527"/>
                <a:gd name="connsiteX3" fmla="*/ 2788381 w 2941959"/>
                <a:gd name="connsiteY3" fmla="*/ 899528 h 2821527"/>
                <a:gd name="connsiteX4" fmla="*/ 2635981 w 2941959"/>
                <a:gd name="connsiteY4" fmla="*/ 2437118 h 2821527"/>
                <a:gd name="connsiteX5" fmla="*/ 2251572 w 2941959"/>
                <a:gd name="connsiteY5" fmla="*/ 2821527 h 2821527"/>
                <a:gd name="connsiteX6" fmla="*/ 384409 w 2941959"/>
                <a:gd name="connsiteY6" fmla="*/ 2821527 h 2821527"/>
                <a:gd name="connsiteX7" fmla="*/ 0 w 2941959"/>
                <a:gd name="connsiteY7" fmla="*/ 2437118 h 2821527"/>
                <a:gd name="connsiteX8" fmla="*/ 0 w 2941959"/>
                <a:gd name="connsiteY8" fmla="*/ 899528 h 2821527"/>
                <a:gd name="connsiteX0" fmla="*/ 0 w 2635981"/>
                <a:gd name="connsiteY0" fmla="*/ 892409 h 2814408"/>
                <a:gd name="connsiteX1" fmla="*/ 384409 w 2635981"/>
                <a:gd name="connsiteY1" fmla="*/ 508000 h 2814408"/>
                <a:gd name="connsiteX2" fmla="*/ 1438772 w 2635981"/>
                <a:gd name="connsiteY2" fmla="*/ 0 h 2814408"/>
                <a:gd name="connsiteX3" fmla="*/ 2635981 w 2635981"/>
                <a:gd name="connsiteY3" fmla="*/ 2429999 h 2814408"/>
                <a:gd name="connsiteX4" fmla="*/ 2251572 w 2635981"/>
                <a:gd name="connsiteY4" fmla="*/ 2814408 h 2814408"/>
                <a:gd name="connsiteX5" fmla="*/ 384409 w 2635981"/>
                <a:gd name="connsiteY5" fmla="*/ 2814408 h 2814408"/>
                <a:gd name="connsiteX6" fmla="*/ 0 w 2635981"/>
                <a:gd name="connsiteY6" fmla="*/ 2429999 h 2814408"/>
                <a:gd name="connsiteX7" fmla="*/ 0 w 2635981"/>
                <a:gd name="connsiteY7" fmla="*/ 892409 h 2814408"/>
                <a:gd name="connsiteX0" fmla="*/ 0 w 2743112"/>
                <a:gd name="connsiteY0" fmla="*/ 892409 h 2814408"/>
                <a:gd name="connsiteX1" fmla="*/ 384409 w 2743112"/>
                <a:gd name="connsiteY1" fmla="*/ 508000 h 2814408"/>
                <a:gd name="connsiteX2" fmla="*/ 1438772 w 2743112"/>
                <a:gd name="connsiteY2" fmla="*/ 0 h 2814408"/>
                <a:gd name="connsiteX3" fmla="*/ 2635981 w 2743112"/>
                <a:gd name="connsiteY3" fmla="*/ 2429999 h 2814408"/>
                <a:gd name="connsiteX4" fmla="*/ 2251572 w 2743112"/>
                <a:gd name="connsiteY4" fmla="*/ 2814408 h 2814408"/>
                <a:gd name="connsiteX5" fmla="*/ 384409 w 2743112"/>
                <a:gd name="connsiteY5" fmla="*/ 2814408 h 2814408"/>
                <a:gd name="connsiteX6" fmla="*/ 0 w 2743112"/>
                <a:gd name="connsiteY6" fmla="*/ 2429999 h 2814408"/>
                <a:gd name="connsiteX7" fmla="*/ 0 w 2743112"/>
                <a:gd name="connsiteY7" fmla="*/ 892409 h 2814408"/>
                <a:gd name="connsiteX0" fmla="*/ 0 w 2790782"/>
                <a:gd name="connsiteY0" fmla="*/ 892409 h 2814408"/>
                <a:gd name="connsiteX1" fmla="*/ 384409 w 2790782"/>
                <a:gd name="connsiteY1" fmla="*/ 508000 h 2814408"/>
                <a:gd name="connsiteX2" fmla="*/ 1438772 w 2790782"/>
                <a:gd name="connsiteY2" fmla="*/ 0 h 2814408"/>
                <a:gd name="connsiteX3" fmla="*/ 2686781 w 2790782"/>
                <a:gd name="connsiteY3" fmla="*/ 2455399 h 2814408"/>
                <a:gd name="connsiteX4" fmla="*/ 2251572 w 2790782"/>
                <a:gd name="connsiteY4" fmla="*/ 2814408 h 2814408"/>
                <a:gd name="connsiteX5" fmla="*/ 384409 w 2790782"/>
                <a:gd name="connsiteY5" fmla="*/ 2814408 h 2814408"/>
                <a:gd name="connsiteX6" fmla="*/ 0 w 2790782"/>
                <a:gd name="connsiteY6" fmla="*/ 2429999 h 2814408"/>
                <a:gd name="connsiteX7" fmla="*/ 0 w 2790782"/>
                <a:gd name="connsiteY7" fmla="*/ 892409 h 2814408"/>
                <a:gd name="connsiteX0" fmla="*/ 0 w 2980202"/>
                <a:gd name="connsiteY0" fmla="*/ 892409 h 2814408"/>
                <a:gd name="connsiteX1" fmla="*/ 384409 w 2980202"/>
                <a:gd name="connsiteY1" fmla="*/ 508000 h 2814408"/>
                <a:gd name="connsiteX2" fmla="*/ 1438772 w 2980202"/>
                <a:gd name="connsiteY2" fmla="*/ 0 h 2814408"/>
                <a:gd name="connsiteX3" fmla="*/ 2686781 w 2980202"/>
                <a:gd name="connsiteY3" fmla="*/ 2455399 h 2814408"/>
                <a:gd name="connsiteX4" fmla="*/ 2251572 w 2980202"/>
                <a:gd name="connsiteY4" fmla="*/ 2814408 h 2814408"/>
                <a:gd name="connsiteX5" fmla="*/ 384409 w 2980202"/>
                <a:gd name="connsiteY5" fmla="*/ 2814408 h 2814408"/>
                <a:gd name="connsiteX6" fmla="*/ 0 w 2980202"/>
                <a:gd name="connsiteY6" fmla="*/ 2429999 h 2814408"/>
                <a:gd name="connsiteX7" fmla="*/ 0 w 2980202"/>
                <a:gd name="connsiteY7" fmla="*/ 892409 h 2814408"/>
                <a:gd name="connsiteX0" fmla="*/ 0 w 3002812"/>
                <a:gd name="connsiteY0" fmla="*/ 892409 h 2814408"/>
                <a:gd name="connsiteX1" fmla="*/ 384409 w 3002812"/>
                <a:gd name="connsiteY1" fmla="*/ 508000 h 2814408"/>
                <a:gd name="connsiteX2" fmla="*/ 1438772 w 3002812"/>
                <a:gd name="connsiteY2" fmla="*/ 0 h 2814408"/>
                <a:gd name="connsiteX3" fmla="*/ 2712181 w 3002812"/>
                <a:gd name="connsiteY3" fmla="*/ 2493499 h 2814408"/>
                <a:gd name="connsiteX4" fmla="*/ 2251572 w 3002812"/>
                <a:gd name="connsiteY4" fmla="*/ 2814408 h 2814408"/>
                <a:gd name="connsiteX5" fmla="*/ 384409 w 3002812"/>
                <a:gd name="connsiteY5" fmla="*/ 2814408 h 2814408"/>
                <a:gd name="connsiteX6" fmla="*/ 0 w 3002812"/>
                <a:gd name="connsiteY6" fmla="*/ 2429999 h 2814408"/>
                <a:gd name="connsiteX7" fmla="*/ 0 w 3002812"/>
                <a:gd name="connsiteY7" fmla="*/ 892409 h 2814408"/>
                <a:gd name="connsiteX0" fmla="*/ 0 w 3002812"/>
                <a:gd name="connsiteY0" fmla="*/ 892409 h 2814408"/>
                <a:gd name="connsiteX1" fmla="*/ 384409 w 3002812"/>
                <a:gd name="connsiteY1" fmla="*/ 508000 h 2814408"/>
                <a:gd name="connsiteX2" fmla="*/ 1438772 w 3002812"/>
                <a:gd name="connsiteY2" fmla="*/ 0 h 2814408"/>
                <a:gd name="connsiteX3" fmla="*/ 2712181 w 3002812"/>
                <a:gd name="connsiteY3" fmla="*/ 2493499 h 2814408"/>
                <a:gd name="connsiteX4" fmla="*/ 2251572 w 3002812"/>
                <a:gd name="connsiteY4" fmla="*/ 2814408 h 2814408"/>
                <a:gd name="connsiteX5" fmla="*/ 384409 w 3002812"/>
                <a:gd name="connsiteY5" fmla="*/ 2814408 h 2814408"/>
                <a:gd name="connsiteX6" fmla="*/ 0 w 3002812"/>
                <a:gd name="connsiteY6" fmla="*/ 2429999 h 2814408"/>
                <a:gd name="connsiteX7" fmla="*/ 0 w 3002812"/>
                <a:gd name="connsiteY7" fmla="*/ 892409 h 2814408"/>
                <a:gd name="connsiteX0" fmla="*/ 0 w 2995349"/>
                <a:gd name="connsiteY0" fmla="*/ 901741 h 2823740"/>
                <a:gd name="connsiteX1" fmla="*/ 384409 w 2995349"/>
                <a:gd name="connsiteY1" fmla="*/ 517332 h 2823740"/>
                <a:gd name="connsiteX2" fmla="*/ 1438772 w 2995349"/>
                <a:gd name="connsiteY2" fmla="*/ 9332 h 2823740"/>
                <a:gd name="connsiteX3" fmla="*/ 2712181 w 2995349"/>
                <a:gd name="connsiteY3" fmla="*/ 2502831 h 2823740"/>
                <a:gd name="connsiteX4" fmla="*/ 2251572 w 2995349"/>
                <a:gd name="connsiteY4" fmla="*/ 2823740 h 2823740"/>
                <a:gd name="connsiteX5" fmla="*/ 384409 w 2995349"/>
                <a:gd name="connsiteY5" fmla="*/ 2823740 h 2823740"/>
                <a:gd name="connsiteX6" fmla="*/ 0 w 2995349"/>
                <a:gd name="connsiteY6" fmla="*/ 2439331 h 2823740"/>
                <a:gd name="connsiteX7" fmla="*/ 0 w 2995349"/>
                <a:gd name="connsiteY7" fmla="*/ 901741 h 2823740"/>
                <a:gd name="connsiteX0" fmla="*/ 0 w 2995349"/>
                <a:gd name="connsiteY0" fmla="*/ 901741 h 2823740"/>
                <a:gd name="connsiteX1" fmla="*/ 384409 w 2995349"/>
                <a:gd name="connsiteY1" fmla="*/ 517332 h 2823740"/>
                <a:gd name="connsiteX2" fmla="*/ 1438772 w 2995349"/>
                <a:gd name="connsiteY2" fmla="*/ 9332 h 2823740"/>
                <a:gd name="connsiteX3" fmla="*/ 2712181 w 2995349"/>
                <a:gd name="connsiteY3" fmla="*/ 2502831 h 2823740"/>
                <a:gd name="connsiteX4" fmla="*/ 2251572 w 2995349"/>
                <a:gd name="connsiteY4" fmla="*/ 2823740 h 2823740"/>
                <a:gd name="connsiteX5" fmla="*/ 384409 w 2995349"/>
                <a:gd name="connsiteY5" fmla="*/ 2823740 h 2823740"/>
                <a:gd name="connsiteX6" fmla="*/ 0 w 2995349"/>
                <a:gd name="connsiteY6" fmla="*/ 2439331 h 2823740"/>
                <a:gd name="connsiteX7" fmla="*/ 0 w 2995349"/>
                <a:gd name="connsiteY7" fmla="*/ 901741 h 2823740"/>
                <a:gd name="connsiteX0" fmla="*/ 0 w 2995349"/>
                <a:gd name="connsiteY0" fmla="*/ 948259 h 2870258"/>
                <a:gd name="connsiteX1" fmla="*/ 1438772 w 2995349"/>
                <a:gd name="connsiteY1" fmla="*/ 55850 h 2870258"/>
                <a:gd name="connsiteX2" fmla="*/ 2712181 w 2995349"/>
                <a:gd name="connsiteY2" fmla="*/ 2549349 h 2870258"/>
                <a:gd name="connsiteX3" fmla="*/ 2251572 w 2995349"/>
                <a:gd name="connsiteY3" fmla="*/ 2870258 h 2870258"/>
                <a:gd name="connsiteX4" fmla="*/ 384409 w 2995349"/>
                <a:gd name="connsiteY4" fmla="*/ 2870258 h 2870258"/>
                <a:gd name="connsiteX5" fmla="*/ 0 w 2995349"/>
                <a:gd name="connsiteY5" fmla="*/ 2485849 h 2870258"/>
                <a:gd name="connsiteX6" fmla="*/ 0 w 2995349"/>
                <a:gd name="connsiteY6" fmla="*/ 948259 h 2870258"/>
                <a:gd name="connsiteX0" fmla="*/ 0 w 2995349"/>
                <a:gd name="connsiteY0" fmla="*/ 909412 h 2831411"/>
                <a:gd name="connsiteX1" fmla="*/ 1438772 w 2995349"/>
                <a:gd name="connsiteY1" fmla="*/ 17003 h 2831411"/>
                <a:gd name="connsiteX2" fmla="*/ 2712181 w 2995349"/>
                <a:gd name="connsiteY2" fmla="*/ 2510502 h 2831411"/>
                <a:gd name="connsiteX3" fmla="*/ 2251572 w 2995349"/>
                <a:gd name="connsiteY3" fmla="*/ 2831411 h 2831411"/>
                <a:gd name="connsiteX4" fmla="*/ 384409 w 2995349"/>
                <a:gd name="connsiteY4" fmla="*/ 2831411 h 2831411"/>
                <a:gd name="connsiteX5" fmla="*/ 0 w 2995349"/>
                <a:gd name="connsiteY5" fmla="*/ 2447002 h 2831411"/>
                <a:gd name="connsiteX6" fmla="*/ 0 w 29953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1349609 w 3960549"/>
                <a:gd name="connsiteY4" fmla="*/ 2831411 h 2831411"/>
                <a:gd name="connsiteX5" fmla="*/ 0 w 3960549"/>
                <a:gd name="connsiteY5" fmla="*/ 1989802 h 2831411"/>
                <a:gd name="connsiteX6" fmla="*/ 965200 w 39605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1349609 w 3960549"/>
                <a:gd name="connsiteY4" fmla="*/ 2831411 h 2831411"/>
                <a:gd name="connsiteX5" fmla="*/ 0 w 3960549"/>
                <a:gd name="connsiteY5" fmla="*/ 1989802 h 2831411"/>
                <a:gd name="connsiteX6" fmla="*/ 965200 w 39605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1349609 w 3960549"/>
                <a:gd name="connsiteY4" fmla="*/ 2831411 h 2831411"/>
                <a:gd name="connsiteX5" fmla="*/ 0 w 3960549"/>
                <a:gd name="connsiteY5" fmla="*/ 1989802 h 2831411"/>
                <a:gd name="connsiteX6" fmla="*/ 965200 w 39605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1349609 w 3960549"/>
                <a:gd name="connsiteY4" fmla="*/ 2831411 h 2831411"/>
                <a:gd name="connsiteX5" fmla="*/ 0 w 3960549"/>
                <a:gd name="connsiteY5" fmla="*/ 1989802 h 2831411"/>
                <a:gd name="connsiteX6" fmla="*/ 965200 w 39605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1349609 w 3960549"/>
                <a:gd name="connsiteY4" fmla="*/ 2831411 h 2831411"/>
                <a:gd name="connsiteX5" fmla="*/ 0 w 3960549"/>
                <a:gd name="connsiteY5" fmla="*/ 1989802 h 2831411"/>
                <a:gd name="connsiteX6" fmla="*/ 965200 w 39605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1349609 w 3960549"/>
                <a:gd name="connsiteY4" fmla="*/ 2831411 h 2831411"/>
                <a:gd name="connsiteX5" fmla="*/ 0 w 3960549"/>
                <a:gd name="connsiteY5" fmla="*/ 1989802 h 2831411"/>
                <a:gd name="connsiteX6" fmla="*/ 965200 w 39605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0 w 3960549"/>
                <a:gd name="connsiteY4" fmla="*/ 1989802 h 2831411"/>
                <a:gd name="connsiteX5" fmla="*/ 965200 w 3960549"/>
                <a:gd name="connsiteY5" fmla="*/ 909412 h 2831411"/>
                <a:gd name="connsiteX0" fmla="*/ 965200 w 3960549"/>
                <a:gd name="connsiteY0" fmla="*/ 909412 h 2944281"/>
                <a:gd name="connsiteX1" fmla="*/ 2403972 w 3960549"/>
                <a:gd name="connsiteY1" fmla="*/ 17003 h 2944281"/>
                <a:gd name="connsiteX2" fmla="*/ 3677381 w 3960549"/>
                <a:gd name="connsiteY2" fmla="*/ 2510502 h 2944281"/>
                <a:gd name="connsiteX3" fmla="*/ 3216772 w 3960549"/>
                <a:gd name="connsiteY3" fmla="*/ 2831411 h 2944281"/>
                <a:gd name="connsiteX4" fmla="*/ 0 w 3960549"/>
                <a:gd name="connsiteY4" fmla="*/ 1989802 h 2944281"/>
                <a:gd name="connsiteX5" fmla="*/ 965200 w 3960549"/>
                <a:gd name="connsiteY5" fmla="*/ 909412 h 2944281"/>
                <a:gd name="connsiteX0" fmla="*/ 965200 w 3960549"/>
                <a:gd name="connsiteY0" fmla="*/ 909412 h 3298482"/>
                <a:gd name="connsiteX1" fmla="*/ 2403972 w 3960549"/>
                <a:gd name="connsiteY1" fmla="*/ 17003 h 3298482"/>
                <a:gd name="connsiteX2" fmla="*/ 3677381 w 3960549"/>
                <a:gd name="connsiteY2" fmla="*/ 2510502 h 3298482"/>
                <a:gd name="connsiteX3" fmla="*/ 3216772 w 3960549"/>
                <a:gd name="connsiteY3" fmla="*/ 2831411 h 3298482"/>
                <a:gd name="connsiteX4" fmla="*/ 0 w 3960549"/>
                <a:gd name="connsiteY4" fmla="*/ 1989802 h 3298482"/>
                <a:gd name="connsiteX5" fmla="*/ 965200 w 3960549"/>
                <a:gd name="connsiteY5" fmla="*/ 909412 h 3298482"/>
                <a:gd name="connsiteX0" fmla="*/ 965200 w 3960549"/>
                <a:gd name="connsiteY0" fmla="*/ 909412 h 2608426"/>
                <a:gd name="connsiteX1" fmla="*/ 2403972 w 3960549"/>
                <a:gd name="connsiteY1" fmla="*/ 17003 h 2608426"/>
                <a:gd name="connsiteX2" fmla="*/ 3677381 w 3960549"/>
                <a:gd name="connsiteY2" fmla="*/ 2510502 h 2608426"/>
                <a:gd name="connsiteX3" fmla="*/ 0 w 3960549"/>
                <a:gd name="connsiteY3" fmla="*/ 1989802 h 2608426"/>
                <a:gd name="connsiteX4" fmla="*/ 965200 w 3960549"/>
                <a:gd name="connsiteY4" fmla="*/ 909412 h 2608426"/>
                <a:gd name="connsiteX0" fmla="*/ 965200 w 3960549"/>
                <a:gd name="connsiteY0" fmla="*/ 909412 h 3321577"/>
                <a:gd name="connsiteX1" fmla="*/ 2403972 w 3960549"/>
                <a:gd name="connsiteY1" fmla="*/ 17003 h 3321577"/>
                <a:gd name="connsiteX2" fmla="*/ 3677381 w 3960549"/>
                <a:gd name="connsiteY2" fmla="*/ 2510502 h 3321577"/>
                <a:gd name="connsiteX3" fmla="*/ 0 w 3960549"/>
                <a:gd name="connsiteY3" fmla="*/ 1989802 h 3321577"/>
                <a:gd name="connsiteX4" fmla="*/ 965200 w 3960549"/>
                <a:gd name="connsiteY4" fmla="*/ 909412 h 3321577"/>
                <a:gd name="connsiteX0" fmla="*/ 965200 w 3960549"/>
                <a:gd name="connsiteY0" fmla="*/ 909412 h 3439566"/>
                <a:gd name="connsiteX1" fmla="*/ 2403972 w 3960549"/>
                <a:gd name="connsiteY1" fmla="*/ 17003 h 3439566"/>
                <a:gd name="connsiteX2" fmla="*/ 3677381 w 3960549"/>
                <a:gd name="connsiteY2" fmla="*/ 2510502 h 3439566"/>
                <a:gd name="connsiteX3" fmla="*/ 0 w 3960549"/>
                <a:gd name="connsiteY3" fmla="*/ 1989802 h 3439566"/>
                <a:gd name="connsiteX4" fmla="*/ 965200 w 3960549"/>
                <a:gd name="connsiteY4" fmla="*/ 909412 h 3439566"/>
                <a:gd name="connsiteX0" fmla="*/ 965200 w 3960549"/>
                <a:gd name="connsiteY0" fmla="*/ 909412 h 3393937"/>
                <a:gd name="connsiteX1" fmla="*/ 2403972 w 3960549"/>
                <a:gd name="connsiteY1" fmla="*/ 17003 h 3393937"/>
                <a:gd name="connsiteX2" fmla="*/ 3677381 w 3960549"/>
                <a:gd name="connsiteY2" fmla="*/ 2510502 h 3393937"/>
                <a:gd name="connsiteX3" fmla="*/ 0 w 3960549"/>
                <a:gd name="connsiteY3" fmla="*/ 1989802 h 3393937"/>
                <a:gd name="connsiteX4" fmla="*/ 965200 w 3960549"/>
                <a:gd name="connsiteY4" fmla="*/ 909412 h 3393937"/>
                <a:gd name="connsiteX0" fmla="*/ 971137 w 3966486"/>
                <a:gd name="connsiteY0" fmla="*/ 909412 h 3391191"/>
                <a:gd name="connsiteX1" fmla="*/ 2409909 w 3966486"/>
                <a:gd name="connsiteY1" fmla="*/ 17003 h 3391191"/>
                <a:gd name="connsiteX2" fmla="*/ 3683318 w 3966486"/>
                <a:gd name="connsiteY2" fmla="*/ 2510502 h 3391191"/>
                <a:gd name="connsiteX3" fmla="*/ 5937 w 3966486"/>
                <a:gd name="connsiteY3" fmla="*/ 1989802 h 3391191"/>
                <a:gd name="connsiteX4" fmla="*/ 971137 w 3966486"/>
                <a:gd name="connsiteY4" fmla="*/ 909412 h 3391191"/>
                <a:gd name="connsiteX0" fmla="*/ 971137 w 3966486"/>
                <a:gd name="connsiteY0" fmla="*/ 910314 h 3392093"/>
                <a:gd name="connsiteX1" fmla="*/ 2409909 w 3966486"/>
                <a:gd name="connsiteY1" fmla="*/ 17905 h 3392093"/>
                <a:gd name="connsiteX2" fmla="*/ 3683318 w 3966486"/>
                <a:gd name="connsiteY2" fmla="*/ 2511404 h 3392093"/>
                <a:gd name="connsiteX3" fmla="*/ 5937 w 3966486"/>
                <a:gd name="connsiteY3" fmla="*/ 1990704 h 3392093"/>
                <a:gd name="connsiteX4" fmla="*/ 971137 w 3966486"/>
                <a:gd name="connsiteY4" fmla="*/ 910314 h 3392093"/>
                <a:gd name="connsiteX0" fmla="*/ 971137 w 3966486"/>
                <a:gd name="connsiteY0" fmla="*/ 911312 h 3393091"/>
                <a:gd name="connsiteX1" fmla="*/ 2409909 w 3966486"/>
                <a:gd name="connsiteY1" fmla="*/ 18903 h 3393091"/>
                <a:gd name="connsiteX2" fmla="*/ 3683318 w 3966486"/>
                <a:gd name="connsiteY2" fmla="*/ 2512402 h 3393091"/>
                <a:gd name="connsiteX3" fmla="*/ 5937 w 3966486"/>
                <a:gd name="connsiteY3" fmla="*/ 1991702 h 3393091"/>
                <a:gd name="connsiteX4" fmla="*/ 971137 w 3966486"/>
                <a:gd name="connsiteY4" fmla="*/ 911312 h 3393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6486" h="3393091">
                  <a:moveTo>
                    <a:pt x="971137" y="911312"/>
                  </a:moveTo>
                  <a:cubicBezTo>
                    <a:pt x="1094092" y="430112"/>
                    <a:pt x="1945179" y="-108245"/>
                    <a:pt x="2409909" y="18903"/>
                  </a:cubicBezTo>
                  <a:cubicBezTo>
                    <a:pt x="2708971" y="-79864"/>
                    <a:pt x="4690851" y="595534"/>
                    <a:pt x="3683318" y="2512402"/>
                  </a:cubicBezTo>
                  <a:cubicBezTo>
                    <a:pt x="1974556" y="4492202"/>
                    <a:pt x="-126233" y="2601450"/>
                    <a:pt x="5937" y="1991702"/>
                  </a:cubicBezTo>
                  <a:cubicBezTo>
                    <a:pt x="35570" y="1682372"/>
                    <a:pt x="598604" y="2198542"/>
                    <a:pt x="971137" y="911312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15000">
                  <a:srgbClr val="FBC462"/>
                </a:gs>
              </a:gsLst>
              <a:lin ang="114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87">
              <a:extLst>
                <a:ext uri="{FF2B5EF4-FFF2-40B4-BE49-F238E27FC236}">
                  <a16:creationId xmlns:a16="http://schemas.microsoft.com/office/drawing/2014/main" id="{530288A4-97A6-B00F-6842-C14E37179F45}"/>
                </a:ext>
              </a:extLst>
            </p:cNvPr>
            <p:cNvSpPr/>
            <p:nvPr/>
          </p:nvSpPr>
          <p:spPr>
            <a:xfrm rot="2271449">
              <a:off x="4813259" y="1384461"/>
              <a:ext cx="918536" cy="1352024"/>
            </a:xfrm>
            <a:custGeom>
              <a:avLst/>
              <a:gdLst>
                <a:gd name="connsiteX0" fmla="*/ 0 w 358212"/>
                <a:gd name="connsiteY0" fmla="*/ 116843 h 233686"/>
                <a:gd name="connsiteX1" fmla="*/ 179106 w 358212"/>
                <a:gd name="connsiteY1" fmla="*/ 0 h 233686"/>
                <a:gd name="connsiteX2" fmla="*/ 358212 w 358212"/>
                <a:gd name="connsiteY2" fmla="*/ 116843 h 233686"/>
                <a:gd name="connsiteX3" fmla="*/ 179106 w 358212"/>
                <a:gd name="connsiteY3" fmla="*/ 233686 h 233686"/>
                <a:gd name="connsiteX4" fmla="*/ 0 w 358212"/>
                <a:gd name="connsiteY4" fmla="*/ 116843 h 233686"/>
                <a:gd name="connsiteX0" fmla="*/ 606008 w 964220"/>
                <a:gd name="connsiteY0" fmla="*/ 1310697 h 1458346"/>
                <a:gd name="connsiteX1" fmla="*/ 11566 w 964220"/>
                <a:gd name="connsiteY1" fmla="*/ 0 h 1458346"/>
                <a:gd name="connsiteX2" fmla="*/ 964220 w 964220"/>
                <a:gd name="connsiteY2" fmla="*/ 1310697 h 1458346"/>
                <a:gd name="connsiteX3" fmla="*/ 785114 w 964220"/>
                <a:gd name="connsiteY3" fmla="*/ 1427540 h 1458346"/>
                <a:gd name="connsiteX4" fmla="*/ 606008 w 964220"/>
                <a:gd name="connsiteY4" fmla="*/ 1310697 h 1458346"/>
                <a:gd name="connsiteX0" fmla="*/ 599219 w 957431"/>
                <a:gd name="connsiteY0" fmla="*/ 1311500 h 1459149"/>
                <a:gd name="connsiteX1" fmla="*/ 4777 w 957431"/>
                <a:gd name="connsiteY1" fmla="*/ 803 h 1459149"/>
                <a:gd name="connsiteX2" fmla="*/ 957431 w 957431"/>
                <a:gd name="connsiteY2" fmla="*/ 1311500 h 1459149"/>
                <a:gd name="connsiteX3" fmla="*/ 778325 w 957431"/>
                <a:gd name="connsiteY3" fmla="*/ 1428343 h 1459149"/>
                <a:gd name="connsiteX4" fmla="*/ 599219 w 957431"/>
                <a:gd name="connsiteY4" fmla="*/ 1311500 h 1459149"/>
                <a:gd name="connsiteX0" fmla="*/ 716294 w 1074506"/>
                <a:gd name="connsiteY0" fmla="*/ 1318731 h 1466380"/>
                <a:gd name="connsiteX1" fmla="*/ 121852 w 1074506"/>
                <a:gd name="connsiteY1" fmla="*/ 8034 h 1466380"/>
                <a:gd name="connsiteX2" fmla="*/ 1074506 w 1074506"/>
                <a:gd name="connsiteY2" fmla="*/ 1318731 h 1466380"/>
                <a:gd name="connsiteX3" fmla="*/ 895400 w 1074506"/>
                <a:gd name="connsiteY3" fmla="*/ 1435574 h 1466380"/>
                <a:gd name="connsiteX4" fmla="*/ 716294 w 1074506"/>
                <a:gd name="connsiteY4" fmla="*/ 1318731 h 1466380"/>
                <a:gd name="connsiteX0" fmla="*/ 535075 w 893287"/>
                <a:gd name="connsiteY0" fmla="*/ 1358554 h 1508743"/>
                <a:gd name="connsiteX1" fmla="*/ 141141 w 893287"/>
                <a:gd name="connsiteY1" fmla="*/ 7819 h 1508743"/>
                <a:gd name="connsiteX2" fmla="*/ 893287 w 893287"/>
                <a:gd name="connsiteY2" fmla="*/ 1358554 h 1508743"/>
                <a:gd name="connsiteX3" fmla="*/ 714181 w 893287"/>
                <a:gd name="connsiteY3" fmla="*/ 1475397 h 1508743"/>
                <a:gd name="connsiteX4" fmla="*/ 535075 w 893287"/>
                <a:gd name="connsiteY4" fmla="*/ 1358554 h 1508743"/>
                <a:gd name="connsiteX0" fmla="*/ 621309 w 979521"/>
                <a:gd name="connsiteY0" fmla="*/ 1359341 h 1509530"/>
                <a:gd name="connsiteX1" fmla="*/ 227375 w 979521"/>
                <a:gd name="connsiteY1" fmla="*/ 8606 h 1509530"/>
                <a:gd name="connsiteX2" fmla="*/ 979521 w 979521"/>
                <a:gd name="connsiteY2" fmla="*/ 1359341 h 1509530"/>
                <a:gd name="connsiteX3" fmla="*/ 800415 w 979521"/>
                <a:gd name="connsiteY3" fmla="*/ 1476184 h 1509530"/>
                <a:gd name="connsiteX4" fmla="*/ 621309 w 979521"/>
                <a:gd name="connsiteY4" fmla="*/ 1359341 h 1509530"/>
                <a:gd name="connsiteX0" fmla="*/ 567446 w 925658"/>
                <a:gd name="connsiteY0" fmla="*/ 1359341 h 1747272"/>
                <a:gd name="connsiteX1" fmla="*/ 173512 w 925658"/>
                <a:gd name="connsiteY1" fmla="*/ 8606 h 1747272"/>
                <a:gd name="connsiteX2" fmla="*/ 925658 w 925658"/>
                <a:gd name="connsiteY2" fmla="*/ 1359341 h 1747272"/>
                <a:gd name="connsiteX3" fmla="*/ 746552 w 925658"/>
                <a:gd name="connsiteY3" fmla="*/ 1476184 h 1747272"/>
                <a:gd name="connsiteX4" fmla="*/ 567446 w 925658"/>
                <a:gd name="connsiteY4" fmla="*/ 1359341 h 1747272"/>
                <a:gd name="connsiteX0" fmla="*/ 574380 w 753486"/>
                <a:gd name="connsiteY0" fmla="*/ 1467794 h 1554401"/>
                <a:gd name="connsiteX1" fmla="*/ 1340 w 753486"/>
                <a:gd name="connsiteY1" fmla="*/ 216 h 1554401"/>
                <a:gd name="connsiteX2" fmla="*/ 753486 w 753486"/>
                <a:gd name="connsiteY2" fmla="*/ 1350951 h 1554401"/>
                <a:gd name="connsiteX3" fmla="*/ 574380 w 753486"/>
                <a:gd name="connsiteY3" fmla="*/ 1467794 h 1554401"/>
                <a:gd name="connsiteX0" fmla="*/ 752146 w 752146"/>
                <a:gd name="connsiteY0" fmla="*/ 1350941 h 1350941"/>
                <a:gd name="connsiteX1" fmla="*/ 0 w 752146"/>
                <a:gd name="connsiteY1" fmla="*/ 206 h 1350941"/>
                <a:gd name="connsiteX2" fmla="*/ 752146 w 752146"/>
                <a:gd name="connsiteY2" fmla="*/ 1350941 h 1350941"/>
                <a:gd name="connsiteX0" fmla="*/ 953790 w 953790"/>
                <a:gd name="connsiteY0" fmla="*/ 1357534 h 1357534"/>
                <a:gd name="connsiteX1" fmla="*/ 201644 w 953790"/>
                <a:gd name="connsiteY1" fmla="*/ 6799 h 1357534"/>
                <a:gd name="connsiteX2" fmla="*/ 953790 w 953790"/>
                <a:gd name="connsiteY2" fmla="*/ 1357534 h 1357534"/>
                <a:gd name="connsiteX0" fmla="*/ 578383 w 578383"/>
                <a:gd name="connsiteY0" fmla="*/ 1350683 h 1350683"/>
                <a:gd name="connsiteX1" fmla="*/ 0 w 578383"/>
                <a:gd name="connsiteY1" fmla="*/ 0 h 1350683"/>
                <a:gd name="connsiteX2" fmla="*/ 578383 w 578383"/>
                <a:gd name="connsiteY2" fmla="*/ 1350683 h 1350683"/>
                <a:gd name="connsiteX0" fmla="*/ 578383 w 705306"/>
                <a:gd name="connsiteY0" fmla="*/ 1350683 h 1350683"/>
                <a:gd name="connsiteX1" fmla="*/ 0 w 705306"/>
                <a:gd name="connsiteY1" fmla="*/ 0 h 1350683"/>
                <a:gd name="connsiteX2" fmla="*/ 578383 w 705306"/>
                <a:gd name="connsiteY2" fmla="*/ 1350683 h 1350683"/>
                <a:gd name="connsiteX0" fmla="*/ 651945 w 788616"/>
                <a:gd name="connsiteY0" fmla="*/ 1354340 h 1354340"/>
                <a:gd name="connsiteX1" fmla="*/ 73562 w 788616"/>
                <a:gd name="connsiteY1" fmla="*/ 3657 h 1354340"/>
                <a:gd name="connsiteX2" fmla="*/ 651945 w 788616"/>
                <a:gd name="connsiteY2" fmla="*/ 1354340 h 1354340"/>
                <a:gd name="connsiteX0" fmla="*/ 798280 w 989981"/>
                <a:gd name="connsiteY0" fmla="*/ 1356700 h 1356700"/>
                <a:gd name="connsiteX1" fmla="*/ 219897 w 989981"/>
                <a:gd name="connsiteY1" fmla="*/ 6017 h 1356700"/>
                <a:gd name="connsiteX2" fmla="*/ 798280 w 989981"/>
                <a:gd name="connsiteY2" fmla="*/ 1356700 h 1356700"/>
                <a:gd name="connsiteX0" fmla="*/ 581392 w 603413"/>
                <a:gd name="connsiteY0" fmla="*/ 1416134 h 1417101"/>
                <a:gd name="connsiteX1" fmla="*/ 3009 w 603413"/>
                <a:gd name="connsiteY1" fmla="*/ 65451 h 1417101"/>
                <a:gd name="connsiteX2" fmla="*/ 364093 w 603413"/>
                <a:gd name="connsiteY2" fmla="*/ 335555 h 1417101"/>
                <a:gd name="connsiteX3" fmla="*/ 581392 w 603413"/>
                <a:gd name="connsiteY3" fmla="*/ 1416134 h 1417101"/>
                <a:gd name="connsiteX0" fmla="*/ 580331 w 602352"/>
                <a:gd name="connsiteY0" fmla="*/ 1418413 h 1419380"/>
                <a:gd name="connsiteX1" fmla="*/ 1948 w 602352"/>
                <a:gd name="connsiteY1" fmla="*/ 67730 h 1419380"/>
                <a:gd name="connsiteX2" fmla="*/ 363032 w 602352"/>
                <a:gd name="connsiteY2" fmla="*/ 337834 h 1419380"/>
                <a:gd name="connsiteX3" fmla="*/ 580331 w 602352"/>
                <a:gd name="connsiteY3" fmla="*/ 1418413 h 1419380"/>
                <a:gd name="connsiteX0" fmla="*/ 799696 w 821717"/>
                <a:gd name="connsiteY0" fmla="*/ 1350952 h 1351919"/>
                <a:gd name="connsiteX1" fmla="*/ 25694 w 821717"/>
                <a:gd name="connsiteY1" fmla="*/ 249486 h 1351919"/>
                <a:gd name="connsiteX2" fmla="*/ 221313 w 821717"/>
                <a:gd name="connsiteY2" fmla="*/ 269 h 1351919"/>
                <a:gd name="connsiteX3" fmla="*/ 582397 w 821717"/>
                <a:gd name="connsiteY3" fmla="*/ 270373 h 1351919"/>
                <a:gd name="connsiteX4" fmla="*/ 799696 w 821717"/>
                <a:gd name="connsiteY4" fmla="*/ 1350952 h 1351919"/>
                <a:gd name="connsiteX0" fmla="*/ 796621 w 818642"/>
                <a:gd name="connsiteY0" fmla="*/ 1350692 h 1351659"/>
                <a:gd name="connsiteX1" fmla="*/ 25956 w 818642"/>
                <a:gd name="connsiteY1" fmla="*/ 265935 h 1351659"/>
                <a:gd name="connsiteX2" fmla="*/ 218238 w 818642"/>
                <a:gd name="connsiteY2" fmla="*/ 9 h 1351659"/>
                <a:gd name="connsiteX3" fmla="*/ 579322 w 818642"/>
                <a:gd name="connsiteY3" fmla="*/ 270113 h 1351659"/>
                <a:gd name="connsiteX4" fmla="*/ 796621 w 818642"/>
                <a:gd name="connsiteY4" fmla="*/ 1350692 h 1351659"/>
                <a:gd name="connsiteX0" fmla="*/ 758306 w 780327"/>
                <a:gd name="connsiteY0" fmla="*/ 1351727 h 1352694"/>
                <a:gd name="connsiteX1" fmla="*/ 29755 w 780327"/>
                <a:gd name="connsiteY1" fmla="*/ 234236 h 1352694"/>
                <a:gd name="connsiteX2" fmla="*/ 179923 w 780327"/>
                <a:gd name="connsiteY2" fmla="*/ 1044 h 1352694"/>
                <a:gd name="connsiteX3" fmla="*/ 541007 w 780327"/>
                <a:gd name="connsiteY3" fmla="*/ 271148 h 1352694"/>
                <a:gd name="connsiteX4" fmla="*/ 758306 w 780327"/>
                <a:gd name="connsiteY4" fmla="*/ 1351727 h 1352694"/>
                <a:gd name="connsiteX0" fmla="*/ 758306 w 780327"/>
                <a:gd name="connsiteY0" fmla="*/ 1351727 h 1352694"/>
                <a:gd name="connsiteX1" fmla="*/ 29755 w 780327"/>
                <a:gd name="connsiteY1" fmla="*/ 234236 h 1352694"/>
                <a:gd name="connsiteX2" fmla="*/ 179923 w 780327"/>
                <a:gd name="connsiteY2" fmla="*/ 1044 h 1352694"/>
                <a:gd name="connsiteX3" fmla="*/ 541007 w 780327"/>
                <a:gd name="connsiteY3" fmla="*/ 271148 h 1352694"/>
                <a:gd name="connsiteX4" fmla="*/ 758306 w 780327"/>
                <a:gd name="connsiteY4" fmla="*/ 1351727 h 1352694"/>
                <a:gd name="connsiteX0" fmla="*/ 791897 w 813918"/>
                <a:gd name="connsiteY0" fmla="*/ 1350962 h 1351929"/>
                <a:gd name="connsiteX1" fmla="*/ 63346 w 813918"/>
                <a:gd name="connsiteY1" fmla="*/ 233471 h 1351929"/>
                <a:gd name="connsiteX2" fmla="*/ 213514 w 813918"/>
                <a:gd name="connsiteY2" fmla="*/ 279 h 1351929"/>
                <a:gd name="connsiteX3" fmla="*/ 574598 w 813918"/>
                <a:gd name="connsiteY3" fmla="*/ 270383 h 1351929"/>
                <a:gd name="connsiteX4" fmla="*/ 791897 w 813918"/>
                <a:gd name="connsiteY4" fmla="*/ 1350962 h 1351929"/>
                <a:gd name="connsiteX0" fmla="*/ 796174 w 818195"/>
                <a:gd name="connsiteY0" fmla="*/ 1350889 h 1351856"/>
                <a:gd name="connsiteX1" fmla="*/ 67623 w 818195"/>
                <a:gd name="connsiteY1" fmla="*/ 233398 h 1351856"/>
                <a:gd name="connsiteX2" fmla="*/ 217791 w 818195"/>
                <a:gd name="connsiteY2" fmla="*/ 206 h 1351856"/>
                <a:gd name="connsiteX3" fmla="*/ 578875 w 818195"/>
                <a:gd name="connsiteY3" fmla="*/ 270310 h 1351856"/>
                <a:gd name="connsiteX4" fmla="*/ 796174 w 818195"/>
                <a:gd name="connsiteY4" fmla="*/ 1350889 h 1351856"/>
                <a:gd name="connsiteX0" fmla="*/ 796174 w 918536"/>
                <a:gd name="connsiteY0" fmla="*/ 1350889 h 1350889"/>
                <a:gd name="connsiteX1" fmla="*/ 67623 w 918536"/>
                <a:gd name="connsiteY1" fmla="*/ 233398 h 1350889"/>
                <a:gd name="connsiteX2" fmla="*/ 217791 w 918536"/>
                <a:gd name="connsiteY2" fmla="*/ 206 h 1350889"/>
                <a:gd name="connsiteX3" fmla="*/ 578875 w 918536"/>
                <a:gd name="connsiteY3" fmla="*/ 270310 h 1350889"/>
                <a:gd name="connsiteX4" fmla="*/ 796174 w 918536"/>
                <a:gd name="connsiteY4" fmla="*/ 1350889 h 1350889"/>
                <a:gd name="connsiteX0" fmla="*/ 796174 w 918536"/>
                <a:gd name="connsiteY0" fmla="*/ 1350889 h 1351819"/>
                <a:gd name="connsiteX1" fmla="*/ 67623 w 918536"/>
                <a:gd name="connsiteY1" fmla="*/ 233398 h 1351819"/>
                <a:gd name="connsiteX2" fmla="*/ 217791 w 918536"/>
                <a:gd name="connsiteY2" fmla="*/ 206 h 1351819"/>
                <a:gd name="connsiteX3" fmla="*/ 578875 w 918536"/>
                <a:gd name="connsiteY3" fmla="*/ 270310 h 1351819"/>
                <a:gd name="connsiteX4" fmla="*/ 796174 w 918536"/>
                <a:gd name="connsiteY4" fmla="*/ 1350889 h 1351819"/>
                <a:gd name="connsiteX0" fmla="*/ 796174 w 918536"/>
                <a:gd name="connsiteY0" fmla="*/ 1350889 h 1352024"/>
                <a:gd name="connsiteX1" fmla="*/ 67623 w 918536"/>
                <a:gd name="connsiteY1" fmla="*/ 233398 h 1352024"/>
                <a:gd name="connsiteX2" fmla="*/ 217791 w 918536"/>
                <a:gd name="connsiteY2" fmla="*/ 206 h 1352024"/>
                <a:gd name="connsiteX3" fmla="*/ 578875 w 918536"/>
                <a:gd name="connsiteY3" fmla="*/ 270310 h 1352024"/>
                <a:gd name="connsiteX4" fmla="*/ 796174 w 918536"/>
                <a:gd name="connsiteY4" fmla="*/ 1350889 h 135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536" h="1352024">
                  <a:moveTo>
                    <a:pt x="796174" y="1350889"/>
                  </a:moveTo>
                  <a:cubicBezTo>
                    <a:pt x="690346" y="1386500"/>
                    <a:pt x="746756" y="574978"/>
                    <a:pt x="67623" y="233398"/>
                  </a:cubicBezTo>
                  <a:cubicBezTo>
                    <a:pt x="-119701" y="127216"/>
                    <a:pt x="132582" y="-5946"/>
                    <a:pt x="217791" y="206"/>
                  </a:cubicBezTo>
                  <a:cubicBezTo>
                    <a:pt x="303000" y="6358"/>
                    <a:pt x="663597" y="29880"/>
                    <a:pt x="578875" y="270310"/>
                  </a:cubicBezTo>
                  <a:cubicBezTo>
                    <a:pt x="675272" y="495424"/>
                    <a:pt x="1134059" y="970940"/>
                    <a:pt x="796174" y="1350889"/>
                  </a:cubicBezTo>
                  <a:close/>
                </a:path>
              </a:pathLst>
            </a:custGeom>
            <a:gradFill>
              <a:gsLst>
                <a:gs pos="0">
                  <a:srgbClr val="A0C860"/>
                </a:gs>
                <a:gs pos="15000">
                  <a:srgbClr val="B5D27E"/>
                </a:gs>
              </a:gsLst>
              <a:lin ang="114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7CA09C-5F49-739D-7929-F8F64928F281}"/>
                </a:ext>
              </a:extLst>
            </p:cNvPr>
            <p:cNvSpPr/>
            <p:nvPr/>
          </p:nvSpPr>
          <p:spPr>
            <a:xfrm rot="2582464">
              <a:off x="4950096" y="2668837"/>
              <a:ext cx="340774" cy="228266"/>
            </a:xfrm>
            <a:prstGeom prst="ellipse">
              <a:avLst/>
            </a:prstGeom>
            <a:solidFill>
              <a:srgbClr val="A0C86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FD41D016-E4C0-D452-4E9C-2E77EEFA76EE}"/>
                </a:ext>
              </a:extLst>
            </p:cNvPr>
            <p:cNvSpPr/>
            <p:nvPr/>
          </p:nvSpPr>
          <p:spPr>
            <a:xfrm rot="17374230" flipH="1">
              <a:off x="5226750" y="753140"/>
              <a:ext cx="914400" cy="914400"/>
            </a:xfrm>
            <a:prstGeom prst="arc">
              <a:avLst>
                <a:gd name="adj1" fmla="val 19625685"/>
                <a:gd name="adj2" fmla="val 411105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56">
              <a:extLst>
                <a:ext uri="{FF2B5EF4-FFF2-40B4-BE49-F238E27FC236}">
                  <a16:creationId xmlns:a16="http://schemas.microsoft.com/office/drawing/2014/main" id="{2D18263E-9BEB-5678-499D-34E120CEFEB6}"/>
                </a:ext>
              </a:extLst>
            </p:cNvPr>
            <p:cNvSpPr/>
            <p:nvPr/>
          </p:nvSpPr>
          <p:spPr>
            <a:xfrm rot="10800000" flipH="1">
              <a:off x="2953268" y="1004752"/>
              <a:ext cx="2252152" cy="143485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  <a:gd name="connsiteX0" fmla="*/ 0 w 661806"/>
                <a:gd name="connsiteY0" fmla="*/ 257129 h 302509"/>
                <a:gd name="connsiteX1" fmla="*/ 661806 w 661806"/>
                <a:gd name="connsiteY1" fmla="*/ 54720 h 302509"/>
                <a:gd name="connsiteX2" fmla="*/ 0 w 661806"/>
                <a:gd name="connsiteY2" fmla="*/ 257129 h 302509"/>
                <a:gd name="connsiteX0" fmla="*/ 0 w 640147"/>
                <a:gd name="connsiteY0" fmla="*/ 208807 h 291769"/>
                <a:gd name="connsiteX1" fmla="*/ 640147 w 640147"/>
                <a:gd name="connsiteY1" fmla="*/ 96016 h 291769"/>
                <a:gd name="connsiteX2" fmla="*/ 0 w 640147"/>
                <a:gd name="connsiteY2" fmla="*/ 208807 h 291769"/>
                <a:gd name="connsiteX0" fmla="*/ 0 w 640147"/>
                <a:gd name="connsiteY0" fmla="*/ 312593 h 395555"/>
                <a:gd name="connsiteX1" fmla="*/ 640147 w 640147"/>
                <a:gd name="connsiteY1" fmla="*/ 199802 h 395555"/>
                <a:gd name="connsiteX2" fmla="*/ 0 w 640147"/>
                <a:gd name="connsiteY2" fmla="*/ 312593 h 395555"/>
                <a:gd name="connsiteX0" fmla="*/ 0 w 640147"/>
                <a:gd name="connsiteY0" fmla="*/ 315528 h 398490"/>
                <a:gd name="connsiteX1" fmla="*/ 640147 w 640147"/>
                <a:gd name="connsiteY1" fmla="*/ 202737 h 398490"/>
                <a:gd name="connsiteX2" fmla="*/ 0 w 640147"/>
                <a:gd name="connsiteY2" fmla="*/ 315528 h 398490"/>
                <a:gd name="connsiteX0" fmla="*/ 0 w 640147"/>
                <a:gd name="connsiteY0" fmla="*/ 315528 h 333312"/>
                <a:gd name="connsiteX1" fmla="*/ 640147 w 640147"/>
                <a:gd name="connsiteY1" fmla="*/ 202737 h 333312"/>
                <a:gd name="connsiteX2" fmla="*/ 0 w 640147"/>
                <a:gd name="connsiteY2" fmla="*/ 315528 h 333312"/>
                <a:gd name="connsiteX0" fmla="*/ 0 w 640147"/>
                <a:gd name="connsiteY0" fmla="*/ 316521 h 334305"/>
                <a:gd name="connsiteX1" fmla="*/ 640147 w 640147"/>
                <a:gd name="connsiteY1" fmla="*/ 203730 h 334305"/>
                <a:gd name="connsiteX2" fmla="*/ 0 w 640147"/>
                <a:gd name="connsiteY2" fmla="*/ 316521 h 334305"/>
                <a:gd name="connsiteX0" fmla="*/ 0 w 640147"/>
                <a:gd name="connsiteY0" fmla="*/ 316521 h 355267"/>
                <a:gd name="connsiteX1" fmla="*/ 640147 w 640147"/>
                <a:gd name="connsiteY1" fmla="*/ 203730 h 355267"/>
                <a:gd name="connsiteX2" fmla="*/ 0 w 640147"/>
                <a:gd name="connsiteY2" fmla="*/ 316521 h 35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0147" h="355267">
                  <a:moveTo>
                    <a:pt x="0" y="316521"/>
                  </a:moveTo>
                  <a:cubicBezTo>
                    <a:pt x="174145" y="-33382"/>
                    <a:pt x="622463" y="-124842"/>
                    <a:pt x="640147" y="203730"/>
                  </a:cubicBezTo>
                  <a:cubicBezTo>
                    <a:pt x="466422" y="557068"/>
                    <a:pt x="388823" y="160130"/>
                    <a:pt x="0" y="316521"/>
                  </a:cubicBezTo>
                  <a:close/>
                </a:path>
              </a:pathLst>
            </a:custGeom>
            <a:gradFill>
              <a:gsLst>
                <a:gs pos="0">
                  <a:srgbClr val="B5D27E"/>
                </a:gs>
                <a:gs pos="43000">
                  <a:srgbClr val="A0C860"/>
                </a:gs>
              </a:gsLst>
              <a:lin ang="114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56">
              <a:extLst>
                <a:ext uri="{FF2B5EF4-FFF2-40B4-BE49-F238E27FC236}">
                  <a16:creationId xmlns:a16="http://schemas.microsoft.com/office/drawing/2014/main" id="{74FC4F44-A3FC-28EF-BA9C-FB446FE71B4D}"/>
                </a:ext>
              </a:extLst>
            </p:cNvPr>
            <p:cNvSpPr/>
            <p:nvPr/>
          </p:nvSpPr>
          <p:spPr>
            <a:xfrm rot="10800000">
              <a:off x="5646879" y="2139574"/>
              <a:ext cx="1053763" cy="247555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  <a:gd name="connsiteX0" fmla="*/ 0 w 661806"/>
                <a:gd name="connsiteY0" fmla="*/ 257129 h 302509"/>
                <a:gd name="connsiteX1" fmla="*/ 661806 w 661806"/>
                <a:gd name="connsiteY1" fmla="*/ 54720 h 302509"/>
                <a:gd name="connsiteX2" fmla="*/ 0 w 661806"/>
                <a:gd name="connsiteY2" fmla="*/ 257129 h 302509"/>
                <a:gd name="connsiteX0" fmla="*/ 0 w 640147"/>
                <a:gd name="connsiteY0" fmla="*/ 208807 h 291769"/>
                <a:gd name="connsiteX1" fmla="*/ 640147 w 640147"/>
                <a:gd name="connsiteY1" fmla="*/ 96016 h 291769"/>
                <a:gd name="connsiteX2" fmla="*/ 0 w 640147"/>
                <a:gd name="connsiteY2" fmla="*/ 208807 h 291769"/>
                <a:gd name="connsiteX0" fmla="*/ 0 w 640147"/>
                <a:gd name="connsiteY0" fmla="*/ 312593 h 395555"/>
                <a:gd name="connsiteX1" fmla="*/ 640147 w 640147"/>
                <a:gd name="connsiteY1" fmla="*/ 199802 h 395555"/>
                <a:gd name="connsiteX2" fmla="*/ 0 w 640147"/>
                <a:gd name="connsiteY2" fmla="*/ 312593 h 395555"/>
                <a:gd name="connsiteX0" fmla="*/ 0 w 640147"/>
                <a:gd name="connsiteY0" fmla="*/ 315528 h 398490"/>
                <a:gd name="connsiteX1" fmla="*/ 640147 w 640147"/>
                <a:gd name="connsiteY1" fmla="*/ 202737 h 398490"/>
                <a:gd name="connsiteX2" fmla="*/ 0 w 640147"/>
                <a:gd name="connsiteY2" fmla="*/ 315528 h 398490"/>
                <a:gd name="connsiteX0" fmla="*/ 0 w 640147"/>
                <a:gd name="connsiteY0" fmla="*/ 315528 h 333312"/>
                <a:gd name="connsiteX1" fmla="*/ 640147 w 640147"/>
                <a:gd name="connsiteY1" fmla="*/ 202737 h 333312"/>
                <a:gd name="connsiteX2" fmla="*/ 0 w 640147"/>
                <a:gd name="connsiteY2" fmla="*/ 315528 h 333312"/>
                <a:gd name="connsiteX0" fmla="*/ 0 w 640147"/>
                <a:gd name="connsiteY0" fmla="*/ 316521 h 334305"/>
                <a:gd name="connsiteX1" fmla="*/ 640147 w 640147"/>
                <a:gd name="connsiteY1" fmla="*/ 203730 h 334305"/>
                <a:gd name="connsiteX2" fmla="*/ 0 w 640147"/>
                <a:gd name="connsiteY2" fmla="*/ 316521 h 334305"/>
                <a:gd name="connsiteX0" fmla="*/ 0 w 640147"/>
                <a:gd name="connsiteY0" fmla="*/ 316521 h 355267"/>
                <a:gd name="connsiteX1" fmla="*/ 640147 w 640147"/>
                <a:gd name="connsiteY1" fmla="*/ 203730 h 355267"/>
                <a:gd name="connsiteX2" fmla="*/ 0 w 640147"/>
                <a:gd name="connsiteY2" fmla="*/ 316521 h 355267"/>
                <a:gd name="connsiteX0" fmla="*/ 0 w 263823"/>
                <a:gd name="connsiteY0" fmla="*/ 126758 h 636499"/>
                <a:gd name="connsiteX1" fmla="*/ 263823 w 263823"/>
                <a:gd name="connsiteY1" fmla="*/ 556393 h 636499"/>
                <a:gd name="connsiteX2" fmla="*/ 0 w 263823"/>
                <a:gd name="connsiteY2" fmla="*/ 126758 h 636499"/>
                <a:gd name="connsiteX0" fmla="*/ 73916 w 337739"/>
                <a:gd name="connsiteY0" fmla="*/ 126758 h 653918"/>
                <a:gd name="connsiteX1" fmla="*/ 337739 w 337739"/>
                <a:gd name="connsiteY1" fmla="*/ 556393 h 653918"/>
                <a:gd name="connsiteX2" fmla="*/ 73916 w 337739"/>
                <a:gd name="connsiteY2" fmla="*/ 126758 h 653918"/>
                <a:gd name="connsiteX0" fmla="*/ 109962 w 216617"/>
                <a:gd name="connsiteY0" fmla="*/ 115120 h 712864"/>
                <a:gd name="connsiteX1" fmla="*/ 205928 w 216617"/>
                <a:gd name="connsiteY1" fmla="*/ 622581 h 712864"/>
                <a:gd name="connsiteX2" fmla="*/ 109962 w 216617"/>
                <a:gd name="connsiteY2" fmla="*/ 115120 h 712864"/>
                <a:gd name="connsiteX0" fmla="*/ 220302 w 326957"/>
                <a:gd name="connsiteY0" fmla="*/ 115120 h 722623"/>
                <a:gd name="connsiteX1" fmla="*/ 316268 w 326957"/>
                <a:gd name="connsiteY1" fmla="*/ 622581 h 722623"/>
                <a:gd name="connsiteX2" fmla="*/ 220302 w 326957"/>
                <a:gd name="connsiteY2" fmla="*/ 115120 h 722623"/>
                <a:gd name="connsiteX0" fmla="*/ 218047 w 328931"/>
                <a:gd name="connsiteY0" fmla="*/ 115443 h 720834"/>
                <a:gd name="connsiteX1" fmla="*/ 322135 w 328931"/>
                <a:gd name="connsiteY1" fmla="*/ 620546 h 720834"/>
                <a:gd name="connsiteX2" fmla="*/ 218047 w 328931"/>
                <a:gd name="connsiteY2" fmla="*/ 115443 h 720834"/>
                <a:gd name="connsiteX0" fmla="*/ 225733 w 323693"/>
                <a:gd name="connsiteY0" fmla="*/ 115443 h 720834"/>
                <a:gd name="connsiteX1" fmla="*/ 302748 w 323693"/>
                <a:gd name="connsiteY1" fmla="*/ 620546 h 720834"/>
                <a:gd name="connsiteX2" fmla="*/ 225733 w 323693"/>
                <a:gd name="connsiteY2" fmla="*/ 115443 h 720834"/>
                <a:gd name="connsiteX0" fmla="*/ 217259 w 315219"/>
                <a:gd name="connsiteY0" fmla="*/ 115443 h 719927"/>
                <a:gd name="connsiteX1" fmla="*/ 294274 w 315219"/>
                <a:gd name="connsiteY1" fmla="*/ 620546 h 719927"/>
                <a:gd name="connsiteX2" fmla="*/ 217259 w 315219"/>
                <a:gd name="connsiteY2" fmla="*/ 115443 h 719927"/>
                <a:gd name="connsiteX0" fmla="*/ 217259 w 294274"/>
                <a:gd name="connsiteY0" fmla="*/ 0 h 604484"/>
                <a:gd name="connsiteX1" fmla="*/ 294274 w 294274"/>
                <a:gd name="connsiteY1" fmla="*/ 505103 h 604484"/>
                <a:gd name="connsiteX2" fmla="*/ 217259 w 294274"/>
                <a:gd name="connsiteY2" fmla="*/ 0 h 604484"/>
                <a:gd name="connsiteX0" fmla="*/ 217259 w 294274"/>
                <a:gd name="connsiteY0" fmla="*/ 0 h 604484"/>
                <a:gd name="connsiteX1" fmla="*/ 294274 w 294274"/>
                <a:gd name="connsiteY1" fmla="*/ 505103 h 604484"/>
                <a:gd name="connsiteX2" fmla="*/ 217259 w 294274"/>
                <a:gd name="connsiteY2" fmla="*/ 0 h 604484"/>
                <a:gd name="connsiteX0" fmla="*/ 215284 w 299519"/>
                <a:gd name="connsiteY0" fmla="*/ 0 h 612943"/>
                <a:gd name="connsiteX1" fmla="*/ 299519 w 299519"/>
                <a:gd name="connsiteY1" fmla="*/ 514537 h 612943"/>
                <a:gd name="connsiteX2" fmla="*/ 215284 w 299519"/>
                <a:gd name="connsiteY2" fmla="*/ 0 h 612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519" h="612943">
                  <a:moveTo>
                    <a:pt x="215284" y="0"/>
                  </a:moveTo>
                  <a:cubicBezTo>
                    <a:pt x="6788" y="345031"/>
                    <a:pt x="216858" y="292878"/>
                    <a:pt x="299519" y="514537"/>
                  </a:cubicBezTo>
                  <a:cubicBezTo>
                    <a:pt x="160990" y="865517"/>
                    <a:pt x="-248713" y="178498"/>
                    <a:pt x="215284" y="0"/>
                  </a:cubicBezTo>
                  <a:close/>
                </a:path>
              </a:pathLst>
            </a:custGeom>
            <a:gradFill>
              <a:gsLst>
                <a:gs pos="0">
                  <a:srgbClr val="B5D27E"/>
                </a:gs>
                <a:gs pos="46000">
                  <a:srgbClr val="A0C860"/>
                </a:gs>
              </a:gsLst>
              <a:lin ang="21594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EF500C9-10C2-44FD-7B4B-2842C41B45EB}"/>
                </a:ext>
              </a:extLst>
            </p:cNvPr>
            <p:cNvSpPr/>
            <p:nvPr/>
          </p:nvSpPr>
          <p:spPr>
            <a:xfrm>
              <a:off x="6178333" y="3387999"/>
              <a:ext cx="270338" cy="773113"/>
            </a:xfrm>
            <a:custGeom>
              <a:avLst/>
              <a:gdLst>
                <a:gd name="connsiteX0" fmla="*/ 0 w 257344"/>
                <a:gd name="connsiteY0" fmla="*/ 0 h 787400"/>
                <a:gd name="connsiteX1" fmla="*/ 228600 w 257344"/>
                <a:gd name="connsiteY1" fmla="*/ 368300 h 787400"/>
                <a:gd name="connsiteX2" fmla="*/ 254000 w 257344"/>
                <a:gd name="connsiteY2" fmla="*/ 584200 h 787400"/>
                <a:gd name="connsiteX3" fmla="*/ 228600 w 257344"/>
                <a:gd name="connsiteY3" fmla="*/ 787400 h 787400"/>
                <a:gd name="connsiteX4" fmla="*/ 228600 w 257344"/>
                <a:gd name="connsiteY4" fmla="*/ 787400 h 787400"/>
                <a:gd name="connsiteX0" fmla="*/ 0 w 254000"/>
                <a:gd name="connsiteY0" fmla="*/ 0 h 787400"/>
                <a:gd name="connsiteX1" fmla="*/ 254000 w 254000"/>
                <a:gd name="connsiteY1" fmla="*/ 584200 h 787400"/>
                <a:gd name="connsiteX2" fmla="*/ 228600 w 254000"/>
                <a:gd name="connsiteY2" fmla="*/ 787400 h 787400"/>
                <a:gd name="connsiteX3" fmla="*/ 228600 w 254000"/>
                <a:gd name="connsiteY3" fmla="*/ 787400 h 787400"/>
                <a:gd name="connsiteX0" fmla="*/ 0 w 228600"/>
                <a:gd name="connsiteY0" fmla="*/ 0 h 787400"/>
                <a:gd name="connsiteX1" fmla="*/ 228600 w 228600"/>
                <a:gd name="connsiteY1" fmla="*/ 787400 h 787400"/>
                <a:gd name="connsiteX2" fmla="*/ 228600 w 228600"/>
                <a:gd name="connsiteY2" fmla="*/ 787400 h 787400"/>
                <a:gd name="connsiteX0" fmla="*/ 0 w 251167"/>
                <a:gd name="connsiteY0" fmla="*/ 0 h 787400"/>
                <a:gd name="connsiteX1" fmla="*/ 228600 w 251167"/>
                <a:gd name="connsiteY1" fmla="*/ 787400 h 787400"/>
                <a:gd name="connsiteX2" fmla="*/ 228600 w 251167"/>
                <a:gd name="connsiteY2" fmla="*/ 787400 h 787400"/>
                <a:gd name="connsiteX0" fmla="*/ 0 w 250182"/>
                <a:gd name="connsiteY0" fmla="*/ 0 h 787400"/>
                <a:gd name="connsiteX1" fmla="*/ 228600 w 250182"/>
                <a:gd name="connsiteY1" fmla="*/ 787400 h 787400"/>
                <a:gd name="connsiteX2" fmla="*/ 228600 w 250182"/>
                <a:gd name="connsiteY2" fmla="*/ 787400 h 787400"/>
                <a:gd name="connsiteX0" fmla="*/ 0 w 265846"/>
                <a:gd name="connsiteY0" fmla="*/ 0 h 775494"/>
                <a:gd name="connsiteX1" fmla="*/ 245269 w 265846"/>
                <a:gd name="connsiteY1" fmla="*/ 775494 h 775494"/>
                <a:gd name="connsiteX2" fmla="*/ 245269 w 265846"/>
                <a:gd name="connsiteY2" fmla="*/ 775494 h 775494"/>
                <a:gd name="connsiteX0" fmla="*/ 0 w 270338"/>
                <a:gd name="connsiteY0" fmla="*/ 0 h 773113"/>
                <a:gd name="connsiteX1" fmla="*/ 250031 w 270338"/>
                <a:gd name="connsiteY1" fmla="*/ 773113 h 773113"/>
                <a:gd name="connsiteX2" fmla="*/ 250031 w 270338"/>
                <a:gd name="connsiteY2" fmla="*/ 773113 h 773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338" h="773113">
                  <a:moveTo>
                    <a:pt x="0" y="0"/>
                  </a:moveTo>
                  <a:cubicBezTo>
                    <a:pt x="60325" y="106892"/>
                    <a:pt x="348456" y="310621"/>
                    <a:pt x="250031" y="773113"/>
                  </a:cubicBezTo>
                  <a:lnTo>
                    <a:pt x="250031" y="773113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00BE561E-D10F-5B29-2F60-DACE0FC53721}"/>
                </a:ext>
              </a:extLst>
            </p:cNvPr>
            <p:cNvSpPr/>
            <p:nvPr/>
          </p:nvSpPr>
          <p:spPr>
            <a:xfrm rot="17374230" flipH="1">
              <a:off x="4977609" y="2081078"/>
              <a:ext cx="845585" cy="845585"/>
            </a:xfrm>
            <a:prstGeom prst="arc">
              <a:avLst>
                <a:gd name="adj1" fmla="val 19625685"/>
                <a:gd name="adj2" fmla="val 20508898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33C8790-9193-FD59-BE45-418E67D51E7B}"/>
                </a:ext>
              </a:extLst>
            </p:cNvPr>
            <p:cNvSpPr/>
            <p:nvPr/>
          </p:nvSpPr>
          <p:spPr>
            <a:xfrm rot="2582464">
              <a:off x="5122328" y="2649856"/>
              <a:ext cx="138704" cy="128079"/>
            </a:xfrm>
            <a:prstGeom prst="ellipse">
              <a:avLst/>
            </a:prstGeom>
            <a:solidFill>
              <a:srgbClr val="A0C8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8A59CF6-D5CA-671C-D5FF-DFA701F920B5}"/>
              </a:ext>
            </a:extLst>
          </p:cNvPr>
          <p:cNvGrpSpPr/>
          <p:nvPr/>
        </p:nvGrpSpPr>
        <p:grpSpPr>
          <a:xfrm>
            <a:off x="3306772" y="2602017"/>
            <a:ext cx="5036937" cy="5052634"/>
            <a:chOff x="1981107" y="753140"/>
            <a:chExt cx="4719535" cy="4734242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286A3CF-A634-7007-56D0-DE1A2A434A53}"/>
                </a:ext>
              </a:extLst>
            </p:cNvPr>
            <p:cNvSpPr/>
            <p:nvPr/>
          </p:nvSpPr>
          <p:spPr>
            <a:xfrm rot="2039051">
              <a:off x="5164529" y="1673421"/>
              <a:ext cx="235859" cy="99968"/>
            </a:xfrm>
            <a:custGeom>
              <a:avLst/>
              <a:gdLst>
                <a:gd name="connsiteX0" fmla="*/ 0 w 133350"/>
                <a:gd name="connsiteY0" fmla="*/ 2444 h 27844"/>
                <a:gd name="connsiteX1" fmla="*/ 57150 w 133350"/>
                <a:gd name="connsiteY1" fmla="*/ 2444 h 27844"/>
                <a:gd name="connsiteX2" fmla="*/ 133350 w 133350"/>
                <a:gd name="connsiteY2" fmla="*/ 27844 h 27844"/>
                <a:gd name="connsiteX3" fmla="*/ 133350 w 133350"/>
                <a:gd name="connsiteY3" fmla="*/ 27844 h 27844"/>
                <a:gd name="connsiteX0" fmla="*/ 0 w 133350"/>
                <a:gd name="connsiteY0" fmla="*/ 0 h 25400"/>
                <a:gd name="connsiteX1" fmla="*/ 133350 w 133350"/>
                <a:gd name="connsiteY1" fmla="*/ 25400 h 25400"/>
                <a:gd name="connsiteX2" fmla="*/ 133350 w 133350"/>
                <a:gd name="connsiteY2" fmla="*/ 25400 h 25400"/>
                <a:gd name="connsiteX0" fmla="*/ 0 w 133350"/>
                <a:gd name="connsiteY0" fmla="*/ 5490 h 30890"/>
                <a:gd name="connsiteX1" fmla="*/ 133350 w 133350"/>
                <a:gd name="connsiteY1" fmla="*/ 30890 h 30890"/>
                <a:gd name="connsiteX2" fmla="*/ 133350 w 133350"/>
                <a:gd name="connsiteY2" fmla="*/ 30890 h 30890"/>
                <a:gd name="connsiteX0" fmla="*/ 0 w 133350"/>
                <a:gd name="connsiteY0" fmla="*/ 16152 h 41552"/>
                <a:gd name="connsiteX1" fmla="*/ 133350 w 133350"/>
                <a:gd name="connsiteY1" fmla="*/ 41552 h 41552"/>
                <a:gd name="connsiteX2" fmla="*/ 133350 w 133350"/>
                <a:gd name="connsiteY2" fmla="*/ 41552 h 4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41552">
                  <a:moveTo>
                    <a:pt x="0" y="16152"/>
                  </a:moveTo>
                  <a:cubicBezTo>
                    <a:pt x="42068" y="-3956"/>
                    <a:pt x="91281" y="-14540"/>
                    <a:pt x="133350" y="41552"/>
                  </a:cubicBezTo>
                  <a:lnTo>
                    <a:pt x="133350" y="41552"/>
                  </a:lnTo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7D726B3-861A-29F4-833D-8CE3677DC916}"/>
                </a:ext>
              </a:extLst>
            </p:cNvPr>
            <p:cNvSpPr/>
            <p:nvPr/>
          </p:nvSpPr>
          <p:spPr>
            <a:xfrm rot="912698">
              <a:off x="5466664" y="2434978"/>
              <a:ext cx="198939" cy="90025"/>
            </a:xfrm>
            <a:custGeom>
              <a:avLst/>
              <a:gdLst>
                <a:gd name="connsiteX0" fmla="*/ 0 w 133350"/>
                <a:gd name="connsiteY0" fmla="*/ 2444 h 27844"/>
                <a:gd name="connsiteX1" fmla="*/ 57150 w 133350"/>
                <a:gd name="connsiteY1" fmla="*/ 2444 h 27844"/>
                <a:gd name="connsiteX2" fmla="*/ 133350 w 133350"/>
                <a:gd name="connsiteY2" fmla="*/ 27844 h 27844"/>
                <a:gd name="connsiteX3" fmla="*/ 133350 w 133350"/>
                <a:gd name="connsiteY3" fmla="*/ 27844 h 27844"/>
                <a:gd name="connsiteX0" fmla="*/ 0 w 133350"/>
                <a:gd name="connsiteY0" fmla="*/ 0 h 25400"/>
                <a:gd name="connsiteX1" fmla="*/ 133350 w 133350"/>
                <a:gd name="connsiteY1" fmla="*/ 25400 h 25400"/>
                <a:gd name="connsiteX2" fmla="*/ 133350 w 133350"/>
                <a:gd name="connsiteY2" fmla="*/ 25400 h 25400"/>
                <a:gd name="connsiteX0" fmla="*/ 0 w 133350"/>
                <a:gd name="connsiteY0" fmla="*/ 5490 h 30890"/>
                <a:gd name="connsiteX1" fmla="*/ 133350 w 133350"/>
                <a:gd name="connsiteY1" fmla="*/ 30890 h 30890"/>
                <a:gd name="connsiteX2" fmla="*/ 133350 w 133350"/>
                <a:gd name="connsiteY2" fmla="*/ 30890 h 30890"/>
                <a:gd name="connsiteX0" fmla="*/ 0 w 133350"/>
                <a:gd name="connsiteY0" fmla="*/ 16152 h 41552"/>
                <a:gd name="connsiteX1" fmla="*/ 133350 w 133350"/>
                <a:gd name="connsiteY1" fmla="*/ 41552 h 41552"/>
                <a:gd name="connsiteX2" fmla="*/ 133350 w 133350"/>
                <a:gd name="connsiteY2" fmla="*/ 41552 h 4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41552">
                  <a:moveTo>
                    <a:pt x="0" y="16152"/>
                  </a:moveTo>
                  <a:cubicBezTo>
                    <a:pt x="42068" y="-3956"/>
                    <a:pt x="91281" y="-14540"/>
                    <a:pt x="133350" y="41552"/>
                  </a:cubicBezTo>
                  <a:lnTo>
                    <a:pt x="133350" y="41552"/>
                  </a:lnTo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: Rounded Corners 86">
              <a:extLst>
                <a:ext uri="{FF2B5EF4-FFF2-40B4-BE49-F238E27FC236}">
                  <a16:creationId xmlns:a16="http://schemas.microsoft.com/office/drawing/2014/main" id="{33065CC6-A37C-514C-5433-24DF3E05E4DF}"/>
                </a:ext>
              </a:extLst>
            </p:cNvPr>
            <p:cNvSpPr/>
            <p:nvPr/>
          </p:nvSpPr>
          <p:spPr>
            <a:xfrm>
              <a:off x="1981107" y="2094291"/>
              <a:ext cx="3966486" cy="3393091"/>
            </a:xfrm>
            <a:custGeom>
              <a:avLst/>
              <a:gdLst>
                <a:gd name="connsiteX0" fmla="*/ 0 w 2635981"/>
                <a:gd name="connsiteY0" fmla="*/ 384409 h 2306408"/>
                <a:gd name="connsiteX1" fmla="*/ 384409 w 2635981"/>
                <a:gd name="connsiteY1" fmla="*/ 0 h 2306408"/>
                <a:gd name="connsiteX2" fmla="*/ 2251572 w 2635981"/>
                <a:gd name="connsiteY2" fmla="*/ 0 h 2306408"/>
                <a:gd name="connsiteX3" fmla="*/ 2635981 w 2635981"/>
                <a:gd name="connsiteY3" fmla="*/ 384409 h 2306408"/>
                <a:gd name="connsiteX4" fmla="*/ 2635981 w 2635981"/>
                <a:gd name="connsiteY4" fmla="*/ 1921999 h 2306408"/>
                <a:gd name="connsiteX5" fmla="*/ 2251572 w 2635981"/>
                <a:gd name="connsiteY5" fmla="*/ 2306408 h 2306408"/>
                <a:gd name="connsiteX6" fmla="*/ 384409 w 2635981"/>
                <a:gd name="connsiteY6" fmla="*/ 2306408 h 2306408"/>
                <a:gd name="connsiteX7" fmla="*/ 0 w 2635981"/>
                <a:gd name="connsiteY7" fmla="*/ 1921999 h 2306408"/>
                <a:gd name="connsiteX8" fmla="*/ 0 w 2635981"/>
                <a:gd name="connsiteY8" fmla="*/ 384409 h 2306408"/>
                <a:gd name="connsiteX0" fmla="*/ 0 w 2750281"/>
                <a:gd name="connsiteY0" fmla="*/ 384409 h 2306408"/>
                <a:gd name="connsiteX1" fmla="*/ 384409 w 2750281"/>
                <a:gd name="connsiteY1" fmla="*/ 0 h 2306408"/>
                <a:gd name="connsiteX2" fmla="*/ 2251572 w 2750281"/>
                <a:gd name="connsiteY2" fmla="*/ 0 h 2306408"/>
                <a:gd name="connsiteX3" fmla="*/ 2750281 w 2750281"/>
                <a:gd name="connsiteY3" fmla="*/ 384409 h 2306408"/>
                <a:gd name="connsiteX4" fmla="*/ 2635981 w 2750281"/>
                <a:gd name="connsiteY4" fmla="*/ 1921999 h 2306408"/>
                <a:gd name="connsiteX5" fmla="*/ 2251572 w 2750281"/>
                <a:gd name="connsiteY5" fmla="*/ 2306408 h 2306408"/>
                <a:gd name="connsiteX6" fmla="*/ 384409 w 2750281"/>
                <a:gd name="connsiteY6" fmla="*/ 2306408 h 2306408"/>
                <a:gd name="connsiteX7" fmla="*/ 0 w 2750281"/>
                <a:gd name="connsiteY7" fmla="*/ 1921999 h 2306408"/>
                <a:gd name="connsiteX8" fmla="*/ 0 w 2750281"/>
                <a:gd name="connsiteY8" fmla="*/ 384409 h 2306408"/>
                <a:gd name="connsiteX0" fmla="*/ 0 w 2910922"/>
                <a:gd name="connsiteY0" fmla="*/ 384409 h 2306408"/>
                <a:gd name="connsiteX1" fmla="*/ 384409 w 2910922"/>
                <a:gd name="connsiteY1" fmla="*/ 0 h 2306408"/>
                <a:gd name="connsiteX2" fmla="*/ 2251572 w 2910922"/>
                <a:gd name="connsiteY2" fmla="*/ 0 h 2306408"/>
                <a:gd name="connsiteX3" fmla="*/ 2750281 w 2910922"/>
                <a:gd name="connsiteY3" fmla="*/ 384409 h 2306408"/>
                <a:gd name="connsiteX4" fmla="*/ 2635981 w 2910922"/>
                <a:gd name="connsiteY4" fmla="*/ 1921999 h 2306408"/>
                <a:gd name="connsiteX5" fmla="*/ 2251572 w 2910922"/>
                <a:gd name="connsiteY5" fmla="*/ 2306408 h 2306408"/>
                <a:gd name="connsiteX6" fmla="*/ 384409 w 2910922"/>
                <a:gd name="connsiteY6" fmla="*/ 2306408 h 2306408"/>
                <a:gd name="connsiteX7" fmla="*/ 0 w 2910922"/>
                <a:gd name="connsiteY7" fmla="*/ 1921999 h 2306408"/>
                <a:gd name="connsiteX8" fmla="*/ 0 w 2910922"/>
                <a:gd name="connsiteY8" fmla="*/ 384409 h 2306408"/>
                <a:gd name="connsiteX0" fmla="*/ 0 w 2941959"/>
                <a:gd name="connsiteY0" fmla="*/ 384409 h 2306408"/>
                <a:gd name="connsiteX1" fmla="*/ 384409 w 2941959"/>
                <a:gd name="connsiteY1" fmla="*/ 0 h 2306408"/>
                <a:gd name="connsiteX2" fmla="*/ 2251572 w 2941959"/>
                <a:gd name="connsiteY2" fmla="*/ 0 h 2306408"/>
                <a:gd name="connsiteX3" fmla="*/ 2788381 w 2941959"/>
                <a:gd name="connsiteY3" fmla="*/ 384409 h 2306408"/>
                <a:gd name="connsiteX4" fmla="*/ 2635981 w 2941959"/>
                <a:gd name="connsiteY4" fmla="*/ 1921999 h 2306408"/>
                <a:gd name="connsiteX5" fmla="*/ 2251572 w 2941959"/>
                <a:gd name="connsiteY5" fmla="*/ 2306408 h 2306408"/>
                <a:gd name="connsiteX6" fmla="*/ 384409 w 2941959"/>
                <a:gd name="connsiteY6" fmla="*/ 2306408 h 2306408"/>
                <a:gd name="connsiteX7" fmla="*/ 0 w 2941959"/>
                <a:gd name="connsiteY7" fmla="*/ 1921999 h 2306408"/>
                <a:gd name="connsiteX8" fmla="*/ 0 w 2941959"/>
                <a:gd name="connsiteY8" fmla="*/ 384409 h 2306408"/>
                <a:gd name="connsiteX0" fmla="*/ 0 w 2941959"/>
                <a:gd name="connsiteY0" fmla="*/ 892409 h 2814408"/>
                <a:gd name="connsiteX1" fmla="*/ 384409 w 2941959"/>
                <a:gd name="connsiteY1" fmla="*/ 508000 h 2814408"/>
                <a:gd name="connsiteX2" fmla="*/ 1438772 w 2941959"/>
                <a:gd name="connsiteY2" fmla="*/ 0 h 2814408"/>
                <a:gd name="connsiteX3" fmla="*/ 2788381 w 2941959"/>
                <a:gd name="connsiteY3" fmla="*/ 892409 h 2814408"/>
                <a:gd name="connsiteX4" fmla="*/ 2635981 w 2941959"/>
                <a:gd name="connsiteY4" fmla="*/ 2429999 h 2814408"/>
                <a:gd name="connsiteX5" fmla="*/ 2251572 w 2941959"/>
                <a:gd name="connsiteY5" fmla="*/ 2814408 h 2814408"/>
                <a:gd name="connsiteX6" fmla="*/ 384409 w 2941959"/>
                <a:gd name="connsiteY6" fmla="*/ 2814408 h 2814408"/>
                <a:gd name="connsiteX7" fmla="*/ 0 w 2941959"/>
                <a:gd name="connsiteY7" fmla="*/ 2429999 h 2814408"/>
                <a:gd name="connsiteX8" fmla="*/ 0 w 2941959"/>
                <a:gd name="connsiteY8" fmla="*/ 892409 h 2814408"/>
                <a:gd name="connsiteX0" fmla="*/ 0 w 2941959"/>
                <a:gd name="connsiteY0" fmla="*/ 899528 h 2821527"/>
                <a:gd name="connsiteX1" fmla="*/ 384409 w 2941959"/>
                <a:gd name="connsiteY1" fmla="*/ 515119 h 2821527"/>
                <a:gd name="connsiteX2" fmla="*/ 1438772 w 2941959"/>
                <a:gd name="connsiteY2" fmla="*/ 7119 h 2821527"/>
                <a:gd name="connsiteX3" fmla="*/ 2788381 w 2941959"/>
                <a:gd name="connsiteY3" fmla="*/ 899528 h 2821527"/>
                <a:gd name="connsiteX4" fmla="*/ 2635981 w 2941959"/>
                <a:gd name="connsiteY4" fmla="*/ 2437118 h 2821527"/>
                <a:gd name="connsiteX5" fmla="*/ 2251572 w 2941959"/>
                <a:gd name="connsiteY5" fmla="*/ 2821527 h 2821527"/>
                <a:gd name="connsiteX6" fmla="*/ 384409 w 2941959"/>
                <a:gd name="connsiteY6" fmla="*/ 2821527 h 2821527"/>
                <a:gd name="connsiteX7" fmla="*/ 0 w 2941959"/>
                <a:gd name="connsiteY7" fmla="*/ 2437118 h 2821527"/>
                <a:gd name="connsiteX8" fmla="*/ 0 w 2941959"/>
                <a:gd name="connsiteY8" fmla="*/ 899528 h 2821527"/>
                <a:gd name="connsiteX0" fmla="*/ 0 w 2635981"/>
                <a:gd name="connsiteY0" fmla="*/ 892409 h 2814408"/>
                <a:gd name="connsiteX1" fmla="*/ 384409 w 2635981"/>
                <a:gd name="connsiteY1" fmla="*/ 508000 h 2814408"/>
                <a:gd name="connsiteX2" fmla="*/ 1438772 w 2635981"/>
                <a:gd name="connsiteY2" fmla="*/ 0 h 2814408"/>
                <a:gd name="connsiteX3" fmla="*/ 2635981 w 2635981"/>
                <a:gd name="connsiteY3" fmla="*/ 2429999 h 2814408"/>
                <a:gd name="connsiteX4" fmla="*/ 2251572 w 2635981"/>
                <a:gd name="connsiteY4" fmla="*/ 2814408 h 2814408"/>
                <a:gd name="connsiteX5" fmla="*/ 384409 w 2635981"/>
                <a:gd name="connsiteY5" fmla="*/ 2814408 h 2814408"/>
                <a:gd name="connsiteX6" fmla="*/ 0 w 2635981"/>
                <a:gd name="connsiteY6" fmla="*/ 2429999 h 2814408"/>
                <a:gd name="connsiteX7" fmla="*/ 0 w 2635981"/>
                <a:gd name="connsiteY7" fmla="*/ 892409 h 2814408"/>
                <a:gd name="connsiteX0" fmla="*/ 0 w 2743112"/>
                <a:gd name="connsiteY0" fmla="*/ 892409 h 2814408"/>
                <a:gd name="connsiteX1" fmla="*/ 384409 w 2743112"/>
                <a:gd name="connsiteY1" fmla="*/ 508000 h 2814408"/>
                <a:gd name="connsiteX2" fmla="*/ 1438772 w 2743112"/>
                <a:gd name="connsiteY2" fmla="*/ 0 h 2814408"/>
                <a:gd name="connsiteX3" fmla="*/ 2635981 w 2743112"/>
                <a:gd name="connsiteY3" fmla="*/ 2429999 h 2814408"/>
                <a:gd name="connsiteX4" fmla="*/ 2251572 w 2743112"/>
                <a:gd name="connsiteY4" fmla="*/ 2814408 h 2814408"/>
                <a:gd name="connsiteX5" fmla="*/ 384409 w 2743112"/>
                <a:gd name="connsiteY5" fmla="*/ 2814408 h 2814408"/>
                <a:gd name="connsiteX6" fmla="*/ 0 w 2743112"/>
                <a:gd name="connsiteY6" fmla="*/ 2429999 h 2814408"/>
                <a:gd name="connsiteX7" fmla="*/ 0 w 2743112"/>
                <a:gd name="connsiteY7" fmla="*/ 892409 h 2814408"/>
                <a:gd name="connsiteX0" fmla="*/ 0 w 2790782"/>
                <a:gd name="connsiteY0" fmla="*/ 892409 h 2814408"/>
                <a:gd name="connsiteX1" fmla="*/ 384409 w 2790782"/>
                <a:gd name="connsiteY1" fmla="*/ 508000 h 2814408"/>
                <a:gd name="connsiteX2" fmla="*/ 1438772 w 2790782"/>
                <a:gd name="connsiteY2" fmla="*/ 0 h 2814408"/>
                <a:gd name="connsiteX3" fmla="*/ 2686781 w 2790782"/>
                <a:gd name="connsiteY3" fmla="*/ 2455399 h 2814408"/>
                <a:gd name="connsiteX4" fmla="*/ 2251572 w 2790782"/>
                <a:gd name="connsiteY4" fmla="*/ 2814408 h 2814408"/>
                <a:gd name="connsiteX5" fmla="*/ 384409 w 2790782"/>
                <a:gd name="connsiteY5" fmla="*/ 2814408 h 2814408"/>
                <a:gd name="connsiteX6" fmla="*/ 0 w 2790782"/>
                <a:gd name="connsiteY6" fmla="*/ 2429999 h 2814408"/>
                <a:gd name="connsiteX7" fmla="*/ 0 w 2790782"/>
                <a:gd name="connsiteY7" fmla="*/ 892409 h 2814408"/>
                <a:gd name="connsiteX0" fmla="*/ 0 w 2980202"/>
                <a:gd name="connsiteY0" fmla="*/ 892409 h 2814408"/>
                <a:gd name="connsiteX1" fmla="*/ 384409 w 2980202"/>
                <a:gd name="connsiteY1" fmla="*/ 508000 h 2814408"/>
                <a:gd name="connsiteX2" fmla="*/ 1438772 w 2980202"/>
                <a:gd name="connsiteY2" fmla="*/ 0 h 2814408"/>
                <a:gd name="connsiteX3" fmla="*/ 2686781 w 2980202"/>
                <a:gd name="connsiteY3" fmla="*/ 2455399 h 2814408"/>
                <a:gd name="connsiteX4" fmla="*/ 2251572 w 2980202"/>
                <a:gd name="connsiteY4" fmla="*/ 2814408 h 2814408"/>
                <a:gd name="connsiteX5" fmla="*/ 384409 w 2980202"/>
                <a:gd name="connsiteY5" fmla="*/ 2814408 h 2814408"/>
                <a:gd name="connsiteX6" fmla="*/ 0 w 2980202"/>
                <a:gd name="connsiteY6" fmla="*/ 2429999 h 2814408"/>
                <a:gd name="connsiteX7" fmla="*/ 0 w 2980202"/>
                <a:gd name="connsiteY7" fmla="*/ 892409 h 2814408"/>
                <a:gd name="connsiteX0" fmla="*/ 0 w 3002812"/>
                <a:gd name="connsiteY0" fmla="*/ 892409 h 2814408"/>
                <a:gd name="connsiteX1" fmla="*/ 384409 w 3002812"/>
                <a:gd name="connsiteY1" fmla="*/ 508000 h 2814408"/>
                <a:gd name="connsiteX2" fmla="*/ 1438772 w 3002812"/>
                <a:gd name="connsiteY2" fmla="*/ 0 h 2814408"/>
                <a:gd name="connsiteX3" fmla="*/ 2712181 w 3002812"/>
                <a:gd name="connsiteY3" fmla="*/ 2493499 h 2814408"/>
                <a:gd name="connsiteX4" fmla="*/ 2251572 w 3002812"/>
                <a:gd name="connsiteY4" fmla="*/ 2814408 h 2814408"/>
                <a:gd name="connsiteX5" fmla="*/ 384409 w 3002812"/>
                <a:gd name="connsiteY5" fmla="*/ 2814408 h 2814408"/>
                <a:gd name="connsiteX6" fmla="*/ 0 w 3002812"/>
                <a:gd name="connsiteY6" fmla="*/ 2429999 h 2814408"/>
                <a:gd name="connsiteX7" fmla="*/ 0 w 3002812"/>
                <a:gd name="connsiteY7" fmla="*/ 892409 h 2814408"/>
                <a:gd name="connsiteX0" fmla="*/ 0 w 3002812"/>
                <a:gd name="connsiteY0" fmla="*/ 892409 h 2814408"/>
                <a:gd name="connsiteX1" fmla="*/ 384409 w 3002812"/>
                <a:gd name="connsiteY1" fmla="*/ 508000 h 2814408"/>
                <a:gd name="connsiteX2" fmla="*/ 1438772 w 3002812"/>
                <a:gd name="connsiteY2" fmla="*/ 0 h 2814408"/>
                <a:gd name="connsiteX3" fmla="*/ 2712181 w 3002812"/>
                <a:gd name="connsiteY3" fmla="*/ 2493499 h 2814408"/>
                <a:gd name="connsiteX4" fmla="*/ 2251572 w 3002812"/>
                <a:gd name="connsiteY4" fmla="*/ 2814408 h 2814408"/>
                <a:gd name="connsiteX5" fmla="*/ 384409 w 3002812"/>
                <a:gd name="connsiteY5" fmla="*/ 2814408 h 2814408"/>
                <a:gd name="connsiteX6" fmla="*/ 0 w 3002812"/>
                <a:gd name="connsiteY6" fmla="*/ 2429999 h 2814408"/>
                <a:gd name="connsiteX7" fmla="*/ 0 w 3002812"/>
                <a:gd name="connsiteY7" fmla="*/ 892409 h 2814408"/>
                <a:gd name="connsiteX0" fmla="*/ 0 w 2995349"/>
                <a:gd name="connsiteY0" fmla="*/ 901741 h 2823740"/>
                <a:gd name="connsiteX1" fmla="*/ 384409 w 2995349"/>
                <a:gd name="connsiteY1" fmla="*/ 517332 h 2823740"/>
                <a:gd name="connsiteX2" fmla="*/ 1438772 w 2995349"/>
                <a:gd name="connsiteY2" fmla="*/ 9332 h 2823740"/>
                <a:gd name="connsiteX3" fmla="*/ 2712181 w 2995349"/>
                <a:gd name="connsiteY3" fmla="*/ 2502831 h 2823740"/>
                <a:gd name="connsiteX4" fmla="*/ 2251572 w 2995349"/>
                <a:gd name="connsiteY4" fmla="*/ 2823740 h 2823740"/>
                <a:gd name="connsiteX5" fmla="*/ 384409 w 2995349"/>
                <a:gd name="connsiteY5" fmla="*/ 2823740 h 2823740"/>
                <a:gd name="connsiteX6" fmla="*/ 0 w 2995349"/>
                <a:gd name="connsiteY6" fmla="*/ 2439331 h 2823740"/>
                <a:gd name="connsiteX7" fmla="*/ 0 w 2995349"/>
                <a:gd name="connsiteY7" fmla="*/ 901741 h 2823740"/>
                <a:gd name="connsiteX0" fmla="*/ 0 w 2995349"/>
                <a:gd name="connsiteY0" fmla="*/ 901741 h 2823740"/>
                <a:gd name="connsiteX1" fmla="*/ 384409 w 2995349"/>
                <a:gd name="connsiteY1" fmla="*/ 517332 h 2823740"/>
                <a:gd name="connsiteX2" fmla="*/ 1438772 w 2995349"/>
                <a:gd name="connsiteY2" fmla="*/ 9332 h 2823740"/>
                <a:gd name="connsiteX3" fmla="*/ 2712181 w 2995349"/>
                <a:gd name="connsiteY3" fmla="*/ 2502831 h 2823740"/>
                <a:gd name="connsiteX4" fmla="*/ 2251572 w 2995349"/>
                <a:gd name="connsiteY4" fmla="*/ 2823740 h 2823740"/>
                <a:gd name="connsiteX5" fmla="*/ 384409 w 2995349"/>
                <a:gd name="connsiteY5" fmla="*/ 2823740 h 2823740"/>
                <a:gd name="connsiteX6" fmla="*/ 0 w 2995349"/>
                <a:gd name="connsiteY6" fmla="*/ 2439331 h 2823740"/>
                <a:gd name="connsiteX7" fmla="*/ 0 w 2995349"/>
                <a:gd name="connsiteY7" fmla="*/ 901741 h 2823740"/>
                <a:gd name="connsiteX0" fmla="*/ 0 w 2995349"/>
                <a:gd name="connsiteY0" fmla="*/ 948259 h 2870258"/>
                <a:gd name="connsiteX1" fmla="*/ 1438772 w 2995349"/>
                <a:gd name="connsiteY1" fmla="*/ 55850 h 2870258"/>
                <a:gd name="connsiteX2" fmla="*/ 2712181 w 2995349"/>
                <a:gd name="connsiteY2" fmla="*/ 2549349 h 2870258"/>
                <a:gd name="connsiteX3" fmla="*/ 2251572 w 2995349"/>
                <a:gd name="connsiteY3" fmla="*/ 2870258 h 2870258"/>
                <a:gd name="connsiteX4" fmla="*/ 384409 w 2995349"/>
                <a:gd name="connsiteY4" fmla="*/ 2870258 h 2870258"/>
                <a:gd name="connsiteX5" fmla="*/ 0 w 2995349"/>
                <a:gd name="connsiteY5" fmla="*/ 2485849 h 2870258"/>
                <a:gd name="connsiteX6" fmla="*/ 0 w 2995349"/>
                <a:gd name="connsiteY6" fmla="*/ 948259 h 2870258"/>
                <a:gd name="connsiteX0" fmla="*/ 0 w 2995349"/>
                <a:gd name="connsiteY0" fmla="*/ 909412 h 2831411"/>
                <a:gd name="connsiteX1" fmla="*/ 1438772 w 2995349"/>
                <a:gd name="connsiteY1" fmla="*/ 17003 h 2831411"/>
                <a:gd name="connsiteX2" fmla="*/ 2712181 w 2995349"/>
                <a:gd name="connsiteY2" fmla="*/ 2510502 h 2831411"/>
                <a:gd name="connsiteX3" fmla="*/ 2251572 w 2995349"/>
                <a:gd name="connsiteY3" fmla="*/ 2831411 h 2831411"/>
                <a:gd name="connsiteX4" fmla="*/ 384409 w 2995349"/>
                <a:gd name="connsiteY4" fmla="*/ 2831411 h 2831411"/>
                <a:gd name="connsiteX5" fmla="*/ 0 w 2995349"/>
                <a:gd name="connsiteY5" fmla="*/ 2447002 h 2831411"/>
                <a:gd name="connsiteX6" fmla="*/ 0 w 29953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1349609 w 3960549"/>
                <a:gd name="connsiteY4" fmla="*/ 2831411 h 2831411"/>
                <a:gd name="connsiteX5" fmla="*/ 0 w 3960549"/>
                <a:gd name="connsiteY5" fmla="*/ 1989802 h 2831411"/>
                <a:gd name="connsiteX6" fmla="*/ 965200 w 39605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1349609 w 3960549"/>
                <a:gd name="connsiteY4" fmla="*/ 2831411 h 2831411"/>
                <a:gd name="connsiteX5" fmla="*/ 0 w 3960549"/>
                <a:gd name="connsiteY5" fmla="*/ 1989802 h 2831411"/>
                <a:gd name="connsiteX6" fmla="*/ 965200 w 39605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1349609 w 3960549"/>
                <a:gd name="connsiteY4" fmla="*/ 2831411 h 2831411"/>
                <a:gd name="connsiteX5" fmla="*/ 0 w 3960549"/>
                <a:gd name="connsiteY5" fmla="*/ 1989802 h 2831411"/>
                <a:gd name="connsiteX6" fmla="*/ 965200 w 39605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1349609 w 3960549"/>
                <a:gd name="connsiteY4" fmla="*/ 2831411 h 2831411"/>
                <a:gd name="connsiteX5" fmla="*/ 0 w 3960549"/>
                <a:gd name="connsiteY5" fmla="*/ 1989802 h 2831411"/>
                <a:gd name="connsiteX6" fmla="*/ 965200 w 39605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1349609 w 3960549"/>
                <a:gd name="connsiteY4" fmla="*/ 2831411 h 2831411"/>
                <a:gd name="connsiteX5" fmla="*/ 0 w 3960549"/>
                <a:gd name="connsiteY5" fmla="*/ 1989802 h 2831411"/>
                <a:gd name="connsiteX6" fmla="*/ 965200 w 39605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1349609 w 3960549"/>
                <a:gd name="connsiteY4" fmla="*/ 2831411 h 2831411"/>
                <a:gd name="connsiteX5" fmla="*/ 0 w 3960549"/>
                <a:gd name="connsiteY5" fmla="*/ 1989802 h 2831411"/>
                <a:gd name="connsiteX6" fmla="*/ 965200 w 39605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0 w 3960549"/>
                <a:gd name="connsiteY4" fmla="*/ 1989802 h 2831411"/>
                <a:gd name="connsiteX5" fmla="*/ 965200 w 3960549"/>
                <a:gd name="connsiteY5" fmla="*/ 909412 h 2831411"/>
                <a:gd name="connsiteX0" fmla="*/ 965200 w 3960549"/>
                <a:gd name="connsiteY0" fmla="*/ 909412 h 2944281"/>
                <a:gd name="connsiteX1" fmla="*/ 2403972 w 3960549"/>
                <a:gd name="connsiteY1" fmla="*/ 17003 h 2944281"/>
                <a:gd name="connsiteX2" fmla="*/ 3677381 w 3960549"/>
                <a:gd name="connsiteY2" fmla="*/ 2510502 h 2944281"/>
                <a:gd name="connsiteX3" fmla="*/ 3216772 w 3960549"/>
                <a:gd name="connsiteY3" fmla="*/ 2831411 h 2944281"/>
                <a:gd name="connsiteX4" fmla="*/ 0 w 3960549"/>
                <a:gd name="connsiteY4" fmla="*/ 1989802 h 2944281"/>
                <a:gd name="connsiteX5" fmla="*/ 965200 w 3960549"/>
                <a:gd name="connsiteY5" fmla="*/ 909412 h 2944281"/>
                <a:gd name="connsiteX0" fmla="*/ 965200 w 3960549"/>
                <a:gd name="connsiteY0" fmla="*/ 909412 h 3298482"/>
                <a:gd name="connsiteX1" fmla="*/ 2403972 w 3960549"/>
                <a:gd name="connsiteY1" fmla="*/ 17003 h 3298482"/>
                <a:gd name="connsiteX2" fmla="*/ 3677381 w 3960549"/>
                <a:gd name="connsiteY2" fmla="*/ 2510502 h 3298482"/>
                <a:gd name="connsiteX3" fmla="*/ 3216772 w 3960549"/>
                <a:gd name="connsiteY3" fmla="*/ 2831411 h 3298482"/>
                <a:gd name="connsiteX4" fmla="*/ 0 w 3960549"/>
                <a:gd name="connsiteY4" fmla="*/ 1989802 h 3298482"/>
                <a:gd name="connsiteX5" fmla="*/ 965200 w 3960549"/>
                <a:gd name="connsiteY5" fmla="*/ 909412 h 3298482"/>
                <a:gd name="connsiteX0" fmla="*/ 965200 w 3960549"/>
                <a:gd name="connsiteY0" fmla="*/ 909412 h 2608426"/>
                <a:gd name="connsiteX1" fmla="*/ 2403972 w 3960549"/>
                <a:gd name="connsiteY1" fmla="*/ 17003 h 2608426"/>
                <a:gd name="connsiteX2" fmla="*/ 3677381 w 3960549"/>
                <a:gd name="connsiteY2" fmla="*/ 2510502 h 2608426"/>
                <a:gd name="connsiteX3" fmla="*/ 0 w 3960549"/>
                <a:gd name="connsiteY3" fmla="*/ 1989802 h 2608426"/>
                <a:gd name="connsiteX4" fmla="*/ 965200 w 3960549"/>
                <a:gd name="connsiteY4" fmla="*/ 909412 h 2608426"/>
                <a:gd name="connsiteX0" fmla="*/ 965200 w 3960549"/>
                <a:gd name="connsiteY0" fmla="*/ 909412 h 3321577"/>
                <a:gd name="connsiteX1" fmla="*/ 2403972 w 3960549"/>
                <a:gd name="connsiteY1" fmla="*/ 17003 h 3321577"/>
                <a:gd name="connsiteX2" fmla="*/ 3677381 w 3960549"/>
                <a:gd name="connsiteY2" fmla="*/ 2510502 h 3321577"/>
                <a:gd name="connsiteX3" fmla="*/ 0 w 3960549"/>
                <a:gd name="connsiteY3" fmla="*/ 1989802 h 3321577"/>
                <a:gd name="connsiteX4" fmla="*/ 965200 w 3960549"/>
                <a:gd name="connsiteY4" fmla="*/ 909412 h 3321577"/>
                <a:gd name="connsiteX0" fmla="*/ 965200 w 3960549"/>
                <a:gd name="connsiteY0" fmla="*/ 909412 h 3439566"/>
                <a:gd name="connsiteX1" fmla="*/ 2403972 w 3960549"/>
                <a:gd name="connsiteY1" fmla="*/ 17003 h 3439566"/>
                <a:gd name="connsiteX2" fmla="*/ 3677381 w 3960549"/>
                <a:gd name="connsiteY2" fmla="*/ 2510502 h 3439566"/>
                <a:gd name="connsiteX3" fmla="*/ 0 w 3960549"/>
                <a:gd name="connsiteY3" fmla="*/ 1989802 h 3439566"/>
                <a:gd name="connsiteX4" fmla="*/ 965200 w 3960549"/>
                <a:gd name="connsiteY4" fmla="*/ 909412 h 3439566"/>
                <a:gd name="connsiteX0" fmla="*/ 965200 w 3960549"/>
                <a:gd name="connsiteY0" fmla="*/ 909412 h 3393937"/>
                <a:gd name="connsiteX1" fmla="*/ 2403972 w 3960549"/>
                <a:gd name="connsiteY1" fmla="*/ 17003 h 3393937"/>
                <a:gd name="connsiteX2" fmla="*/ 3677381 w 3960549"/>
                <a:gd name="connsiteY2" fmla="*/ 2510502 h 3393937"/>
                <a:gd name="connsiteX3" fmla="*/ 0 w 3960549"/>
                <a:gd name="connsiteY3" fmla="*/ 1989802 h 3393937"/>
                <a:gd name="connsiteX4" fmla="*/ 965200 w 3960549"/>
                <a:gd name="connsiteY4" fmla="*/ 909412 h 3393937"/>
                <a:gd name="connsiteX0" fmla="*/ 971137 w 3966486"/>
                <a:gd name="connsiteY0" fmla="*/ 909412 h 3391191"/>
                <a:gd name="connsiteX1" fmla="*/ 2409909 w 3966486"/>
                <a:gd name="connsiteY1" fmla="*/ 17003 h 3391191"/>
                <a:gd name="connsiteX2" fmla="*/ 3683318 w 3966486"/>
                <a:gd name="connsiteY2" fmla="*/ 2510502 h 3391191"/>
                <a:gd name="connsiteX3" fmla="*/ 5937 w 3966486"/>
                <a:gd name="connsiteY3" fmla="*/ 1989802 h 3391191"/>
                <a:gd name="connsiteX4" fmla="*/ 971137 w 3966486"/>
                <a:gd name="connsiteY4" fmla="*/ 909412 h 3391191"/>
                <a:gd name="connsiteX0" fmla="*/ 971137 w 3966486"/>
                <a:gd name="connsiteY0" fmla="*/ 910314 h 3392093"/>
                <a:gd name="connsiteX1" fmla="*/ 2409909 w 3966486"/>
                <a:gd name="connsiteY1" fmla="*/ 17905 h 3392093"/>
                <a:gd name="connsiteX2" fmla="*/ 3683318 w 3966486"/>
                <a:gd name="connsiteY2" fmla="*/ 2511404 h 3392093"/>
                <a:gd name="connsiteX3" fmla="*/ 5937 w 3966486"/>
                <a:gd name="connsiteY3" fmla="*/ 1990704 h 3392093"/>
                <a:gd name="connsiteX4" fmla="*/ 971137 w 3966486"/>
                <a:gd name="connsiteY4" fmla="*/ 910314 h 3392093"/>
                <a:gd name="connsiteX0" fmla="*/ 971137 w 3966486"/>
                <a:gd name="connsiteY0" fmla="*/ 911312 h 3393091"/>
                <a:gd name="connsiteX1" fmla="*/ 2409909 w 3966486"/>
                <a:gd name="connsiteY1" fmla="*/ 18903 h 3393091"/>
                <a:gd name="connsiteX2" fmla="*/ 3683318 w 3966486"/>
                <a:gd name="connsiteY2" fmla="*/ 2512402 h 3393091"/>
                <a:gd name="connsiteX3" fmla="*/ 5937 w 3966486"/>
                <a:gd name="connsiteY3" fmla="*/ 1991702 h 3393091"/>
                <a:gd name="connsiteX4" fmla="*/ 971137 w 3966486"/>
                <a:gd name="connsiteY4" fmla="*/ 911312 h 3393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6486" h="3393091">
                  <a:moveTo>
                    <a:pt x="971137" y="911312"/>
                  </a:moveTo>
                  <a:cubicBezTo>
                    <a:pt x="1094092" y="430112"/>
                    <a:pt x="1945179" y="-108245"/>
                    <a:pt x="2409909" y="18903"/>
                  </a:cubicBezTo>
                  <a:cubicBezTo>
                    <a:pt x="2708971" y="-79864"/>
                    <a:pt x="4690851" y="595534"/>
                    <a:pt x="3683318" y="2512402"/>
                  </a:cubicBezTo>
                  <a:cubicBezTo>
                    <a:pt x="1974556" y="4492202"/>
                    <a:pt x="-126233" y="2601450"/>
                    <a:pt x="5937" y="1991702"/>
                  </a:cubicBezTo>
                  <a:cubicBezTo>
                    <a:pt x="35570" y="1682372"/>
                    <a:pt x="598604" y="2198542"/>
                    <a:pt x="971137" y="91131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87">
              <a:extLst>
                <a:ext uri="{FF2B5EF4-FFF2-40B4-BE49-F238E27FC236}">
                  <a16:creationId xmlns:a16="http://schemas.microsoft.com/office/drawing/2014/main" id="{D2F478F4-D65D-4703-4AC1-C3170C458E74}"/>
                </a:ext>
              </a:extLst>
            </p:cNvPr>
            <p:cNvSpPr/>
            <p:nvPr/>
          </p:nvSpPr>
          <p:spPr>
            <a:xfrm rot="2271449">
              <a:off x="4813259" y="1384461"/>
              <a:ext cx="918536" cy="1352024"/>
            </a:xfrm>
            <a:custGeom>
              <a:avLst/>
              <a:gdLst>
                <a:gd name="connsiteX0" fmla="*/ 0 w 358212"/>
                <a:gd name="connsiteY0" fmla="*/ 116843 h 233686"/>
                <a:gd name="connsiteX1" fmla="*/ 179106 w 358212"/>
                <a:gd name="connsiteY1" fmla="*/ 0 h 233686"/>
                <a:gd name="connsiteX2" fmla="*/ 358212 w 358212"/>
                <a:gd name="connsiteY2" fmla="*/ 116843 h 233686"/>
                <a:gd name="connsiteX3" fmla="*/ 179106 w 358212"/>
                <a:gd name="connsiteY3" fmla="*/ 233686 h 233686"/>
                <a:gd name="connsiteX4" fmla="*/ 0 w 358212"/>
                <a:gd name="connsiteY4" fmla="*/ 116843 h 233686"/>
                <a:gd name="connsiteX0" fmla="*/ 606008 w 964220"/>
                <a:gd name="connsiteY0" fmla="*/ 1310697 h 1458346"/>
                <a:gd name="connsiteX1" fmla="*/ 11566 w 964220"/>
                <a:gd name="connsiteY1" fmla="*/ 0 h 1458346"/>
                <a:gd name="connsiteX2" fmla="*/ 964220 w 964220"/>
                <a:gd name="connsiteY2" fmla="*/ 1310697 h 1458346"/>
                <a:gd name="connsiteX3" fmla="*/ 785114 w 964220"/>
                <a:gd name="connsiteY3" fmla="*/ 1427540 h 1458346"/>
                <a:gd name="connsiteX4" fmla="*/ 606008 w 964220"/>
                <a:gd name="connsiteY4" fmla="*/ 1310697 h 1458346"/>
                <a:gd name="connsiteX0" fmla="*/ 599219 w 957431"/>
                <a:gd name="connsiteY0" fmla="*/ 1311500 h 1459149"/>
                <a:gd name="connsiteX1" fmla="*/ 4777 w 957431"/>
                <a:gd name="connsiteY1" fmla="*/ 803 h 1459149"/>
                <a:gd name="connsiteX2" fmla="*/ 957431 w 957431"/>
                <a:gd name="connsiteY2" fmla="*/ 1311500 h 1459149"/>
                <a:gd name="connsiteX3" fmla="*/ 778325 w 957431"/>
                <a:gd name="connsiteY3" fmla="*/ 1428343 h 1459149"/>
                <a:gd name="connsiteX4" fmla="*/ 599219 w 957431"/>
                <a:gd name="connsiteY4" fmla="*/ 1311500 h 1459149"/>
                <a:gd name="connsiteX0" fmla="*/ 716294 w 1074506"/>
                <a:gd name="connsiteY0" fmla="*/ 1318731 h 1466380"/>
                <a:gd name="connsiteX1" fmla="*/ 121852 w 1074506"/>
                <a:gd name="connsiteY1" fmla="*/ 8034 h 1466380"/>
                <a:gd name="connsiteX2" fmla="*/ 1074506 w 1074506"/>
                <a:gd name="connsiteY2" fmla="*/ 1318731 h 1466380"/>
                <a:gd name="connsiteX3" fmla="*/ 895400 w 1074506"/>
                <a:gd name="connsiteY3" fmla="*/ 1435574 h 1466380"/>
                <a:gd name="connsiteX4" fmla="*/ 716294 w 1074506"/>
                <a:gd name="connsiteY4" fmla="*/ 1318731 h 1466380"/>
                <a:gd name="connsiteX0" fmla="*/ 535075 w 893287"/>
                <a:gd name="connsiteY0" fmla="*/ 1358554 h 1508743"/>
                <a:gd name="connsiteX1" fmla="*/ 141141 w 893287"/>
                <a:gd name="connsiteY1" fmla="*/ 7819 h 1508743"/>
                <a:gd name="connsiteX2" fmla="*/ 893287 w 893287"/>
                <a:gd name="connsiteY2" fmla="*/ 1358554 h 1508743"/>
                <a:gd name="connsiteX3" fmla="*/ 714181 w 893287"/>
                <a:gd name="connsiteY3" fmla="*/ 1475397 h 1508743"/>
                <a:gd name="connsiteX4" fmla="*/ 535075 w 893287"/>
                <a:gd name="connsiteY4" fmla="*/ 1358554 h 1508743"/>
                <a:gd name="connsiteX0" fmla="*/ 621309 w 979521"/>
                <a:gd name="connsiteY0" fmla="*/ 1359341 h 1509530"/>
                <a:gd name="connsiteX1" fmla="*/ 227375 w 979521"/>
                <a:gd name="connsiteY1" fmla="*/ 8606 h 1509530"/>
                <a:gd name="connsiteX2" fmla="*/ 979521 w 979521"/>
                <a:gd name="connsiteY2" fmla="*/ 1359341 h 1509530"/>
                <a:gd name="connsiteX3" fmla="*/ 800415 w 979521"/>
                <a:gd name="connsiteY3" fmla="*/ 1476184 h 1509530"/>
                <a:gd name="connsiteX4" fmla="*/ 621309 w 979521"/>
                <a:gd name="connsiteY4" fmla="*/ 1359341 h 1509530"/>
                <a:gd name="connsiteX0" fmla="*/ 567446 w 925658"/>
                <a:gd name="connsiteY0" fmla="*/ 1359341 h 1747272"/>
                <a:gd name="connsiteX1" fmla="*/ 173512 w 925658"/>
                <a:gd name="connsiteY1" fmla="*/ 8606 h 1747272"/>
                <a:gd name="connsiteX2" fmla="*/ 925658 w 925658"/>
                <a:gd name="connsiteY2" fmla="*/ 1359341 h 1747272"/>
                <a:gd name="connsiteX3" fmla="*/ 746552 w 925658"/>
                <a:gd name="connsiteY3" fmla="*/ 1476184 h 1747272"/>
                <a:gd name="connsiteX4" fmla="*/ 567446 w 925658"/>
                <a:gd name="connsiteY4" fmla="*/ 1359341 h 1747272"/>
                <a:gd name="connsiteX0" fmla="*/ 574380 w 753486"/>
                <a:gd name="connsiteY0" fmla="*/ 1467794 h 1554401"/>
                <a:gd name="connsiteX1" fmla="*/ 1340 w 753486"/>
                <a:gd name="connsiteY1" fmla="*/ 216 h 1554401"/>
                <a:gd name="connsiteX2" fmla="*/ 753486 w 753486"/>
                <a:gd name="connsiteY2" fmla="*/ 1350951 h 1554401"/>
                <a:gd name="connsiteX3" fmla="*/ 574380 w 753486"/>
                <a:gd name="connsiteY3" fmla="*/ 1467794 h 1554401"/>
                <a:gd name="connsiteX0" fmla="*/ 752146 w 752146"/>
                <a:gd name="connsiteY0" fmla="*/ 1350941 h 1350941"/>
                <a:gd name="connsiteX1" fmla="*/ 0 w 752146"/>
                <a:gd name="connsiteY1" fmla="*/ 206 h 1350941"/>
                <a:gd name="connsiteX2" fmla="*/ 752146 w 752146"/>
                <a:gd name="connsiteY2" fmla="*/ 1350941 h 1350941"/>
                <a:gd name="connsiteX0" fmla="*/ 953790 w 953790"/>
                <a:gd name="connsiteY0" fmla="*/ 1357534 h 1357534"/>
                <a:gd name="connsiteX1" fmla="*/ 201644 w 953790"/>
                <a:gd name="connsiteY1" fmla="*/ 6799 h 1357534"/>
                <a:gd name="connsiteX2" fmla="*/ 953790 w 953790"/>
                <a:gd name="connsiteY2" fmla="*/ 1357534 h 1357534"/>
                <a:gd name="connsiteX0" fmla="*/ 578383 w 578383"/>
                <a:gd name="connsiteY0" fmla="*/ 1350683 h 1350683"/>
                <a:gd name="connsiteX1" fmla="*/ 0 w 578383"/>
                <a:gd name="connsiteY1" fmla="*/ 0 h 1350683"/>
                <a:gd name="connsiteX2" fmla="*/ 578383 w 578383"/>
                <a:gd name="connsiteY2" fmla="*/ 1350683 h 1350683"/>
                <a:gd name="connsiteX0" fmla="*/ 578383 w 705306"/>
                <a:gd name="connsiteY0" fmla="*/ 1350683 h 1350683"/>
                <a:gd name="connsiteX1" fmla="*/ 0 w 705306"/>
                <a:gd name="connsiteY1" fmla="*/ 0 h 1350683"/>
                <a:gd name="connsiteX2" fmla="*/ 578383 w 705306"/>
                <a:gd name="connsiteY2" fmla="*/ 1350683 h 1350683"/>
                <a:gd name="connsiteX0" fmla="*/ 651945 w 788616"/>
                <a:gd name="connsiteY0" fmla="*/ 1354340 h 1354340"/>
                <a:gd name="connsiteX1" fmla="*/ 73562 w 788616"/>
                <a:gd name="connsiteY1" fmla="*/ 3657 h 1354340"/>
                <a:gd name="connsiteX2" fmla="*/ 651945 w 788616"/>
                <a:gd name="connsiteY2" fmla="*/ 1354340 h 1354340"/>
                <a:gd name="connsiteX0" fmla="*/ 798280 w 989981"/>
                <a:gd name="connsiteY0" fmla="*/ 1356700 h 1356700"/>
                <a:gd name="connsiteX1" fmla="*/ 219897 w 989981"/>
                <a:gd name="connsiteY1" fmla="*/ 6017 h 1356700"/>
                <a:gd name="connsiteX2" fmla="*/ 798280 w 989981"/>
                <a:gd name="connsiteY2" fmla="*/ 1356700 h 1356700"/>
                <a:gd name="connsiteX0" fmla="*/ 581392 w 603413"/>
                <a:gd name="connsiteY0" fmla="*/ 1416134 h 1417101"/>
                <a:gd name="connsiteX1" fmla="*/ 3009 w 603413"/>
                <a:gd name="connsiteY1" fmla="*/ 65451 h 1417101"/>
                <a:gd name="connsiteX2" fmla="*/ 364093 w 603413"/>
                <a:gd name="connsiteY2" fmla="*/ 335555 h 1417101"/>
                <a:gd name="connsiteX3" fmla="*/ 581392 w 603413"/>
                <a:gd name="connsiteY3" fmla="*/ 1416134 h 1417101"/>
                <a:gd name="connsiteX0" fmla="*/ 580331 w 602352"/>
                <a:gd name="connsiteY0" fmla="*/ 1418413 h 1419380"/>
                <a:gd name="connsiteX1" fmla="*/ 1948 w 602352"/>
                <a:gd name="connsiteY1" fmla="*/ 67730 h 1419380"/>
                <a:gd name="connsiteX2" fmla="*/ 363032 w 602352"/>
                <a:gd name="connsiteY2" fmla="*/ 337834 h 1419380"/>
                <a:gd name="connsiteX3" fmla="*/ 580331 w 602352"/>
                <a:gd name="connsiteY3" fmla="*/ 1418413 h 1419380"/>
                <a:gd name="connsiteX0" fmla="*/ 799696 w 821717"/>
                <a:gd name="connsiteY0" fmla="*/ 1350952 h 1351919"/>
                <a:gd name="connsiteX1" fmla="*/ 25694 w 821717"/>
                <a:gd name="connsiteY1" fmla="*/ 249486 h 1351919"/>
                <a:gd name="connsiteX2" fmla="*/ 221313 w 821717"/>
                <a:gd name="connsiteY2" fmla="*/ 269 h 1351919"/>
                <a:gd name="connsiteX3" fmla="*/ 582397 w 821717"/>
                <a:gd name="connsiteY3" fmla="*/ 270373 h 1351919"/>
                <a:gd name="connsiteX4" fmla="*/ 799696 w 821717"/>
                <a:gd name="connsiteY4" fmla="*/ 1350952 h 1351919"/>
                <a:gd name="connsiteX0" fmla="*/ 796621 w 818642"/>
                <a:gd name="connsiteY0" fmla="*/ 1350692 h 1351659"/>
                <a:gd name="connsiteX1" fmla="*/ 25956 w 818642"/>
                <a:gd name="connsiteY1" fmla="*/ 265935 h 1351659"/>
                <a:gd name="connsiteX2" fmla="*/ 218238 w 818642"/>
                <a:gd name="connsiteY2" fmla="*/ 9 h 1351659"/>
                <a:gd name="connsiteX3" fmla="*/ 579322 w 818642"/>
                <a:gd name="connsiteY3" fmla="*/ 270113 h 1351659"/>
                <a:gd name="connsiteX4" fmla="*/ 796621 w 818642"/>
                <a:gd name="connsiteY4" fmla="*/ 1350692 h 1351659"/>
                <a:gd name="connsiteX0" fmla="*/ 758306 w 780327"/>
                <a:gd name="connsiteY0" fmla="*/ 1351727 h 1352694"/>
                <a:gd name="connsiteX1" fmla="*/ 29755 w 780327"/>
                <a:gd name="connsiteY1" fmla="*/ 234236 h 1352694"/>
                <a:gd name="connsiteX2" fmla="*/ 179923 w 780327"/>
                <a:gd name="connsiteY2" fmla="*/ 1044 h 1352694"/>
                <a:gd name="connsiteX3" fmla="*/ 541007 w 780327"/>
                <a:gd name="connsiteY3" fmla="*/ 271148 h 1352694"/>
                <a:gd name="connsiteX4" fmla="*/ 758306 w 780327"/>
                <a:gd name="connsiteY4" fmla="*/ 1351727 h 1352694"/>
                <a:gd name="connsiteX0" fmla="*/ 758306 w 780327"/>
                <a:gd name="connsiteY0" fmla="*/ 1351727 h 1352694"/>
                <a:gd name="connsiteX1" fmla="*/ 29755 w 780327"/>
                <a:gd name="connsiteY1" fmla="*/ 234236 h 1352694"/>
                <a:gd name="connsiteX2" fmla="*/ 179923 w 780327"/>
                <a:gd name="connsiteY2" fmla="*/ 1044 h 1352694"/>
                <a:gd name="connsiteX3" fmla="*/ 541007 w 780327"/>
                <a:gd name="connsiteY3" fmla="*/ 271148 h 1352694"/>
                <a:gd name="connsiteX4" fmla="*/ 758306 w 780327"/>
                <a:gd name="connsiteY4" fmla="*/ 1351727 h 1352694"/>
                <a:gd name="connsiteX0" fmla="*/ 791897 w 813918"/>
                <a:gd name="connsiteY0" fmla="*/ 1350962 h 1351929"/>
                <a:gd name="connsiteX1" fmla="*/ 63346 w 813918"/>
                <a:gd name="connsiteY1" fmla="*/ 233471 h 1351929"/>
                <a:gd name="connsiteX2" fmla="*/ 213514 w 813918"/>
                <a:gd name="connsiteY2" fmla="*/ 279 h 1351929"/>
                <a:gd name="connsiteX3" fmla="*/ 574598 w 813918"/>
                <a:gd name="connsiteY3" fmla="*/ 270383 h 1351929"/>
                <a:gd name="connsiteX4" fmla="*/ 791897 w 813918"/>
                <a:gd name="connsiteY4" fmla="*/ 1350962 h 1351929"/>
                <a:gd name="connsiteX0" fmla="*/ 796174 w 818195"/>
                <a:gd name="connsiteY0" fmla="*/ 1350889 h 1351856"/>
                <a:gd name="connsiteX1" fmla="*/ 67623 w 818195"/>
                <a:gd name="connsiteY1" fmla="*/ 233398 h 1351856"/>
                <a:gd name="connsiteX2" fmla="*/ 217791 w 818195"/>
                <a:gd name="connsiteY2" fmla="*/ 206 h 1351856"/>
                <a:gd name="connsiteX3" fmla="*/ 578875 w 818195"/>
                <a:gd name="connsiteY3" fmla="*/ 270310 h 1351856"/>
                <a:gd name="connsiteX4" fmla="*/ 796174 w 818195"/>
                <a:gd name="connsiteY4" fmla="*/ 1350889 h 1351856"/>
                <a:gd name="connsiteX0" fmla="*/ 796174 w 918536"/>
                <a:gd name="connsiteY0" fmla="*/ 1350889 h 1350889"/>
                <a:gd name="connsiteX1" fmla="*/ 67623 w 918536"/>
                <a:gd name="connsiteY1" fmla="*/ 233398 h 1350889"/>
                <a:gd name="connsiteX2" fmla="*/ 217791 w 918536"/>
                <a:gd name="connsiteY2" fmla="*/ 206 h 1350889"/>
                <a:gd name="connsiteX3" fmla="*/ 578875 w 918536"/>
                <a:gd name="connsiteY3" fmla="*/ 270310 h 1350889"/>
                <a:gd name="connsiteX4" fmla="*/ 796174 w 918536"/>
                <a:gd name="connsiteY4" fmla="*/ 1350889 h 1350889"/>
                <a:gd name="connsiteX0" fmla="*/ 796174 w 918536"/>
                <a:gd name="connsiteY0" fmla="*/ 1350889 h 1351819"/>
                <a:gd name="connsiteX1" fmla="*/ 67623 w 918536"/>
                <a:gd name="connsiteY1" fmla="*/ 233398 h 1351819"/>
                <a:gd name="connsiteX2" fmla="*/ 217791 w 918536"/>
                <a:gd name="connsiteY2" fmla="*/ 206 h 1351819"/>
                <a:gd name="connsiteX3" fmla="*/ 578875 w 918536"/>
                <a:gd name="connsiteY3" fmla="*/ 270310 h 1351819"/>
                <a:gd name="connsiteX4" fmla="*/ 796174 w 918536"/>
                <a:gd name="connsiteY4" fmla="*/ 1350889 h 1351819"/>
                <a:gd name="connsiteX0" fmla="*/ 796174 w 918536"/>
                <a:gd name="connsiteY0" fmla="*/ 1350889 h 1352024"/>
                <a:gd name="connsiteX1" fmla="*/ 67623 w 918536"/>
                <a:gd name="connsiteY1" fmla="*/ 233398 h 1352024"/>
                <a:gd name="connsiteX2" fmla="*/ 217791 w 918536"/>
                <a:gd name="connsiteY2" fmla="*/ 206 h 1352024"/>
                <a:gd name="connsiteX3" fmla="*/ 578875 w 918536"/>
                <a:gd name="connsiteY3" fmla="*/ 270310 h 1352024"/>
                <a:gd name="connsiteX4" fmla="*/ 796174 w 918536"/>
                <a:gd name="connsiteY4" fmla="*/ 1350889 h 135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536" h="1352024">
                  <a:moveTo>
                    <a:pt x="796174" y="1350889"/>
                  </a:moveTo>
                  <a:cubicBezTo>
                    <a:pt x="690346" y="1386500"/>
                    <a:pt x="746756" y="574978"/>
                    <a:pt x="67623" y="233398"/>
                  </a:cubicBezTo>
                  <a:cubicBezTo>
                    <a:pt x="-119701" y="127216"/>
                    <a:pt x="132582" y="-5946"/>
                    <a:pt x="217791" y="206"/>
                  </a:cubicBezTo>
                  <a:cubicBezTo>
                    <a:pt x="303000" y="6358"/>
                    <a:pt x="663597" y="29880"/>
                    <a:pt x="578875" y="270310"/>
                  </a:cubicBezTo>
                  <a:cubicBezTo>
                    <a:pt x="675272" y="495424"/>
                    <a:pt x="1134059" y="970940"/>
                    <a:pt x="796174" y="1350889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FC0ABF-1632-55B6-6620-11A8FC1D7BEC}"/>
                </a:ext>
              </a:extLst>
            </p:cNvPr>
            <p:cNvSpPr/>
            <p:nvPr/>
          </p:nvSpPr>
          <p:spPr>
            <a:xfrm rot="2582464">
              <a:off x="4950096" y="2668837"/>
              <a:ext cx="340774" cy="228266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3CAFD4BF-5AEA-9672-7D58-CDA87D7DD5F8}"/>
                </a:ext>
              </a:extLst>
            </p:cNvPr>
            <p:cNvSpPr/>
            <p:nvPr/>
          </p:nvSpPr>
          <p:spPr>
            <a:xfrm rot="17374230" flipH="1">
              <a:off x="5226750" y="753140"/>
              <a:ext cx="914400" cy="914400"/>
            </a:xfrm>
            <a:prstGeom prst="arc">
              <a:avLst>
                <a:gd name="adj1" fmla="val 19625685"/>
                <a:gd name="adj2" fmla="val 411105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56">
              <a:extLst>
                <a:ext uri="{FF2B5EF4-FFF2-40B4-BE49-F238E27FC236}">
                  <a16:creationId xmlns:a16="http://schemas.microsoft.com/office/drawing/2014/main" id="{F3041D20-4059-696D-FC7C-7A58B3E175B6}"/>
                </a:ext>
              </a:extLst>
            </p:cNvPr>
            <p:cNvSpPr/>
            <p:nvPr/>
          </p:nvSpPr>
          <p:spPr>
            <a:xfrm rot="10800000" flipH="1">
              <a:off x="2953268" y="1004752"/>
              <a:ext cx="2252152" cy="143485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  <a:gd name="connsiteX0" fmla="*/ 0 w 661806"/>
                <a:gd name="connsiteY0" fmla="*/ 257129 h 302509"/>
                <a:gd name="connsiteX1" fmla="*/ 661806 w 661806"/>
                <a:gd name="connsiteY1" fmla="*/ 54720 h 302509"/>
                <a:gd name="connsiteX2" fmla="*/ 0 w 661806"/>
                <a:gd name="connsiteY2" fmla="*/ 257129 h 302509"/>
                <a:gd name="connsiteX0" fmla="*/ 0 w 640147"/>
                <a:gd name="connsiteY0" fmla="*/ 208807 h 291769"/>
                <a:gd name="connsiteX1" fmla="*/ 640147 w 640147"/>
                <a:gd name="connsiteY1" fmla="*/ 96016 h 291769"/>
                <a:gd name="connsiteX2" fmla="*/ 0 w 640147"/>
                <a:gd name="connsiteY2" fmla="*/ 208807 h 291769"/>
                <a:gd name="connsiteX0" fmla="*/ 0 w 640147"/>
                <a:gd name="connsiteY0" fmla="*/ 312593 h 395555"/>
                <a:gd name="connsiteX1" fmla="*/ 640147 w 640147"/>
                <a:gd name="connsiteY1" fmla="*/ 199802 h 395555"/>
                <a:gd name="connsiteX2" fmla="*/ 0 w 640147"/>
                <a:gd name="connsiteY2" fmla="*/ 312593 h 395555"/>
                <a:gd name="connsiteX0" fmla="*/ 0 w 640147"/>
                <a:gd name="connsiteY0" fmla="*/ 315528 h 398490"/>
                <a:gd name="connsiteX1" fmla="*/ 640147 w 640147"/>
                <a:gd name="connsiteY1" fmla="*/ 202737 h 398490"/>
                <a:gd name="connsiteX2" fmla="*/ 0 w 640147"/>
                <a:gd name="connsiteY2" fmla="*/ 315528 h 398490"/>
                <a:gd name="connsiteX0" fmla="*/ 0 w 640147"/>
                <a:gd name="connsiteY0" fmla="*/ 315528 h 333312"/>
                <a:gd name="connsiteX1" fmla="*/ 640147 w 640147"/>
                <a:gd name="connsiteY1" fmla="*/ 202737 h 333312"/>
                <a:gd name="connsiteX2" fmla="*/ 0 w 640147"/>
                <a:gd name="connsiteY2" fmla="*/ 315528 h 333312"/>
                <a:gd name="connsiteX0" fmla="*/ 0 w 640147"/>
                <a:gd name="connsiteY0" fmla="*/ 316521 h 334305"/>
                <a:gd name="connsiteX1" fmla="*/ 640147 w 640147"/>
                <a:gd name="connsiteY1" fmla="*/ 203730 h 334305"/>
                <a:gd name="connsiteX2" fmla="*/ 0 w 640147"/>
                <a:gd name="connsiteY2" fmla="*/ 316521 h 334305"/>
                <a:gd name="connsiteX0" fmla="*/ 0 w 640147"/>
                <a:gd name="connsiteY0" fmla="*/ 316521 h 355267"/>
                <a:gd name="connsiteX1" fmla="*/ 640147 w 640147"/>
                <a:gd name="connsiteY1" fmla="*/ 203730 h 355267"/>
                <a:gd name="connsiteX2" fmla="*/ 0 w 640147"/>
                <a:gd name="connsiteY2" fmla="*/ 316521 h 35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0147" h="355267">
                  <a:moveTo>
                    <a:pt x="0" y="316521"/>
                  </a:moveTo>
                  <a:cubicBezTo>
                    <a:pt x="174145" y="-33382"/>
                    <a:pt x="622463" y="-124842"/>
                    <a:pt x="640147" y="203730"/>
                  </a:cubicBezTo>
                  <a:cubicBezTo>
                    <a:pt x="466422" y="557068"/>
                    <a:pt x="388823" y="160130"/>
                    <a:pt x="0" y="316521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56">
              <a:extLst>
                <a:ext uri="{FF2B5EF4-FFF2-40B4-BE49-F238E27FC236}">
                  <a16:creationId xmlns:a16="http://schemas.microsoft.com/office/drawing/2014/main" id="{CE402D10-102F-31F8-32C7-0813F51D117A}"/>
                </a:ext>
              </a:extLst>
            </p:cNvPr>
            <p:cNvSpPr/>
            <p:nvPr/>
          </p:nvSpPr>
          <p:spPr>
            <a:xfrm rot="10800000">
              <a:off x="5646879" y="2139574"/>
              <a:ext cx="1053763" cy="247555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  <a:gd name="connsiteX0" fmla="*/ 0 w 661806"/>
                <a:gd name="connsiteY0" fmla="*/ 257129 h 302509"/>
                <a:gd name="connsiteX1" fmla="*/ 661806 w 661806"/>
                <a:gd name="connsiteY1" fmla="*/ 54720 h 302509"/>
                <a:gd name="connsiteX2" fmla="*/ 0 w 661806"/>
                <a:gd name="connsiteY2" fmla="*/ 257129 h 302509"/>
                <a:gd name="connsiteX0" fmla="*/ 0 w 640147"/>
                <a:gd name="connsiteY0" fmla="*/ 208807 h 291769"/>
                <a:gd name="connsiteX1" fmla="*/ 640147 w 640147"/>
                <a:gd name="connsiteY1" fmla="*/ 96016 h 291769"/>
                <a:gd name="connsiteX2" fmla="*/ 0 w 640147"/>
                <a:gd name="connsiteY2" fmla="*/ 208807 h 291769"/>
                <a:gd name="connsiteX0" fmla="*/ 0 w 640147"/>
                <a:gd name="connsiteY0" fmla="*/ 312593 h 395555"/>
                <a:gd name="connsiteX1" fmla="*/ 640147 w 640147"/>
                <a:gd name="connsiteY1" fmla="*/ 199802 h 395555"/>
                <a:gd name="connsiteX2" fmla="*/ 0 w 640147"/>
                <a:gd name="connsiteY2" fmla="*/ 312593 h 395555"/>
                <a:gd name="connsiteX0" fmla="*/ 0 w 640147"/>
                <a:gd name="connsiteY0" fmla="*/ 315528 h 398490"/>
                <a:gd name="connsiteX1" fmla="*/ 640147 w 640147"/>
                <a:gd name="connsiteY1" fmla="*/ 202737 h 398490"/>
                <a:gd name="connsiteX2" fmla="*/ 0 w 640147"/>
                <a:gd name="connsiteY2" fmla="*/ 315528 h 398490"/>
                <a:gd name="connsiteX0" fmla="*/ 0 w 640147"/>
                <a:gd name="connsiteY0" fmla="*/ 315528 h 333312"/>
                <a:gd name="connsiteX1" fmla="*/ 640147 w 640147"/>
                <a:gd name="connsiteY1" fmla="*/ 202737 h 333312"/>
                <a:gd name="connsiteX2" fmla="*/ 0 w 640147"/>
                <a:gd name="connsiteY2" fmla="*/ 315528 h 333312"/>
                <a:gd name="connsiteX0" fmla="*/ 0 w 640147"/>
                <a:gd name="connsiteY0" fmla="*/ 316521 h 334305"/>
                <a:gd name="connsiteX1" fmla="*/ 640147 w 640147"/>
                <a:gd name="connsiteY1" fmla="*/ 203730 h 334305"/>
                <a:gd name="connsiteX2" fmla="*/ 0 w 640147"/>
                <a:gd name="connsiteY2" fmla="*/ 316521 h 334305"/>
                <a:gd name="connsiteX0" fmla="*/ 0 w 640147"/>
                <a:gd name="connsiteY0" fmla="*/ 316521 h 355267"/>
                <a:gd name="connsiteX1" fmla="*/ 640147 w 640147"/>
                <a:gd name="connsiteY1" fmla="*/ 203730 h 355267"/>
                <a:gd name="connsiteX2" fmla="*/ 0 w 640147"/>
                <a:gd name="connsiteY2" fmla="*/ 316521 h 355267"/>
                <a:gd name="connsiteX0" fmla="*/ 0 w 263823"/>
                <a:gd name="connsiteY0" fmla="*/ 126758 h 636499"/>
                <a:gd name="connsiteX1" fmla="*/ 263823 w 263823"/>
                <a:gd name="connsiteY1" fmla="*/ 556393 h 636499"/>
                <a:gd name="connsiteX2" fmla="*/ 0 w 263823"/>
                <a:gd name="connsiteY2" fmla="*/ 126758 h 636499"/>
                <a:gd name="connsiteX0" fmla="*/ 73916 w 337739"/>
                <a:gd name="connsiteY0" fmla="*/ 126758 h 653918"/>
                <a:gd name="connsiteX1" fmla="*/ 337739 w 337739"/>
                <a:gd name="connsiteY1" fmla="*/ 556393 h 653918"/>
                <a:gd name="connsiteX2" fmla="*/ 73916 w 337739"/>
                <a:gd name="connsiteY2" fmla="*/ 126758 h 653918"/>
                <a:gd name="connsiteX0" fmla="*/ 109962 w 216617"/>
                <a:gd name="connsiteY0" fmla="*/ 115120 h 712864"/>
                <a:gd name="connsiteX1" fmla="*/ 205928 w 216617"/>
                <a:gd name="connsiteY1" fmla="*/ 622581 h 712864"/>
                <a:gd name="connsiteX2" fmla="*/ 109962 w 216617"/>
                <a:gd name="connsiteY2" fmla="*/ 115120 h 712864"/>
                <a:gd name="connsiteX0" fmla="*/ 220302 w 326957"/>
                <a:gd name="connsiteY0" fmla="*/ 115120 h 722623"/>
                <a:gd name="connsiteX1" fmla="*/ 316268 w 326957"/>
                <a:gd name="connsiteY1" fmla="*/ 622581 h 722623"/>
                <a:gd name="connsiteX2" fmla="*/ 220302 w 326957"/>
                <a:gd name="connsiteY2" fmla="*/ 115120 h 722623"/>
                <a:gd name="connsiteX0" fmla="*/ 218047 w 328931"/>
                <a:gd name="connsiteY0" fmla="*/ 115443 h 720834"/>
                <a:gd name="connsiteX1" fmla="*/ 322135 w 328931"/>
                <a:gd name="connsiteY1" fmla="*/ 620546 h 720834"/>
                <a:gd name="connsiteX2" fmla="*/ 218047 w 328931"/>
                <a:gd name="connsiteY2" fmla="*/ 115443 h 720834"/>
                <a:gd name="connsiteX0" fmla="*/ 225733 w 323693"/>
                <a:gd name="connsiteY0" fmla="*/ 115443 h 720834"/>
                <a:gd name="connsiteX1" fmla="*/ 302748 w 323693"/>
                <a:gd name="connsiteY1" fmla="*/ 620546 h 720834"/>
                <a:gd name="connsiteX2" fmla="*/ 225733 w 323693"/>
                <a:gd name="connsiteY2" fmla="*/ 115443 h 720834"/>
                <a:gd name="connsiteX0" fmla="*/ 217259 w 315219"/>
                <a:gd name="connsiteY0" fmla="*/ 115443 h 719927"/>
                <a:gd name="connsiteX1" fmla="*/ 294274 w 315219"/>
                <a:gd name="connsiteY1" fmla="*/ 620546 h 719927"/>
                <a:gd name="connsiteX2" fmla="*/ 217259 w 315219"/>
                <a:gd name="connsiteY2" fmla="*/ 115443 h 719927"/>
                <a:gd name="connsiteX0" fmla="*/ 217259 w 294274"/>
                <a:gd name="connsiteY0" fmla="*/ 0 h 604484"/>
                <a:gd name="connsiteX1" fmla="*/ 294274 w 294274"/>
                <a:gd name="connsiteY1" fmla="*/ 505103 h 604484"/>
                <a:gd name="connsiteX2" fmla="*/ 217259 w 294274"/>
                <a:gd name="connsiteY2" fmla="*/ 0 h 604484"/>
                <a:gd name="connsiteX0" fmla="*/ 217259 w 294274"/>
                <a:gd name="connsiteY0" fmla="*/ 0 h 604484"/>
                <a:gd name="connsiteX1" fmla="*/ 294274 w 294274"/>
                <a:gd name="connsiteY1" fmla="*/ 505103 h 604484"/>
                <a:gd name="connsiteX2" fmla="*/ 217259 w 294274"/>
                <a:gd name="connsiteY2" fmla="*/ 0 h 604484"/>
                <a:gd name="connsiteX0" fmla="*/ 215284 w 299519"/>
                <a:gd name="connsiteY0" fmla="*/ 0 h 612943"/>
                <a:gd name="connsiteX1" fmla="*/ 299519 w 299519"/>
                <a:gd name="connsiteY1" fmla="*/ 514537 h 612943"/>
                <a:gd name="connsiteX2" fmla="*/ 215284 w 299519"/>
                <a:gd name="connsiteY2" fmla="*/ 0 h 612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519" h="612943">
                  <a:moveTo>
                    <a:pt x="215284" y="0"/>
                  </a:moveTo>
                  <a:cubicBezTo>
                    <a:pt x="6788" y="345031"/>
                    <a:pt x="216858" y="292878"/>
                    <a:pt x="299519" y="514537"/>
                  </a:cubicBezTo>
                  <a:cubicBezTo>
                    <a:pt x="160990" y="865517"/>
                    <a:pt x="-248713" y="178498"/>
                    <a:pt x="215284" y="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FD58165-BEDD-C31F-3A29-DD4F57A51CF8}"/>
                </a:ext>
              </a:extLst>
            </p:cNvPr>
            <p:cNvSpPr/>
            <p:nvPr/>
          </p:nvSpPr>
          <p:spPr>
            <a:xfrm>
              <a:off x="6178333" y="3387999"/>
              <a:ext cx="270338" cy="773113"/>
            </a:xfrm>
            <a:custGeom>
              <a:avLst/>
              <a:gdLst>
                <a:gd name="connsiteX0" fmla="*/ 0 w 257344"/>
                <a:gd name="connsiteY0" fmla="*/ 0 h 787400"/>
                <a:gd name="connsiteX1" fmla="*/ 228600 w 257344"/>
                <a:gd name="connsiteY1" fmla="*/ 368300 h 787400"/>
                <a:gd name="connsiteX2" fmla="*/ 254000 w 257344"/>
                <a:gd name="connsiteY2" fmla="*/ 584200 h 787400"/>
                <a:gd name="connsiteX3" fmla="*/ 228600 w 257344"/>
                <a:gd name="connsiteY3" fmla="*/ 787400 h 787400"/>
                <a:gd name="connsiteX4" fmla="*/ 228600 w 257344"/>
                <a:gd name="connsiteY4" fmla="*/ 787400 h 787400"/>
                <a:gd name="connsiteX0" fmla="*/ 0 w 254000"/>
                <a:gd name="connsiteY0" fmla="*/ 0 h 787400"/>
                <a:gd name="connsiteX1" fmla="*/ 254000 w 254000"/>
                <a:gd name="connsiteY1" fmla="*/ 584200 h 787400"/>
                <a:gd name="connsiteX2" fmla="*/ 228600 w 254000"/>
                <a:gd name="connsiteY2" fmla="*/ 787400 h 787400"/>
                <a:gd name="connsiteX3" fmla="*/ 228600 w 254000"/>
                <a:gd name="connsiteY3" fmla="*/ 787400 h 787400"/>
                <a:gd name="connsiteX0" fmla="*/ 0 w 228600"/>
                <a:gd name="connsiteY0" fmla="*/ 0 h 787400"/>
                <a:gd name="connsiteX1" fmla="*/ 228600 w 228600"/>
                <a:gd name="connsiteY1" fmla="*/ 787400 h 787400"/>
                <a:gd name="connsiteX2" fmla="*/ 228600 w 228600"/>
                <a:gd name="connsiteY2" fmla="*/ 787400 h 787400"/>
                <a:gd name="connsiteX0" fmla="*/ 0 w 251167"/>
                <a:gd name="connsiteY0" fmla="*/ 0 h 787400"/>
                <a:gd name="connsiteX1" fmla="*/ 228600 w 251167"/>
                <a:gd name="connsiteY1" fmla="*/ 787400 h 787400"/>
                <a:gd name="connsiteX2" fmla="*/ 228600 w 251167"/>
                <a:gd name="connsiteY2" fmla="*/ 787400 h 787400"/>
                <a:gd name="connsiteX0" fmla="*/ 0 w 250182"/>
                <a:gd name="connsiteY0" fmla="*/ 0 h 787400"/>
                <a:gd name="connsiteX1" fmla="*/ 228600 w 250182"/>
                <a:gd name="connsiteY1" fmla="*/ 787400 h 787400"/>
                <a:gd name="connsiteX2" fmla="*/ 228600 w 250182"/>
                <a:gd name="connsiteY2" fmla="*/ 787400 h 787400"/>
                <a:gd name="connsiteX0" fmla="*/ 0 w 265846"/>
                <a:gd name="connsiteY0" fmla="*/ 0 h 775494"/>
                <a:gd name="connsiteX1" fmla="*/ 245269 w 265846"/>
                <a:gd name="connsiteY1" fmla="*/ 775494 h 775494"/>
                <a:gd name="connsiteX2" fmla="*/ 245269 w 265846"/>
                <a:gd name="connsiteY2" fmla="*/ 775494 h 775494"/>
                <a:gd name="connsiteX0" fmla="*/ 0 w 270338"/>
                <a:gd name="connsiteY0" fmla="*/ 0 h 773113"/>
                <a:gd name="connsiteX1" fmla="*/ 250031 w 270338"/>
                <a:gd name="connsiteY1" fmla="*/ 773113 h 773113"/>
                <a:gd name="connsiteX2" fmla="*/ 250031 w 270338"/>
                <a:gd name="connsiteY2" fmla="*/ 773113 h 773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338" h="773113">
                  <a:moveTo>
                    <a:pt x="0" y="0"/>
                  </a:moveTo>
                  <a:cubicBezTo>
                    <a:pt x="60325" y="106892"/>
                    <a:pt x="348456" y="310621"/>
                    <a:pt x="250031" y="773113"/>
                  </a:cubicBezTo>
                  <a:lnTo>
                    <a:pt x="250031" y="773113"/>
                  </a:lnTo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D58132C1-3C3E-02C9-3059-A0785C7EE0F0}"/>
                </a:ext>
              </a:extLst>
            </p:cNvPr>
            <p:cNvSpPr/>
            <p:nvPr/>
          </p:nvSpPr>
          <p:spPr>
            <a:xfrm rot="17374230" flipH="1">
              <a:off x="4977609" y="2081078"/>
              <a:ext cx="845585" cy="845585"/>
            </a:xfrm>
            <a:prstGeom prst="arc">
              <a:avLst>
                <a:gd name="adj1" fmla="val 19625685"/>
                <a:gd name="adj2" fmla="val 20508898"/>
              </a:avLst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8B95431-A52D-FCE1-E8E7-DC35EDA454A8}"/>
                </a:ext>
              </a:extLst>
            </p:cNvPr>
            <p:cNvSpPr/>
            <p:nvPr/>
          </p:nvSpPr>
          <p:spPr>
            <a:xfrm rot="2582464">
              <a:off x="5122328" y="2649856"/>
              <a:ext cx="138704" cy="12807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361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200650" y="-635256"/>
            <a:ext cx="6010437" cy="413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26290" dirty="0">
                <a:solidFill>
                  <a:prstClr val="black"/>
                </a:solidFill>
                <a:latin typeface="Teaching Print Dotted" pitchFamily="50" charset="0"/>
              </a:rPr>
              <a:t>N </a:t>
            </a:r>
            <a:r>
              <a:rPr lang="en-US" sz="26290" dirty="0" err="1">
                <a:solidFill>
                  <a:prstClr val="black"/>
                </a:solidFill>
                <a:latin typeface="Teaching Print Dotted" pitchFamily="50" charset="0"/>
              </a:rPr>
              <a:t>n</a:t>
            </a:r>
            <a:endParaRPr lang="en-US" sz="2629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354114" y="799752"/>
            <a:ext cx="396261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I can write Alphabet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6BC7F7-7AC1-E6E1-0B12-5678DBAA9A9A}"/>
              </a:ext>
            </a:extLst>
          </p:cNvPr>
          <p:cNvGrpSpPr/>
          <p:nvPr/>
        </p:nvGrpSpPr>
        <p:grpSpPr>
          <a:xfrm>
            <a:off x="489592" y="1433772"/>
            <a:ext cx="3691660" cy="2640300"/>
            <a:chOff x="1016119" y="-111823"/>
            <a:chExt cx="9017089" cy="6449081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4112DB50-E1E6-9691-AA17-67D847009D0B}"/>
                </a:ext>
              </a:extLst>
            </p:cNvPr>
            <p:cNvSpPr/>
            <p:nvPr/>
          </p:nvSpPr>
          <p:spPr>
            <a:xfrm>
              <a:off x="1016119" y="3517156"/>
              <a:ext cx="2641481" cy="1468363"/>
            </a:xfrm>
            <a:custGeom>
              <a:avLst/>
              <a:gdLst>
                <a:gd name="connsiteX0" fmla="*/ 0 w 2641481"/>
                <a:gd name="connsiteY0" fmla="*/ 0 h 495300"/>
                <a:gd name="connsiteX1" fmla="*/ 2641481 w 2641481"/>
                <a:gd name="connsiteY1" fmla="*/ 0 h 495300"/>
                <a:gd name="connsiteX2" fmla="*/ 2641481 w 2641481"/>
                <a:gd name="connsiteY2" fmla="*/ 495300 h 495300"/>
                <a:gd name="connsiteX3" fmla="*/ 0 w 2641481"/>
                <a:gd name="connsiteY3" fmla="*/ 495300 h 495300"/>
                <a:gd name="connsiteX4" fmla="*/ 0 w 2641481"/>
                <a:gd name="connsiteY4" fmla="*/ 0 h 495300"/>
                <a:gd name="connsiteX0" fmla="*/ 0 w 2641481"/>
                <a:gd name="connsiteY0" fmla="*/ 742950 h 1238250"/>
                <a:gd name="connsiteX1" fmla="*/ 1879481 w 2641481"/>
                <a:gd name="connsiteY1" fmla="*/ 0 h 1238250"/>
                <a:gd name="connsiteX2" fmla="*/ 2641481 w 2641481"/>
                <a:gd name="connsiteY2" fmla="*/ 1238250 h 1238250"/>
                <a:gd name="connsiteX3" fmla="*/ 0 w 2641481"/>
                <a:gd name="connsiteY3" fmla="*/ 1238250 h 1238250"/>
                <a:gd name="connsiteX4" fmla="*/ 0 w 2641481"/>
                <a:gd name="connsiteY4" fmla="*/ 742950 h 1238250"/>
                <a:gd name="connsiteX0" fmla="*/ 0 w 2641481"/>
                <a:gd name="connsiteY0" fmla="*/ 742950 h 1238250"/>
                <a:gd name="connsiteX1" fmla="*/ 1879481 w 2641481"/>
                <a:gd name="connsiteY1" fmla="*/ 0 h 1238250"/>
                <a:gd name="connsiteX2" fmla="*/ 2641481 w 2641481"/>
                <a:gd name="connsiteY2" fmla="*/ 1238250 h 1238250"/>
                <a:gd name="connsiteX3" fmla="*/ 0 w 2641481"/>
                <a:gd name="connsiteY3" fmla="*/ 1238250 h 1238250"/>
                <a:gd name="connsiteX4" fmla="*/ 0 w 2641481"/>
                <a:gd name="connsiteY4" fmla="*/ 742950 h 1238250"/>
                <a:gd name="connsiteX0" fmla="*/ 0 w 2641481"/>
                <a:gd name="connsiteY0" fmla="*/ 914400 h 1409700"/>
                <a:gd name="connsiteX1" fmla="*/ 1631831 w 2641481"/>
                <a:gd name="connsiteY1" fmla="*/ 0 h 1409700"/>
                <a:gd name="connsiteX2" fmla="*/ 2641481 w 2641481"/>
                <a:gd name="connsiteY2" fmla="*/ 1409700 h 1409700"/>
                <a:gd name="connsiteX3" fmla="*/ 0 w 2641481"/>
                <a:gd name="connsiteY3" fmla="*/ 1409700 h 1409700"/>
                <a:gd name="connsiteX4" fmla="*/ 0 w 2641481"/>
                <a:gd name="connsiteY4" fmla="*/ 914400 h 1409700"/>
                <a:gd name="connsiteX0" fmla="*/ 0 w 2641481"/>
                <a:gd name="connsiteY0" fmla="*/ 914400 h 1409700"/>
                <a:gd name="connsiteX1" fmla="*/ 1631831 w 2641481"/>
                <a:gd name="connsiteY1" fmla="*/ 0 h 1409700"/>
                <a:gd name="connsiteX2" fmla="*/ 2641481 w 2641481"/>
                <a:gd name="connsiteY2" fmla="*/ 1409700 h 1409700"/>
                <a:gd name="connsiteX3" fmla="*/ 0 w 2641481"/>
                <a:gd name="connsiteY3" fmla="*/ 914400 h 1409700"/>
                <a:gd name="connsiteX0" fmla="*/ 0 w 2641481"/>
                <a:gd name="connsiteY0" fmla="*/ 914400 h 1435302"/>
                <a:gd name="connsiteX1" fmla="*/ 1631831 w 2641481"/>
                <a:gd name="connsiteY1" fmla="*/ 0 h 1435302"/>
                <a:gd name="connsiteX2" fmla="*/ 2641481 w 2641481"/>
                <a:gd name="connsiteY2" fmla="*/ 1409700 h 1435302"/>
                <a:gd name="connsiteX3" fmla="*/ 0 w 2641481"/>
                <a:gd name="connsiteY3" fmla="*/ 914400 h 1435302"/>
                <a:gd name="connsiteX0" fmla="*/ 0 w 2641481"/>
                <a:gd name="connsiteY0" fmla="*/ 914400 h 1468363"/>
                <a:gd name="connsiteX1" fmla="*/ 1631831 w 2641481"/>
                <a:gd name="connsiteY1" fmla="*/ 0 h 1468363"/>
                <a:gd name="connsiteX2" fmla="*/ 2641481 w 2641481"/>
                <a:gd name="connsiteY2" fmla="*/ 1409700 h 1468363"/>
                <a:gd name="connsiteX3" fmla="*/ 0 w 2641481"/>
                <a:gd name="connsiteY3" fmla="*/ 914400 h 146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1481" h="1468363">
                  <a:moveTo>
                    <a:pt x="0" y="914400"/>
                  </a:moveTo>
                  <a:cubicBezTo>
                    <a:pt x="1159894" y="1028700"/>
                    <a:pt x="1005337" y="247650"/>
                    <a:pt x="1631831" y="0"/>
                  </a:cubicBezTo>
                  <a:lnTo>
                    <a:pt x="2641481" y="1409700"/>
                  </a:lnTo>
                  <a:cubicBezTo>
                    <a:pt x="198887" y="1549400"/>
                    <a:pt x="213744" y="1460500"/>
                    <a:pt x="0" y="914400"/>
                  </a:cubicBezTo>
                  <a:close/>
                </a:path>
              </a:pathLst>
            </a:custGeom>
            <a:solidFill>
              <a:srgbClr val="A08BA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4">
              <a:extLst>
                <a:ext uri="{FF2B5EF4-FFF2-40B4-BE49-F238E27FC236}">
                  <a16:creationId xmlns:a16="http://schemas.microsoft.com/office/drawing/2014/main" id="{0F667D9C-405A-959A-81BA-23AFE0D0243A}"/>
                </a:ext>
              </a:extLst>
            </p:cNvPr>
            <p:cNvSpPr/>
            <p:nvPr/>
          </p:nvSpPr>
          <p:spPr>
            <a:xfrm>
              <a:off x="1896837" y="1182923"/>
              <a:ext cx="7022590" cy="5154335"/>
            </a:xfrm>
            <a:custGeom>
              <a:avLst/>
              <a:gdLst>
                <a:gd name="connsiteX0" fmla="*/ 0 w 5857461"/>
                <a:gd name="connsiteY0" fmla="*/ 2259496 h 4518992"/>
                <a:gd name="connsiteX1" fmla="*/ 2928731 w 5857461"/>
                <a:gd name="connsiteY1" fmla="*/ 0 h 4518992"/>
                <a:gd name="connsiteX2" fmla="*/ 5857462 w 5857461"/>
                <a:gd name="connsiteY2" fmla="*/ 2259496 h 4518992"/>
                <a:gd name="connsiteX3" fmla="*/ 2928731 w 5857461"/>
                <a:gd name="connsiteY3" fmla="*/ 4518992 h 4518992"/>
                <a:gd name="connsiteX4" fmla="*/ 0 w 5857461"/>
                <a:gd name="connsiteY4" fmla="*/ 2259496 h 4518992"/>
                <a:gd name="connsiteX0" fmla="*/ 0 w 6957393"/>
                <a:gd name="connsiteY0" fmla="*/ 2288515 h 4714654"/>
                <a:gd name="connsiteX1" fmla="*/ 2928731 w 6957393"/>
                <a:gd name="connsiteY1" fmla="*/ 29019 h 4714654"/>
                <a:gd name="connsiteX2" fmla="*/ 6957393 w 6957393"/>
                <a:gd name="connsiteY2" fmla="*/ 3706497 h 4714654"/>
                <a:gd name="connsiteX3" fmla="*/ 2928731 w 6957393"/>
                <a:gd name="connsiteY3" fmla="*/ 4548011 h 4714654"/>
                <a:gd name="connsiteX4" fmla="*/ 0 w 6957393"/>
                <a:gd name="connsiteY4" fmla="*/ 2288515 h 4714654"/>
                <a:gd name="connsiteX0" fmla="*/ 0 w 7005537"/>
                <a:gd name="connsiteY0" fmla="*/ 11501 h 2318591"/>
                <a:gd name="connsiteX1" fmla="*/ 6957393 w 7005537"/>
                <a:gd name="connsiteY1" fmla="*/ 1429483 h 2318591"/>
                <a:gd name="connsiteX2" fmla="*/ 2928731 w 7005537"/>
                <a:gd name="connsiteY2" fmla="*/ 2270997 h 2318591"/>
                <a:gd name="connsiteX3" fmla="*/ 0 w 7005537"/>
                <a:gd name="connsiteY3" fmla="*/ 11501 h 2318591"/>
                <a:gd name="connsiteX0" fmla="*/ 136556 w 7139207"/>
                <a:gd name="connsiteY0" fmla="*/ 30109 h 2927500"/>
                <a:gd name="connsiteX1" fmla="*/ 7093949 w 7139207"/>
                <a:gd name="connsiteY1" fmla="*/ 1448091 h 2927500"/>
                <a:gd name="connsiteX2" fmla="*/ 2826748 w 7139207"/>
                <a:gd name="connsiteY2" fmla="*/ 2899205 h 2927500"/>
                <a:gd name="connsiteX3" fmla="*/ 136556 w 7139207"/>
                <a:gd name="connsiteY3" fmla="*/ 30109 h 2927500"/>
                <a:gd name="connsiteX0" fmla="*/ 0 w 6957393"/>
                <a:gd name="connsiteY0" fmla="*/ 30109 h 1448091"/>
                <a:gd name="connsiteX1" fmla="*/ 6957393 w 6957393"/>
                <a:gd name="connsiteY1" fmla="*/ 1448091 h 1448091"/>
                <a:gd name="connsiteX2" fmla="*/ 0 w 6957393"/>
                <a:gd name="connsiteY2" fmla="*/ 30109 h 1448091"/>
                <a:gd name="connsiteX0" fmla="*/ 373484 w 7330877"/>
                <a:gd name="connsiteY0" fmla="*/ 2180888 h 4912723"/>
                <a:gd name="connsiteX1" fmla="*/ 7330877 w 7330877"/>
                <a:gd name="connsiteY1" fmla="*/ 3598870 h 4912723"/>
                <a:gd name="connsiteX2" fmla="*/ 373484 w 7330877"/>
                <a:gd name="connsiteY2" fmla="*/ 2180888 h 4912723"/>
                <a:gd name="connsiteX0" fmla="*/ 11731 w 7262273"/>
                <a:gd name="connsiteY0" fmla="*/ 24317 h 1442299"/>
                <a:gd name="connsiteX1" fmla="*/ 5352356 w 7262273"/>
                <a:gd name="connsiteY1" fmla="*/ 610727 h 1442299"/>
                <a:gd name="connsiteX2" fmla="*/ 6969124 w 7262273"/>
                <a:gd name="connsiteY2" fmla="*/ 1442299 h 1442299"/>
                <a:gd name="connsiteX3" fmla="*/ 11731 w 7262273"/>
                <a:gd name="connsiteY3" fmla="*/ 24317 h 1442299"/>
                <a:gd name="connsiteX0" fmla="*/ 12071 w 7262613"/>
                <a:gd name="connsiteY0" fmla="*/ 2117842 h 3535824"/>
                <a:gd name="connsiteX1" fmla="*/ 5352696 w 7262613"/>
                <a:gd name="connsiteY1" fmla="*/ 2704252 h 3535824"/>
                <a:gd name="connsiteX2" fmla="*/ 6969464 w 7262613"/>
                <a:gd name="connsiteY2" fmla="*/ 3535824 h 3535824"/>
                <a:gd name="connsiteX3" fmla="*/ 12071 w 7262613"/>
                <a:gd name="connsiteY3" fmla="*/ 2117842 h 3535824"/>
                <a:gd name="connsiteX0" fmla="*/ 53296 w 7303838"/>
                <a:gd name="connsiteY0" fmla="*/ 2343090 h 3761072"/>
                <a:gd name="connsiteX1" fmla="*/ 5393921 w 7303838"/>
                <a:gd name="connsiteY1" fmla="*/ 2929500 h 3761072"/>
                <a:gd name="connsiteX2" fmla="*/ 7010689 w 7303838"/>
                <a:gd name="connsiteY2" fmla="*/ 3761072 h 3761072"/>
                <a:gd name="connsiteX3" fmla="*/ 53296 w 7303838"/>
                <a:gd name="connsiteY3" fmla="*/ 2343090 h 3761072"/>
                <a:gd name="connsiteX0" fmla="*/ 55523 w 7306065"/>
                <a:gd name="connsiteY0" fmla="*/ 2235499 h 3653481"/>
                <a:gd name="connsiteX1" fmla="*/ 5396148 w 7306065"/>
                <a:gd name="connsiteY1" fmla="*/ 2821909 h 3653481"/>
                <a:gd name="connsiteX2" fmla="*/ 7012916 w 7306065"/>
                <a:gd name="connsiteY2" fmla="*/ 3653481 h 3653481"/>
                <a:gd name="connsiteX3" fmla="*/ 55523 w 7306065"/>
                <a:gd name="connsiteY3" fmla="*/ 2235499 h 3653481"/>
                <a:gd name="connsiteX0" fmla="*/ 58470 w 7061362"/>
                <a:gd name="connsiteY0" fmla="*/ 3156597 h 3526041"/>
                <a:gd name="connsiteX1" fmla="*/ 5151445 w 7061362"/>
                <a:gd name="connsiteY1" fmla="*/ 2428557 h 3526041"/>
                <a:gd name="connsiteX2" fmla="*/ 6768213 w 7061362"/>
                <a:gd name="connsiteY2" fmla="*/ 3260129 h 3526041"/>
                <a:gd name="connsiteX3" fmla="*/ 58470 w 7061362"/>
                <a:gd name="connsiteY3" fmla="*/ 3156597 h 3526041"/>
                <a:gd name="connsiteX0" fmla="*/ 283365 w 7286257"/>
                <a:gd name="connsiteY0" fmla="*/ 3593734 h 4736392"/>
                <a:gd name="connsiteX1" fmla="*/ 5376340 w 7286257"/>
                <a:gd name="connsiteY1" fmla="*/ 2865694 h 4736392"/>
                <a:gd name="connsiteX2" fmla="*/ 6993108 w 7286257"/>
                <a:gd name="connsiteY2" fmla="*/ 3697266 h 4736392"/>
                <a:gd name="connsiteX3" fmla="*/ 283365 w 7286257"/>
                <a:gd name="connsiteY3" fmla="*/ 3593734 h 4736392"/>
                <a:gd name="connsiteX0" fmla="*/ 283365 w 7286257"/>
                <a:gd name="connsiteY0" fmla="*/ 3593734 h 5187543"/>
                <a:gd name="connsiteX1" fmla="*/ 5376340 w 7286257"/>
                <a:gd name="connsiteY1" fmla="*/ 2865694 h 5187543"/>
                <a:gd name="connsiteX2" fmla="*/ 6993108 w 7286257"/>
                <a:gd name="connsiteY2" fmla="*/ 3697266 h 5187543"/>
                <a:gd name="connsiteX3" fmla="*/ 283365 w 7286257"/>
                <a:gd name="connsiteY3" fmla="*/ 3593734 h 5187543"/>
                <a:gd name="connsiteX0" fmla="*/ 283365 w 7062407"/>
                <a:gd name="connsiteY0" fmla="*/ 3593734 h 5187543"/>
                <a:gd name="connsiteX1" fmla="*/ 5376340 w 7062407"/>
                <a:gd name="connsiteY1" fmla="*/ 2865694 h 5187543"/>
                <a:gd name="connsiteX2" fmla="*/ 6993108 w 7062407"/>
                <a:gd name="connsiteY2" fmla="*/ 3697266 h 5187543"/>
                <a:gd name="connsiteX3" fmla="*/ 283365 w 7062407"/>
                <a:gd name="connsiteY3" fmla="*/ 3593734 h 5187543"/>
                <a:gd name="connsiteX0" fmla="*/ 283365 w 7033575"/>
                <a:gd name="connsiteY0" fmla="*/ 3593734 h 5187543"/>
                <a:gd name="connsiteX1" fmla="*/ 5376340 w 7033575"/>
                <a:gd name="connsiteY1" fmla="*/ 2865694 h 5187543"/>
                <a:gd name="connsiteX2" fmla="*/ 6993108 w 7033575"/>
                <a:gd name="connsiteY2" fmla="*/ 3697266 h 5187543"/>
                <a:gd name="connsiteX3" fmla="*/ 283365 w 7033575"/>
                <a:gd name="connsiteY3" fmla="*/ 3593734 h 5187543"/>
                <a:gd name="connsiteX0" fmla="*/ 272380 w 7022590"/>
                <a:gd name="connsiteY0" fmla="*/ 3560526 h 5154335"/>
                <a:gd name="connsiteX1" fmla="*/ 5365355 w 7022590"/>
                <a:gd name="connsiteY1" fmla="*/ 2832486 h 5154335"/>
                <a:gd name="connsiteX2" fmla="*/ 6982123 w 7022590"/>
                <a:gd name="connsiteY2" fmla="*/ 3664058 h 5154335"/>
                <a:gd name="connsiteX3" fmla="*/ 272380 w 7022590"/>
                <a:gd name="connsiteY3" fmla="*/ 3560526 h 515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2590" h="5154335">
                  <a:moveTo>
                    <a:pt x="272380" y="3560526"/>
                  </a:moveTo>
                  <a:cubicBezTo>
                    <a:pt x="-1261836" y="821192"/>
                    <a:pt x="4130419" y="-2486881"/>
                    <a:pt x="5365355" y="2832486"/>
                  </a:cubicBezTo>
                  <a:cubicBezTo>
                    <a:pt x="5724820" y="3526016"/>
                    <a:pt x="7292721" y="3635069"/>
                    <a:pt x="6982123" y="3664058"/>
                  </a:cubicBezTo>
                  <a:cubicBezTo>
                    <a:pt x="6167942" y="4943997"/>
                    <a:pt x="1806596" y="6299860"/>
                    <a:pt x="272380" y="3560526"/>
                  </a:cubicBezTo>
                  <a:close/>
                </a:path>
              </a:pathLst>
            </a:custGeom>
            <a:solidFill>
              <a:srgbClr val="A08BA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33DA03A-6B31-9A9E-4F9F-15D62042A5AE}"/>
                </a:ext>
              </a:extLst>
            </p:cNvPr>
            <p:cNvSpPr/>
            <p:nvPr/>
          </p:nvSpPr>
          <p:spPr>
            <a:xfrm rot="682218">
              <a:off x="8704181" y="3631733"/>
              <a:ext cx="409499" cy="1345153"/>
            </a:xfrm>
            <a:prstGeom prst="ellipse">
              <a:avLst/>
            </a:prstGeom>
            <a:solidFill>
              <a:srgbClr val="A08BA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FBAE3A6-5B2C-60BD-891A-FD9B64665A6C}"/>
                </a:ext>
              </a:extLst>
            </p:cNvPr>
            <p:cNvSpPr/>
            <p:nvPr/>
          </p:nvSpPr>
          <p:spPr>
            <a:xfrm rot="6089627">
              <a:off x="9155882" y="4331475"/>
              <a:ext cx="409499" cy="1345153"/>
            </a:xfrm>
            <a:prstGeom prst="ellipse">
              <a:avLst/>
            </a:prstGeom>
            <a:solidFill>
              <a:srgbClr val="A08BA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Isosceles Triangle 8">
              <a:extLst>
                <a:ext uri="{FF2B5EF4-FFF2-40B4-BE49-F238E27FC236}">
                  <a16:creationId xmlns:a16="http://schemas.microsoft.com/office/drawing/2014/main" id="{8FB3676C-9C92-51C0-F1B1-F953CAEEBBB5}"/>
                </a:ext>
              </a:extLst>
            </p:cNvPr>
            <p:cNvSpPr/>
            <p:nvPr/>
          </p:nvSpPr>
          <p:spPr>
            <a:xfrm rot="20893374">
              <a:off x="3276600" y="-111823"/>
              <a:ext cx="762000" cy="1885950"/>
            </a:xfrm>
            <a:custGeom>
              <a:avLst/>
              <a:gdLst>
                <a:gd name="connsiteX0" fmla="*/ 0 w 762000"/>
                <a:gd name="connsiteY0" fmla="*/ 1885950 h 1885950"/>
                <a:gd name="connsiteX1" fmla="*/ 381000 w 762000"/>
                <a:gd name="connsiteY1" fmla="*/ 0 h 1885950"/>
                <a:gd name="connsiteX2" fmla="*/ 762000 w 762000"/>
                <a:gd name="connsiteY2" fmla="*/ 1885950 h 1885950"/>
                <a:gd name="connsiteX3" fmla="*/ 0 w 762000"/>
                <a:gd name="connsiteY3" fmla="*/ 1885950 h 1885950"/>
                <a:gd name="connsiteX0" fmla="*/ 0 w 762000"/>
                <a:gd name="connsiteY0" fmla="*/ 1885950 h 1885950"/>
                <a:gd name="connsiteX1" fmla="*/ 381000 w 762000"/>
                <a:gd name="connsiteY1" fmla="*/ 0 h 1885950"/>
                <a:gd name="connsiteX2" fmla="*/ 762000 w 762000"/>
                <a:gd name="connsiteY2" fmla="*/ 1885950 h 1885950"/>
                <a:gd name="connsiteX3" fmla="*/ 0 w 762000"/>
                <a:gd name="connsiteY3" fmla="*/ 1885950 h 1885950"/>
                <a:gd name="connsiteX0" fmla="*/ 0 w 762000"/>
                <a:gd name="connsiteY0" fmla="*/ 1885950 h 1885950"/>
                <a:gd name="connsiteX1" fmla="*/ 381000 w 762000"/>
                <a:gd name="connsiteY1" fmla="*/ 0 h 1885950"/>
                <a:gd name="connsiteX2" fmla="*/ 762000 w 762000"/>
                <a:gd name="connsiteY2" fmla="*/ 1885950 h 1885950"/>
                <a:gd name="connsiteX3" fmla="*/ 0 w 762000"/>
                <a:gd name="connsiteY3" fmla="*/ 1885950 h 188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0" h="1885950">
                  <a:moveTo>
                    <a:pt x="0" y="1885950"/>
                  </a:moveTo>
                  <a:cubicBezTo>
                    <a:pt x="127000" y="1257300"/>
                    <a:pt x="-13998" y="47361"/>
                    <a:pt x="381000" y="0"/>
                  </a:cubicBezTo>
                  <a:cubicBezTo>
                    <a:pt x="676704" y="99495"/>
                    <a:pt x="635000" y="1257300"/>
                    <a:pt x="762000" y="1885950"/>
                  </a:cubicBezTo>
                  <a:lnTo>
                    <a:pt x="0" y="1885950"/>
                  </a:lnTo>
                  <a:close/>
                </a:path>
              </a:pathLst>
            </a:custGeom>
            <a:solidFill>
              <a:srgbClr val="C8BCCC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96E945D3-B798-F9BC-8BE7-413B6303401A}"/>
                </a:ext>
              </a:extLst>
            </p:cNvPr>
            <p:cNvSpPr/>
            <p:nvPr/>
          </p:nvSpPr>
          <p:spPr>
            <a:xfrm rot="390099" flipH="1">
              <a:off x="5196468" y="3498249"/>
              <a:ext cx="1896384" cy="1398521"/>
            </a:xfrm>
            <a:custGeom>
              <a:avLst/>
              <a:gdLst>
                <a:gd name="connsiteX0" fmla="*/ 0 w 2641481"/>
                <a:gd name="connsiteY0" fmla="*/ 0 h 495300"/>
                <a:gd name="connsiteX1" fmla="*/ 2641481 w 2641481"/>
                <a:gd name="connsiteY1" fmla="*/ 0 h 495300"/>
                <a:gd name="connsiteX2" fmla="*/ 2641481 w 2641481"/>
                <a:gd name="connsiteY2" fmla="*/ 495300 h 495300"/>
                <a:gd name="connsiteX3" fmla="*/ 0 w 2641481"/>
                <a:gd name="connsiteY3" fmla="*/ 495300 h 495300"/>
                <a:gd name="connsiteX4" fmla="*/ 0 w 2641481"/>
                <a:gd name="connsiteY4" fmla="*/ 0 h 495300"/>
                <a:gd name="connsiteX0" fmla="*/ 0 w 2641481"/>
                <a:gd name="connsiteY0" fmla="*/ 742950 h 1238250"/>
                <a:gd name="connsiteX1" fmla="*/ 1879481 w 2641481"/>
                <a:gd name="connsiteY1" fmla="*/ 0 h 1238250"/>
                <a:gd name="connsiteX2" fmla="*/ 2641481 w 2641481"/>
                <a:gd name="connsiteY2" fmla="*/ 1238250 h 1238250"/>
                <a:gd name="connsiteX3" fmla="*/ 0 w 2641481"/>
                <a:gd name="connsiteY3" fmla="*/ 1238250 h 1238250"/>
                <a:gd name="connsiteX4" fmla="*/ 0 w 2641481"/>
                <a:gd name="connsiteY4" fmla="*/ 742950 h 1238250"/>
                <a:gd name="connsiteX0" fmla="*/ 0 w 2641481"/>
                <a:gd name="connsiteY0" fmla="*/ 742950 h 1238250"/>
                <a:gd name="connsiteX1" fmla="*/ 1879481 w 2641481"/>
                <a:gd name="connsiteY1" fmla="*/ 0 h 1238250"/>
                <a:gd name="connsiteX2" fmla="*/ 2641481 w 2641481"/>
                <a:gd name="connsiteY2" fmla="*/ 1238250 h 1238250"/>
                <a:gd name="connsiteX3" fmla="*/ 0 w 2641481"/>
                <a:gd name="connsiteY3" fmla="*/ 1238250 h 1238250"/>
                <a:gd name="connsiteX4" fmla="*/ 0 w 2641481"/>
                <a:gd name="connsiteY4" fmla="*/ 742950 h 1238250"/>
                <a:gd name="connsiteX0" fmla="*/ 0 w 2641481"/>
                <a:gd name="connsiteY0" fmla="*/ 914400 h 1409700"/>
                <a:gd name="connsiteX1" fmla="*/ 1631831 w 2641481"/>
                <a:gd name="connsiteY1" fmla="*/ 0 h 1409700"/>
                <a:gd name="connsiteX2" fmla="*/ 2641481 w 2641481"/>
                <a:gd name="connsiteY2" fmla="*/ 1409700 h 1409700"/>
                <a:gd name="connsiteX3" fmla="*/ 0 w 2641481"/>
                <a:gd name="connsiteY3" fmla="*/ 1409700 h 1409700"/>
                <a:gd name="connsiteX4" fmla="*/ 0 w 2641481"/>
                <a:gd name="connsiteY4" fmla="*/ 914400 h 1409700"/>
                <a:gd name="connsiteX0" fmla="*/ 0 w 2641481"/>
                <a:gd name="connsiteY0" fmla="*/ 914400 h 1409700"/>
                <a:gd name="connsiteX1" fmla="*/ 1631831 w 2641481"/>
                <a:gd name="connsiteY1" fmla="*/ 0 h 1409700"/>
                <a:gd name="connsiteX2" fmla="*/ 2641481 w 2641481"/>
                <a:gd name="connsiteY2" fmla="*/ 1409700 h 1409700"/>
                <a:gd name="connsiteX3" fmla="*/ 0 w 2641481"/>
                <a:gd name="connsiteY3" fmla="*/ 914400 h 1409700"/>
                <a:gd name="connsiteX0" fmla="*/ 0 w 2641481"/>
                <a:gd name="connsiteY0" fmla="*/ 914400 h 1435302"/>
                <a:gd name="connsiteX1" fmla="*/ 1631831 w 2641481"/>
                <a:gd name="connsiteY1" fmla="*/ 0 h 1435302"/>
                <a:gd name="connsiteX2" fmla="*/ 2641481 w 2641481"/>
                <a:gd name="connsiteY2" fmla="*/ 1409700 h 1435302"/>
                <a:gd name="connsiteX3" fmla="*/ 0 w 2641481"/>
                <a:gd name="connsiteY3" fmla="*/ 914400 h 1435302"/>
                <a:gd name="connsiteX0" fmla="*/ 0 w 2641481"/>
                <a:gd name="connsiteY0" fmla="*/ 914400 h 1468363"/>
                <a:gd name="connsiteX1" fmla="*/ 1631831 w 2641481"/>
                <a:gd name="connsiteY1" fmla="*/ 0 h 1468363"/>
                <a:gd name="connsiteX2" fmla="*/ 2641481 w 2641481"/>
                <a:gd name="connsiteY2" fmla="*/ 1409700 h 1468363"/>
                <a:gd name="connsiteX3" fmla="*/ 0 w 2641481"/>
                <a:gd name="connsiteY3" fmla="*/ 914400 h 1468363"/>
                <a:gd name="connsiteX0" fmla="*/ 0 w 2706892"/>
                <a:gd name="connsiteY0" fmla="*/ 983638 h 1482827"/>
                <a:gd name="connsiteX1" fmla="*/ 1697242 w 2706892"/>
                <a:gd name="connsiteY1" fmla="*/ 0 h 1482827"/>
                <a:gd name="connsiteX2" fmla="*/ 2706892 w 2706892"/>
                <a:gd name="connsiteY2" fmla="*/ 1409700 h 1482827"/>
                <a:gd name="connsiteX3" fmla="*/ 0 w 2706892"/>
                <a:gd name="connsiteY3" fmla="*/ 983638 h 1482827"/>
                <a:gd name="connsiteX0" fmla="*/ 0 w 2736782"/>
                <a:gd name="connsiteY0" fmla="*/ 983638 h 1458905"/>
                <a:gd name="connsiteX1" fmla="*/ 1697242 w 2736782"/>
                <a:gd name="connsiteY1" fmla="*/ 0 h 1458905"/>
                <a:gd name="connsiteX2" fmla="*/ 2706892 w 2736782"/>
                <a:gd name="connsiteY2" fmla="*/ 1409700 h 1458905"/>
                <a:gd name="connsiteX3" fmla="*/ 1889800 w 2736782"/>
                <a:gd name="connsiteY3" fmla="*/ 896828 h 1458905"/>
                <a:gd name="connsiteX4" fmla="*/ 0 w 2736782"/>
                <a:gd name="connsiteY4" fmla="*/ 983638 h 1458905"/>
                <a:gd name="connsiteX0" fmla="*/ 0 w 2736782"/>
                <a:gd name="connsiteY0" fmla="*/ 983638 h 1458905"/>
                <a:gd name="connsiteX1" fmla="*/ 1697242 w 2736782"/>
                <a:gd name="connsiteY1" fmla="*/ 0 h 1458905"/>
                <a:gd name="connsiteX2" fmla="*/ 2706892 w 2736782"/>
                <a:gd name="connsiteY2" fmla="*/ 1409700 h 1458905"/>
                <a:gd name="connsiteX3" fmla="*/ 1889800 w 2736782"/>
                <a:gd name="connsiteY3" fmla="*/ 896828 h 1458905"/>
                <a:gd name="connsiteX4" fmla="*/ 0 w 2736782"/>
                <a:gd name="connsiteY4" fmla="*/ 983638 h 1458905"/>
                <a:gd name="connsiteX0" fmla="*/ 6146 w 2742928"/>
                <a:gd name="connsiteY0" fmla="*/ 983638 h 1458905"/>
                <a:gd name="connsiteX1" fmla="*/ 1703388 w 2742928"/>
                <a:gd name="connsiteY1" fmla="*/ 0 h 1458905"/>
                <a:gd name="connsiteX2" fmla="*/ 2713038 w 2742928"/>
                <a:gd name="connsiteY2" fmla="*/ 1409700 h 1458905"/>
                <a:gd name="connsiteX3" fmla="*/ 1895946 w 2742928"/>
                <a:gd name="connsiteY3" fmla="*/ 896828 h 1458905"/>
                <a:gd name="connsiteX4" fmla="*/ 6146 w 2742928"/>
                <a:gd name="connsiteY4" fmla="*/ 983638 h 1458905"/>
                <a:gd name="connsiteX0" fmla="*/ 6584 w 2743366"/>
                <a:gd name="connsiteY0" fmla="*/ 983638 h 1458905"/>
                <a:gd name="connsiteX1" fmla="*/ 1703826 w 2743366"/>
                <a:gd name="connsiteY1" fmla="*/ 0 h 1458905"/>
                <a:gd name="connsiteX2" fmla="*/ 2713476 w 2743366"/>
                <a:gd name="connsiteY2" fmla="*/ 1409700 h 1458905"/>
                <a:gd name="connsiteX3" fmla="*/ 1896384 w 2743366"/>
                <a:gd name="connsiteY3" fmla="*/ 896828 h 1458905"/>
                <a:gd name="connsiteX4" fmla="*/ 6584 w 2743366"/>
                <a:gd name="connsiteY4" fmla="*/ 983638 h 1458905"/>
                <a:gd name="connsiteX0" fmla="*/ 6584 w 2743366"/>
                <a:gd name="connsiteY0" fmla="*/ 1100241 h 1575508"/>
                <a:gd name="connsiteX1" fmla="*/ 1634030 w 2743366"/>
                <a:gd name="connsiteY1" fmla="*/ 0 h 1575508"/>
                <a:gd name="connsiteX2" fmla="*/ 2713476 w 2743366"/>
                <a:gd name="connsiteY2" fmla="*/ 1526303 h 1575508"/>
                <a:gd name="connsiteX3" fmla="*/ 1896384 w 2743366"/>
                <a:gd name="connsiteY3" fmla="*/ 1013431 h 1575508"/>
                <a:gd name="connsiteX4" fmla="*/ 6584 w 2743366"/>
                <a:gd name="connsiteY4" fmla="*/ 1100241 h 1575508"/>
                <a:gd name="connsiteX0" fmla="*/ 6584 w 2743366"/>
                <a:gd name="connsiteY0" fmla="*/ 1100241 h 1575508"/>
                <a:gd name="connsiteX1" fmla="*/ 1634030 w 2743366"/>
                <a:gd name="connsiteY1" fmla="*/ 0 h 1575508"/>
                <a:gd name="connsiteX2" fmla="*/ 2713476 w 2743366"/>
                <a:gd name="connsiteY2" fmla="*/ 1526303 h 1575508"/>
                <a:gd name="connsiteX3" fmla="*/ 1896384 w 2743366"/>
                <a:gd name="connsiteY3" fmla="*/ 1013431 h 1575508"/>
                <a:gd name="connsiteX4" fmla="*/ 6584 w 2743366"/>
                <a:gd name="connsiteY4" fmla="*/ 1100241 h 1575508"/>
                <a:gd name="connsiteX0" fmla="*/ 6584 w 2743366"/>
                <a:gd name="connsiteY0" fmla="*/ 1100241 h 1575508"/>
                <a:gd name="connsiteX1" fmla="*/ 1634030 w 2743366"/>
                <a:gd name="connsiteY1" fmla="*/ 0 h 1575508"/>
                <a:gd name="connsiteX2" fmla="*/ 2713476 w 2743366"/>
                <a:gd name="connsiteY2" fmla="*/ 1526303 h 1575508"/>
                <a:gd name="connsiteX3" fmla="*/ 1896384 w 2743366"/>
                <a:gd name="connsiteY3" fmla="*/ 1013431 h 1575508"/>
                <a:gd name="connsiteX4" fmla="*/ 6584 w 2743366"/>
                <a:gd name="connsiteY4" fmla="*/ 1100241 h 1575508"/>
                <a:gd name="connsiteX0" fmla="*/ 6584 w 2743366"/>
                <a:gd name="connsiteY0" fmla="*/ 969025 h 1444292"/>
                <a:gd name="connsiteX1" fmla="*/ 1663814 w 2743366"/>
                <a:gd name="connsiteY1" fmla="*/ 0 h 1444292"/>
                <a:gd name="connsiteX2" fmla="*/ 2713476 w 2743366"/>
                <a:gd name="connsiteY2" fmla="*/ 1395087 h 1444292"/>
                <a:gd name="connsiteX3" fmla="*/ 1896384 w 2743366"/>
                <a:gd name="connsiteY3" fmla="*/ 882215 h 1444292"/>
                <a:gd name="connsiteX4" fmla="*/ 6584 w 2743366"/>
                <a:gd name="connsiteY4" fmla="*/ 969025 h 1444292"/>
                <a:gd name="connsiteX0" fmla="*/ 6584 w 1896384"/>
                <a:gd name="connsiteY0" fmla="*/ 969025 h 1398521"/>
                <a:gd name="connsiteX1" fmla="*/ 1663814 w 1896384"/>
                <a:gd name="connsiteY1" fmla="*/ 0 h 1398521"/>
                <a:gd name="connsiteX2" fmla="*/ 1896384 w 1896384"/>
                <a:gd name="connsiteY2" fmla="*/ 882215 h 1398521"/>
                <a:gd name="connsiteX3" fmla="*/ 6584 w 1896384"/>
                <a:gd name="connsiteY3" fmla="*/ 969025 h 139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6384" h="1398521">
                  <a:moveTo>
                    <a:pt x="6584" y="969025"/>
                  </a:moveTo>
                  <a:cubicBezTo>
                    <a:pt x="883285" y="1044659"/>
                    <a:pt x="604145" y="179110"/>
                    <a:pt x="1663814" y="0"/>
                  </a:cubicBezTo>
                  <a:lnTo>
                    <a:pt x="1896384" y="882215"/>
                  </a:lnTo>
                  <a:cubicBezTo>
                    <a:pt x="1034938" y="1831760"/>
                    <a:pt x="-96629" y="1230898"/>
                    <a:pt x="6584" y="969025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8522135-21BF-209C-5359-9120FE3E9BE8}"/>
                </a:ext>
              </a:extLst>
            </p:cNvPr>
            <p:cNvSpPr/>
            <p:nvPr/>
          </p:nvSpPr>
          <p:spPr>
            <a:xfrm>
              <a:off x="2336859" y="3781696"/>
              <a:ext cx="520700" cy="381000"/>
            </a:xfrm>
            <a:prstGeom prst="ellipse">
              <a:avLst/>
            </a:prstGeom>
            <a:solidFill>
              <a:srgbClr val="B5A5B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CE926CD-B205-89F2-F817-AAFA05359957}"/>
                </a:ext>
              </a:extLst>
            </p:cNvPr>
            <p:cNvGrpSpPr/>
            <p:nvPr/>
          </p:nvGrpSpPr>
          <p:grpSpPr>
            <a:xfrm>
              <a:off x="4219268" y="1976389"/>
              <a:ext cx="1263340" cy="1885984"/>
              <a:chOff x="4219268" y="1976389"/>
              <a:chExt cx="1263340" cy="1885984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2BA9DEE-D5D3-D2FB-8275-670E0A71F847}"/>
                  </a:ext>
                </a:extLst>
              </p:cNvPr>
              <p:cNvSpPr/>
              <p:nvPr/>
            </p:nvSpPr>
            <p:spPr>
              <a:xfrm>
                <a:off x="4219268" y="2571750"/>
                <a:ext cx="1171881" cy="129062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93E30CBD-3B7E-9913-7C9F-4F32507386EE}"/>
                  </a:ext>
                </a:extLst>
              </p:cNvPr>
              <p:cNvSpPr/>
              <p:nvPr/>
            </p:nvSpPr>
            <p:spPr>
              <a:xfrm rot="6933585">
                <a:off x="4951469" y="2268095"/>
                <a:ext cx="391384" cy="391384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4348D2DA-DB26-A843-7AFE-578311660E9E}"/>
                  </a:ext>
                </a:extLst>
              </p:cNvPr>
              <p:cNvSpPr/>
              <p:nvPr/>
            </p:nvSpPr>
            <p:spPr>
              <a:xfrm rot="6933585">
                <a:off x="5021320" y="2376057"/>
                <a:ext cx="391384" cy="391384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79F59F8D-DF97-DF4B-0338-30BDE2F3F814}"/>
                  </a:ext>
                </a:extLst>
              </p:cNvPr>
              <p:cNvSpPr/>
              <p:nvPr/>
            </p:nvSpPr>
            <p:spPr>
              <a:xfrm rot="7297294">
                <a:off x="5091172" y="2480079"/>
                <a:ext cx="391384" cy="391384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8DB1FFE-406A-AF1D-0AB2-EAC1207A2A92}"/>
                  </a:ext>
                </a:extLst>
              </p:cNvPr>
              <p:cNvSpPr/>
              <p:nvPr/>
            </p:nvSpPr>
            <p:spPr>
              <a:xfrm rot="2926111">
                <a:off x="4741474" y="2775647"/>
                <a:ext cx="486783" cy="34215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EE5566E-5D5C-9374-B537-A63E9EB3FDCF}"/>
                  </a:ext>
                </a:extLst>
              </p:cNvPr>
              <p:cNvSpPr/>
              <p:nvPr/>
            </p:nvSpPr>
            <p:spPr>
              <a:xfrm rot="18878363">
                <a:off x="4949704" y="3490659"/>
                <a:ext cx="203553" cy="142833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Arc 55">
                <a:extLst>
                  <a:ext uri="{FF2B5EF4-FFF2-40B4-BE49-F238E27FC236}">
                    <a16:creationId xmlns:a16="http://schemas.microsoft.com/office/drawing/2014/main" id="{2FF018E0-E8A8-EC72-97C7-A9FF8B052033}"/>
                  </a:ext>
                </a:extLst>
              </p:cNvPr>
              <p:cNvSpPr/>
              <p:nvPr/>
            </p:nvSpPr>
            <p:spPr>
              <a:xfrm rot="20685091">
                <a:off x="4991610" y="1976389"/>
                <a:ext cx="490998" cy="818137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90BED26-C2F8-9929-9FD7-65DC23E79E2C}"/>
                </a:ext>
              </a:extLst>
            </p:cNvPr>
            <p:cNvGrpSpPr/>
            <p:nvPr/>
          </p:nvGrpSpPr>
          <p:grpSpPr>
            <a:xfrm flipH="1">
              <a:off x="2336859" y="1825238"/>
              <a:ext cx="1263340" cy="1885984"/>
              <a:chOff x="4219268" y="1976389"/>
              <a:chExt cx="1263340" cy="1885984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820BC6A-EF38-B052-C759-B351762DDCC0}"/>
                  </a:ext>
                </a:extLst>
              </p:cNvPr>
              <p:cNvSpPr/>
              <p:nvPr/>
            </p:nvSpPr>
            <p:spPr>
              <a:xfrm>
                <a:off x="4219268" y="2571750"/>
                <a:ext cx="1171881" cy="129062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F22D8E8E-4233-9511-1686-40F983FC70B8}"/>
                  </a:ext>
                </a:extLst>
              </p:cNvPr>
              <p:cNvSpPr/>
              <p:nvPr/>
            </p:nvSpPr>
            <p:spPr>
              <a:xfrm rot="6933585">
                <a:off x="4951469" y="2268095"/>
                <a:ext cx="391384" cy="391384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9266ECBD-CF6E-8794-2BFF-4179B64337C8}"/>
                  </a:ext>
                </a:extLst>
              </p:cNvPr>
              <p:cNvSpPr/>
              <p:nvPr/>
            </p:nvSpPr>
            <p:spPr>
              <a:xfrm rot="6933585">
                <a:off x="5021320" y="2376057"/>
                <a:ext cx="391384" cy="391384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4D67E812-F000-2B84-287A-31EE0A2DD800}"/>
                  </a:ext>
                </a:extLst>
              </p:cNvPr>
              <p:cNvSpPr/>
              <p:nvPr/>
            </p:nvSpPr>
            <p:spPr>
              <a:xfrm rot="7297294">
                <a:off x="5091172" y="2480079"/>
                <a:ext cx="391384" cy="391384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D88E878F-4BF6-CA65-DBFE-5052B1FDBD13}"/>
                  </a:ext>
                </a:extLst>
              </p:cNvPr>
              <p:cNvSpPr/>
              <p:nvPr/>
            </p:nvSpPr>
            <p:spPr>
              <a:xfrm rot="2926111">
                <a:off x="4741474" y="2775647"/>
                <a:ext cx="486783" cy="34215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902599C-1210-81FD-B2A3-0E370FF6B861}"/>
                  </a:ext>
                </a:extLst>
              </p:cNvPr>
              <p:cNvSpPr/>
              <p:nvPr/>
            </p:nvSpPr>
            <p:spPr>
              <a:xfrm rot="18878363">
                <a:off x="4949704" y="3490659"/>
                <a:ext cx="203553" cy="142833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9C3E987E-7C4A-D942-4634-8FC86F5E349B}"/>
                  </a:ext>
                </a:extLst>
              </p:cNvPr>
              <p:cNvSpPr/>
              <p:nvPr/>
            </p:nvSpPr>
            <p:spPr>
              <a:xfrm rot="20685091">
                <a:off x="4991610" y="1976389"/>
                <a:ext cx="490998" cy="818137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FDE5038-CF00-3404-31E9-3BDDEE93D7AB}"/>
                </a:ext>
              </a:extLst>
            </p:cNvPr>
            <p:cNvSpPr/>
            <p:nvPr/>
          </p:nvSpPr>
          <p:spPr>
            <a:xfrm rot="17347929">
              <a:off x="4618126" y="3886776"/>
              <a:ext cx="1448538" cy="148144"/>
            </a:xfrm>
            <a:prstGeom prst="ellipse">
              <a:avLst/>
            </a:prstGeom>
            <a:solidFill>
              <a:srgbClr val="A08BA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68229C3-6340-5472-00F9-EA31972AB9AA}"/>
                </a:ext>
              </a:extLst>
            </p:cNvPr>
            <p:cNvSpPr/>
            <p:nvPr/>
          </p:nvSpPr>
          <p:spPr>
            <a:xfrm>
              <a:off x="4626461" y="3947657"/>
              <a:ext cx="520700" cy="381000"/>
            </a:xfrm>
            <a:prstGeom prst="ellipse">
              <a:avLst/>
            </a:prstGeom>
            <a:solidFill>
              <a:srgbClr val="B5A5B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577ACDC-4586-B3F8-FB64-5D9F2356722F}"/>
                </a:ext>
              </a:extLst>
            </p:cNvPr>
            <p:cNvSpPr/>
            <p:nvPr/>
          </p:nvSpPr>
          <p:spPr>
            <a:xfrm rot="15262294" flipV="1">
              <a:off x="8678869" y="4689583"/>
              <a:ext cx="293890" cy="332101"/>
            </a:xfrm>
            <a:prstGeom prst="ellipse">
              <a:avLst/>
            </a:prstGeom>
            <a:solidFill>
              <a:srgbClr val="A08BA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27A0BA58-2DDD-AE34-2745-3FB1BABB8222}"/>
                </a:ext>
              </a:extLst>
            </p:cNvPr>
            <p:cNvSpPr/>
            <p:nvPr/>
          </p:nvSpPr>
          <p:spPr>
            <a:xfrm rot="8687405">
              <a:off x="3351001" y="3335051"/>
              <a:ext cx="914400" cy="9144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090D274-B91A-C6BF-981C-C1E6083757E0}"/>
              </a:ext>
            </a:extLst>
          </p:cNvPr>
          <p:cNvGrpSpPr/>
          <p:nvPr/>
        </p:nvGrpSpPr>
        <p:grpSpPr>
          <a:xfrm>
            <a:off x="3205487" y="2734759"/>
            <a:ext cx="6371087" cy="4609708"/>
            <a:chOff x="1016119" y="-111823"/>
            <a:chExt cx="8913292" cy="6449081"/>
          </a:xfrm>
          <a:noFill/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7B22BF1-F2BC-57D6-8724-EC49E921EF5F}"/>
                </a:ext>
              </a:extLst>
            </p:cNvPr>
            <p:cNvSpPr/>
            <p:nvPr/>
          </p:nvSpPr>
          <p:spPr>
            <a:xfrm rot="682218">
              <a:off x="8600385" y="3711840"/>
              <a:ext cx="409499" cy="1345154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F02AE97-4363-3707-2118-30F09470257A}"/>
                </a:ext>
              </a:extLst>
            </p:cNvPr>
            <p:cNvSpPr/>
            <p:nvPr/>
          </p:nvSpPr>
          <p:spPr>
            <a:xfrm rot="6089627">
              <a:off x="9052085" y="4411581"/>
              <a:ext cx="409499" cy="1345153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5">
              <a:extLst>
                <a:ext uri="{FF2B5EF4-FFF2-40B4-BE49-F238E27FC236}">
                  <a16:creationId xmlns:a16="http://schemas.microsoft.com/office/drawing/2014/main" id="{A7CA30CE-F092-6508-ED4D-86A72BB459DE}"/>
                </a:ext>
              </a:extLst>
            </p:cNvPr>
            <p:cNvSpPr/>
            <p:nvPr/>
          </p:nvSpPr>
          <p:spPr>
            <a:xfrm>
              <a:off x="1016119" y="3517156"/>
              <a:ext cx="2641481" cy="1468363"/>
            </a:xfrm>
            <a:custGeom>
              <a:avLst/>
              <a:gdLst>
                <a:gd name="connsiteX0" fmla="*/ 0 w 2641481"/>
                <a:gd name="connsiteY0" fmla="*/ 0 h 495300"/>
                <a:gd name="connsiteX1" fmla="*/ 2641481 w 2641481"/>
                <a:gd name="connsiteY1" fmla="*/ 0 h 495300"/>
                <a:gd name="connsiteX2" fmla="*/ 2641481 w 2641481"/>
                <a:gd name="connsiteY2" fmla="*/ 495300 h 495300"/>
                <a:gd name="connsiteX3" fmla="*/ 0 w 2641481"/>
                <a:gd name="connsiteY3" fmla="*/ 495300 h 495300"/>
                <a:gd name="connsiteX4" fmla="*/ 0 w 2641481"/>
                <a:gd name="connsiteY4" fmla="*/ 0 h 495300"/>
                <a:gd name="connsiteX0" fmla="*/ 0 w 2641481"/>
                <a:gd name="connsiteY0" fmla="*/ 742950 h 1238250"/>
                <a:gd name="connsiteX1" fmla="*/ 1879481 w 2641481"/>
                <a:gd name="connsiteY1" fmla="*/ 0 h 1238250"/>
                <a:gd name="connsiteX2" fmla="*/ 2641481 w 2641481"/>
                <a:gd name="connsiteY2" fmla="*/ 1238250 h 1238250"/>
                <a:gd name="connsiteX3" fmla="*/ 0 w 2641481"/>
                <a:gd name="connsiteY3" fmla="*/ 1238250 h 1238250"/>
                <a:gd name="connsiteX4" fmla="*/ 0 w 2641481"/>
                <a:gd name="connsiteY4" fmla="*/ 742950 h 1238250"/>
                <a:gd name="connsiteX0" fmla="*/ 0 w 2641481"/>
                <a:gd name="connsiteY0" fmla="*/ 742950 h 1238250"/>
                <a:gd name="connsiteX1" fmla="*/ 1879481 w 2641481"/>
                <a:gd name="connsiteY1" fmla="*/ 0 h 1238250"/>
                <a:gd name="connsiteX2" fmla="*/ 2641481 w 2641481"/>
                <a:gd name="connsiteY2" fmla="*/ 1238250 h 1238250"/>
                <a:gd name="connsiteX3" fmla="*/ 0 w 2641481"/>
                <a:gd name="connsiteY3" fmla="*/ 1238250 h 1238250"/>
                <a:gd name="connsiteX4" fmla="*/ 0 w 2641481"/>
                <a:gd name="connsiteY4" fmla="*/ 742950 h 1238250"/>
                <a:gd name="connsiteX0" fmla="*/ 0 w 2641481"/>
                <a:gd name="connsiteY0" fmla="*/ 914400 h 1409700"/>
                <a:gd name="connsiteX1" fmla="*/ 1631831 w 2641481"/>
                <a:gd name="connsiteY1" fmla="*/ 0 h 1409700"/>
                <a:gd name="connsiteX2" fmla="*/ 2641481 w 2641481"/>
                <a:gd name="connsiteY2" fmla="*/ 1409700 h 1409700"/>
                <a:gd name="connsiteX3" fmla="*/ 0 w 2641481"/>
                <a:gd name="connsiteY3" fmla="*/ 1409700 h 1409700"/>
                <a:gd name="connsiteX4" fmla="*/ 0 w 2641481"/>
                <a:gd name="connsiteY4" fmla="*/ 914400 h 1409700"/>
                <a:gd name="connsiteX0" fmla="*/ 0 w 2641481"/>
                <a:gd name="connsiteY0" fmla="*/ 914400 h 1409700"/>
                <a:gd name="connsiteX1" fmla="*/ 1631831 w 2641481"/>
                <a:gd name="connsiteY1" fmla="*/ 0 h 1409700"/>
                <a:gd name="connsiteX2" fmla="*/ 2641481 w 2641481"/>
                <a:gd name="connsiteY2" fmla="*/ 1409700 h 1409700"/>
                <a:gd name="connsiteX3" fmla="*/ 0 w 2641481"/>
                <a:gd name="connsiteY3" fmla="*/ 914400 h 1409700"/>
                <a:gd name="connsiteX0" fmla="*/ 0 w 2641481"/>
                <a:gd name="connsiteY0" fmla="*/ 914400 h 1435302"/>
                <a:gd name="connsiteX1" fmla="*/ 1631831 w 2641481"/>
                <a:gd name="connsiteY1" fmla="*/ 0 h 1435302"/>
                <a:gd name="connsiteX2" fmla="*/ 2641481 w 2641481"/>
                <a:gd name="connsiteY2" fmla="*/ 1409700 h 1435302"/>
                <a:gd name="connsiteX3" fmla="*/ 0 w 2641481"/>
                <a:gd name="connsiteY3" fmla="*/ 914400 h 1435302"/>
                <a:gd name="connsiteX0" fmla="*/ 0 w 2641481"/>
                <a:gd name="connsiteY0" fmla="*/ 914400 h 1468363"/>
                <a:gd name="connsiteX1" fmla="*/ 1631831 w 2641481"/>
                <a:gd name="connsiteY1" fmla="*/ 0 h 1468363"/>
                <a:gd name="connsiteX2" fmla="*/ 2641481 w 2641481"/>
                <a:gd name="connsiteY2" fmla="*/ 1409700 h 1468363"/>
                <a:gd name="connsiteX3" fmla="*/ 0 w 2641481"/>
                <a:gd name="connsiteY3" fmla="*/ 914400 h 146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1481" h="1468363">
                  <a:moveTo>
                    <a:pt x="0" y="914400"/>
                  </a:moveTo>
                  <a:cubicBezTo>
                    <a:pt x="1159894" y="1028700"/>
                    <a:pt x="1005337" y="247650"/>
                    <a:pt x="1631831" y="0"/>
                  </a:cubicBezTo>
                  <a:lnTo>
                    <a:pt x="2641481" y="1409700"/>
                  </a:lnTo>
                  <a:cubicBezTo>
                    <a:pt x="198887" y="1549400"/>
                    <a:pt x="213744" y="1460500"/>
                    <a:pt x="0" y="91440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4">
              <a:extLst>
                <a:ext uri="{FF2B5EF4-FFF2-40B4-BE49-F238E27FC236}">
                  <a16:creationId xmlns:a16="http://schemas.microsoft.com/office/drawing/2014/main" id="{A0B46F8A-0040-46CB-B993-02AEE78F3DEF}"/>
                </a:ext>
              </a:extLst>
            </p:cNvPr>
            <p:cNvSpPr/>
            <p:nvPr/>
          </p:nvSpPr>
          <p:spPr>
            <a:xfrm>
              <a:off x="1896837" y="1182923"/>
              <a:ext cx="7022590" cy="5154335"/>
            </a:xfrm>
            <a:custGeom>
              <a:avLst/>
              <a:gdLst>
                <a:gd name="connsiteX0" fmla="*/ 0 w 5857461"/>
                <a:gd name="connsiteY0" fmla="*/ 2259496 h 4518992"/>
                <a:gd name="connsiteX1" fmla="*/ 2928731 w 5857461"/>
                <a:gd name="connsiteY1" fmla="*/ 0 h 4518992"/>
                <a:gd name="connsiteX2" fmla="*/ 5857462 w 5857461"/>
                <a:gd name="connsiteY2" fmla="*/ 2259496 h 4518992"/>
                <a:gd name="connsiteX3" fmla="*/ 2928731 w 5857461"/>
                <a:gd name="connsiteY3" fmla="*/ 4518992 h 4518992"/>
                <a:gd name="connsiteX4" fmla="*/ 0 w 5857461"/>
                <a:gd name="connsiteY4" fmla="*/ 2259496 h 4518992"/>
                <a:gd name="connsiteX0" fmla="*/ 0 w 6957393"/>
                <a:gd name="connsiteY0" fmla="*/ 2288515 h 4714654"/>
                <a:gd name="connsiteX1" fmla="*/ 2928731 w 6957393"/>
                <a:gd name="connsiteY1" fmla="*/ 29019 h 4714654"/>
                <a:gd name="connsiteX2" fmla="*/ 6957393 w 6957393"/>
                <a:gd name="connsiteY2" fmla="*/ 3706497 h 4714654"/>
                <a:gd name="connsiteX3" fmla="*/ 2928731 w 6957393"/>
                <a:gd name="connsiteY3" fmla="*/ 4548011 h 4714654"/>
                <a:gd name="connsiteX4" fmla="*/ 0 w 6957393"/>
                <a:gd name="connsiteY4" fmla="*/ 2288515 h 4714654"/>
                <a:gd name="connsiteX0" fmla="*/ 0 w 7005537"/>
                <a:gd name="connsiteY0" fmla="*/ 11501 h 2318591"/>
                <a:gd name="connsiteX1" fmla="*/ 6957393 w 7005537"/>
                <a:gd name="connsiteY1" fmla="*/ 1429483 h 2318591"/>
                <a:gd name="connsiteX2" fmla="*/ 2928731 w 7005537"/>
                <a:gd name="connsiteY2" fmla="*/ 2270997 h 2318591"/>
                <a:gd name="connsiteX3" fmla="*/ 0 w 7005537"/>
                <a:gd name="connsiteY3" fmla="*/ 11501 h 2318591"/>
                <a:gd name="connsiteX0" fmla="*/ 136556 w 7139207"/>
                <a:gd name="connsiteY0" fmla="*/ 30109 h 2927500"/>
                <a:gd name="connsiteX1" fmla="*/ 7093949 w 7139207"/>
                <a:gd name="connsiteY1" fmla="*/ 1448091 h 2927500"/>
                <a:gd name="connsiteX2" fmla="*/ 2826748 w 7139207"/>
                <a:gd name="connsiteY2" fmla="*/ 2899205 h 2927500"/>
                <a:gd name="connsiteX3" fmla="*/ 136556 w 7139207"/>
                <a:gd name="connsiteY3" fmla="*/ 30109 h 2927500"/>
                <a:gd name="connsiteX0" fmla="*/ 0 w 6957393"/>
                <a:gd name="connsiteY0" fmla="*/ 30109 h 1448091"/>
                <a:gd name="connsiteX1" fmla="*/ 6957393 w 6957393"/>
                <a:gd name="connsiteY1" fmla="*/ 1448091 h 1448091"/>
                <a:gd name="connsiteX2" fmla="*/ 0 w 6957393"/>
                <a:gd name="connsiteY2" fmla="*/ 30109 h 1448091"/>
                <a:gd name="connsiteX0" fmla="*/ 373484 w 7330877"/>
                <a:gd name="connsiteY0" fmla="*/ 2180888 h 4912723"/>
                <a:gd name="connsiteX1" fmla="*/ 7330877 w 7330877"/>
                <a:gd name="connsiteY1" fmla="*/ 3598870 h 4912723"/>
                <a:gd name="connsiteX2" fmla="*/ 373484 w 7330877"/>
                <a:gd name="connsiteY2" fmla="*/ 2180888 h 4912723"/>
                <a:gd name="connsiteX0" fmla="*/ 11731 w 7262273"/>
                <a:gd name="connsiteY0" fmla="*/ 24317 h 1442299"/>
                <a:gd name="connsiteX1" fmla="*/ 5352356 w 7262273"/>
                <a:gd name="connsiteY1" fmla="*/ 610727 h 1442299"/>
                <a:gd name="connsiteX2" fmla="*/ 6969124 w 7262273"/>
                <a:gd name="connsiteY2" fmla="*/ 1442299 h 1442299"/>
                <a:gd name="connsiteX3" fmla="*/ 11731 w 7262273"/>
                <a:gd name="connsiteY3" fmla="*/ 24317 h 1442299"/>
                <a:gd name="connsiteX0" fmla="*/ 12071 w 7262613"/>
                <a:gd name="connsiteY0" fmla="*/ 2117842 h 3535824"/>
                <a:gd name="connsiteX1" fmla="*/ 5352696 w 7262613"/>
                <a:gd name="connsiteY1" fmla="*/ 2704252 h 3535824"/>
                <a:gd name="connsiteX2" fmla="*/ 6969464 w 7262613"/>
                <a:gd name="connsiteY2" fmla="*/ 3535824 h 3535824"/>
                <a:gd name="connsiteX3" fmla="*/ 12071 w 7262613"/>
                <a:gd name="connsiteY3" fmla="*/ 2117842 h 3535824"/>
                <a:gd name="connsiteX0" fmla="*/ 53296 w 7303838"/>
                <a:gd name="connsiteY0" fmla="*/ 2343090 h 3761072"/>
                <a:gd name="connsiteX1" fmla="*/ 5393921 w 7303838"/>
                <a:gd name="connsiteY1" fmla="*/ 2929500 h 3761072"/>
                <a:gd name="connsiteX2" fmla="*/ 7010689 w 7303838"/>
                <a:gd name="connsiteY2" fmla="*/ 3761072 h 3761072"/>
                <a:gd name="connsiteX3" fmla="*/ 53296 w 7303838"/>
                <a:gd name="connsiteY3" fmla="*/ 2343090 h 3761072"/>
                <a:gd name="connsiteX0" fmla="*/ 55523 w 7306065"/>
                <a:gd name="connsiteY0" fmla="*/ 2235499 h 3653481"/>
                <a:gd name="connsiteX1" fmla="*/ 5396148 w 7306065"/>
                <a:gd name="connsiteY1" fmla="*/ 2821909 h 3653481"/>
                <a:gd name="connsiteX2" fmla="*/ 7012916 w 7306065"/>
                <a:gd name="connsiteY2" fmla="*/ 3653481 h 3653481"/>
                <a:gd name="connsiteX3" fmla="*/ 55523 w 7306065"/>
                <a:gd name="connsiteY3" fmla="*/ 2235499 h 3653481"/>
                <a:gd name="connsiteX0" fmla="*/ 58470 w 7061362"/>
                <a:gd name="connsiteY0" fmla="*/ 3156597 h 3526041"/>
                <a:gd name="connsiteX1" fmla="*/ 5151445 w 7061362"/>
                <a:gd name="connsiteY1" fmla="*/ 2428557 h 3526041"/>
                <a:gd name="connsiteX2" fmla="*/ 6768213 w 7061362"/>
                <a:gd name="connsiteY2" fmla="*/ 3260129 h 3526041"/>
                <a:gd name="connsiteX3" fmla="*/ 58470 w 7061362"/>
                <a:gd name="connsiteY3" fmla="*/ 3156597 h 3526041"/>
                <a:gd name="connsiteX0" fmla="*/ 283365 w 7286257"/>
                <a:gd name="connsiteY0" fmla="*/ 3593734 h 4736392"/>
                <a:gd name="connsiteX1" fmla="*/ 5376340 w 7286257"/>
                <a:gd name="connsiteY1" fmla="*/ 2865694 h 4736392"/>
                <a:gd name="connsiteX2" fmla="*/ 6993108 w 7286257"/>
                <a:gd name="connsiteY2" fmla="*/ 3697266 h 4736392"/>
                <a:gd name="connsiteX3" fmla="*/ 283365 w 7286257"/>
                <a:gd name="connsiteY3" fmla="*/ 3593734 h 4736392"/>
                <a:gd name="connsiteX0" fmla="*/ 283365 w 7286257"/>
                <a:gd name="connsiteY0" fmla="*/ 3593734 h 5187543"/>
                <a:gd name="connsiteX1" fmla="*/ 5376340 w 7286257"/>
                <a:gd name="connsiteY1" fmla="*/ 2865694 h 5187543"/>
                <a:gd name="connsiteX2" fmla="*/ 6993108 w 7286257"/>
                <a:gd name="connsiteY2" fmla="*/ 3697266 h 5187543"/>
                <a:gd name="connsiteX3" fmla="*/ 283365 w 7286257"/>
                <a:gd name="connsiteY3" fmla="*/ 3593734 h 5187543"/>
                <a:gd name="connsiteX0" fmla="*/ 283365 w 7062407"/>
                <a:gd name="connsiteY0" fmla="*/ 3593734 h 5187543"/>
                <a:gd name="connsiteX1" fmla="*/ 5376340 w 7062407"/>
                <a:gd name="connsiteY1" fmla="*/ 2865694 h 5187543"/>
                <a:gd name="connsiteX2" fmla="*/ 6993108 w 7062407"/>
                <a:gd name="connsiteY2" fmla="*/ 3697266 h 5187543"/>
                <a:gd name="connsiteX3" fmla="*/ 283365 w 7062407"/>
                <a:gd name="connsiteY3" fmla="*/ 3593734 h 5187543"/>
                <a:gd name="connsiteX0" fmla="*/ 283365 w 7033575"/>
                <a:gd name="connsiteY0" fmla="*/ 3593734 h 5187543"/>
                <a:gd name="connsiteX1" fmla="*/ 5376340 w 7033575"/>
                <a:gd name="connsiteY1" fmla="*/ 2865694 h 5187543"/>
                <a:gd name="connsiteX2" fmla="*/ 6993108 w 7033575"/>
                <a:gd name="connsiteY2" fmla="*/ 3697266 h 5187543"/>
                <a:gd name="connsiteX3" fmla="*/ 283365 w 7033575"/>
                <a:gd name="connsiteY3" fmla="*/ 3593734 h 5187543"/>
                <a:gd name="connsiteX0" fmla="*/ 272380 w 7022590"/>
                <a:gd name="connsiteY0" fmla="*/ 3560526 h 5154335"/>
                <a:gd name="connsiteX1" fmla="*/ 5365355 w 7022590"/>
                <a:gd name="connsiteY1" fmla="*/ 2832486 h 5154335"/>
                <a:gd name="connsiteX2" fmla="*/ 6982123 w 7022590"/>
                <a:gd name="connsiteY2" fmla="*/ 3664058 h 5154335"/>
                <a:gd name="connsiteX3" fmla="*/ 272380 w 7022590"/>
                <a:gd name="connsiteY3" fmla="*/ 3560526 h 515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2590" h="5154335">
                  <a:moveTo>
                    <a:pt x="272380" y="3560526"/>
                  </a:moveTo>
                  <a:cubicBezTo>
                    <a:pt x="-1261836" y="821192"/>
                    <a:pt x="4130419" y="-2486881"/>
                    <a:pt x="5365355" y="2832486"/>
                  </a:cubicBezTo>
                  <a:cubicBezTo>
                    <a:pt x="5724820" y="3526016"/>
                    <a:pt x="7292721" y="3635069"/>
                    <a:pt x="6982123" y="3664058"/>
                  </a:cubicBezTo>
                  <a:cubicBezTo>
                    <a:pt x="6167942" y="4943997"/>
                    <a:pt x="1806596" y="6299860"/>
                    <a:pt x="272380" y="3560526"/>
                  </a:cubicBez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Isosceles Triangle 8">
              <a:extLst>
                <a:ext uri="{FF2B5EF4-FFF2-40B4-BE49-F238E27FC236}">
                  <a16:creationId xmlns:a16="http://schemas.microsoft.com/office/drawing/2014/main" id="{FBC9DC26-843F-7631-A5D6-3D0FC77AC1A9}"/>
                </a:ext>
              </a:extLst>
            </p:cNvPr>
            <p:cNvSpPr/>
            <p:nvPr/>
          </p:nvSpPr>
          <p:spPr>
            <a:xfrm rot="20893374">
              <a:off x="3276600" y="-111823"/>
              <a:ext cx="762000" cy="1885950"/>
            </a:xfrm>
            <a:custGeom>
              <a:avLst/>
              <a:gdLst>
                <a:gd name="connsiteX0" fmla="*/ 0 w 762000"/>
                <a:gd name="connsiteY0" fmla="*/ 1885950 h 1885950"/>
                <a:gd name="connsiteX1" fmla="*/ 381000 w 762000"/>
                <a:gd name="connsiteY1" fmla="*/ 0 h 1885950"/>
                <a:gd name="connsiteX2" fmla="*/ 762000 w 762000"/>
                <a:gd name="connsiteY2" fmla="*/ 1885950 h 1885950"/>
                <a:gd name="connsiteX3" fmla="*/ 0 w 762000"/>
                <a:gd name="connsiteY3" fmla="*/ 1885950 h 1885950"/>
                <a:gd name="connsiteX0" fmla="*/ 0 w 762000"/>
                <a:gd name="connsiteY0" fmla="*/ 1885950 h 1885950"/>
                <a:gd name="connsiteX1" fmla="*/ 381000 w 762000"/>
                <a:gd name="connsiteY1" fmla="*/ 0 h 1885950"/>
                <a:gd name="connsiteX2" fmla="*/ 762000 w 762000"/>
                <a:gd name="connsiteY2" fmla="*/ 1885950 h 1885950"/>
                <a:gd name="connsiteX3" fmla="*/ 0 w 762000"/>
                <a:gd name="connsiteY3" fmla="*/ 1885950 h 1885950"/>
                <a:gd name="connsiteX0" fmla="*/ 0 w 762000"/>
                <a:gd name="connsiteY0" fmla="*/ 1885950 h 1885950"/>
                <a:gd name="connsiteX1" fmla="*/ 381000 w 762000"/>
                <a:gd name="connsiteY1" fmla="*/ 0 h 1885950"/>
                <a:gd name="connsiteX2" fmla="*/ 762000 w 762000"/>
                <a:gd name="connsiteY2" fmla="*/ 1885950 h 1885950"/>
                <a:gd name="connsiteX3" fmla="*/ 0 w 762000"/>
                <a:gd name="connsiteY3" fmla="*/ 1885950 h 188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0" h="1885950">
                  <a:moveTo>
                    <a:pt x="0" y="1885950"/>
                  </a:moveTo>
                  <a:cubicBezTo>
                    <a:pt x="127000" y="1257300"/>
                    <a:pt x="-13998" y="47361"/>
                    <a:pt x="381000" y="0"/>
                  </a:cubicBezTo>
                  <a:cubicBezTo>
                    <a:pt x="676704" y="99495"/>
                    <a:pt x="635000" y="1257300"/>
                    <a:pt x="762000" y="1885950"/>
                  </a:cubicBezTo>
                  <a:lnTo>
                    <a:pt x="0" y="1885950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5">
              <a:extLst>
                <a:ext uri="{FF2B5EF4-FFF2-40B4-BE49-F238E27FC236}">
                  <a16:creationId xmlns:a16="http://schemas.microsoft.com/office/drawing/2014/main" id="{F006E164-39F0-2FB7-EB06-67CDE3AFD718}"/>
                </a:ext>
              </a:extLst>
            </p:cNvPr>
            <p:cNvSpPr/>
            <p:nvPr/>
          </p:nvSpPr>
          <p:spPr>
            <a:xfrm rot="390099" flipH="1">
              <a:off x="5196468" y="3498249"/>
              <a:ext cx="1896384" cy="1398521"/>
            </a:xfrm>
            <a:custGeom>
              <a:avLst/>
              <a:gdLst>
                <a:gd name="connsiteX0" fmla="*/ 0 w 2641481"/>
                <a:gd name="connsiteY0" fmla="*/ 0 h 495300"/>
                <a:gd name="connsiteX1" fmla="*/ 2641481 w 2641481"/>
                <a:gd name="connsiteY1" fmla="*/ 0 h 495300"/>
                <a:gd name="connsiteX2" fmla="*/ 2641481 w 2641481"/>
                <a:gd name="connsiteY2" fmla="*/ 495300 h 495300"/>
                <a:gd name="connsiteX3" fmla="*/ 0 w 2641481"/>
                <a:gd name="connsiteY3" fmla="*/ 495300 h 495300"/>
                <a:gd name="connsiteX4" fmla="*/ 0 w 2641481"/>
                <a:gd name="connsiteY4" fmla="*/ 0 h 495300"/>
                <a:gd name="connsiteX0" fmla="*/ 0 w 2641481"/>
                <a:gd name="connsiteY0" fmla="*/ 742950 h 1238250"/>
                <a:gd name="connsiteX1" fmla="*/ 1879481 w 2641481"/>
                <a:gd name="connsiteY1" fmla="*/ 0 h 1238250"/>
                <a:gd name="connsiteX2" fmla="*/ 2641481 w 2641481"/>
                <a:gd name="connsiteY2" fmla="*/ 1238250 h 1238250"/>
                <a:gd name="connsiteX3" fmla="*/ 0 w 2641481"/>
                <a:gd name="connsiteY3" fmla="*/ 1238250 h 1238250"/>
                <a:gd name="connsiteX4" fmla="*/ 0 w 2641481"/>
                <a:gd name="connsiteY4" fmla="*/ 742950 h 1238250"/>
                <a:gd name="connsiteX0" fmla="*/ 0 w 2641481"/>
                <a:gd name="connsiteY0" fmla="*/ 742950 h 1238250"/>
                <a:gd name="connsiteX1" fmla="*/ 1879481 w 2641481"/>
                <a:gd name="connsiteY1" fmla="*/ 0 h 1238250"/>
                <a:gd name="connsiteX2" fmla="*/ 2641481 w 2641481"/>
                <a:gd name="connsiteY2" fmla="*/ 1238250 h 1238250"/>
                <a:gd name="connsiteX3" fmla="*/ 0 w 2641481"/>
                <a:gd name="connsiteY3" fmla="*/ 1238250 h 1238250"/>
                <a:gd name="connsiteX4" fmla="*/ 0 w 2641481"/>
                <a:gd name="connsiteY4" fmla="*/ 742950 h 1238250"/>
                <a:gd name="connsiteX0" fmla="*/ 0 w 2641481"/>
                <a:gd name="connsiteY0" fmla="*/ 914400 h 1409700"/>
                <a:gd name="connsiteX1" fmla="*/ 1631831 w 2641481"/>
                <a:gd name="connsiteY1" fmla="*/ 0 h 1409700"/>
                <a:gd name="connsiteX2" fmla="*/ 2641481 w 2641481"/>
                <a:gd name="connsiteY2" fmla="*/ 1409700 h 1409700"/>
                <a:gd name="connsiteX3" fmla="*/ 0 w 2641481"/>
                <a:gd name="connsiteY3" fmla="*/ 1409700 h 1409700"/>
                <a:gd name="connsiteX4" fmla="*/ 0 w 2641481"/>
                <a:gd name="connsiteY4" fmla="*/ 914400 h 1409700"/>
                <a:gd name="connsiteX0" fmla="*/ 0 w 2641481"/>
                <a:gd name="connsiteY0" fmla="*/ 914400 h 1409700"/>
                <a:gd name="connsiteX1" fmla="*/ 1631831 w 2641481"/>
                <a:gd name="connsiteY1" fmla="*/ 0 h 1409700"/>
                <a:gd name="connsiteX2" fmla="*/ 2641481 w 2641481"/>
                <a:gd name="connsiteY2" fmla="*/ 1409700 h 1409700"/>
                <a:gd name="connsiteX3" fmla="*/ 0 w 2641481"/>
                <a:gd name="connsiteY3" fmla="*/ 914400 h 1409700"/>
                <a:gd name="connsiteX0" fmla="*/ 0 w 2641481"/>
                <a:gd name="connsiteY0" fmla="*/ 914400 h 1435302"/>
                <a:gd name="connsiteX1" fmla="*/ 1631831 w 2641481"/>
                <a:gd name="connsiteY1" fmla="*/ 0 h 1435302"/>
                <a:gd name="connsiteX2" fmla="*/ 2641481 w 2641481"/>
                <a:gd name="connsiteY2" fmla="*/ 1409700 h 1435302"/>
                <a:gd name="connsiteX3" fmla="*/ 0 w 2641481"/>
                <a:gd name="connsiteY3" fmla="*/ 914400 h 1435302"/>
                <a:gd name="connsiteX0" fmla="*/ 0 w 2641481"/>
                <a:gd name="connsiteY0" fmla="*/ 914400 h 1468363"/>
                <a:gd name="connsiteX1" fmla="*/ 1631831 w 2641481"/>
                <a:gd name="connsiteY1" fmla="*/ 0 h 1468363"/>
                <a:gd name="connsiteX2" fmla="*/ 2641481 w 2641481"/>
                <a:gd name="connsiteY2" fmla="*/ 1409700 h 1468363"/>
                <a:gd name="connsiteX3" fmla="*/ 0 w 2641481"/>
                <a:gd name="connsiteY3" fmla="*/ 914400 h 1468363"/>
                <a:gd name="connsiteX0" fmla="*/ 0 w 2706892"/>
                <a:gd name="connsiteY0" fmla="*/ 983638 h 1482827"/>
                <a:gd name="connsiteX1" fmla="*/ 1697242 w 2706892"/>
                <a:gd name="connsiteY1" fmla="*/ 0 h 1482827"/>
                <a:gd name="connsiteX2" fmla="*/ 2706892 w 2706892"/>
                <a:gd name="connsiteY2" fmla="*/ 1409700 h 1482827"/>
                <a:gd name="connsiteX3" fmla="*/ 0 w 2706892"/>
                <a:gd name="connsiteY3" fmla="*/ 983638 h 1482827"/>
                <a:gd name="connsiteX0" fmla="*/ 0 w 2736782"/>
                <a:gd name="connsiteY0" fmla="*/ 983638 h 1458905"/>
                <a:gd name="connsiteX1" fmla="*/ 1697242 w 2736782"/>
                <a:gd name="connsiteY1" fmla="*/ 0 h 1458905"/>
                <a:gd name="connsiteX2" fmla="*/ 2706892 w 2736782"/>
                <a:gd name="connsiteY2" fmla="*/ 1409700 h 1458905"/>
                <a:gd name="connsiteX3" fmla="*/ 1889800 w 2736782"/>
                <a:gd name="connsiteY3" fmla="*/ 896828 h 1458905"/>
                <a:gd name="connsiteX4" fmla="*/ 0 w 2736782"/>
                <a:gd name="connsiteY4" fmla="*/ 983638 h 1458905"/>
                <a:gd name="connsiteX0" fmla="*/ 0 w 2736782"/>
                <a:gd name="connsiteY0" fmla="*/ 983638 h 1458905"/>
                <a:gd name="connsiteX1" fmla="*/ 1697242 w 2736782"/>
                <a:gd name="connsiteY1" fmla="*/ 0 h 1458905"/>
                <a:gd name="connsiteX2" fmla="*/ 2706892 w 2736782"/>
                <a:gd name="connsiteY2" fmla="*/ 1409700 h 1458905"/>
                <a:gd name="connsiteX3" fmla="*/ 1889800 w 2736782"/>
                <a:gd name="connsiteY3" fmla="*/ 896828 h 1458905"/>
                <a:gd name="connsiteX4" fmla="*/ 0 w 2736782"/>
                <a:gd name="connsiteY4" fmla="*/ 983638 h 1458905"/>
                <a:gd name="connsiteX0" fmla="*/ 6146 w 2742928"/>
                <a:gd name="connsiteY0" fmla="*/ 983638 h 1458905"/>
                <a:gd name="connsiteX1" fmla="*/ 1703388 w 2742928"/>
                <a:gd name="connsiteY1" fmla="*/ 0 h 1458905"/>
                <a:gd name="connsiteX2" fmla="*/ 2713038 w 2742928"/>
                <a:gd name="connsiteY2" fmla="*/ 1409700 h 1458905"/>
                <a:gd name="connsiteX3" fmla="*/ 1895946 w 2742928"/>
                <a:gd name="connsiteY3" fmla="*/ 896828 h 1458905"/>
                <a:gd name="connsiteX4" fmla="*/ 6146 w 2742928"/>
                <a:gd name="connsiteY4" fmla="*/ 983638 h 1458905"/>
                <a:gd name="connsiteX0" fmla="*/ 6584 w 2743366"/>
                <a:gd name="connsiteY0" fmla="*/ 983638 h 1458905"/>
                <a:gd name="connsiteX1" fmla="*/ 1703826 w 2743366"/>
                <a:gd name="connsiteY1" fmla="*/ 0 h 1458905"/>
                <a:gd name="connsiteX2" fmla="*/ 2713476 w 2743366"/>
                <a:gd name="connsiteY2" fmla="*/ 1409700 h 1458905"/>
                <a:gd name="connsiteX3" fmla="*/ 1896384 w 2743366"/>
                <a:gd name="connsiteY3" fmla="*/ 896828 h 1458905"/>
                <a:gd name="connsiteX4" fmla="*/ 6584 w 2743366"/>
                <a:gd name="connsiteY4" fmla="*/ 983638 h 1458905"/>
                <a:gd name="connsiteX0" fmla="*/ 6584 w 2743366"/>
                <a:gd name="connsiteY0" fmla="*/ 1100241 h 1575508"/>
                <a:gd name="connsiteX1" fmla="*/ 1634030 w 2743366"/>
                <a:gd name="connsiteY1" fmla="*/ 0 h 1575508"/>
                <a:gd name="connsiteX2" fmla="*/ 2713476 w 2743366"/>
                <a:gd name="connsiteY2" fmla="*/ 1526303 h 1575508"/>
                <a:gd name="connsiteX3" fmla="*/ 1896384 w 2743366"/>
                <a:gd name="connsiteY3" fmla="*/ 1013431 h 1575508"/>
                <a:gd name="connsiteX4" fmla="*/ 6584 w 2743366"/>
                <a:gd name="connsiteY4" fmla="*/ 1100241 h 1575508"/>
                <a:gd name="connsiteX0" fmla="*/ 6584 w 2743366"/>
                <a:gd name="connsiteY0" fmla="*/ 1100241 h 1575508"/>
                <a:gd name="connsiteX1" fmla="*/ 1634030 w 2743366"/>
                <a:gd name="connsiteY1" fmla="*/ 0 h 1575508"/>
                <a:gd name="connsiteX2" fmla="*/ 2713476 w 2743366"/>
                <a:gd name="connsiteY2" fmla="*/ 1526303 h 1575508"/>
                <a:gd name="connsiteX3" fmla="*/ 1896384 w 2743366"/>
                <a:gd name="connsiteY3" fmla="*/ 1013431 h 1575508"/>
                <a:gd name="connsiteX4" fmla="*/ 6584 w 2743366"/>
                <a:gd name="connsiteY4" fmla="*/ 1100241 h 1575508"/>
                <a:gd name="connsiteX0" fmla="*/ 6584 w 2743366"/>
                <a:gd name="connsiteY0" fmla="*/ 1100241 h 1575508"/>
                <a:gd name="connsiteX1" fmla="*/ 1634030 w 2743366"/>
                <a:gd name="connsiteY1" fmla="*/ 0 h 1575508"/>
                <a:gd name="connsiteX2" fmla="*/ 2713476 w 2743366"/>
                <a:gd name="connsiteY2" fmla="*/ 1526303 h 1575508"/>
                <a:gd name="connsiteX3" fmla="*/ 1896384 w 2743366"/>
                <a:gd name="connsiteY3" fmla="*/ 1013431 h 1575508"/>
                <a:gd name="connsiteX4" fmla="*/ 6584 w 2743366"/>
                <a:gd name="connsiteY4" fmla="*/ 1100241 h 1575508"/>
                <a:gd name="connsiteX0" fmla="*/ 6584 w 2743366"/>
                <a:gd name="connsiteY0" fmla="*/ 969025 h 1444292"/>
                <a:gd name="connsiteX1" fmla="*/ 1663814 w 2743366"/>
                <a:gd name="connsiteY1" fmla="*/ 0 h 1444292"/>
                <a:gd name="connsiteX2" fmla="*/ 2713476 w 2743366"/>
                <a:gd name="connsiteY2" fmla="*/ 1395087 h 1444292"/>
                <a:gd name="connsiteX3" fmla="*/ 1896384 w 2743366"/>
                <a:gd name="connsiteY3" fmla="*/ 882215 h 1444292"/>
                <a:gd name="connsiteX4" fmla="*/ 6584 w 2743366"/>
                <a:gd name="connsiteY4" fmla="*/ 969025 h 1444292"/>
                <a:gd name="connsiteX0" fmla="*/ 6584 w 1896384"/>
                <a:gd name="connsiteY0" fmla="*/ 969025 h 1398521"/>
                <a:gd name="connsiteX1" fmla="*/ 1663814 w 1896384"/>
                <a:gd name="connsiteY1" fmla="*/ 0 h 1398521"/>
                <a:gd name="connsiteX2" fmla="*/ 1896384 w 1896384"/>
                <a:gd name="connsiteY2" fmla="*/ 882215 h 1398521"/>
                <a:gd name="connsiteX3" fmla="*/ 6584 w 1896384"/>
                <a:gd name="connsiteY3" fmla="*/ 969025 h 139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6384" h="1398521">
                  <a:moveTo>
                    <a:pt x="6584" y="969025"/>
                  </a:moveTo>
                  <a:cubicBezTo>
                    <a:pt x="883285" y="1044659"/>
                    <a:pt x="604145" y="179110"/>
                    <a:pt x="1663814" y="0"/>
                  </a:cubicBezTo>
                  <a:lnTo>
                    <a:pt x="1896384" y="882215"/>
                  </a:lnTo>
                  <a:cubicBezTo>
                    <a:pt x="1034938" y="1831760"/>
                    <a:pt x="-96629" y="1230898"/>
                    <a:pt x="6584" y="969025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5AF863C-6025-70B7-6E8D-98ADFAD5BEC3}"/>
                </a:ext>
              </a:extLst>
            </p:cNvPr>
            <p:cNvSpPr/>
            <p:nvPr/>
          </p:nvSpPr>
          <p:spPr>
            <a:xfrm>
              <a:off x="2336859" y="3781696"/>
              <a:ext cx="520700" cy="381000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DE830F28-2DA3-792C-D626-8008983C21CB}"/>
                </a:ext>
              </a:extLst>
            </p:cNvPr>
            <p:cNvGrpSpPr/>
            <p:nvPr/>
          </p:nvGrpSpPr>
          <p:grpSpPr>
            <a:xfrm>
              <a:off x="4219268" y="1976389"/>
              <a:ext cx="1263340" cy="1885984"/>
              <a:chOff x="4219268" y="1976389"/>
              <a:chExt cx="1263340" cy="1885984"/>
            </a:xfrm>
            <a:grpFill/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D10AB97-65BE-CE0F-3623-724B94A613D7}"/>
                  </a:ext>
                </a:extLst>
              </p:cNvPr>
              <p:cNvSpPr/>
              <p:nvPr/>
            </p:nvSpPr>
            <p:spPr>
              <a:xfrm>
                <a:off x="4219268" y="2571750"/>
                <a:ext cx="1171881" cy="1290623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Arc 78">
                <a:extLst>
                  <a:ext uri="{FF2B5EF4-FFF2-40B4-BE49-F238E27FC236}">
                    <a16:creationId xmlns:a16="http://schemas.microsoft.com/office/drawing/2014/main" id="{73B18520-D566-9594-641F-9A93B5546F6E}"/>
                  </a:ext>
                </a:extLst>
              </p:cNvPr>
              <p:cNvSpPr/>
              <p:nvPr/>
            </p:nvSpPr>
            <p:spPr>
              <a:xfrm rot="6933585">
                <a:off x="4951469" y="2268095"/>
                <a:ext cx="391384" cy="391384"/>
              </a:xfrm>
              <a:prstGeom prst="arc">
                <a:avLst/>
              </a:prstGeom>
              <a:grp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Arc 79">
                <a:extLst>
                  <a:ext uri="{FF2B5EF4-FFF2-40B4-BE49-F238E27FC236}">
                    <a16:creationId xmlns:a16="http://schemas.microsoft.com/office/drawing/2014/main" id="{D157A296-4B12-BA26-AE91-09D2F9D56B2C}"/>
                  </a:ext>
                </a:extLst>
              </p:cNvPr>
              <p:cNvSpPr/>
              <p:nvPr/>
            </p:nvSpPr>
            <p:spPr>
              <a:xfrm rot="6933585">
                <a:off x="5021320" y="2376057"/>
                <a:ext cx="391384" cy="391384"/>
              </a:xfrm>
              <a:prstGeom prst="arc">
                <a:avLst/>
              </a:prstGeom>
              <a:grp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Arc 80">
                <a:extLst>
                  <a:ext uri="{FF2B5EF4-FFF2-40B4-BE49-F238E27FC236}">
                    <a16:creationId xmlns:a16="http://schemas.microsoft.com/office/drawing/2014/main" id="{AD3F29FF-2BC1-52A8-4178-BB23981334B2}"/>
                  </a:ext>
                </a:extLst>
              </p:cNvPr>
              <p:cNvSpPr/>
              <p:nvPr/>
            </p:nvSpPr>
            <p:spPr>
              <a:xfrm rot="7297294">
                <a:off x="5091172" y="2480079"/>
                <a:ext cx="391384" cy="391384"/>
              </a:xfrm>
              <a:prstGeom prst="arc">
                <a:avLst/>
              </a:prstGeom>
              <a:grp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0C4B8F80-D300-46DD-07ED-F778C519FA30}"/>
                  </a:ext>
                </a:extLst>
              </p:cNvPr>
              <p:cNvSpPr/>
              <p:nvPr/>
            </p:nvSpPr>
            <p:spPr>
              <a:xfrm rot="2926111">
                <a:off x="4741474" y="2775647"/>
                <a:ext cx="486783" cy="342159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61F0FDAB-2145-3D4B-4A6C-793833A757B4}"/>
                  </a:ext>
                </a:extLst>
              </p:cNvPr>
              <p:cNvSpPr/>
              <p:nvPr/>
            </p:nvSpPr>
            <p:spPr>
              <a:xfrm rot="18878363">
                <a:off x="4949704" y="3490659"/>
                <a:ext cx="203553" cy="142833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Arc 83">
                <a:extLst>
                  <a:ext uri="{FF2B5EF4-FFF2-40B4-BE49-F238E27FC236}">
                    <a16:creationId xmlns:a16="http://schemas.microsoft.com/office/drawing/2014/main" id="{4322668B-ABAC-4145-7AB3-E1A703A126F9}"/>
                  </a:ext>
                </a:extLst>
              </p:cNvPr>
              <p:cNvSpPr/>
              <p:nvPr/>
            </p:nvSpPr>
            <p:spPr>
              <a:xfrm rot="20685091">
                <a:off x="4991610" y="1976389"/>
                <a:ext cx="490998" cy="818137"/>
              </a:xfrm>
              <a:prstGeom prst="arc">
                <a:avLst/>
              </a:prstGeom>
              <a:grp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43E3D54-D4C7-6529-1C1B-19532B368D0E}"/>
                </a:ext>
              </a:extLst>
            </p:cNvPr>
            <p:cNvGrpSpPr/>
            <p:nvPr/>
          </p:nvGrpSpPr>
          <p:grpSpPr>
            <a:xfrm flipH="1">
              <a:off x="2336859" y="1825238"/>
              <a:ext cx="1263340" cy="1885984"/>
              <a:chOff x="4219268" y="1976389"/>
              <a:chExt cx="1263340" cy="1885984"/>
            </a:xfrm>
            <a:grpFill/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4887C610-4B75-C6B2-AEBE-7B3C88616D29}"/>
                  </a:ext>
                </a:extLst>
              </p:cNvPr>
              <p:cNvSpPr/>
              <p:nvPr/>
            </p:nvSpPr>
            <p:spPr>
              <a:xfrm>
                <a:off x="4219268" y="2571750"/>
                <a:ext cx="1171881" cy="1290623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6D6794AD-2025-FD08-D9AC-8D957EBC2A3C}"/>
                  </a:ext>
                </a:extLst>
              </p:cNvPr>
              <p:cNvSpPr/>
              <p:nvPr/>
            </p:nvSpPr>
            <p:spPr>
              <a:xfrm rot="6933585">
                <a:off x="4951469" y="2268095"/>
                <a:ext cx="391384" cy="391384"/>
              </a:xfrm>
              <a:prstGeom prst="arc">
                <a:avLst/>
              </a:prstGeom>
              <a:grp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Arc 72">
                <a:extLst>
                  <a:ext uri="{FF2B5EF4-FFF2-40B4-BE49-F238E27FC236}">
                    <a16:creationId xmlns:a16="http://schemas.microsoft.com/office/drawing/2014/main" id="{CDA4C034-9238-5754-B687-33DC0647E5C6}"/>
                  </a:ext>
                </a:extLst>
              </p:cNvPr>
              <p:cNvSpPr/>
              <p:nvPr/>
            </p:nvSpPr>
            <p:spPr>
              <a:xfrm rot="6933585">
                <a:off x="5021320" y="2376057"/>
                <a:ext cx="391384" cy="391384"/>
              </a:xfrm>
              <a:prstGeom prst="arc">
                <a:avLst/>
              </a:prstGeom>
              <a:grp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Arc 73">
                <a:extLst>
                  <a:ext uri="{FF2B5EF4-FFF2-40B4-BE49-F238E27FC236}">
                    <a16:creationId xmlns:a16="http://schemas.microsoft.com/office/drawing/2014/main" id="{8640196B-FD09-DC72-C5DE-DD3A34E79473}"/>
                  </a:ext>
                </a:extLst>
              </p:cNvPr>
              <p:cNvSpPr/>
              <p:nvPr/>
            </p:nvSpPr>
            <p:spPr>
              <a:xfrm rot="7297294">
                <a:off x="5091172" y="2480079"/>
                <a:ext cx="391384" cy="391384"/>
              </a:xfrm>
              <a:prstGeom prst="arc">
                <a:avLst/>
              </a:prstGeom>
              <a:grp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595E690D-6995-5752-6F05-E1EE6841D646}"/>
                  </a:ext>
                </a:extLst>
              </p:cNvPr>
              <p:cNvSpPr/>
              <p:nvPr/>
            </p:nvSpPr>
            <p:spPr>
              <a:xfrm rot="2926111">
                <a:off x="4741474" y="2775647"/>
                <a:ext cx="486783" cy="342159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442399AF-F629-BDAA-4572-476505D8862D}"/>
                  </a:ext>
                </a:extLst>
              </p:cNvPr>
              <p:cNvSpPr/>
              <p:nvPr/>
            </p:nvSpPr>
            <p:spPr>
              <a:xfrm rot="18878363">
                <a:off x="4949704" y="3490659"/>
                <a:ext cx="203553" cy="142833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Arc 76">
                <a:extLst>
                  <a:ext uri="{FF2B5EF4-FFF2-40B4-BE49-F238E27FC236}">
                    <a16:creationId xmlns:a16="http://schemas.microsoft.com/office/drawing/2014/main" id="{0D4CA495-4283-CF4A-015C-7FC83930E38D}"/>
                  </a:ext>
                </a:extLst>
              </p:cNvPr>
              <p:cNvSpPr/>
              <p:nvPr/>
            </p:nvSpPr>
            <p:spPr>
              <a:xfrm rot="20685091">
                <a:off x="4991610" y="1976389"/>
                <a:ext cx="490998" cy="818137"/>
              </a:xfrm>
              <a:prstGeom prst="arc">
                <a:avLst/>
              </a:prstGeom>
              <a:grp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E80C6B5-7C85-B3C0-6197-2FEED2BD396D}"/>
                </a:ext>
              </a:extLst>
            </p:cNvPr>
            <p:cNvSpPr/>
            <p:nvPr/>
          </p:nvSpPr>
          <p:spPr>
            <a:xfrm rot="17347929">
              <a:off x="4618126" y="3886776"/>
              <a:ext cx="1448538" cy="148144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210307F-B4C9-43BB-F73C-E3E700A86B1C}"/>
                </a:ext>
              </a:extLst>
            </p:cNvPr>
            <p:cNvSpPr/>
            <p:nvPr/>
          </p:nvSpPr>
          <p:spPr>
            <a:xfrm>
              <a:off x="4626461" y="3947657"/>
              <a:ext cx="520700" cy="381000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EC905F2-EC8C-6D30-1AA3-7CA62CA0D51E}"/>
                </a:ext>
              </a:extLst>
            </p:cNvPr>
            <p:cNvSpPr/>
            <p:nvPr/>
          </p:nvSpPr>
          <p:spPr>
            <a:xfrm rot="15262294" flipV="1">
              <a:off x="8678869" y="4689583"/>
              <a:ext cx="293890" cy="332101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6C3597A1-E7A8-00F0-60EA-9D33AC7D139A}"/>
                </a:ext>
              </a:extLst>
            </p:cNvPr>
            <p:cNvSpPr/>
            <p:nvPr/>
          </p:nvSpPr>
          <p:spPr>
            <a:xfrm rot="8687405">
              <a:off x="3351001" y="3335051"/>
              <a:ext cx="914400" cy="914400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74B9711-E17C-C300-3315-88AE204347A9}"/>
                </a:ext>
              </a:extLst>
            </p:cNvPr>
            <p:cNvSpPr/>
            <p:nvPr/>
          </p:nvSpPr>
          <p:spPr>
            <a:xfrm rot="17293673">
              <a:off x="4726466" y="3621371"/>
              <a:ext cx="1383653" cy="286786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4570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036937" y="-635256"/>
            <a:ext cx="6010437" cy="413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26290" dirty="0">
                <a:solidFill>
                  <a:prstClr val="black"/>
                </a:solidFill>
                <a:latin typeface="Teaching Print Dotted" pitchFamily="50" charset="0"/>
              </a:rPr>
              <a:t>O </a:t>
            </a:r>
            <a:r>
              <a:rPr lang="en-US" sz="26290" dirty="0" err="1">
                <a:solidFill>
                  <a:prstClr val="black"/>
                </a:solidFill>
                <a:latin typeface="Teaching Print Dotted" pitchFamily="50" charset="0"/>
              </a:rPr>
              <a:t>o</a:t>
            </a:r>
            <a:endParaRPr lang="en-US" sz="2629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354114" y="799752"/>
            <a:ext cx="396261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I can write Alphabet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F1124FA-D6B2-2DA7-1620-7EE39A2DB174}"/>
              </a:ext>
            </a:extLst>
          </p:cNvPr>
          <p:cNvGrpSpPr/>
          <p:nvPr/>
        </p:nvGrpSpPr>
        <p:grpSpPr>
          <a:xfrm>
            <a:off x="469839" y="1408800"/>
            <a:ext cx="2048630" cy="2477400"/>
            <a:chOff x="3776869" y="96462"/>
            <a:chExt cx="5353878" cy="6474423"/>
          </a:xfrm>
          <a:solidFill>
            <a:srgbClr val="FFFFFF"/>
          </a:solidFill>
        </p:grpSpPr>
        <p:sp>
          <p:nvSpPr>
            <p:cNvPr id="3" name="Moon 6">
              <a:extLst>
                <a:ext uri="{FF2B5EF4-FFF2-40B4-BE49-F238E27FC236}">
                  <a16:creationId xmlns:a16="http://schemas.microsoft.com/office/drawing/2014/main" id="{8B654918-1838-01FF-5C14-1AD534E48A91}"/>
                </a:ext>
              </a:extLst>
            </p:cNvPr>
            <p:cNvSpPr/>
            <p:nvPr/>
          </p:nvSpPr>
          <p:spPr>
            <a:xfrm>
              <a:off x="3962089" y="3204961"/>
              <a:ext cx="969138" cy="2657152"/>
            </a:xfrm>
            <a:custGeom>
              <a:avLst/>
              <a:gdLst>
                <a:gd name="connsiteX0" fmla="*/ 950889 w 950889"/>
                <a:gd name="connsiteY0" fmla="*/ 1901778 h 1901778"/>
                <a:gd name="connsiteX1" fmla="*/ 0 w 950889"/>
                <a:gd name="connsiteY1" fmla="*/ 950889 h 1901778"/>
                <a:gd name="connsiteX2" fmla="*/ 950889 w 950889"/>
                <a:gd name="connsiteY2" fmla="*/ 0 h 1901778"/>
                <a:gd name="connsiteX3" fmla="*/ 950889 w 950889"/>
                <a:gd name="connsiteY3" fmla="*/ 1901778 h 1901778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1712 w 951712"/>
                <a:gd name="connsiteY0" fmla="*/ 2657152 h 2657152"/>
                <a:gd name="connsiteX1" fmla="*/ 823 w 951712"/>
                <a:gd name="connsiteY1" fmla="*/ 1706263 h 2657152"/>
                <a:gd name="connsiteX2" fmla="*/ 951712 w 951712"/>
                <a:gd name="connsiteY2" fmla="*/ 0 h 2657152"/>
                <a:gd name="connsiteX3" fmla="*/ 951712 w 951712"/>
                <a:gd name="connsiteY3" fmla="*/ 2657152 h 2657152"/>
                <a:gd name="connsiteX0" fmla="*/ 232577 w 232577"/>
                <a:gd name="connsiteY0" fmla="*/ 2657152 h 2657152"/>
                <a:gd name="connsiteX1" fmla="*/ 232577 w 232577"/>
                <a:gd name="connsiteY1" fmla="*/ 0 h 2657152"/>
                <a:gd name="connsiteX2" fmla="*/ 232577 w 232577"/>
                <a:gd name="connsiteY2" fmla="*/ 2657152 h 2657152"/>
                <a:gd name="connsiteX0" fmla="*/ 735954 w 735954"/>
                <a:gd name="connsiteY0" fmla="*/ 2657152 h 2657152"/>
                <a:gd name="connsiteX1" fmla="*/ 735954 w 735954"/>
                <a:gd name="connsiteY1" fmla="*/ 0 h 2657152"/>
                <a:gd name="connsiteX2" fmla="*/ 735954 w 735954"/>
                <a:gd name="connsiteY2" fmla="*/ 2657152 h 2657152"/>
                <a:gd name="connsiteX0" fmla="*/ 969138 w 969138"/>
                <a:gd name="connsiteY0" fmla="*/ 2657152 h 2657152"/>
                <a:gd name="connsiteX1" fmla="*/ 969138 w 969138"/>
                <a:gd name="connsiteY1" fmla="*/ 0 h 2657152"/>
                <a:gd name="connsiteX2" fmla="*/ 969138 w 969138"/>
                <a:gd name="connsiteY2" fmla="*/ 2657152 h 265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9138" h="2657152">
                  <a:moveTo>
                    <a:pt x="969138" y="2657152"/>
                  </a:moveTo>
                  <a:lnTo>
                    <a:pt x="969138" y="0"/>
                  </a:lnTo>
                  <a:cubicBezTo>
                    <a:pt x="-513" y="239674"/>
                    <a:pt x="-610113" y="2099424"/>
                    <a:pt x="969138" y="2657152"/>
                  </a:cubicBezTo>
                  <a:close/>
                </a:path>
              </a:pathLst>
            </a:cu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Moon 6">
              <a:extLst>
                <a:ext uri="{FF2B5EF4-FFF2-40B4-BE49-F238E27FC236}">
                  <a16:creationId xmlns:a16="http://schemas.microsoft.com/office/drawing/2014/main" id="{19841076-F90A-26A2-37A6-AD7AB35DA6FB}"/>
                </a:ext>
              </a:extLst>
            </p:cNvPr>
            <p:cNvSpPr/>
            <p:nvPr/>
          </p:nvSpPr>
          <p:spPr>
            <a:xfrm flipH="1">
              <a:off x="7932458" y="3229982"/>
              <a:ext cx="969138" cy="2657152"/>
            </a:xfrm>
            <a:custGeom>
              <a:avLst/>
              <a:gdLst>
                <a:gd name="connsiteX0" fmla="*/ 950889 w 950889"/>
                <a:gd name="connsiteY0" fmla="*/ 1901778 h 1901778"/>
                <a:gd name="connsiteX1" fmla="*/ 0 w 950889"/>
                <a:gd name="connsiteY1" fmla="*/ 950889 h 1901778"/>
                <a:gd name="connsiteX2" fmla="*/ 950889 w 950889"/>
                <a:gd name="connsiteY2" fmla="*/ 0 h 1901778"/>
                <a:gd name="connsiteX3" fmla="*/ 950889 w 950889"/>
                <a:gd name="connsiteY3" fmla="*/ 1901778 h 1901778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1712 w 951712"/>
                <a:gd name="connsiteY0" fmla="*/ 2657152 h 2657152"/>
                <a:gd name="connsiteX1" fmla="*/ 823 w 951712"/>
                <a:gd name="connsiteY1" fmla="*/ 1706263 h 2657152"/>
                <a:gd name="connsiteX2" fmla="*/ 951712 w 951712"/>
                <a:gd name="connsiteY2" fmla="*/ 0 h 2657152"/>
                <a:gd name="connsiteX3" fmla="*/ 951712 w 951712"/>
                <a:gd name="connsiteY3" fmla="*/ 2657152 h 2657152"/>
                <a:gd name="connsiteX0" fmla="*/ 232577 w 232577"/>
                <a:gd name="connsiteY0" fmla="*/ 2657152 h 2657152"/>
                <a:gd name="connsiteX1" fmla="*/ 232577 w 232577"/>
                <a:gd name="connsiteY1" fmla="*/ 0 h 2657152"/>
                <a:gd name="connsiteX2" fmla="*/ 232577 w 232577"/>
                <a:gd name="connsiteY2" fmla="*/ 2657152 h 2657152"/>
                <a:gd name="connsiteX0" fmla="*/ 735954 w 735954"/>
                <a:gd name="connsiteY0" fmla="*/ 2657152 h 2657152"/>
                <a:gd name="connsiteX1" fmla="*/ 735954 w 735954"/>
                <a:gd name="connsiteY1" fmla="*/ 0 h 2657152"/>
                <a:gd name="connsiteX2" fmla="*/ 735954 w 735954"/>
                <a:gd name="connsiteY2" fmla="*/ 2657152 h 2657152"/>
                <a:gd name="connsiteX0" fmla="*/ 969138 w 969138"/>
                <a:gd name="connsiteY0" fmla="*/ 2657152 h 2657152"/>
                <a:gd name="connsiteX1" fmla="*/ 969138 w 969138"/>
                <a:gd name="connsiteY1" fmla="*/ 0 h 2657152"/>
                <a:gd name="connsiteX2" fmla="*/ 969138 w 969138"/>
                <a:gd name="connsiteY2" fmla="*/ 2657152 h 265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9138" h="2657152">
                  <a:moveTo>
                    <a:pt x="969138" y="2657152"/>
                  </a:moveTo>
                  <a:lnTo>
                    <a:pt x="969138" y="0"/>
                  </a:lnTo>
                  <a:cubicBezTo>
                    <a:pt x="-513" y="239674"/>
                    <a:pt x="-610113" y="2099424"/>
                    <a:pt x="969138" y="2657152"/>
                  </a:cubicBezTo>
                  <a:close/>
                </a:path>
              </a:pathLst>
            </a:cu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F958A64-947B-09B8-230E-E2A69B9A093B}"/>
                </a:ext>
              </a:extLst>
            </p:cNvPr>
            <p:cNvSpPr/>
            <p:nvPr/>
          </p:nvSpPr>
          <p:spPr>
            <a:xfrm>
              <a:off x="3776869" y="344557"/>
              <a:ext cx="5353878" cy="4373217"/>
            </a:xfrm>
            <a:prstGeom prst="ellipse">
              <a:avLst/>
            </a:prstGeom>
            <a:solidFill>
              <a:srgbClr val="FCD7B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4E0341C-1414-3368-488E-812CCF51421B}"/>
                </a:ext>
              </a:extLst>
            </p:cNvPr>
            <p:cNvSpPr/>
            <p:nvPr/>
          </p:nvSpPr>
          <p:spPr>
            <a:xfrm rot="5400000">
              <a:off x="4743948" y="2697056"/>
              <a:ext cx="3405989" cy="4041435"/>
            </a:xfrm>
            <a:prstGeom prst="ellipse">
              <a:avLst/>
            </a:prstGeom>
            <a:solidFill>
              <a:srgbClr val="FCD7B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D1A87DA7-62F2-B49A-CB75-BE41B313EC33}"/>
                </a:ext>
              </a:extLst>
            </p:cNvPr>
            <p:cNvSpPr/>
            <p:nvPr/>
          </p:nvSpPr>
          <p:spPr>
            <a:xfrm>
              <a:off x="7060118" y="5914439"/>
              <a:ext cx="706915" cy="656446"/>
            </a:xfrm>
            <a:custGeom>
              <a:avLst/>
              <a:gdLst>
                <a:gd name="connsiteX0" fmla="*/ 0 w 344557"/>
                <a:gd name="connsiteY0" fmla="*/ 0 h 258507"/>
                <a:gd name="connsiteX1" fmla="*/ 344557 w 344557"/>
                <a:gd name="connsiteY1" fmla="*/ 0 h 258507"/>
                <a:gd name="connsiteX2" fmla="*/ 344557 w 344557"/>
                <a:gd name="connsiteY2" fmla="*/ 258507 h 258507"/>
                <a:gd name="connsiteX3" fmla="*/ 0 w 344557"/>
                <a:gd name="connsiteY3" fmla="*/ 258507 h 258507"/>
                <a:gd name="connsiteX4" fmla="*/ 0 w 344557"/>
                <a:gd name="connsiteY4" fmla="*/ 0 h 258507"/>
                <a:gd name="connsiteX0" fmla="*/ 0 w 344557"/>
                <a:gd name="connsiteY0" fmla="*/ 31336 h 289843"/>
                <a:gd name="connsiteX1" fmla="*/ 155161 w 344557"/>
                <a:gd name="connsiteY1" fmla="*/ 0 h 289843"/>
                <a:gd name="connsiteX2" fmla="*/ 344557 w 344557"/>
                <a:gd name="connsiteY2" fmla="*/ 31336 h 289843"/>
                <a:gd name="connsiteX3" fmla="*/ 344557 w 344557"/>
                <a:gd name="connsiteY3" fmla="*/ 289843 h 289843"/>
                <a:gd name="connsiteX4" fmla="*/ 0 w 344557"/>
                <a:gd name="connsiteY4" fmla="*/ 289843 h 289843"/>
                <a:gd name="connsiteX5" fmla="*/ 0 w 344557"/>
                <a:gd name="connsiteY5" fmla="*/ 31336 h 289843"/>
                <a:gd name="connsiteX0" fmla="*/ 0 w 522357"/>
                <a:gd name="connsiteY0" fmla="*/ 31336 h 289843"/>
                <a:gd name="connsiteX1" fmla="*/ 155161 w 522357"/>
                <a:gd name="connsiteY1" fmla="*/ 0 h 289843"/>
                <a:gd name="connsiteX2" fmla="*/ 522357 w 522357"/>
                <a:gd name="connsiteY2" fmla="*/ 15461 h 289843"/>
                <a:gd name="connsiteX3" fmla="*/ 344557 w 522357"/>
                <a:gd name="connsiteY3" fmla="*/ 289843 h 289843"/>
                <a:gd name="connsiteX4" fmla="*/ 0 w 522357"/>
                <a:gd name="connsiteY4" fmla="*/ 289843 h 289843"/>
                <a:gd name="connsiteX5" fmla="*/ 0 w 522357"/>
                <a:gd name="connsiteY5" fmla="*/ 31336 h 289843"/>
                <a:gd name="connsiteX0" fmla="*/ 0 w 522357"/>
                <a:gd name="connsiteY0" fmla="*/ 31336 h 439068"/>
                <a:gd name="connsiteX1" fmla="*/ 155161 w 522357"/>
                <a:gd name="connsiteY1" fmla="*/ 0 h 439068"/>
                <a:gd name="connsiteX2" fmla="*/ 522357 w 522357"/>
                <a:gd name="connsiteY2" fmla="*/ 15461 h 439068"/>
                <a:gd name="connsiteX3" fmla="*/ 246132 w 522357"/>
                <a:gd name="connsiteY3" fmla="*/ 439068 h 439068"/>
                <a:gd name="connsiteX4" fmla="*/ 0 w 522357"/>
                <a:gd name="connsiteY4" fmla="*/ 289843 h 439068"/>
                <a:gd name="connsiteX5" fmla="*/ 0 w 522357"/>
                <a:gd name="connsiteY5" fmla="*/ 31336 h 439068"/>
                <a:gd name="connsiteX0" fmla="*/ 53975 w 576332"/>
                <a:gd name="connsiteY0" fmla="*/ 31336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5" fmla="*/ 53975 w 576332"/>
                <a:gd name="connsiteY5" fmla="*/ 31336 h 439068"/>
                <a:gd name="connsiteX0" fmla="*/ 0 w 576332"/>
                <a:gd name="connsiteY0" fmla="*/ 388268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0" fmla="*/ 0 w 576332"/>
                <a:gd name="connsiteY0" fmla="*/ 576510 h 627310"/>
                <a:gd name="connsiteX1" fmla="*/ 209136 w 576332"/>
                <a:gd name="connsiteY1" fmla="*/ 188242 h 627310"/>
                <a:gd name="connsiteX2" fmla="*/ 576332 w 576332"/>
                <a:gd name="connsiteY2" fmla="*/ 203703 h 627310"/>
                <a:gd name="connsiteX3" fmla="*/ 300107 w 576332"/>
                <a:gd name="connsiteY3" fmla="*/ 627310 h 627310"/>
                <a:gd name="connsiteX4" fmla="*/ 0 w 576332"/>
                <a:gd name="connsiteY4" fmla="*/ 576510 h 627310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124529 w 700861"/>
                <a:gd name="connsiteY4" fmla="*/ 567196 h 617996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289216 w 700861"/>
                <a:gd name="connsiteY4" fmla="*/ 537702 h 617996"/>
                <a:gd name="connsiteX5" fmla="*/ 124529 w 700861"/>
                <a:gd name="connsiteY5" fmla="*/ 567196 h 617996"/>
                <a:gd name="connsiteX0" fmla="*/ 124529 w 424636"/>
                <a:gd name="connsiteY0" fmla="*/ 567196 h 617996"/>
                <a:gd name="connsiteX1" fmla="*/ 333665 w 424636"/>
                <a:gd name="connsiteY1" fmla="*/ 178928 h 617996"/>
                <a:gd name="connsiteX2" fmla="*/ 424636 w 424636"/>
                <a:gd name="connsiteY2" fmla="*/ 617996 h 617996"/>
                <a:gd name="connsiteX3" fmla="*/ 289216 w 424636"/>
                <a:gd name="connsiteY3" fmla="*/ 537702 h 617996"/>
                <a:gd name="connsiteX4" fmla="*/ 124529 w 424636"/>
                <a:gd name="connsiteY4" fmla="*/ 567196 h 617996"/>
                <a:gd name="connsiteX0" fmla="*/ 124529 w 567351"/>
                <a:gd name="connsiteY0" fmla="*/ 567196 h 617996"/>
                <a:gd name="connsiteX1" fmla="*/ 333665 w 567351"/>
                <a:gd name="connsiteY1" fmla="*/ 178928 h 617996"/>
                <a:gd name="connsiteX2" fmla="*/ 424636 w 567351"/>
                <a:gd name="connsiteY2" fmla="*/ 617996 h 617996"/>
                <a:gd name="connsiteX3" fmla="*/ 289216 w 567351"/>
                <a:gd name="connsiteY3" fmla="*/ 537702 h 617996"/>
                <a:gd name="connsiteX4" fmla="*/ 124529 w 567351"/>
                <a:gd name="connsiteY4" fmla="*/ 567196 h 617996"/>
                <a:gd name="connsiteX0" fmla="*/ 124529 w 696228"/>
                <a:gd name="connsiteY0" fmla="*/ 567196 h 617996"/>
                <a:gd name="connsiteX1" fmla="*/ 333665 w 696228"/>
                <a:gd name="connsiteY1" fmla="*/ 178928 h 617996"/>
                <a:gd name="connsiteX2" fmla="*/ 424636 w 696228"/>
                <a:gd name="connsiteY2" fmla="*/ 617996 h 617996"/>
                <a:gd name="connsiteX3" fmla="*/ 289216 w 696228"/>
                <a:gd name="connsiteY3" fmla="*/ 537702 h 617996"/>
                <a:gd name="connsiteX4" fmla="*/ 124529 w 696228"/>
                <a:gd name="connsiteY4" fmla="*/ 567196 h 617996"/>
                <a:gd name="connsiteX0" fmla="*/ 78167 w 649866"/>
                <a:gd name="connsiteY0" fmla="*/ 593595 h 644395"/>
                <a:gd name="connsiteX1" fmla="*/ 287303 w 649866"/>
                <a:gd name="connsiteY1" fmla="*/ 205327 h 644395"/>
                <a:gd name="connsiteX2" fmla="*/ 378274 w 649866"/>
                <a:gd name="connsiteY2" fmla="*/ 644395 h 644395"/>
                <a:gd name="connsiteX3" fmla="*/ 242854 w 649866"/>
                <a:gd name="connsiteY3" fmla="*/ 564101 h 644395"/>
                <a:gd name="connsiteX4" fmla="*/ 78167 w 649866"/>
                <a:gd name="connsiteY4" fmla="*/ 593595 h 644395"/>
                <a:gd name="connsiteX0" fmla="*/ 78167 w 603229"/>
                <a:gd name="connsiteY0" fmla="*/ 593595 h 644395"/>
                <a:gd name="connsiteX1" fmla="*/ 287303 w 603229"/>
                <a:gd name="connsiteY1" fmla="*/ 205327 h 644395"/>
                <a:gd name="connsiteX2" fmla="*/ 378274 w 603229"/>
                <a:gd name="connsiteY2" fmla="*/ 644395 h 644395"/>
                <a:gd name="connsiteX3" fmla="*/ 242854 w 603229"/>
                <a:gd name="connsiteY3" fmla="*/ 564101 h 644395"/>
                <a:gd name="connsiteX4" fmla="*/ 78167 w 603229"/>
                <a:gd name="connsiteY4" fmla="*/ 593595 h 644395"/>
                <a:gd name="connsiteX0" fmla="*/ 134845 w 659907"/>
                <a:gd name="connsiteY0" fmla="*/ 604755 h 655555"/>
                <a:gd name="connsiteX1" fmla="*/ 343981 w 659907"/>
                <a:gd name="connsiteY1" fmla="*/ 216487 h 655555"/>
                <a:gd name="connsiteX2" fmla="*/ 434952 w 659907"/>
                <a:gd name="connsiteY2" fmla="*/ 655555 h 655555"/>
                <a:gd name="connsiteX3" fmla="*/ 299532 w 659907"/>
                <a:gd name="connsiteY3" fmla="*/ 575261 h 655555"/>
                <a:gd name="connsiteX4" fmla="*/ 134845 w 659907"/>
                <a:gd name="connsiteY4" fmla="*/ 604755 h 655555"/>
                <a:gd name="connsiteX0" fmla="*/ 134845 w 701493"/>
                <a:gd name="connsiteY0" fmla="*/ 604755 h 655555"/>
                <a:gd name="connsiteX1" fmla="*/ 343981 w 701493"/>
                <a:gd name="connsiteY1" fmla="*/ 216487 h 655555"/>
                <a:gd name="connsiteX2" fmla="*/ 434952 w 701493"/>
                <a:gd name="connsiteY2" fmla="*/ 655555 h 655555"/>
                <a:gd name="connsiteX3" fmla="*/ 299532 w 701493"/>
                <a:gd name="connsiteY3" fmla="*/ 575261 h 655555"/>
                <a:gd name="connsiteX4" fmla="*/ 134845 w 701493"/>
                <a:gd name="connsiteY4" fmla="*/ 604755 h 655555"/>
                <a:gd name="connsiteX0" fmla="*/ 134845 w 706915"/>
                <a:gd name="connsiteY0" fmla="*/ 604755 h 655555"/>
                <a:gd name="connsiteX1" fmla="*/ 343981 w 706915"/>
                <a:gd name="connsiteY1" fmla="*/ 216487 h 655555"/>
                <a:gd name="connsiteX2" fmla="*/ 434952 w 706915"/>
                <a:gd name="connsiteY2" fmla="*/ 655555 h 655555"/>
                <a:gd name="connsiteX3" fmla="*/ 299532 w 706915"/>
                <a:gd name="connsiteY3" fmla="*/ 575261 h 655555"/>
                <a:gd name="connsiteX4" fmla="*/ 134845 w 706915"/>
                <a:gd name="connsiteY4" fmla="*/ 604755 h 655555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6915" h="656446">
                  <a:moveTo>
                    <a:pt x="134845" y="604755"/>
                  </a:moveTo>
                  <a:cubicBezTo>
                    <a:pt x="-230418" y="465807"/>
                    <a:pt x="252044" y="-393865"/>
                    <a:pt x="343981" y="216487"/>
                  </a:cubicBezTo>
                  <a:cubicBezTo>
                    <a:pt x="691805" y="-338832"/>
                    <a:pt x="906278" y="442524"/>
                    <a:pt x="434952" y="655555"/>
                  </a:cubicBezTo>
                  <a:cubicBezTo>
                    <a:pt x="387695" y="665832"/>
                    <a:pt x="346789" y="584034"/>
                    <a:pt x="299532" y="575261"/>
                  </a:cubicBezTo>
                  <a:cubicBezTo>
                    <a:pt x="244636" y="585092"/>
                    <a:pt x="192916" y="629849"/>
                    <a:pt x="134845" y="604755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Moon 17">
              <a:extLst>
                <a:ext uri="{FF2B5EF4-FFF2-40B4-BE49-F238E27FC236}">
                  <a16:creationId xmlns:a16="http://schemas.microsoft.com/office/drawing/2014/main" id="{F926454F-0F7B-CB69-3CB8-727E4BD63414}"/>
                </a:ext>
              </a:extLst>
            </p:cNvPr>
            <p:cNvSpPr/>
            <p:nvPr/>
          </p:nvSpPr>
          <p:spPr>
            <a:xfrm rot="16200000">
              <a:off x="6700043" y="4860132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Moon 18">
              <a:extLst>
                <a:ext uri="{FF2B5EF4-FFF2-40B4-BE49-F238E27FC236}">
                  <a16:creationId xmlns:a16="http://schemas.microsoft.com/office/drawing/2014/main" id="{F9EA06F8-FC82-EADB-616B-1DDA09635FFC}"/>
                </a:ext>
              </a:extLst>
            </p:cNvPr>
            <p:cNvSpPr/>
            <p:nvPr/>
          </p:nvSpPr>
          <p:spPr>
            <a:xfrm rot="16200000">
              <a:off x="6014803" y="4860132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Moon 19">
              <a:extLst>
                <a:ext uri="{FF2B5EF4-FFF2-40B4-BE49-F238E27FC236}">
                  <a16:creationId xmlns:a16="http://schemas.microsoft.com/office/drawing/2014/main" id="{0B4D58D6-31CB-AB83-2330-C5CAEA0D1474}"/>
                </a:ext>
              </a:extLst>
            </p:cNvPr>
            <p:cNvSpPr/>
            <p:nvPr/>
          </p:nvSpPr>
          <p:spPr>
            <a:xfrm rot="16200000">
              <a:off x="5335226" y="4692237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Moon 20">
              <a:extLst>
                <a:ext uri="{FF2B5EF4-FFF2-40B4-BE49-F238E27FC236}">
                  <a16:creationId xmlns:a16="http://schemas.microsoft.com/office/drawing/2014/main" id="{489BB86C-9594-5D7D-F517-AFCED7C2691C}"/>
                </a:ext>
              </a:extLst>
            </p:cNvPr>
            <p:cNvSpPr/>
            <p:nvPr/>
          </p:nvSpPr>
          <p:spPr>
            <a:xfrm rot="16200000">
              <a:off x="5616334" y="4220169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Moon 21">
              <a:extLst>
                <a:ext uri="{FF2B5EF4-FFF2-40B4-BE49-F238E27FC236}">
                  <a16:creationId xmlns:a16="http://schemas.microsoft.com/office/drawing/2014/main" id="{70952038-B8D8-8E46-BA82-2B4F4505EA1C}"/>
                </a:ext>
              </a:extLst>
            </p:cNvPr>
            <p:cNvSpPr/>
            <p:nvPr/>
          </p:nvSpPr>
          <p:spPr>
            <a:xfrm rot="16200000">
              <a:off x="6349311" y="4363297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Moon 22">
              <a:extLst>
                <a:ext uri="{FF2B5EF4-FFF2-40B4-BE49-F238E27FC236}">
                  <a16:creationId xmlns:a16="http://schemas.microsoft.com/office/drawing/2014/main" id="{3C791117-B44A-8DDD-442F-FE06462C8776}"/>
                </a:ext>
              </a:extLst>
            </p:cNvPr>
            <p:cNvSpPr/>
            <p:nvPr/>
          </p:nvSpPr>
          <p:spPr>
            <a:xfrm rot="16200000">
              <a:off x="7114417" y="4220169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Moon 23">
              <a:extLst>
                <a:ext uri="{FF2B5EF4-FFF2-40B4-BE49-F238E27FC236}">
                  <a16:creationId xmlns:a16="http://schemas.microsoft.com/office/drawing/2014/main" id="{3524F5B8-BB1C-0243-0A27-3A87F242E094}"/>
                </a:ext>
              </a:extLst>
            </p:cNvPr>
            <p:cNvSpPr/>
            <p:nvPr/>
          </p:nvSpPr>
          <p:spPr>
            <a:xfrm rot="16200000">
              <a:off x="7377322" y="4718469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Moon 24">
              <a:extLst>
                <a:ext uri="{FF2B5EF4-FFF2-40B4-BE49-F238E27FC236}">
                  <a16:creationId xmlns:a16="http://schemas.microsoft.com/office/drawing/2014/main" id="{0E2B4602-95A7-9723-BBA2-B97AE3768FFF}"/>
                </a:ext>
              </a:extLst>
            </p:cNvPr>
            <p:cNvSpPr/>
            <p:nvPr/>
          </p:nvSpPr>
          <p:spPr>
            <a:xfrm rot="16200000">
              <a:off x="7114417" y="5276378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Moon 25">
              <a:extLst>
                <a:ext uri="{FF2B5EF4-FFF2-40B4-BE49-F238E27FC236}">
                  <a16:creationId xmlns:a16="http://schemas.microsoft.com/office/drawing/2014/main" id="{8776E53E-7840-6A2A-08CD-F31D90C21BAA}"/>
                </a:ext>
              </a:extLst>
            </p:cNvPr>
            <p:cNvSpPr/>
            <p:nvPr/>
          </p:nvSpPr>
          <p:spPr>
            <a:xfrm rot="16200000">
              <a:off x="6354487" y="5455370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Moon 26">
              <a:extLst>
                <a:ext uri="{FF2B5EF4-FFF2-40B4-BE49-F238E27FC236}">
                  <a16:creationId xmlns:a16="http://schemas.microsoft.com/office/drawing/2014/main" id="{86317BDA-D049-A99F-D2E2-91710D4C78A6}"/>
                </a:ext>
              </a:extLst>
            </p:cNvPr>
            <p:cNvSpPr/>
            <p:nvPr/>
          </p:nvSpPr>
          <p:spPr>
            <a:xfrm rot="16200000">
              <a:off x="5625324" y="5264254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939C8D6-101F-72A0-B42C-69BCEB06A244}"/>
                </a:ext>
              </a:extLst>
            </p:cNvPr>
            <p:cNvSpPr/>
            <p:nvPr/>
          </p:nvSpPr>
          <p:spPr>
            <a:xfrm>
              <a:off x="3914862" y="368165"/>
              <a:ext cx="949238" cy="1099955"/>
            </a:xfrm>
            <a:custGeom>
              <a:avLst/>
              <a:gdLst>
                <a:gd name="connsiteX0" fmla="*/ 498336 w 955536"/>
                <a:gd name="connsiteY0" fmla="*/ 1155829 h 1155829"/>
                <a:gd name="connsiteX1" fmla="*/ 180836 w 955536"/>
                <a:gd name="connsiteY1" fmla="*/ 939929 h 1155829"/>
                <a:gd name="connsiteX2" fmla="*/ 28436 w 955536"/>
                <a:gd name="connsiteY2" fmla="*/ 444629 h 1155829"/>
                <a:gd name="connsiteX3" fmla="*/ 28436 w 955536"/>
                <a:gd name="connsiteY3" fmla="*/ 266829 h 1155829"/>
                <a:gd name="connsiteX4" fmla="*/ 320536 w 955536"/>
                <a:gd name="connsiteY4" fmla="*/ 444629 h 1155829"/>
                <a:gd name="connsiteX5" fmla="*/ 396736 w 955536"/>
                <a:gd name="connsiteY5" fmla="*/ 129 h 1155829"/>
                <a:gd name="connsiteX6" fmla="*/ 955536 w 955536"/>
                <a:gd name="connsiteY6" fmla="*/ 495429 h 1155829"/>
                <a:gd name="connsiteX7" fmla="*/ 955536 w 955536"/>
                <a:gd name="connsiteY7" fmla="*/ 495429 h 1155829"/>
                <a:gd name="connsiteX0" fmla="*/ 473408 w 930608"/>
                <a:gd name="connsiteY0" fmla="*/ 1155829 h 1155829"/>
                <a:gd name="connsiteX1" fmla="*/ 155908 w 930608"/>
                <a:gd name="connsiteY1" fmla="*/ 939929 h 1155829"/>
                <a:gd name="connsiteX2" fmla="*/ 3508 w 930608"/>
                <a:gd name="connsiteY2" fmla="*/ 266829 h 1155829"/>
                <a:gd name="connsiteX3" fmla="*/ 295608 w 930608"/>
                <a:gd name="connsiteY3" fmla="*/ 444629 h 1155829"/>
                <a:gd name="connsiteX4" fmla="*/ 371808 w 930608"/>
                <a:gd name="connsiteY4" fmla="*/ 129 h 1155829"/>
                <a:gd name="connsiteX5" fmla="*/ 930608 w 930608"/>
                <a:gd name="connsiteY5" fmla="*/ 495429 h 1155829"/>
                <a:gd name="connsiteX6" fmla="*/ 930608 w 930608"/>
                <a:gd name="connsiteY6" fmla="*/ 495429 h 1155829"/>
                <a:gd name="connsiteX0" fmla="*/ 469969 w 927169"/>
                <a:gd name="connsiteY0" fmla="*/ 1155829 h 1169918"/>
                <a:gd name="connsiteX1" fmla="*/ 266769 w 927169"/>
                <a:gd name="connsiteY1" fmla="*/ 1099949 h 1169918"/>
                <a:gd name="connsiteX2" fmla="*/ 69 w 927169"/>
                <a:gd name="connsiteY2" fmla="*/ 266829 h 1169918"/>
                <a:gd name="connsiteX3" fmla="*/ 292169 w 927169"/>
                <a:gd name="connsiteY3" fmla="*/ 444629 h 1169918"/>
                <a:gd name="connsiteX4" fmla="*/ 368369 w 927169"/>
                <a:gd name="connsiteY4" fmla="*/ 129 h 1169918"/>
                <a:gd name="connsiteX5" fmla="*/ 927169 w 927169"/>
                <a:gd name="connsiteY5" fmla="*/ 495429 h 1169918"/>
                <a:gd name="connsiteX6" fmla="*/ 927169 w 927169"/>
                <a:gd name="connsiteY6" fmla="*/ 495429 h 1169918"/>
                <a:gd name="connsiteX0" fmla="*/ 266769 w 927169"/>
                <a:gd name="connsiteY0" fmla="*/ 1099949 h 1099949"/>
                <a:gd name="connsiteX1" fmla="*/ 69 w 927169"/>
                <a:gd name="connsiteY1" fmla="*/ 266829 h 1099949"/>
                <a:gd name="connsiteX2" fmla="*/ 292169 w 927169"/>
                <a:gd name="connsiteY2" fmla="*/ 444629 h 1099949"/>
                <a:gd name="connsiteX3" fmla="*/ 368369 w 927169"/>
                <a:gd name="connsiteY3" fmla="*/ 129 h 1099949"/>
                <a:gd name="connsiteX4" fmla="*/ 927169 w 927169"/>
                <a:gd name="connsiteY4" fmla="*/ 495429 h 1099949"/>
                <a:gd name="connsiteX5" fmla="*/ 927169 w 927169"/>
                <a:gd name="connsiteY5" fmla="*/ 495429 h 1099949"/>
                <a:gd name="connsiteX0" fmla="*/ 274386 w 934786"/>
                <a:gd name="connsiteY0" fmla="*/ 1099955 h 1099955"/>
                <a:gd name="connsiteX1" fmla="*/ 66 w 934786"/>
                <a:gd name="connsiteY1" fmla="*/ 373515 h 1099955"/>
                <a:gd name="connsiteX2" fmla="*/ 299786 w 934786"/>
                <a:gd name="connsiteY2" fmla="*/ 444635 h 1099955"/>
                <a:gd name="connsiteX3" fmla="*/ 375986 w 934786"/>
                <a:gd name="connsiteY3" fmla="*/ 135 h 1099955"/>
                <a:gd name="connsiteX4" fmla="*/ 934786 w 934786"/>
                <a:gd name="connsiteY4" fmla="*/ 495435 h 1099955"/>
                <a:gd name="connsiteX5" fmla="*/ 934786 w 934786"/>
                <a:gd name="connsiteY5" fmla="*/ 495435 h 1099955"/>
                <a:gd name="connsiteX0" fmla="*/ 288838 w 949238"/>
                <a:gd name="connsiteY0" fmla="*/ 1099955 h 1099955"/>
                <a:gd name="connsiteX1" fmla="*/ 14518 w 949238"/>
                <a:gd name="connsiteY1" fmla="*/ 373515 h 1099955"/>
                <a:gd name="connsiteX2" fmla="*/ 314238 w 949238"/>
                <a:gd name="connsiteY2" fmla="*/ 444635 h 1099955"/>
                <a:gd name="connsiteX3" fmla="*/ 390438 w 949238"/>
                <a:gd name="connsiteY3" fmla="*/ 135 h 1099955"/>
                <a:gd name="connsiteX4" fmla="*/ 949238 w 949238"/>
                <a:gd name="connsiteY4" fmla="*/ 495435 h 1099955"/>
                <a:gd name="connsiteX5" fmla="*/ 949238 w 949238"/>
                <a:gd name="connsiteY5" fmla="*/ 495435 h 109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9238" h="1099955">
                  <a:moveTo>
                    <a:pt x="288838" y="1099955"/>
                  </a:moveTo>
                  <a:cubicBezTo>
                    <a:pt x="210521" y="951788"/>
                    <a:pt x="-65915" y="482735"/>
                    <a:pt x="14518" y="373515"/>
                  </a:cubicBezTo>
                  <a:cubicBezTo>
                    <a:pt x="94951" y="264295"/>
                    <a:pt x="251585" y="506865"/>
                    <a:pt x="314238" y="444635"/>
                  </a:cubicBezTo>
                  <a:cubicBezTo>
                    <a:pt x="376891" y="382405"/>
                    <a:pt x="284605" y="-8332"/>
                    <a:pt x="390438" y="135"/>
                  </a:cubicBezTo>
                  <a:cubicBezTo>
                    <a:pt x="496271" y="8602"/>
                    <a:pt x="949238" y="495435"/>
                    <a:pt x="949238" y="495435"/>
                  </a:cubicBezTo>
                  <a:lnTo>
                    <a:pt x="949238" y="495435"/>
                  </a:lnTo>
                </a:path>
              </a:pathLst>
            </a:custGeom>
            <a:solidFill>
              <a:srgbClr val="FCD7B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8">
              <a:extLst>
                <a:ext uri="{FF2B5EF4-FFF2-40B4-BE49-F238E27FC236}">
                  <a16:creationId xmlns:a16="http://schemas.microsoft.com/office/drawing/2014/main" id="{D904688A-3E15-D2E8-7222-3ED6A85B6727}"/>
                </a:ext>
              </a:extLst>
            </p:cNvPr>
            <p:cNvSpPr/>
            <p:nvPr/>
          </p:nvSpPr>
          <p:spPr>
            <a:xfrm flipH="1">
              <a:off x="5131883" y="5914439"/>
              <a:ext cx="706915" cy="656446"/>
            </a:xfrm>
            <a:custGeom>
              <a:avLst/>
              <a:gdLst>
                <a:gd name="connsiteX0" fmla="*/ 0 w 344557"/>
                <a:gd name="connsiteY0" fmla="*/ 0 h 258507"/>
                <a:gd name="connsiteX1" fmla="*/ 344557 w 344557"/>
                <a:gd name="connsiteY1" fmla="*/ 0 h 258507"/>
                <a:gd name="connsiteX2" fmla="*/ 344557 w 344557"/>
                <a:gd name="connsiteY2" fmla="*/ 258507 h 258507"/>
                <a:gd name="connsiteX3" fmla="*/ 0 w 344557"/>
                <a:gd name="connsiteY3" fmla="*/ 258507 h 258507"/>
                <a:gd name="connsiteX4" fmla="*/ 0 w 344557"/>
                <a:gd name="connsiteY4" fmla="*/ 0 h 258507"/>
                <a:gd name="connsiteX0" fmla="*/ 0 w 344557"/>
                <a:gd name="connsiteY0" fmla="*/ 31336 h 289843"/>
                <a:gd name="connsiteX1" fmla="*/ 155161 w 344557"/>
                <a:gd name="connsiteY1" fmla="*/ 0 h 289843"/>
                <a:gd name="connsiteX2" fmla="*/ 344557 w 344557"/>
                <a:gd name="connsiteY2" fmla="*/ 31336 h 289843"/>
                <a:gd name="connsiteX3" fmla="*/ 344557 w 344557"/>
                <a:gd name="connsiteY3" fmla="*/ 289843 h 289843"/>
                <a:gd name="connsiteX4" fmla="*/ 0 w 344557"/>
                <a:gd name="connsiteY4" fmla="*/ 289843 h 289843"/>
                <a:gd name="connsiteX5" fmla="*/ 0 w 344557"/>
                <a:gd name="connsiteY5" fmla="*/ 31336 h 289843"/>
                <a:gd name="connsiteX0" fmla="*/ 0 w 522357"/>
                <a:gd name="connsiteY0" fmla="*/ 31336 h 289843"/>
                <a:gd name="connsiteX1" fmla="*/ 155161 w 522357"/>
                <a:gd name="connsiteY1" fmla="*/ 0 h 289843"/>
                <a:gd name="connsiteX2" fmla="*/ 522357 w 522357"/>
                <a:gd name="connsiteY2" fmla="*/ 15461 h 289843"/>
                <a:gd name="connsiteX3" fmla="*/ 344557 w 522357"/>
                <a:gd name="connsiteY3" fmla="*/ 289843 h 289843"/>
                <a:gd name="connsiteX4" fmla="*/ 0 w 522357"/>
                <a:gd name="connsiteY4" fmla="*/ 289843 h 289843"/>
                <a:gd name="connsiteX5" fmla="*/ 0 w 522357"/>
                <a:gd name="connsiteY5" fmla="*/ 31336 h 289843"/>
                <a:gd name="connsiteX0" fmla="*/ 0 w 522357"/>
                <a:gd name="connsiteY0" fmla="*/ 31336 h 439068"/>
                <a:gd name="connsiteX1" fmla="*/ 155161 w 522357"/>
                <a:gd name="connsiteY1" fmla="*/ 0 h 439068"/>
                <a:gd name="connsiteX2" fmla="*/ 522357 w 522357"/>
                <a:gd name="connsiteY2" fmla="*/ 15461 h 439068"/>
                <a:gd name="connsiteX3" fmla="*/ 246132 w 522357"/>
                <a:gd name="connsiteY3" fmla="*/ 439068 h 439068"/>
                <a:gd name="connsiteX4" fmla="*/ 0 w 522357"/>
                <a:gd name="connsiteY4" fmla="*/ 289843 h 439068"/>
                <a:gd name="connsiteX5" fmla="*/ 0 w 522357"/>
                <a:gd name="connsiteY5" fmla="*/ 31336 h 439068"/>
                <a:gd name="connsiteX0" fmla="*/ 53975 w 576332"/>
                <a:gd name="connsiteY0" fmla="*/ 31336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5" fmla="*/ 53975 w 576332"/>
                <a:gd name="connsiteY5" fmla="*/ 31336 h 439068"/>
                <a:gd name="connsiteX0" fmla="*/ 0 w 576332"/>
                <a:gd name="connsiteY0" fmla="*/ 388268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0" fmla="*/ 0 w 576332"/>
                <a:gd name="connsiteY0" fmla="*/ 576510 h 627310"/>
                <a:gd name="connsiteX1" fmla="*/ 209136 w 576332"/>
                <a:gd name="connsiteY1" fmla="*/ 188242 h 627310"/>
                <a:gd name="connsiteX2" fmla="*/ 576332 w 576332"/>
                <a:gd name="connsiteY2" fmla="*/ 203703 h 627310"/>
                <a:gd name="connsiteX3" fmla="*/ 300107 w 576332"/>
                <a:gd name="connsiteY3" fmla="*/ 627310 h 627310"/>
                <a:gd name="connsiteX4" fmla="*/ 0 w 576332"/>
                <a:gd name="connsiteY4" fmla="*/ 576510 h 627310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124529 w 700861"/>
                <a:gd name="connsiteY4" fmla="*/ 567196 h 617996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289216 w 700861"/>
                <a:gd name="connsiteY4" fmla="*/ 537702 h 617996"/>
                <a:gd name="connsiteX5" fmla="*/ 124529 w 700861"/>
                <a:gd name="connsiteY5" fmla="*/ 567196 h 617996"/>
                <a:gd name="connsiteX0" fmla="*/ 124529 w 424636"/>
                <a:gd name="connsiteY0" fmla="*/ 567196 h 617996"/>
                <a:gd name="connsiteX1" fmla="*/ 333665 w 424636"/>
                <a:gd name="connsiteY1" fmla="*/ 178928 h 617996"/>
                <a:gd name="connsiteX2" fmla="*/ 424636 w 424636"/>
                <a:gd name="connsiteY2" fmla="*/ 617996 h 617996"/>
                <a:gd name="connsiteX3" fmla="*/ 289216 w 424636"/>
                <a:gd name="connsiteY3" fmla="*/ 537702 h 617996"/>
                <a:gd name="connsiteX4" fmla="*/ 124529 w 424636"/>
                <a:gd name="connsiteY4" fmla="*/ 567196 h 617996"/>
                <a:gd name="connsiteX0" fmla="*/ 124529 w 567351"/>
                <a:gd name="connsiteY0" fmla="*/ 567196 h 617996"/>
                <a:gd name="connsiteX1" fmla="*/ 333665 w 567351"/>
                <a:gd name="connsiteY1" fmla="*/ 178928 h 617996"/>
                <a:gd name="connsiteX2" fmla="*/ 424636 w 567351"/>
                <a:gd name="connsiteY2" fmla="*/ 617996 h 617996"/>
                <a:gd name="connsiteX3" fmla="*/ 289216 w 567351"/>
                <a:gd name="connsiteY3" fmla="*/ 537702 h 617996"/>
                <a:gd name="connsiteX4" fmla="*/ 124529 w 567351"/>
                <a:gd name="connsiteY4" fmla="*/ 567196 h 617996"/>
                <a:gd name="connsiteX0" fmla="*/ 124529 w 696228"/>
                <a:gd name="connsiteY0" fmla="*/ 567196 h 617996"/>
                <a:gd name="connsiteX1" fmla="*/ 333665 w 696228"/>
                <a:gd name="connsiteY1" fmla="*/ 178928 h 617996"/>
                <a:gd name="connsiteX2" fmla="*/ 424636 w 696228"/>
                <a:gd name="connsiteY2" fmla="*/ 617996 h 617996"/>
                <a:gd name="connsiteX3" fmla="*/ 289216 w 696228"/>
                <a:gd name="connsiteY3" fmla="*/ 537702 h 617996"/>
                <a:gd name="connsiteX4" fmla="*/ 124529 w 696228"/>
                <a:gd name="connsiteY4" fmla="*/ 567196 h 617996"/>
                <a:gd name="connsiteX0" fmla="*/ 78167 w 649866"/>
                <a:gd name="connsiteY0" fmla="*/ 593595 h 644395"/>
                <a:gd name="connsiteX1" fmla="*/ 287303 w 649866"/>
                <a:gd name="connsiteY1" fmla="*/ 205327 h 644395"/>
                <a:gd name="connsiteX2" fmla="*/ 378274 w 649866"/>
                <a:gd name="connsiteY2" fmla="*/ 644395 h 644395"/>
                <a:gd name="connsiteX3" fmla="*/ 242854 w 649866"/>
                <a:gd name="connsiteY3" fmla="*/ 564101 h 644395"/>
                <a:gd name="connsiteX4" fmla="*/ 78167 w 649866"/>
                <a:gd name="connsiteY4" fmla="*/ 593595 h 644395"/>
                <a:gd name="connsiteX0" fmla="*/ 78167 w 603229"/>
                <a:gd name="connsiteY0" fmla="*/ 593595 h 644395"/>
                <a:gd name="connsiteX1" fmla="*/ 287303 w 603229"/>
                <a:gd name="connsiteY1" fmla="*/ 205327 h 644395"/>
                <a:gd name="connsiteX2" fmla="*/ 378274 w 603229"/>
                <a:gd name="connsiteY2" fmla="*/ 644395 h 644395"/>
                <a:gd name="connsiteX3" fmla="*/ 242854 w 603229"/>
                <a:gd name="connsiteY3" fmla="*/ 564101 h 644395"/>
                <a:gd name="connsiteX4" fmla="*/ 78167 w 603229"/>
                <a:gd name="connsiteY4" fmla="*/ 593595 h 644395"/>
                <a:gd name="connsiteX0" fmla="*/ 134845 w 659907"/>
                <a:gd name="connsiteY0" fmla="*/ 604755 h 655555"/>
                <a:gd name="connsiteX1" fmla="*/ 343981 w 659907"/>
                <a:gd name="connsiteY1" fmla="*/ 216487 h 655555"/>
                <a:gd name="connsiteX2" fmla="*/ 434952 w 659907"/>
                <a:gd name="connsiteY2" fmla="*/ 655555 h 655555"/>
                <a:gd name="connsiteX3" fmla="*/ 299532 w 659907"/>
                <a:gd name="connsiteY3" fmla="*/ 575261 h 655555"/>
                <a:gd name="connsiteX4" fmla="*/ 134845 w 659907"/>
                <a:gd name="connsiteY4" fmla="*/ 604755 h 655555"/>
                <a:gd name="connsiteX0" fmla="*/ 134845 w 701493"/>
                <a:gd name="connsiteY0" fmla="*/ 604755 h 655555"/>
                <a:gd name="connsiteX1" fmla="*/ 343981 w 701493"/>
                <a:gd name="connsiteY1" fmla="*/ 216487 h 655555"/>
                <a:gd name="connsiteX2" fmla="*/ 434952 w 701493"/>
                <a:gd name="connsiteY2" fmla="*/ 655555 h 655555"/>
                <a:gd name="connsiteX3" fmla="*/ 299532 w 701493"/>
                <a:gd name="connsiteY3" fmla="*/ 575261 h 655555"/>
                <a:gd name="connsiteX4" fmla="*/ 134845 w 701493"/>
                <a:gd name="connsiteY4" fmla="*/ 604755 h 655555"/>
                <a:gd name="connsiteX0" fmla="*/ 134845 w 706915"/>
                <a:gd name="connsiteY0" fmla="*/ 604755 h 655555"/>
                <a:gd name="connsiteX1" fmla="*/ 343981 w 706915"/>
                <a:gd name="connsiteY1" fmla="*/ 216487 h 655555"/>
                <a:gd name="connsiteX2" fmla="*/ 434952 w 706915"/>
                <a:gd name="connsiteY2" fmla="*/ 655555 h 655555"/>
                <a:gd name="connsiteX3" fmla="*/ 299532 w 706915"/>
                <a:gd name="connsiteY3" fmla="*/ 575261 h 655555"/>
                <a:gd name="connsiteX4" fmla="*/ 134845 w 706915"/>
                <a:gd name="connsiteY4" fmla="*/ 604755 h 655555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6915" h="656446">
                  <a:moveTo>
                    <a:pt x="134845" y="604755"/>
                  </a:moveTo>
                  <a:cubicBezTo>
                    <a:pt x="-230418" y="465807"/>
                    <a:pt x="252044" y="-393865"/>
                    <a:pt x="343981" y="216487"/>
                  </a:cubicBezTo>
                  <a:cubicBezTo>
                    <a:pt x="691805" y="-338832"/>
                    <a:pt x="906278" y="442524"/>
                    <a:pt x="434952" y="655555"/>
                  </a:cubicBezTo>
                  <a:cubicBezTo>
                    <a:pt x="387695" y="665832"/>
                    <a:pt x="346789" y="584034"/>
                    <a:pt x="299532" y="575261"/>
                  </a:cubicBezTo>
                  <a:cubicBezTo>
                    <a:pt x="244636" y="585092"/>
                    <a:pt x="192916" y="629849"/>
                    <a:pt x="134845" y="604755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C227226-B9C2-E964-AA53-00FA0E7E5E08}"/>
                </a:ext>
              </a:extLst>
            </p:cNvPr>
            <p:cNvSpPr/>
            <p:nvPr/>
          </p:nvSpPr>
          <p:spPr>
            <a:xfrm flipH="1">
              <a:off x="7619920" y="96462"/>
              <a:ext cx="949238" cy="1099955"/>
            </a:xfrm>
            <a:custGeom>
              <a:avLst/>
              <a:gdLst>
                <a:gd name="connsiteX0" fmla="*/ 498336 w 955536"/>
                <a:gd name="connsiteY0" fmla="*/ 1155829 h 1155829"/>
                <a:gd name="connsiteX1" fmla="*/ 180836 w 955536"/>
                <a:gd name="connsiteY1" fmla="*/ 939929 h 1155829"/>
                <a:gd name="connsiteX2" fmla="*/ 28436 w 955536"/>
                <a:gd name="connsiteY2" fmla="*/ 444629 h 1155829"/>
                <a:gd name="connsiteX3" fmla="*/ 28436 w 955536"/>
                <a:gd name="connsiteY3" fmla="*/ 266829 h 1155829"/>
                <a:gd name="connsiteX4" fmla="*/ 320536 w 955536"/>
                <a:gd name="connsiteY4" fmla="*/ 444629 h 1155829"/>
                <a:gd name="connsiteX5" fmla="*/ 396736 w 955536"/>
                <a:gd name="connsiteY5" fmla="*/ 129 h 1155829"/>
                <a:gd name="connsiteX6" fmla="*/ 955536 w 955536"/>
                <a:gd name="connsiteY6" fmla="*/ 495429 h 1155829"/>
                <a:gd name="connsiteX7" fmla="*/ 955536 w 955536"/>
                <a:gd name="connsiteY7" fmla="*/ 495429 h 1155829"/>
                <a:gd name="connsiteX0" fmla="*/ 473408 w 930608"/>
                <a:gd name="connsiteY0" fmla="*/ 1155829 h 1155829"/>
                <a:gd name="connsiteX1" fmla="*/ 155908 w 930608"/>
                <a:gd name="connsiteY1" fmla="*/ 939929 h 1155829"/>
                <a:gd name="connsiteX2" fmla="*/ 3508 w 930608"/>
                <a:gd name="connsiteY2" fmla="*/ 266829 h 1155829"/>
                <a:gd name="connsiteX3" fmla="*/ 295608 w 930608"/>
                <a:gd name="connsiteY3" fmla="*/ 444629 h 1155829"/>
                <a:gd name="connsiteX4" fmla="*/ 371808 w 930608"/>
                <a:gd name="connsiteY4" fmla="*/ 129 h 1155829"/>
                <a:gd name="connsiteX5" fmla="*/ 930608 w 930608"/>
                <a:gd name="connsiteY5" fmla="*/ 495429 h 1155829"/>
                <a:gd name="connsiteX6" fmla="*/ 930608 w 930608"/>
                <a:gd name="connsiteY6" fmla="*/ 495429 h 1155829"/>
                <a:gd name="connsiteX0" fmla="*/ 469969 w 927169"/>
                <a:gd name="connsiteY0" fmla="*/ 1155829 h 1169918"/>
                <a:gd name="connsiteX1" fmla="*/ 266769 w 927169"/>
                <a:gd name="connsiteY1" fmla="*/ 1099949 h 1169918"/>
                <a:gd name="connsiteX2" fmla="*/ 69 w 927169"/>
                <a:gd name="connsiteY2" fmla="*/ 266829 h 1169918"/>
                <a:gd name="connsiteX3" fmla="*/ 292169 w 927169"/>
                <a:gd name="connsiteY3" fmla="*/ 444629 h 1169918"/>
                <a:gd name="connsiteX4" fmla="*/ 368369 w 927169"/>
                <a:gd name="connsiteY4" fmla="*/ 129 h 1169918"/>
                <a:gd name="connsiteX5" fmla="*/ 927169 w 927169"/>
                <a:gd name="connsiteY5" fmla="*/ 495429 h 1169918"/>
                <a:gd name="connsiteX6" fmla="*/ 927169 w 927169"/>
                <a:gd name="connsiteY6" fmla="*/ 495429 h 1169918"/>
                <a:gd name="connsiteX0" fmla="*/ 266769 w 927169"/>
                <a:gd name="connsiteY0" fmla="*/ 1099949 h 1099949"/>
                <a:gd name="connsiteX1" fmla="*/ 69 w 927169"/>
                <a:gd name="connsiteY1" fmla="*/ 266829 h 1099949"/>
                <a:gd name="connsiteX2" fmla="*/ 292169 w 927169"/>
                <a:gd name="connsiteY2" fmla="*/ 444629 h 1099949"/>
                <a:gd name="connsiteX3" fmla="*/ 368369 w 927169"/>
                <a:gd name="connsiteY3" fmla="*/ 129 h 1099949"/>
                <a:gd name="connsiteX4" fmla="*/ 927169 w 927169"/>
                <a:gd name="connsiteY4" fmla="*/ 495429 h 1099949"/>
                <a:gd name="connsiteX5" fmla="*/ 927169 w 927169"/>
                <a:gd name="connsiteY5" fmla="*/ 495429 h 1099949"/>
                <a:gd name="connsiteX0" fmla="*/ 274386 w 934786"/>
                <a:gd name="connsiteY0" fmla="*/ 1099955 h 1099955"/>
                <a:gd name="connsiteX1" fmla="*/ 66 w 934786"/>
                <a:gd name="connsiteY1" fmla="*/ 373515 h 1099955"/>
                <a:gd name="connsiteX2" fmla="*/ 299786 w 934786"/>
                <a:gd name="connsiteY2" fmla="*/ 444635 h 1099955"/>
                <a:gd name="connsiteX3" fmla="*/ 375986 w 934786"/>
                <a:gd name="connsiteY3" fmla="*/ 135 h 1099955"/>
                <a:gd name="connsiteX4" fmla="*/ 934786 w 934786"/>
                <a:gd name="connsiteY4" fmla="*/ 495435 h 1099955"/>
                <a:gd name="connsiteX5" fmla="*/ 934786 w 934786"/>
                <a:gd name="connsiteY5" fmla="*/ 495435 h 1099955"/>
                <a:gd name="connsiteX0" fmla="*/ 288838 w 949238"/>
                <a:gd name="connsiteY0" fmla="*/ 1099955 h 1099955"/>
                <a:gd name="connsiteX1" fmla="*/ 14518 w 949238"/>
                <a:gd name="connsiteY1" fmla="*/ 373515 h 1099955"/>
                <a:gd name="connsiteX2" fmla="*/ 314238 w 949238"/>
                <a:gd name="connsiteY2" fmla="*/ 444635 h 1099955"/>
                <a:gd name="connsiteX3" fmla="*/ 390438 w 949238"/>
                <a:gd name="connsiteY3" fmla="*/ 135 h 1099955"/>
                <a:gd name="connsiteX4" fmla="*/ 949238 w 949238"/>
                <a:gd name="connsiteY4" fmla="*/ 495435 h 1099955"/>
                <a:gd name="connsiteX5" fmla="*/ 949238 w 949238"/>
                <a:gd name="connsiteY5" fmla="*/ 495435 h 109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9238" h="1099955">
                  <a:moveTo>
                    <a:pt x="288838" y="1099955"/>
                  </a:moveTo>
                  <a:cubicBezTo>
                    <a:pt x="210521" y="951788"/>
                    <a:pt x="-65915" y="482735"/>
                    <a:pt x="14518" y="373515"/>
                  </a:cubicBezTo>
                  <a:cubicBezTo>
                    <a:pt x="94951" y="264295"/>
                    <a:pt x="251585" y="506865"/>
                    <a:pt x="314238" y="444635"/>
                  </a:cubicBezTo>
                  <a:cubicBezTo>
                    <a:pt x="376891" y="382405"/>
                    <a:pt x="284605" y="-8332"/>
                    <a:pt x="390438" y="135"/>
                  </a:cubicBezTo>
                  <a:cubicBezTo>
                    <a:pt x="496271" y="8602"/>
                    <a:pt x="949238" y="495435"/>
                    <a:pt x="949238" y="495435"/>
                  </a:cubicBezTo>
                  <a:lnTo>
                    <a:pt x="949238" y="495435"/>
                  </a:lnTo>
                </a:path>
              </a:pathLst>
            </a:custGeom>
            <a:solidFill>
              <a:srgbClr val="FCD7B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F7CDDDF-4182-E902-CE86-1D5AC042471E}"/>
                </a:ext>
              </a:extLst>
            </p:cNvPr>
            <p:cNvSpPr/>
            <p:nvPr/>
          </p:nvSpPr>
          <p:spPr>
            <a:xfrm>
              <a:off x="3803590" y="368165"/>
              <a:ext cx="5327157" cy="4333339"/>
            </a:xfrm>
            <a:prstGeom prst="ellipse">
              <a:avLst/>
            </a:prstGeom>
            <a:solidFill>
              <a:srgbClr val="FCD7B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3BEFBD7-6F5D-46AB-1747-5491BDA0639D}"/>
                </a:ext>
              </a:extLst>
            </p:cNvPr>
            <p:cNvSpPr/>
            <p:nvPr/>
          </p:nvSpPr>
          <p:spPr>
            <a:xfrm>
              <a:off x="4221440" y="1488896"/>
              <a:ext cx="2241726" cy="2241726"/>
            </a:xfrm>
            <a:prstGeom prst="ellipse">
              <a:avLst/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7BA4CD9-3EA4-B66F-41A2-DC4A08D942ED}"/>
                </a:ext>
              </a:extLst>
            </p:cNvPr>
            <p:cNvSpPr/>
            <p:nvPr/>
          </p:nvSpPr>
          <p:spPr>
            <a:xfrm>
              <a:off x="6430719" y="1488896"/>
              <a:ext cx="2241726" cy="2241726"/>
            </a:xfrm>
            <a:prstGeom prst="ellipse">
              <a:avLst/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01B8704-BA1F-773B-9566-70439D28309A}"/>
                </a:ext>
              </a:extLst>
            </p:cNvPr>
            <p:cNvSpPr/>
            <p:nvPr/>
          </p:nvSpPr>
          <p:spPr>
            <a:xfrm>
              <a:off x="4893715" y="2152559"/>
              <a:ext cx="799837" cy="91440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FE41A45-8326-70E8-1AA0-8EA6B42ABE68}"/>
                </a:ext>
              </a:extLst>
            </p:cNvPr>
            <p:cNvSpPr/>
            <p:nvPr/>
          </p:nvSpPr>
          <p:spPr>
            <a:xfrm>
              <a:off x="5233168" y="2295345"/>
              <a:ext cx="294525" cy="336711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7BFA463-8F6F-51D5-C381-F01154D4C0AF}"/>
                </a:ext>
              </a:extLst>
            </p:cNvPr>
            <p:cNvSpPr/>
            <p:nvPr/>
          </p:nvSpPr>
          <p:spPr>
            <a:xfrm>
              <a:off x="7262675" y="2073853"/>
              <a:ext cx="799837" cy="91440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C623D61-7B9A-63C6-F723-66F19D93E221}"/>
                </a:ext>
              </a:extLst>
            </p:cNvPr>
            <p:cNvSpPr/>
            <p:nvPr/>
          </p:nvSpPr>
          <p:spPr>
            <a:xfrm>
              <a:off x="7404319" y="2216124"/>
              <a:ext cx="294525" cy="336711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C30CE59-D2C7-9B81-C9C2-B47DF9C345DC}"/>
                </a:ext>
              </a:extLst>
            </p:cNvPr>
            <p:cNvSpPr/>
            <p:nvPr/>
          </p:nvSpPr>
          <p:spPr>
            <a:xfrm>
              <a:off x="6315903" y="2415314"/>
              <a:ext cx="294525" cy="527372"/>
            </a:xfrm>
            <a:prstGeom prst="ellipse">
              <a:avLst/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1A56F6EE-E04D-3910-A554-C2FB842B3459}"/>
                </a:ext>
              </a:extLst>
            </p:cNvPr>
            <p:cNvSpPr/>
            <p:nvPr/>
          </p:nvSpPr>
          <p:spPr>
            <a:xfrm>
              <a:off x="6111744" y="2815982"/>
              <a:ext cx="680795" cy="819391"/>
            </a:xfrm>
            <a:custGeom>
              <a:avLst/>
              <a:gdLst>
                <a:gd name="connsiteX0" fmla="*/ 0 w 799837"/>
                <a:gd name="connsiteY0" fmla="*/ 457200 h 914400"/>
                <a:gd name="connsiteX1" fmla="*/ 399919 w 799837"/>
                <a:gd name="connsiteY1" fmla="*/ 0 h 914400"/>
                <a:gd name="connsiteX2" fmla="*/ 799838 w 799837"/>
                <a:gd name="connsiteY2" fmla="*/ 457200 h 914400"/>
                <a:gd name="connsiteX3" fmla="*/ 399919 w 799837"/>
                <a:gd name="connsiteY3" fmla="*/ 914400 h 914400"/>
                <a:gd name="connsiteX4" fmla="*/ 0 w 799837"/>
                <a:gd name="connsiteY4" fmla="*/ 457200 h 914400"/>
                <a:gd name="connsiteX0" fmla="*/ 0 w 718875"/>
                <a:gd name="connsiteY0" fmla="*/ 309367 h 920890"/>
                <a:gd name="connsiteX1" fmla="*/ 318956 w 718875"/>
                <a:gd name="connsiteY1" fmla="*/ 4567 h 920890"/>
                <a:gd name="connsiteX2" fmla="*/ 718875 w 718875"/>
                <a:gd name="connsiteY2" fmla="*/ 461767 h 920890"/>
                <a:gd name="connsiteX3" fmla="*/ 318956 w 718875"/>
                <a:gd name="connsiteY3" fmla="*/ 918967 h 920890"/>
                <a:gd name="connsiteX4" fmla="*/ 0 w 718875"/>
                <a:gd name="connsiteY4" fmla="*/ 309367 h 920890"/>
                <a:gd name="connsiteX0" fmla="*/ 0 w 680775"/>
                <a:gd name="connsiteY0" fmla="*/ 305460 h 915123"/>
                <a:gd name="connsiteX1" fmla="*/ 318956 w 680775"/>
                <a:gd name="connsiteY1" fmla="*/ 660 h 915123"/>
                <a:gd name="connsiteX2" fmla="*/ 680775 w 680775"/>
                <a:gd name="connsiteY2" fmla="*/ 272122 h 915123"/>
                <a:gd name="connsiteX3" fmla="*/ 318956 w 680775"/>
                <a:gd name="connsiteY3" fmla="*/ 915060 h 915123"/>
                <a:gd name="connsiteX4" fmla="*/ 0 w 680775"/>
                <a:gd name="connsiteY4" fmla="*/ 305460 h 915123"/>
                <a:gd name="connsiteX0" fmla="*/ 20 w 680795"/>
                <a:gd name="connsiteY0" fmla="*/ 305460 h 819869"/>
                <a:gd name="connsiteX1" fmla="*/ 318976 w 680795"/>
                <a:gd name="connsiteY1" fmla="*/ 660 h 819869"/>
                <a:gd name="connsiteX2" fmla="*/ 680795 w 680795"/>
                <a:gd name="connsiteY2" fmla="*/ 272122 h 819869"/>
                <a:gd name="connsiteX3" fmla="*/ 333264 w 680795"/>
                <a:gd name="connsiteY3" fmla="*/ 819810 h 819869"/>
                <a:gd name="connsiteX4" fmla="*/ 20 w 680795"/>
                <a:gd name="connsiteY4" fmla="*/ 305460 h 819869"/>
                <a:gd name="connsiteX0" fmla="*/ 20 w 680795"/>
                <a:gd name="connsiteY0" fmla="*/ 305460 h 819811"/>
                <a:gd name="connsiteX1" fmla="*/ 318976 w 680795"/>
                <a:gd name="connsiteY1" fmla="*/ 660 h 819811"/>
                <a:gd name="connsiteX2" fmla="*/ 680795 w 680795"/>
                <a:gd name="connsiteY2" fmla="*/ 272122 h 819811"/>
                <a:gd name="connsiteX3" fmla="*/ 333264 w 680795"/>
                <a:gd name="connsiteY3" fmla="*/ 819810 h 819811"/>
                <a:gd name="connsiteX4" fmla="*/ 20 w 680795"/>
                <a:gd name="connsiteY4" fmla="*/ 305460 h 81981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795" h="819391">
                  <a:moveTo>
                    <a:pt x="20" y="305040"/>
                  </a:moveTo>
                  <a:cubicBezTo>
                    <a:pt x="-2361" y="187565"/>
                    <a:pt x="205514" y="5796"/>
                    <a:pt x="318976" y="240"/>
                  </a:cubicBezTo>
                  <a:cubicBezTo>
                    <a:pt x="432438" y="-5316"/>
                    <a:pt x="666508" y="85872"/>
                    <a:pt x="680795" y="271702"/>
                  </a:cubicBezTo>
                  <a:cubicBezTo>
                    <a:pt x="680795" y="524207"/>
                    <a:pt x="403864" y="818596"/>
                    <a:pt x="333264" y="819390"/>
                  </a:cubicBezTo>
                  <a:cubicBezTo>
                    <a:pt x="262664" y="820184"/>
                    <a:pt x="2401" y="422515"/>
                    <a:pt x="20" y="30504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0C49E54-EE45-20F9-DD28-33EB74E94744}"/>
              </a:ext>
            </a:extLst>
          </p:cNvPr>
          <p:cNvGrpSpPr/>
          <p:nvPr/>
        </p:nvGrpSpPr>
        <p:grpSpPr>
          <a:xfrm>
            <a:off x="2653337" y="2762943"/>
            <a:ext cx="3560935" cy="4306224"/>
            <a:chOff x="3776869" y="96462"/>
            <a:chExt cx="5353878" cy="6474423"/>
          </a:xfrm>
          <a:solidFill>
            <a:schemeClr val="bg1"/>
          </a:solidFill>
        </p:grpSpPr>
        <p:sp>
          <p:nvSpPr>
            <p:cNvPr id="91" name="Moon 6">
              <a:extLst>
                <a:ext uri="{FF2B5EF4-FFF2-40B4-BE49-F238E27FC236}">
                  <a16:creationId xmlns:a16="http://schemas.microsoft.com/office/drawing/2014/main" id="{6477B13E-D030-7730-0FFC-2BCBCAF29058}"/>
                </a:ext>
              </a:extLst>
            </p:cNvPr>
            <p:cNvSpPr/>
            <p:nvPr/>
          </p:nvSpPr>
          <p:spPr>
            <a:xfrm>
              <a:off x="3962089" y="3204961"/>
              <a:ext cx="969138" cy="2657152"/>
            </a:xfrm>
            <a:custGeom>
              <a:avLst/>
              <a:gdLst>
                <a:gd name="connsiteX0" fmla="*/ 950889 w 950889"/>
                <a:gd name="connsiteY0" fmla="*/ 1901778 h 1901778"/>
                <a:gd name="connsiteX1" fmla="*/ 0 w 950889"/>
                <a:gd name="connsiteY1" fmla="*/ 950889 h 1901778"/>
                <a:gd name="connsiteX2" fmla="*/ 950889 w 950889"/>
                <a:gd name="connsiteY2" fmla="*/ 0 h 1901778"/>
                <a:gd name="connsiteX3" fmla="*/ 950889 w 950889"/>
                <a:gd name="connsiteY3" fmla="*/ 1901778 h 1901778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1712 w 951712"/>
                <a:gd name="connsiteY0" fmla="*/ 2657152 h 2657152"/>
                <a:gd name="connsiteX1" fmla="*/ 823 w 951712"/>
                <a:gd name="connsiteY1" fmla="*/ 1706263 h 2657152"/>
                <a:gd name="connsiteX2" fmla="*/ 951712 w 951712"/>
                <a:gd name="connsiteY2" fmla="*/ 0 h 2657152"/>
                <a:gd name="connsiteX3" fmla="*/ 951712 w 951712"/>
                <a:gd name="connsiteY3" fmla="*/ 2657152 h 2657152"/>
                <a:gd name="connsiteX0" fmla="*/ 232577 w 232577"/>
                <a:gd name="connsiteY0" fmla="*/ 2657152 h 2657152"/>
                <a:gd name="connsiteX1" fmla="*/ 232577 w 232577"/>
                <a:gd name="connsiteY1" fmla="*/ 0 h 2657152"/>
                <a:gd name="connsiteX2" fmla="*/ 232577 w 232577"/>
                <a:gd name="connsiteY2" fmla="*/ 2657152 h 2657152"/>
                <a:gd name="connsiteX0" fmla="*/ 735954 w 735954"/>
                <a:gd name="connsiteY0" fmla="*/ 2657152 h 2657152"/>
                <a:gd name="connsiteX1" fmla="*/ 735954 w 735954"/>
                <a:gd name="connsiteY1" fmla="*/ 0 h 2657152"/>
                <a:gd name="connsiteX2" fmla="*/ 735954 w 735954"/>
                <a:gd name="connsiteY2" fmla="*/ 2657152 h 2657152"/>
                <a:gd name="connsiteX0" fmla="*/ 969138 w 969138"/>
                <a:gd name="connsiteY0" fmla="*/ 2657152 h 2657152"/>
                <a:gd name="connsiteX1" fmla="*/ 969138 w 969138"/>
                <a:gd name="connsiteY1" fmla="*/ 0 h 2657152"/>
                <a:gd name="connsiteX2" fmla="*/ 969138 w 969138"/>
                <a:gd name="connsiteY2" fmla="*/ 2657152 h 265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9138" h="2657152">
                  <a:moveTo>
                    <a:pt x="969138" y="2657152"/>
                  </a:moveTo>
                  <a:lnTo>
                    <a:pt x="969138" y="0"/>
                  </a:lnTo>
                  <a:cubicBezTo>
                    <a:pt x="-513" y="239674"/>
                    <a:pt x="-610113" y="2099424"/>
                    <a:pt x="969138" y="265715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Moon 6">
              <a:extLst>
                <a:ext uri="{FF2B5EF4-FFF2-40B4-BE49-F238E27FC236}">
                  <a16:creationId xmlns:a16="http://schemas.microsoft.com/office/drawing/2014/main" id="{70814972-8887-28E0-78A0-78E6C4C77EA5}"/>
                </a:ext>
              </a:extLst>
            </p:cNvPr>
            <p:cNvSpPr/>
            <p:nvPr/>
          </p:nvSpPr>
          <p:spPr>
            <a:xfrm flipH="1">
              <a:off x="7932458" y="3229982"/>
              <a:ext cx="969138" cy="2657152"/>
            </a:xfrm>
            <a:custGeom>
              <a:avLst/>
              <a:gdLst>
                <a:gd name="connsiteX0" fmla="*/ 950889 w 950889"/>
                <a:gd name="connsiteY0" fmla="*/ 1901778 h 1901778"/>
                <a:gd name="connsiteX1" fmla="*/ 0 w 950889"/>
                <a:gd name="connsiteY1" fmla="*/ 950889 h 1901778"/>
                <a:gd name="connsiteX2" fmla="*/ 950889 w 950889"/>
                <a:gd name="connsiteY2" fmla="*/ 0 h 1901778"/>
                <a:gd name="connsiteX3" fmla="*/ 950889 w 950889"/>
                <a:gd name="connsiteY3" fmla="*/ 1901778 h 1901778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1712 w 951712"/>
                <a:gd name="connsiteY0" fmla="*/ 2657152 h 2657152"/>
                <a:gd name="connsiteX1" fmla="*/ 823 w 951712"/>
                <a:gd name="connsiteY1" fmla="*/ 1706263 h 2657152"/>
                <a:gd name="connsiteX2" fmla="*/ 951712 w 951712"/>
                <a:gd name="connsiteY2" fmla="*/ 0 h 2657152"/>
                <a:gd name="connsiteX3" fmla="*/ 951712 w 951712"/>
                <a:gd name="connsiteY3" fmla="*/ 2657152 h 2657152"/>
                <a:gd name="connsiteX0" fmla="*/ 232577 w 232577"/>
                <a:gd name="connsiteY0" fmla="*/ 2657152 h 2657152"/>
                <a:gd name="connsiteX1" fmla="*/ 232577 w 232577"/>
                <a:gd name="connsiteY1" fmla="*/ 0 h 2657152"/>
                <a:gd name="connsiteX2" fmla="*/ 232577 w 232577"/>
                <a:gd name="connsiteY2" fmla="*/ 2657152 h 2657152"/>
                <a:gd name="connsiteX0" fmla="*/ 735954 w 735954"/>
                <a:gd name="connsiteY0" fmla="*/ 2657152 h 2657152"/>
                <a:gd name="connsiteX1" fmla="*/ 735954 w 735954"/>
                <a:gd name="connsiteY1" fmla="*/ 0 h 2657152"/>
                <a:gd name="connsiteX2" fmla="*/ 735954 w 735954"/>
                <a:gd name="connsiteY2" fmla="*/ 2657152 h 2657152"/>
                <a:gd name="connsiteX0" fmla="*/ 969138 w 969138"/>
                <a:gd name="connsiteY0" fmla="*/ 2657152 h 2657152"/>
                <a:gd name="connsiteX1" fmla="*/ 969138 w 969138"/>
                <a:gd name="connsiteY1" fmla="*/ 0 h 2657152"/>
                <a:gd name="connsiteX2" fmla="*/ 969138 w 969138"/>
                <a:gd name="connsiteY2" fmla="*/ 2657152 h 265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9138" h="2657152">
                  <a:moveTo>
                    <a:pt x="969138" y="2657152"/>
                  </a:moveTo>
                  <a:lnTo>
                    <a:pt x="969138" y="0"/>
                  </a:lnTo>
                  <a:cubicBezTo>
                    <a:pt x="-513" y="239674"/>
                    <a:pt x="-610113" y="2099424"/>
                    <a:pt x="969138" y="265715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AA658499-B710-F3BE-9B55-A5CE94B3F4B6}"/>
                </a:ext>
              </a:extLst>
            </p:cNvPr>
            <p:cNvSpPr/>
            <p:nvPr/>
          </p:nvSpPr>
          <p:spPr>
            <a:xfrm>
              <a:off x="3776869" y="344557"/>
              <a:ext cx="5353878" cy="4373217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9D82DB3-C428-124A-3070-C88CB6AA2971}"/>
                </a:ext>
              </a:extLst>
            </p:cNvPr>
            <p:cNvSpPr/>
            <p:nvPr/>
          </p:nvSpPr>
          <p:spPr>
            <a:xfrm rot="5400000">
              <a:off x="4743948" y="2697056"/>
              <a:ext cx="3405989" cy="4041435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Rectangle 8">
              <a:extLst>
                <a:ext uri="{FF2B5EF4-FFF2-40B4-BE49-F238E27FC236}">
                  <a16:creationId xmlns:a16="http://schemas.microsoft.com/office/drawing/2014/main" id="{BEC9E207-3FF6-7D49-8E30-37EBF1AAFC6C}"/>
                </a:ext>
              </a:extLst>
            </p:cNvPr>
            <p:cNvSpPr/>
            <p:nvPr/>
          </p:nvSpPr>
          <p:spPr>
            <a:xfrm>
              <a:off x="7060118" y="5914439"/>
              <a:ext cx="706915" cy="656446"/>
            </a:xfrm>
            <a:custGeom>
              <a:avLst/>
              <a:gdLst>
                <a:gd name="connsiteX0" fmla="*/ 0 w 344557"/>
                <a:gd name="connsiteY0" fmla="*/ 0 h 258507"/>
                <a:gd name="connsiteX1" fmla="*/ 344557 w 344557"/>
                <a:gd name="connsiteY1" fmla="*/ 0 h 258507"/>
                <a:gd name="connsiteX2" fmla="*/ 344557 w 344557"/>
                <a:gd name="connsiteY2" fmla="*/ 258507 h 258507"/>
                <a:gd name="connsiteX3" fmla="*/ 0 w 344557"/>
                <a:gd name="connsiteY3" fmla="*/ 258507 h 258507"/>
                <a:gd name="connsiteX4" fmla="*/ 0 w 344557"/>
                <a:gd name="connsiteY4" fmla="*/ 0 h 258507"/>
                <a:gd name="connsiteX0" fmla="*/ 0 w 344557"/>
                <a:gd name="connsiteY0" fmla="*/ 31336 h 289843"/>
                <a:gd name="connsiteX1" fmla="*/ 155161 w 344557"/>
                <a:gd name="connsiteY1" fmla="*/ 0 h 289843"/>
                <a:gd name="connsiteX2" fmla="*/ 344557 w 344557"/>
                <a:gd name="connsiteY2" fmla="*/ 31336 h 289843"/>
                <a:gd name="connsiteX3" fmla="*/ 344557 w 344557"/>
                <a:gd name="connsiteY3" fmla="*/ 289843 h 289843"/>
                <a:gd name="connsiteX4" fmla="*/ 0 w 344557"/>
                <a:gd name="connsiteY4" fmla="*/ 289843 h 289843"/>
                <a:gd name="connsiteX5" fmla="*/ 0 w 344557"/>
                <a:gd name="connsiteY5" fmla="*/ 31336 h 289843"/>
                <a:gd name="connsiteX0" fmla="*/ 0 w 522357"/>
                <a:gd name="connsiteY0" fmla="*/ 31336 h 289843"/>
                <a:gd name="connsiteX1" fmla="*/ 155161 w 522357"/>
                <a:gd name="connsiteY1" fmla="*/ 0 h 289843"/>
                <a:gd name="connsiteX2" fmla="*/ 522357 w 522357"/>
                <a:gd name="connsiteY2" fmla="*/ 15461 h 289843"/>
                <a:gd name="connsiteX3" fmla="*/ 344557 w 522357"/>
                <a:gd name="connsiteY3" fmla="*/ 289843 h 289843"/>
                <a:gd name="connsiteX4" fmla="*/ 0 w 522357"/>
                <a:gd name="connsiteY4" fmla="*/ 289843 h 289843"/>
                <a:gd name="connsiteX5" fmla="*/ 0 w 522357"/>
                <a:gd name="connsiteY5" fmla="*/ 31336 h 289843"/>
                <a:gd name="connsiteX0" fmla="*/ 0 w 522357"/>
                <a:gd name="connsiteY0" fmla="*/ 31336 h 439068"/>
                <a:gd name="connsiteX1" fmla="*/ 155161 w 522357"/>
                <a:gd name="connsiteY1" fmla="*/ 0 h 439068"/>
                <a:gd name="connsiteX2" fmla="*/ 522357 w 522357"/>
                <a:gd name="connsiteY2" fmla="*/ 15461 h 439068"/>
                <a:gd name="connsiteX3" fmla="*/ 246132 w 522357"/>
                <a:gd name="connsiteY3" fmla="*/ 439068 h 439068"/>
                <a:gd name="connsiteX4" fmla="*/ 0 w 522357"/>
                <a:gd name="connsiteY4" fmla="*/ 289843 h 439068"/>
                <a:gd name="connsiteX5" fmla="*/ 0 w 522357"/>
                <a:gd name="connsiteY5" fmla="*/ 31336 h 439068"/>
                <a:gd name="connsiteX0" fmla="*/ 53975 w 576332"/>
                <a:gd name="connsiteY0" fmla="*/ 31336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5" fmla="*/ 53975 w 576332"/>
                <a:gd name="connsiteY5" fmla="*/ 31336 h 439068"/>
                <a:gd name="connsiteX0" fmla="*/ 0 w 576332"/>
                <a:gd name="connsiteY0" fmla="*/ 388268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0" fmla="*/ 0 w 576332"/>
                <a:gd name="connsiteY0" fmla="*/ 576510 h 627310"/>
                <a:gd name="connsiteX1" fmla="*/ 209136 w 576332"/>
                <a:gd name="connsiteY1" fmla="*/ 188242 h 627310"/>
                <a:gd name="connsiteX2" fmla="*/ 576332 w 576332"/>
                <a:gd name="connsiteY2" fmla="*/ 203703 h 627310"/>
                <a:gd name="connsiteX3" fmla="*/ 300107 w 576332"/>
                <a:gd name="connsiteY3" fmla="*/ 627310 h 627310"/>
                <a:gd name="connsiteX4" fmla="*/ 0 w 576332"/>
                <a:gd name="connsiteY4" fmla="*/ 576510 h 627310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124529 w 700861"/>
                <a:gd name="connsiteY4" fmla="*/ 567196 h 617996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289216 w 700861"/>
                <a:gd name="connsiteY4" fmla="*/ 537702 h 617996"/>
                <a:gd name="connsiteX5" fmla="*/ 124529 w 700861"/>
                <a:gd name="connsiteY5" fmla="*/ 567196 h 617996"/>
                <a:gd name="connsiteX0" fmla="*/ 124529 w 424636"/>
                <a:gd name="connsiteY0" fmla="*/ 567196 h 617996"/>
                <a:gd name="connsiteX1" fmla="*/ 333665 w 424636"/>
                <a:gd name="connsiteY1" fmla="*/ 178928 h 617996"/>
                <a:gd name="connsiteX2" fmla="*/ 424636 w 424636"/>
                <a:gd name="connsiteY2" fmla="*/ 617996 h 617996"/>
                <a:gd name="connsiteX3" fmla="*/ 289216 w 424636"/>
                <a:gd name="connsiteY3" fmla="*/ 537702 h 617996"/>
                <a:gd name="connsiteX4" fmla="*/ 124529 w 424636"/>
                <a:gd name="connsiteY4" fmla="*/ 567196 h 617996"/>
                <a:gd name="connsiteX0" fmla="*/ 124529 w 567351"/>
                <a:gd name="connsiteY0" fmla="*/ 567196 h 617996"/>
                <a:gd name="connsiteX1" fmla="*/ 333665 w 567351"/>
                <a:gd name="connsiteY1" fmla="*/ 178928 h 617996"/>
                <a:gd name="connsiteX2" fmla="*/ 424636 w 567351"/>
                <a:gd name="connsiteY2" fmla="*/ 617996 h 617996"/>
                <a:gd name="connsiteX3" fmla="*/ 289216 w 567351"/>
                <a:gd name="connsiteY3" fmla="*/ 537702 h 617996"/>
                <a:gd name="connsiteX4" fmla="*/ 124529 w 567351"/>
                <a:gd name="connsiteY4" fmla="*/ 567196 h 617996"/>
                <a:gd name="connsiteX0" fmla="*/ 124529 w 696228"/>
                <a:gd name="connsiteY0" fmla="*/ 567196 h 617996"/>
                <a:gd name="connsiteX1" fmla="*/ 333665 w 696228"/>
                <a:gd name="connsiteY1" fmla="*/ 178928 h 617996"/>
                <a:gd name="connsiteX2" fmla="*/ 424636 w 696228"/>
                <a:gd name="connsiteY2" fmla="*/ 617996 h 617996"/>
                <a:gd name="connsiteX3" fmla="*/ 289216 w 696228"/>
                <a:gd name="connsiteY3" fmla="*/ 537702 h 617996"/>
                <a:gd name="connsiteX4" fmla="*/ 124529 w 696228"/>
                <a:gd name="connsiteY4" fmla="*/ 567196 h 617996"/>
                <a:gd name="connsiteX0" fmla="*/ 78167 w 649866"/>
                <a:gd name="connsiteY0" fmla="*/ 593595 h 644395"/>
                <a:gd name="connsiteX1" fmla="*/ 287303 w 649866"/>
                <a:gd name="connsiteY1" fmla="*/ 205327 h 644395"/>
                <a:gd name="connsiteX2" fmla="*/ 378274 w 649866"/>
                <a:gd name="connsiteY2" fmla="*/ 644395 h 644395"/>
                <a:gd name="connsiteX3" fmla="*/ 242854 w 649866"/>
                <a:gd name="connsiteY3" fmla="*/ 564101 h 644395"/>
                <a:gd name="connsiteX4" fmla="*/ 78167 w 649866"/>
                <a:gd name="connsiteY4" fmla="*/ 593595 h 644395"/>
                <a:gd name="connsiteX0" fmla="*/ 78167 w 603229"/>
                <a:gd name="connsiteY0" fmla="*/ 593595 h 644395"/>
                <a:gd name="connsiteX1" fmla="*/ 287303 w 603229"/>
                <a:gd name="connsiteY1" fmla="*/ 205327 h 644395"/>
                <a:gd name="connsiteX2" fmla="*/ 378274 w 603229"/>
                <a:gd name="connsiteY2" fmla="*/ 644395 h 644395"/>
                <a:gd name="connsiteX3" fmla="*/ 242854 w 603229"/>
                <a:gd name="connsiteY3" fmla="*/ 564101 h 644395"/>
                <a:gd name="connsiteX4" fmla="*/ 78167 w 603229"/>
                <a:gd name="connsiteY4" fmla="*/ 593595 h 644395"/>
                <a:gd name="connsiteX0" fmla="*/ 134845 w 659907"/>
                <a:gd name="connsiteY0" fmla="*/ 604755 h 655555"/>
                <a:gd name="connsiteX1" fmla="*/ 343981 w 659907"/>
                <a:gd name="connsiteY1" fmla="*/ 216487 h 655555"/>
                <a:gd name="connsiteX2" fmla="*/ 434952 w 659907"/>
                <a:gd name="connsiteY2" fmla="*/ 655555 h 655555"/>
                <a:gd name="connsiteX3" fmla="*/ 299532 w 659907"/>
                <a:gd name="connsiteY3" fmla="*/ 575261 h 655555"/>
                <a:gd name="connsiteX4" fmla="*/ 134845 w 659907"/>
                <a:gd name="connsiteY4" fmla="*/ 604755 h 655555"/>
                <a:gd name="connsiteX0" fmla="*/ 134845 w 701493"/>
                <a:gd name="connsiteY0" fmla="*/ 604755 h 655555"/>
                <a:gd name="connsiteX1" fmla="*/ 343981 w 701493"/>
                <a:gd name="connsiteY1" fmla="*/ 216487 h 655555"/>
                <a:gd name="connsiteX2" fmla="*/ 434952 w 701493"/>
                <a:gd name="connsiteY2" fmla="*/ 655555 h 655555"/>
                <a:gd name="connsiteX3" fmla="*/ 299532 w 701493"/>
                <a:gd name="connsiteY3" fmla="*/ 575261 h 655555"/>
                <a:gd name="connsiteX4" fmla="*/ 134845 w 701493"/>
                <a:gd name="connsiteY4" fmla="*/ 604755 h 655555"/>
                <a:gd name="connsiteX0" fmla="*/ 134845 w 706915"/>
                <a:gd name="connsiteY0" fmla="*/ 604755 h 655555"/>
                <a:gd name="connsiteX1" fmla="*/ 343981 w 706915"/>
                <a:gd name="connsiteY1" fmla="*/ 216487 h 655555"/>
                <a:gd name="connsiteX2" fmla="*/ 434952 w 706915"/>
                <a:gd name="connsiteY2" fmla="*/ 655555 h 655555"/>
                <a:gd name="connsiteX3" fmla="*/ 299532 w 706915"/>
                <a:gd name="connsiteY3" fmla="*/ 575261 h 655555"/>
                <a:gd name="connsiteX4" fmla="*/ 134845 w 706915"/>
                <a:gd name="connsiteY4" fmla="*/ 604755 h 655555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6915" h="656446">
                  <a:moveTo>
                    <a:pt x="134845" y="604755"/>
                  </a:moveTo>
                  <a:cubicBezTo>
                    <a:pt x="-230418" y="465807"/>
                    <a:pt x="252044" y="-393865"/>
                    <a:pt x="343981" y="216487"/>
                  </a:cubicBezTo>
                  <a:cubicBezTo>
                    <a:pt x="691805" y="-338832"/>
                    <a:pt x="906278" y="442524"/>
                    <a:pt x="434952" y="655555"/>
                  </a:cubicBezTo>
                  <a:cubicBezTo>
                    <a:pt x="387695" y="665832"/>
                    <a:pt x="346789" y="584034"/>
                    <a:pt x="299532" y="575261"/>
                  </a:cubicBezTo>
                  <a:cubicBezTo>
                    <a:pt x="244636" y="585092"/>
                    <a:pt x="192916" y="629849"/>
                    <a:pt x="134845" y="604755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Moon 95">
              <a:extLst>
                <a:ext uri="{FF2B5EF4-FFF2-40B4-BE49-F238E27FC236}">
                  <a16:creationId xmlns:a16="http://schemas.microsoft.com/office/drawing/2014/main" id="{7C1A5448-352F-3D00-AB8F-7F263AFE7D06}"/>
                </a:ext>
              </a:extLst>
            </p:cNvPr>
            <p:cNvSpPr/>
            <p:nvPr/>
          </p:nvSpPr>
          <p:spPr>
            <a:xfrm rot="16200000">
              <a:off x="6700043" y="4860132"/>
              <a:ext cx="195262" cy="390524"/>
            </a:xfrm>
            <a:prstGeom prst="moon">
              <a:avLst>
                <a:gd name="adj" fmla="val 52439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Moon 96">
              <a:extLst>
                <a:ext uri="{FF2B5EF4-FFF2-40B4-BE49-F238E27FC236}">
                  <a16:creationId xmlns:a16="http://schemas.microsoft.com/office/drawing/2014/main" id="{5B088D00-0F7E-D986-F38D-D0CE5F55929D}"/>
                </a:ext>
              </a:extLst>
            </p:cNvPr>
            <p:cNvSpPr/>
            <p:nvPr/>
          </p:nvSpPr>
          <p:spPr>
            <a:xfrm rot="16200000">
              <a:off x="6014803" y="4860132"/>
              <a:ext cx="195262" cy="390524"/>
            </a:xfrm>
            <a:prstGeom prst="moon">
              <a:avLst>
                <a:gd name="adj" fmla="val 52439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Moon 97">
              <a:extLst>
                <a:ext uri="{FF2B5EF4-FFF2-40B4-BE49-F238E27FC236}">
                  <a16:creationId xmlns:a16="http://schemas.microsoft.com/office/drawing/2014/main" id="{1E07656B-CD94-B30A-6A2E-00F8F833F3E2}"/>
                </a:ext>
              </a:extLst>
            </p:cNvPr>
            <p:cNvSpPr/>
            <p:nvPr/>
          </p:nvSpPr>
          <p:spPr>
            <a:xfrm rot="16200000">
              <a:off x="5335226" y="4692237"/>
              <a:ext cx="195262" cy="390524"/>
            </a:xfrm>
            <a:prstGeom prst="moon">
              <a:avLst>
                <a:gd name="adj" fmla="val 52439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Moon 98">
              <a:extLst>
                <a:ext uri="{FF2B5EF4-FFF2-40B4-BE49-F238E27FC236}">
                  <a16:creationId xmlns:a16="http://schemas.microsoft.com/office/drawing/2014/main" id="{B3D1171E-43F9-80D3-E6E9-A62B627042A7}"/>
                </a:ext>
              </a:extLst>
            </p:cNvPr>
            <p:cNvSpPr/>
            <p:nvPr/>
          </p:nvSpPr>
          <p:spPr>
            <a:xfrm rot="16200000">
              <a:off x="5616334" y="4220169"/>
              <a:ext cx="195262" cy="390524"/>
            </a:xfrm>
            <a:prstGeom prst="moon">
              <a:avLst>
                <a:gd name="adj" fmla="val 52439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Moon 99">
              <a:extLst>
                <a:ext uri="{FF2B5EF4-FFF2-40B4-BE49-F238E27FC236}">
                  <a16:creationId xmlns:a16="http://schemas.microsoft.com/office/drawing/2014/main" id="{C0131900-5EE7-E83A-399C-81C606FC8FFA}"/>
                </a:ext>
              </a:extLst>
            </p:cNvPr>
            <p:cNvSpPr/>
            <p:nvPr/>
          </p:nvSpPr>
          <p:spPr>
            <a:xfrm rot="16200000">
              <a:off x="6349311" y="4363297"/>
              <a:ext cx="195262" cy="390524"/>
            </a:xfrm>
            <a:prstGeom prst="moon">
              <a:avLst>
                <a:gd name="adj" fmla="val 52439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Moon 100">
              <a:extLst>
                <a:ext uri="{FF2B5EF4-FFF2-40B4-BE49-F238E27FC236}">
                  <a16:creationId xmlns:a16="http://schemas.microsoft.com/office/drawing/2014/main" id="{6AD897EB-6F86-7DB3-F48E-A86A82AA8F48}"/>
                </a:ext>
              </a:extLst>
            </p:cNvPr>
            <p:cNvSpPr/>
            <p:nvPr/>
          </p:nvSpPr>
          <p:spPr>
            <a:xfrm rot="16200000">
              <a:off x="7114417" y="4220169"/>
              <a:ext cx="195262" cy="390524"/>
            </a:xfrm>
            <a:prstGeom prst="moon">
              <a:avLst>
                <a:gd name="adj" fmla="val 52439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Moon 101">
              <a:extLst>
                <a:ext uri="{FF2B5EF4-FFF2-40B4-BE49-F238E27FC236}">
                  <a16:creationId xmlns:a16="http://schemas.microsoft.com/office/drawing/2014/main" id="{39B0B7BD-A7EC-C4B9-64DE-5AA55BAA095F}"/>
                </a:ext>
              </a:extLst>
            </p:cNvPr>
            <p:cNvSpPr/>
            <p:nvPr/>
          </p:nvSpPr>
          <p:spPr>
            <a:xfrm rot="16200000">
              <a:off x="7377322" y="4718469"/>
              <a:ext cx="195262" cy="390524"/>
            </a:xfrm>
            <a:prstGeom prst="moon">
              <a:avLst>
                <a:gd name="adj" fmla="val 52439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Moon 102">
              <a:extLst>
                <a:ext uri="{FF2B5EF4-FFF2-40B4-BE49-F238E27FC236}">
                  <a16:creationId xmlns:a16="http://schemas.microsoft.com/office/drawing/2014/main" id="{631ADC58-76D8-EC2D-CC4E-ADFA6DDA541B}"/>
                </a:ext>
              </a:extLst>
            </p:cNvPr>
            <p:cNvSpPr/>
            <p:nvPr/>
          </p:nvSpPr>
          <p:spPr>
            <a:xfrm rot="16200000">
              <a:off x="7114417" y="5276378"/>
              <a:ext cx="195262" cy="390524"/>
            </a:xfrm>
            <a:prstGeom prst="moon">
              <a:avLst>
                <a:gd name="adj" fmla="val 52439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Moon 103">
              <a:extLst>
                <a:ext uri="{FF2B5EF4-FFF2-40B4-BE49-F238E27FC236}">
                  <a16:creationId xmlns:a16="http://schemas.microsoft.com/office/drawing/2014/main" id="{5E3B8DE8-CB06-EEC3-F4F9-6DFCAD1ECCC5}"/>
                </a:ext>
              </a:extLst>
            </p:cNvPr>
            <p:cNvSpPr/>
            <p:nvPr/>
          </p:nvSpPr>
          <p:spPr>
            <a:xfrm rot="16200000">
              <a:off x="6354487" y="5455370"/>
              <a:ext cx="195262" cy="390524"/>
            </a:xfrm>
            <a:prstGeom prst="moon">
              <a:avLst>
                <a:gd name="adj" fmla="val 52439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Moon 104">
              <a:extLst>
                <a:ext uri="{FF2B5EF4-FFF2-40B4-BE49-F238E27FC236}">
                  <a16:creationId xmlns:a16="http://schemas.microsoft.com/office/drawing/2014/main" id="{F6515F96-AA04-F01C-0FE3-6A084141749B}"/>
                </a:ext>
              </a:extLst>
            </p:cNvPr>
            <p:cNvSpPr/>
            <p:nvPr/>
          </p:nvSpPr>
          <p:spPr>
            <a:xfrm rot="16200000">
              <a:off x="5625324" y="5264254"/>
              <a:ext cx="195262" cy="390524"/>
            </a:xfrm>
            <a:prstGeom prst="moon">
              <a:avLst>
                <a:gd name="adj" fmla="val 52439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AB362CE-230B-32D6-050C-C24AD66FBE3B}"/>
                </a:ext>
              </a:extLst>
            </p:cNvPr>
            <p:cNvSpPr/>
            <p:nvPr/>
          </p:nvSpPr>
          <p:spPr>
            <a:xfrm>
              <a:off x="3914862" y="368165"/>
              <a:ext cx="949238" cy="1099955"/>
            </a:xfrm>
            <a:custGeom>
              <a:avLst/>
              <a:gdLst>
                <a:gd name="connsiteX0" fmla="*/ 498336 w 955536"/>
                <a:gd name="connsiteY0" fmla="*/ 1155829 h 1155829"/>
                <a:gd name="connsiteX1" fmla="*/ 180836 w 955536"/>
                <a:gd name="connsiteY1" fmla="*/ 939929 h 1155829"/>
                <a:gd name="connsiteX2" fmla="*/ 28436 w 955536"/>
                <a:gd name="connsiteY2" fmla="*/ 444629 h 1155829"/>
                <a:gd name="connsiteX3" fmla="*/ 28436 w 955536"/>
                <a:gd name="connsiteY3" fmla="*/ 266829 h 1155829"/>
                <a:gd name="connsiteX4" fmla="*/ 320536 w 955536"/>
                <a:gd name="connsiteY4" fmla="*/ 444629 h 1155829"/>
                <a:gd name="connsiteX5" fmla="*/ 396736 w 955536"/>
                <a:gd name="connsiteY5" fmla="*/ 129 h 1155829"/>
                <a:gd name="connsiteX6" fmla="*/ 955536 w 955536"/>
                <a:gd name="connsiteY6" fmla="*/ 495429 h 1155829"/>
                <a:gd name="connsiteX7" fmla="*/ 955536 w 955536"/>
                <a:gd name="connsiteY7" fmla="*/ 495429 h 1155829"/>
                <a:gd name="connsiteX0" fmla="*/ 473408 w 930608"/>
                <a:gd name="connsiteY0" fmla="*/ 1155829 h 1155829"/>
                <a:gd name="connsiteX1" fmla="*/ 155908 w 930608"/>
                <a:gd name="connsiteY1" fmla="*/ 939929 h 1155829"/>
                <a:gd name="connsiteX2" fmla="*/ 3508 w 930608"/>
                <a:gd name="connsiteY2" fmla="*/ 266829 h 1155829"/>
                <a:gd name="connsiteX3" fmla="*/ 295608 w 930608"/>
                <a:gd name="connsiteY3" fmla="*/ 444629 h 1155829"/>
                <a:gd name="connsiteX4" fmla="*/ 371808 w 930608"/>
                <a:gd name="connsiteY4" fmla="*/ 129 h 1155829"/>
                <a:gd name="connsiteX5" fmla="*/ 930608 w 930608"/>
                <a:gd name="connsiteY5" fmla="*/ 495429 h 1155829"/>
                <a:gd name="connsiteX6" fmla="*/ 930608 w 930608"/>
                <a:gd name="connsiteY6" fmla="*/ 495429 h 1155829"/>
                <a:gd name="connsiteX0" fmla="*/ 469969 w 927169"/>
                <a:gd name="connsiteY0" fmla="*/ 1155829 h 1169918"/>
                <a:gd name="connsiteX1" fmla="*/ 266769 w 927169"/>
                <a:gd name="connsiteY1" fmla="*/ 1099949 h 1169918"/>
                <a:gd name="connsiteX2" fmla="*/ 69 w 927169"/>
                <a:gd name="connsiteY2" fmla="*/ 266829 h 1169918"/>
                <a:gd name="connsiteX3" fmla="*/ 292169 w 927169"/>
                <a:gd name="connsiteY3" fmla="*/ 444629 h 1169918"/>
                <a:gd name="connsiteX4" fmla="*/ 368369 w 927169"/>
                <a:gd name="connsiteY4" fmla="*/ 129 h 1169918"/>
                <a:gd name="connsiteX5" fmla="*/ 927169 w 927169"/>
                <a:gd name="connsiteY5" fmla="*/ 495429 h 1169918"/>
                <a:gd name="connsiteX6" fmla="*/ 927169 w 927169"/>
                <a:gd name="connsiteY6" fmla="*/ 495429 h 1169918"/>
                <a:gd name="connsiteX0" fmla="*/ 266769 w 927169"/>
                <a:gd name="connsiteY0" fmla="*/ 1099949 h 1099949"/>
                <a:gd name="connsiteX1" fmla="*/ 69 w 927169"/>
                <a:gd name="connsiteY1" fmla="*/ 266829 h 1099949"/>
                <a:gd name="connsiteX2" fmla="*/ 292169 w 927169"/>
                <a:gd name="connsiteY2" fmla="*/ 444629 h 1099949"/>
                <a:gd name="connsiteX3" fmla="*/ 368369 w 927169"/>
                <a:gd name="connsiteY3" fmla="*/ 129 h 1099949"/>
                <a:gd name="connsiteX4" fmla="*/ 927169 w 927169"/>
                <a:gd name="connsiteY4" fmla="*/ 495429 h 1099949"/>
                <a:gd name="connsiteX5" fmla="*/ 927169 w 927169"/>
                <a:gd name="connsiteY5" fmla="*/ 495429 h 1099949"/>
                <a:gd name="connsiteX0" fmla="*/ 274386 w 934786"/>
                <a:gd name="connsiteY0" fmla="*/ 1099955 h 1099955"/>
                <a:gd name="connsiteX1" fmla="*/ 66 w 934786"/>
                <a:gd name="connsiteY1" fmla="*/ 373515 h 1099955"/>
                <a:gd name="connsiteX2" fmla="*/ 299786 w 934786"/>
                <a:gd name="connsiteY2" fmla="*/ 444635 h 1099955"/>
                <a:gd name="connsiteX3" fmla="*/ 375986 w 934786"/>
                <a:gd name="connsiteY3" fmla="*/ 135 h 1099955"/>
                <a:gd name="connsiteX4" fmla="*/ 934786 w 934786"/>
                <a:gd name="connsiteY4" fmla="*/ 495435 h 1099955"/>
                <a:gd name="connsiteX5" fmla="*/ 934786 w 934786"/>
                <a:gd name="connsiteY5" fmla="*/ 495435 h 1099955"/>
                <a:gd name="connsiteX0" fmla="*/ 288838 w 949238"/>
                <a:gd name="connsiteY0" fmla="*/ 1099955 h 1099955"/>
                <a:gd name="connsiteX1" fmla="*/ 14518 w 949238"/>
                <a:gd name="connsiteY1" fmla="*/ 373515 h 1099955"/>
                <a:gd name="connsiteX2" fmla="*/ 314238 w 949238"/>
                <a:gd name="connsiteY2" fmla="*/ 444635 h 1099955"/>
                <a:gd name="connsiteX3" fmla="*/ 390438 w 949238"/>
                <a:gd name="connsiteY3" fmla="*/ 135 h 1099955"/>
                <a:gd name="connsiteX4" fmla="*/ 949238 w 949238"/>
                <a:gd name="connsiteY4" fmla="*/ 495435 h 1099955"/>
                <a:gd name="connsiteX5" fmla="*/ 949238 w 949238"/>
                <a:gd name="connsiteY5" fmla="*/ 495435 h 109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9238" h="1099955">
                  <a:moveTo>
                    <a:pt x="288838" y="1099955"/>
                  </a:moveTo>
                  <a:cubicBezTo>
                    <a:pt x="210521" y="951788"/>
                    <a:pt x="-65915" y="482735"/>
                    <a:pt x="14518" y="373515"/>
                  </a:cubicBezTo>
                  <a:cubicBezTo>
                    <a:pt x="94951" y="264295"/>
                    <a:pt x="251585" y="506865"/>
                    <a:pt x="314238" y="444635"/>
                  </a:cubicBezTo>
                  <a:cubicBezTo>
                    <a:pt x="376891" y="382405"/>
                    <a:pt x="284605" y="-8332"/>
                    <a:pt x="390438" y="135"/>
                  </a:cubicBezTo>
                  <a:cubicBezTo>
                    <a:pt x="496271" y="8602"/>
                    <a:pt x="949238" y="495435"/>
                    <a:pt x="949238" y="495435"/>
                  </a:cubicBezTo>
                  <a:lnTo>
                    <a:pt x="949238" y="495435"/>
                  </a:lnTo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Rectangle 8">
              <a:extLst>
                <a:ext uri="{FF2B5EF4-FFF2-40B4-BE49-F238E27FC236}">
                  <a16:creationId xmlns:a16="http://schemas.microsoft.com/office/drawing/2014/main" id="{9B5DE87A-018B-75CA-4BC0-616C4EF5A733}"/>
                </a:ext>
              </a:extLst>
            </p:cNvPr>
            <p:cNvSpPr/>
            <p:nvPr/>
          </p:nvSpPr>
          <p:spPr>
            <a:xfrm flipH="1">
              <a:off x="5131883" y="5914439"/>
              <a:ext cx="706915" cy="656446"/>
            </a:xfrm>
            <a:custGeom>
              <a:avLst/>
              <a:gdLst>
                <a:gd name="connsiteX0" fmla="*/ 0 w 344557"/>
                <a:gd name="connsiteY0" fmla="*/ 0 h 258507"/>
                <a:gd name="connsiteX1" fmla="*/ 344557 w 344557"/>
                <a:gd name="connsiteY1" fmla="*/ 0 h 258507"/>
                <a:gd name="connsiteX2" fmla="*/ 344557 w 344557"/>
                <a:gd name="connsiteY2" fmla="*/ 258507 h 258507"/>
                <a:gd name="connsiteX3" fmla="*/ 0 w 344557"/>
                <a:gd name="connsiteY3" fmla="*/ 258507 h 258507"/>
                <a:gd name="connsiteX4" fmla="*/ 0 w 344557"/>
                <a:gd name="connsiteY4" fmla="*/ 0 h 258507"/>
                <a:gd name="connsiteX0" fmla="*/ 0 w 344557"/>
                <a:gd name="connsiteY0" fmla="*/ 31336 h 289843"/>
                <a:gd name="connsiteX1" fmla="*/ 155161 w 344557"/>
                <a:gd name="connsiteY1" fmla="*/ 0 h 289843"/>
                <a:gd name="connsiteX2" fmla="*/ 344557 w 344557"/>
                <a:gd name="connsiteY2" fmla="*/ 31336 h 289843"/>
                <a:gd name="connsiteX3" fmla="*/ 344557 w 344557"/>
                <a:gd name="connsiteY3" fmla="*/ 289843 h 289843"/>
                <a:gd name="connsiteX4" fmla="*/ 0 w 344557"/>
                <a:gd name="connsiteY4" fmla="*/ 289843 h 289843"/>
                <a:gd name="connsiteX5" fmla="*/ 0 w 344557"/>
                <a:gd name="connsiteY5" fmla="*/ 31336 h 289843"/>
                <a:gd name="connsiteX0" fmla="*/ 0 w 522357"/>
                <a:gd name="connsiteY0" fmla="*/ 31336 h 289843"/>
                <a:gd name="connsiteX1" fmla="*/ 155161 w 522357"/>
                <a:gd name="connsiteY1" fmla="*/ 0 h 289843"/>
                <a:gd name="connsiteX2" fmla="*/ 522357 w 522357"/>
                <a:gd name="connsiteY2" fmla="*/ 15461 h 289843"/>
                <a:gd name="connsiteX3" fmla="*/ 344557 w 522357"/>
                <a:gd name="connsiteY3" fmla="*/ 289843 h 289843"/>
                <a:gd name="connsiteX4" fmla="*/ 0 w 522357"/>
                <a:gd name="connsiteY4" fmla="*/ 289843 h 289843"/>
                <a:gd name="connsiteX5" fmla="*/ 0 w 522357"/>
                <a:gd name="connsiteY5" fmla="*/ 31336 h 289843"/>
                <a:gd name="connsiteX0" fmla="*/ 0 w 522357"/>
                <a:gd name="connsiteY0" fmla="*/ 31336 h 439068"/>
                <a:gd name="connsiteX1" fmla="*/ 155161 w 522357"/>
                <a:gd name="connsiteY1" fmla="*/ 0 h 439068"/>
                <a:gd name="connsiteX2" fmla="*/ 522357 w 522357"/>
                <a:gd name="connsiteY2" fmla="*/ 15461 h 439068"/>
                <a:gd name="connsiteX3" fmla="*/ 246132 w 522357"/>
                <a:gd name="connsiteY3" fmla="*/ 439068 h 439068"/>
                <a:gd name="connsiteX4" fmla="*/ 0 w 522357"/>
                <a:gd name="connsiteY4" fmla="*/ 289843 h 439068"/>
                <a:gd name="connsiteX5" fmla="*/ 0 w 522357"/>
                <a:gd name="connsiteY5" fmla="*/ 31336 h 439068"/>
                <a:gd name="connsiteX0" fmla="*/ 53975 w 576332"/>
                <a:gd name="connsiteY0" fmla="*/ 31336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5" fmla="*/ 53975 w 576332"/>
                <a:gd name="connsiteY5" fmla="*/ 31336 h 439068"/>
                <a:gd name="connsiteX0" fmla="*/ 0 w 576332"/>
                <a:gd name="connsiteY0" fmla="*/ 388268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0" fmla="*/ 0 w 576332"/>
                <a:gd name="connsiteY0" fmla="*/ 576510 h 627310"/>
                <a:gd name="connsiteX1" fmla="*/ 209136 w 576332"/>
                <a:gd name="connsiteY1" fmla="*/ 188242 h 627310"/>
                <a:gd name="connsiteX2" fmla="*/ 576332 w 576332"/>
                <a:gd name="connsiteY2" fmla="*/ 203703 h 627310"/>
                <a:gd name="connsiteX3" fmla="*/ 300107 w 576332"/>
                <a:gd name="connsiteY3" fmla="*/ 627310 h 627310"/>
                <a:gd name="connsiteX4" fmla="*/ 0 w 576332"/>
                <a:gd name="connsiteY4" fmla="*/ 576510 h 627310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124529 w 700861"/>
                <a:gd name="connsiteY4" fmla="*/ 567196 h 617996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289216 w 700861"/>
                <a:gd name="connsiteY4" fmla="*/ 537702 h 617996"/>
                <a:gd name="connsiteX5" fmla="*/ 124529 w 700861"/>
                <a:gd name="connsiteY5" fmla="*/ 567196 h 617996"/>
                <a:gd name="connsiteX0" fmla="*/ 124529 w 424636"/>
                <a:gd name="connsiteY0" fmla="*/ 567196 h 617996"/>
                <a:gd name="connsiteX1" fmla="*/ 333665 w 424636"/>
                <a:gd name="connsiteY1" fmla="*/ 178928 h 617996"/>
                <a:gd name="connsiteX2" fmla="*/ 424636 w 424636"/>
                <a:gd name="connsiteY2" fmla="*/ 617996 h 617996"/>
                <a:gd name="connsiteX3" fmla="*/ 289216 w 424636"/>
                <a:gd name="connsiteY3" fmla="*/ 537702 h 617996"/>
                <a:gd name="connsiteX4" fmla="*/ 124529 w 424636"/>
                <a:gd name="connsiteY4" fmla="*/ 567196 h 617996"/>
                <a:gd name="connsiteX0" fmla="*/ 124529 w 567351"/>
                <a:gd name="connsiteY0" fmla="*/ 567196 h 617996"/>
                <a:gd name="connsiteX1" fmla="*/ 333665 w 567351"/>
                <a:gd name="connsiteY1" fmla="*/ 178928 h 617996"/>
                <a:gd name="connsiteX2" fmla="*/ 424636 w 567351"/>
                <a:gd name="connsiteY2" fmla="*/ 617996 h 617996"/>
                <a:gd name="connsiteX3" fmla="*/ 289216 w 567351"/>
                <a:gd name="connsiteY3" fmla="*/ 537702 h 617996"/>
                <a:gd name="connsiteX4" fmla="*/ 124529 w 567351"/>
                <a:gd name="connsiteY4" fmla="*/ 567196 h 617996"/>
                <a:gd name="connsiteX0" fmla="*/ 124529 w 696228"/>
                <a:gd name="connsiteY0" fmla="*/ 567196 h 617996"/>
                <a:gd name="connsiteX1" fmla="*/ 333665 w 696228"/>
                <a:gd name="connsiteY1" fmla="*/ 178928 h 617996"/>
                <a:gd name="connsiteX2" fmla="*/ 424636 w 696228"/>
                <a:gd name="connsiteY2" fmla="*/ 617996 h 617996"/>
                <a:gd name="connsiteX3" fmla="*/ 289216 w 696228"/>
                <a:gd name="connsiteY3" fmla="*/ 537702 h 617996"/>
                <a:gd name="connsiteX4" fmla="*/ 124529 w 696228"/>
                <a:gd name="connsiteY4" fmla="*/ 567196 h 617996"/>
                <a:gd name="connsiteX0" fmla="*/ 78167 w 649866"/>
                <a:gd name="connsiteY0" fmla="*/ 593595 h 644395"/>
                <a:gd name="connsiteX1" fmla="*/ 287303 w 649866"/>
                <a:gd name="connsiteY1" fmla="*/ 205327 h 644395"/>
                <a:gd name="connsiteX2" fmla="*/ 378274 w 649866"/>
                <a:gd name="connsiteY2" fmla="*/ 644395 h 644395"/>
                <a:gd name="connsiteX3" fmla="*/ 242854 w 649866"/>
                <a:gd name="connsiteY3" fmla="*/ 564101 h 644395"/>
                <a:gd name="connsiteX4" fmla="*/ 78167 w 649866"/>
                <a:gd name="connsiteY4" fmla="*/ 593595 h 644395"/>
                <a:gd name="connsiteX0" fmla="*/ 78167 w 603229"/>
                <a:gd name="connsiteY0" fmla="*/ 593595 h 644395"/>
                <a:gd name="connsiteX1" fmla="*/ 287303 w 603229"/>
                <a:gd name="connsiteY1" fmla="*/ 205327 h 644395"/>
                <a:gd name="connsiteX2" fmla="*/ 378274 w 603229"/>
                <a:gd name="connsiteY2" fmla="*/ 644395 h 644395"/>
                <a:gd name="connsiteX3" fmla="*/ 242854 w 603229"/>
                <a:gd name="connsiteY3" fmla="*/ 564101 h 644395"/>
                <a:gd name="connsiteX4" fmla="*/ 78167 w 603229"/>
                <a:gd name="connsiteY4" fmla="*/ 593595 h 644395"/>
                <a:gd name="connsiteX0" fmla="*/ 134845 w 659907"/>
                <a:gd name="connsiteY0" fmla="*/ 604755 h 655555"/>
                <a:gd name="connsiteX1" fmla="*/ 343981 w 659907"/>
                <a:gd name="connsiteY1" fmla="*/ 216487 h 655555"/>
                <a:gd name="connsiteX2" fmla="*/ 434952 w 659907"/>
                <a:gd name="connsiteY2" fmla="*/ 655555 h 655555"/>
                <a:gd name="connsiteX3" fmla="*/ 299532 w 659907"/>
                <a:gd name="connsiteY3" fmla="*/ 575261 h 655555"/>
                <a:gd name="connsiteX4" fmla="*/ 134845 w 659907"/>
                <a:gd name="connsiteY4" fmla="*/ 604755 h 655555"/>
                <a:gd name="connsiteX0" fmla="*/ 134845 w 701493"/>
                <a:gd name="connsiteY0" fmla="*/ 604755 h 655555"/>
                <a:gd name="connsiteX1" fmla="*/ 343981 w 701493"/>
                <a:gd name="connsiteY1" fmla="*/ 216487 h 655555"/>
                <a:gd name="connsiteX2" fmla="*/ 434952 w 701493"/>
                <a:gd name="connsiteY2" fmla="*/ 655555 h 655555"/>
                <a:gd name="connsiteX3" fmla="*/ 299532 w 701493"/>
                <a:gd name="connsiteY3" fmla="*/ 575261 h 655555"/>
                <a:gd name="connsiteX4" fmla="*/ 134845 w 701493"/>
                <a:gd name="connsiteY4" fmla="*/ 604755 h 655555"/>
                <a:gd name="connsiteX0" fmla="*/ 134845 w 706915"/>
                <a:gd name="connsiteY0" fmla="*/ 604755 h 655555"/>
                <a:gd name="connsiteX1" fmla="*/ 343981 w 706915"/>
                <a:gd name="connsiteY1" fmla="*/ 216487 h 655555"/>
                <a:gd name="connsiteX2" fmla="*/ 434952 w 706915"/>
                <a:gd name="connsiteY2" fmla="*/ 655555 h 655555"/>
                <a:gd name="connsiteX3" fmla="*/ 299532 w 706915"/>
                <a:gd name="connsiteY3" fmla="*/ 575261 h 655555"/>
                <a:gd name="connsiteX4" fmla="*/ 134845 w 706915"/>
                <a:gd name="connsiteY4" fmla="*/ 604755 h 655555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6915" h="656446">
                  <a:moveTo>
                    <a:pt x="134845" y="604755"/>
                  </a:moveTo>
                  <a:cubicBezTo>
                    <a:pt x="-230418" y="465807"/>
                    <a:pt x="252044" y="-393865"/>
                    <a:pt x="343981" y="216487"/>
                  </a:cubicBezTo>
                  <a:cubicBezTo>
                    <a:pt x="691805" y="-338832"/>
                    <a:pt x="906278" y="442524"/>
                    <a:pt x="434952" y="655555"/>
                  </a:cubicBezTo>
                  <a:cubicBezTo>
                    <a:pt x="387695" y="665832"/>
                    <a:pt x="346789" y="584034"/>
                    <a:pt x="299532" y="575261"/>
                  </a:cubicBezTo>
                  <a:cubicBezTo>
                    <a:pt x="244636" y="585092"/>
                    <a:pt x="192916" y="629849"/>
                    <a:pt x="134845" y="604755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858CB68-9325-08E0-482D-EB47E44FB117}"/>
                </a:ext>
              </a:extLst>
            </p:cNvPr>
            <p:cNvSpPr/>
            <p:nvPr/>
          </p:nvSpPr>
          <p:spPr>
            <a:xfrm flipH="1">
              <a:off x="7619920" y="96462"/>
              <a:ext cx="949238" cy="1099955"/>
            </a:xfrm>
            <a:custGeom>
              <a:avLst/>
              <a:gdLst>
                <a:gd name="connsiteX0" fmla="*/ 498336 w 955536"/>
                <a:gd name="connsiteY0" fmla="*/ 1155829 h 1155829"/>
                <a:gd name="connsiteX1" fmla="*/ 180836 w 955536"/>
                <a:gd name="connsiteY1" fmla="*/ 939929 h 1155829"/>
                <a:gd name="connsiteX2" fmla="*/ 28436 w 955536"/>
                <a:gd name="connsiteY2" fmla="*/ 444629 h 1155829"/>
                <a:gd name="connsiteX3" fmla="*/ 28436 w 955536"/>
                <a:gd name="connsiteY3" fmla="*/ 266829 h 1155829"/>
                <a:gd name="connsiteX4" fmla="*/ 320536 w 955536"/>
                <a:gd name="connsiteY4" fmla="*/ 444629 h 1155829"/>
                <a:gd name="connsiteX5" fmla="*/ 396736 w 955536"/>
                <a:gd name="connsiteY5" fmla="*/ 129 h 1155829"/>
                <a:gd name="connsiteX6" fmla="*/ 955536 w 955536"/>
                <a:gd name="connsiteY6" fmla="*/ 495429 h 1155829"/>
                <a:gd name="connsiteX7" fmla="*/ 955536 w 955536"/>
                <a:gd name="connsiteY7" fmla="*/ 495429 h 1155829"/>
                <a:gd name="connsiteX0" fmla="*/ 473408 w 930608"/>
                <a:gd name="connsiteY0" fmla="*/ 1155829 h 1155829"/>
                <a:gd name="connsiteX1" fmla="*/ 155908 w 930608"/>
                <a:gd name="connsiteY1" fmla="*/ 939929 h 1155829"/>
                <a:gd name="connsiteX2" fmla="*/ 3508 w 930608"/>
                <a:gd name="connsiteY2" fmla="*/ 266829 h 1155829"/>
                <a:gd name="connsiteX3" fmla="*/ 295608 w 930608"/>
                <a:gd name="connsiteY3" fmla="*/ 444629 h 1155829"/>
                <a:gd name="connsiteX4" fmla="*/ 371808 w 930608"/>
                <a:gd name="connsiteY4" fmla="*/ 129 h 1155829"/>
                <a:gd name="connsiteX5" fmla="*/ 930608 w 930608"/>
                <a:gd name="connsiteY5" fmla="*/ 495429 h 1155829"/>
                <a:gd name="connsiteX6" fmla="*/ 930608 w 930608"/>
                <a:gd name="connsiteY6" fmla="*/ 495429 h 1155829"/>
                <a:gd name="connsiteX0" fmla="*/ 469969 w 927169"/>
                <a:gd name="connsiteY0" fmla="*/ 1155829 h 1169918"/>
                <a:gd name="connsiteX1" fmla="*/ 266769 w 927169"/>
                <a:gd name="connsiteY1" fmla="*/ 1099949 h 1169918"/>
                <a:gd name="connsiteX2" fmla="*/ 69 w 927169"/>
                <a:gd name="connsiteY2" fmla="*/ 266829 h 1169918"/>
                <a:gd name="connsiteX3" fmla="*/ 292169 w 927169"/>
                <a:gd name="connsiteY3" fmla="*/ 444629 h 1169918"/>
                <a:gd name="connsiteX4" fmla="*/ 368369 w 927169"/>
                <a:gd name="connsiteY4" fmla="*/ 129 h 1169918"/>
                <a:gd name="connsiteX5" fmla="*/ 927169 w 927169"/>
                <a:gd name="connsiteY5" fmla="*/ 495429 h 1169918"/>
                <a:gd name="connsiteX6" fmla="*/ 927169 w 927169"/>
                <a:gd name="connsiteY6" fmla="*/ 495429 h 1169918"/>
                <a:gd name="connsiteX0" fmla="*/ 266769 w 927169"/>
                <a:gd name="connsiteY0" fmla="*/ 1099949 h 1099949"/>
                <a:gd name="connsiteX1" fmla="*/ 69 w 927169"/>
                <a:gd name="connsiteY1" fmla="*/ 266829 h 1099949"/>
                <a:gd name="connsiteX2" fmla="*/ 292169 w 927169"/>
                <a:gd name="connsiteY2" fmla="*/ 444629 h 1099949"/>
                <a:gd name="connsiteX3" fmla="*/ 368369 w 927169"/>
                <a:gd name="connsiteY3" fmla="*/ 129 h 1099949"/>
                <a:gd name="connsiteX4" fmla="*/ 927169 w 927169"/>
                <a:gd name="connsiteY4" fmla="*/ 495429 h 1099949"/>
                <a:gd name="connsiteX5" fmla="*/ 927169 w 927169"/>
                <a:gd name="connsiteY5" fmla="*/ 495429 h 1099949"/>
                <a:gd name="connsiteX0" fmla="*/ 274386 w 934786"/>
                <a:gd name="connsiteY0" fmla="*/ 1099955 h 1099955"/>
                <a:gd name="connsiteX1" fmla="*/ 66 w 934786"/>
                <a:gd name="connsiteY1" fmla="*/ 373515 h 1099955"/>
                <a:gd name="connsiteX2" fmla="*/ 299786 w 934786"/>
                <a:gd name="connsiteY2" fmla="*/ 444635 h 1099955"/>
                <a:gd name="connsiteX3" fmla="*/ 375986 w 934786"/>
                <a:gd name="connsiteY3" fmla="*/ 135 h 1099955"/>
                <a:gd name="connsiteX4" fmla="*/ 934786 w 934786"/>
                <a:gd name="connsiteY4" fmla="*/ 495435 h 1099955"/>
                <a:gd name="connsiteX5" fmla="*/ 934786 w 934786"/>
                <a:gd name="connsiteY5" fmla="*/ 495435 h 1099955"/>
                <a:gd name="connsiteX0" fmla="*/ 288838 w 949238"/>
                <a:gd name="connsiteY0" fmla="*/ 1099955 h 1099955"/>
                <a:gd name="connsiteX1" fmla="*/ 14518 w 949238"/>
                <a:gd name="connsiteY1" fmla="*/ 373515 h 1099955"/>
                <a:gd name="connsiteX2" fmla="*/ 314238 w 949238"/>
                <a:gd name="connsiteY2" fmla="*/ 444635 h 1099955"/>
                <a:gd name="connsiteX3" fmla="*/ 390438 w 949238"/>
                <a:gd name="connsiteY3" fmla="*/ 135 h 1099955"/>
                <a:gd name="connsiteX4" fmla="*/ 949238 w 949238"/>
                <a:gd name="connsiteY4" fmla="*/ 495435 h 1099955"/>
                <a:gd name="connsiteX5" fmla="*/ 949238 w 949238"/>
                <a:gd name="connsiteY5" fmla="*/ 495435 h 109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9238" h="1099955">
                  <a:moveTo>
                    <a:pt x="288838" y="1099955"/>
                  </a:moveTo>
                  <a:cubicBezTo>
                    <a:pt x="210521" y="951788"/>
                    <a:pt x="-65915" y="482735"/>
                    <a:pt x="14518" y="373515"/>
                  </a:cubicBezTo>
                  <a:cubicBezTo>
                    <a:pt x="94951" y="264295"/>
                    <a:pt x="251585" y="506865"/>
                    <a:pt x="314238" y="444635"/>
                  </a:cubicBezTo>
                  <a:cubicBezTo>
                    <a:pt x="376891" y="382405"/>
                    <a:pt x="284605" y="-8332"/>
                    <a:pt x="390438" y="135"/>
                  </a:cubicBezTo>
                  <a:cubicBezTo>
                    <a:pt x="496271" y="8602"/>
                    <a:pt x="949238" y="495435"/>
                    <a:pt x="949238" y="495435"/>
                  </a:cubicBezTo>
                  <a:lnTo>
                    <a:pt x="949238" y="495435"/>
                  </a:lnTo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52B5BEE9-2D53-1C77-53B0-D6EC667CAA87}"/>
                </a:ext>
              </a:extLst>
            </p:cNvPr>
            <p:cNvSpPr/>
            <p:nvPr/>
          </p:nvSpPr>
          <p:spPr>
            <a:xfrm>
              <a:off x="3803590" y="368165"/>
              <a:ext cx="5327157" cy="433333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D13DD497-115E-3E86-1810-6CC2A97020BA}"/>
                </a:ext>
              </a:extLst>
            </p:cNvPr>
            <p:cNvSpPr/>
            <p:nvPr/>
          </p:nvSpPr>
          <p:spPr>
            <a:xfrm>
              <a:off x="4221440" y="1488896"/>
              <a:ext cx="2241726" cy="2241726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CC48943-E266-FE25-C18D-47AC3E2F8B9D}"/>
                </a:ext>
              </a:extLst>
            </p:cNvPr>
            <p:cNvSpPr/>
            <p:nvPr/>
          </p:nvSpPr>
          <p:spPr>
            <a:xfrm>
              <a:off x="6430719" y="1488896"/>
              <a:ext cx="2241726" cy="2241726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CA86AE09-4C0B-EB7C-6189-9B64E37CC144}"/>
                </a:ext>
              </a:extLst>
            </p:cNvPr>
            <p:cNvSpPr/>
            <p:nvPr/>
          </p:nvSpPr>
          <p:spPr>
            <a:xfrm>
              <a:off x="4893715" y="2152559"/>
              <a:ext cx="799837" cy="914400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7437FB0C-D1E8-A815-3715-A3D2A2CD4A48}"/>
                </a:ext>
              </a:extLst>
            </p:cNvPr>
            <p:cNvSpPr/>
            <p:nvPr/>
          </p:nvSpPr>
          <p:spPr>
            <a:xfrm>
              <a:off x="5233168" y="2295345"/>
              <a:ext cx="294525" cy="336711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186DF579-3E07-7EAB-D743-8BA39DC495A0}"/>
                </a:ext>
              </a:extLst>
            </p:cNvPr>
            <p:cNvSpPr/>
            <p:nvPr/>
          </p:nvSpPr>
          <p:spPr>
            <a:xfrm>
              <a:off x="7262675" y="2073853"/>
              <a:ext cx="799837" cy="914400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A77B6B1-FD91-8920-3969-FAB6F73A778B}"/>
                </a:ext>
              </a:extLst>
            </p:cNvPr>
            <p:cNvSpPr/>
            <p:nvPr/>
          </p:nvSpPr>
          <p:spPr>
            <a:xfrm>
              <a:off x="7404319" y="2216124"/>
              <a:ext cx="294525" cy="336711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D3F3B1B-13C5-460E-7824-6D1424F6F950}"/>
                </a:ext>
              </a:extLst>
            </p:cNvPr>
            <p:cNvSpPr/>
            <p:nvPr/>
          </p:nvSpPr>
          <p:spPr>
            <a:xfrm>
              <a:off x="6315903" y="2415314"/>
              <a:ext cx="294525" cy="52737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Oval 26">
              <a:extLst>
                <a:ext uri="{FF2B5EF4-FFF2-40B4-BE49-F238E27FC236}">
                  <a16:creationId xmlns:a16="http://schemas.microsoft.com/office/drawing/2014/main" id="{8837C5D2-FF5E-149C-8D7E-1ED26047231E}"/>
                </a:ext>
              </a:extLst>
            </p:cNvPr>
            <p:cNvSpPr/>
            <p:nvPr/>
          </p:nvSpPr>
          <p:spPr>
            <a:xfrm>
              <a:off x="6111744" y="2815982"/>
              <a:ext cx="680795" cy="819391"/>
            </a:xfrm>
            <a:custGeom>
              <a:avLst/>
              <a:gdLst>
                <a:gd name="connsiteX0" fmla="*/ 0 w 799837"/>
                <a:gd name="connsiteY0" fmla="*/ 457200 h 914400"/>
                <a:gd name="connsiteX1" fmla="*/ 399919 w 799837"/>
                <a:gd name="connsiteY1" fmla="*/ 0 h 914400"/>
                <a:gd name="connsiteX2" fmla="*/ 799838 w 799837"/>
                <a:gd name="connsiteY2" fmla="*/ 457200 h 914400"/>
                <a:gd name="connsiteX3" fmla="*/ 399919 w 799837"/>
                <a:gd name="connsiteY3" fmla="*/ 914400 h 914400"/>
                <a:gd name="connsiteX4" fmla="*/ 0 w 799837"/>
                <a:gd name="connsiteY4" fmla="*/ 457200 h 914400"/>
                <a:gd name="connsiteX0" fmla="*/ 0 w 718875"/>
                <a:gd name="connsiteY0" fmla="*/ 309367 h 920890"/>
                <a:gd name="connsiteX1" fmla="*/ 318956 w 718875"/>
                <a:gd name="connsiteY1" fmla="*/ 4567 h 920890"/>
                <a:gd name="connsiteX2" fmla="*/ 718875 w 718875"/>
                <a:gd name="connsiteY2" fmla="*/ 461767 h 920890"/>
                <a:gd name="connsiteX3" fmla="*/ 318956 w 718875"/>
                <a:gd name="connsiteY3" fmla="*/ 918967 h 920890"/>
                <a:gd name="connsiteX4" fmla="*/ 0 w 718875"/>
                <a:gd name="connsiteY4" fmla="*/ 309367 h 920890"/>
                <a:gd name="connsiteX0" fmla="*/ 0 w 680775"/>
                <a:gd name="connsiteY0" fmla="*/ 305460 h 915123"/>
                <a:gd name="connsiteX1" fmla="*/ 318956 w 680775"/>
                <a:gd name="connsiteY1" fmla="*/ 660 h 915123"/>
                <a:gd name="connsiteX2" fmla="*/ 680775 w 680775"/>
                <a:gd name="connsiteY2" fmla="*/ 272122 h 915123"/>
                <a:gd name="connsiteX3" fmla="*/ 318956 w 680775"/>
                <a:gd name="connsiteY3" fmla="*/ 915060 h 915123"/>
                <a:gd name="connsiteX4" fmla="*/ 0 w 680775"/>
                <a:gd name="connsiteY4" fmla="*/ 305460 h 915123"/>
                <a:gd name="connsiteX0" fmla="*/ 20 w 680795"/>
                <a:gd name="connsiteY0" fmla="*/ 305460 h 819869"/>
                <a:gd name="connsiteX1" fmla="*/ 318976 w 680795"/>
                <a:gd name="connsiteY1" fmla="*/ 660 h 819869"/>
                <a:gd name="connsiteX2" fmla="*/ 680795 w 680795"/>
                <a:gd name="connsiteY2" fmla="*/ 272122 h 819869"/>
                <a:gd name="connsiteX3" fmla="*/ 333264 w 680795"/>
                <a:gd name="connsiteY3" fmla="*/ 819810 h 819869"/>
                <a:gd name="connsiteX4" fmla="*/ 20 w 680795"/>
                <a:gd name="connsiteY4" fmla="*/ 305460 h 819869"/>
                <a:gd name="connsiteX0" fmla="*/ 20 w 680795"/>
                <a:gd name="connsiteY0" fmla="*/ 305460 h 819811"/>
                <a:gd name="connsiteX1" fmla="*/ 318976 w 680795"/>
                <a:gd name="connsiteY1" fmla="*/ 660 h 819811"/>
                <a:gd name="connsiteX2" fmla="*/ 680795 w 680795"/>
                <a:gd name="connsiteY2" fmla="*/ 272122 h 819811"/>
                <a:gd name="connsiteX3" fmla="*/ 333264 w 680795"/>
                <a:gd name="connsiteY3" fmla="*/ 819810 h 819811"/>
                <a:gd name="connsiteX4" fmla="*/ 20 w 680795"/>
                <a:gd name="connsiteY4" fmla="*/ 305460 h 81981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795" h="819391">
                  <a:moveTo>
                    <a:pt x="20" y="305040"/>
                  </a:moveTo>
                  <a:cubicBezTo>
                    <a:pt x="-2361" y="187565"/>
                    <a:pt x="205514" y="5796"/>
                    <a:pt x="318976" y="240"/>
                  </a:cubicBezTo>
                  <a:cubicBezTo>
                    <a:pt x="432438" y="-5316"/>
                    <a:pt x="666508" y="85872"/>
                    <a:pt x="680795" y="271702"/>
                  </a:cubicBezTo>
                  <a:cubicBezTo>
                    <a:pt x="680795" y="524207"/>
                    <a:pt x="403864" y="818596"/>
                    <a:pt x="333264" y="819390"/>
                  </a:cubicBezTo>
                  <a:cubicBezTo>
                    <a:pt x="262664" y="820184"/>
                    <a:pt x="2401" y="422515"/>
                    <a:pt x="20" y="30504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0308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516609" y="-803597"/>
            <a:ext cx="6010437" cy="413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26290" dirty="0">
                <a:solidFill>
                  <a:prstClr val="black"/>
                </a:solidFill>
                <a:latin typeface="Teaching Print Dotted" pitchFamily="50" charset="0"/>
              </a:rPr>
              <a:t>P </a:t>
            </a:r>
            <a:r>
              <a:rPr lang="en-US" sz="26290" dirty="0" err="1">
                <a:solidFill>
                  <a:prstClr val="black"/>
                </a:solidFill>
                <a:latin typeface="Teaching Print Dotted" pitchFamily="50" charset="0"/>
              </a:rPr>
              <a:t>p</a:t>
            </a:r>
            <a:endParaRPr lang="en-US" sz="2629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354114" y="799752"/>
            <a:ext cx="396261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I can write Alphabet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2F1F48A-EC21-A8D7-BECC-564997F297B4}"/>
              </a:ext>
            </a:extLst>
          </p:cNvPr>
          <p:cNvGrpSpPr/>
          <p:nvPr/>
        </p:nvGrpSpPr>
        <p:grpSpPr>
          <a:xfrm flipH="1">
            <a:off x="470176" y="1433772"/>
            <a:ext cx="2248531" cy="2994906"/>
            <a:chOff x="3778785" y="493486"/>
            <a:chExt cx="4495424" cy="598763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7383F35-B63A-7A20-0DFF-44ACE448E9DC}"/>
                </a:ext>
              </a:extLst>
            </p:cNvPr>
            <p:cNvGrpSpPr/>
            <p:nvPr/>
          </p:nvGrpSpPr>
          <p:grpSpPr>
            <a:xfrm>
              <a:off x="3778785" y="493486"/>
              <a:ext cx="4342594" cy="5987631"/>
              <a:chOff x="3778785" y="493486"/>
              <a:chExt cx="4342594" cy="5987631"/>
            </a:xfrm>
          </p:grpSpPr>
          <p:sp>
            <p:nvSpPr>
              <p:cNvPr id="37" name="Moon 36">
                <a:extLst>
                  <a:ext uri="{FF2B5EF4-FFF2-40B4-BE49-F238E27FC236}">
                    <a16:creationId xmlns:a16="http://schemas.microsoft.com/office/drawing/2014/main" id="{A49C7083-876E-D6C9-9A05-6B58400F6F3C}"/>
                  </a:ext>
                </a:extLst>
              </p:cNvPr>
              <p:cNvSpPr/>
              <p:nvPr/>
            </p:nvSpPr>
            <p:spPr>
              <a:xfrm rot="8777147">
                <a:off x="6775778" y="590083"/>
                <a:ext cx="405603" cy="1595182"/>
              </a:xfrm>
              <a:prstGeom prst="moon">
                <a:avLst/>
              </a:prstGeom>
              <a:solidFill>
                <a:srgbClr val="CC3A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Oval 11">
                <a:extLst>
                  <a:ext uri="{FF2B5EF4-FFF2-40B4-BE49-F238E27FC236}">
                    <a16:creationId xmlns:a16="http://schemas.microsoft.com/office/drawing/2014/main" id="{7335D018-8948-32D4-ADAD-F277757A5E5C}"/>
                  </a:ext>
                </a:extLst>
              </p:cNvPr>
              <p:cNvSpPr/>
              <p:nvPr/>
            </p:nvSpPr>
            <p:spPr>
              <a:xfrm>
                <a:off x="5386024" y="4657233"/>
                <a:ext cx="674823" cy="631304"/>
              </a:xfrm>
              <a:custGeom>
                <a:avLst/>
                <a:gdLst>
                  <a:gd name="connsiteX0" fmla="*/ 0 w 425738"/>
                  <a:gd name="connsiteY0" fmla="*/ 360792 h 721584"/>
                  <a:gd name="connsiteX1" fmla="*/ 212869 w 425738"/>
                  <a:gd name="connsiteY1" fmla="*/ 0 h 721584"/>
                  <a:gd name="connsiteX2" fmla="*/ 425738 w 425738"/>
                  <a:gd name="connsiteY2" fmla="*/ 360792 h 721584"/>
                  <a:gd name="connsiteX3" fmla="*/ 212869 w 425738"/>
                  <a:gd name="connsiteY3" fmla="*/ 721584 h 721584"/>
                  <a:gd name="connsiteX4" fmla="*/ 0 w 425738"/>
                  <a:gd name="connsiteY4" fmla="*/ 360792 h 721584"/>
                  <a:gd name="connsiteX0" fmla="*/ 375708 w 801446"/>
                  <a:gd name="connsiteY0" fmla="*/ 173352 h 534144"/>
                  <a:gd name="connsiteX1" fmla="*/ 22520 w 801446"/>
                  <a:gd name="connsiteY1" fmla="*/ 1246 h 534144"/>
                  <a:gd name="connsiteX2" fmla="*/ 801446 w 801446"/>
                  <a:gd name="connsiteY2" fmla="*/ 173352 h 534144"/>
                  <a:gd name="connsiteX3" fmla="*/ 588577 w 801446"/>
                  <a:gd name="connsiteY3" fmla="*/ 534144 h 534144"/>
                  <a:gd name="connsiteX4" fmla="*/ 375708 w 801446"/>
                  <a:gd name="connsiteY4" fmla="*/ 173352 h 534144"/>
                  <a:gd name="connsiteX0" fmla="*/ 374955 w 800693"/>
                  <a:gd name="connsiteY0" fmla="*/ 173352 h 577687"/>
                  <a:gd name="connsiteX1" fmla="*/ 21767 w 800693"/>
                  <a:gd name="connsiteY1" fmla="*/ 1246 h 577687"/>
                  <a:gd name="connsiteX2" fmla="*/ 800693 w 800693"/>
                  <a:gd name="connsiteY2" fmla="*/ 173352 h 577687"/>
                  <a:gd name="connsiteX3" fmla="*/ 486224 w 800693"/>
                  <a:gd name="connsiteY3" fmla="*/ 577687 h 577687"/>
                  <a:gd name="connsiteX4" fmla="*/ 374955 w 800693"/>
                  <a:gd name="connsiteY4" fmla="*/ 173352 h 577687"/>
                  <a:gd name="connsiteX0" fmla="*/ 357800 w 638396"/>
                  <a:gd name="connsiteY0" fmla="*/ 172161 h 576518"/>
                  <a:gd name="connsiteX1" fmla="*/ 4612 w 638396"/>
                  <a:gd name="connsiteY1" fmla="*/ 55 h 576518"/>
                  <a:gd name="connsiteX2" fmla="*/ 638396 w 638396"/>
                  <a:gd name="connsiteY2" fmla="*/ 186676 h 576518"/>
                  <a:gd name="connsiteX3" fmla="*/ 469069 w 638396"/>
                  <a:gd name="connsiteY3" fmla="*/ 576496 h 576518"/>
                  <a:gd name="connsiteX4" fmla="*/ 357800 w 638396"/>
                  <a:gd name="connsiteY4" fmla="*/ 172161 h 576518"/>
                  <a:gd name="connsiteX0" fmla="*/ 332691 w 613287"/>
                  <a:gd name="connsiteY0" fmla="*/ 99505 h 503862"/>
                  <a:gd name="connsiteX1" fmla="*/ 4903 w 613287"/>
                  <a:gd name="connsiteY1" fmla="*/ 35349 h 503862"/>
                  <a:gd name="connsiteX2" fmla="*/ 613287 w 613287"/>
                  <a:gd name="connsiteY2" fmla="*/ 114020 h 503862"/>
                  <a:gd name="connsiteX3" fmla="*/ 443960 w 613287"/>
                  <a:gd name="connsiteY3" fmla="*/ 503840 h 503862"/>
                  <a:gd name="connsiteX4" fmla="*/ 332691 w 613287"/>
                  <a:gd name="connsiteY4" fmla="*/ 99505 h 503862"/>
                  <a:gd name="connsiteX0" fmla="*/ 342997 w 623593"/>
                  <a:gd name="connsiteY0" fmla="*/ 210878 h 615235"/>
                  <a:gd name="connsiteX1" fmla="*/ 15209 w 623593"/>
                  <a:gd name="connsiteY1" fmla="*/ 146722 h 615235"/>
                  <a:gd name="connsiteX2" fmla="*/ 623593 w 623593"/>
                  <a:gd name="connsiteY2" fmla="*/ 225393 h 615235"/>
                  <a:gd name="connsiteX3" fmla="*/ 454266 w 623593"/>
                  <a:gd name="connsiteY3" fmla="*/ 615213 h 615235"/>
                  <a:gd name="connsiteX4" fmla="*/ 342997 w 623593"/>
                  <a:gd name="connsiteY4" fmla="*/ 210878 h 615235"/>
                  <a:gd name="connsiteX0" fmla="*/ 330570 w 611166"/>
                  <a:gd name="connsiteY0" fmla="*/ 140380 h 544737"/>
                  <a:gd name="connsiteX1" fmla="*/ 2782 w 611166"/>
                  <a:gd name="connsiteY1" fmla="*/ 76224 h 544737"/>
                  <a:gd name="connsiteX2" fmla="*/ 611166 w 611166"/>
                  <a:gd name="connsiteY2" fmla="*/ 154895 h 544737"/>
                  <a:gd name="connsiteX3" fmla="*/ 441839 w 611166"/>
                  <a:gd name="connsiteY3" fmla="*/ 544715 h 544737"/>
                  <a:gd name="connsiteX4" fmla="*/ 330570 w 611166"/>
                  <a:gd name="connsiteY4" fmla="*/ 140380 h 544737"/>
                  <a:gd name="connsiteX0" fmla="*/ 330570 w 611166"/>
                  <a:gd name="connsiteY0" fmla="*/ 205595 h 609952"/>
                  <a:gd name="connsiteX1" fmla="*/ 2782 w 611166"/>
                  <a:gd name="connsiteY1" fmla="*/ 141439 h 609952"/>
                  <a:gd name="connsiteX2" fmla="*/ 611166 w 611166"/>
                  <a:gd name="connsiteY2" fmla="*/ 220110 h 609952"/>
                  <a:gd name="connsiteX3" fmla="*/ 441839 w 611166"/>
                  <a:gd name="connsiteY3" fmla="*/ 609930 h 609952"/>
                  <a:gd name="connsiteX4" fmla="*/ 330570 w 611166"/>
                  <a:gd name="connsiteY4" fmla="*/ 205595 h 609952"/>
                  <a:gd name="connsiteX0" fmla="*/ 330570 w 611176"/>
                  <a:gd name="connsiteY0" fmla="*/ 205595 h 610514"/>
                  <a:gd name="connsiteX1" fmla="*/ 2782 w 611176"/>
                  <a:gd name="connsiteY1" fmla="*/ 141439 h 610514"/>
                  <a:gd name="connsiteX2" fmla="*/ 611166 w 611176"/>
                  <a:gd name="connsiteY2" fmla="*/ 220110 h 610514"/>
                  <a:gd name="connsiteX3" fmla="*/ 441839 w 611176"/>
                  <a:gd name="connsiteY3" fmla="*/ 609930 h 610514"/>
                  <a:gd name="connsiteX4" fmla="*/ 330570 w 611176"/>
                  <a:gd name="connsiteY4" fmla="*/ 205595 h 610514"/>
                  <a:gd name="connsiteX0" fmla="*/ 330570 w 666315"/>
                  <a:gd name="connsiteY0" fmla="*/ 205595 h 610514"/>
                  <a:gd name="connsiteX1" fmla="*/ 2782 w 666315"/>
                  <a:gd name="connsiteY1" fmla="*/ 141439 h 610514"/>
                  <a:gd name="connsiteX2" fmla="*/ 611166 w 666315"/>
                  <a:gd name="connsiteY2" fmla="*/ 220110 h 610514"/>
                  <a:gd name="connsiteX3" fmla="*/ 441839 w 666315"/>
                  <a:gd name="connsiteY3" fmla="*/ 609930 h 610514"/>
                  <a:gd name="connsiteX4" fmla="*/ 330570 w 666315"/>
                  <a:gd name="connsiteY4" fmla="*/ 205595 h 610514"/>
                  <a:gd name="connsiteX0" fmla="*/ 330570 w 680258"/>
                  <a:gd name="connsiteY0" fmla="*/ 205595 h 610514"/>
                  <a:gd name="connsiteX1" fmla="*/ 2782 w 680258"/>
                  <a:gd name="connsiteY1" fmla="*/ 141439 h 610514"/>
                  <a:gd name="connsiteX2" fmla="*/ 611166 w 680258"/>
                  <a:gd name="connsiteY2" fmla="*/ 220110 h 610514"/>
                  <a:gd name="connsiteX3" fmla="*/ 441839 w 680258"/>
                  <a:gd name="connsiteY3" fmla="*/ 609930 h 610514"/>
                  <a:gd name="connsiteX4" fmla="*/ 330570 w 680258"/>
                  <a:gd name="connsiteY4" fmla="*/ 205595 h 610514"/>
                  <a:gd name="connsiteX0" fmla="*/ 330319 w 680007"/>
                  <a:gd name="connsiteY0" fmla="*/ 205595 h 610536"/>
                  <a:gd name="connsiteX1" fmla="*/ 2531 w 680007"/>
                  <a:gd name="connsiteY1" fmla="*/ 141439 h 610536"/>
                  <a:gd name="connsiteX2" fmla="*/ 610915 w 680007"/>
                  <a:gd name="connsiteY2" fmla="*/ 220110 h 610536"/>
                  <a:gd name="connsiteX3" fmla="*/ 441588 w 680007"/>
                  <a:gd name="connsiteY3" fmla="*/ 609930 h 610536"/>
                  <a:gd name="connsiteX4" fmla="*/ 330319 w 680007"/>
                  <a:gd name="connsiteY4" fmla="*/ 205595 h 610536"/>
                  <a:gd name="connsiteX0" fmla="*/ 330515 w 680203"/>
                  <a:gd name="connsiteY0" fmla="*/ 205595 h 610514"/>
                  <a:gd name="connsiteX1" fmla="*/ 2727 w 680203"/>
                  <a:gd name="connsiteY1" fmla="*/ 141439 h 610514"/>
                  <a:gd name="connsiteX2" fmla="*/ 611111 w 680203"/>
                  <a:gd name="connsiteY2" fmla="*/ 220110 h 610514"/>
                  <a:gd name="connsiteX3" fmla="*/ 441784 w 680203"/>
                  <a:gd name="connsiteY3" fmla="*/ 609930 h 610514"/>
                  <a:gd name="connsiteX4" fmla="*/ 330515 w 680203"/>
                  <a:gd name="connsiteY4" fmla="*/ 205595 h 610514"/>
                  <a:gd name="connsiteX0" fmla="*/ 302425 w 665984"/>
                  <a:gd name="connsiteY0" fmla="*/ 205991 h 578596"/>
                  <a:gd name="connsiteX1" fmla="*/ 6387 w 665984"/>
                  <a:gd name="connsiteY1" fmla="*/ 110085 h 578596"/>
                  <a:gd name="connsiteX2" fmla="*/ 614771 w 665984"/>
                  <a:gd name="connsiteY2" fmla="*/ 188756 h 578596"/>
                  <a:gd name="connsiteX3" fmla="*/ 445444 w 665984"/>
                  <a:gd name="connsiteY3" fmla="*/ 578576 h 578596"/>
                  <a:gd name="connsiteX4" fmla="*/ 302425 w 665984"/>
                  <a:gd name="connsiteY4" fmla="*/ 205991 h 578596"/>
                  <a:gd name="connsiteX0" fmla="*/ 302550 w 666109"/>
                  <a:gd name="connsiteY0" fmla="*/ 205991 h 578596"/>
                  <a:gd name="connsiteX1" fmla="*/ 6512 w 666109"/>
                  <a:gd name="connsiteY1" fmla="*/ 110085 h 578596"/>
                  <a:gd name="connsiteX2" fmla="*/ 614896 w 666109"/>
                  <a:gd name="connsiteY2" fmla="*/ 188756 h 578596"/>
                  <a:gd name="connsiteX3" fmla="*/ 445569 w 666109"/>
                  <a:gd name="connsiteY3" fmla="*/ 578576 h 578596"/>
                  <a:gd name="connsiteX4" fmla="*/ 302550 w 666109"/>
                  <a:gd name="connsiteY4" fmla="*/ 205991 h 578596"/>
                  <a:gd name="connsiteX0" fmla="*/ 302550 w 679350"/>
                  <a:gd name="connsiteY0" fmla="*/ 205991 h 580177"/>
                  <a:gd name="connsiteX1" fmla="*/ 6512 w 679350"/>
                  <a:gd name="connsiteY1" fmla="*/ 110085 h 580177"/>
                  <a:gd name="connsiteX2" fmla="*/ 614896 w 679350"/>
                  <a:gd name="connsiteY2" fmla="*/ 188756 h 580177"/>
                  <a:gd name="connsiteX3" fmla="*/ 445569 w 679350"/>
                  <a:gd name="connsiteY3" fmla="*/ 578576 h 580177"/>
                  <a:gd name="connsiteX4" fmla="*/ 302550 w 679350"/>
                  <a:gd name="connsiteY4" fmla="*/ 205991 h 580177"/>
                  <a:gd name="connsiteX0" fmla="*/ 303960 w 680760"/>
                  <a:gd name="connsiteY0" fmla="*/ 236995 h 611181"/>
                  <a:gd name="connsiteX1" fmla="*/ 7922 w 680760"/>
                  <a:gd name="connsiteY1" fmla="*/ 141089 h 611181"/>
                  <a:gd name="connsiteX2" fmla="*/ 616306 w 680760"/>
                  <a:gd name="connsiteY2" fmla="*/ 219760 h 611181"/>
                  <a:gd name="connsiteX3" fmla="*/ 446979 w 680760"/>
                  <a:gd name="connsiteY3" fmla="*/ 609580 h 611181"/>
                  <a:gd name="connsiteX4" fmla="*/ 303960 w 680760"/>
                  <a:gd name="connsiteY4" fmla="*/ 236995 h 611181"/>
                  <a:gd name="connsiteX0" fmla="*/ 298023 w 674823"/>
                  <a:gd name="connsiteY0" fmla="*/ 218889 h 593075"/>
                  <a:gd name="connsiteX1" fmla="*/ 1985 w 674823"/>
                  <a:gd name="connsiteY1" fmla="*/ 122983 h 593075"/>
                  <a:gd name="connsiteX2" fmla="*/ 610369 w 674823"/>
                  <a:gd name="connsiteY2" fmla="*/ 201654 h 593075"/>
                  <a:gd name="connsiteX3" fmla="*/ 441042 w 674823"/>
                  <a:gd name="connsiteY3" fmla="*/ 591474 h 593075"/>
                  <a:gd name="connsiteX4" fmla="*/ 298023 w 674823"/>
                  <a:gd name="connsiteY4" fmla="*/ 218889 h 593075"/>
                  <a:gd name="connsiteX0" fmla="*/ 298023 w 674823"/>
                  <a:gd name="connsiteY0" fmla="*/ 257118 h 631304"/>
                  <a:gd name="connsiteX1" fmla="*/ 1985 w 674823"/>
                  <a:gd name="connsiteY1" fmla="*/ 161212 h 631304"/>
                  <a:gd name="connsiteX2" fmla="*/ 610369 w 674823"/>
                  <a:gd name="connsiteY2" fmla="*/ 239883 h 631304"/>
                  <a:gd name="connsiteX3" fmla="*/ 441042 w 674823"/>
                  <a:gd name="connsiteY3" fmla="*/ 629703 h 631304"/>
                  <a:gd name="connsiteX4" fmla="*/ 298023 w 674823"/>
                  <a:gd name="connsiteY4" fmla="*/ 257118 h 631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4823" h="631304">
                    <a:moveTo>
                      <a:pt x="298023" y="257118"/>
                    </a:moveTo>
                    <a:cubicBezTo>
                      <a:pt x="224847" y="179036"/>
                      <a:pt x="-24673" y="208535"/>
                      <a:pt x="1985" y="161212"/>
                    </a:cubicBezTo>
                    <a:cubicBezTo>
                      <a:pt x="28643" y="113889"/>
                      <a:pt x="375419" y="-219727"/>
                      <a:pt x="610369" y="239883"/>
                    </a:cubicBezTo>
                    <a:cubicBezTo>
                      <a:pt x="775469" y="432793"/>
                      <a:pt x="588350" y="652230"/>
                      <a:pt x="441042" y="629703"/>
                    </a:cubicBezTo>
                    <a:cubicBezTo>
                      <a:pt x="293734" y="607176"/>
                      <a:pt x="371199" y="335200"/>
                      <a:pt x="298023" y="257118"/>
                    </a:cubicBezTo>
                    <a:close/>
                  </a:path>
                </a:pathLst>
              </a:custGeom>
              <a:solidFill>
                <a:srgbClr val="F3D24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Oval 11">
                <a:extLst>
                  <a:ext uri="{FF2B5EF4-FFF2-40B4-BE49-F238E27FC236}">
                    <a16:creationId xmlns:a16="http://schemas.microsoft.com/office/drawing/2014/main" id="{F8C1F5AB-CCCD-BF73-7251-6DA1BF2AFD3D}"/>
                  </a:ext>
                </a:extLst>
              </p:cNvPr>
              <p:cNvSpPr/>
              <p:nvPr/>
            </p:nvSpPr>
            <p:spPr>
              <a:xfrm>
                <a:off x="5102838" y="4678105"/>
                <a:ext cx="674823" cy="631304"/>
              </a:xfrm>
              <a:custGeom>
                <a:avLst/>
                <a:gdLst>
                  <a:gd name="connsiteX0" fmla="*/ 0 w 425738"/>
                  <a:gd name="connsiteY0" fmla="*/ 360792 h 721584"/>
                  <a:gd name="connsiteX1" fmla="*/ 212869 w 425738"/>
                  <a:gd name="connsiteY1" fmla="*/ 0 h 721584"/>
                  <a:gd name="connsiteX2" fmla="*/ 425738 w 425738"/>
                  <a:gd name="connsiteY2" fmla="*/ 360792 h 721584"/>
                  <a:gd name="connsiteX3" fmla="*/ 212869 w 425738"/>
                  <a:gd name="connsiteY3" fmla="*/ 721584 h 721584"/>
                  <a:gd name="connsiteX4" fmla="*/ 0 w 425738"/>
                  <a:gd name="connsiteY4" fmla="*/ 360792 h 721584"/>
                  <a:gd name="connsiteX0" fmla="*/ 375708 w 801446"/>
                  <a:gd name="connsiteY0" fmla="*/ 173352 h 534144"/>
                  <a:gd name="connsiteX1" fmla="*/ 22520 w 801446"/>
                  <a:gd name="connsiteY1" fmla="*/ 1246 h 534144"/>
                  <a:gd name="connsiteX2" fmla="*/ 801446 w 801446"/>
                  <a:gd name="connsiteY2" fmla="*/ 173352 h 534144"/>
                  <a:gd name="connsiteX3" fmla="*/ 588577 w 801446"/>
                  <a:gd name="connsiteY3" fmla="*/ 534144 h 534144"/>
                  <a:gd name="connsiteX4" fmla="*/ 375708 w 801446"/>
                  <a:gd name="connsiteY4" fmla="*/ 173352 h 534144"/>
                  <a:gd name="connsiteX0" fmla="*/ 374955 w 800693"/>
                  <a:gd name="connsiteY0" fmla="*/ 173352 h 577687"/>
                  <a:gd name="connsiteX1" fmla="*/ 21767 w 800693"/>
                  <a:gd name="connsiteY1" fmla="*/ 1246 h 577687"/>
                  <a:gd name="connsiteX2" fmla="*/ 800693 w 800693"/>
                  <a:gd name="connsiteY2" fmla="*/ 173352 h 577687"/>
                  <a:gd name="connsiteX3" fmla="*/ 486224 w 800693"/>
                  <a:gd name="connsiteY3" fmla="*/ 577687 h 577687"/>
                  <a:gd name="connsiteX4" fmla="*/ 374955 w 800693"/>
                  <a:gd name="connsiteY4" fmla="*/ 173352 h 577687"/>
                  <a:gd name="connsiteX0" fmla="*/ 357800 w 638396"/>
                  <a:gd name="connsiteY0" fmla="*/ 172161 h 576518"/>
                  <a:gd name="connsiteX1" fmla="*/ 4612 w 638396"/>
                  <a:gd name="connsiteY1" fmla="*/ 55 h 576518"/>
                  <a:gd name="connsiteX2" fmla="*/ 638396 w 638396"/>
                  <a:gd name="connsiteY2" fmla="*/ 186676 h 576518"/>
                  <a:gd name="connsiteX3" fmla="*/ 469069 w 638396"/>
                  <a:gd name="connsiteY3" fmla="*/ 576496 h 576518"/>
                  <a:gd name="connsiteX4" fmla="*/ 357800 w 638396"/>
                  <a:gd name="connsiteY4" fmla="*/ 172161 h 576518"/>
                  <a:gd name="connsiteX0" fmla="*/ 332691 w 613287"/>
                  <a:gd name="connsiteY0" fmla="*/ 99505 h 503862"/>
                  <a:gd name="connsiteX1" fmla="*/ 4903 w 613287"/>
                  <a:gd name="connsiteY1" fmla="*/ 35349 h 503862"/>
                  <a:gd name="connsiteX2" fmla="*/ 613287 w 613287"/>
                  <a:gd name="connsiteY2" fmla="*/ 114020 h 503862"/>
                  <a:gd name="connsiteX3" fmla="*/ 443960 w 613287"/>
                  <a:gd name="connsiteY3" fmla="*/ 503840 h 503862"/>
                  <a:gd name="connsiteX4" fmla="*/ 332691 w 613287"/>
                  <a:gd name="connsiteY4" fmla="*/ 99505 h 503862"/>
                  <a:gd name="connsiteX0" fmla="*/ 342997 w 623593"/>
                  <a:gd name="connsiteY0" fmla="*/ 210878 h 615235"/>
                  <a:gd name="connsiteX1" fmla="*/ 15209 w 623593"/>
                  <a:gd name="connsiteY1" fmla="*/ 146722 h 615235"/>
                  <a:gd name="connsiteX2" fmla="*/ 623593 w 623593"/>
                  <a:gd name="connsiteY2" fmla="*/ 225393 h 615235"/>
                  <a:gd name="connsiteX3" fmla="*/ 454266 w 623593"/>
                  <a:gd name="connsiteY3" fmla="*/ 615213 h 615235"/>
                  <a:gd name="connsiteX4" fmla="*/ 342997 w 623593"/>
                  <a:gd name="connsiteY4" fmla="*/ 210878 h 615235"/>
                  <a:gd name="connsiteX0" fmla="*/ 330570 w 611166"/>
                  <a:gd name="connsiteY0" fmla="*/ 140380 h 544737"/>
                  <a:gd name="connsiteX1" fmla="*/ 2782 w 611166"/>
                  <a:gd name="connsiteY1" fmla="*/ 76224 h 544737"/>
                  <a:gd name="connsiteX2" fmla="*/ 611166 w 611166"/>
                  <a:gd name="connsiteY2" fmla="*/ 154895 h 544737"/>
                  <a:gd name="connsiteX3" fmla="*/ 441839 w 611166"/>
                  <a:gd name="connsiteY3" fmla="*/ 544715 h 544737"/>
                  <a:gd name="connsiteX4" fmla="*/ 330570 w 611166"/>
                  <a:gd name="connsiteY4" fmla="*/ 140380 h 544737"/>
                  <a:gd name="connsiteX0" fmla="*/ 330570 w 611166"/>
                  <a:gd name="connsiteY0" fmla="*/ 205595 h 609952"/>
                  <a:gd name="connsiteX1" fmla="*/ 2782 w 611166"/>
                  <a:gd name="connsiteY1" fmla="*/ 141439 h 609952"/>
                  <a:gd name="connsiteX2" fmla="*/ 611166 w 611166"/>
                  <a:gd name="connsiteY2" fmla="*/ 220110 h 609952"/>
                  <a:gd name="connsiteX3" fmla="*/ 441839 w 611166"/>
                  <a:gd name="connsiteY3" fmla="*/ 609930 h 609952"/>
                  <a:gd name="connsiteX4" fmla="*/ 330570 w 611166"/>
                  <a:gd name="connsiteY4" fmla="*/ 205595 h 609952"/>
                  <a:gd name="connsiteX0" fmla="*/ 330570 w 611176"/>
                  <a:gd name="connsiteY0" fmla="*/ 205595 h 610514"/>
                  <a:gd name="connsiteX1" fmla="*/ 2782 w 611176"/>
                  <a:gd name="connsiteY1" fmla="*/ 141439 h 610514"/>
                  <a:gd name="connsiteX2" fmla="*/ 611166 w 611176"/>
                  <a:gd name="connsiteY2" fmla="*/ 220110 h 610514"/>
                  <a:gd name="connsiteX3" fmla="*/ 441839 w 611176"/>
                  <a:gd name="connsiteY3" fmla="*/ 609930 h 610514"/>
                  <a:gd name="connsiteX4" fmla="*/ 330570 w 611176"/>
                  <a:gd name="connsiteY4" fmla="*/ 205595 h 610514"/>
                  <a:gd name="connsiteX0" fmla="*/ 330570 w 666315"/>
                  <a:gd name="connsiteY0" fmla="*/ 205595 h 610514"/>
                  <a:gd name="connsiteX1" fmla="*/ 2782 w 666315"/>
                  <a:gd name="connsiteY1" fmla="*/ 141439 h 610514"/>
                  <a:gd name="connsiteX2" fmla="*/ 611166 w 666315"/>
                  <a:gd name="connsiteY2" fmla="*/ 220110 h 610514"/>
                  <a:gd name="connsiteX3" fmla="*/ 441839 w 666315"/>
                  <a:gd name="connsiteY3" fmla="*/ 609930 h 610514"/>
                  <a:gd name="connsiteX4" fmla="*/ 330570 w 666315"/>
                  <a:gd name="connsiteY4" fmla="*/ 205595 h 610514"/>
                  <a:gd name="connsiteX0" fmla="*/ 330570 w 680258"/>
                  <a:gd name="connsiteY0" fmla="*/ 205595 h 610514"/>
                  <a:gd name="connsiteX1" fmla="*/ 2782 w 680258"/>
                  <a:gd name="connsiteY1" fmla="*/ 141439 h 610514"/>
                  <a:gd name="connsiteX2" fmla="*/ 611166 w 680258"/>
                  <a:gd name="connsiteY2" fmla="*/ 220110 h 610514"/>
                  <a:gd name="connsiteX3" fmla="*/ 441839 w 680258"/>
                  <a:gd name="connsiteY3" fmla="*/ 609930 h 610514"/>
                  <a:gd name="connsiteX4" fmla="*/ 330570 w 680258"/>
                  <a:gd name="connsiteY4" fmla="*/ 205595 h 610514"/>
                  <a:gd name="connsiteX0" fmla="*/ 330319 w 680007"/>
                  <a:gd name="connsiteY0" fmla="*/ 205595 h 610536"/>
                  <a:gd name="connsiteX1" fmla="*/ 2531 w 680007"/>
                  <a:gd name="connsiteY1" fmla="*/ 141439 h 610536"/>
                  <a:gd name="connsiteX2" fmla="*/ 610915 w 680007"/>
                  <a:gd name="connsiteY2" fmla="*/ 220110 h 610536"/>
                  <a:gd name="connsiteX3" fmla="*/ 441588 w 680007"/>
                  <a:gd name="connsiteY3" fmla="*/ 609930 h 610536"/>
                  <a:gd name="connsiteX4" fmla="*/ 330319 w 680007"/>
                  <a:gd name="connsiteY4" fmla="*/ 205595 h 610536"/>
                  <a:gd name="connsiteX0" fmla="*/ 330515 w 680203"/>
                  <a:gd name="connsiteY0" fmla="*/ 205595 h 610514"/>
                  <a:gd name="connsiteX1" fmla="*/ 2727 w 680203"/>
                  <a:gd name="connsiteY1" fmla="*/ 141439 h 610514"/>
                  <a:gd name="connsiteX2" fmla="*/ 611111 w 680203"/>
                  <a:gd name="connsiteY2" fmla="*/ 220110 h 610514"/>
                  <a:gd name="connsiteX3" fmla="*/ 441784 w 680203"/>
                  <a:gd name="connsiteY3" fmla="*/ 609930 h 610514"/>
                  <a:gd name="connsiteX4" fmla="*/ 330515 w 680203"/>
                  <a:gd name="connsiteY4" fmla="*/ 205595 h 610514"/>
                  <a:gd name="connsiteX0" fmla="*/ 302425 w 665984"/>
                  <a:gd name="connsiteY0" fmla="*/ 205991 h 578596"/>
                  <a:gd name="connsiteX1" fmla="*/ 6387 w 665984"/>
                  <a:gd name="connsiteY1" fmla="*/ 110085 h 578596"/>
                  <a:gd name="connsiteX2" fmla="*/ 614771 w 665984"/>
                  <a:gd name="connsiteY2" fmla="*/ 188756 h 578596"/>
                  <a:gd name="connsiteX3" fmla="*/ 445444 w 665984"/>
                  <a:gd name="connsiteY3" fmla="*/ 578576 h 578596"/>
                  <a:gd name="connsiteX4" fmla="*/ 302425 w 665984"/>
                  <a:gd name="connsiteY4" fmla="*/ 205991 h 578596"/>
                  <a:gd name="connsiteX0" fmla="*/ 302550 w 666109"/>
                  <a:gd name="connsiteY0" fmla="*/ 205991 h 578596"/>
                  <a:gd name="connsiteX1" fmla="*/ 6512 w 666109"/>
                  <a:gd name="connsiteY1" fmla="*/ 110085 h 578596"/>
                  <a:gd name="connsiteX2" fmla="*/ 614896 w 666109"/>
                  <a:gd name="connsiteY2" fmla="*/ 188756 h 578596"/>
                  <a:gd name="connsiteX3" fmla="*/ 445569 w 666109"/>
                  <a:gd name="connsiteY3" fmla="*/ 578576 h 578596"/>
                  <a:gd name="connsiteX4" fmla="*/ 302550 w 666109"/>
                  <a:gd name="connsiteY4" fmla="*/ 205991 h 578596"/>
                  <a:gd name="connsiteX0" fmla="*/ 302550 w 679350"/>
                  <a:gd name="connsiteY0" fmla="*/ 205991 h 580177"/>
                  <a:gd name="connsiteX1" fmla="*/ 6512 w 679350"/>
                  <a:gd name="connsiteY1" fmla="*/ 110085 h 580177"/>
                  <a:gd name="connsiteX2" fmla="*/ 614896 w 679350"/>
                  <a:gd name="connsiteY2" fmla="*/ 188756 h 580177"/>
                  <a:gd name="connsiteX3" fmla="*/ 445569 w 679350"/>
                  <a:gd name="connsiteY3" fmla="*/ 578576 h 580177"/>
                  <a:gd name="connsiteX4" fmla="*/ 302550 w 679350"/>
                  <a:gd name="connsiteY4" fmla="*/ 205991 h 580177"/>
                  <a:gd name="connsiteX0" fmla="*/ 303960 w 680760"/>
                  <a:gd name="connsiteY0" fmla="*/ 236995 h 611181"/>
                  <a:gd name="connsiteX1" fmla="*/ 7922 w 680760"/>
                  <a:gd name="connsiteY1" fmla="*/ 141089 h 611181"/>
                  <a:gd name="connsiteX2" fmla="*/ 616306 w 680760"/>
                  <a:gd name="connsiteY2" fmla="*/ 219760 h 611181"/>
                  <a:gd name="connsiteX3" fmla="*/ 446979 w 680760"/>
                  <a:gd name="connsiteY3" fmla="*/ 609580 h 611181"/>
                  <a:gd name="connsiteX4" fmla="*/ 303960 w 680760"/>
                  <a:gd name="connsiteY4" fmla="*/ 236995 h 611181"/>
                  <a:gd name="connsiteX0" fmla="*/ 298023 w 674823"/>
                  <a:gd name="connsiteY0" fmla="*/ 218889 h 593075"/>
                  <a:gd name="connsiteX1" fmla="*/ 1985 w 674823"/>
                  <a:gd name="connsiteY1" fmla="*/ 122983 h 593075"/>
                  <a:gd name="connsiteX2" fmla="*/ 610369 w 674823"/>
                  <a:gd name="connsiteY2" fmla="*/ 201654 h 593075"/>
                  <a:gd name="connsiteX3" fmla="*/ 441042 w 674823"/>
                  <a:gd name="connsiteY3" fmla="*/ 591474 h 593075"/>
                  <a:gd name="connsiteX4" fmla="*/ 298023 w 674823"/>
                  <a:gd name="connsiteY4" fmla="*/ 218889 h 593075"/>
                  <a:gd name="connsiteX0" fmla="*/ 298023 w 674823"/>
                  <a:gd name="connsiteY0" fmla="*/ 257118 h 631304"/>
                  <a:gd name="connsiteX1" fmla="*/ 1985 w 674823"/>
                  <a:gd name="connsiteY1" fmla="*/ 161212 h 631304"/>
                  <a:gd name="connsiteX2" fmla="*/ 610369 w 674823"/>
                  <a:gd name="connsiteY2" fmla="*/ 239883 h 631304"/>
                  <a:gd name="connsiteX3" fmla="*/ 441042 w 674823"/>
                  <a:gd name="connsiteY3" fmla="*/ 629703 h 631304"/>
                  <a:gd name="connsiteX4" fmla="*/ 298023 w 674823"/>
                  <a:gd name="connsiteY4" fmla="*/ 257118 h 631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4823" h="631304">
                    <a:moveTo>
                      <a:pt x="298023" y="257118"/>
                    </a:moveTo>
                    <a:cubicBezTo>
                      <a:pt x="224847" y="179036"/>
                      <a:pt x="-24673" y="208535"/>
                      <a:pt x="1985" y="161212"/>
                    </a:cubicBezTo>
                    <a:cubicBezTo>
                      <a:pt x="28643" y="113889"/>
                      <a:pt x="375419" y="-219727"/>
                      <a:pt x="610369" y="239883"/>
                    </a:cubicBezTo>
                    <a:cubicBezTo>
                      <a:pt x="775469" y="432793"/>
                      <a:pt x="588350" y="652230"/>
                      <a:pt x="441042" y="629703"/>
                    </a:cubicBezTo>
                    <a:cubicBezTo>
                      <a:pt x="293734" y="607176"/>
                      <a:pt x="371199" y="335200"/>
                      <a:pt x="298023" y="257118"/>
                    </a:cubicBezTo>
                    <a:close/>
                  </a:path>
                </a:pathLst>
              </a:custGeom>
              <a:solidFill>
                <a:srgbClr val="F3D24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857E186-3452-2F6B-FB6F-688724F289C5}"/>
                  </a:ext>
                </a:extLst>
              </p:cNvPr>
              <p:cNvSpPr/>
              <p:nvPr/>
            </p:nvSpPr>
            <p:spPr>
              <a:xfrm rot="20139439">
                <a:off x="4971847" y="2190289"/>
                <a:ext cx="2055156" cy="3116157"/>
              </a:xfrm>
              <a:prstGeom prst="ellipse">
                <a:avLst/>
              </a:prstGeom>
              <a:solidFill>
                <a:srgbClr val="CC3A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Rectangle 7">
                <a:extLst>
                  <a:ext uri="{FF2B5EF4-FFF2-40B4-BE49-F238E27FC236}">
                    <a16:creationId xmlns:a16="http://schemas.microsoft.com/office/drawing/2014/main" id="{9AB53A4F-094B-18DC-4B88-7C9F59C639CD}"/>
                  </a:ext>
                </a:extLst>
              </p:cNvPr>
              <p:cNvSpPr/>
              <p:nvPr/>
            </p:nvSpPr>
            <p:spPr>
              <a:xfrm rot="19800066">
                <a:off x="5828314" y="3262852"/>
                <a:ext cx="1441963" cy="985351"/>
              </a:xfrm>
              <a:custGeom>
                <a:avLst/>
                <a:gdLst>
                  <a:gd name="connsiteX0" fmla="*/ 0 w 799375"/>
                  <a:gd name="connsiteY0" fmla="*/ 0 h 283754"/>
                  <a:gd name="connsiteX1" fmla="*/ 799375 w 799375"/>
                  <a:gd name="connsiteY1" fmla="*/ 0 h 283754"/>
                  <a:gd name="connsiteX2" fmla="*/ 799375 w 799375"/>
                  <a:gd name="connsiteY2" fmla="*/ 283754 h 283754"/>
                  <a:gd name="connsiteX3" fmla="*/ 0 w 799375"/>
                  <a:gd name="connsiteY3" fmla="*/ 283754 h 283754"/>
                  <a:gd name="connsiteX4" fmla="*/ 0 w 799375"/>
                  <a:gd name="connsiteY4" fmla="*/ 0 h 283754"/>
                  <a:gd name="connsiteX0" fmla="*/ 0 w 819173"/>
                  <a:gd name="connsiteY0" fmla="*/ 0 h 295183"/>
                  <a:gd name="connsiteX1" fmla="*/ 819173 w 819173"/>
                  <a:gd name="connsiteY1" fmla="*/ 11429 h 295183"/>
                  <a:gd name="connsiteX2" fmla="*/ 819173 w 819173"/>
                  <a:gd name="connsiteY2" fmla="*/ 295183 h 295183"/>
                  <a:gd name="connsiteX3" fmla="*/ 19798 w 819173"/>
                  <a:gd name="connsiteY3" fmla="*/ 295183 h 295183"/>
                  <a:gd name="connsiteX4" fmla="*/ 0 w 819173"/>
                  <a:gd name="connsiteY4" fmla="*/ 0 h 295183"/>
                  <a:gd name="connsiteX0" fmla="*/ 221176 w 1040349"/>
                  <a:gd name="connsiteY0" fmla="*/ 0 h 499213"/>
                  <a:gd name="connsiteX1" fmla="*/ 1040349 w 1040349"/>
                  <a:gd name="connsiteY1" fmla="*/ 11429 h 499213"/>
                  <a:gd name="connsiteX2" fmla="*/ 1040349 w 1040349"/>
                  <a:gd name="connsiteY2" fmla="*/ 295183 h 499213"/>
                  <a:gd name="connsiteX3" fmla="*/ 0 w 1040349"/>
                  <a:gd name="connsiteY3" fmla="*/ 499213 h 499213"/>
                  <a:gd name="connsiteX4" fmla="*/ 221176 w 1040349"/>
                  <a:gd name="connsiteY4" fmla="*/ 0 h 499213"/>
                  <a:gd name="connsiteX0" fmla="*/ 221176 w 1040349"/>
                  <a:gd name="connsiteY0" fmla="*/ 0 h 499213"/>
                  <a:gd name="connsiteX1" fmla="*/ 1040349 w 1040349"/>
                  <a:gd name="connsiteY1" fmla="*/ 11429 h 499213"/>
                  <a:gd name="connsiteX2" fmla="*/ 1040349 w 1040349"/>
                  <a:gd name="connsiteY2" fmla="*/ 295183 h 499213"/>
                  <a:gd name="connsiteX3" fmla="*/ 534506 w 1040349"/>
                  <a:gd name="connsiteY3" fmla="*/ 426740 h 499213"/>
                  <a:gd name="connsiteX4" fmla="*/ 0 w 1040349"/>
                  <a:gd name="connsiteY4" fmla="*/ 499213 h 499213"/>
                  <a:gd name="connsiteX5" fmla="*/ 221176 w 1040349"/>
                  <a:gd name="connsiteY5" fmla="*/ 0 h 499213"/>
                  <a:gd name="connsiteX0" fmla="*/ 0 w 819173"/>
                  <a:gd name="connsiteY0" fmla="*/ 0 h 426740"/>
                  <a:gd name="connsiteX1" fmla="*/ 819173 w 819173"/>
                  <a:gd name="connsiteY1" fmla="*/ 11429 h 426740"/>
                  <a:gd name="connsiteX2" fmla="*/ 819173 w 819173"/>
                  <a:gd name="connsiteY2" fmla="*/ 295183 h 426740"/>
                  <a:gd name="connsiteX3" fmla="*/ 313330 w 819173"/>
                  <a:gd name="connsiteY3" fmla="*/ 426740 h 426740"/>
                  <a:gd name="connsiteX4" fmla="*/ 0 w 819173"/>
                  <a:gd name="connsiteY4" fmla="*/ 0 h 426740"/>
                  <a:gd name="connsiteX0" fmla="*/ 130109 w 949282"/>
                  <a:gd name="connsiteY0" fmla="*/ 0 h 526485"/>
                  <a:gd name="connsiteX1" fmla="*/ 949282 w 949282"/>
                  <a:gd name="connsiteY1" fmla="*/ 11429 h 526485"/>
                  <a:gd name="connsiteX2" fmla="*/ 949282 w 949282"/>
                  <a:gd name="connsiteY2" fmla="*/ 295183 h 526485"/>
                  <a:gd name="connsiteX3" fmla="*/ 443439 w 949282"/>
                  <a:gd name="connsiteY3" fmla="*/ 426740 h 526485"/>
                  <a:gd name="connsiteX4" fmla="*/ 130109 w 949282"/>
                  <a:gd name="connsiteY4" fmla="*/ 0 h 526485"/>
                  <a:gd name="connsiteX0" fmla="*/ 195454 w 1014627"/>
                  <a:gd name="connsiteY0" fmla="*/ 0 h 536248"/>
                  <a:gd name="connsiteX1" fmla="*/ 1014627 w 1014627"/>
                  <a:gd name="connsiteY1" fmla="*/ 11429 h 536248"/>
                  <a:gd name="connsiteX2" fmla="*/ 1014627 w 1014627"/>
                  <a:gd name="connsiteY2" fmla="*/ 295183 h 536248"/>
                  <a:gd name="connsiteX3" fmla="*/ 508784 w 1014627"/>
                  <a:gd name="connsiteY3" fmla="*/ 426740 h 536248"/>
                  <a:gd name="connsiteX4" fmla="*/ 195454 w 1014627"/>
                  <a:gd name="connsiteY4" fmla="*/ 0 h 536248"/>
                  <a:gd name="connsiteX0" fmla="*/ 195454 w 1014627"/>
                  <a:gd name="connsiteY0" fmla="*/ 0 h 536248"/>
                  <a:gd name="connsiteX1" fmla="*/ 1014627 w 1014627"/>
                  <a:gd name="connsiteY1" fmla="*/ 11429 h 536248"/>
                  <a:gd name="connsiteX2" fmla="*/ 508784 w 1014627"/>
                  <a:gd name="connsiteY2" fmla="*/ 426740 h 536248"/>
                  <a:gd name="connsiteX3" fmla="*/ 195454 w 1014627"/>
                  <a:gd name="connsiteY3" fmla="*/ 0 h 536248"/>
                  <a:gd name="connsiteX0" fmla="*/ 195454 w 1100883"/>
                  <a:gd name="connsiteY0" fmla="*/ 0 h 536248"/>
                  <a:gd name="connsiteX1" fmla="*/ 1014627 w 1100883"/>
                  <a:gd name="connsiteY1" fmla="*/ 11429 h 536248"/>
                  <a:gd name="connsiteX2" fmla="*/ 508784 w 1100883"/>
                  <a:gd name="connsiteY2" fmla="*/ 426740 h 536248"/>
                  <a:gd name="connsiteX3" fmla="*/ 195454 w 1100883"/>
                  <a:gd name="connsiteY3" fmla="*/ 0 h 536248"/>
                  <a:gd name="connsiteX0" fmla="*/ 195454 w 1184649"/>
                  <a:gd name="connsiteY0" fmla="*/ 0 h 536248"/>
                  <a:gd name="connsiteX1" fmla="*/ 1014627 w 1184649"/>
                  <a:gd name="connsiteY1" fmla="*/ 11429 h 536248"/>
                  <a:gd name="connsiteX2" fmla="*/ 508784 w 1184649"/>
                  <a:gd name="connsiteY2" fmla="*/ 426740 h 536248"/>
                  <a:gd name="connsiteX3" fmla="*/ 195454 w 1184649"/>
                  <a:gd name="connsiteY3" fmla="*/ 0 h 536248"/>
                  <a:gd name="connsiteX0" fmla="*/ 195454 w 1187920"/>
                  <a:gd name="connsiteY0" fmla="*/ 0 h 536248"/>
                  <a:gd name="connsiteX1" fmla="*/ 1014627 w 1187920"/>
                  <a:gd name="connsiteY1" fmla="*/ 11429 h 536248"/>
                  <a:gd name="connsiteX2" fmla="*/ 508784 w 1187920"/>
                  <a:gd name="connsiteY2" fmla="*/ 426740 h 536248"/>
                  <a:gd name="connsiteX3" fmla="*/ 195454 w 1187920"/>
                  <a:gd name="connsiteY3" fmla="*/ 0 h 536248"/>
                  <a:gd name="connsiteX0" fmla="*/ 167116 w 1187069"/>
                  <a:gd name="connsiteY0" fmla="*/ 0 h 548620"/>
                  <a:gd name="connsiteX1" fmla="*/ 986289 w 1187069"/>
                  <a:gd name="connsiteY1" fmla="*/ 11429 h 548620"/>
                  <a:gd name="connsiteX2" fmla="*/ 534445 w 1187069"/>
                  <a:gd name="connsiteY2" fmla="*/ 440982 h 548620"/>
                  <a:gd name="connsiteX3" fmla="*/ 167116 w 1187069"/>
                  <a:gd name="connsiteY3" fmla="*/ 0 h 548620"/>
                  <a:gd name="connsiteX0" fmla="*/ 133778 w 1223918"/>
                  <a:gd name="connsiteY0" fmla="*/ 3569 h 539162"/>
                  <a:gd name="connsiteX1" fmla="*/ 1023138 w 1223918"/>
                  <a:gd name="connsiteY1" fmla="*/ 0 h 539162"/>
                  <a:gd name="connsiteX2" fmla="*/ 571294 w 1223918"/>
                  <a:gd name="connsiteY2" fmla="*/ 429553 h 539162"/>
                  <a:gd name="connsiteX3" fmla="*/ 133778 w 1223918"/>
                  <a:gd name="connsiteY3" fmla="*/ 3569 h 539162"/>
                  <a:gd name="connsiteX0" fmla="*/ 133778 w 1286784"/>
                  <a:gd name="connsiteY0" fmla="*/ 23780 h 559373"/>
                  <a:gd name="connsiteX1" fmla="*/ 1145416 w 1286784"/>
                  <a:gd name="connsiteY1" fmla="*/ 0 h 559373"/>
                  <a:gd name="connsiteX2" fmla="*/ 571294 w 1286784"/>
                  <a:gd name="connsiteY2" fmla="*/ 449764 h 559373"/>
                  <a:gd name="connsiteX3" fmla="*/ 133778 w 1286784"/>
                  <a:gd name="connsiteY3" fmla="*/ 23780 h 559373"/>
                  <a:gd name="connsiteX0" fmla="*/ 133778 w 1245744"/>
                  <a:gd name="connsiteY0" fmla="*/ 23780 h 559373"/>
                  <a:gd name="connsiteX1" fmla="*/ 1145416 w 1245744"/>
                  <a:gd name="connsiteY1" fmla="*/ 0 h 559373"/>
                  <a:gd name="connsiteX2" fmla="*/ 571294 w 1245744"/>
                  <a:gd name="connsiteY2" fmla="*/ 449764 h 559373"/>
                  <a:gd name="connsiteX3" fmla="*/ 133778 w 1245744"/>
                  <a:gd name="connsiteY3" fmla="*/ 23780 h 559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5744" h="559373">
                    <a:moveTo>
                      <a:pt x="133778" y="23780"/>
                    </a:moveTo>
                    <a:lnTo>
                      <a:pt x="1145416" y="0"/>
                    </a:lnTo>
                    <a:cubicBezTo>
                      <a:pt x="1220771" y="112110"/>
                      <a:pt x="1506806" y="688102"/>
                      <a:pt x="571294" y="449764"/>
                    </a:cubicBezTo>
                    <a:cubicBezTo>
                      <a:pt x="-268724" y="789120"/>
                      <a:pt x="38408" y="253040"/>
                      <a:pt x="133778" y="23780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Rectangle 6">
                <a:extLst>
                  <a:ext uri="{FF2B5EF4-FFF2-40B4-BE49-F238E27FC236}">
                    <a16:creationId xmlns:a16="http://schemas.microsoft.com/office/drawing/2014/main" id="{40CD1BD7-5C18-4A24-7AB3-7823CF122C88}"/>
                  </a:ext>
                </a:extLst>
              </p:cNvPr>
              <p:cNvSpPr/>
              <p:nvPr/>
            </p:nvSpPr>
            <p:spPr>
              <a:xfrm rot="19112148">
                <a:off x="6225863" y="3695989"/>
                <a:ext cx="1205480" cy="2692656"/>
              </a:xfrm>
              <a:custGeom>
                <a:avLst/>
                <a:gdLst>
                  <a:gd name="connsiteX0" fmla="*/ 0 w 471313"/>
                  <a:gd name="connsiteY0" fmla="*/ 0 h 800274"/>
                  <a:gd name="connsiteX1" fmla="*/ 471313 w 471313"/>
                  <a:gd name="connsiteY1" fmla="*/ 0 h 800274"/>
                  <a:gd name="connsiteX2" fmla="*/ 471313 w 471313"/>
                  <a:gd name="connsiteY2" fmla="*/ 800274 h 800274"/>
                  <a:gd name="connsiteX3" fmla="*/ 0 w 471313"/>
                  <a:gd name="connsiteY3" fmla="*/ 800274 h 800274"/>
                  <a:gd name="connsiteX4" fmla="*/ 0 w 471313"/>
                  <a:gd name="connsiteY4" fmla="*/ 0 h 800274"/>
                  <a:gd name="connsiteX0" fmla="*/ 302884 w 774197"/>
                  <a:gd name="connsiteY0" fmla="*/ 0 h 2858153"/>
                  <a:gd name="connsiteX1" fmla="*/ 774197 w 774197"/>
                  <a:gd name="connsiteY1" fmla="*/ 0 h 2858153"/>
                  <a:gd name="connsiteX2" fmla="*/ 774197 w 774197"/>
                  <a:gd name="connsiteY2" fmla="*/ 800274 h 2858153"/>
                  <a:gd name="connsiteX3" fmla="*/ 0 w 774197"/>
                  <a:gd name="connsiteY3" fmla="*/ 2858153 h 2858153"/>
                  <a:gd name="connsiteX4" fmla="*/ 302884 w 774197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1190755 w 1190755"/>
                  <a:gd name="connsiteY2" fmla="*/ 800274 h 2858153"/>
                  <a:gd name="connsiteX3" fmla="*/ 416558 w 1190755"/>
                  <a:gd name="connsiteY3" fmla="*/ 2858153 h 2858153"/>
                  <a:gd name="connsiteX4" fmla="*/ 719442 w 1190755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416558 w 1190755"/>
                  <a:gd name="connsiteY2" fmla="*/ 2858153 h 2858153"/>
                  <a:gd name="connsiteX3" fmla="*/ 719442 w 1190755"/>
                  <a:gd name="connsiteY3" fmla="*/ 0 h 2858153"/>
                  <a:gd name="connsiteX0" fmla="*/ 719442 w 1293055"/>
                  <a:gd name="connsiteY0" fmla="*/ 0 h 2858153"/>
                  <a:gd name="connsiteX1" fmla="*/ 1190755 w 1293055"/>
                  <a:gd name="connsiteY1" fmla="*/ 0 h 2858153"/>
                  <a:gd name="connsiteX2" fmla="*/ 416558 w 1293055"/>
                  <a:gd name="connsiteY2" fmla="*/ 2858153 h 2858153"/>
                  <a:gd name="connsiteX3" fmla="*/ 719442 w 1293055"/>
                  <a:gd name="connsiteY3" fmla="*/ 0 h 2858153"/>
                  <a:gd name="connsiteX0" fmla="*/ 832705 w 1406318"/>
                  <a:gd name="connsiteY0" fmla="*/ 0 h 2858153"/>
                  <a:gd name="connsiteX1" fmla="*/ 1304018 w 1406318"/>
                  <a:gd name="connsiteY1" fmla="*/ 0 h 2858153"/>
                  <a:gd name="connsiteX2" fmla="*/ 529821 w 1406318"/>
                  <a:gd name="connsiteY2" fmla="*/ 2858153 h 2858153"/>
                  <a:gd name="connsiteX3" fmla="*/ 832705 w 1406318"/>
                  <a:gd name="connsiteY3" fmla="*/ 0 h 2858153"/>
                  <a:gd name="connsiteX0" fmla="*/ 832705 w 1498722"/>
                  <a:gd name="connsiteY0" fmla="*/ 0 h 2858153"/>
                  <a:gd name="connsiteX1" fmla="*/ 1304018 w 1498722"/>
                  <a:gd name="connsiteY1" fmla="*/ 0 h 2858153"/>
                  <a:gd name="connsiteX2" fmla="*/ 529821 w 1498722"/>
                  <a:gd name="connsiteY2" fmla="*/ 2858153 h 2858153"/>
                  <a:gd name="connsiteX3" fmla="*/ 832705 w 1498722"/>
                  <a:gd name="connsiteY3" fmla="*/ 0 h 2858153"/>
                  <a:gd name="connsiteX0" fmla="*/ 832705 w 3523399"/>
                  <a:gd name="connsiteY0" fmla="*/ 0 h 2858153"/>
                  <a:gd name="connsiteX1" fmla="*/ 3523398 w 3523399"/>
                  <a:gd name="connsiteY1" fmla="*/ 165497 h 2858153"/>
                  <a:gd name="connsiteX2" fmla="*/ 529821 w 3523399"/>
                  <a:gd name="connsiteY2" fmla="*/ 2858153 h 2858153"/>
                  <a:gd name="connsiteX3" fmla="*/ 832705 w 3523399"/>
                  <a:gd name="connsiteY3" fmla="*/ 0 h 2858153"/>
                  <a:gd name="connsiteX0" fmla="*/ 2360410 w 3244926"/>
                  <a:gd name="connsiteY0" fmla="*/ 89530 h 2692656"/>
                  <a:gd name="connsiteX1" fmla="*/ 3244925 w 3244926"/>
                  <a:gd name="connsiteY1" fmla="*/ 0 h 2692656"/>
                  <a:gd name="connsiteX2" fmla="*/ 251348 w 3244926"/>
                  <a:gd name="connsiteY2" fmla="*/ 2692656 h 2692656"/>
                  <a:gd name="connsiteX3" fmla="*/ 2360410 w 3244926"/>
                  <a:gd name="connsiteY3" fmla="*/ 89530 h 2692656"/>
                  <a:gd name="connsiteX0" fmla="*/ 2394678 w 3279194"/>
                  <a:gd name="connsiteY0" fmla="*/ 89530 h 2692656"/>
                  <a:gd name="connsiteX1" fmla="*/ 3279193 w 3279194"/>
                  <a:gd name="connsiteY1" fmla="*/ 0 h 2692656"/>
                  <a:gd name="connsiteX2" fmla="*/ 285616 w 3279194"/>
                  <a:gd name="connsiteY2" fmla="*/ 2692656 h 2692656"/>
                  <a:gd name="connsiteX3" fmla="*/ 2394678 w 3279194"/>
                  <a:gd name="connsiteY3" fmla="*/ 89530 h 2692656"/>
                  <a:gd name="connsiteX0" fmla="*/ 2713830 w 3598346"/>
                  <a:gd name="connsiteY0" fmla="*/ 89530 h 2692656"/>
                  <a:gd name="connsiteX1" fmla="*/ 3598345 w 3598346"/>
                  <a:gd name="connsiteY1" fmla="*/ 0 h 2692656"/>
                  <a:gd name="connsiteX2" fmla="*/ 604768 w 3598346"/>
                  <a:gd name="connsiteY2" fmla="*/ 2692656 h 2692656"/>
                  <a:gd name="connsiteX3" fmla="*/ 2713830 w 3598346"/>
                  <a:gd name="connsiteY3" fmla="*/ 89530 h 2692656"/>
                  <a:gd name="connsiteX0" fmla="*/ 2713830 w 3598346"/>
                  <a:gd name="connsiteY0" fmla="*/ 89530 h 2692656"/>
                  <a:gd name="connsiteX1" fmla="*/ 3598345 w 3598346"/>
                  <a:gd name="connsiteY1" fmla="*/ 0 h 2692656"/>
                  <a:gd name="connsiteX2" fmla="*/ 604768 w 3598346"/>
                  <a:gd name="connsiteY2" fmla="*/ 2692656 h 2692656"/>
                  <a:gd name="connsiteX3" fmla="*/ 2713830 w 3598346"/>
                  <a:gd name="connsiteY3" fmla="*/ 89530 h 2692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98346" h="2692656">
                    <a:moveTo>
                      <a:pt x="2713830" y="89530"/>
                    </a:moveTo>
                    <a:lnTo>
                      <a:pt x="3598345" y="0"/>
                    </a:lnTo>
                    <a:cubicBezTo>
                      <a:pt x="3598740" y="592918"/>
                      <a:pt x="2737906" y="1821252"/>
                      <a:pt x="604768" y="2692656"/>
                    </a:cubicBezTo>
                    <a:cubicBezTo>
                      <a:pt x="-1250290" y="1594045"/>
                      <a:pt x="1656520" y="1310331"/>
                      <a:pt x="2713830" y="89530"/>
                    </a:cubicBezTo>
                    <a:close/>
                  </a:path>
                </a:pathLst>
              </a:custGeom>
              <a:solidFill>
                <a:srgbClr val="F3D24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Rectangle 6">
                <a:extLst>
                  <a:ext uri="{FF2B5EF4-FFF2-40B4-BE49-F238E27FC236}">
                    <a16:creationId xmlns:a16="http://schemas.microsoft.com/office/drawing/2014/main" id="{D48C0D2A-FDA8-C25E-852A-5509F5AF747C}"/>
                  </a:ext>
                </a:extLst>
              </p:cNvPr>
              <p:cNvSpPr/>
              <p:nvPr/>
            </p:nvSpPr>
            <p:spPr>
              <a:xfrm rot="21027340" flipH="1">
                <a:off x="6867515" y="3511757"/>
                <a:ext cx="1253864" cy="2610471"/>
              </a:xfrm>
              <a:custGeom>
                <a:avLst/>
                <a:gdLst>
                  <a:gd name="connsiteX0" fmla="*/ 0 w 471313"/>
                  <a:gd name="connsiteY0" fmla="*/ 0 h 800274"/>
                  <a:gd name="connsiteX1" fmla="*/ 471313 w 471313"/>
                  <a:gd name="connsiteY1" fmla="*/ 0 h 800274"/>
                  <a:gd name="connsiteX2" fmla="*/ 471313 w 471313"/>
                  <a:gd name="connsiteY2" fmla="*/ 800274 h 800274"/>
                  <a:gd name="connsiteX3" fmla="*/ 0 w 471313"/>
                  <a:gd name="connsiteY3" fmla="*/ 800274 h 800274"/>
                  <a:gd name="connsiteX4" fmla="*/ 0 w 471313"/>
                  <a:gd name="connsiteY4" fmla="*/ 0 h 800274"/>
                  <a:gd name="connsiteX0" fmla="*/ 302884 w 774197"/>
                  <a:gd name="connsiteY0" fmla="*/ 0 h 2858153"/>
                  <a:gd name="connsiteX1" fmla="*/ 774197 w 774197"/>
                  <a:gd name="connsiteY1" fmla="*/ 0 h 2858153"/>
                  <a:gd name="connsiteX2" fmla="*/ 774197 w 774197"/>
                  <a:gd name="connsiteY2" fmla="*/ 800274 h 2858153"/>
                  <a:gd name="connsiteX3" fmla="*/ 0 w 774197"/>
                  <a:gd name="connsiteY3" fmla="*/ 2858153 h 2858153"/>
                  <a:gd name="connsiteX4" fmla="*/ 302884 w 774197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1190755 w 1190755"/>
                  <a:gd name="connsiteY2" fmla="*/ 800274 h 2858153"/>
                  <a:gd name="connsiteX3" fmla="*/ 416558 w 1190755"/>
                  <a:gd name="connsiteY3" fmla="*/ 2858153 h 2858153"/>
                  <a:gd name="connsiteX4" fmla="*/ 719442 w 1190755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416558 w 1190755"/>
                  <a:gd name="connsiteY2" fmla="*/ 2858153 h 2858153"/>
                  <a:gd name="connsiteX3" fmla="*/ 719442 w 1190755"/>
                  <a:gd name="connsiteY3" fmla="*/ 0 h 2858153"/>
                  <a:gd name="connsiteX0" fmla="*/ 719442 w 1293055"/>
                  <a:gd name="connsiteY0" fmla="*/ 0 h 2858153"/>
                  <a:gd name="connsiteX1" fmla="*/ 1190755 w 1293055"/>
                  <a:gd name="connsiteY1" fmla="*/ 0 h 2858153"/>
                  <a:gd name="connsiteX2" fmla="*/ 416558 w 1293055"/>
                  <a:gd name="connsiteY2" fmla="*/ 2858153 h 2858153"/>
                  <a:gd name="connsiteX3" fmla="*/ 719442 w 1293055"/>
                  <a:gd name="connsiteY3" fmla="*/ 0 h 2858153"/>
                  <a:gd name="connsiteX0" fmla="*/ 832705 w 1406318"/>
                  <a:gd name="connsiteY0" fmla="*/ 0 h 2858153"/>
                  <a:gd name="connsiteX1" fmla="*/ 1304018 w 1406318"/>
                  <a:gd name="connsiteY1" fmla="*/ 0 h 2858153"/>
                  <a:gd name="connsiteX2" fmla="*/ 529821 w 1406318"/>
                  <a:gd name="connsiteY2" fmla="*/ 2858153 h 2858153"/>
                  <a:gd name="connsiteX3" fmla="*/ 832705 w 1406318"/>
                  <a:gd name="connsiteY3" fmla="*/ 0 h 2858153"/>
                  <a:gd name="connsiteX0" fmla="*/ 832705 w 1498722"/>
                  <a:gd name="connsiteY0" fmla="*/ 0 h 2858153"/>
                  <a:gd name="connsiteX1" fmla="*/ 1304018 w 1498722"/>
                  <a:gd name="connsiteY1" fmla="*/ 0 h 2858153"/>
                  <a:gd name="connsiteX2" fmla="*/ 529821 w 1498722"/>
                  <a:gd name="connsiteY2" fmla="*/ 2858153 h 2858153"/>
                  <a:gd name="connsiteX3" fmla="*/ 832705 w 1498722"/>
                  <a:gd name="connsiteY3" fmla="*/ 0 h 2858153"/>
                  <a:gd name="connsiteX0" fmla="*/ 832705 w 3523399"/>
                  <a:gd name="connsiteY0" fmla="*/ 0 h 2858153"/>
                  <a:gd name="connsiteX1" fmla="*/ 3523398 w 3523399"/>
                  <a:gd name="connsiteY1" fmla="*/ 165497 h 2858153"/>
                  <a:gd name="connsiteX2" fmla="*/ 529821 w 3523399"/>
                  <a:gd name="connsiteY2" fmla="*/ 2858153 h 2858153"/>
                  <a:gd name="connsiteX3" fmla="*/ 832705 w 3523399"/>
                  <a:gd name="connsiteY3" fmla="*/ 0 h 2858153"/>
                  <a:gd name="connsiteX0" fmla="*/ 2360410 w 3244926"/>
                  <a:gd name="connsiteY0" fmla="*/ 89530 h 2692656"/>
                  <a:gd name="connsiteX1" fmla="*/ 3244925 w 3244926"/>
                  <a:gd name="connsiteY1" fmla="*/ 0 h 2692656"/>
                  <a:gd name="connsiteX2" fmla="*/ 251348 w 3244926"/>
                  <a:gd name="connsiteY2" fmla="*/ 2692656 h 2692656"/>
                  <a:gd name="connsiteX3" fmla="*/ 2360410 w 3244926"/>
                  <a:gd name="connsiteY3" fmla="*/ 89530 h 2692656"/>
                  <a:gd name="connsiteX0" fmla="*/ 2394678 w 3279194"/>
                  <a:gd name="connsiteY0" fmla="*/ 89530 h 2692656"/>
                  <a:gd name="connsiteX1" fmla="*/ 3279193 w 3279194"/>
                  <a:gd name="connsiteY1" fmla="*/ 0 h 2692656"/>
                  <a:gd name="connsiteX2" fmla="*/ 285616 w 3279194"/>
                  <a:gd name="connsiteY2" fmla="*/ 2692656 h 2692656"/>
                  <a:gd name="connsiteX3" fmla="*/ 2394678 w 3279194"/>
                  <a:gd name="connsiteY3" fmla="*/ 89530 h 2692656"/>
                  <a:gd name="connsiteX0" fmla="*/ 2713830 w 3598346"/>
                  <a:gd name="connsiteY0" fmla="*/ 89530 h 2692656"/>
                  <a:gd name="connsiteX1" fmla="*/ 3598345 w 3598346"/>
                  <a:gd name="connsiteY1" fmla="*/ 0 h 2692656"/>
                  <a:gd name="connsiteX2" fmla="*/ 604768 w 3598346"/>
                  <a:gd name="connsiteY2" fmla="*/ 2692656 h 2692656"/>
                  <a:gd name="connsiteX3" fmla="*/ 2713830 w 3598346"/>
                  <a:gd name="connsiteY3" fmla="*/ 89530 h 2692656"/>
                  <a:gd name="connsiteX0" fmla="*/ 2713830 w 3598346"/>
                  <a:gd name="connsiteY0" fmla="*/ 89530 h 2692656"/>
                  <a:gd name="connsiteX1" fmla="*/ 3598345 w 3598346"/>
                  <a:gd name="connsiteY1" fmla="*/ 0 h 2692656"/>
                  <a:gd name="connsiteX2" fmla="*/ 604768 w 3598346"/>
                  <a:gd name="connsiteY2" fmla="*/ 2692656 h 2692656"/>
                  <a:gd name="connsiteX3" fmla="*/ 2713830 w 3598346"/>
                  <a:gd name="connsiteY3" fmla="*/ 89530 h 2692656"/>
                  <a:gd name="connsiteX0" fmla="*/ 3181650 w 4066166"/>
                  <a:gd name="connsiteY0" fmla="*/ 89530 h 2626099"/>
                  <a:gd name="connsiteX1" fmla="*/ 4066165 w 4066166"/>
                  <a:gd name="connsiteY1" fmla="*/ 0 h 2626099"/>
                  <a:gd name="connsiteX2" fmla="*/ 539444 w 4066166"/>
                  <a:gd name="connsiteY2" fmla="*/ 2626099 h 2626099"/>
                  <a:gd name="connsiteX3" fmla="*/ 3181650 w 4066166"/>
                  <a:gd name="connsiteY3" fmla="*/ 89530 h 2626099"/>
                  <a:gd name="connsiteX0" fmla="*/ 2861937 w 3746453"/>
                  <a:gd name="connsiteY0" fmla="*/ 89530 h 2626099"/>
                  <a:gd name="connsiteX1" fmla="*/ 3746452 w 3746453"/>
                  <a:gd name="connsiteY1" fmla="*/ 0 h 2626099"/>
                  <a:gd name="connsiteX2" fmla="*/ 219731 w 3746453"/>
                  <a:gd name="connsiteY2" fmla="*/ 2626099 h 2626099"/>
                  <a:gd name="connsiteX3" fmla="*/ 2861937 w 3746453"/>
                  <a:gd name="connsiteY3" fmla="*/ 89530 h 2626099"/>
                  <a:gd name="connsiteX0" fmla="*/ 2861937 w 3746453"/>
                  <a:gd name="connsiteY0" fmla="*/ 89530 h 2626099"/>
                  <a:gd name="connsiteX1" fmla="*/ 3746452 w 3746453"/>
                  <a:gd name="connsiteY1" fmla="*/ 0 h 2626099"/>
                  <a:gd name="connsiteX2" fmla="*/ 219731 w 3746453"/>
                  <a:gd name="connsiteY2" fmla="*/ 2626099 h 2626099"/>
                  <a:gd name="connsiteX3" fmla="*/ 2861937 w 3746453"/>
                  <a:gd name="connsiteY3" fmla="*/ 89530 h 2626099"/>
                  <a:gd name="connsiteX0" fmla="*/ 2923255 w 3807771"/>
                  <a:gd name="connsiteY0" fmla="*/ 89530 h 2610471"/>
                  <a:gd name="connsiteX1" fmla="*/ 3807770 w 3807771"/>
                  <a:gd name="connsiteY1" fmla="*/ 0 h 2610471"/>
                  <a:gd name="connsiteX2" fmla="*/ 215543 w 3807771"/>
                  <a:gd name="connsiteY2" fmla="*/ 2610471 h 2610471"/>
                  <a:gd name="connsiteX3" fmla="*/ 2923255 w 3807771"/>
                  <a:gd name="connsiteY3" fmla="*/ 89530 h 2610471"/>
                  <a:gd name="connsiteX0" fmla="*/ 2851624 w 3736140"/>
                  <a:gd name="connsiteY0" fmla="*/ 89530 h 2610471"/>
                  <a:gd name="connsiteX1" fmla="*/ 3736139 w 3736140"/>
                  <a:gd name="connsiteY1" fmla="*/ 0 h 2610471"/>
                  <a:gd name="connsiteX2" fmla="*/ 143912 w 3736140"/>
                  <a:gd name="connsiteY2" fmla="*/ 2610471 h 2610471"/>
                  <a:gd name="connsiteX3" fmla="*/ 2851624 w 3736140"/>
                  <a:gd name="connsiteY3" fmla="*/ 89530 h 2610471"/>
                  <a:gd name="connsiteX0" fmla="*/ 2858257 w 3742773"/>
                  <a:gd name="connsiteY0" fmla="*/ 89530 h 2610471"/>
                  <a:gd name="connsiteX1" fmla="*/ 3742772 w 3742773"/>
                  <a:gd name="connsiteY1" fmla="*/ 0 h 2610471"/>
                  <a:gd name="connsiteX2" fmla="*/ 150545 w 3742773"/>
                  <a:gd name="connsiteY2" fmla="*/ 2610471 h 2610471"/>
                  <a:gd name="connsiteX3" fmla="*/ 2858257 w 3742773"/>
                  <a:gd name="connsiteY3" fmla="*/ 89530 h 2610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42773" h="2610471">
                    <a:moveTo>
                      <a:pt x="2858257" y="89530"/>
                    </a:moveTo>
                    <a:lnTo>
                      <a:pt x="3742772" y="0"/>
                    </a:lnTo>
                    <a:cubicBezTo>
                      <a:pt x="3743167" y="592918"/>
                      <a:pt x="2708309" y="1934079"/>
                      <a:pt x="150545" y="2610471"/>
                    </a:cubicBezTo>
                    <a:cubicBezTo>
                      <a:pt x="-603655" y="1713856"/>
                      <a:pt x="1660173" y="1183038"/>
                      <a:pt x="2858257" y="89530"/>
                    </a:cubicBezTo>
                    <a:close/>
                  </a:path>
                </a:pathLst>
              </a:custGeom>
              <a:solidFill>
                <a:srgbClr val="F3D24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Rectangle 6">
                <a:extLst>
                  <a:ext uri="{FF2B5EF4-FFF2-40B4-BE49-F238E27FC236}">
                    <a16:creationId xmlns:a16="http://schemas.microsoft.com/office/drawing/2014/main" id="{49EC9E5E-955F-A311-8B79-123519A61281}"/>
                  </a:ext>
                </a:extLst>
              </p:cNvPr>
              <p:cNvSpPr/>
              <p:nvPr/>
            </p:nvSpPr>
            <p:spPr>
              <a:xfrm rot="21027340" flipH="1">
                <a:off x="6831683" y="3837537"/>
                <a:ext cx="1010768" cy="2643580"/>
              </a:xfrm>
              <a:custGeom>
                <a:avLst/>
                <a:gdLst>
                  <a:gd name="connsiteX0" fmla="*/ 0 w 471313"/>
                  <a:gd name="connsiteY0" fmla="*/ 0 h 800274"/>
                  <a:gd name="connsiteX1" fmla="*/ 471313 w 471313"/>
                  <a:gd name="connsiteY1" fmla="*/ 0 h 800274"/>
                  <a:gd name="connsiteX2" fmla="*/ 471313 w 471313"/>
                  <a:gd name="connsiteY2" fmla="*/ 800274 h 800274"/>
                  <a:gd name="connsiteX3" fmla="*/ 0 w 471313"/>
                  <a:gd name="connsiteY3" fmla="*/ 800274 h 800274"/>
                  <a:gd name="connsiteX4" fmla="*/ 0 w 471313"/>
                  <a:gd name="connsiteY4" fmla="*/ 0 h 800274"/>
                  <a:gd name="connsiteX0" fmla="*/ 302884 w 774197"/>
                  <a:gd name="connsiteY0" fmla="*/ 0 h 2858153"/>
                  <a:gd name="connsiteX1" fmla="*/ 774197 w 774197"/>
                  <a:gd name="connsiteY1" fmla="*/ 0 h 2858153"/>
                  <a:gd name="connsiteX2" fmla="*/ 774197 w 774197"/>
                  <a:gd name="connsiteY2" fmla="*/ 800274 h 2858153"/>
                  <a:gd name="connsiteX3" fmla="*/ 0 w 774197"/>
                  <a:gd name="connsiteY3" fmla="*/ 2858153 h 2858153"/>
                  <a:gd name="connsiteX4" fmla="*/ 302884 w 774197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1190755 w 1190755"/>
                  <a:gd name="connsiteY2" fmla="*/ 800274 h 2858153"/>
                  <a:gd name="connsiteX3" fmla="*/ 416558 w 1190755"/>
                  <a:gd name="connsiteY3" fmla="*/ 2858153 h 2858153"/>
                  <a:gd name="connsiteX4" fmla="*/ 719442 w 1190755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416558 w 1190755"/>
                  <a:gd name="connsiteY2" fmla="*/ 2858153 h 2858153"/>
                  <a:gd name="connsiteX3" fmla="*/ 719442 w 1190755"/>
                  <a:gd name="connsiteY3" fmla="*/ 0 h 2858153"/>
                  <a:gd name="connsiteX0" fmla="*/ 719442 w 1293055"/>
                  <a:gd name="connsiteY0" fmla="*/ 0 h 2858153"/>
                  <a:gd name="connsiteX1" fmla="*/ 1190755 w 1293055"/>
                  <a:gd name="connsiteY1" fmla="*/ 0 h 2858153"/>
                  <a:gd name="connsiteX2" fmla="*/ 416558 w 1293055"/>
                  <a:gd name="connsiteY2" fmla="*/ 2858153 h 2858153"/>
                  <a:gd name="connsiteX3" fmla="*/ 719442 w 1293055"/>
                  <a:gd name="connsiteY3" fmla="*/ 0 h 2858153"/>
                  <a:gd name="connsiteX0" fmla="*/ 832705 w 1406318"/>
                  <a:gd name="connsiteY0" fmla="*/ 0 h 2858153"/>
                  <a:gd name="connsiteX1" fmla="*/ 1304018 w 1406318"/>
                  <a:gd name="connsiteY1" fmla="*/ 0 h 2858153"/>
                  <a:gd name="connsiteX2" fmla="*/ 529821 w 1406318"/>
                  <a:gd name="connsiteY2" fmla="*/ 2858153 h 2858153"/>
                  <a:gd name="connsiteX3" fmla="*/ 832705 w 1406318"/>
                  <a:gd name="connsiteY3" fmla="*/ 0 h 2858153"/>
                  <a:gd name="connsiteX0" fmla="*/ 832705 w 1498722"/>
                  <a:gd name="connsiteY0" fmla="*/ 0 h 2858153"/>
                  <a:gd name="connsiteX1" fmla="*/ 1304018 w 1498722"/>
                  <a:gd name="connsiteY1" fmla="*/ 0 h 2858153"/>
                  <a:gd name="connsiteX2" fmla="*/ 529821 w 1498722"/>
                  <a:gd name="connsiteY2" fmla="*/ 2858153 h 2858153"/>
                  <a:gd name="connsiteX3" fmla="*/ 832705 w 1498722"/>
                  <a:gd name="connsiteY3" fmla="*/ 0 h 2858153"/>
                  <a:gd name="connsiteX0" fmla="*/ 832705 w 3523399"/>
                  <a:gd name="connsiteY0" fmla="*/ 0 h 2858153"/>
                  <a:gd name="connsiteX1" fmla="*/ 3523398 w 3523399"/>
                  <a:gd name="connsiteY1" fmla="*/ 165497 h 2858153"/>
                  <a:gd name="connsiteX2" fmla="*/ 529821 w 3523399"/>
                  <a:gd name="connsiteY2" fmla="*/ 2858153 h 2858153"/>
                  <a:gd name="connsiteX3" fmla="*/ 832705 w 3523399"/>
                  <a:gd name="connsiteY3" fmla="*/ 0 h 2858153"/>
                  <a:gd name="connsiteX0" fmla="*/ 2360410 w 3244926"/>
                  <a:gd name="connsiteY0" fmla="*/ 89530 h 2692656"/>
                  <a:gd name="connsiteX1" fmla="*/ 3244925 w 3244926"/>
                  <a:gd name="connsiteY1" fmla="*/ 0 h 2692656"/>
                  <a:gd name="connsiteX2" fmla="*/ 251348 w 3244926"/>
                  <a:gd name="connsiteY2" fmla="*/ 2692656 h 2692656"/>
                  <a:gd name="connsiteX3" fmla="*/ 2360410 w 3244926"/>
                  <a:gd name="connsiteY3" fmla="*/ 89530 h 2692656"/>
                  <a:gd name="connsiteX0" fmla="*/ 2394678 w 3279194"/>
                  <a:gd name="connsiteY0" fmla="*/ 89530 h 2692656"/>
                  <a:gd name="connsiteX1" fmla="*/ 3279193 w 3279194"/>
                  <a:gd name="connsiteY1" fmla="*/ 0 h 2692656"/>
                  <a:gd name="connsiteX2" fmla="*/ 285616 w 3279194"/>
                  <a:gd name="connsiteY2" fmla="*/ 2692656 h 2692656"/>
                  <a:gd name="connsiteX3" fmla="*/ 2394678 w 3279194"/>
                  <a:gd name="connsiteY3" fmla="*/ 89530 h 2692656"/>
                  <a:gd name="connsiteX0" fmla="*/ 2713830 w 3598346"/>
                  <a:gd name="connsiteY0" fmla="*/ 89530 h 2692656"/>
                  <a:gd name="connsiteX1" fmla="*/ 3598345 w 3598346"/>
                  <a:gd name="connsiteY1" fmla="*/ 0 h 2692656"/>
                  <a:gd name="connsiteX2" fmla="*/ 604768 w 3598346"/>
                  <a:gd name="connsiteY2" fmla="*/ 2692656 h 2692656"/>
                  <a:gd name="connsiteX3" fmla="*/ 2713830 w 3598346"/>
                  <a:gd name="connsiteY3" fmla="*/ 89530 h 2692656"/>
                  <a:gd name="connsiteX0" fmla="*/ 2713830 w 3598346"/>
                  <a:gd name="connsiteY0" fmla="*/ 89530 h 2692656"/>
                  <a:gd name="connsiteX1" fmla="*/ 3598345 w 3598346"/>
                  <a:gd name="connsiteY1" fmla="*/ 0 h 2692656"/>
                  <a:gd name="connsiteX2" fmla="*/ 604768 w 3598346"/>
                  <a:gd name="connsiteY2" fmla="*/ 2692656 h 2692656"/>
                  <a:gd name="connsiteX3" fmla="*/ 2713830 w 3598346"/>
                  <a:gd name="connsiteY3" fmla="*/ 89530 h 2692656"/>
                  <a:gd name="connsiteX0" fmla="*/ 3181650 w 4066166"/>
                  <a:gd name="connsiteY0" fmla="*/ 89530 h 2626099"/>
                  <a:gd name="connsiteX1" fmla="*/ 4066165 w 4066166"/>
                  <a:gd name="connsiteY1" fmla="*/ 0 h 2626099"/>
                  <a:gd name="connsiteX2" fmla="*/ 539444 w 4066166"/>
                  <a:gd name="connsiteY2" fmla="*/ 2626099 h 2626099"/>
                  <a:gd name="connsiteX3" fmla="*/ 3181650 w 4066166"/>
                  <a:gd name="connsiteY3" fmla="*/ 89530 h 2626099"/>
                  <a:gd name="connsiteX0" fmla="*/ 2861937 w 3746453"/>
                  <a:gd name="connsiteY0" fmla="*/ 89530 h 2626099"/>
                  <a:gd name="connsiteX1" fmla="*/ 3746452 w 3746453"/>
                  <a:gd name="connsiteY1" fmla="*/ 0 h 2626099"/>
                  <a:gd name="connsiteX2" fmla="*/ 219731 w 3746453"/>
                  <a:gd name="connsiteY2" fmla="*/ 2626099 h 2626099"/>
                  <a:gd name="connsiteX3" fmla="*/ 2861937 w 3746453"/>
                  <a:gd name="connsiteY3" fmla="*/ 89530 h 2626099"/>
                  <a:gd name="connsiteX0" fmla="*/ 2861937 w 3746453"/>
                  <a:gd name="connsiteY0" fmla="*/ 89530 h 2626099"/>
                  <a:gd name="connsiteX1" fmla="*/ 3746452 w 3746453"/>
                  <a:gd name="connsiteY1" fmla="*/ 0 h 2626099"/>
                  <a:gd name="connsiteX2" fmla="*/ 219731 w 3746453"/>
                  <a:gd name="connsiteY2" fmla="*/ 2626099 h 2626099"/>
                  <a:gd name="connsiteX3" fmla="*/ 2861937 w 3746453"/>
                  <a:gd name="connsiteY3" fmla="*/ 89530 h 2626099"/>
                  <a:gd name="connsiteX0" fmla="*/ 2923255 w 3807771"/>
                  <a:gd name="connsiteY0" fmla="*/ 89530 h 2610471"/>
                  <a:gd name="connsiteX1" fmla="*/ 3807770 w 3807771"/>
                  <a:gd name="connsiteY1" fmla="*/ 0 h 2610471"/>
                  <a:gd name="connsiteX2" fmla="*/ 215543 w 3807771"/>
                  <a:gd name="connsiteY2" fmla="*/ 2610471 h 2610471"/>
                  <a:gd name="connsiteX3" fmla="*/ 2923255 w 3807771"/>
                  <a:gd name="connsiteY3" fmla="*/ 89530 h 2610471"/>
                  <a:gd name="connsiteX0" fmla="*/ 2851624 w 3736140"/>
                  <a:gd name="connsiteY0" fmla="*/ 89530 h 2610471"/>
                  <a:gd name="connsiteX1" fmla="*/ 3736139 w 3736140"/>
                  <a:gd name="connsiteY1" fmla="*/ 0 h 2610471"/>
                  <a:gd name="connsiteX2" fmla="*/ 143912 w 3736140"/>
                  <a:gd name="connsiteY2" fmla="*/ 2610471 h 2610471"/>
                  <a:gd name="connsiteX3" fmla="*/ 2851624 w 3736140"/>
                  <a:gd name="connsiteY3" fmla="*/ 89530 h 2610471"/>
                  <a:gd name="connsiteX0" fmla="*/ 2858257 w 3742773"/>
                  <a:gd name="connsiteY0" fmla="*/ 89530 h 2610471"/>
                  <a:gd name="connsiteX1" fmla="*/ 3742772 w 3742773"/>
                  <a:gd name="connsiteY1" fmla="*/ 0 h 2610471"/>
                  <a:gd name="connsiteX2" fmla="*/ 150545 w 3742773"/>
                  <a:gd name="connsiteY2" fmla="*/ 2610471 h 2610471"/>
                  <a:gd name="connsiteX3" fmla="*/ 2858257 w 3742773"/>
                  <a:gd name="connsiteY3" fmla="*/ 89530 h 2610471"/>
                  <a:gd name="connsiteX0" fmla="*/ 1813933 w 3836364"/>
                  <a:gd name="connsiteY0" fmla="*/ 0 h 2643580"/>
                  <a:gd name="connsiteX1" fmla="*/ 3836363 w 3836364"/>
                  <a:gd name="connsiteY1" fmla="*/ 33109 h 2643580"/>
                  <a:gd name="connsiteX2" fmla="*/ 244136 w 3836364"/>
                  <a:gd name="connsiteY2" fmla="*/ 2643580 h 2643580"/>
                  <a:gd name="connsiteX3" fmla="*/ 1813933 w 3836364"/>
                  <a:gd name="connsiteY3" fmla="*/ 0 h 2643580"/>
                  <a:gd name="connsiteX0" fmla="*/ 1813933 w 2745741"/>
                  <a:gd name="connsiteY0" fmla="*/ 0 h 2643580"/>
                  <a:gd name="connsiteX1" fmla="*/ 2745594 w 2745741"/>
                  <a:gd name="connsiteY1" fmla="*/ 4402 h 2643580"/>
                  <a:gd name="connsiteX2" fmla="*/ 244136 w 2745741"/>
                  <a:gd name="connsiteY2" fmla="*/ 2643580 h 2643580"/>
                  <a:gd name="connsiteX3" fmla="*/ 1813933 w 2745741"/>
                  <a:gd name="connsiteY3" fmla="*/ 0 h 2643580"/>
                  <a:gd name="connsiteX0" fmla="*/ 2085325 w 3017133"/>
                  <a:gd name="connsiteY0" fmla="*/ 0 h 2643580"/>
                  <a:gd name="connsiteX1" fmla="*/ 3016986 w 3017133"/>
                  <a:gd name="connsiteY1" fmla="*/ 4402 h 2643580"/>
                  <a:gd name="connsiteX2" fmla="*/ 515528 w 3017133"/>
                  <a:gd name="connsiteY2" fmla="*/ 2643580 h 2643580"/>
                  <a:gd name="connsiteX3" fmla="*/ 2085325 w 3017133"/>
                  <a:gd name="connsiteY3" fmla="*/ 0 h 2643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17133" h="2643580">
                    <a:moveTo>
                      <a:pt x="2085325" y="0"/>
                    </a:moveTo>
                    <a:lnTo>
                      <a:pt x="3016986" y="4402"/>
                    </a:lnTo>
                    <a:cubicBezTo>
                      <a:pt x="3017381" y="597320"/>
                      <a:pt x="3073292" y="1967188"/>
                      <a:pt x="515528" y="2643580"/>
                    </a:cubicBezTo>
                    <a:cubicBezTo>
                      <a:pt x="-886617" y="1796341"/>
                      <a:pt x="887241" y="1093508"/>
                      <a:pt x="2085325" y="0"/>
                    </a:cubicBezTo>
                    <a:close/>
                  </a:path>
                </a:pathLst>
              </a:custGeom>
              <a:solidFill>
                <a:srgbClr val="F3D24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Rectangle 6">
                <a:extLst>
                  <a:ext uri="{FF2B5EF4-FFF2-40B4-BE49-F238E27FC236}">
                    <a16:creationId xmlns:a16="http://schemas.microsoft.com/office/drawing/2014/main" id="{3D3009B3-F029-E223-5C6A-6D773C8E2C19}"/>
                  </a:ext>
                </a:extLst>
              </p:cNvPr>
              <p:cNvSpPr/>
              <p:nvPr/>
            </p:nvSpPr>
            <p:spPr>
              <a:xfrm rot="19221806">
                <a:off x="5857564" y="2447221"/>
                <a:ext cx="1498722" cy="2858153"/>
              </a:xfrm>
              <a:custGeom>
                <a:avLst/>
                <a:gdLst>
                  <a:gd name="connsiteX0" fmla="*/ 0 w 471313"/>
                  <a:gd name="connsiteY0" fmla="*/ 0 h 800274"/>
                  <a:gd name="connsiteX1" fmla="*/ 471313 w 471313"/>
                  <a:gd name="connsiteY1" fmla="*/ 0 h 800274"/>
                  <a:gd name="connsiteX2" fmla="*/ 471313 w 471313"/>
                  <a:gd name="connsiteY2" fmla="*/ 800274 h 800274"/>
                  <a:gd name="connsiteX3" fmla="*/ 0 w 471313"/>
                  <a:gd name="connsiteY3" fmla="*/ 800274 h 800274"/>
                  <a:gd name="connsiteX4" fmla="*/ 0 w 471313"/>
                  <a:gd name="connsiteY4" fmla="*/ 0 h 800274"/>
                  <a:gd name="connsiteX0" fmla="*/ 302884 w 774197"/>
                  <a:gd name="connsiteY0" fmla="*/ 0 h 2858153"/>
                  <a:gd name="connsiteX1" fmla="*/ 774197 w 774197"/>
                  <a:gd name="connsiteY1" fmla="*/ 0 h 2858153"/>
                  <a:gd name="connsiteX2" fmla="*/ 774197 w 774197"/>
                  <a:gd name="connsiteY2" fmla="*/ 800274 h 2858153"/>
                  <a:gd name="connsiteX3" fmla="*/ 0 w 774197"/>
                  <a:gd name="connsiteY3" fmla="*/ 2858153 h 2858153"/>
                  <a:gd name="connsiteX4" fmla="*/ 302884 w 774197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1190755 w 1190755"/>
                  <a:gd name="connsiteY2" fmla="*/ 800274 h 2858153"/>
                  <a:gd name="connsiteX3" fmla="*/ 416558 w 1190755"/>
                  <a:gd name="connsiteY3" fmla="*/ 2858153 h 2858153"/>
                  <a:gd name="connsiteX4" fmla="*/ 719442 w 1190755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416558 w 1190755"/>
                  <a:gd name="connsiteY2" fmla="*/ 2858153 h 2858153"/>
                  <a:gd name="connsiteX3" fmla="*/ 719442 w 1190755"/>
                  <a:gd name="connsiteY3" fmla="*/ 0 h 2858153"/>
                  <a:gd name="connsiteX0" fmla="*/ 719442 w 1293055"/>
                  <a:gd name="connsiteY0" fmla="*/ 0 h 2858153"/>
                  <a:gd name="connsiteX1" fmla="*/ 1190755 w 1293055"/>
                  <a:gd name="connsiteY1" fmla="*/ 0 h 2858153"/>
                  <a:gd name="connsiteX2" fmla="*/ 416558 w 1293055"/>
                  <a:gd name="connsiteY2" fmla="*/ 2858153 h 2858153"/>
                  <a:gd name="connsiteX3" fmla="*/ 719442 w 1293055"/>
                  <a:gd name="connsiteY3" fmla="*/ 0 h 2858153"/>
                  <a:gd name="connsiteX0" fmla="*/ 832705 w 1406318"/>
                  <a:gd name="connsiteY0" fmla="*/ 0 h 2858153"/>
                  <a:gd name="connsiteX1" fmla="*/ 1304018 w 1406318"/>
                  <a:gd name="connsiteY1" fmla="*/ 0 h 2858153"/>
                  <a:gd name="connsiteX2" fmla="*/ 529821 w 1406318"/>
                  <a:gd name="connsiteY2" fmla="*/ 2858153 h 2858153"/>
                  <a:gd name="connsiteX3" fmla="*/ 832705 w 1406318"/>
                  <a:gd name="connsiteY3" fmla="*/ 0 h 2858153"/>
                  <a:gd name="connsiteX0" fmla="*/ 832705 w 1498722"/>
                  <a:gd name="connsiteY0" fmla="*/ 0 h 2858153"/>
                  <a:gd name="connsiteX1" fmla="*/ 1304018 w 1498722"/>
                  <a:gd name="connsiteY1" fmla="*/ 0 h 2858153"/>
                  <a:gd name="connsiteX2" fmla="*/ 529821 w 1498722"/>
                  <a:gd name="connsiteY2" fmla="*/ 2858153 h 2858153"/>
                  <a:gd name="connsiteX3" fmla="*/ 832705 w 1498722"/>
                  <a:gd name="connsiteY3" fmla="*/ 0 h 2858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8722" h="2858153">
                    <a:moveTo>
                      <a:pt x="832705" y="0"/>
                    </a:moveTo>
                    <a:lnTo>
                      <a:pt x="1304018" y="0"/>
                    </a:lnTo>
                    <a:cubicBezTo>
                      <a:pt x="1304413" y="592918"/>
                      <a:pt x="2080899" y="1670393"/>
                      <a:pt x="529821" y="2858153"/>
                    </a:cubicBezTo>
                    <a:cubicBezTo>
                      <a:pt x="-519281" y="1760854"/>
                      <a:pt x="209344" y="806936"/>
                      <a:pt x="832705" y="0"/>
                    </a:cubicBezTo>
                    <a:close/>
                  </a:path>
                </a:pathLst>
              </a:custGeom>
              <a:solidFill>
                <a:srgbClr val="CC3A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Isosceles Triangle 8">
                <a:extLst>
                  <a:ext uri="{FF2B5EF4-FFF2-40B4-BE49-F238E27FC236}">
                    <a16:creationId xmlns:a16="http://schemas.microsoft.com/office/drawing/2014/main" id="{797E7E36-F470-C1BD-0435-91F5C74DE617}"/>
                  </a:ext>
                </a:extLst>
              </p:cNvPr>
              <p:cNvSpPr/>
              <p:nvPr/>
            </p:nvSpPr>
            <p:spPr>
              <a:xfrm rot="8894888">
                <a:off x="6291231" y="3828177"/>
                <a:ext cx="1419721" cy="1362461"/>
              </a:xfrm>
              <a:custGeom>
                <a:avLst/>
                <a:gdLst>
                  <a:gd name="connsiteX0" fmla="*/ 0 w 691561"/>
                  <a:gd name="connsiteY0" fmla="*/ 1316002 h 1316002"/>
                  <a:gd name="connsiteX1" fmla="*/ 345781 w 691561"/>
                  <a:gd name="connsiteY1" fmla="*/ 0 h 1316002"/>
                  <a:gd name="connsiteX2" fmla="*/ 691561 w 691561"/>
                  <a:gd name="connsiteY2" fmla="*/ 1316002 h 1316002"/>
                  <a:gd name="connsiteX3" fmla="*/ 0 w 691561"/>
                  <a:gd name="connsiteY3" fmla="*/ 1316002 h 1316002"/>
                  <a:gd name="connsiteX0" fmla="*/ 0 w 1006634"/>
                  <a:gd name="connsiteY0" fmla="*/ 1316002 h 1316002"/>
                  <a:gd name="connsiteX1" fmla="*/ 345781 w 1006634"/>
                  <a:gd name="connsiteY1" fmla="*/ 0 h 1316002"/>
                  <a:gd name="connsiteX2" fmla="*/ 1006634 w 1006634"/>
                  <a:gd name="connsiteY2" fmla="*/ 1253356 h 1316002"/>
                  <a:gd name="connsiteX3" fmla="*/ 0 w 1006634"/>
                  <a:gd name="connsiteY3" fmla="*/ 1316002 h 1316002"/>
                  <a:gd name="connsiteX0" fmla="*/ 0 w 1014479"/>
                  <a:gd name="connsiteY0" fmla="*/ 1316002 h 1316002"/>
                  <a:gd name="connsiteX1" fmla="*/ 345781 w 1014479"/>
                  <a:gd name="connsiteY1" fmla="*/ 0 h 1316002"/>
                  <a:gd name="connsiteX2" fmla="*/ 1014479 w 1014479"/>
                  <a:gd name="connsiteY2" fmla="*/ 1276880 h 1316002"/>
                  <a:gd name="connsiteX3" fmla="*/ 0 w 1014479"/>
                  <a:gd name="connsiteY3" fmla="*/ 1316002 h 1316002"/>
                  <a:gd name="connsiteX0" fmla="*/ 0 w 1023530"/>
                  <a:gd name="connsiteY0" fmla="*/ 1316002 h 1316002"/>
                  <a:gd name="connsiteX1" fmla="*/ 345781 w 1023530"/>
                  <a:gd name="connsiteY1" fmla="*/ 0 h 1316002"/>
                  <a:gd name="connsiteX2" fmla="*/ 1014479 w 1023530"/>
                  <a:gd name="connsiteY2" fmla="*/ 1276880 h 1316002"/>
                  <a:gd name="connsiteX3" fmla="*/ 0 w 1023530"/>
                  <a:gd name="connsiteY3" fmla="*/ 1316002 h 1316002"/>
                  <a:gd name="connsiteX0" fmla="*/ 0 w 1023989"/>
                  <a:gd name="connsiteY0" fmla="*/ 1316002 h 1316002"/>
                  <a:gd name="connsiteX1" fmla="*/ 345781 w 1023989"/>
                  <a:gd name="connsiteY1" fmla="*/ 0 h 1316002"/>
                  <a:gd name="connsiteX2" fmla="*/ 1014479 w 1023989"/>
                  <a:gd name="connsiteY2" fmla="*/ 1276880 h 1316002"/>
                  <a:gd name="connsiteX3" fmla="*/ 0 w 1023989"/>
                  <a:gd name="connsiteY3" fmla="*/ 1316002 h 1316002"/>
                  <a:gd name="connsiteX0" fmla="*/ 23809 w 1047798"/>
                  <a:gd name="connsiteY0" fmla="*/ 1316002 h 1316002"/>
                  <a:gd name="connsiteX1" fmla="*/ 369590 w 1047798"/>
                  <a:gd name="connsiteY1" fmla="*/ 0 h 1316002"/>
                  <a:gd name="connsiteX2" fmla="*/ 1038288 w 1047798"/>
                  <a:gd name="connsiteY2" fmla="*/ 1276880 h 1316002"/>
                  <a:gd name="connsiteX3" fmla="*/ 23809 w 1047798"/>
                  <a:gd name="connsiteY3" fmla="*/ 1316002 h 1316002"/>
                  <a:gd name="connsiteX0" fmla="*/ 30647 w 1054433"/>
                  <a:gd name="connsiteY0" fmla="*/ 1319985 h 1319985"/>
                  <a:gd name="connsiteX1" fmla="*/ 363958 w 1054433"/>
                  <a:gd name="connsiteY1" fmla="*/ 0 h 1319985"/>
                  <a:gd name="connsiteX2" fmla="*/ 1045126 w 1054433"/>
                  <a:gd name="connsiteY2" fmla="*/ 1280863 h 1319985"/>
                  <a:gd name="connsiteX3" fmla="*/ 30647 w 1054433"/>
                  <a:gd name="connsiteY3" fmla="*/ 1319985 h 1319985"/>
                  <a:gd name="connsiteX0" fmla="*/ 0 w 1431162"/>
                  <a:gd name="connsiteY0" fmla="*/ 1362847 h 1362847"/>
                  <a:gd name="connsiteX1" fmla="*/ 740687 w 1431162"/>
                  <a:gd name="connsiteY1" fmla="*/ 0 h 1362847"/>
                  <a:gd name="connsiteX2" fmla="*/ 1421855 w 1431162"/>
                  <a:gd name="connsiteY2" fmla="*/ 1280863 h 1362847"/>
                  <a:gd name="connsiteX3" fmla="*/ 0 w 1431162"/>
                  <a:gd name="connsiteY3" fmla="*/ 1362847 h 1362847"/>
                  <a:gd name="connsiteX0" fmla="*/ 0 w 1431162"/>
                  <a:gd name="connsiteY0" fmla="*/ 1362847 h 1362847"/>
                  <a:gd name="connsiteX1" fmla="*/ 740687 w 1431162"/>
                  <a:gd name="connsiteY1" fmla="*/ 0 h 1362847"/>
                  <a:gd name="connsiteX2" fmla="*/ 1421855 w 1431162"/>
                  <a:gd name="connsiteY2" fmla="*/ 1280863 h 1362847"/>
                  <a:gd name="connsiteX3" fmla="*/ 0 w 1431162"/>
                  <a:gd name="connsiteY3" fmla="*/ 1362847 h 1362847"/>
                  <a:gd name="connsiteX0" fmla="*/ 0 w 1431162"/>
                  <a:gd name="connsiteY0" fmla="*/ 1362847 h 1362847"/>
                  <a:gd name="connsiteX1" fmla="*/ 740687 w 1431162"/>
                  <a:gd name="connsiteY1" fmla="*/ 0 h 1362847"/>
                  <a:gd name="connsiteX2" fmla="*/ 1421855 w 1431162"/>
                  <a:gd name="connsiteY2" fmla="*/ 1280863 h 1362847"/>
                  <a:gd name="connsiteX3" fmla="*/ 0 w 1431162"/>
                  <a:gd name="connsiteY3" fmla="*/ 1362847 h 1362847"/>
                  <a:gd name="connsiteX0" fmla="*/ 0 w 1431162"/>
                  <a:gd name="connsiteY0" fmla="*/ 1362847 h 1362847"/>
                  <a:gd name="connsiteX1" fmla="*/ 740687 w 1431162"/>
                  <a:gd name="connsiteY1" fmla="*/ 0 h 1362847"/>
                  <a:gd name="connsiteX2" fmla="*/ 1421855 w 1431162"/>
                  <a:gd name="connsiteY2" fmla="*/ 1280863 h 1362847"/>
                  <a:gd name="connsiteX3" fmla="*/ 0 w 1431162"/>
                  <a:gd name="connsiteY3" fmla="*/ 1362847 h 1362847"/>
                  <a:gd name="connsiteX0" fmla="*/ 0 w 1431162"/>
                  <a:gd name="connsiteY0" fmla="*/ 1362847 h 1362847"/>
                  <a:gd name="connsiteX1" fmla="*/ 740687 w 1431162"/>
                  <a:gd name="connsiteY1" fmla="*/ 0 h 1362847"/>
                  <a:gd name="connsiteX2" fmla="*/ 1421855 w 1431162"/>
                  <a:gd name="connsiteY2" fmla="*/ 1280863 h 1362847"/>
                  <a:gd name="connsiteX3" fmla="*/ 0 w 1431162"/>
                  <a:gd name="connsiteY3" fmla="*/ 1362847 h 1362847"/>
                  <a:gd name="connsiteX0" fmla="*/ 0 w 1419721"/>
                  <a:gd name="connsiteY0" fmla="*/ 1362461 h 1362461"/>
                  <a:gd name="connsiteX1" fmla="*/ 729246 w 1419721"/>
                  <a:gd name="connsiteY1" fmla="*/ 0 h 1362461"/>
                  <a:gd name="connsiteX2" fmla="*/ 1410414 w 1419721"/>
                  <a:gd name="connsiteY2" fmla="*/ 1280863 h 1362461"/>
                  <a:gd name="connsiteX3" fmla="*/ 0 w 1419721"/>
                  <a:gd name="connsiteY3" fmla="*/ 1362461 h 1362461"/>
                  <a:gd name="connsiteX0" fmla="*/ 0 w 1419721"/>
                  <a:gd name="connsiteY0" fmla="*/ 1362461 h 1362461"/>
                  <a:gd name="connsiteX1" fmla="*/ 729246 w 1419721"/>
                  <a:gd name="connsiteY1" fmla="*/ 0 h 1362461"/>
                  <a:gd name="connsiteX2" fmla="*/ 1410414 w 1419721"/>
                  <a:gd name="connsiteY2" fmla="*/ 1280863 h 1362461"/>
                  <a:gd name="connsiteX3" fmla="*/ 0 w 1419721"/>
                  <a:gd name="connsiteY3" fmla="*/ 1362461 h 1362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9721" h="1362461">
                    <a:moveTo>
                      <a:pt x="0" y="1362461"/>
                    </a:moveTo>
                    <a:cubicBezTo>
                      <a:pt x="40195" y="996822"/>
                      <a:pt x="240547" y="468927"/>
                      <a:pt x="729246" y="0"/>
                    </a:cubicBezTo>
                    <a:cubicBezTo>
                      <a:pt x="981934" y="160292"/>
                      <a:pt x="1494997" y="750553"/>
                      <a:pt x="1410414" y="1280863"/>
                    </a:cubicBezTo>
                    <a:lnTo>
                      <a:pt x="0" y="1362461"/>
                    </a:lnTo>
                    <a:close/>
                  </a:path>
                </a:pathLst>
              </a:custGeom>
              <a:solidFill>
                <a:srgbClr val="5B9BD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Rectangle 7">
                <a:extLst>
                  <a:ext uri="{FF2B5EF4-FFF2-40B4-BE49-F238E27FC236}">
                    <a16:creationId xmlns:a16="http://schemas.microsoft.com/office/drawing/2014/main" id="{D8341E1C-FF2C-0479-17DC-AF7AB07995EC}"/>
                  </a:ext>
                </a:extLst>
              </p:cNvPr>
              <p:cNvSpPr/>
              <p:nvPr/>
            </p:nvSpPr>
            <p:spPr>
              <a:xfrm rot="19800066">
                <a:off x="5828066" y="3225169"/>
                <a:ext cx="1430737" cy="1043827"/>
              </a:xfrm>
              <a:custGeom>
                <a:avLst/>
                <a:gdLst>
                  <a:gd name="connsiteX0" fmla="*/ 0 w 799375"/>
                  <a:gd name="connsiteY0" fmla="*/ 0 h 283754"/>
                  <a:gd name="connsiteX1" fmla="*/ 799375 w 799375"/>
                  <a:gd name="connsiteY1" fmla="*/ 0 h 283754"/>
                  <a:gd name="connsiteX2" fmla="*/ 799375 w 799375"/>
                  <a:gd name="connsiteY2" fmla="*/ 283754 h 283754"/>
                  <a:gd name="connsiteX3" fmla="*/ 0 w 799375"/>
                  <a:gd name="connsiteY3" fmla="*/ 283754 h 283754"/>
                  <a:gd name="connsiteX4" fmla="*/ 0 w 799375"/>
                  <a:gd name="connsiteY4" fmla="*/ 0 h 283754"/>
                  <a:gd name="connsiteX0" fmla="*/ 0 w 819173"/>
                  <a:gd name="connsiteY0" fmla="*/ 0 h 295183"/>
                  <a:gd name="connsiteX1" fmla="*/ 819173 w 819173"/>
                  <a:gd name="connsiteY1" fmla="*/ 11429 h 295183"/>
                  <a:gd name="connsiteX2" fmla="*/ 819173 w 819173"/>
                  <a:gd name="connsiteY2" fmla="*/ 295183 h 295183"/>
                  <a:gd name="connsiteX3" fmla="*/ 19798 w 819173"/>
                  <a:gd name="connsiteY3" fmla="*/ 295183 h 295183"/>
                  <a:gd name="connsiteX4" fmla="*/ 0 w 819173"/>
                  <a:gd name="connsiteY4" fmla="*/ 0 h 295183"/>
                  <a:gd name="connsiteX0" fmla="*/ 221176 w 1040349"/>
                  <a:gd name="connsiteY0" fmla="*/ 0 h 499213"/>
                  <a:gd name="connsiteX1" fmla="*/ 1040349 w 1040349"/>
                  <a:gd name="connsiteY1" fmla="*/ 11429 h 499213"/>
                  <a:gd name="connsiteX2" fmla="*/ 1040349 w 1040349"/>
                  <a:gd name="connsiteY2" fmla="*/ 295183 h 499213"/>
                  <a:gd name="connsiteX3" fmla="*/ 0 w 1040349"/>
                  <a:gd name="connsiteY3" fmla="*/ 499213 h 499213"/>
                  <a:gd name="connsiteX4" fmla="*/ 221176 w 1040349"/>
                  <a:gd name="connsiteY4" fmla="*/ 0 h 499213"/>
                  <a:gd name="connsiteX0" fmla="*/ 221176 w 1040349"/>
                  <a:gd name="connsiteY0" fmla="*/ 0 h 499213"/>
                  <a:gd name="connsiteX1" fmla="*/ 1040349 w 1040349"/>
                  <a:gd name="connsiteY1" fmla="*/ 11429 h 499213"/>
                  <a:gd name="connsiteX2" fmla="*/ 1040349 w 1040349"/>
                  <a:gd name="connsiteY2" fmla="*/ 295183 h 499213"/>
                  <a:gd name="connsiteX3" fmla="*/ 534506 w 1040349"/>
                  <a:gd name="connsiteY3" fmla="*/ 426740 h 499213"/>
                  <a:gd name="connsiteX4" fmla="*/ 0 w 1040349"/>
                  <a:gd name="connsiteY4" fmla="*/ 499213 h 499213"/>
                  <a:gd name="connsiteX5" fmla="*/ 221176 w 1040349"/>
                  <a:gd name="connsiteY5" fmla="*/ 0 h 499213"/>
                  <a:gd name="connsiteX0" fmla="*/ 0 w 819173"/>
                  <a:gd name="connsiteY0" fmla="*/ 0 h 426740"/>
                  <a:gd name="connsiteX1" fmla="*/ 819173 w 819173"/>
                  <a:gd name="connsiteY1" fmla="*/ 11429 h 426740"/>
                  <a:gd name="connsiteX2" fmla="*/ 819173 w 819173"/>
                  <a:gd name="connsiteY2" fmla="*/ 295183 h 426740"/>
                  <a:gd name="connsiteX3" fmla="*/ 313330 w 819173"/>
                  <a:gd name="connsiteY3" fmla="*/ 426740 h 426740"/>
                  <a:gd name="connsiteX4" fmla="*/ 0 w 819173"/>
                  <a:gd name="connsiteY4" fmla="*/ 0 h 426740"/>
                  <a:gd name="connsiteX0" fmla="*/ 130109 w 949282"/>
                  <a:gd name="connsiteY0" fmla="*/ 0 h 526485"/>
                  <a:gd name="connsiteX1" fmla="*/ 949282 w 949282"/>
                  <a:gd name="connsiteY1" fmla="*/ 11429 h 526485"/>
                  <a:gd name="connsiteX2" fmla="*/ 949282 w 949282"/>
                  <a:gd name="connsiteY2" fmla="*/ 295183 h 526485"/>
                  <a:gd name="connsiteX3" fmla="*/ 443439 w 949282"/>
                  <a:gd name="connsiteY3" fmla="*/ 426740 h 526485"/>
                  <a:gd name="connsiteX4" fmla="*/ 130109 w 949282"/>
                  <a:gd name="connsiteY4" fmla="*/ 0 h 526485"/>
                  <a:gd name="connsiteX0" fmla="*/ 195454 w 1014627"/>
                  <a:gd name="connsiteY0" fmla="*/ 0 h 536248"/>
                  <a:gd name="connsiteX1" fmla="*/ 1014627 w 1014627"/>
                  <a:gd name="connsiteY1" fmla="*/ 11429 h 536248"/>
                  <a:gd name="connsiteX2" fmla="*/ 1014627 w 1014627"/>
                  <a:gd name="connsiteY2" fmla="*/ 295183 h 536248"/>
                  <a:gd name="connsiteX3" fmla="*/ 508784 w 1014627"/>
                  <a:gd name="connsiteY3" fmla="*/ 426740 h 536248"/>
                  <a:gd name="connsiteX4" fmla="*/ 195454 w 1014627"/>
                  <a:gd name="connsiteY4" fmla="*/ 0 h 536248"/>
                  <a:gd name="connsiteX0" fmla="*/ 195454 w 1014627"/>
                  <a:gd name="connsiteY0" fmla="*/ 0 h 536248"/>
                  <a:gd name="connsiteX1" fmla="*/ 1014627 w 1014627"/>
                  <a:gd name="connsiteY1" fmla="*/ 11429 h 536248"/>
                  <a:gd name="connsiteX2" fmla="*/ 508784 w 1014627"/>
                  <a:gd name="connsiteY2" fmla="*/ 426740 h 536248"/>
                  <a:gd name="connsiteX3" fmla="*/ 195454 w 1014627"/>
                  <a:gd name="connsiteY3" fmla="*/ 0 h 536248"/>
                  <a:gd name="connsiteX0" fmla="*/ 195454 w 1100883"/>
                  <a:gd name="connsiteY0" fmla="*/ 0 h 536248"/>
                  <a:gd name="connsiteX1" fmla="*/ 1014627 w 1100883"/>
                  <a:gd name="connsiteY1" fmla="*/ 11429 h 536248"/>
                  <a:gd name="connsiteX2" fmla="*/ 508784 w 1100883"/>
                  <a:gd name="connsiteY2" fmla="*/ 426740 h 536248"/>
                  <a:gd name="connsiteX3" fmla="*/ 195454 w 1100883"/>
                  <a:gd name="connsiteY3" fmla="*/ 0 h 536248"/>
                  <a:gd name="connsiteX0" fmla="*/ 195454 w 1184649"/>
                  <a:gd name="connsiteY0" fmla="*/ 0 h 536248"/>
                  <a:gd name="connsiteX1" fmla="*/ 1014627 w 1184649"/>
                  <a:gd name="connsiteY1" fmla="*/ 11429 h 536248"/>
                  <a:gd name="connsiteX2" fmla="*/ 508784 w 1184649"/>
                  <a:gd name="connsiteY2" fmla="*/ 426740 h 536248"/>
                  <a:gd name="connsiteX3" fmla="*/ 195454 w 1184649"/>
                  <a:gd name="connsiteY3" fmla="*/ 0 h 536248"/>
                  <a:gd name="connsiteX0" fmla="*/ 195454 w 1187920"/>
                  <a:gd name="connsiteY0" fmla="*/ 0 h 536248"/>
                  <a:gd name="connsiteX1" fmla="*/ 1014627 w 1187920"/>
                  <a:gd name="connsiteY1" fmla="*/ 11429 h 536248"/>
                  <a:gd name="connsiteX2" fmla="*/ 508784 w 1187920"/>
                  <a:gd name="connsiteY2" fmla="*/ 426740 h 536248"/>
                  <a:gd name="connsiteX3" fmla="*/ 195454 w 1187920"/>
                  <a:gd name="connsiteY3" fmla="*/ 0 h 536248"/>
                  <a:gd name="connsiteX0" fmla="*/ 155899 w 1225029"/>
                  <a:gd name="connsiteY0" fmla="*/ 0 h 529783"/>
                  <a:gd name="connsiteX1" fmla="*/ 1051736 w 1225029"/>
                  <a:gd name="connsiteY1" fmla="*/ 3959 h 529783"/>
                  <a:gd name="connsiteX2" fmla="*/ 545893 w 1225029"/>
                  <a:gd name="connsiteY2" fmla="*/ 419270 h 529783"/>
                  <a:gd name="connsiteX3" fmla="*/ 155899 w 1225029"/>
                  <a:gd name="connsiteY3" fmla="*/ 0 h 529783"/>
                  <a:gd name="connsiteX0" fmla="*/ 132289 w 1201419"/>
                  <a:gd name="connsiteY0" fmla="*/ 0 h 516974"/>
                  <a:gd name="connsiteX1" fmla="*/ 1028126 w 1201419"/>
                  <a:gd name="connsiteY1" fmla="*/ 3959 h 516974"/>
                  <a:gd name="connsiteX2" fmla="*/ 522283 w 1201419"/>
                  <a:gd name="connsiteY2" fmla="*/ 419270 h 516974"/>
                  <a:gd name="connsiteX3" fmla="*/ 132289 w 1201419"/>
                  <a:gd name="connsiteY3" fmla="*/ 0 h 516974"/>
                  <a:gd name="connsiteX0" fmla="*/ 121606 w 1190736"/>
                  <a:gd name="connsiteY0" fmla="*/ 0 h 508740"/>
                  <a:gd name="connsiteX1" fmla="*/ 1017443 w 1190736"/>
                  <a:gd name="connsiteY1" fmla="*/ 3959 h 508740"/>
                  <a:gd name="connsiteX2" fmla="*/ 511600 w 1190736"/>
                  <a:gd name="connsiteY2" fmla="*/ 419270 h 508740"/>
                  <a:gd name="connsiteX3" fmla="*/ 121606 w 1190736"/>
                  <a:gd name="connsiteY3" fmla="*/ 0 h 508740"/>
                  <a:gd name="connsiteX0" fmla="*/ 121606 w 1252319"/>
                  <a:gd name="connsiteY0" fmla="*/ 10243 h 518983"/>
                  <a:gd name="connsiteX1" fmla="*/ 1129704 w 1252319"/>
                  <a:gd name="connsiteY1" fmla="*/ 0 h 518983"/>
                  <a:gd name="connsiteX2" fmla="*/ 511600 w 1252319"/>
                  <a:gd name="connsiteY2" fmla="*/ 429513 h 518983"/>
                  <a:gd name="connsiteX3" fmla="*/ 121606 w 1252319"/>
                  <a:gd name="connsiteY3" fmla="*/ 10243 h 518983"/>
                  <a:gd name="connsiteX0" fmla="*/ 121606 w 1222035"/>
                  <a:gd name="connsiteY0" fmla="*/ 10243 h 518983"/>
                  <a:gd name="connsiteX1" fmla="*/ 1129704 w 1222035"/>
                  <a:gd name="connsiteY1" fmla="*/ 0 h 518983"/>
                  <a:gd name="connsiteX2" fmla="*/ 511600 w 1222035"/>
                  <a:gd name="connsiteY2" fmla="*/ 429513 h 518983"/>
                  <a:gd name="connsiteX3" fmla="*/ 121606 w 1222035"/>
                  <a:gd name="connsiteY3" fmla="*/ 10243 h 518983"/>
                  <a:gd name="connsiteX0" fmla="*/ 121606 w 1216271"/>
                  <a:gd name="connsiteY0" fmla="*/ 10243 h 518983"/>
                  <a:gd name="connsiteX1" fmla="*/ 1129704 w 1216271"/>
                  <a:gd name="connsiteY1" fmla="*/ 0 h 518983"/>
                  <a:gd name="connsiteX2" fmla="*/ 511600 w 1216271"/>
                  <a:gd name="connsiteY2" fmla="*/ 429513 h 518983"/>
                  <a:gd name="connsiteX3" fmla="*/ 121606 w 1216271"/>
                  <a:gd name="connsiteY3" fmla="*/ 10243 h 518983"/>
                  <a:gd name="connsiteX0" fmla="*/ 121606 w 1199323"/>
                  <a:gd name="connsiteY0" fmla="*/ 63702 h 572442"/>
                  <a:gd name="connsiteX1" fmla="*/ 1103369 w 1199323"/>
                  <a:gd name="connsiteY1" fmla="*/ 0 h 572442"/>
                  <a:gd name="connsiteX2" fmla="*/ 511600 w 1199323"/>
                  <a:gd name="connsiteY2" fmla="*/ 482972 h 572442"/>
                  <a:gd name="connsiteX3" fmla="*/ 121606 w 1199323"/>
                  <a:gd name="connsiteY3" fmla="*/ 63702 h 572442"/>
                  <a:gd name="connsiteX0" fmla="*/ 121606 w 1200711"/>
                  <a:gd name="connsiteY0" fmla="*/ 63702 h 572442"/>
                  <a:gd name="connsiteX1" fmla="*/ 1103369 w 1200711"/>
                  <a:gd name="connsiteY1" fmla="*/ 0 h 572442"/>
                  <a:gd name="connsiteX2" fmla="*/ 511600 w 1200711"/>
                  <a:gd name="connsiteY2" fmla="*/ 482972 h 572442"/>
                  <a:gd name="connsiteX3" fmla="*/ 121606 w 1200711"/>
                  <a:gd name="connsiteY3" fmla="*/ 63702 h 572442"/>
                  <a:gd name="connsiteX0" fmla="*/ 121133 w 1200238"/>
                  <a:gd name="connsiteY0" fmla="*/ 63702 h 565993"/>
                  <a:gd name="connsiteX1" fmla="*/ 1102896 w 1200238"/>
                  <a:gd name="connsiteY1" fmla="*/ 0 h 565993"/>
                  <a:gd name="connsiteX2" fmla="*/ 511127 w 1200238"/>
                  <a:gd name="connsiteY2" fmla="*/ 482972 h 565993"/>
                  <a:gd name="connsiteX3" fmla="*/ 121133 w 1200238"/>
                  <a:gd name="connsiteY3" fmla="*/ 63702 h 565993"/>
                  <a:gd name="connsiteX0" fmla="*/ 121133 w 1212789"/>
                  <a:gd name="connsiteY0" fmla="*/ 63702 h 565993"/>
                  <a:gd name="connsiteX1" fmla="*/ 1102896 w 1212789"/>
                  <a:gd name="connsiteY1" fmla="*/ 0 h 565993"/>
                  <a:gd name="connsiteX2" fmla="*/ 511127 w 1212789"/>
                  <a:gd name="connsiteY2" fmla="*/ 482972 h 565993"/>
                  <a:gd name="connsiteX3" fmla="*/ 121133 w 1212789"/>
                  <a:gd name="connsiteY3" fmla="*/ 63702 h 565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2789" h="565993">
                    <a:moveTo>
                      <a:pt x="121133" y="63702"/>
                    </a:moveTo>
                    <a:lnTo>
                      <a:pt x="1102896" y="0"/>
                    </a:lnTo>
                    <a:cubicBezTo>
                      <a:pt x="1181495" y="77526"/>
                      <a:pt x="1495040" y="725287"/>
                      <a:pt x="511127" y="482972"/>
                    </a:cubicBezTo>
                    <a:cubicBezTo>
                      <a:pt x="-232391" y="770499"/>
                      <a:pt x="26935" y="232267"/>
                      <a:pt x="121133" y="63702"/>
                    </a:cubicBezTo>
                    <a:close/>
                  </a:path>
                </a:pathLst>
              </a:custGeom>
              <a:solidFill>
                <a:srgbClr val="F3D24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Rectangle 7">
                <a:extLst>
                  <a:ext uri="{FF2B5EF4-FFF2-40B4-BE49-F238E27FC236}">
                    <a16:creationId xmlns:a16="http://schemas.microsoft.com/office/drawing/2014/main" id="{C6149D9E-F210-8620-43DD-40F01C484C50}"/>
                  </a:ext>
                </a:extLst>
              </p:cNvPr>
              <p:cNvSpPr/>
              <p:nvPr/>
            </p:nvSpPr>
            <p:spPr>
              <a:xfrm rot="19800066">
                <a:off x="5697347" y="2996748"/>
                <a:ext cx="1193042" cy="562577"/>
              </a:xfrm>
              <a:custGeom>
                <a:avLst/>
                <a:gdLst>
                  <a:gd name="connsiteX0" fmla="*/ 0 w 799375"/>
                  <a:gd name="connsiteY0" fmla="*/ 0 h 283754"/>
                  <a:gd name="connsiteX1" fmla="*/ 799375 w 799375"/>
                  <a:gd name="connsiteY1" fmla="*/ 0 h 283754"/>
                  <a:gd name="connsiteX2" fmla="*/ 799375 w 799375"/>
                  <a:gd name="connsiteY2" fmla="*/ 283754 h 283754"/>
                  <a:gd name="connsiteX3" fmla="*/ 0 w 799375"/>
                  <a:gd name="connsiteY3" fmla="*/ 283754 h 283754"/>
                  <a:gd name="connsiteX4" fmla="*/ 0 w 799375"/>
                  <a:gd name="connsiteY4" fmla="*/ 0 h 283754"/>
                  <a:gd name="connsiteX0" fmla="*/ 0 w 819173"/>
                  <a:gd name="connsiteY0" fmla="*/ 0 h 295183"/>
                  <a:gd name="connsiteX1" fmla="*/ 819173 w 819173"/>
                  <a:gd name="connsiteY1" fmla="*/ 11429 h 295183"/>
                  <a:gd name="connsiteX2" fmla="*/ 819173 w 819173"/>
                  <a:gd name="connsiteY2" fmla="*/ 295183 h 295183"/>
                  <a:gd name="connsiteX3" fmla="*/ 19798 w 819173"/>
                  <a:gd name="connsiteY3" fmla="*/ 295183 h 295183"/>
                  <a:gd name="connsiteX4" fmla="*/ 0 w 819173"/>
                  <a:gd name="connsiteY4" fmla="*/ 0 h 295183"/>
                  <a:gd name="connsiteX0" fmla="*/ 221176 w 1040349"/>
                  <a:gd name="connsiteY0" fmla="*/ 0 h 499213"/>
                  <a:gd name="connsiteX1" fmla="*/ 1040349 w 1040349"/>
                  <a:gd name="connsiteY1" fmla="*/ 11429 h 499213"/>
                  <a:gd name="connsiteX2" fmla="*/ 1040349 w 1040349"/>
                  <a:gd name="connsiteY2" fmla="*/ 295183 h 499213"/>
                  <a:gd name="connsiteX3" fmla="*/ 0 w 1040349"/>
                  <a:gd name="connsiteY3" fmla="*/ 499213 h 499213"/>
                  <a:gd name="connsiteX4" fmla="*/ 221176 w 1040349"/>
                  <a:gd name="connsiteY4" fmla="*/ 0 h 499213"/>
                  <a:gd name="connsiteX0" fmla="*/ 221176 w 1040349"/>
                  <a:gd name="connsiteY0" fmla="*/ 0 h 499213"/>
                  <a:gd name="connsiteX1" fmla="*/ 1040349 w 1040349"/>
                  <a:gd name="connsiteY1" fmla="*/ 11429 h 499213"/>
                  <a:gd name="connsiteX2" fmla="*/ 1040349 w 1040349"/>
                  <a:gd name="connsiteY2" fmla="*/ 295183 h 499213"/>
                  <a:gd name="connsiteX3" fmla="*/ 534506 w 1040349"/>
                  <a:gd name="connsiteY3" fmla="*/ 426740 h 499213"/>
                  <a:gd name="connsiteX4" fmla="*/ 0 w 1040349"/>
                  <a:gd name="connsiteY4" fmla="*/ 499213 h 499213"/>
                  <a:gd name="connsiteX5" fmla="*/ 221176 w 1040349"/>
                  <a:gd name="connsiteY5" fmla="*/ 0 h 499213"/>
                  <a:gd name="connsiteX0" fmla="*/ 0 w 819173"/>
                  <a:gd name="connsiteY0" fmla="*/ 0 h 426740"/>
                  <a:gd name="connsiteX1" fmla="*/ 819173 w 819173"/>
                  <a:gd name="connsiteY1" fmla="*/ 11429 h 426740"/>
                  <a:gd name="connsiteX2" fmla="*/ 819173 w 819173"/>
                  <a:gd name="connsiteY2" fmla="*/ 295183 h 426740"/>
                  <a:gd name="connsiteX3" fmla="*/ 313330 w 819173"/>
                  <a:gd name="connsiteY3" fmla="*/ 426740 h 426740"/>
                  <a:gd name="connsiteX4" fmla="*/ 0 w 819173"/>
                  <a:gd name="connsiteY4" fmla="*/ 0 h 426740"/>
                  <a:gd name="connsiteX0" fmla="*/ 130109 w 949282"/>
                  <a:gd name="connsiteY0" fmla="*/ 0 h 526485"/>
                  <a:gd name="connsiteX1" fmla="*/ 949282 w 949282"/>
                  <a:gd name="connsiteY1" fmla="*/ 11429 h 526485"/>
                  <a:gd name="connsiteX2" fmla="*/ 949282 w 949282"/>
                  <a:gd name="connsiteY2" fmla="*/ 295183 h 526485"/>
                  <a:gd name="connsiteX3" fmla="*/ 443439 w 949282"/>
                  <a:gd name="connsiteY3" fmla="*/ 426740 h 526485"/>
                  <a:gd name="connsiteX4" fmla="*/ 130109 w 949282"/>
                  <a:gd name="connsiteY4" fmla="*/ 0 h 526485"/>
                  <a:gd name="connsiteX0" fmla="*/ 195454 w 1014627"/>
                  <a:gd name="connsiteY0" fmla="*/ 0 h 536248"/>
                  <a:gd name="connsiteX1" fmla="*/ 1014627 w 1014627"/>
                  <a:gd name="connsiteY1" fmla="*/ 11429 h 536248"/>
                  <a:gd name="connsiteX2" fmla="*/ 1014627 w 1014627"/>
                  <a:gd name="connsiteY2" fmla="*/ 295183 h 536248"/>
                  <a:gd name="connsiteX3" fmla="*/ 508784 w 1014627"/>
                  <a:gd name="connsiteY3" fmla="*/ 426740 h 536248"/>
                  <a:gd name="connsiteX4" fmla="*/ 195454 w 1014627"/>
                  <a:gd name="connsiteY4" fmla="*/ 0 h 536248"/>
                  <a:gd name="connsiteX0" fmla="*/ 195454 w 1014627"/>
                  <a:gd name="connsiteY0" fmla="*/ 0 h 536248"/>
                  <a:gd name="connsiteX1" fmla="*/ 1014627 w 1014627"/>
                  <a:gd name="connsiteY1" fmla="*/ 11429 h 536248"/>
                  <a:gd name="connsiteX2" fmla="*/ 508784 w 1014627"/>
                  <a:gd name="connsiteY2" fmla="*/ 426740 h 536248"/>
                  <a:gd name="connsiteX3" fmla="*/ 195454 w 1014627"/>
                  <a:gd name="connsiteY3" fmla="*/ 0 h 536248"/>
                  <a:gd name="connsiteX0" fmla="*/ 195454 w 1100883"/>
                  <a:gd name="connsiteY0" fmla="*/ 0 h 536248"/>
                  <a:gd name="connsiteX1" fmla="*/ 1014627 w 1100883"/>
                  <a:gd name="connsiteY1" fmla="*/ 11429 h 536248"/>
                  <a:gd name="connsiteX2" fmla="*/ 508784 w 1100883"/>
                  <a:gd name="connsiteY2" fmla="*/ 426740 h 536248"/>
                  <a:gd name="connsiteX3" fmla="*/ 195454 w 1100883"/>
                  <a:gd name="connsiteY3" fmla="*/ 0 h 536248"/>
                  <a:gd name="connsiteX0" fmla="*/ 195454 w 1184649"/>
                  <a:gd name="connsiteY0" fmla="*/ 0 h 536248"/>
                  <a:gd name="connsiteX1" fmla="*/ 1014627 w 1184649"/>
                  <a:gd name="connsiteY1" fmla="*/ 11429 h 536248"/>
                  <a:gd name="connsiteX2" fmla="*/ 508784 w 1184649"/>
                  <a:gd name="connsiteY2" fmla="*/ 426740 h 536248"/>
                  <a:gd name="connsiteX3" fmla="*/ 195454 w 1184649"/>
                  <a:gd name="connsiteY3" fmla="*/ 0 h 536248"/>
                  <a:gd name="connsiteX0" fmla="*/ 195454 w 1187920"/>
                  <a:gd name="connsiteY0" fmla="*/ 0 h 536248"/>
                  <a:gd name="connsiteX1" fmla="*/ 1014627 w 1187920"/>
                  <a:gd name="connsiteY1" fmla="*/ 11429 h 536248"/>
                  <a:gd name="connsiteX2" fmla="*/ 508784 w 1187920"/>
                  <a:gd name="connsiteY2" fmla="*/ 426740 h 536248"/>
                  <a:gd name="connsiteX3" fmla="*/ 195454 w 1187920"/>
                  <a:gd name="connsiteY3" fmla="*/ 0 h 536248"/>
                  <a:gd name="connsiteX0" fmla="*/ 195454 w 1207274"/>
                  <a:gd name="connsiteY0" fmla="*/ 0 h 536248"/>
                  <a:gd name="connsiteX1" fmla="*/ 1051747 w 1207274"/>
                  <a:gd name="connsiteY1" fmla="*/ 32859 h 536248"/>
                  <a:gd name="connsiteX2" fmla="*/ 508784 w 1207274"/>
                  <a:gd name="connsiteY2" fmla="*/ 426740 h 536248"/>
                  <a:gd name="connsiteX3" fmla="*/ 195454 w 1207274"/>
                  <a:gd name="connsiteY3" fmla="*/ 0 h 536248"/>
                  <a:gd name="connsiteX0" fmla="*/ 183449 w 1217635"/>
                  <a:gd name="connsiteY0" fmla="*/ 0 h 552254"/>
                  <a:gd name="connsiteX1" fmla="*/ 1062108 w 1217635"/>
                  <a:gd name="connsiteY1" fmla="*/ 51270 h 552254"/>
                  <a:gd name="connsiteX2" fmla="*/ 519145 w 1217635"/>
                  <a:gd name="connsiteY2" fmla="*/ 445151 h 552254"/>
                  <a:gd name="connsiteX3" fmla="*/ 183449 w 1217635"/>
                  <a:gd name="connsiteY3" fmla="*/ 0 h 552254"/>
                  <a:gd name="connsiteX0" fmla="*/ 166515 w 1200701"/>
                  <a:gd name="connsiteY0" fmla="*/ 0 h 562577"/>
                  <a:gd name="connsiteX1" fmla="*/ 1045174 w 1200701"/>
                  <a:gd name="connsiteY1" fmla="*/ 51270 h 562577"/>
                  <a:gd name="connsiteX2" fmla="*/ 502211 w 1200701"/>
                  <a:gd name="connsiteY2" fmla="*/ 445151 h 562577"/>
                  <a:gd name="connsiteX3" fmla="*/ 166515 w 1200701"/>
                  <a:gd name="connsiteY3" fmla="*/ 0 h 562577"/>
                  <a:gd name="connsiteX0" fmla="*/ 166515 w 1211181"/>
                  <a:gd name="connsiteY0" fmla="*/ 0 h 562577"/>
                  <a:gd name="connsiteX1" fmla="*/ 1064535 w 1211181"/>
                  <a:gd name="connsiteY1" fmla="*/ 36785 h 562577"/>
                  <a:gd name="connsiteX2" fmla="*/ 502211 w 1211181"/>
                  <a:gd name="connsiteY2" fmla="*/ 445151 h 562577"/>
                  <a:gd name="connsiteX3" fmla="*/ 166515 w 1211181"/>
                  <a:gd name="connsiteY3" fmla="*/ 0 h 562577"/>
                  <a:gd name="connsiteX0" fmla="*/ 166515 w 1200684"/>
                  <a:gd name="connsiteY0" fmla="*/ 0 h 562577"/>
                  <a:gd name="connsiteX1" fmla="*/ 1064535 w 1200684"/>
                  <a:gd name="connsiteY1" fmla="*/ 36785 h 562577"/>
                  <a:gd name="connsiteX2" fmla="*/ 502211 w 1200684"/>
                  <a:gd name="connsiteY2" fmla="*/ 445151 h 562577"/>
                  <a:gd name="connsiteX3" fmla="*/ 166515 w 1200684"/>
                  <a:gd name="connsiteY3" fmla="*/ 0 h 562577"/>
                  <a:gd name="connsiteX0" fmla="*/ 166515 w 1196111"/>
                  <a:gd name="connsiteY0" fmla="*/ 0 h 562577"/>
                  <a:gd name="connsiteX1" fmla="*/ 1064535 w 1196111"/>
                  <a:gd name="connsiteY1" fmla="*/ 36785 h 562577"/>
                  <a:gd name="connsiteX2" fmla="*/ 502211 w 1196111"/>
                  <a:gd name="connsiteY2" fmla="*/ 445151 h 562577"/>
                  <a:gd name="connsiteX3" fmla="*/ 166515 w 1196111"/>
                  <a:gd name="connsiteY3" fmla="*/ 0 h 562577"/>
                  <a:gd name="connsiteX0" fmla="*/ 166515 w 1193042"/>
                  <a:gd name="connsiteY0" fmla="*/ 0 h 562577"/>
                  <a:gd name="connsiteX1" fmla="*/ 1064535 w 1193042"/>
                  <a:gd name="connsiteY1" fmla="*/ 36785 h 562577"/>
                  <a:gd name="connsiteX2" fmla="*/ 502211 w 1193042"/>
                  <a:gd name="connsiteY2" fmla="*/ 445151 h 562577"/>
                  <a:gd name="connsiteX3" fmla="*/ 166515 w 1193042"/>
                  <a:gd name="connsiteY3" fmla="*/ 0 h 562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3042" h="562577">
                    <a:moveTo>
                      <a:pt x="166515" y="0"/>
                    </a:moveTo>
                    <a:lnTo>
                      <a:pt x="1064535" y="36785"/>
                    </a:lnTo>
                    <a:cubicBezTo>
                      <a:pt x="1139890" y="148895"/>
                      <a:pt x="1510384" y="709290"/>
                      <a:pt x="502211" y="445151"/>
                    </a:cubicBezTo>
                    <a:cubicBezTo>
                      <a:pt x="-293813" y="809906"/>
                      <a:pt x="71145" y="229260"/>
                      <a:pt x="166515" y="0"/>
                    </a:cubicBezTo>
                    <a:close/>
                  </a:path>
                </a:pathLst>
              </a:custGeom>
              <a:solidFill>
                <a:srgbClr val="CC3A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34E4C399-01B0-AE10-6731-2592A2C08448}"/>
                  </a:ext>
                </a:extLst>
              </p:cNvPr>
              <p:cNvSpPr/>
              <p:nvPr/>
            </p:nvSpPr>
            <p:spPr>
              <a:xfrm>
                <a:off x="4673600" y="493486"/>
                <a:ext cx="2510971" cy="2632885"/>
              </a:xfrm>
              <a:prstGeom prst="ellipse">
                <a:avLst/>
              </a:prstGeom>
              <a:solidFill>
                <a:srgbClr val="CC3A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06F4F9D-D75E-087A-8F9C-D0C29346F9F4}"/>
                  </a:ext>
                </a:extLst>
              </p:cNvPr>
              <p:cNvSpPr/>
              <p:nvPr/>
            </p:nvSpPr>
            <p:spPr>
              <a:xfrm>
                <a:off x="5082540" y="777240"/>
                <a:ext cx="1499443" cy="153924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0270336-34B5-EF82-BC9F-F01E5ABDEEC5}"/>
                  </a:ext>
                </a:extLst>
              </p:cNvPr>
              <p:cNvSpPr/>
              <p:nvPr/>
            </p:nvSpPr>
            <p:spPr>
              <a:xfrm>
                <a:off x="5544272" y="1026146"/>
                <a:ext cx="822910" cy="844751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2509509-66E0-ED7F-667E-1A4E5F51E01A}"/>
                  </a:ext>
                </a:extLst>
              </p:cNvPr>
              <p:cNvSpPr/>
              <p:nvPr/>
            </p:nvSpPr>
            <p:spPr>
              <a:xfrm>
                <a:off x="5624967" y="1124484"/>
                <a:ext cx="416541" cy="42759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FED6D48-28F1-2658-60B5-F00C9854239F}"/>
                  </a:ext>
                </a:extLst>
              </p:cNvPr>
              <p:cNvSpPr/>
              <p:nvPr/>
            </p:nvSpPr>
            <p:spPr>
              <a:xfrm>
                <a:off x="6036422" y="1447801"/>
                <a:ext cx="175423" cy="18008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008035E-B132-2F4D-FD16-3A0C4EFA91ED}"/>
                  </a:ext>
                </a:extLst>
              </p:cNvPr>
              <p:cNvSpPr/>
              <p:nvPr/>
            </p:nvSpPr>
            <p:spPr>
              <a:xfrm>
                <a:off x="4990419" y="2354519"/>
                <a:ext cx="1669352" cy="966917"/>
              </a:xfrm>
              <a:prstGeom prst="ellipse">
                <a:avLst/>
              </a:prstGeom>
              <a:solidFill>
                <a:srgbClr val="CC3A2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Oval 3">
                <a:extLst>
                  <a:ext uri="{FF2B5EF4-FFF2-40B4-BE49-F238E27FC236}">
                    <a16:creationId xmlns:a16="http://schemas.microsoft.com/office/drawing/2014/main" id="{F69728C5-1D8C-1543-66F7-F78052A9D486}"/>
                  </a:ext>
                </a:extLst>
              </p:cNvPr>
              <p:cNvSpPr/>
              <p:nvPr/>
            </p:nvSpPr>
            <p:spPr>
              <a:xfrm>
                <a:off x="3778785" y="637061"/>
                <a:ext cx="1908383" cy="2070723"/>
              </a:xfrm>
              <a:custGeom>
                <a:avLst/>
                <a:gdLst>
                  <a:gd name="connsiteX0" fmla="*/ 0 w 1959429"/>
                  <a:gd name="connsiteY0" fmla="*/ 1087137 h 2174274"/>
                  <a:gd name="connsiteX1" fmla="*/ 979715 w 1959429"/>
                  <a:gd name="connsiteY1" fmla="*/ 0 h 2174274"/>
                  <a:gd name="connsiteX2" fmla="*/ 1959430 w 1959429"/>
                  <a:gd name="connsiteY2" fmla="*/ 1087137 h 2174274"/>
                  <a:gd name="connsiteX3" fmla="*/ 979715 w 1959429"/>
                  <a:gd name="connsiteY3" fmla="*/ 2174274 h 2174274"/>
                  <a:gd name="connsiteX4" fmla="*/ 0 w 1959429"/>
                  <a:gd name="connsiteY4" fmla="*/ 1087137 h 2174274"/>
                  <a:gd name="connsiteX0" fmla="*/ 0 w 1582058"/>
                  <a:gd name="connsiteY0" fmla="*/ 1087146 h 2174291"/>
                  <a:gd name="connsiteX1" fmla="*/ 979715 w 1582058"/>
                  <a:gd name="connsiteY1" fmla="*/ 9 h 2174291"/>
                  <a:gd name="connsiteX2" fmla="*/ 1582058 w 1582058"/>
                  <a:gd name="connsiteY2" fmla="*/ 1072632 h 2174291"/>
                  <a:gd name="connsiteX3" fmla="*/ 979715 w 1582058"/>
                  <a:gd name="connsiteY3" fmla="*/ 2174283 h 2174291"/>
                  <a:gd name="connsiteX4" fmla="*/ 0 w 1582058"/>
                  <a:gd name="connsiteY4" fmla="*/ 1087146 h 2174291"/>
                  <a:gd name="connsiteX0" fmla="*/ 0 w 1651706"/>
                  <a:gd name="connsiteY0" fmla="*/ 1087254 h 2174399"/>
                  <a:gd name="connsiteX1" fmla="*/ 979715 w 1651706"/>
                  <a:gd name="connsiteY1" fmla="*/ 117 h 2174399"/>
                  <a:gd name="connsiteX2" fmla="*/ 1582058 w 1651706"/>
                  <a:gd name="connsiteY2" fmla="*/ 1072740 h 2174399"/>
                  <a:gd name="connsiteX3" fmla="*/ 979715 w 1651706"/>
                  <a:gd name="connsiteY3" fmla="*/ 2174391 h 2174399"/>
                  <a:gd name="connsiteX4" fmla="*/ 0 w 1651706"/>
                  <a:gd name="connsiteY4" fmla="*/ 1087254 h 2174399"/>
                  <a:gd name="connsiteX0" fmla="*/ 0 w 1898822"/>
                  <a:gd name="connsiteY0" fmla="*/ 1087254 h 2174399"/>
                  <a:gd name="connsiteX1" fmla="*/ 979715 w 1898822"/>
                  <a:gd name="connsiteY1" fmla="*/ 117 h 2174399"/>
                  <a:gd name="connsiteX2" fmla="*/ 1582058 w 1898822"/>
                  <a:gd name="connsiteY2" fmla="*/ 1072740 h 2174399"/>
                  <a:gd name="connsiteX3" fmla="*/ 979715 w 1898822"/>
                  <a:gd name="connsiteY3" fmla="*/ 2174391 h 2174399"/>
                  <a:gd name="connsiteX4" fmla="*/ 0 w 1898822"/>
                  <a:gd name="connsiteY4" fmla="*/ 1087254 h 2174399"/>
                  <a:gd name="connsiteX0" fmla="*/ 3040 w 1861733"/>
                  <a:gd name="connsiteY0" fmla="*/ 1087254 h 1913142"/>
                  <a:gd name="connsiteX1" fmla="*/ 982755 w 1861733"/>
                  <a:gd name="connsiteY1" fmla="*/ 117 h 1913142"/>
                  <a:gd name="connsiteX2" fmla="*/ 1585098 w 1861733"/>
                  <a:gd name="connsiteY2" fmla="*/ 1072740 h 1913142"/>
                  <a:gd name="connsiteX3" fmla="*/ 706984 w 1861733"/>
                  <a:gd name="connsiteY3" fmla="*/ 1913134 h 1913142"/>
                  <a:gd name="connsiteX4" fmla="*/ 3040 w 1861733"/>
                  <a:gd name="connsiteY4" fmla="*/ 1087254 h 1913142"/>
                  <a:gd name="connsiteX0" fmla="*/ 11462 w 1927515"/>
                  <a:gd name="connsiteY0" fmla="*/ 1087254 h 2050974"/>
                  <a:gd name="connsiteX1" fmla="*/ 991177 w 1927515"/>
                  <a:gd name="connsiteY1" fmla="*/ 117 h 2050974"/>
                  <a:gd name="connsiteX2" fmla="*/ 1593520 w 1927515"/>
                  <a:gd name="connsiteY2" fmla="*/ 1072740 h 2050974"/>
                  <a:gd name="connsiteX3" fmla="*/ 715406 w 1927515"/>
                  <a:gd name="connsiteY3" fmla="*/ 1913134 h 2050974"/>
                  <a:gd name="connsiteX4" fmla="*/ 11462 w 1927515"/>
                  <a:gd name="connsiteY4" fmla="*/ 1087254 h 2050974"/>
                  <a:gd name="connsiteX0" fmla="*/ 16005 w 1342359"/>
                  <a:gd name="connsiteY0" fmla="*/ 2065713 h 2215740"/>
                  <a:gd name="connsiteX1" fmla="*/ 473206 w 1342359"/>
                  <a:gd name="connsiteY1" fmla="*/ 49662 h 2215740"/>
                  <a:gd name="connsiteX2" fmla="*/ 1075549 w 1342359"/>
                  <a:gd name="connsiteY2" fmla="*/ 1122285 h 2215740"/>
                  <a:gd name="connsiteX3" fmla="*/ 197435 w 1342359"/>
                  <a:gd name="connsiteY3" fmla="*/ 1962679 h 2215740"/>
                  <a:gd name="connsiteX4" fmla="*/ 16005 w 1342359"/>
                  <a:gd name="connsiteY4" fmla="*/ 2065713 h 2215740"/>
                  <a:gd name="connsiteX0" fmla="*/ 548610 w 1874964"/>
                  <a:gd name="connsiteY0" fmla="*/ 2065713 h 2641424"/>
                  <a:gd name="connsiteX1" fmla="*/ 1005811 w 1874964"/>
                  <a:gd name="connsiteY1" fmla="*/ 49662 h 2641424"/>
                  <a:gd name="connsiteX2" fmla="*/ 1608154 w 1874964"/>
                  <a:gd name="connsiteY2" fmla="*/ 1122285 h 2641424"/>
                  <a:gd name="connsiteX3" fmla="*/ 730040 w 1874964"/>
                  <a:gd name="connsiteY3" fmla="*/ 1962679 h 2641424"/>
                  <a:gd name="connsiteX4" fmla="*/ 548610 w 1874964"/>
                  <a:gd name="connsiteY4" fmla="*/ 2065713 h 2641424"/>
                  <a:gd name="connsiteX0" fmla="*/ 28890 w 1355244"/>
                  <a:gd name="connsiteY0" fmla="*/ 2065713 h 2067732"/>
                  <a:gd name="connsiteX1" fmla="*/ 486091 w 1355244"/>
                  <a:gd name="connsiteY1" fmla="*/ 49662 h 2067732"/>
                  <a:gd name="connsiteX2" fmla="*/ 1088434 w 1355244"/>
                  <a:gd name="connsiteY2" fmla="*/ 1122285 h 2067732"/>
                  <a:gd name="connsiteX3" fmla="*/ 210320 w 1355244"/>
                  <a:gd name="connsiteY3" fmla="*/ 1962679 h 2067732"/>
                  <a:gd name="connsiteX4" fmla="*/ 28890 w 1355244"/>
                  <a:gd name="connsiteY4" fmla="*/ 2065713 h 2067732"/>
                  <a:gd name="connsiteX0" fmla="*/ 516317 w 1842671"/>
                  <a:gd name="connsiteY0" fmla="*/ 2017063 h 2100501"/>
                  <a:gd name="connsiteX1" fmla="*/ 8319 w 1842671"/>
                  <a:gd name="connsiteY1" fmla="*/ 900899 h 2100501"/>
                  <a:gd name="connsiteX2" fmla="*/ 973518 w 1842671"/>
                  <a:gd name="connsiteY2" fmla="*/ 1012 h 2100501"/>
                  <a:gd name="connsiteX3" fmla="*/ 1575861 w 1842671"/>
                  <a:gd name="connsiteY3" fmla="*/ 1073635 h 2100501"/>
                  <a:gd name="connsiteX4" fmla="*/ 697747 w 1842671"/>
                  <a:gd name="connsiteY4" fmla="*/ 1914029 h 2100501"/>
                  <a:gd name="connsiteX5" fmla="*/ 516317 w 1842671"/>
                  <a:gd name="connsiteY5" fmla="*/ 2017063 h 2100501"/>
                  <a:gd name="connsiteX0" fmla="*/ 519251 w 1845605"/>
                  <a:gd name="connsiteY0" fmla="*/ 2017063 h 2075164"/>
                  <a:gd name="connsiteX1" fmla="*/ 11253 w 1845605"/>
                  <a:gd name="connsiteY1" fmla="*/ 900899 h 2075164"/>
                  <a:gd name="connsiteX2" fmla="*/ 976452 w 1845605"/>
                  <a:gd name="connsiteY2" fmla="*/ 1012 h 2075164"/>
                  <a:gd name="connsiteX3" fmla="*/ 1578795 w 1845605"/>
                  <a:gd name="connsiteY3" fmla="*/ 1073635 h 2075164"/>
                  <a:gd name="connsiteX4" fmla="*/ 700681 w 1845605"/>
                  <a:gd name="connsiteY4" fmla="*/ 1914029 h 2075164"/>
                  <a:gd name="connsiteX5" fmla="*/ 519251 w 1845605"/>
                  <a:gd name="connsiteY5" fmla="*/ 2017063 h 2075164"/>
                  <a:gd name="connsiteX0" fmla="*/ 516033 w 1841185"/>
                  <a:gd name="connsiteY0" fmla="*/ 2017063 h 2063551"/>
                  <a:gd name="connsiteX1" fmla="*/ 8035 w 1841185"/>
                  <a:gd name="connsiteY1" fmla="*/ 900899 h 2063551"/>
                  <a:gd name="connsiteX2" fmla="*/ 973234 w 1841185"/>
                  <a:gd name="connsiteY2" fmla="*/ 1012 h 2063551"/>
                  <a:gd name="connsiteX3" fmla="*/ 1575577 w 1841185"/>
                  <a:gd name="connsiteY3" fmla="*/ 1073635 h 2063551"/>
                  <a:gd name="connsiteX4" fmla="*/ 697463 w 1841185"/>
                  <a:gd name="connsiteY4" fmla="*/ 1914029 h 2063551"/>
                  <a:gd name="connsiteX5" fmla="*/ 582257 w 1841185"/>
                  <a:gd name="connsiteY5" fmla="*/ 1858388 h 2063551"/>
                  <a:gd name="connsiteX6" fmla="*/ 516033 w 1841185"/>
                  <a:gd name="connsiteY6" fmla="*/ 2017063 h 2063551"/>
                  <a:gd name="connsiteX0" fmla="*/ 469176 w 1841953"/>
                  <a:gd name="connsiteY0" fmla="*/ 1988488 h 2038411"/>
                  <a:gd name="connsiteX1" fmla="*/ 8803 w 1841953"/>
                  <a:gd name="connsiteY1" fmla="*/ 900899 h 2038411"/>
                  <a:gd name="connsiteX2" fmla="*/ 974002 w 1841953"/>
                  <a:gd name="connsiteY2" fmla="*/ 1012 h 2038411"/>
                  <a:gd name="connsiteX3" fmla="*/ 1576345 w 1841953"/>
                  <a:gd name="connsiteY3" fmla="*/ 1073635 h 2038411"/>
                  <a:gd name="connsiteX4" fmla="*/ 698231 w 1841953"/>
                  <a:gd name="connsiteY4" fmla="*/ 1914029 h 2038411"/>
                  <a:gd name="connsiteX5" fmla="*/ 583025 w 1841953"/>
                  <a:gd name="connsiteY5" fmla="*/ 1858388 h 2038411"/>
                  <a:gd name="connsiteX6" fmla="*/ 469176 w 1841953"/>
                  <a:gd name="connsiteY6" fmla="*/ 1988488 h 2038411"/>
                  <a:gd name="connsiteX0" fmla="*/ 471413 w 1844190"/>
                  <a:gd name="connsiteY0" fmla="*/ 1988488 h 2026989"/>
                  <a:gd name="connsiteX1" fmla="*/ 11040 w 1844190"/>
                  <a:gd name="connsiteY1" fmla="*/ 900899 h 2026989"/>
                  <a:gd name="connsiteX2" fmla="*/ 976239 w 1844190"/>
                  <a:gd name="connsiteY2" fmla="*/ 1012 h 2026989"/>
                  <a:gd name="connsiteX3" fmla="*/ 1578582 w 1844190"/>
                  <a:gd name="connsiteY3" fmla="*/ 1073635 h 2026989"/>
                  <a:gd name="connsiteX4" fmla="*/ 700468 w 1844190"/>
                  <a:gd name="connsiteY4" fmla="*/ 1914029 h 2026989"/>
                  <a:gd name="connsiteX5" fmla="*/ 585262 w 1844190"/>
                  <a:gd name="connsiteY5" fmla="*/ 1858388 h 2026989"/>
                  <a:gd name="connsiteX6" fmla="*/ 471413 w 1844190"/>
                  <a:gd name="connsiteY6" fmla="*/ 1988488 h 2026989"/>
                  <a:gd name="connsiteX0" fmla="*/ 469150 w 1842100"/>
                  <a:gd name="connsiteY0" fmla="*/ 1988488 h 2026947"/>
                  <a:gd name="connsiteX1" fmla="*/ 8777 w 1842100"/>
                  <a:gd name="connsiteY1" fmla="*/ 900899 h 2026947"/>
                  <a:gd name="connsiteX2" fmla="*/ 973976 w 1842100"/>
                  <a:gd name="connsiteY2" fmla="*/ 1012 h 2026947"/>
                  <a:gd name="connsiteX3" fmla="*/ 1576319 w 1842100"/>
                  <a:gd name="connsiteY3" fmla="*/ 1073635 h 2026947"/>
                  <a:gd name="connsiteX4" fmla="*/ 698205 w 1842100"/>
                  <a:gd name="connsiteY4" fmla="*/ 1914029 h 2026947"/>
                  <a:gd name="connsiteX5" fmla="*/ 573474 w 1842100"/>
                  <a:gd name="connsiteY5" fmla="*/ 1791713 h 2026947"/>
                  <a:gd name="connsiteX6" fmla="*/ 469150 w 1842100"/>
                  <a:gd name="connsiteY6" fmla="*/ 1988488 h 2026947"/>
                  <a:gd name="connsiteX0" fmla="*/ 469150 w 1827811"/>
                  <a:gd name="connsiteY0" fmla="*/ 1988488 h 2026947"/>
                  <a:gd name="connsiteX1" fmla="*/ 8777 w 1827811"/>
                  <a:gd name="connsiteY1" fmla="*/ 900899 h 2026947"/>
                  <a:gd name="connsiteX2" fmla="*/ 973976 w 1827811"/>
                  <a:gd name="connsiteY2" fmla="*/ 1012 h 2026947"/>
                  <a:gd name="connsiteX3" fmla="*/ 1576319 w 1827811"/>
                  <a:gd name="connsiteY3" fmla="*/ 1073635 h 2026947"/>
                  <a:gd name="connsiteX4" fmla="*/ 698205 w 1827811"/>
                  <a:gd name="connsiteY4" fmla="*/ 1914029 h 2026947"/>
                  <a:gd name="connsiteX5" fmla="*/ 573474 w 1827811"/>
                  <a:gd name="connsiteY5" fmla="*/ 1791713 h 2026947"/>
                  <a:gd name="connsiteX6" fmla="*/ 469150 w 1827811"/>
                  <a:gd name="connsiteY6" fmla="*/ 1988488 h 2026947"/>
                  <a:gd name="connsiteX0" fmla="*/ 469150 w 1897127"/>
                  <a:gd name="connsiteY0" fmla="*/ 1988488 h 2026947"/>
                  <a:gd name="connsiteX1" fmla="*/ 8777 w 1897127"/>
                  <a:gd name="connsiteY1" fmla="*/ 900899 h 2026947"/>
                  <a:gd name="connsiteX2" fmla="*/ 973976 w 1897127"/>
                  <a:gd name="connsiteY2" fmla="*/ 1012 h 2026947"/>
                  <a:gd name="connsiteX3" fmla="*/ 1576319 w 1897127"/>
                  <a:gd name="connsiteY3" fmla="*/ 1073635 h 2026947"/>
                  <a:gd name="connsiteX4" fmla="*/ 698205 w 1897127"/>
                  <a:gd name="connsiteY4" fmla="*/ 1914029 h 2026947"/>
                  <a:gd name="connsiteX5" fmla="*/ 573474 w 1897127"/>
                  <a:gd name="connsiteY5" fmla="*/ 1791713 h 2026947"/>
                  <a:gd name="connsiteX6" fmla="*/ 469150 w 1897127"/>
                  <a:gd name="connsiteY6" fmla="*/ 1988488 h 2026947"/>
                  <a:gd name="connsiteX0" fmla="*/ 469150 w 1645781"/>
                  <a:gd name="connsiteY0" fmla="*/ 1988488 h 2041827"/>
                  <a:gd name="connsiteX1" fmla="*/ 8777 w 1645781"/>
                  <a:gd name="connsiteY1" fmla="*/ 900899 h 2041827"/>
                  <a:gd name="connsiteX2" fmla="*/ 973976 w 1645781"/>
                  <a:gd name="connsiteY2" fmla="*/ 1012 h 2041827"/>
                  <a:gd name="connsiteX3" fmla="*/ 1576319 w 1645781"/>
                  <a:gd name="connsiteY3" fmla="*/ 1073635 h 2041827"/>
                  <a:gd name="connsiteX4" fmla="*/ 573474 w 1645781"/>
                  <a:gd name="connsiteY4" fmla="*/ 1791713 h 2041827"/>
                  <a:gd name="connsiteX5" fmla="*/ 469150 w 1645781"/>
                  <a:gd name="connsiteY5" fmla="*/ 1988488 h 2041827"/>
                  <a:gd name="connsiteX0" fmla="*/ 469150 w 1903222"/>
                  <a:gd name="connsiteY0" fmla="*/ 1988488 h 2041827"/>
                  <a:gd name="connsiteX1" fmla="*/ 8777 w 1903222"/>
                  <a:gd name="connsiteY1" fmla="*/ 900899 h 2041827"/>
                  <a:gd name="connsiteX2" fmla="*/ 973976 w 1903222"/>
                  <a:gd name="connsiteY2" fmla="*/ 1012 h 2041827"/>
                  <a:gd name="connsiteX3" fmla="*/ 1576319 w 1903222"/>
                  <a:gd name="connsiteY3" fmla="*/ 1073635 h 2041827"/>
                  <a:gd name="connsiteX4" fmla="*/ 573474 w 1903222"/>
                  <a:gd name="connsiteY4" fmla="*/ 1791713 h 2041827"/>
                  <a:gd name="connsiteX5" fmla="*/ 469150 w 1903222"/>
                  <a:gd name="connsiteY5" fmla="*/ 1988488 h 2041827"/>
                  <a:gd name="connsiteX0" fmla="*/ 469150 w 1903756"/>
                  <a:gd name="connsiteY0" fmla="*/ 1988488 h 2061061"/>
                  <a:gd name="connsiteX1" fmla="*/ 8777 w 1903756"/>
                  <a:gd name="connsiteY1" fmla="*/ 900899 h 2061061"/>
                  <a:gd name="connsiteX2" fmla="*/ 973976 w 1903756"/>
                  <a:gd name="connsiteY2" fmla="*/ 1012 h 2061061"/>
                  <a:gd name="connsiteX3" fmla="*/ 1576319 w 1903756"/>
                  <a:gd name="connsiteY3" fmla="*/ 1073635 h 2061061"/>
                  <a:gd name="connsiteX4" fmla="*/ 573474 w 1903756"/>
                  <a:gd name="connsiteY4" fmla="*/ 1791713 h 2061061"/>
                  <a:gd name="connsiteX5" fmla="*/ 469150 w 1903756"/>
                  <a:gd name="connsiteY5" fmla="*/ 1988488 h 2061061"/>
                  <a:gd name="connsiteX0" fmla="*/ 469150 w 1903756"/>
                  <a:gd name="connsiteY0" fmla="*/ 1988488 h 2061061"/>
                  <a:gd name="connsiteX1" fmla="*/ 8777 w 1903756"/>
                  <a:gd name="connsiteY1" fmla="*/ 900899 h 2061061"/>
                  <a:gd name="connsiteX2" fmla="*/ 973976 w 1903756"/>
                  <a:gd name="connsiteY2" fmla="*/ 1012 h 2061061"/>
                  <a:gd name="connsiteX3" fmla="*/ 1576319 w 1903756"/>
                  <a:gd name="connsiteY3" fmla="*/ 1073635 h 2061061"/>
                  <a:gd name="connsiteX4" fmla="*/ 573474 w 1903756"/>
                  <a:gd name="connsiteY4" fmla="*/ 1791713 h 2061061"/>
                  <a:gd name="connsiteX5" fmla="*/ 469150 w 1903756"/>
                  <a:gd name="connsiteY5" fmla="*/ 1988488 h 2061061"/>
                  <a:gd name="connsiteX0" fmla="*/ 472770 w 1907376"/>
                  <a:gd name="connsiteY0" fmla="*/ 1988488 h 2061061"/>
                  <a:gd name="connsiteX1" fmla="*/ 12397 w 1907376"/>
                  <a:gd name="connsiteY1" fmla="*/ 900899 h 2061061"/>
                  <a:gd name="connsiteX2" fmla="*/ 977596 w 1907376"/>
                  <a:gd name="connsiteY2" fmla="*/ 1012 h 2061061"/>
                  <a:gd name="connsiteX3" fmla="*/ 1579939 w 1907376"/>
                  <a:gd name="connsiteY3" fmla="*/ 1073635 h 2061061"/>
                  <a:gd name="connsiteX4" fmla="*/ 577094 w 1907376"/>
                  <a:gd name="connsiteY4" fmla="*/ 1791713 h 2061061"/>
                  <a:gd name="connsiteX5" fmla="*/ 472770 w 1907376"/>
                  <a:gd name="connsiteY5" fmla="*/ 1988488 h 2061061"/>
                  <a:gd name="connsiteX0" fmla="*/ 473777 w 1908383"/>
                  <a:gd name="connsiteY0" fmla="*/ 1988488 h 2061061"/>
                  <a:gd name="connsiteX1" fmla="*/ 13404 w 1908383"/>
                  <a:gd name="connsiteY1" fmla="*/ 900899 h 2061061"/>
                  <a:gd name="connsiteX2" fmla="*/ 978603 w 1908383"/>
                  <a:gd name="connsiteY2" fmla="*/ 1012 h 2061061"/>
                  <a:gd name="connsiteX3" fmla="*/ 1580946 w 1908383"/>
                  <a:gd name="connsiteY3" fmla="*/ 1073635 h 2061061"/>
                  <a:gd name="connsiteX4" fmla="*/ 578101 w 1908383"/>
                  <a:gd name="connsiteY4" fmla="*/ 1791713 h 2061061"/>
                  <a:gd name="connsiteX5" fmla="*/ 473777 w 1908383"/>
                  <a:gd name="connsiteY5" fmla="*/ 1988488 h 2061061"/>
                  <a:gd name="connsiteX0" fmla="*/ 473777 w 1908383"/>
                  <a:gd name="connsiteY0" fmla="*/ 1989435 h 2062008"/>
                  <a:gd name="connsiteX1" fmla="*/ 13404 w 1908383"/>
                  <a:gd name="connsiteY1" fmla="*/ 901846 h 2062008"/>
                  <a:gd name="connsiteX2" fmla="*/ 978603 w 1908383"/>
                  <a:gd name="connsiteY2" fmla="*/ 1959 h 2062008"/>
                  <a:gd name="connsiteX3" fmla="*/ 1580946 w 1908383"/>
                  <a:gd name="connsiteY3" fmla="*/ 1074582 h 2062008"/>
                  <a:gd name="connsiteX4" fmla="*/ 578101 w 1908383"/>
                  <a:gd name="connsiteY4" fmla="*/ 1792660 h 2062008"/>
                  <a:gd name="connsiteX5" fmla="*/ 473777 w 1908383"/>
                  <a:gd name="connsiteY5" fmla="*/ 1989435 h 2062008"/>
                  <a:gd name="connsiteX0" fmla="*/ 473777 w 1908383"/>
                  <a:gd name="connsiteY0" fmla="*/ 1995892 h 2068465"/>
                  <a:gd name="connsiteX1" fmla="*/ 13404 w 1908383"/>
                  <a:gd name="connsiteY1" fmla="*/ 908303 h 2068465"/>
                  <a:gd name="connsiteX2" fmla="*/ 978603 w 1908383"/>
                  <a:gd name="connsiteY2" fmla="*/ 8416 h 2068465"/>
                  <a:gd name="connsiteX3" fmla="*/ 1580946 w 1908383"/>
                  <a:gd name="connsiteY3" fmla="*/ 1081039 h 2068465"/>
                  <a:gd name="connsiteX4" fmla="*/ 578101 w 1908383"/>
                  <a:gd name="connsiteY4" fmla="*/ 1799117 h 2068465"/>
                  <a:gd name="connsiteX5" fmla="*/ 473777 w 1908383"/>
                  <a:gd name="connsiteY5" fmla="*/ 1995892 h 2068465"/>
                  <a:gd name="connsiteX0" fmla="*/ 473777 w 1908383"/>
                  <a:gd name="connsiteY0" fmla="*/ 1998150 h 2070723"/>
                  <a:gd name="connsiteX1" fmla="*/ 13404 w 1908383"/>
                  <a:gd name="connsiteY1" fmla="*/ 910561 h 2070723"/>
                  <a:gd name="connsiteX2" fmla="*/ 978603 w 1908383"/>
                  <a:gd name="connsiteY2" fmla="*/ 10674 h 2070723"/>
                  <a:gd name="connsiteX3" fmla="*/ 1580946 w 1908383"/>
                  <a:gd name="connsiteY3" fmla="*/ 1083297 h 2070723"/>
                  <a:gd name="connsiteX4" fmla="*/ 578101 w 1908383"/>
                  <a:gd name="connsiteY4" fmla="*/ 1801375 h 2070723"/>
                  <a:gd name="connsiteX5" fmla="*/ 473777 w 1908383"/>
                  <a:gd name="connsiteY5" fmla="*/ 1998150 h 2070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08383" h="2070723">
                    <a:moveTo>
                      <a:pt x="473777" y="1998150"/>
                    </a:moveTo>
                    <a:cubicBezTo>
                      <a:pt x="198686" y="1873493"/>
                      <a:pt x="-62796" y="1246570"/>
                      <a:pt x="13404" y="910561"/>
                    </a:cubicBezTo>
                    <a:cubicBezTo>
                      <a:pt x="158184" y="269753"/>
                      <a:pt x="709726" y="58085"/>
                      <a:pt x="978603" y="10674"/>
                    </a:cubicBezTo>
                    <a:cubicBezTo>
                      <a:pt x="1247480" y="-36737"/>
                      <a:pt x="1856717" y="32945"/>
                      <a:pt x="1580946" y="1083297"/>
                    </a:cubicBezTo>
                    <a:cubicBezTo>
                      <a:pt x="2652433" y="2296147"/>
                      <a:pt x="767392" y="2201350"/>
                      <a:pt x="578101" y="1801375"/>
                    </a:cubicBezTo>
                    <a:cubicBezTo>
                      <a:pt x="584073" y="1977662"/>
                      <a:pt x="748868" y="2122807"/>
                      <a:pt x="473777" y="1998150"/>
                    </a:cubicBezTo>
                    <a:close/>
                  </a:path>
                </a:pathLst>
              </a:custGeom>
              <a:solidFill>
                <a:srgbClr val="F3D24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6E5C137-69C4-60DF-CCDD-782943F0F34B}"/>
                  </a:ext>
                </a:extLst>
              </p:cNvPr>
              <p:cNvSpPr/>
              <p:nvPr/>
            </p:nvSpPr>
            <p:spPr>
              <a:xfrm rot="218652">
                <a:off x="4377589" y="1815033"/>
                <a:ext cx="789568" cy="645022"/>
              </a:xfrm>
              <a:custGeom>
                <a:avLst/>
                <a:gdLst>
                  <a:gd name="connsiteX0" fmla="*/ 0 w 757296"/>
                  <a:gd name="connsiteY0" fmla="*/ 711211 h 711211"/>
                  <a:gd name="connsiteX1" fmla="*/ 101600 w 757296"/>
                  <a:gd name="connsiteY1" fmla="*/ 444511 h 711211"/>
                  <a:gd name="connsiteX2" fmla="*/ 457200 w 757296"/>
                  <a:gd name="connsiteY2" fmla="*/ 317511 h 711211"/>
                  <a:gd name="connsiteX3" fmla="*/ 736600 w 757296"/>
                  <a:gd name="connsiteY3" fmla="*/ 50811 h 711211"/>
                  <a:gd name="connsiteX4" fmla="*/ 736600 w 757296"/>
                  <a:gd name="connsiteY4" fmla="*/ 11 h 711211"/>
                  <a:gd name="connsiteX5" fmla="*/ 736600 w 757296"/>
                  <a:gd name="connsiteY5" fmla="*/ 11 h 711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7296" h="711211">
                    <a:moveTo>
                      <a:pt x="0" y="711211"/>
                    </a:moveTo>
                    <a:cubicBezTo>
                      <a:pt x="12700" y="610669"/>
                      <a:pt x="25400" y="510128"/>
                      <a:pt x="101600" y="444511"/>
                    </a:cubicBezTo>
                    <a:cubicBezTo>
                      <a:pt x="177800" y="378894"/>
                      <a:pt x="351367" y="383128"/>
                      <a:pt x="457200" y="317511"/>
                    </a:cubicBezTo>
                    <a:cubicBezTo>
                      <a:pt x="563033" y="251894"/>
                      <a:pt x="690033" y="103728"/>
                      <a:pt x="736600" y="50811"/>
                    </a:cubicBezTo>
                    <a:cubicBezTo>
                      <a:pt x="783167" y="-2106"/>
                      <a:pt x="736600" y="11"/>
                      <a:pt x="736600" y="11"/>
                    </a:cubicBezTo>
                    <a:lnTo>
                      <a:pt x="736600" y="11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Arc 56">
                <a:extLst>
                  <a:ext uri="{FF2B5EF4-FFF2-40B4-BE49-F238E27FC236}">
                    <a16:creationId xmlns:a16="http://schemas.microsoft.com/office/drawing/2014/main" id="{7458E709-6CC3-C9FF-202D-FD7104820D50}"/>
                  </a:ext>
                </a:extLst>
              </p:cNvPr>
              <p:cNvSpPr/>
              <p:nvPr/>
            </p:nvSpPr>
            <p:spPr>
              <a:xfrm rot="20851149">
                <a:off x="4915856" y="1816271"/>
                <a:ext cx="341290" cy="341290"/>
              </a:xfrm>
              <a:prstGeom prst="arc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Moon 57">
                <a:extLst>
                  <a:ext uri="{FF2B5EF4-FFF2-40B4-BE49-F238E27FC236}">
                    <a16:creationId xmlns:a16="http://schemas.microsoft.com/office/drawing/2014/main" id="{99DAB7DF-3C35-7B39-36C5-444043093D0E}"/>
                  </a:ext>
                </a:extLst>
              </p:cNvPr>
              <p:cNvSpPr/>
              <p:nvPr/>
            </p:nvSpPr>
            <p:spPr>
              <a:xfrm rot="10012251">
                <a:off x="7023135" y="1077912"/>
                <a:ext cx="137150" cy="788761"/>
              </a:xfrm>
              <a:prstGeom prst="moon">
                <a:avLst/>
              </a:prstGeom>
              <a:solidFill>
                <a:srgbClr val="CC3A2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4FCEFF9-326D-69AF-CBA4-6813B17B8757}"/>
                </a:ext>
              </a:extLst>
            </p:cNvPr>
            <p:cNvGrpSpPr/>
            <p:nvPr/>
          </p:nvGrpSpPr>
          <p:grpSpPr>
            <a:xfrm>
              <a:off x="6796287" y="5213328"/>
              <a:ext cx="1477922" cy="1259352"/>
              <a:chOff x="9606049" y="4447545"/>
              <a:chExt cx="1477922" cy="1259352"/>
            </a:xfrm>
            <a:solidFill>
              <a:srgbClr val="CC3A2D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A9DCCEC9-4A98-5CA2-F766-7FDC36C7ABC0}"/>
                  </a:ext>
                </a:extLst>
              </p:cNvPr>
              <p:cNvSpPr/>
              <p:nvPr/>
            </p:nvSpPr>
            <p:spPr>
              <a:xfrm rot="20612069">
                <a:off x="10716058" y="4447545"/>
                <a:ext cx="367913" cy="861868"/>
              </a:xfrm>
              <a:custGeom>
                <a:avLst/>
                <a:gdLst>
                  <a:gd name="connsiteX0" fmla="*/ 327355 w 367913"/>
                  <a:gd name="connsiteY0" fmla="*/ 46914 h 861868"/>
                  <a:gd name="connsiteX1" fmla="*/ 340897 w 367913"/>
                  <a:gd name="connsiteY1" fmla="*/ 103555 h 861868"/>
                  <a:gd name="connsiteX2" fmla="*/ 266563 w 367913"/>
                  <a:gd name="connsiteY2" fmla="*/ 861868 h 861868"/>
                  <a:gd name="connsiteX3" fmla="*/ 129145 w 367913"/>
                  <a:gd name="connsiteY3" fmla="*/ 709933 h 861868"/>
                  <a:gd name="connsiteX4" fmla="*/ 16100 w 367913"/>
                  <a:gd name="connsiteY4" fmla="*/ 560669 h 861868"/>
                  <a:gd name="connsiteX5" fmla="*/ 20066 w 367913"/>
                  <a:gd name="connsiteY5" fmla="*/ 541169 h 861868"/>
                  <a:gd name="connsiteX6" fmla="*/ 13979 w 367913"/>
                  <a:gd name="connsiteY6" fmla="*/ 79899 h 861868"/>
                  <a:gd name="connsiteX7" fmla="*/ 0 w 367913"/>
                  <a:gd name="connsiteY7" fmla="*/ 0 h 861868"/>
                  <a:gd name="connsiteX8" fmla="*/ 79086 w 367913"/>
                  <a:gd name="connsiteY8" fmla="*/ 6369 h 861868"/>
                  <a:gd name="connsiteX9" fmla="*/ 207807 w 367913"/>
                  <a:gd name="connsiteY9" fmla="*/ 23830 h 861868"/>
                  <a:gd name="connsiteX10" fmla="*/ 327355 w 367913"/>
                  <a:gd name="connsiteY10" fmla="*/ 46914 h 861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7913" h="861868">
                    <a:moveTo>
                      <a:pt x="327355" y="46914"/>
                    </a:moveTo>
                    <a:lnTo>
                      <a:pt x="340897" y="103555"/>
                    </a:lnTo>
                    <a:cubicBezTo>
                      <a:pt x="388534" y="348161"/>
                      <a:pt x="378710" y="593233"/>
                      <a:pt x="266563" y="861868"/>
                    </a:cubicBezTo>
                    <a:cubicBezTo>
                      <a:pt x="218493" y="813448"/>
                      <a:pt x="172714" y="762691"/>
                      <a:pt x="129145" y="709933"/>
                    </a:cubicBezTo>
                    <a:lnTo>
                      <a:pt x="16100" y="560669"/>
                    </a:lnTo>
                    <a:lnTo>
                      <a:pt x="20066" y="541169"/>
                    </a:lnTo>
                    <a:cubicBezTo>
                      <a:pt x="41366" y="391052"/>
                      <a:pt x="36454" y="238130"/>
                      <a:pt x="13979" y="79899"/>
                    </a:cubicBezTo>
                    <a:lnTo>
                      <a:pt x="0" y="0"/>
                    </a:lnTo>
                    <a:lnTo>
                      <a:pt x="79086" y="6369"/>
                    </a:lnTo>
                    <a:cubicBezTo>
                      <a:pt x="122805" y="11088"/>
                      <a:pt x="165748" y="16929"/>
                      <a:pt x="207807" y="23830"/>
                    </a:cubicBezTo>
                    <a:lnTo>
                      <a:pt x="327355" y="46914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0A0D15E0-36F1-C006-733B-0D70108F2797}"/>
                  </a:ext>
                </a:extLst>
              </p:cNvPr>
              <p:cNvSpPr/>
              <p:nvPr/>
            </p:nvSpPr>
            <p:spPr>
              <a:xfrm rot="20612069">
                <a:off x="10191886" y="4571747"/>
                <a:ext cx="597415" cy="1135150"/>
              </a:xfrm>
              <a:custGeom>
                <a:avLst/>
                <a:gdLst>
                  <a:gd name="connsiteX0" fmla="*/ 286550 w 597415"/>
                  <a:gd name="connsiteY0" fmla="*/ 0 h 1135150"/>
                  <a:gd name="connsiteX1" fmla="*/ 288529 w 597415"/>
                  <a:gd name="connsiteY1" fmla="*/ 4991 h 1135150"/>
                  <a:gd name="connsiteX2" fmla="*/ 586304 w 597415"/>
                  <a:gd name="connsiteY2" fmla="*/ 548539 h 1135150"/>
                  <a:gd name="connsiteX3" fmla="*/ 597415 w 597415"/>
                  <a:gd name="connsiteY3" fmla="*/ 563210 h 1135150"/>
                  <a:gd name="connsiteX4" fmla="*/ 571024 w 597415"/>
                  <a:gd name="connsiteY4" fmla="*/ 692984 h 1135150"/>
                  <a:gd name="connsiteX5" fmla="*/ 355883 w 597415"/>
                  <a:gd name="connsiteY5" fmla="*/ 1135150 h 1135150"/>
                  <a:gd name="connsiteX6" fmla="*/ 16721 w 597415"/>
                  <a:gd name="connsiteY6" fmla="*/ 646803 h 1135150"/>
                  <a:gd name="connsiteX7" fmla="*/ 0 w 597415"/>
                  <a:gd name="connsiteY7" fmla="*/ 606837 h 1135150"/>
                  <a:gd name="connsiteX8" fmla="*/ 17434 w 597415"/>
                  <a:gd name="connsiteY8" fmla="*/ 501381 h 1135150"/>
                  <a:gd name="connsiteX9" fmla="*/ 54122 w 597415"/>
                  <a:gd name="connsiteY9" fmla="*/ 83309 h 1135150"/>
                  <a:gd name="connsiteX10" fmla="*/ 55307 w 597415"/>
                  <a:gd name="connsiteY10" fmla="*/ 19344 h 1135150"/>
                  <a:gd name="connsiteX11" fmla="*/ 119018 w 597415"/>
                  <a:gd name="connsiteY11" fmla="*/ 8910 h 1135150"/>
                  <a:gd name="connsiteX12" fmla="*/ 286550 w 597415"/>
                  <a:gd name="connsiteY12" fmla="*/ 0 h 113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97415" h="1135150">
                    <a:moveTo>
                      <a:pt x="286550" y="0"/>
                    </a:moveTo>
                    <a:lnTo>
                      <a:pt x="288529" y="4991"/>
                    </a:lnTo>
                    <a:cubicBezTo>
                      <a:pt x="370087" y="195057"/>
                      <a:pt x="468615" y="379278"/>
                      <a:pt x="586304" y="548539"/>
                    </a:cubicBezTo>
                    <a:lnTo>
                      <a:pt x="597415" y="563210"/>
                    </a:lnTo>
                    <a:lnTo>
                      <a:pt x="571024" y="692984"/>
                    </a:lnTo>
                    <a:cubicBezTo>
                      <a:pt x="531289" y="841509"/>
                      <a:pt x="462458" y="988064"/>
                      <a:pt x="355883" y="1135150"/>
                    </a:cubicBezTo>
                    <a:cubicBezTo>
                      <a:pt x="211672" y="989890"/>
                      <a:pt x="100958" y="824137"/>
                      <a:pt x="16721" y="646803"/>
                    </a:cubicBezTo>
                    <a:lnTo>
                      <a:pt x="0" y="606837"/>
                    </a:lnTo>
                    <a:lnTo>
                      <a:pt x="17434" y="501381"/>
                    </a:lnTo>
                    <a:cubicBezTo>
                      <a:pt x="36639" y="362073"/>
                      <a:pt x="48514" y="222168"/>
                      <a:pt x="54122" y="83309"/>
                    </a:cubicBezTo>
                    <a:lnTo>
                      <a:pt x="55307" y="19344"/>
                    </a:lnTo>
                    <a:lnTo>
                      <a:pt x="119018" y="8910"/>
                    </a:lnTo>
                    <a:lnTo>
                      <a:pt x="286550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2B6A4B9-6EF9-01EF-E469-CAF552E3E5E0}"/>
                  </a:ext>
                </a:extLst>
              </p:cNvPr>
              <p:cNvSpPr/>
              <p:nvPr/>
            </p:nvSpPr>
            <p:spPr>
              <a:xfrm rot="20612069">
                <a:off x="9606049" y="4802154"/>
                <a:ext cx="587446" cy="856663"/>
              </a:xfrm>
              <a:custGeom>
                <a:avLst/>
                <a:gdLst>
                  <a:gd name="connsiteX0" fmla="*/ 418900 w 587446"/>
                  <a:gd name="connsiteY0" fmla="*/ 0 h 856663"/>
                  <a:gd name="connsiteX1" fmla="*/ 423868 w 587446"/>
                  <a:gd name="connsiteY1" fmla="*/ 29762 h 856663"/>
                  <a:gd name="connsiteX2" fmla="*/ 528497 w 587446"/>
                  <a:gd name="connsiteY2" fmla="*/ 406731 h 856663"/>
                  <a:gd name="connsiteX3" fmla="*/ 587446 w 587446"/>
                  <a:gd name="connsiteY3" fmla="*/ 547629 h 856663"/>
                  <a:gd name="connsiteX4" fmla="*/ 570442 w 587446"/>
                  <a:gd name="connsiteY4" fmla="*/ 650482 h 856663"/>
                  <a:gd name="connsiteX5" fmla="*/ 524213 w 587446"/>
                  <a:gd name="connsiteY5" fmla="*/ 856663 h 856663"/>
                  <a:gd name="connsiteX6" fmla="*/ 1537 w 587446"/>
                  <a:gd name="connsiteY6" fmla="*/ 168391 h 856663"/>
                  <a:gd name="connsiteX7" fmla="*/ 0 w 587446"/>
                  <a:gd name="connsiteY7" fmla="*/ 158763 h 856663"/>
                  <a:gd name="connsiteX8" fmla="*/ 27406 w 587446"/>
                  <a:gd name="connsiteY8" fmla="*/ 142854 h 856663"/>
                  <a:gd name="connsiteX9" fmla="*/ 336931 w 587446"/>
                  <a:gd name="connsiteY9" fmla="*/ 20831 h 856663"/>
                  <a:gd name="connsiteX10" fmla="*/ 418900 w 587446"/>
                  <a:gd name="connsiteY10" fmla="*/ 0 h 856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7446" h="856663">
                    <a:moveTo>
                      <a:pt x="418900" y="0"/>
                    </a:moveTo>
                    <a:lnTo>
                      <a:pt x="423868" y="29762"/>
                    </a:lnTo>
                    <a:cubicBezTo>
                      <a:pt x="449403" y="157485"/>
                      <a:pt x="483585" y="284021"/>
                      <a:pt x="528497" y="406731"/>
                    </a:cubicBezTo>
                    <a:lnTo>
                      <a:pt x="587446" y="547629"/>
                    </a:lnTo>
                    <a:lnTo>
                      <a:pt x="570442" y="650482"/>
                    </a:lnTo>
                    <a:cubicBezTo>
                      <a:pt x="557042" y="719632"/>
                      <a:pt x="541677" y="788428"/>
                      <a:pt x="524213" y="856663"/>
                    </a:cubicBezTo>
                    <a:cubicBezTo>
                      <a:pt x="203115" y="627581"/>
                      <a:pt x="56842" y="404789"/>
                      <a:pt x="1537" y="168391"/>
                    </a:cubicBezTo>
                    <a:lnTo>
                      <a:pt x="0" y="158763"/>
                    </a:lnTo>
                    <a:lnTo>
                      <a:pt x="27406" y="142854"/>
                    </a:lnTo>
                    <a:cubicBezTo>
                      <a:pt x="118555" y="94766"/>
                      <a:pt x="222743" y="53558"/>
                      <a:pt x="336931" y="20831"/>
                    </a:cubicBezTo>
                    <a:lnTo>
                      <a:pt x="418900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D38DDB1-3E32-8F45-E5B7-47C46DC46102}"/>
                  </a:ext>
                </a:extLst>
              </p:cNvPr>
              <p:cNvSpPr/>
              <p:nvPr/>
            </p:nvSpPr>
            <p:spPr>
              <a:xfrm rot="20612069">
                <a:off x="10390366" y="4534997"/>
                <a:ext cx="328460" cy="568697"/>
              </a:xfrm>
              <a:custGeom>
                <a:avLst/>
                <a:gdLst>
                  <a:gd name="connsiteX0" fmla="*/ 294765 w 328460"/>
                  <a:gd name="connsiteY0" fmla="*/ 8028 h 568697"/>
                  <a:gd name="connsiteX1" fmla="*/ 308744 w 328460"/>
                  <a:gd name="connsiteY1" fmla="*/ 87927 h 568697"/>
                  <a:gd name="connsiteX2" fmla="*/ 314831 w 328460"/>
                  <a:gd name="connsiteY2" fmla="*/ 549197 h 568697"/>
                  <a:gd name="connsiteX3" fmla="*/ 310865 w 328460"/>
                  <a:gd name="connsiteY3" fmla="*/ 568697 h 568697"/>
                  <a:gd name="connsiteX4" fmla="*/ 299754 w 328460"/>
                  <a:gd name="connsiteY4" fmla="*/ 554026 h 568697"/>
                  <a:gd name="connsiteX5" fmla="*/ 1979 w 328460"/>
                  <a:gd name="connsiteY5" fmla="*/ 10478 h 568697"/>
                  <a:gd name="connsiteX6" fmla="*/ 0 w 328460"/>
                  <a:gd name="connsiteY6" fmla="*/ 5487 h 568697"/>
                  <a:gd name="connsiteX7" fmla="*/ 103160 w 328460"/>
                  <a:gd name="connsiteY7" fmla="*/ 0 h 568697"/>
                  <a:gd name="connsiteX8" fmla="*/ 240489 w 328460"/>
                  <a:gd name="connsiteY8" fmla="*/ 3658 h 568697"/>
                  <a:gd name="connsiteX9" fmla="*/ 294765 w 328460"/>
                  <a:gd name="connsiteY9" fmla="*/ 8028 h 568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8460" h="568697">
                    <a:moveTo>
                      <a:pt x="294765" y="8028"/>
                    </a:moveTo>
                    <a:lnTo>
                      <a:pt x="308744" y="87927"/>
                    </a:lnTo>
                    <a:cubicBezTo>
                      <a:pt x="331219" y="246158"/>
                      <a:pt x="336131" y="399080"/>
                      <a:pt x="314831" y="549197"/>
                    </a:cubicBezTo>
                    <a:lnTo>
                      <a:pt x="310865" y="568697"/>
                    </a:lnTo>
                    <a:lnTo>
                      <a:pt x="299754" y="554026"/>
                    </a:lnTo>
                    <a:cubicBezTo>
                      <a:pt x="182065" y="384765"/>
                      <a:pt x="83537" y="200544"/>
                      <a:pt x="1979" y="10478"/>
                    </a:cubicBezTo>
                    <a:lnTo>
                      <a:pt x="0" y="5487"/>
                    </a:lnTo>
                    <a:lnTo>
                      <a:pt x="103160" y="0"/>
                    </a:lnTo>
                    <a:cubicBezTo>
                      <a:pt x="149522" y="0"/>
                      <a:pt x="195337" y="1239"/>
                      <a:pt x="240489" y="3658"/>
                    </a:cubicBezTo>
                    <a:lnTo>
                      <a:pt x="294765" y="8028"/>
                    </a:lnTo>
                    <a:close/>
                  </a:path>
                </a:pathLst>
              </a:custGeom>
              <a:solidFill>
                <a:srgbClr val="5B9BD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AFF97EA-2F3A-5250-8D7B-0F0454E0FBC7}"/>
                  </a:ext>
                </a:extLst>
              </p:cNvPr>
              <p:cNvSpPr/>
              <p:nvPr/>
            </p:nvSpPr>
            <p:spPr>
              <a:xfrm rot="20612069">
                <a:off x="9965781" y="4702240"/>
                <a:ext cx="223853" cy="587493"/>
              </a:xfrm>
              <a:custGeom>
                <a:avLst/>
                <a:gdLst>
                  <a:gd name="connsiteX0" fmla="*/ 223853 w 223853"/>
                  <a:gd name="connsiteY0" fmla="*/ 0 h 587493"/>
                  <a:gd name="connsiteX1" fmla="*/ 222668 w 223853"/>
                  <a:gd name="connsiteY1" fmla="*/ 63965 h 587493"/>
                  <a:gd name="connsiteX2" fmla="*/ 185980 w 223853"/>
                  <a:gd name="connsiteY2" fmla="*/ 482037 h 587493"/>
                  <a:gd name="connsiteX3" fmla="*/ 168546 w 223853"/>
                  <a:gd name="connsiteY3" fmla="*/ 587493 h 587493"/>
                  <a:gd name="connsiteX4" fmla="*/ 109597 w 223853"/>
                  <a:gd name="connsiteY4" fmla="*/ 446595 h 587493"/>
                  <a:gd name="connsiteX5" fmla="*/ 4968 w 223853"/>
                  <a:gd name="connsiteY5" fmla="*/ 69626 h 587493"/>
                  <a:gd name="connsiteX6" fmla="*/ 0 w 223853"/>
                  <a:gd name="connsiteY6" fmla="*/ 39864 h 587493"/>
                  <a:gd name="connsiteX7" fmla="*/ 35442 w 223853"/>
                  <a:gd name="connsiteY7" fmla="*/ 30856 h 587493"/>
                  <a:gd name="connsiteX8" fmla="*/ 223853 w 223853"/>
                  <a:gd name="connsiteY8" fmla="*/ 0 h 58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853" h="587493">
                    <a:moveTo>
                      <a:pt x="223853" y="0"/>
                    </a:moveTo>
                    <a:lnTo>
                      <a:pt x="222668" y="63965"/>
                    </a:lnTo>
                    <a:cubicBezTo>
                      <a:pt x="217060" y="202824"/>
                      <a:pt x="205185" y="342729"/>
                      <a:pt x="185980" y="482037"/>
                    </a:cubicBezTo>
                    <a:lnTo>
                      <a:pt x="168546" y="587493"/>
                    </a:lnTo>
                    <a:lnTo>
                      <a:pt x="109597" y="446595"/>
                    </a:lnTo>
                    <a:cubicBezTo>
                      <a:pt x="64685" y="323885"/>
                      <a:pt x="30503" y="197349"/>
                      <a:pt x="4968" y="69626"/>
                    </a:cubicBezTo>
                    <a:lnTo>
                      <a:pt x="0" y="39864"/>
                    </a:lnTo>
                    <a:lnTo>
                      <a:pt x="35442" y="30856"/>
                    </a:lnTo>
                    <a:lnTo>
                      <a:pt x="223853" y="0"/>
                    </a:lnTo>
                    <a:close/>
                  </a:path>
                </a:pathLst>
              </a:custGeom>
              <a:solidFill>
                <a:srgbClr val="5B9BD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D9A4FD1-0FED-CAB1-5C22-6EF9FCA9CBBD}"/>
              </a:ext>
            </a:extLst>
          </p:cNvPr>
          <p:cNvGrpSpPr/>
          <p:nvPr/>
        </p:nvGrpSpPr>
        <p:grpSpPr>
          <a:xfrm flipH="1">
            <a:off x="2750809" y="2541325"/>
            <a:ext cx="3894982" cy="5187879"/>
            <a:chOff x="3778785" y="493486"/>
            <a:chExt cx="4495424" cy="5987631"/>
          </a:xfrm>
          <a:solidFill>
            <a:schemeClr val="bg1"/>
          </a:solidFill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22EAD159-4826-01BC-7F77-D313F3AA623F}"/>
                </a:ext>
              </a:extLst>
            </p:cNvPr>
            <p:cNvGrpSpPr/>
            <p:nvPr/>
          </p:nvGrpSpPr>
          <p:grpSpPr>
            <a:xfrm>
              <a:off x="3778785" y="493486"/>
              <a:ext cx="4342594" cy="5987631"/>
              <a:chOff x="3778785" y="493486"/>
              <a:chExt cx="4342594" cy="5987631"/>
            </a:xfrm>
            <a:grpFill/>
          </p:grpSpPr>
          <p:sp>
            <p:nvSpPr>
              <p:cNvPr id="67" name="Moon 66">
                <a:extLst>
                  <a:ext uri="{FF2B5EF4-FFF2-40B4-BE49-F238E27FC236}">
                    <a16:creationId xmlns:a16="http://schemas.microsoft.com/office/drawing/2014/main" id="{6F548C51-DBCE-ABCA-875B-C916F6006EA8}"/>
                  </a:ext>
                </a:extLst>
              </p:cNvPr>
              <p:cNvSpPr/>
              <p:nvPr/>
            </p:nvSpPr>
            <p:spPr>
              <a:xfrm rot="8777147">
                <a:off x="6775778" y="590083"/>
                <a:ext cx="405603" cy="1595182"/>
              </a:xfrm>
              <a:prstGeom prst="moon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9729C05A-5F2B-2834-A03E-1F083BE8630B}"/>
                  </a:ext>
                </a:extLst>
              </p:cNvPr>
              <p:cNvSpPr/>
              <p:nvPr/>
            </p:nvSpPr>
            <p:spPr>
              <a:xfrm>
                <a:off x="5386024" y="4657233"/>
                <a:ext cx="674823" cy="631304"/>
              </a:xfrm>
              <a:custGeom>
                <a:avLst/>
                <a:gdLst>
                  <a:gd name="connsiteX0" fmla="*/ 0 w 425738"/>
                  <a:gd name="connsiteY0" fmla="*/ 360792 h 721584"/>
                  <a:gd name="connsiteX1" fmla="*/ 212869 w 425738"/>
                  <a:gd name="connsiteY1" fmla="*/ 0 h 721584"/>
                  <a:gd name="connsiteX2" fmla="*/ 425738 w 425738"/>
                  <a:gd name="connsiteY2" fmla="*/ 360792 h 721584"/>
                  <a:gd name="connsiteX3" fmla="*/ 212869 w 425738"/>
                  <a:gd name="connsiteY3" fmla="*/ 721584 h 721584"/>
                  <a:gd name="connsiteX4" fmla="*/ 0 w 425738"/>
                  <a:gd name="connsiteY4" fmla="*/ 360792 h 721584"/>
                  <a:gd name="connsiteX0" fmla="*/ 375708 w 801446"/>
                  <a:gd name="connsiteY0" fmla="*/ 173352 h 534144"/>
                  <a:gd name="connsiteX1" fmla="*/ 22520 w 801446"/>
                  <a:gd name="connsiteY1" fmla="*/ 1246 h 534144"/>
                  <a:gd name="connsiteX2" fmla="*/ 801446 w 801446"/>
                  <a:gd name="connsiteY2" fmla="*/ 173352 h 534144"/>
                  <a:gd name="connsiteX3" fmla="*/ 588577 w 801446"/>
                  <a:gd name="connsiteY3" fmla="*/ 534144 h 534144"/>
                  <a:gd name="connsiteX4" fmla="*/ 375708 w 801446"/>
                  <a:gd name="connsiteY4" fmla="*/ 173352 h 534144"/>
                  <a:gd name="connsiteX0" fmla="*/ 374955 w 800693"/>
                  <a:gd name="connsiteY0" fmla="*/ 173352 h 577687"/>
                  <a:gd name="connsiteX1" fmla="*/ 21767 w 800693"/>
                  <a:gd name="connsiteY1" fmla="*/ 1246 h 577687"/>
                  <a:gd name="connsiteX2" fmla="*/ 800693 w 800693"/>
                  <a:gd name="connsiteY2" fmla="*/ 173352 h 577687"/>
                  <a:gd name="connsiteX3" fmla="*/ 486224 w 800693"/>
                  <a:gd name="connsiteY3" fmla="*/ 577687 h 577687"/>
                  <a:gd name="connsiteX4" fmla="*/ 374955 w 800693"/>
                  <a:gd name="connsiteY4" fmla="*/ 173352 h 577687"/>
                  <a:gd name="connsiteX0" fmla="*/ 357800 w 638396"/>
                  <a:gd name="connsiteY0" fmla="*/ 172161 h 576518"/>
                  <a:gd name="connsiteX1" fmla="*/ 4612 w 638396"/>
                  <a:gd name="connsiteY1" fmla="*/ 55 h 576518"/>
                  <a:gd name="connsiteX2" fmla="*/ 638396 w 638396"/>
                  <a:gd name="connsiteY2" fmla="*/ 186676 h 576518"/>
                  <a:gd name="connsiteX3" fmla="*/ 469069 w 638396"/>
                  <a:gd name="connsiteY3" fmla="*/ 576496 h 576518"/>
                  <a:gd name="connsiteX4" fmla="*/ 357800 w 638396"/>
                  <a:gd name="connsiteY4" fmla="*/ 172161 h 576518"/>
                  <a:gd name="connsiteX0" fmla="*/ 332691 w 613287"/>
                  <a:gd name="connsiteY0" fmla="*/ 99505 h 503862"/>
                  <a:gd name="connsiteX1" fmla="*/ 4903 w 613287"/>
                  <a:gd name="connsiteY1" fmla="*/ 35349 h 503862"/>
                  <a:gd name="connsiteX2" fmla="*/ 613287 w 613287"/>
                  <a:gd name="connsiteY2" fmla="*/ 114020 h 503862"/>
                  <a:gd name="connsiteX3" fmla="*/ 443960 w 613287"/>
                  <a:gd name="connsiteY3" fmla="*/ 503840 h 503862"/>
                  <a:gd name="connsiteX4" fmla="*/ 332691 w 613287"/>
                  <a:gd name="connsiteY4" fmla="*/ 99505 h 503862"/>
                  <a:gd name="connsiteX0" fmla="*/ 342997 w 623593"/>
                  <a:gd name="connsiteY0" fmla="*/ 210878 h 615235"/>
                  <a:gd name="connsiteX1" fmla="*/ 15209 w 623593"/>
                  <a:gd name="connsiteY1" fmla="*/ 146722 h 615235"/>
                  <a:gd name="connsiteX2" fmla="*/ 623593 w 623593"/>
                  <a:gd name="connsiteY2" fmla="*/ 225393 h 615235"/>
                  <a:gd name="connsiteX3" fmla="*/ 454266 w 623593"/>
                  <a:gd name="connsiteY3" fmla="*/ 615213 h 615235"/>
                  <a:gd name="connsiteX4" fmla="*/ 342997 w 623593"/>
                  <a:gd name="connsiteY4" fmla="*/ 210878 h 615235"/>
                  <a:gd name="connsiteX0" fmla="*/ 330570 w 611166"/>
                  <a:gd name="connsiteY0" fmla="*/ 140380 h 544737"/>
                  <a:gd name="connsiteX1" fmla="*/ 2782 w 611166"/>
                  <a:gd name="connsiteY1" fmla="*/ 76224 h 544737"/>
                  <a:gd name="connsiteX2" fmla="*/ 611166 w 611166"/>
                  <a:gd name="connsiteY2" fmla="*/ 154895 h 544737"/>
                  <a:gd name="connsiteX3" fmla="*/ 441839 w 611166"/>
                  <a:gd name="connsiteY3" fmla="*/ 544715 h 544737"/>
                  <a:gd name="connsiteX4" fmla="*/ 330570 w 611166"/>
                  <a:gd name="connsiteY4" fmla="*/ 140380 h 544737"/>
                  <a:gd name="connsiteX0" fmla="*/ 330570 w 611166"/>
                  <a:gd name="connsiteY0" fmla="*/ 205595 h 609952"/>
                  <a:gd name="connsiteX1" fmla="*/ 2782 w 611166"/>
                  <a:gd name="connsiteY1" fmla="*/ 141439 h 609952"/>
                  <a:gd name="connsiteX2" fmla="*/ 611166 w 611166"/>
                  <a:gd name="connsiteY2" fmla="*/ 220110 h 609952"/>
                  <a:gd name="connsiteX3" fmla="*/ 441839 w 611166"/>
                  <a:gd name="connsiteY3" fmla="*/ 609930 h 609952"/>
                  <a:gd name="connsiteX4" fmla="*/ 330570 w 611166"/>
                  <a:gd name="connsiteY4" fmla="*/ 205595 h 609952"/>
                  <a:gd name="connsiteX0" fmla="*/ 330570 w 611176"/>
                  <a:gd name="connsiteY0" fmla="*/ 205595 h 610514"/>
                  <a:gd name="connsiteX1" fmla="*/ 2782 w 611176"/>
                  <a:gd name="connsiteY1" fmla="*/ 141439 h 610514"/>
                  <a:gd name="connsiteX2" fmla="*/ 611166 w 611176"/>
                  <a:gd name="connsiteY2" fmla="*/ 220110 h 610514"/>
                  <a:gd name="connsiteX3" fmla="*/ 441839 w 611176"/>
                  <a:gd name="connsiteY3" fmla="*/ 609930 h 610514"/>
                  <a:gd name="connsiteX4" fmla="*/ 330570 w 611176"/>
                  <a:gd name="connsiteY4" fmla="*/ 205595 h 610514"/>
                  <a:gd name="connsiteX0" fmla="*/ 330570 w 666315"/>
                  <a:gd name="connsiteY0" fmla="*/ 205595 h 610514"/>
                  <a:gd name="connsiteX1" fmla="*/ 2782 w 666315"/>
                  <a:gd name="connsiteY1" fmla="*/ 141439 h 610514"/>
                  <a:gd name="connsiteX2" fmla="*/ 611166 w 666315"/>
                  <a:gd name="connsiteY2" fmla="*/ 220110 h 610514"/>
                  <a:gd name="connsiteX3" fmla="*/ 441839 w 666315"/>
                  <a:gd name="connsiteY3" fmla="*/ 609930 h 610514"/>
                  <a:gd name="connsiteX4" fmla="*/ 330570 w 666315"/>
                  <a:gd name="connsiteY4" fmla="*/ 205595 h 610514"/>
                  <a:gd name="connsiteX0" fmla="*/ 330570 w 680258"/>
                  <a:gd name="connsiteY0" fmla="*/ 205595 h 610514"/>
                  <a:gd name="connsiteX1" fmla="*/ 2782 w 680258"/>
                  <a:gd name="connsiteY1" fmla="*/ 141439 h 610514"/>
                  <a:gd name="connsiteX2" fmla="*/ 611166 w 680258"/>
                  <a:gd name="connsiteY2" fmla="*/ 220110 h 610514"/>
                  <a:gd name="connsiteX3" fmla="*/ 441839 w 680258"/>
                  <a:gd name="connsiteY3" fmla="*/ 609930 h 610514"/>
                  <a:gd name="connsiteX4" fmla="*/ 330570 w 680258"/>
                  <a:gd name="connsiteY4" fmla="*/ 205595 h 610514"/>
                  <a:gd name="connsiteX0" fmla="*/ 330319 w 680007"/>
                  <a:gd name="connsiteY0" fmla="*/ 205595 h 610536"/>
                  <a:gd name="connsiteX1" fmla="*/ 2531 w 680007"/>
                  <a:gd name="connsiteY1" fmla="*/ 141439 h 610536"/>
                  <a:gd name="connsiteX2" fmla="*/ 610915 w 680007"/>
                  <a:gd name="connsiteY2" fmla="*/ 220110 h 610536"/>
                  <a:gd name="connsiteX3" fmla="*/ 441588 w 680007"/>
                  <a:gd name="connsiteY3" fmla="*/ 609930 h 610536"/>
                  <a:gd name="connsiteX4" fmla="*/ 330319 w 680007"/>
                  <a:gd name="connsiteY4" fmla="*/ 205595 h 610536"/>
                  <a:gd name="connsiteX0" fmla="*/ 330515 w 680203"/>
                  <a:gd name="connsiteY0" fmla="*/ 205595 h 610514"/>
                  <a:gd name="connsiteX1" fmla="*/ 2727 w 680203"/>
                  <a:gd name="connsiteY1" fmla="*/ 141439 h 610514"/>
                  <a:gd name="connsiteX2" fmla="*/ 611111 w 680203"/>
                  <a:gd name="connsiteY2" fmla="*/ 220110 h 610514"/>
                  <a:gd name="connsiteX3" fmla="*/ 441784 w 680203"/>
                  <a:gd name="connsiteY3" fmla="*/ 609930 h 610514"/>
                  <a:gd name="connsiteX4" fmla="*/ 330515 w 680203"/>
                  <a:gd name="connsiteY4" fmla="*/ 205595 h 610514"/>
                  <a:gd name="connsiteX0" fmla="*/ 302425 w 665984"/>
                  <a:gd name="connsiteY0" fmla="*/ 205991 h 578596"/>
                  <a:gd name="connsiteX1" fmla="*/ 6387 w 665984"/>
                  <a:gd name="connsiteY1" fmla="*/ 110085 h 578596"/>
                  <a:gd name="connsiteX2" fmla="*/ 614771 w 665984"/>
                  <a:gd name="connsiteY2" fmla="*/ 188756 h 578596"/>
                  <a:gd name="connsiteX3" fmla="*/ 445444 w 665984"/>
                  <a:gd name="connsiteY3" fmla="*/ 578576 h 578596"/>
                  <a:gd name="connsiteX4" fmla="*/ 302425 w 665984"/>
                  <a:gd name="connsiteY4" fmla="*/ 205991 h 578596"/>
                  <a:gd name="connsiteX0" fmla="*/ 302550 w 666109"/>
                  <a:gd name="connsiteY0" fmla="*/ 205991 h 578596"/>
                  <a:gd name="connsiteX1" fmla="*/ 6512 w 666109"/>
                  <a:gd name="connsiteY1" fmla="*/ 110085 h 578596"/>
                  <a:gd name="connsiteX2" fmla="*/ 614896 w 666109"/>
                  <a:gd name="connsiteY2" fmla="*/ 188756 h 578596"/>
                  <a:gd name="connsiteX3" fmla="*/ 445569 w 666109"/>
                  <a:gd name="connsiteY3" fmla="*/ 578576 h 578596"/>
                  <a:gd name="connsiteX4" fmla="*/ 302550 w 666109"/>
                  <a:gd name="connsiteY4" fmla="*/ 205991 h 578596"/>
                  <a:gd name="connsiteX0" fmla="*/ 302550 w 679350"/>
                  <a:gd name="connsiteY0" fmla="*/ 205991 h 580177"/>
                  <a:gd name="connsiteX1" fmla="*/ 6512 w 679350"/>
                  <a:gd name="connsiteY1" fmla="*/ 110085 h 580177"/>
                  <a:gd name="connsiteX2" fmla="*/ 614896 w 679350"/>
                  <a:gd name="connsiteY2" fmla="*/ 188756 h 580177"/>
                  <a:gd name="connsiteX3" fmla="*/ 445569 w 679350"/>
                  <a:gd name="connsiteY3" fmla="*/ 578576 h 580177"/>
                  <a:gd name="connsiteX4" fmla="*/ 302550 w 679350"/>
                  <a:gd name="connsiteY4" fmla="*/ 205991 h 580177"/>
                  <a:gd name="connsiteX0" fmla="*/ 303960 w 680760"/>
                  <a:gd name="connsiteY0" fmla="*/ 236995 h 611181"/>
                  <a:gd name="connsiteX1" fmla="*/ 7922 w 680760"/>
                  <a:gd name="connsiteY1" fmla="*/ 141089 h 611181"/>
                  <a:gd name="connsiteX2" fmla="*/ 616306 w 680760"/>
                  <a:gd name="connsiteY2" fmla="*/ 219760 h 611181"/>
                  <a:gd name="connsiteX3" fmla="*/ 446979 w 680760"/>
                  <a:gd name="connsiteY3" fmla="*/ 609580 h 611181"/>
                  <a:gd name="connsiteX4" fmla="*/ 303960 w 680760"/>
                  <a:gd name="connsiteY4" fmla="*/ 236995 h 611181"/>
                  <a:gd name="connsiteX0" fmla="*/ 298023 w 674823"/>
                  <a:gd name="connsiteY0" fmla="*/ 218889 h 593075"/>
                  <a:gd name="connsiteX1" fmla="*/ 1985 w 674823"/>
                  <a:gd name="connsiteY1" fmla="*/ 122983 h 593075"/>
                  <a:gd name="connsiteX2" fmla="*/ 610369 w 674823"/>
                  <a:gd name="connsiteY2" fmla="*/ 201654 h 593075"/>
                  <a:gd name="connsiteX3" fmla="*/ 441042 w 674823"/>
                  <a:gd name="connsiteY3" fmla="*/ 591474 h 593075"/>
                  <a:gd name="connsiteX4" fmla="*/ 298023 w 674823"/>
                  <a:gd name="connsiteY4" fmla="*/ 218889 h 593075"/>
                  <a:gd name="connsiteX0" fmla="*/ 298023 w 674823"/>
                  <a:gd name="connsiteY0" fmla="*/ 257118 h 631304"/>
                  <a:gd name="connsiteX1" fmla="*/ 1985 w 674823"/>
                  <a:gd name="connsiteY1" fmla="*/ 161212 h 631304"/>
                  <a:gd name="connsiteX2" fmla="*/ 610369 w 674823"/>
                  <a:gd name="connsiteY2" fmla="*/ 239883 h 631304"/>
                  <a:gd name="connsiteX3" fmla="*/ 441042 w 674823"/>
                  <a:gd name="connsiteY3" fmla="*/ 629703 h 631304"/>
                  <a:gd name="connsiteX4" fmla="*/ 298023 w 674823"/>
                  <a:gd name="connsiteY4" fmla="*/ 257118 h 631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4823" h="631304">
                    <a:moveTo>
                      <a:pt x="298023" y="257118"/>
                    </a:moveTo>
                    <a:cubicBezTo>
                      <a:pt x="224847" y="179036"/>
                      <a:pt x="-24673" y="208535"/>
                      <a:pt x="1985" y="161212"/>
                    </a:cubicBezTo>
                    <a:cubicBezTo>
                      <a:pt x="28643" y="113889"/>
                      <a:pt x="375419" y="-219727"/>
                      <a:pt x="610369" y="239883"/>
                    </a:cubicBezTo>
                    <a:cubicBezTo>
                      <a:pt x="775469" y="432793"/>
                      <a:pt x="588350" y="652230"/>
                      <a:pt x="441042" y="629703"/>
                    </a:cubicBezTo>
                    <a:cubicBezTo>
                      <a:pt x="293734" y="607176"/>
                      <a:pt x="371199" y="335200"/>
                      <a:pt x="298023" y="257118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ED9888AB-C3DB-5F93-08B7-1CD236C0A625}"/>
                  </a:ext>
                </a:extLst>
              </p:cNvPr>
              <p:cNvSpPr/>
              <p:nvPr/>
            </p:nvSpPr>
            <p:spPr>
              <a:xfrm>
                <a:off x="5102838" y="4678105"/>
                <a:ext cx="674823" cy="631304"/>
              </a:xfrm>
              <a:custGeom>
                <a:avLst/>
                <a:gdLst>
                  <a:gd name="connsiteX0" fmla="*/ 0 w 425738"/>
                  <a:gd name="connsiteY0" fmla="*/ 360792 h 721584"/>
                  <a:gd name="connsiteX1" fmla="*/ 212869 w 425738"/>
                  <a:gd name="connsiteY1" fmla="*/ 0 h 721584"/>
                  <a:gd name="connsiteX2" fmla="*/ 425738 w 425738"/>
                  <a:gd name="connsiteY2" fmla="*/ 360792 h 721584"/>
                  <a:gd name="connsiteX3" fmla="*/ 212869 w 425738"/>
                  <a:gd name="connsiteY3" fmla="*/ 721584 h 721584"/>
                  <a:gd name="connsiteX4" fmla="*/ 0 w 425738"/>
                  <a:gd name="connsiteY4" fmla="*/ 360792 h 721584"/>
                  <a:gd name="connsiteX0" fmla="*/ 375708 w 801446"/>
                  <a:gd name="connsiteY0" fmla="*/ 173352 h 534144"/>
                  <a:gd name="connsiteX1" fmla="*/ 22520 w 801446"/>
                  <a:gd name="connsiteY1" fmla="*/ 1246 h 534144"/>
                  <a:gd name="connsiteX2" fmla="*/ 801446 w 801446"/>
                  <a:gd name="connsiteY2" fmla="*/ 173352 h 534144"/>
                  <a:gd name="connsiteX3" fmla="*/ 588577 w 801446"/>
                  <a:gd name="connsiteY3" fmla="*/ 534144 h 534144"/>
                  <a:gd name="connsiteX4" fmla="*/ 375708 w 801446"/>
                  <a:gd name="connsiteY4" fmla="*/ 173352 h 534144"/>
                  <a:gd name="connsiteX0" fmla="*/ 374955 w 800693"/>
                  <a:gd name="connsiteY0" fmla="*/ 173352 h 577687"/>
                  <a:gd name="connsiteX1" fmla="*/ 21767 w 800693"/>
                  <a:gd name="connsiteY1" fmla="*/ 1246 h 577687"/>
                  <a:gd name="connsiteX2" fmla="*/ 800693 w 800693"/>
                  <a:gd name="connsiteY2" fmla="*/ 173352 h 577687"/>
                  <a:gd name="connsiteX3" fmla="*/ 486224 w 800693"/>
                  <a:gd name="connsiteY3" fmla="*/ 577687 h 577687"/>
                  <a:gd name="connsiteX4" fmla="*/ 374955 w 800693"/>
                  <a:gd name="connsiteY4" fmla="*/ 173352 h 577687"/>
                  <a:gd name="connsiteX0" fmla="*/ 357800 w 638396"/>
                  <a:gd name="connsiteY0" fmla="*/ 172161 h 576518"/>
                  <a:gd name="connsiteX1" fmla="*/ 4612 w 638396"/>
                  <a:gd name="connsiteY1" fmla="*/ 55 h 576518"/>
                  <a:gd name="connsiteX2" fmla="*/ 638396 w 638396"/>
                  <a:gd name="connsiteY2" fmla="*/ 186676 h 576518"/>
                  <a:gd name="connsiteX3" fmla="*/ 469069 w 638396"/>
                  <a:gd name="connsiteY3" fmla="*/ 576496 h 576518"/>
                  <a:gd name="connsiteX4" fmla="*/ 357800 w 638396"/>
                  <a:gd name="connsiteY4" fmla="*/ 172161 h 576518"/>
                  <a:gd name="connsiteX0" fmla="*/ 332691 w 613287"/>
                  <a:gd name="connsiteY0" fmla="*/ 99505 h 503862"/>
                  <a:gd name="connsiteX1" fmla="*/ 4903 w 613287"/>
                  <a:gd name="connsiteY1" fmla="*/ 35349 h 503862"/>
                  <a:gd name="connsiteX2" fmla="*/ 613287 w 613287"/>
                  <a:gd name="connsiteY2" fmla="*/ 114020 h 503862"/>
                  <a:gd name="connsiteX3" fmla="*/ 443960 w 613287"/>
                  <a:gd name="connsiteY3" fmla="*/ 503840 h 503862"/>
                  <a:gd name="connsiteX4" fmla="*/ 332691 w 613287"/>
                  <a:gd name="connsiteY4" fmla="*/ 99505 h 503862"/>
                  <a:gd name="connsiteX0" fmla="*/ 342997 w 623593"/>
                  <a:gd name="connsiteY0" fmla="*/ 210878 h 615235"/>
                  <a:gd name="connsiteX1" fmla="*/ 15209 w 623593"/>
                  <a:gd name="connsiteY1" fmla="*/ 146722 h 615235"/>
                  <a:gd name="connsiteX2" fmla="*/ 623593 w 623593"/>
                  <a:gd name="connsiteY2" fmla="*/ 225393 h 615235"/>
                  <a:gd name="connsiteX3" fmla="*/ 454266 w 623593"/>
                  <a:gd name="connsiteY3" fmla="*/ 615213 h 615235"/>
                  <a:gd name="connsiteX4" fmla="*/ 342997 w 623593"/>
                  <a:gd name="connsiteY4" fmla="*/ 210878 h 615235"/>
                  <a:gd name="connsiteX0" fmla="*/ 330570 w 611166"/>
                  <a:gd name="connsiteY0" fmla="*/ 140380 h 544737"/>
                  <a:gd name="connsiteX1" fmla="*/ 2782 w 611166"/>
                  <a:gd name="connsiteY1" fmla="*/ 76224 h 544737"/>
                  <a:gd name="connsiteX2" fmla="*/ 611166 w 611166"/>
                  <a:gd name="connsiteY2" fmla="*/ 154895 h 544737"/>
                  <a:gd name="connsiteX3" fmla="*/ 441839 w 611166"/>
                  <a:gd name="connsiteY3" fmla="*/ 544715 h 544737"/>
                  <a:gd name="connsiteX4" fmla="*/ 330570 w 611166"/>
                  <a:gd name="connsiteY4" fmla="*/ 140380 h 544737"/>
                  <a:gd name="connsiteX0" fmla="*/ 330570 w 611166"/>
                  <a:gd name="connsiteY0" fmla="*/ 205595 h 609952"/>
                  <a:gd name="connsiteX1" fmla="*/ 2782 w 611166"/>
                  <a:gd name="connsiteY1" fmla="*/ 141439 h 609952"/>
                  <a:gd name="connsiteX2" fmla="*/ 611166 w 611166"/>
                  <a:gd name="connsiteY2" fmla="*/ 220110 h 609952"/>
                  <a:gd name="connsiteX3" fmla="*/ 441839 w 611166"/>
                  <a:gd name="connsiteY3" fmla="*/ 609930 h 609952"/>
                  <a:gd name="connsiteX4" fmla="*/ 330570 w 611166"/>
                  <a:gd name="connsiteY4" fmla="*/ 205595 h 609952"/>
                  <a:gd name="connsiteX0" fmla="*/ 330570 w 611176"/>
                  <a:gd name="connsiteY0" fmla="*/ 205595 h 610514"/>
                  <a:gd name="connsiteX1" fmla="*/ 2782 w 611176"/>
                  <a:gd name="connsiteY1" fmla="*/ 141439 h 610514"/>
                  <a:gd name="connsiteX2" fmla="*/ 611166 w 611176"/>
                  <a:gd name="connsiteY2" fmla="*/ 220110 h 610514"/>
                  <a:gd name="connsiteX3" fmla="*/ 441839 w 611176"/>
                  <a:gd name="connsiteY3" fmla="*/ 609930 h 610514"/>
                  <a:gd name="connsiteX4" fmla="*/ 330570 w 611176"/>
                  <a:gd name="connsiteY4" fmla="*/ 205595 h 610514"/>
                  <a:gd name="connsiteX0" fmla="*/ 330570 w 666315"/>
                  <a:gd name="connsiteY0" fmla="*/ 205595 h 610514"/>
                  <a:gd name="connsiteX1" fmla="*/ 2782 w 666315"/>
                  <a:gd name="connsiteY1" fmla="*/ 141439 h 610514"/>
                  <a:gd name="connsiteX2" fmla="*/ 611166 w 666315"/>
                  <a:gd name="connsiteY2" fmla="*/ 220110 h 610514"/>
                  <a:gd name="connsiteX3" fmla="*/ 441839 w 666315"/>
                  <a:gd name="connsiteY3" fmla="*/ 609930 h 610514"/>
                  <a:gd name="connsiteX4" fmla="*/ 330570 w 666315"/>
                  <a:gd name="connsiteY4" fmla="*/ 205595 h 610514"/>
                  <a:gd name="connsiteX0" fmla="*/ 330570 w 680258"/>
                  <a:gd name="connsiteY0" fmla="*/ 205595 h 610514"/>
                  <a:gd name="connsiteX1" fmla="*/ 2782 w 680258"/>
                  <a:gd name="connsiteY1" fmla="*/ 141439 h 610514"/>
                  <a:gd name="connsiteX2" fmla="*/ 611166 w 680258"/>
                  <a:gd name="connsiteY2" fmla="*/ 220110 h 610514"/>
                  <a:gd name="connsiteX3" fmla="*/ 441839 w 680258"/>
                  <a:gd name="connsiteY3" fmla="*/ 609930 h 610514"/>
                  <a:gd name="connsiteX4" fmla="*/ 330570 w 680258"/>
                  <a:gd name="connsiteY4" fmla="*/ 205595 h 610514"/>
                  <a:gd name="connsiteX0" fmla="*/ 330319 w 680007"/>
                  <a:gd name="connsiteY0" fmla="*/ 205595 h 610536"/>
                  <a:gd name="connsiteX1" fmla="*/ 2531 w 680007"/>
                  <a:gd name="connsiteY1" fmla="*/ 141439 h 610536"/>
                  <a:gd name="connsiteX2" fmla="*/ 610915 w 680007"/>
                  <a:gd name="connsiteY2" fmla="*/ 220110 h 610536"/>
                  <a:gd name="connsiteX3" fmla="*/ 441588 w 680007"/>
                  <a:gd name="connsiteY3" fmla="*/ 609930 h 610536"/>
                  <a:gd name="connsiteX4" fmla="*/ 330319 w 680007"/>
                  <a:gd name="connsiteY4" fmla="*/ 205595 h 610536"/>
                  <a:gd name="connsiteX0" fmla="*/ 330515 w 680203"/>
                  <a:gd name="connsiteY0" fmla="*/ 205595 h 610514"/>
                  <a:gd name="connsiteX1" fmla="*/ 2727 w 680203"/>
                  <a:gd name="connsiteY1" fmla="*/ 141439 h 610514"/>
                  <a:gd name="connsiteX2" fmla="*/ 611111 w 680203"/>
                  <a:gd name="connsiteY2" fmla="*/ 220110 h 610514"/>
                  <a:gd name="connsiteX3" fmla="*/ 441784 w 680203"/>
                  <a:gd name="connsiteY3" fmla="*/ 609930 h 610514"/>
                  <a:gd name="connsiteX4" fmla="*/ 330515 w 680203"/>
                  <a:gd name="connsiteY4" fmla="*/ 205595 h 610514"/>
                  <a:gd name="connsiteX0" fmla="*/ 302425 w 665984"/>
                  <a:gd name="connsiteY0" fmla="*/ 205991 h 578596"/>
                  <a:gd name="connsiteX1" fmla="*/ 6387 w 665984"/>
                  <a:gd name="connsiteY1" fmla="*/ 110085 h 578596"/>
                  <a:gd name="connsiteX2" fmla="*/ 614771 w 665984"/>
                  <a:gd name="connsiteY2" fmla="*/ 188756 h 578596"/>
                  <a:gd name="connsiteX3" fmla="*/ 445444 w 665984"/>
                  <a:gd name="connsiteY3" fmla="*/ 578576 h 578596"/>
                  <a:gd name="connsiteX4" fmla="*/ 302425 w 665984"/>
                  <a:gd name="connsiteY4" fmla="*/ 205991 h 578596"/>
                  <a:gd name="connsiteX0" fmla="*/ 302550 w 666109"/>
                  <a:gd name="connsiteY0" fmla="*/ 205991 h 578596"/>
                  <a:gd name="connsiteX1" fmla="*/ 6512 w 666109"/>
                  <a:gd name="connsiteY1" fmla="*/ 110085 h 578596"/>
                  <a:gd name="connsiteX2" fmla="*/ 614896 w 666109"/>
                  <a:gd name="connsiteY2" fmla="*/ 188756 h 578596"/>
                  <a:gd name="connsiteX3" fmla="*/ 445569 w 666109"/>
                  <a:gd name="connsiteY3" fmla="*/ 578576 h 578596"/>
                  <a:gd name="connsiteX4" fmla="*/ 302550 w 666109"/>
                  <a:gd name="connsiteY4" fmla="*/ 205991 h 578596"/>
                  <a:gd name="connsiteX0" fmla="*/ 302550 w 679350"/>
                  <a:gd name="connsiteY0" fmla="*/ 205991 h 580177"/>
                  <a:gd name="connsiteX1" fmla="*/ 6512 w 679350"/>
                  <a:gd name="connsiteY1" fmla="*/ 110085 h 580177"/>
                  <a:gd name="connsiteX2" fmla="*/ 614896 w 679350"/>
                  <a:gd name="connsiteY2" fmla="*/ 188756 h 580177"/>
                  <a:gd name="connsiteX3" fmla="*/ 445569 w 679350"/>
                  <a:gd name="connsiteY3" fmla="*/ 578576 h 580177"/>
                  <a:gd name="connsiteX4" fmla="*/ 302550 w 679350"/>
                  <a:gd name="connsiteY4" fmla="*/ 205991 h 580177"/>
                  <a:gd name="connsiteX0" fmla="*/ 303960 w 680760"/>
                  <a:gd name="connsiteY0" fmla="*/ 236995 h 611181"/>
                  <a:gd name="connsiteX1" fmla="*/ 7922 w 680760"/>
                  <a:gd name="connsiteY1" fmla="*/ 141089 h 611181"/>
                  <a:gd name="connsiteX2" fmla="*/ 616306 w 680760"/>
                  <a:gd name="connsiteY2" fmla="*/ 219760 h 611181"/>
                  <a:gd name="connsiteX3" fmla="*/ 446979 w 680760"/>
                  <a:gd name="connsiteY3" fmla="*/ 609580 h 611181"/>
                  <a:gd name="connsiteX4" fmla="*/ 303960 w 680760"/>
                  <a:gd name="connsiteY4" fmla="*/ 236995 h 611181"/>
                  <a:gd name="connsiteX0" fmla="*/ 298023 w 674823"/>
                  <a:gd name="connsiteY0" fmla="*/ 218889 h 593075"/>
                  <a:gd name="connsiteX1" fmla="*/ 1985 w 674823"/>
                  <a:gd name="connsiteY1" fmla="*/ 122983 h 593075"/>
                  <a:gd name="connsiteX2" fmla="*/ 610369 w 674823"/>
                  <a:gd name="connsiteY2" fmla="*/ 201654 h 593075"/>
                  <a:gd name="connsiteX3" fmla="*/ 441042 w 674823"/>
                  <a:gd name="connsiteY3" fmla="*/ 591474 h 593075"/>
                  <a:gd name="connsiteX4" fmla="*/ 298023 w 674823"/>
                  <a:gd name="connsiteY4" fmla="*/ 218889 h 593075"/>
                  <a:gd name="connsiteX0" fmla="*/ 298023 w 674823"/>
                  <a:gd name="connsiteY0" fmla="*/ 257118 h 631304"/>
                  <a:gd name="connsiteX1" fmla="*/ 1985 w 674823"/>
                  <a:gd name="connsiteY1" fmla="*/ 161212 h 631304"/>
                  <a:gd name="connsiteX2" fmla="*/ 610369 w 674823"/>
                  <a:gd name="connsiteY2" fmla="*/ 239883 h 631304"/>
                  <a:gd name="connsiteX3" fmla="*/ 441042 w 674823"/>
                  <a:gd name="connsiteY3" fmla="*/ 629703 h 631304"/>
                  <a:gd name="connsiteX4" fmla="*/ 298023 w 674823"/>
                  <a:gd name="connsiteY4" fmla="*/ 257118 h 631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4823" h="631304">
                    <a:moveTo>
                      <a:pt x="298023" y="257118"/>
                    </a:moveTo>
                    <a:cubicBezTo>
                      <a:pt x="224847" y="179036"/>
                      <a:pt x="-24673" y="208535"/>
                      <a:pt x="1985" y="161212"/>
                    </a:cubicBezTo>
                    <a:cubicBezTo>
                      <a:pt x="28643" y="113889"/>
                      <a:pt x="375419" y="-219727"/>
                      <a:pt x="610369" y="239883"/>
                    </a:cubicBezTo>
                    <a:cubicBezTo>
                      <a:pt x="775469" y="432793"/>
                      <a:pt x="588350" y="652230"/>
                      <a:pt x="441042" y="629703"/>
                    </a:cubicBezTo>
                    <a:cubicBezTo>
                      <a:pt x="293734" y="607176"/>
                      <a:pt x="371199" y="335200"/>
                      <a:pt x="298023" y="257118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3252C971-A8EA-1631-25A8-7140D9277024}"/>
                  </a:ext>
                </a:extLst>
              </p:cNvPr>
              <p:cNvSpPr/>
              <p:nvPr/>
            </p:nvSpPr>
            <p:spPr>
              <a:xfrm rot="20139439">
                <a:off x="4971847" y="2190289"/>
                <a:ext cx="2055156" cy="3116157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Rectangle 7">
                <a:extLst>
                  <a:ext uri="{FF2B5EF4-FFF2-40B4-BE49-F238E27FC236}">
                    <a16:creationId xmlns:a16="http://schemas.microsoft.com/office/drawing/2014/main" id="{038E50EE-D23A-6370-4375-EFA972F209AA}"/>
                  </a:ext>
                </a:extLst>
              </p:cNvPr>
              <p:cNvSpPr/>
              <p:nvPr/>
            </p:nvSpPr>
            <p:spPr>
              <a:xfrm rot="19800066">
                <a:off x="5828314" y="3262852"/>
                <a:ext cx="1441963" cy="985351"/>
              </a:xfrm>
              <a:custGeom>
                <a:avLst/>
                <a:gdLst>
                  <a:gd name="connsiteX0" fmla="*/ 0 w 799375"/>
                  <a:gd name="connsiteY0" fmla="*/ 0 h 283754"/>
                  <a:gd name="connsiteX1" fmla="*/ 799375 w 799375"/>
                  <a:gd name="connsiteY1" fmla="*/ 0 h 283754"/>
                  <a:gd name="connsiteX2" fmla="*/ 799375 w 799375"/>
                  <a:gd name="connsiteY2" fmla="*/ 283754 h 283754"/>
                  <a:gd name="connsiteX3" fmla="*/ 0 w 799375"/>
                  <a:gd name="connsiteY3" fmla="*/ 283754 h 283754"/>
                  <a:gd name="connsiteX4" fmla="*/ 0 w 799375"/>
                  <a:gd name="connsiteY4" fmla="*/ 0 h 283754"/>
                  <a:gd name="connsiteX0" fmla="*/ 0 w 819173"/>
                  <a:gd name="connsiteY0" fmla="*/ 0 h 295183"/>
                  <a:gd name="connsiteX1" fmla="*/ 819173 w 819173"/>
                  <a:gd name="connsiteY1" fmla="*/ 11429 h 295183"/>
                  <a:gd name="connsiteX2" fmla="*/ 819173 w 819173"/>
                  <a:gd name="connsiteY2" fmla="*/ 295183 h 295183"/>
                  <a:gd name="connsiteX3" fmla="*/ 19798 w 819173"/>
                  <a:gd name="connsiteY3" fmla="*/ 295183 h 295183"/>
                  <a:gd name="connsiteX4" fmla="*/ 0 w 819173"/>
                  <a:gd name="connsiteY4" fmla="*/ 0 h 295183"/>
                  <a:gd name="connsiteX0" fmla="*/ 221176 w 1040349"/>
                  <a:gd name="connsiteY0" fmla="*/ 0 h 499213"/>
                  <a:gd name="connsiteX1" fmla="*/ 1040349 w 1040349"/>
                  <a:gd name="connsiteY1" fmla="*/ 11429 h 499213"/>
                  <a:gd name="connsiteX2" fmla="*/ 1040349 w 1040349"/>
                  <a:gd name="connsiteY2" fmla="*/ 295183 h 499213"/>
                  <a:gd name="connsiteX3" fmla="*/ 0 w 1040349"/>
                  <a:gd name="connsiteY3" fmla="*/ 499213 h 499213"/>
                  <a:gd name="connsiteX4" fmla="*/ 221176 w 1040349"/>
                  <a:gd name="connsiteY4" fmla="*/ 0 h 499213"/>
                  <a:gd name="connsiteX0" fmla="*/ 221176 w 1040349"/>
                  <a:gd name="connsiteY0" fmla="*/ 0 h 499213"/>
                  <a:gd name="connsiteX1" fmla="*/ 1040349 w 1040349"/>
                  <a:gd name="connsiteY1" fmla="*/ 11429 h 499213"/>
                  <a:gd name="connsiteX2" fmla="*/ 1040349 w 1040349"/>
                  <a:gd name="connsiteY2" fmla="*/ 295183 h 499213"/>
                  <a:gd name="connsiteX3" fmla="*/ 534506 w 1040349"/>
                  <a:gd name="connsiteY3" fmla="*/ 426740 h 499213"/>
                  <a:gd name="connsiteX4" fmla="*/ 0 w 1040349"/>
                  <a:gd name="connsiteY4" fmla="*/ 499213 h 499213"/>
                  <a:gd name="connsiteX5" fmla="*/ 221176 w 1040349"/>
                  <a:gd name="connsiteY5" fmla="*/ 0 h 499213"/>
                  <a:gd name="connsiteX0" fmla="*/ 0 w 819173"/>
                  <a:gd name="connsiteY0" fmla="*/ 0 h 426740"/>
                  <a:gd name="connsiteX1" fmla="*/ 819173 w 819173"/>
                  <a:gd name="connsiteY1" fmla="*/ 11429 h 426740"/>
                  <a:gd name="connsiteX2" fmla="*/ 819173 w 819173"/>
                  <a:gd name="connsiteY2" fmla="*/ 295183 h 426740"/>
                  <a:gd name="connsiteX3" fmla="*/ 313330 w 819173"/>
                  <a:gd name="connsiteY3" fmla="*/ 426740 h 426740"/>
                  <a:gd name="connsiteX4" fmla="*/ 0 w 819173"/>
                  <a:gd name="connsiteY4" fmla="*/ 0 h 426740"/>
                  <a:gd name="connsiteX0" fmla="*/ 130109 w 949282"/>
                  <a:gd name="connsiteY0" fmla="*/ 0 h 526485"/>
                  <a:gd name="connsiteX1" fmla="*/ 949282 w 949282"/>
                  <a:gd name="connsiteY1" fmla="*/ 11429 h 526485"/>
                  <a:gd name="connsiteX2" fmla="*/ 949282 w 949282"/>
                  <a:gd name="connsiteY2" fmla="*/ 295183 h 526485"/>
                  <a:gd name="connsiteX3" fmla="*/ 443439 w 949282"/>
                  <a:gd name="connsiteY3" fmla="*/ 426740 h 526485"/>
                  <a:gd name="connsiteX4" fmla="*/ 130109 w 949282"/>
                  <a:gd name="connsiteY4" fmla="*/ 0 h 526485"/>
                  <a:gd name="connsiteX0" fmla="*/ 195454 w 1014627"/>
                  <a:gd name="connsiteY0" fmla="*/ 0 h 536248"/>
                  <a:gd name="connsiteX1" fmla="*/ 1014627 w 1014627"/>
                  <a:gd name="connsiteY1" fmla="*/ 11429 h 536248"/>
                  <a:gd name="connsiteX2" fmla="*/ 1014627 w 1014627"/>
                  <a:gd name="connsiteY2" fmla="*/ 295183 h 536248"/>
                  <a:gd name="connsiteX3" fmla="*/ 508784 w 1014627"/>
                  <a:gd name="connsiteY3" fmla="*/ 426740 h 536248"/>
                  <a:gd name="connsiteX4" fmla="*/ 195454 w 1014627"/>
                  <a:gd name="connsiteY4" fmla="*/ 0 h 536248"/>
                  <a:gd name="connsiteX0" fmla="*/ 195454 w 1014627"/>
                  <a:gd name="connsiteY0" fmla="*/ 0 h 536248"/>
                  <a:gd name="connsiteX1" fmla="*/ 1014627 w 1014627"/>
                  <a:gd name="connsiteY1" fmla="*/ 11429 h 536248"/>
                  <a:gd name="connsiteX2" fmla="*/ 508784 w 1014627"/>
                  <a:gd name="connsiteY2" fmla="*/ 426740 h 536248"/>
                  <a:gd name="connsiteX3" fmla="*/ 195454 w 1014627"/>
                  <a:gd name="connsiteY3" fmla="*/ 0 h 536248"/>
                  <a:gd name="connsiteX0" fmla="*/ 195454 w 1100883"/>
                  <a:gd name="connsiteY0" fmla="*/ 0 h 536248"/>
                  <a:gd name="connsiteX1" fmla="*/ 1014627 w 1100883"/>
                  <a:gd name="connsiteY1" fmla="*/ 11429 h 536248"/>
                  <a:gd name="connsiteX2" fmla="*/ 508784 w 1100883"/>
                  <a:gd name="connsiteY2" fmla="*/ 426740 h 536248"/>
                  <a:gd name="connsiteX3" fmla="*/ 195454 w 1100883"/>
                  <a:gd name="connsiteY3" fmla="*/ 0 h 536248"/>
                  <a:gd name="connsiteX0" fmla="*/ 195454 w 1184649"/>
                  <a:gd name="connsiteY0" fmla="*/ 0 h 536248"/>
                  <a:gd name="connsiteX1" fmla="*/ 1014627 w 1184649"/>
                  <a:gd name="connsiteY1" fmla="*/ 11429 h 536248"/>
                  <a:gd name="connsiteX2" fmla="*/ 508784 w 1184649"/>
                  <a:gd name="connsiteY2" fmla="*/ 426740 h 536248"/>
                  <a:gd name="connsiteX3" fmla="*/ 195454 w 1184649"/>
                  <a:gd name="connsiteY3" fmla="*/ 0 h 536248"/>
                  <a:gd name="connsiteX0" fmla="*/ 195454 w 1187920"/>
                  <a:gd name="connsiteY0" fmla="*/ 0 h 536248"/>
                  <a:gd name="connsiteX1" fmla="*/ 1014627 w 1187920"/>
                  <a:gd name="connsiteY1" fmla="*/ 11429 h 536248"/>
                  <a:gd name="connsiteX2" fmla="*/ 508784 w 1187920"/>
                  <a:gd name="connsiteY2" fmla="*/ 426740 h 536248"/>
                  <a:gd name="connsiteX3" fmla="*/ 195454 w 1187920"/>
                  <a:gd name="connsiteY3" fmla="*/ 0 h 536248"/>
                  <a:gd name="connsiteX0" fmla="*/ 167116 w 1187069"/>
                  <a:gd name="connsiteY0" fmla="*/ 0 h 548620"/>
                  <a:gd name="connsiteX1" fmla="*/ 986289 w 1187069"/>
                  <a:gd name="connsiteY1" fmla="*/ 11429 h 548620"/>
                  <a:gd name="connsiteX2" fmla="*/ 534445 w 1187069"/>
                  <a:gd name="connsiteY2" fmla="*/ 440982 h 548620"/>
                  <a:gd name="connsiteX3" fmla="*/ 167116 w 1187069"/>
                  <a:gd name="connsiteY3" fmla="*/ 0 h 548620"/>
                  <a:gd name="connsiteX0" fmla="*/ 133778 w 1223918"/>
                  <a:gd name="connsiteY0" fmla="*/ 3569 h 539162"/>
                  <a:gd name="connsiteX1" fmla="*/ 1023138 w 1223918"/>
                  <a:gd name="connsiteY1" fmla="*/ 0 h 539162"/>
                  <a:gd name="connsiteX2" fmla="*/ 571294 w 1223918"/>
                  <a:gd name="connsiteY2" fmla="*/ 429553 h 539162"/>
                  <a:gd name="connsiteX3" fmla="*/ 133778 w 1223918"/>
                  <a:gd name="connsiteY3" fmla="*/ 3569 h 539162"/>
                  <a:gd name="connsiteX0" fmla="*/ 133778 w 1286784"/>
                  <a:gd name="connsiteY0" fmla="*/ 23780 h 559373"/>
                  <a:gd name="connsiteX1" fmla="*/ 1145416 w 1286784"/>
                  <a:gd name="connsiteY1" fmla="*/ 0 h 559373"/>
                  <a:gd name="connsiteX2" fmla="*/ 571294 w 1286784"/>
                  <a:gd name="connsiteY2" fmla="*/ 449764 h 559373"/>
                  <a:gd name="connsiteX3" fmla="*/ 133778 w 1286784"/>
                  <a:gd name="connsiteY3" fmla="*/ 23780 h 559373"/>
                  <a:gd name="connsiteX0" fmla="*/ 133778 w 1245744"/>
                  <a:gd name="connsiteY0" fmla="*/ 23780 h 559373"/>
                  <a:gd name="connsiteX1" fmla="*/ 1145416 w 1245744"/>
                  <a:gd name="connsiteY1" fmla="*/ 0 h 559373"/>
                  <a:gd name="connsiteX2" fmla="*/ 571294 w 1245744"/>
                  <a:gd name="connsiteY2" fmla="*/ 449764 h 559373"/>
                  <a:gd name="connsiteX3" fmla="*/ 133778 w 1245744"/>
                  <a:gd name="connsiteY3" fmla="*/ 23780 h 559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5744" h="559373">
                    <a:moveTo>
                      <a:pt x="133778" y="23780"/>
                    </a:moveTo>
                    <a:lnTo>
                      <a:pt x="1145416" y="0"/>
                    </a:lnTo>
                    <a:cubicBezTo>
                      <a:pt x="1220771" y="112110"/>
                      <a:pt x="1506806" y="688102"/>
                      <a:pt x="571294" y="449764"/>
                    </a:cubicBezTo>
                    <a:cubicBezTo>
                      <a:pt x="-268724" y="789120"/>
                      <a:pt x="38408" y="253040"/>
                      <a:pt x="133778" y="2378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Rectangle 6">
                <a:extLst>
                  <a:ext uri="{FF2B5EF4-FFF2-40B4-BE49-F238E27FC236}">
                    <a16:creationId xmlns:a16="http://schemas.microsoft.com/office/drawing/2014/main" id="{08E1C821-D8FA-F308-7265-91182BF70883}"/>
                  </a:ext>
                </a:extLst>
              </p:cNvPr>
              <p:cNvSpPr/>
              <p:nvPr/>
            </p:nvSpPr>
            <p:spPr>
              <a:xfrm rot="19112148">
                <a:off x="6225863" y="3695989"/>
                <a:ext cx="1205480" cy="2692656"/>
              </a:xfrm>
              <a:custGeom>
                <a:avLst/>
                <a:gdLst>
                  <a:gd name="connsiteX0" fmla="*/ 0 w 471313"/>
                  <a:gd name="connsiteY0" fmla="*/ 0 h 800274"/>
                  <a:gd name="connsiteX1" fmla="*/ 471313 w 471313"/>
                  <a:gd name="connsiteY1" fmla="*/ 0 h 800274"/>
                  <a:gd name="connsiteX2" fmla="*/ 471313 w 471313"/>
                  <a:gd name="connsiteY2" fmla="*/ 800274 h 800274"/>
                  <a:gd name="connsiteX3" fmla="*/ 0 w 471313"/>
                  <a:gd name="connsiteY3" fmla="*/ 800274 h 800274"/>
                  <a:gd name="connsiteX4" fmla="*/ 0 w 471313"/>
                  <a:gd name="connsiteY4" fmla="*/ 0 h 800274"/>
                  <a:gd name="connsiteX0" fmla="*/ 302884 w 774197"/>
                  <a:gd name="connsiteY0" fmla="*/ 0 h 2858153"/>
                  <a:gd name="connsiteX1" fmla="*/ 774197 w 774197"/>
                  <a:gd name="connsiteY1" fmla="*/ 0 h 2858153"/>
                  <a:gd name="connsiteX2" fmla="*/ 774197 w 774197"/>
                  <a:gd name="connsiteY2" fmla="*/ 800274 h 2858153"/>
                  <a:gd name="connsiteX3" fmla="*/ 0 w 774197"/>
                  <a:gd name="connsiteY3" fmla="*/ 2858153 h 2858153"/>
                  <a:gd name="connsiteX4" fmla="*/ 302884 w 774197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1190755 w 1190755"/>
                  <a:gd name="connsiteY2" fmla="*/ 800274 h 2858153"/>
                  <a:gd name="connsiteX3" fmla="*/ 416558 w 1190755"/>
                  <a:gd name="connsiteY3" fmla="*/ 2858153 h 2858153"/>
                  <a:gd name="connsiteX4" fmla="*/ 719442 w 1190755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416558 w 1190755"/>
                  <a:gd name="connsiteY2" fmla="*/ 2858153 h 2858153"/>
                  <a:gd name="connsiteX3" fmla="*/ 719442 w 1190755"/>
                  <a:gd name="connsiteY3" fmla="*/ 0 h 2858153"/>
                  <a:gd name="connsiteX0" fmla="*/ 719442 w 1293055"/>
                  <a:gd name="connsiteY0" fmla="*/ 0 h 2858153"/>
                  <a:gd name="connsiteX1" fmla="*/ 1190755 w 1293055"/>
                  <a:gd name="connsiteY1" fmla="*/ 0 h 2858153"/>
                  <a:gd name="connsiteX2" fmla="*/ 416558 w 1293055"/>
                  <a:gd name="connsiteY2" fmla="*/ 2858153 h 2858153"/>
                  <a:gd name="connsiteX3" fmla="*/ 719442 w 1293055"/>
                  <a:gd name="connsiteY3" fmla="*/ 0 h 2858153"/>
                  <a:gd name="connsiteX0" fmla="*/ 832705 w 1406318"/>
                  <a:gd name="connsiteY0" fmla="*/ 0 h 2858153"/>
                  <a:gd name="connsiteX1" fmla="*/ 1304018 w 1406318"/>
                  <a:gd name="connsiteY1" fmla="*/ 0 h 2858153"/>
                  <a:gd name="connsiteX2" fmla="*/ 529821 w 1406318"/>
                  <a:gd name="connsiteY2" fmla="*/ 2858153 h 2858153"/>
                  <a:gd name="connsiteX3" fmla="*/ 832705 w 1406318"/>
                  <a:gd name="connsiteY3" fmla="*/ 0 h 2858153"/>
                  <a:gd name="connsiteX0" fmla="*/ 832705 w 1498722"/>
                  <a:gd name="connsiteY0" fmla="*/ 0 h 2858153"/>
                  <a:gd name="connsiteX1" fmla="*/ 1304018 w 1498722"/>
                  <a:gd name="connsiteY1" fmla="*/ 0 h 2858153"/>
                  <a:gd name="connsiteX2" fmla="*/ 529821 w 1498722"/>
                  <a:gd name="connsiteY2" fmla="*/ 2858153 h 2858153"/>
                  <a:gd name="connsiteX3" fmla="*/ 832705 w 1498722"/>
                  <a:gd name="connsiteY3" fmla="*/ 0 h 2858153"/>
                  <a:gd name="connsiteX0" fmla="*/ 832705 w 3523399"/>
                  <a:gd name="connsiteY0" fmla="*/ 0 h 2858153"/>
                  <a:gd name="connsiteX1" fmla="*/ 3523398 w 3523399"/>
                  <a:gd name="connsiteY1" fmla="*/ 165497 h 2858153"/>
                  <a:gd name="connsiteX2" fmla="*/ 529821 w 3523399"/>
                  <a:gd name="connsiteY2" fmla="*/ 2858153 h 2858153"/>
                  <a:gd name="connsiteX3" fmla="*/ 832705 w 3523399"/>
                  <a:gd name="connsiteY3" fmla="*/ 0 h 2858153"/>
                  <a:gd name="connsiteX0" fmla="*/ 2360410 w 3244926"/>
                  <a:gd name="connsiteY0" fmla="*/ 89530 h 2692656"/>
                  <a:gd name="connsiteX1" fmla="*/ 3244925 w 3244926"/>
                  <a:gd name="connsiteY1" fmla="*/ 0 h 2692656"/>
                  <a:gd name="connsiteX2" fmla="*/ 251348 w 3244926"/>
                  <a:gd name="connsiteY2" fmla="*/ 2692656 h 2692656"/>
                  <a:gd name="connsiteX3" fmla="*/ 2360410 w 3244926"/>
                  <a:gd name="connsiteY3" fmla="*/ 89530 h 2692656"/>
                  <a:gd name="connsiteX0" fmla="*/ 2394678 w 3279194"/>
                  <a:gd name="connsiteY0" fmla="*/ 89530 h 2692656"/>
                  <a:gd name="connsiteX1" fmla="*/ 3279193 w 3279194"/>
                  <a:gd name="connsiteY1" fmla="*/ 0 h 2692656"/>
                  <a:gd name="connsiteX2" fmla="*/ 285616 w 3279194"/>
                  <a:gd name="connsiteY2" fmla="*/ 2692656 h 2692656"/>
                  <a:gd name="connsiteX3" fmla="*/ 2394678 w 3279194"/>
                  <a:gd name="connsiteY3" fmla="*/ 89530 h 2692656"/>
                  <a:gd name="connsiteX0" fmla="*/ 2713830 w 3598346"/>
                  <a:gd name="connsiteY0" fmla="*/ 89530 h 2692656"/>
                  <a:gd name="connsiteX1" fmla="*/ 3598345 w 3598346"/>
                  <a:gd name="connsiteY1" fmla="*/ 0 h 2692656"/>
                  <a:gd name="connsiteX2" fmla="*/ 604768 w 3598346"/>
                  <a:gd name="connsiteY2" fmla="*/ 2692656 h 2692656"/>
                  <a:gd name="connsiteX3" fmla="*/ 2713830 w 3598346"/>
                  <a:gd name="connsiteY3" fmla="*/ 89530 h 2692656"/>
                  <a:gd name="connsiteX0" fmla="*/ 2713830 w 3598346"/>
                  <a:gd name="connsiteY0" fmla="*/ 89530 h 2692656"/>
                  <a:gd name="connsiteX1" fmla="*/ 3598345 w 3598346"/>
                  <a:gd name="connsiteY1" fmla="*/ 0 h 2692656"/>
                  <a:gd name="connsiteX2" fmla="*/ 604768 w 3598346"/>
                  <a:gd name="connsiteY2" fmla="*/ 2692656 h 2692656"/>
                  <a:gd name="connsiteX3" fmla="*/ 2713830 w 3598346"/>
                  <a:gd name="connsiteY3" fmla="*/ 89530 h 2692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98346" h="2692656">
                    <a:moveTo>
                      <a:pt x="2713830" y="89530"/>
                    </a:moveTo>
                    <a:lnTo>
                      <a:pt x="3598345" y="0"/>
                    </a:lnTo>
                    <a:cubicBezTo>
                      <a:pt x="3598740" y="592918"/>
                      <a:pt x="2737906" y="1821252"/>
                      <a:pt x="604768" y="2692656"/>
                    </a:cubicBezTo>
                    <a:cubicBezTo>
                      <a:pt x="-1250290" y="1594045"/>
                      <a:pt x="1656520" y="1310331"/>
                      <a:pt x="2713830" y="8953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Rectangle 6">
                <a:extLst>
                  <a:ext uri="{FF2B5EF4-FFF2-40B4-BE49-F238E27FC236}">
                    <a16:creationId xmlns:a16="http://schemas.microsoft.com/office/drawing/2014/main" id="{466E8CB8-AF59-0149-C916-1044B4FA139C}"/>
                  </a:ext>
                </a:extLst>
              </p:cNvPr>
              <p:cNvSpPr/>
              <p:nvPr/>
            </p:nvSpPr>
            <p:spPr>
              <a:xfrm rot="21027340" flipH="1">
                <a:off x="6867515" y="3511757"/>
                <a:ext cx="1253864" cy="2610471"/>
              </a:xfrm>
              <a:custGeom>
                <a:avLst/>
                <a:gdLst>
                  <a:gd name="connsiteX0" fmla="*/ 0 w 471313"/>
                  <a:gd name="connsiteY0" fmla="*/ 0 h 800274"/>
                  <a:gd name="connsiteX1" fmla="*/ 471313 w 471313"/>
                  <a:gd name="connsiteY1" fmla="*/ 0 h 800274"/>
                  <a:gd name="connsiteX2" fmla="*/ 471313 w 471313"/>
                  <a:gd name="connsiteY2" fmla="*/ 800274 h 800274"/>
                  <a:gd name="connsiteX3" fmla="*/ 0 w 471313"/>
                  <a:gd name="connsiteY3" fmla="*/ 800274 h 800274"/>
                  <a:gd name="connsiteX4" fmla="*/ 0 w 471313"/>
                  <a:gd name="connsiteY4" fmla="*/ 0 h 800274"/>
                  <a:gd name="connsiteX0" fmla="*/ 302884 w 774197"/>
                  <a:gd name="connsiteY0" fmla="*/ 0 h 2858153"/>
                  <a:gd name="connsiteX1" fmla="*/ 774197 w 774197"/>
                  <a:gd name="connsiteY1" fmla="*/ 0 h 2858153"/>
                  <a:gd name="connsiteX2" fmla="*/ 774197 w 774197"/>
                  <a:gd name="connsiteY2" fmla="*/ 800274 h 2858153"/>
                  <a:gd name="connsiteX3" fmla="*/ 0 w 774197"/>
                  <a:gd name="connsiteY3" fmla="*/ 2858153 h 2858153"/>
                  <a:gd name="connsiteX4" fmla="*/ 302884 w 774197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1190755 w 1190755"/>
                  <a:gd name="connsiteY2" fmla="*/ 800274 h 2858153"/>
                  <a:gd name="connsiteX3" fmla="*/ 416558 w 1190755"/>
                  <a:gd name="connsiteY3" fmla="*/ 2858153 h 2858153"/>
                  <a:gd name="connsiteX4" fmla="*/ 719442 w 1190755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416558 w 1190755"/>
                  <a:gd name="connsiteY2" fmla="*/ 2858153 h 2858153"/>
                  <a:gd name="connsiteX3" fmla="*/ 719442 w 1190755"/>
                  <a:gd name="connsiteY3" fmla="*/ 0 h 2858153"/>
                  <a:gd name="connsiteX0" fmla="*/ 719442 w 1293055"/>
                  <a:gd name="connsiteY0" fmla="*/ 0 h 2858153"/>
                  <a:gd name="connsiteX1" fmla="*/ 1190755 w 1293055"/>
                  <a:gd name="connsiteY1" fmla="*/ 0 h 2858153"/>
                  <a:gd name="connsiteX2" fmla="*/ 416558 w 1293055"/>
                  <a:gd name="connsiteY2" fmla="*/ 2858153 h 2858153"/>
                  <a:gd name="connsiteX3" fmla="*/ 719442 w 1293055"/>
                  <a:gd name="connsiteY3" fmla="*/ 0 h 2858153"/>
                  <a:gd name="connsiteX0" fmla="*/ 832705 w 1406318"/>
                  <a:gd name="connsiteY0" fmla="*/ 0 h 2858153"/>
                  <a:gd name="connsiteX1" fmla="*/ 1304018 w 1406318"/>
                  <a:gd name="connsiteY1" fmla="*/ 0 h 2858153"/>
                  <a:gd name="connsiteX2" fmla="*/ 529821 w 1406318"/>
                  <a:gd name="connsiteY2" fmla="*/ 2858153 h 2858153"/>
                  <a:gd name="connsiteX3" fmla="*/ 832705 w 1406318"/>
                  <a:gd name="connsiteY3" fmla="*/ 0 h 2858153"/>
                  <a:gd name="connsiteX0" fmla="*/ 832705 w 1498722"/>
                  <a:gd name="connsiteY0" fmla="*/ 0 h 2858153"/>
                  <a:gd name="connsiteX1" fmla="*/ 1304018 w 1498722"/>
                  <a:gd name="connsiteY1" fmla="*/ 0 h 2858153"/>
                  <a:gd name="connsiteX2" fmla="*/ 529821 w 1498722"/>
                  <a:gd name="connsiteY2" fmla="*/ 2858153 h 2858153"/>
                  <a:gd name="connsiteX3" fmla="*/ 832705 w 1498722"/>
                  <a:gd name="connsiteY3" fmla="*/ 0 h 2858153"/>
                  <a:gd name="connsiteX0" fmla="*/ 832705 w 3523399"/>
                  <a:gd name="connsiteY0" fmla="*/ 0 h 2858153"/>
                  <a:gd name="connsiteX1" fmla="*/ 3523398 w 3523399"/>
                  <a:gd name="connsiteY1" fmla="*/ 165497 h 2858153"/>
                  <a:gd name="connsiteX2" fmla="*/ 529821 w 3523399"/>
                  <a:gd name="connsiteY2" fmla="*/ 2858153 h 2858153"/>
                  <a:gd name="connsiteX3" fmla="*/ 832705 w 3523399"/>
                  <a:gd name="connsiteY3" fmla="*/ 0 h 2858153"/>
                  <a:gd name="connsiteX0" fmla="*/ 2360410 w 3244926"/>
                  <a:gd name="connsiteY0" fmla="*/ 89530 h 2692656"/>
                  <a:gd name="connsiteX1" fmla="*/ 3244925 w 3244926"/>
                  <a:gd name="connsiteY1" fmla="*/ 0 h 2692656"/>
                  <a:gd name="connsiteX2" fmla="*/ 251348 w 3244926"/>
                  <a:gd name="connsiteY2" fmla="*/ 2692656 h 2692656"/>
                  <a:gd name="connsiteX3" fmla="*/ 2360410 w 3244926"/>
                  <a:gd name="connsiteY3" fmla="*/ 89530 h 2692656"/>
                  <a:gd name="connsiteX0" fmla="*/ 2394678 w 3279194"/>
                  <a:gd name="connsiteY0" fmla="*/ 89530 h 2692656"/>
                  <a:gd name="connsiteX1" fmla="*/ 3279193 w 3279194"/>
                  <a:gd name="connsiteY1" fmla="*/ 0 h 2692656"/>
                  <a:gd name="connsiteX2" fmla="*/ 285616 w 3279194"/>
                  <a:gd name="connsiteY2" fmla="*/ 2692656 h 2692656"/>
                  <a:gd name="connsiteX3" fmla="*/ 2394678 w 3279194"/>
                  <a:gd name="connsiteY3" fmla="*/ 89530 h 2692656"/>
                  <a:gd name="connsiteX0" fmla="*/ 2713830 w 3598346"/>
                  <a:gd name="connsiteY0" fmla="*/ 89530 h 2692656"/>
                  <a:gd name="connsiteX1" fmla="*/ 3598345 w 3598346"/>
                  <a:gd name="connsiteY1" fmla="*/ 0 h 2692656"/>
                  <a:gd name="connsiteX2" fmla="*/ 604768 w 3598346"/>
                  <a:gd name="connsiteY2" fmla="*/ 2692656 h 2692656"/>
                  <a:gd name="connsiteX3" fmla="*/ 2713830 w 3598346"/>
                  <a:gd name="connsiteY3" fmla="*/ 89530 h 2692656"/>
                  <a:gd name="connsiteX0" fmla="*/ 2713830 w 3598346"/>
                  <a:gd name="connsiteY0" fmla="*/ 89530 h 2692656"/>
                  <a:gd name="connsiteX1" fmla="*/ 3598345 w 3598346"/>
                  <a:gd name="connsiteY1" fmla="*/ 0 h 2692656"/>
                  <a:gd name="connsiteX2" fmla="*/ 604768 w 3598346"/>
                  <a:gd name="connsiteY2" fmla="*/ 2692656 h 2692656"/>
                  <a:gd name="connsiteX3" fmla="*/ 2713830 w 3598346"/>
                  <a:gd name="connsiteY3" fmla="*/ 89530 h 2692656"/>
                  <a:gd name="connsiteX0" fmla="*/ 3181650 w 4066166"/>
                  <a:gd name="connsiteY0" fmla="*/ 89530 h 2626099"/>
                  <a:gd name="connsiteX1" fmla="*/ 4066165 w 4066166"/>
                  <a:gd name="connsiteY1" fmla="*/ 0 h 2626099"/>
                  <a:gd name="connsiteX2" fmla="*/ 539444 w 4066166"/>
                  <a:gd name="connsiteY2" fmla="*/ 2626099 h 2626099"/>
                  <a:gd name="connsiteX3" fmla="*/ 3181650 w 4066166"/>
                  <a:gd name="connsiteY3" fmla="*/ 89530 h 2626099"/>
                  <a:gd name="connsiteX0" fmla="*/ 2861937 w 3746453"/>
                  <a:gd name="connsiteY0" fmla="*/ 89530 h 2626099"/>
                  <a:gd name="connsiteX1" fmla="*/ 3746452 w 3746453"/>
                  <a:gd name="connsiteY1" fmla="*/ 0 h 2626099"/>
                  <a:gd name="connsiteX2" fmla="*/ 219731 w 3746453"/>
                  <a:gd name="connsiteY2" fmla="*/ 2626099 h 2626099"/>
                  <a:gd name="connsiteX3" fmla="*/ 2861937 w 3746453"/>
                  <a:gd name="connsiteY3" fmla="*/ 89530 h 2626099"/>
                  <a:gd name="connsiteX0" fmla="*/ 2861937 w 3746453"/>
                  <a:gd name="connsiteY0" fmla="*/ 89530 h 2626099"/>
                  <a:gd name="connsiteX1" fmla="*/ 3746452 w 3746453"/>
                  <a:gd name="connsiteY1" fmla="*/ 0 h 2626099"/>
                  <a:gd name="connsiteX2" fmla="*/ 219731 w 3746453"/>
                  <a:gd name="connsiteY2" fmla="*/ 2626099 h 2626099"/>
                  <a:gd name="connsiteX3" fmla="*/ 2861937 w 3746453"/>
                  <a:gd name="connsiteY3" fmla="*/ 89530 h 2626099"/>
                  <a:gd name="connsiteX0" fmla="*/ 2923255 w 3807771"/>
                  <a:gd name="connsiteY0" fmla="*/ 89530 h 2610471"/>
                  <a:gd name="connsiteX1" fmla="*/ 3807770 w 3807771"/>
                  <a:gd name="connsiteY1" fmla="*/ 0 h 2610471"/>
                  <a:gd name="connsiteX2" fmla="*/ 215543 w 3807771"/>
                  <a:gd name="connsiteY2" fmla="*/ 2610471 h 2610471"/>
                  <a:gd name="connsiteX3" fmla="*/ 2923255 w 3807771"/>
                  <a:gd name="connsiteY3" fmla="*/ 89530 h 2610471"/>
                  <a:gd name="connsiteX0" fmla="*/ 2851624 w 3736140"/>
                  <a:gd name="connsiteY0" fmla="*/ 89530 h 2610471"/>
                  <a:gd name="connsiteX1" fmla="*/ 3736139 w 3736140"/>
                  <a:gd name="connsiteY1" fmla="*/ 0 h 2610471"/>
                  <a:gd name="connsiteX2" fmla="*/ 143912 w 3736140"/>
                  <a:gd name="connsiteY2" fmla="*/ 2610471 h 2610471"/>
                  <a:gd name="connsiteX3" fmla="*/ 2851624 w 3736140"/>
                  <a:gd name="connsiteY3" fmla="*/ 89530 h 2610471"/>
                  <a:gd name="connsiteX0" fmla="*/ 2858257 w 3742773"/>
                  <a:gd name="connsiteY0" fmla="*/ 89530 h 2610471"/>
                  <a:gd name="connsiteX1" fmla="*/ 3742772 w 3742773"/>
                  <a:gd name="connsiteY1" fmla="*/ 0 h 2610471"/>
                  <a:gd name="connsiteX2" fmla="*/ 150545 w 3742773"/>
                  <a:gd name="connsiteY2" fmla="*/ 2610471 h 2610471"/>
                  <a:gd name="connsiteX3" fmla="*/ 2858257 w 3742773"/>
                  <a:gd name="connsiteY3" fmla="*/ 89530 h 2610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42773" h="2610471">
                    <a:moveTo>
                      <a:pt x="2858257" y="89530"/>
                    </a:moveTo>
                    <a:lnTo>
                      <a:pt x="3742772" y="0"/>
                    </a:lnTo>
                    <a:cubicBezTo>
                      <a:pt x="3743167" y="592918"/>
                      <a:pt x="2708309" y="1934079"/>
                      <a:pt x="150545" y="2610471"/>
                    </a:cubicBezTo>
                    <a:cubicBezTo>
                      <a:pt x="-603655" y="1713856"/>
                      <a:pt x="1660173" y="1183038"/>
                      <a:pt x="2858257" y="8953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Rectangle 6">
                <a:extLst>
                  <a:ext uri="{FF2B5EF4-FFF2-40B4-BE49-F238E27FC236}">
                    <a16:creationId xmlns:a16="http://schemas.microsoft.com/office/drawing/2014/main" id="{BE99C208-0B14-D2A4-9D71-D77DCB1F48DA}"/>
                  </a:ext>
                </a:extLst>
              </p:cNvPr>
              <p:cNvSpPr/>
              <p:nvPr/>
            </p:nvSpPr>
            <p:spPr>
              <a:xfrm rot="21027340" flipH="1">
                <a:off x="6831683" y="3837537"/>
                <a:ext cx="1010768" cy="2643580"/>
              </a:xfrm>
              <a:custGeom>
                <a:avLst/>
                <a:gdLst>
                  <a:gd name="connsiteX0" fmla="*/ 0 w 471313"/>
                  <a:gd name="connsiteY0" fmla="*/ 0 h 800274"/>
                  <a:gd name="connsiteX1" fmla="*/ 471313 w 471313"/>
                  <a:gd name="connsiteY1" fmla="*/ 0 h 800274"/>
                  <a:gd name="connsiteX2" fmla="*/ 471313 w 471313"/>
                  <a:gd name="connsiteY2" fmla="*/ 800274 h 800274"/>
                  <a:gd name="connsiteX3" fmla="*/ 0 w 471313"/>
                  <a:gd name="connsiteY3" fmla="*/ 800274 h 800274"/>
                  <a:gd name="connsiteX4" fmla="*/ 0 w 471313"/>
                  <a:gd name="connsiteY4" fmla="*/ 0 h 800274"/>
                  <a:gd name="connsiteX0" fmla="*/ 302884 w 774197"/>
                  <a:gd name="connsiteY0" fmla="*/ 0 h 2858153"/>
                  <a:gd name="connsiteX1" fmla="*/ 774197 w 774197"/>
                  <a:gd name="connsiteY1" fmla="*/ 0 h 2858153"/>
                  <a:gd name="connsiteX2" fmla="*/ 774197 w 774197"/>
                  <a:gd name="connsiteY2" fmla="*/ 800274 h 2858153"/>
                  <a:gd name="connsiteX3" fmla="*/ 0 w 774197"/>
                  <a:gd name="connsiteY3" fmla="*/ 2858153 h 2858153"/>
                  <a:gd name="connsiteX4" fmla="*/ 302884 w 774197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1190755 w 1190755"/>
                  <a:gd name="connsiteY2" fmla="*/ 800274 h 2858153"/>
                  <a:gd name="connsiteX3" fmla="*/ 416558 w 1190755"/>
                  <a:gd name="connsiteY3" fmla="*/ 2858153 h 2858153"/>
                  <a:gd name="connsiteX4" fmla="*/ 719442 w 1190755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416558 w 1190755"/>
                  <a:gd name="connsiteY2" fmla="*/ 2858153 h 2858153"/>
                  <a:gd name="connsiteX3" fmla="*/ 719442 w 1190755"/>
                  <a:gd name="connsiteY3" fmla="*/ 0 h 2858153"/>
                  <a:gd name="connsiteX0" fmla="*/ 719442 w 1293055"/>
                  <a:gd name="connsiteY0" fmla="*/ 0 h 2858153"/>
                  <a:gd name="connsiteX1" fmla="*/ 1190755 w 1293055"/>
                  <a:gd name="connsiteY1" fmla="*/ 0 h 2858153"/>
                  <a:gd name="connsiteX2" fmla="*/ 416558 w 1293055"/>
                  <a:gd name="connsiteY2" fmla="*/ 2858153 h 2858153"/>
                  <a:gd name="connsiteX3" fmla="*/ 719442 w 1293055"/>
                  <a:gd name="connsiteY3" fmla="*/ 0 h 2858153"/>
                  <a:gd name="connsiteX0" fmla="*/ 832705 w 1406318"/>
                  <a:gd name="connsiteY0" fmla="*/ 0 h 2858153"/>
                  <a:gd name="connsiteX1" fmla="*/ 1304018 w 1406318"/>
                  <a:gd name="connsiteY1" fmla="*/ 0 h 2858153"/>
                  <a:gd name="connsiteX2" fmla="*/ 529821 w 1406318"/>
                  <a:gd name="connsiteY2" fmla="*/ 2858153 h 2858153"/>
                  <a:gd name="connsiteX3" fmla="*/ 832705 w 1406318"/>
                  <a:gd name="connsiteY3" fmla="*/ 0 h 2858153"/>
                  <a:gd name="connsiteX0" fmla="*/ 832705 w 1498722"/>
                  <a:gd name="connsiteY0" fmla="*/ 0 h 2858153"/>
                  <a:gd name="connsiteX1" fmla="*/ 1304018 w 1498722"/>
                  <a:gd name="connsiteY1" fmla="*/ 0 h 2858153"/>
                  <a:gd name="connsiteX2" fmla="*/ 529821 w 1498722"/>
                  <a:gd name="connsiteY2" fmla="*/ 2858153 h 2858153"/>
                  <a:gd name="connsiteX3" fmla="*/ 832705 w 1498722"/>
                  <a:gd name="connsiteY3" fmla="*/ 0 h 2858153"/>
                  <a:gd name="connsiteX0" fmla="*/ 832705 w 3523399"/>
                  <a:gd name="connsiteY0" fmla="*/ 0 h 2858153"/>
                  <a:gd name="connsiteX1" fmla="*/ 3523398 w 3523399"/>
                  <a:gd name="connsiteY1" fmla="*/ 165497 h 2858153"/>
                  <a:gd name="connsiteX2" fmla="*/ 529821 w 3523399"/>
                  <a:gd name="connsiteY2" fmla="*/ 2858153 h 2858153"/>
                  <a:gd name="connsiteX3" fmla="*/ 832705 w 3523399"/>
                  <a:gd name="connsiteY3" fmla="*/ 0 h 2858153"/>
                  <a:gd name="connsiteX0" fmla="*/ 2360410 w 3244926"/>
                  <a:gd name="connsiteY0" fmla="*/ 89530 h 2692656"/>
                  <a:gd name="connsiteX1" fmla="*/ 3244925 w 3244926"/>
                  <a:gd name="connsiteY1" fmla="*/ 0 h 2692656"/>
                  <a:gd name="connsiteX2" fmla="*/ 251348 w 3244926"/>
                  <a:gd name="connsiteY2" fmla="*/ 2692656 h 2692656"/>
                  <a:gd name="connsiteX3" fmla="*/ 2360410 w 3244926"/>
                  <a:gd name="connsiteY3" fmla="*/ 89530 h 2692656"/>
                  <a:gd name="connsiteX0" fmla="*/ 2394678 w 3279194"/>
                  <a:gd name="connsiteY0" fmla="*/ 89530 h 2692656"/>
                  <a:gd name="connsiteX1" fmla="*/ 3279193 w 3279194"/>
                  <a:gd name="connsiteY1" fmla="*/ 0 h 2692656"/>
                  <a:gd name="connsiteX2" fmla="*/ 285616 w 3279194"/>
                  <a:gd name="connsiteY2" fmla="*/ 2692656 h 2692656"/>
                  <a:gd name="connsiteX3" fmla="*/ 2394678 w 3279194"/>
                  <a:gd name="connsiteY3" fmla="*/ 89530 h 2692656"/>
                  <a:gd name="connsiteX0" fmla="*/ 2713830 w 3598346"/>
                  <a:gd name="connsiteY0" fmla="*/ 89530 h 2692656"/>
                  <a:gd name="connsiteX1" fmla="*/ 3598345 w 3598346"/>
                  <a:gd name="connsiteY1" fmla="*/ 0 h 2692656"/>
                  <a:gd name="connsiteX2" fmla="*/ 604768 w 3598346"/>
                  <a:gd name="connsiteY2" fmla="*/ 2692656 h 2692656"/>
                  <a:gd name="connsiteX3" fmla="*/ 2713830 w 3598346"/>
                  <a:gd name="connsiteY3" fmla="*/ 89530 h 2692656"/>
                  <a:gd name="connsiteX0" fmla="*/ 2713830 w 3598346"/>
                  <a:gd name="connsiteY0" fmla="*/ 89530 h 2692656"/>
                  <a:gd name="connsiteX1" fmla="*/ 3598345 w 3598346"/>
                  <a:gd name="connsiteY1" fmla="*/ 0 h 2692656"/>
                  <a:gd name="connsiteX2" fmla="*/ 604768 w 3598346"/>
                  <a:gd name="connsiteY2" fmla="*/ 2692656 h 2692656"/>
                  <a:gd name="connsiteX3" fmla="*/ 2713830 w 3598346"/>
                  <a:gd name="connsiteY3" fmla="*/ 89530 h 2692656"/>
                  <a:gd name="connsiteX0" fmla="*/ 3181650 w 4066166"/>
                  <a:gd name="connsiteY0" fmla="*/ 89530 h 2626099"/>
                  <a:gd name="connsiteX1" fmla="*/ 4066165 w 4066166"/>
                  <a:gd name="connsiteY1" fmla="*/ 0 h 2626099"/>
                  <a:gd name="connsiteX2" fmla="*/ 539444 w 4066166"/>
                  <a:gd name="connsiteY2" fmla="*/ 2626099 h 2626099"/>
                  <a:gd name="connsiteX3" fmla="*/ 3181650 w 4066166"/>
                  <a:gd name="connsiteY3" fmla="*/ 89530 h 2626099"/>
                  <a:gd name="connsiteX0" fmla="*/ 2861937 w 3746453"/>
                  <a:gd name="connsiteY0" fmla="*/ 89530 h 2626099"/>
                  <a:gd name="connsiteX1" fmla="*/ 3746452 w 3746453"/>
                  <a:gd name="connsiteY1" fmla="*/ 0 h 2626099"/>
                  <a:gd name="connsiteX2" fmla="*/ 219731 w 3746453"/>
                  <a:gd name="connsiteY2" fmla="*/ 2626099 h 2626099"/>
                  <a:gd name="connsiteX3" fmla="*/ 2861937 w 3746453"/>
                  <a:gd name="connsiteY3" fmla="*/ 89530 h 2626099"/>
                  <a:gd name="connsiteX0" fmla="*/ 2861937 w 3746453"/>
                  <a:gd name="connsiteY0" fmla="*/ 89530 h 2626099"/>
                  <a:gd name="connsiteX1" fmla="*/ 3746452 w 3746453"/>
                  <a:gd name="connsiteY1" fmla="*/ 0 h 2626099"/>
                  <a:gd name="connsiteX2" fmla="*/ 219731 w 3746453"/>
                  <a:gd name="connsiteY2" fmla="*/ 2626099 h 2626099"/>
                  <a:gd name="connsiteX3" fmla="*/ 2861937 w 3746453"/>
                  <a:gd name="connsiteY3" fmla="*/ 89530 h 2626099"/>
                  <a:gd name="connsiteX0" fmla="*/ 2923255 w 3807771"/>
                  <a:gd name="connsiteY0" fmla="*/ 89530 h 2610471"/>
                  <a:gd name="connsiteX1" fmla="*/ 3807770 w 3807771"/>
                  <a:gd name="connsiteY1" fmla="*/ 0 h 2610471"/>
                  <a:gd name="connsiteX2" fmla="*/ 215543 w 3807771"/>
                  <a:gd name="connsiteY2" fmla="*/ 2610471 h 2610471"/>
                  <a:gd name="connsiteX3" fmla="*/ 2923255 w 3807771"/>
                  <a:gd name="connsiteY3" fmla="*/ 89530 h 2610471"/>
                  <a:gd name="connsiteX0" fmla="*/ 2851624 w 3736140"/>
                  <a:gd name="connsiteY0" fmla="*/ 89530 h 2610471"/>
                  <a:gd name="connsiteX1" fmla="*/ 3736139 w 3736140"/>
                  <a:gd name="connsiteY1" fmla="*/ 0 h 2610471"/>
                  <a:gd name="connsiteX2" fmla="*/ 143912 w 3736140"/>
                  <a:gd name="connsiteY2" fmla="*/ 2610471 h 2610471"/>
                  <a:gd name="connsiteX3" fmla="*/ 2851624 w 3736140"/>
                  <a:gd name="connsiteY3" fmla="*/ 89530 h 2610471"/>
                  <a:gd name="connsiteX0" fmla="*/ 2858257 w 3742773"/>
                  <a:gd name="connsiteY0" fmla="*/ 89530 h 2610471"/>
                  <a:gd name="connsiteX1" fmla="*/ 3742772 w 3742773"/>
                  <a:gd name="connsiteY1" fmla="*/ 0 h 2610471"/>
                  <a:gd name="connsiteX2" fmla="*/ 150545 w 3742773"/>
                  <a:gd name="connsiteY2" fmla="*/ 2610471 h 2610471"/>
                  <a:gd name="connsiteX3" fmla="*/ 2858257 w 3742773"/>
                  <a:gd name="connsiteY3" fmla="*/ 89530 h 2610471"/>
                  <a:gd name="connsiteX0" fmla="*/ 1813933 w 3836364"/>
                  <a:gd name="connsiteY0" fmla="*/ 0 h 2643580"/>
                  <a:gd name="connsiteX1" fmla="*/ 3836363 w 3836364"/>
                  <a:gd name="connsiteY1" fmla="*/ 33109 h 2643580"/>
                  <a:gd name="connsiteX2" fmla="*/ 244136 w 3836364"/>
                  <a:gd name="connsiteY2" fmla="*/ 2643580 h 2643580"/>
                  <a:gd name="connsiteX3" fmla="*/ 1813933 w 3836364"/>
                  <a:gd name="connsiteY3" fmla="*/ 0 h 2643580"/>
                  <a:gd name="connsiteX0" fmla="*/ 1813933 w 2745741"/>
                  <a:gd name="connsiteY0" fmla="*/ 0 h 2643580"/>
                  <a:gd name="connsiteX1" fmla="*/ 2745594 w 2745741"/>
                  <a:gd name="connsiteY1" fmla="*/ 4402 h 2643580"/>
                  <a:gd name="connsiteX2" fmla="*/ 244136 w 2745741"/>
                  <a:gd name="connsiteY2" fmla="*/ 2643580 h 2643580"/>
                  <a:gd name="connsiteX3" fmla="*/ 1813933 w 2745741"/>
                  <a:gd name="connsiteY3" fmla="*/ 0 h 2643580"/>
                  <a:gd name="connsiteX0" fmla="*/ 2085325 w 3017133"/>
                  <a:gd name="connsiteY0" fmla="*/ 0 h 2643580"/>
                  <a:gd name="connsiteX1" fmla="*/ 3016986 w 3017133"/>
                  <a:gd name="connsiteY1" fmla="*/ 4402 h 2643580"/>
                  <a:gd name="connsiteX2" fmla="*/ 515528 w 3017133"/>
                  <a:gd name="connsiteY2" fmla="*/ 2643580 h 2643580"/>
                  <a:gd name="connsiteX3" fmla="*/ 2085325 w 3017133"/>
                  <a:gd name="connsiteY3" fmla="*/ 0 h 2643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17133" h="2643580">
                    <a:moveTo>
                      <a:pt x="2085325" y="0"/>
                    </a:moveTo>
                    <a:lnTo>
                      <a:pt x="3016986" y="4402"/>
                    </a:lnTo>
                    <a:cubicBezTo>
                      <a:pt x="3017381" y="597320"/>
                      <a:pt x="3073292" y="1967188"/>
                      <a:pt x="515528" y="2643580"/>
                    </a:cubicBezTo>
                    <a:cubicBezTo>
                      <a:pt x="-886617" y="1796341"/>
                      <a:pt x="887241" y="1093508"/>
                      <a:pt x="2085325" y="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Rectangle 6">
                <a:extLst>
                  <a:ext uri="{FF2B5EF4-FFF2-40B4-BE49-F238E27FC236}">
                    <a16:creationId xmlns:a16="http://schemas.microsoft.com/office/drawing/2014/main" id="{9B303043-7EFA-EBA4-516D-DC566C8C133A}"/>
                  </a:ext>
                </a:extLst>
              </p:cNvPr>
              <p:cNvSpPr/>
              <p:nvPr/>
            </p:nvSpPr>
            <p:spPr>
              <a:xfrm rot="19221806">
                <a:off x="5857564" y="2447221"/>
                <a:ext cx="1498722" cy="2858153"/>
              </a:xfrm>
              <a:custGeom>
                <a:avLst/>
                <a:gdLst>
                  <a:gd name="connsiteX0" fmla="*/ 0 w 471313"/>
                  <a:gd name="connsiteY0" fmla="*/ 0 h 800274"/>
                  <a:gd name="connsiteX1" fmla="*/ 471313 w 471313"/>
                  <a:gd name="connsiteY1" fmla="*/ 0 h 800274"/>
                  <a:gd name="connsiteX2" fmla="*/ 471313 w 471313"/>
                  <a:gd name="connsiteY2" fmla="*/ 800274 h 800274"/>
                  <a:gd name="connsiteX3" fmla="*/ 0 w 471313"/>
                  <a:gd name="connsiteY3" fmla="*/ 800274 h 800274"/>
                  <a:gd name="connsiteX4" fmla="*/ 0 w 471313"/>
                  <a:gd name="connsiteY4" fmla="*/ 0 h 800274"/>
                  <a:gd name="connsiteX0" fmla="*/ 302884 w 774197"/>
                  <a:gd name="connsiteY0" fmla="*/ 0 h 2858153"/>
                  <a:gd name="connsiteX1" fmla="*/ 774197 w 774197"/>
                  <a:gd name="connsiteY1" fmla="*/ 0 h 2858153"/>
                  <a:gd name="connsiteX2" fmla="*/ 774197 w 774197"/>
                  <a:gd name="connsiteY2" fmla="*/ 800274 h 2858153"/>
                  <a:gd name="connsiteX3" fmla="*/ 0 w 774197"/>
                  <a:gd name="connsiteY3" fmla="*/ 2858153 h 2858153"/>
                  <a:gd name="connsiteX4" fmla="*/ 302884 w 774197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1190755 w 1190755"/>
                  <a:gd name="connsiteY2" fmla="*/ 800274 h 2858153"/>
                  <a:gd name="connsiteX3" fmla="*/ 416558 w 1190755"/>
                  <a:gd name="connsiteY3" fmla="*/ 2858153 h 2858153"/>
                  <a:gd name="connsiteX4" fmla="*/ 719442 w 1190755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416558 w 1190755"/>
                  <a:gd name="connsiteY2" fmla="*/ 2858153 h 2858153"/>
                  <a:gd name="connsiteX3" fmla="*/ 719442 w 1190755"/>
                  <a:gd name="connsiteY3" fmla="*/ 0 h 2858153"/>
                  <a:gd name="connsiteX0" fmla="*/ 719442 w 1293055"/>
                  <a:gd name="connsiteY0" fmla="*/ 0 h 2858153"/>
                  <a:gd name="connsiteX1" fmla="*/ 1190755 w 1293055"/>
                  <a:gd name="connsiteY1" fmla="*/ 0 h 2858153"/>
                  <a:gd name="connsiteX2" fmla="*/ 416558 w 1293055"/>
                  <a:gd name="connsiteY2" fmla="*/ 2858153 h 2858153"/>
                  <a:gd name="connsiteX3" fmla="*/ 719442 w 1293055"/>
                  <a:gd name="connsiteY3" fmla="*/ 0 h 2858153"/>
                  <a:gd name="connsiteX0" fmla="*/ 832705 w 1406318"/>
                  <a:gd name="connsiteY0" fmla="*/ 0 h 2858153"/>
                  <a:gd name="connsiteX1" fmla="*/ 1304018 w 1406318"/>
                  <a:gd name="connsiteY1" fmla="*/ 0 h 2858153"/>
                  <a:gd name="connsiteX2" fmla="*/ 529821 w 1406318"/>
                  <a:gd name="connsiteY2" fmla="*/ 2858153 h 2858153"/>
                  <a:gd name="connsiteX3" fmla="*/ 832705 w 1406318"/>
                  <a:gd name="connsiteY3" fmla="*/ 0 h 2858153"/>
                  <a:gd name="connsiteX0" fmla="*/ 832705 w 1498722"/>
                  <a:gd name="connsiteY0" fmla="*/ 0 h 2858153"/>
                  <a:gd name="connsiteX1" fmla="*/ 1304018 w 1498722"/>
                  <a:gd name="connsiteY1" fmla="*/ 0 h 2858153"/>
                  <a:gd name="connsiteX2" fmla="*/ 529821 w 1498722"/>
                  <a:gd name="connsiteY2" fmla="*/ 2858153 h 2858153"/>
                  <a:gd name="connsiteX3" fmla="*/ 832705 w 1498722"/>
                  <a:gd name="connsiteY3" fmla="*/ 0 h 2858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8722" h="2858153">
                    <a:moveTo>
                      <a:pt x="832705" y="0"/>
                    </a:moveTo>
                    <a:lnTo>
                      <a:pt x="1304018" y="0"/>
                    </a:lnTo>
                    <a:cubicBezTo>
                      <a:pt x="1304413" y="592918"/>
                      <a:pt x="2080899" y="1670393"/>
                      <a:pt x="529821" y="2858153"/>
                    </a:cubicBezTo>
                    <a:cubicBezTo>
                      <a:pt x="-519281" y="1760854"/>
                      <a:pt x="209344" y="806936"/>
                      <a:pt x="832705" y="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Isosceles Triangle 8">
                <a:extLst>
                  <a:ext uri="{FF2B5EF4-FFF2-40B4-BE49-F238E27FC236}">
                    <a16:creationId xmlns:a16="http://schemas.microsoft.com/office/drawing/2014/main" id="{35EDB692-834E-FFEC-E956-B58B7C82C6A2}"/>
                  </a:ext>
                </a:extLst>
              </p:cNvPr>
              <p:cNvSpPr/>
              <p:nvPr/>
            </p:nvSpPr>
            <p:spPr>
              <a:xfrm rot="8894888">
                <a:off x="6291231" y="3828177"/>
                <a:ext cx="1419721" cy="1362461"/>
              </a:xfrm>
              <a:custGeom>
                <a:avLst/>
                <a:gdLst>
                  <a:gd name="connsiteX0" fmla="*/ 0 w 691561"/>
                  <a:gd name="connsiteY0" fmla="*/ 1316002 h 1316002"/>
                  <a:gd name="connsiteX1" fmla="*/ 345781 w 691561"/>
                  <a:gd name="connsiteY1" fmla="*/ 0 h 1316002"/>
                  <a:gd name="connsiteX2" fmla="*/ 691561 w 691561"/>
                  <a:gd name="connsiteY2" fmla="*/ 1316002 h 1316002"/>
                  <a:gd name="connsiteX3" fmla="*/ 0 w 691561"/>
                  <a:gd name="connsiteY3" fmla="*/ 1316002 h 1316002"/>
                  <a:gd name="connsiteX0" fmla="*/ 0 w 1006634"/>
                  <a:gd name="connsiteY0" fmla="*/ 1316002 h 1316002"/>
                  <a:gd name="connsiteX1" fmla="*/ 345781 w 1006634"/>
                  <a:gd name="connsiteY1" fmla="*/ 0 h 1316002"/>
                  <a:gd name="connsiteX2" fmla="*/ 1006634 w 1006634"/>
                  <a:gd name="connsiteY2" fmla="*/ 1253356 h 1316002"/>
                  <a:gd name="connsiteX3" fmla="*/ 0 w 1006634"/>
                  <a:gd name="connsiteY3" fmla="*/ 1316002 h 1316002"/>
                  <a:gd name="connsiteX0" fmla="*/ 0 w 1014479"/>
                  <a:gd name="connsiteY0" fmla="*/ 1316002 h 1316002"/>
                  <a:gd name="connsiteX1" fmla="*/ 345781 w 1014479"/>
                  <a:gd name="connsiteY1" fmla="*/ 0 h 1316002"/>
                  <a:gd name="connsiteX2" fmla="*/ 1014479 w 1014479"/>
                  <a:gd name="connsiteY2" fmla="*/ 1276880 h 1316002"/>
                  <a:gd name="connsiteX3" fmla="*/ 0 w 1014479"/>
                  <a:gd name="connsiteY3" fmla="*/ 1316002 h 1316002"/>
                  <a:gd name="connsiteX0" fmla="*/ 0 w 1023530"/>
                  <a:gd name="connsiteY0" fmla="*/ 1316002 h 1316002"/>
                  <a:gd name="connsiteX1" fmla="*/ 345781 w 1023530"/>
                  <a:gd name="connsiteY1" fmla="*/ 0 h 1316002"/>
                  <a:gd name="connsiteX2" fmla="*/ 1014479 w 1023530"/>
                  <a:gd name="connsiteY2" fmla="*/ 1276880 h 1316002"/>
                  <a:gd name="connsiteX3" fmla="*/ 0 w 1023530"/>
                  <a:gd name="connsiteY3" fmla="*/ 1316002 h 1316002"/>
                  <a:gd name="connsiteX0" fmla="*/ 0 w 1023989"/>
                  <a:gd name="connsiteY0" fmla="*/ 1316002 h 1316002"/>
                  <a:gd name="connsiteX1" fmla="*/ 345781 w 1023989"/>
                  <a:gd name="connsiteY1" fmla="*/ 0 h 1316002"/>
                  <a:gd name="connsiteX2" fmla="*/ 1014479 w 1023989"/>
                  <a:gd name="connsiteY2" fmla="*/ 1276880 h 1316002"/>
                  <a:gd name="connsiteX3" fmla="*/ 0 w 1023989"/>
                  <a:gd name="connsiteY3" fmla="*/ 1316002 h 1316002"/>
                  <a:gd name="connsiteX0" fmla="*/ 23809 w 1047798"/>
                  <a:gd name="connsiteY0" fmla="*/ 1316002 h 1316002"/>
                  <a:gd name="connsiteX1" fmla="*/ 369590 w 1047798"/>
                  <a:gd name="connsiteY1" fmla="*/ 0 h 1316002"/>
                  <a:gd name="connsiteX2" fmla="*/ 1038288 w 1047798"/>
                  <a:gd name="connsiteY2" fmla="*/ 1276880 h 1316002"/>
                  <a:gd name="connsiteX3" fmla="*/ 23809 w 1047798"/>
                  <a:gd name="connsiteY3" fmla="*/ 1316002 h 1316002"/>
                  <a:gd name="connsiteX0" fmla="*/ 30647 w 1054433"/>
                  <a:gd name="connsiteY0" fmla="*/ 1319985 h 1319985"/>
                  <a:gd name="connsiteX1" fmla="*/ 363958 w 1054433"/>
                  <a:gd name="connsiteY1" fmla="*/ 0 h 1319985"/>
                  <a:gd name="connsiteX2" fmla="*/ 1045126 w 1054433"/>
                  <a:gd name="connsiteY2" fmla="*/ 1280863 h 1319985"/>
                  <a:gd name="connsiteX3" fmla="*/ 30647 w 1054433"/>
                  <a:gd name="connsiteY3" fmla="*/ 1319985 h 1319985"/>
                  <a:gd name="connsiteX0" fmla="*/ 0 w 1431162"/>
                  <a:gd name="connsiteY0" fmla="*/ 1362847 h 1362847"/>
                  <a:gd name="connsiteX1" fmla="*/ 740687 w 1431162"/>
                  <a:gd name="connsiteY1" fmla="*/ 0 h 1362847"/>
                  <a:gd name="connsiteX2" fmla="*/ 1421855 w 1431162"/>
                  <a:gd name="connsiteY2" fmla="*/ 1280863 h 1362847"/>
                  <a:gd name="connsiteX3" fmla="*/ 0 w 1431162"/>
                  <a:gd name="connsiteY3" fmla="*/ 1362847 h 1362847"/>
                  <a:gd name="connsiteX0" fmla="*/ 0 w 1431162"/>
                  <a:gd name="connsiteY0" fmla="*/ 1362847 h 1362847"/>
                  <a:gd name="connsiteX1" fmla="*/ 740687 w 1431162"/>
                  <a:gd name="connsiteY1" fmla="*/ 0 h 1362847"/>
                  <a:gd name="connsiteX2" fmla="*/ 1421855 w 1431162"/>
                  <a:gd name="connsiteY2" fmla="*/ 1280863 h 1362847"/>
                  <a:gd name="connsiteX3" fmla="*/ 0 w 1431162"/>
                  <a:gd name="connsiteY3" fmla="*/ 1362847 h 1362847"/>
                  <a:gd name="connsiteX0" fmla="*/ 0 w 1431162"/>
                  <a:gd name="connsiteY0" fmla="*/ 1362847 h 1362847"/>
                  <a:gd name="connsiteX1" fmla="*/ 740687 w 1431162"/>
                  <a:gd name="connsiteY1" fmla="*/ 0 h 1362847"/>
                  <a:gd name="connsiteX2" fmla="*/ 1421855 w 1431162"/>
                  <a:gd name="connsiteY2" fmla="*/ 1280863 h 1362847"/>
                  <a:gd name="connsiteX3" fmla="*/ 0 w 1431162"/>
                  <a:gd name="connsiteY3" fmla="*/ 1362847 h 1362847"/>
                  <a:gd name="connsiteX0" fmla="*/ 0 w 1431162"/>
                  <a:gd name="connsiteY0" fmla="*/ 1362847 h 1362847"/>
                  <a:gd name="connsiteX1" fmla="*/ 740687 w 1431162"/>
                  <a:gd name="connsiteY1" fmla="*/ 0 h 1362847"/>
                  <a:gd name="connsiteX2" fmla="*/ 1421855 w 1431162"/>
                  <a:gd name="connsiteY2" fmla="*/ 1280863 h 1362847"/>
                  <a:gd name="connsiteX3" fmla="*/ 0 w 1431162"/>
                  <a:gd name="connsiteY3" fmla="*/ 1362847 h 1362847"/>
                  <a:gd name="connsiteX0" fmla="*/ 0 w 1431162"/>
                  <a:gd name="connsiteY0" fmla="*/ 1362847 h 1362847"/>
                  <a:gd name="connsiteX1" fmla="*/ 740687 w 1431162"/>
                  <a:gd name="connsiteY1" fmla="*/ 0 h 1362847"/>
                  <a:gd name="connsiteX2" fmla="*/ 1421855 w 1431162"/>
                  <a:gd name="connsiteY2" fmla="*/ 1280863 h 1362847"/>
                  <a:gd name="connsiteX3" fmla="*/ 0 w 1431162"/>
                  <a:gd name="connsiteY3" fmla="*/ 1362847 h 1362847"/>
                  <a:gd name="connsiteX0" fmla="*/ 0 w 1419721"/>
                  <a:gd name="connsiteY0" fmla="*/ 1362461 h 1362461"/>
                  <a:gd name="connsiteX1" fmla="*/ 729246 w 1419721"/>
                  <a:gd name="connsiteY1" fmla="*/ 0 h 1362461"/>
                  <a:gd name="connsiteX2" fmla="*/ 1410414 w 1419721"/>
                  <a:gd name="connsiteY2" fmla="*/ 1280863 h 1362461"/>
                  <a:gd name="connsiteX3" fmla="*/ 0 w 1419721"/>
                  <a:gd name="connsiteY3" fmla="*/ 1362461 h 1362461"/>
                  <a:gd name="connsiteX0" fmla="*/ 0 w 1419721"/>
                  <a:gd name="connsiteY0" fmla="*/ 1362461 h 1362461"/>
                  <a:gd name="connsiteX1" fmla="*/ 729246 w 1419721"/>
                  <a:gd name="connsiteY1" fmla="*/ 0 h 1362461"/>
                  <a:gd name="connsiteX2" fmla="*/ 1410414 w 1419721"/>
                  <a:gd name="connsiteY2" fmla="*/ 1280863 h 1362461"/>
                  <a:gd name="connsiteX3" fmla="*/ 0 w 1419721"/>
                  <a:gd name="connsiteY3" fmla="*/ 1362461 h 1362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9721" h="1362461">
                    <a:moveTo>
                      <a:pt x="0" y="1362461"/>
                    </a:moveTo>
                    <a:cubicBezTo>
                      <a:pt x="40195" y="996822"/>
                      <a:pt x="240547" y="468927"/>
                      <a:pt x="729246" y="0"/>
                    </a:cubicBezTo>
                    <a:cubicBezTo>
                      <a:pt x="981934" y="160292"/>
                      <a:pt x="1494997" y="750553"/>
                      <a:pt x="1410414" y="1280863"/>
                    </a:cubicBezTo>
                    <a:lnTo>
                      <a:pt x="0" y="136246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Rectangle 7">
                <a:extLst>
                  <a:ext uri="{FF2B5EF4-FFF2-40B4-BE49-F238E27FC236}">
                    <a16:creationId xmlns:a16="http://schemas.microsoft.com/office/drawing/2014/main" id="{D4B158AC-6E0A-0549-24A5-4B56F818D1CE}"/>
                  </a:ext>
                </a:extLst>
              </p:cNvPr>
              <p:cNvSpPr/>
              <p:nvPr/>
            </p:nvSpPr>
            <p:spPr>
              <a:xfrm rot="19800066">
                <a:off x="5828066" y="3225169"/>
                <a:ext cx="1430737" cy="1043827"/>
              </a:xfrm>
              <a:custGeom>
                <a:avLst/>
                <a:gdLst>
                  <a:gd name="connsiteX0" fmla="*/ 0 w 799375"/>
                  <a:gd name="connsiteY0" fmla="*/ 0 h 283754"/>
                  <a:gd name="connsiteX1" fmla="*/ 799375 w 799375"/>
                  <a:gd name="connsiteY1" fmla="*/ 0 h 283754"/>
                  <a:gd name="connsiteX2" fmla="*/ 799375 w 799375"/>
                  <a:gd name="connsiteY2" fmla="*/ 283754 h 283754"/>
                  <a:gd name="connsiteX3" fmla="*/ 0 w 799375"/>
                  <a:gd name="connsiteY3" fmla="*/ 283754 h 283754"/>
                  <a:gd name="connsiteX4" fmla="*/ 0 w 799375"/>
                  <a:gd name="connsiteY4" fmla="*/ 0 h 283754"/>
                  <a:gd name="connsiteX0" fmla="*/ 0 w 819173"/>
                  <a:gd name="connsiteY0" fmla="*/ 0 h 295183"/>
                  <a:gd name="connsiteX1" fmla="*/ 819173 w 819173"/>
                  <a:gd name="connsiteY1" fmla="*/ 11429 h 295183"/>
                  <a:gd name="connsiteX2" fmla="*/ 819173 w 819173"/>
                  <a:gd name="connsiteY2" fmla="*/ 295183 h 295183"/>
                  <a:gd name="connsiteX3" fmla="*/ 19798 w 819173"/>
                  <a:gd name="connsiteY3" fmla="*/ 295183 h 295183"/>
                  <a:gd name="connsiteX4" fmla="*/ 0 w 819173"/>
                  <a:gd name="connsiteY4" fmla="*/ 0 h 295183"/>
                  <a:gd name="connsiteX0" fmla="*/ 221176 w 1040349"/>
                  <a:gd name="connsiteY0" fmla="*/ 0 h 499213"/>
                  <a:gd name="connsiteX1" fmla="*/ 1040349 w 1040349"/>
                  <a:gd name="connsiteY1" fmla="*/ 11429 h 499213"/>
                  <a:gd name="connsiteX2" fmla="*/ 1040349 w 1040349"/>
                  <a:gd name="connsiteY2" fmla="*/ 295183 h 499213"/>
                  <a:gd name="connsiteX3" fmla="*/ 0 w 1040349"/>
                  <a:gd name="connsiteY3" fmla="*/ 499213 h 499213"/>
                  <a:gd name="connsiteX4" fmla="*/ 221176 w 1040349"/>
                  <a:gd name="connsiteY4" fmla="*/ 0 h 499213"/>
                  <a:gd name="connsiteX0" fmla="*/ 221176 w 1040349"/>
                  <a:gd name="connsiteY0" fmla="*/ 0 h 499213"/>
                  <a:gd name="connsiteX1" fmla="*/ 1040349 w 1040349"/>
                  <a:gd name="connsiteY1" fmla="*/ 11429 h 499213"/>
                  <a:gd name="connsiteX2" fmla="*/ 1040349 w 1040349"/>
                  <a:gd name="connsiteY2" fmla="*/ 295183 h 499213"/>
                  <a:gd name="connsiteX3" fmla="*/ 534506 w 1040349"/>
                  <a:gd name="connsiteY3" fmla="*/ 426740 h 499213"/>
                  <a:gd name="connsiteX4" fmla="*/ 0 w 1040349"/>
                  <a:gd name="connsiteY4" fmla="*/ 499213 h 499213"/>
                  <a:gd name="connsiteX5" fmla="*/ 221176 w 1040349"/>
                  <a:gd name="connsiteY5" fmla="*/ 0 h 499213"/>
                  <a:gd name="connsiteX0" fmla="*/ 0 w 819173"/>
                  <a:gd name="connsiteY0" fmla="*/ 0 h 426740"/>
                  <a:gd name="connsiteX1" fmla="*/ 819173 w 819173"/>
                  <a:gd name="connsiteY1" fmla="*/ 11429 h 426740"/>
                  <a:gd name="connsiteX2" fmla="*/ 819173 w 819173"/>
                  <a:gd name="connsiteY2" fmla="*/ 295183 h 426740"/>
                  <a:gd name="connsiteX3" fmla="*/ 313330 w 819173"/>
                  <a:gd name="connsiteY3" fmla="*/ 426740 h 426740"/>
                  <a:gd name="connsiteX4" fmla="*/ 0 w 819173"/>
                  <a:gd name="connsiteY4" fmla="*/ 0 h 426740"/>
                  <a:gd name="connsiteX0" fmla="*/ 130109 w 949282"/>
                  <a:gd name="connsiteY0" fmla="*/ 0 h 526485"/>
                  <a:gd name="connsiteX1" fmla="*/ 949282 w 949282"/>
                  <a:gd name="connsiteY1" fmla="*/ 11429 h 526485"/>
                  <a:gd name="connsiteX2" fmla="*/ 949282 w 949282"/>
                  <a:gd name="connsiteY2" fmla="*/ 295183 h 526485"/>
                  <a:gd name="connsiteX3" fmla="*/ 443439 w 949282"/>
                  <a:gd name="connsiteY3" fmla="*/ 426740 h 526485"/>
                  <a:gd name="connsiteX4" fmla="*/ 130109 w 949282"/>
                  <a:gd name="connsiteY4" fmla="*/ 0 h 526485"/>
                  <a:gd name="connsiteX0" fmla="*/ 195454 w 1014627"/>
                  <a:gd name="connsiteY0" fmla="*/ 0 h 536248"/>
                  <a:gd name="connsiteX1" fmla="*/ 1014627 w 1014627"/>
                  <a:gd name="connsiteY1" fmla="*/ 11429 h 536248"/>
                  <a:gd name="connsiteX2" fmla="*/ 1014627 w 1014627"/>
                  <a:gd name="connsiteY2" fmla="*/ 295183 h 536248"/>
                  <a:gd name="connsiteX3" fmla="*/ 508784 w 1014627"/>
                  <a:gd name="connsiteY3" fmla="*/ 426740 h 536248"/>
                  <a:gd name="connsiteX4" fmla="*/ 195454 w 1014627"/>
                  <a:gd name="connsiteY4" fmla="*/ 0 h 536248"/>
                  <a:gd name="connsiteX0" fmla="*/ 195454 w 1014627"/>
                  <a:gd name="connsiteY0" fmla="*/ 0 h 536248"/>
                  <a:gd name="connsiteX1" fmla="*/ 1014627 w 1014627"/>
                  <a:gd name="connsiteY1" fmla="*/ 11429 h 536248"/>
                  <a:gd name="connsiteX2" fmla="*/ 508784 w 1014627"/>
                  <a:gd name="connsiteY2" fmla="*/ 426740 h 536248"/>
                  <a:gd name="connsiteX3" fmla="*/ 195454 w 1014627"/>
                  <a:gd name="connsiteY3" fmla="*/ 0 h 536248"/>
                  <a:gd name="connsiteX0" fmla="*/ 195454 w 1100883"/>
                  <a:gd name="connsiteY0" fmla="*/ 0 h 536248"/>
                  <a:gd name="connsiteX1" fmla="*/ 1014627 w 1100883"/>
                  <a:gd name="connsiteY1" fmla="*/ 11429 h 536248"/>
                  <a:gd name="connsiteX2" fmla="*/ 508784 w 1100883"/>
                  <a:gd name="connsiteY2" fmla="*/ 426740 h 536248"/>
                  <a:gd name="connsiteX3" fmla="*/ 195454 w 1100883"/>
                  <a:gd name="connsiteY3" fmla="*/ 0 h 536248"/>
                  <a:gd name="connsiteX0" fmla="*/ 195454 w 1184649"/>
                  <a:gd name="connsiteY0" fmla="*/ 0 h 536248"/>
                  <a:gd name="connsiteX1" fmla="*/ 1014627 w 1184649"/>
                  <a:gd name="connsiteY1" fmla="*/ 11429 h 536248"/>
                  <a:gd name="connsiteX2" fmla="*/ 508784 w 1184649"/>
                  <a:gd name="connsiteY2" fmla="*/ 426740 h 536248"/>
                  <a:gd name="connsiteX3" fmla="*/ 195454 w 1184649"/>
                  <a:gd name="connsiteY3" fmla="*/ 0 h 536248"/>
                  <a:gd name="connsiteX0" fmla="*/ 195454 w 1187920"/>
                  <a:gd name="connsiteY0" fmla="*/ 0 h 536248"/>
                  <a:gd name="connsiteX1" fmla="*/ 1014627 w 1187920"/>
                  <a:gd name="connsiteY1" fmla="*/ 11429 h 536248"/>
                  <a:gd name="connsiteX2" fmla="*/ 508784 w 1187920"/>
                  <a:gd name="connsiteY2" fmla="*/ 426740 h 536248"/>
                  <a:gd name="connsiteX3" fmla="*/ 195454 w 1187920"/>
                  <a:gd name="connsiteY3" fmla="*/ 0 h 536248"/>
                  <a:gd name="connsiteX0" fmla="*/ 155899 w 1225029"/>
                  <a:gd name="connsiteY0" fmla="*/ 0 h 529783"/>
                  <a:gd name="connsiteX1" fmla="*/ 1051736 w 1225029"/>
                  <a:gd name="connsiteY1" fmla="*/ 3959 h 529783"/>
                  <a:gd name="connsiteX2" fmla="*/ 545893 w 1225029"/>
                  <a:gd name="connsiteY2" fmla="*/ 419270 h 529783"/>
                  <a:gd name="connsiteX3" fmla="*/ 155899 w 1225029"/>
                  <a:gd name="connsiteY3" fmla="*/ 0 h 529783"/>
                  <a:gd name="connsiteX0" fmla="*/ 132289 w 1201419"/>
                  <a:gd name="connsiteY0" fmla="*/ 0 h 516974"/>
                  <a:gd name="connsiteX1" fmla="*/ 1028126 w 1201419"/>
                  <a:gd name="connsiteY1" fmla="*/ 3959 h 516974"/>
                  <a:gd name="connsiteX2" fmla="*/ 522283 w 1201419"/>
                  <a:gd name="connsiteY2" fmla="*/ 419270 h 516974"/>
                  <a:gd name="connsiteX3" fmla="*/ 132289 w 1201419"/>
                  <a:gd name="connsiteY3" fmla="*/ 0 h 516974"/>
                  <a:gd name="connsiteX0" fmla="*/ 121606 w 1190736"/>
                  <a:gd name="connsiteY0" fmla="*/ 0 h 508740"/>
                  <a:gd name="connsiteX1" fmla="*/ 1017443 w 1190736"/>
                  <a:gd name="connsiteY1" fmla="*/ 3959 h 508740"/>
                  <a:gd name="connsiteX2" fmla="*/ 511600 w 1190736"/>
                  <a:gd name="connsiteY2" fmla="*/ 419270 h 508740"/>
                  <a:gd name="connsiteX3" fmla="*/ 121606 w 1190736"/>
                  <a:gd name="connsiteY3" fmla="*/ 0 h 508740"/>
                  <a:gd name="connsiteX0" fmla="*/ 121606 w 1252319"/>
                  <a:gd name="connsiteY0" fmla="*/ 10243 h 518983"/>
                  <a:gd name="connsiteX1" fmla="*/ 1129704 w 1252319"/>
                  <a:gd name="connsiteY1" fmla="*/ 0 h 518983"/>
                  <a:gd name="connsiteX2" fmla="*/ 511600 w 1252319"/>
                  <a:gd name="connsiteY2" fmla="*/ 429513 h 518983"/>
                  <a:gd name="connsiteX3" fmla="*/ 121606 w 1252319"/>
                  <a:gd name="connsiteY3" fmla="*/ 10243 h 518983"/>
                  <a:gd name="connsiteX0" fmla="*/ 121606 w 1222035"/>
                  <a:gd name="connsiteY0" fmla="*/ 10243 h 518983"/>
                  <a:gd name="connsiteX1" fmla="*/ 1129704 w 1222035"/>
                  <a:gd name="connsiteY1" fmla="*/ 0 h 518983"/>
                  <a:gd name="connsiteX2" fmla="*/ 511600 w 1222035"/>
                  <a:gd name="connsiteY2" fmla="*/ 429513 h 518983"/>
                  <a:gd name="connsiteX3" fmla="*/ 121606 w 1222035"/>
                  <a:gd name="connsiteY3" fmla="*/ 10243 h 518983"/>
                  <a:gd name="connsiteX0" fmla="*/ 121606 w 1216271"/>
                  <a:gd name="connsiteY0" fmla="*/ 10243 h 518983"/>
                  <a:gd name="connsiteX1" fmla="*/ 1129704 w 1216271"/>
                  <a:gd name="connsiteY1" fmla="*/ 0 h 518983"/>
                  <a:gd name="connsiteX2" fmla="*/ 511600 w 1216271"/>
                  <a:gd name="connsiteY2" fmla="*/ 429513 h 518983"/>
                  <a:gd name="connsiteX3" fmla="*/ 121606 w 1216271"/>
                  <a:gd name="connsiteY3" fmla="*/ 10243 h 518983"/>
                  <a:gd name="connsiteX0" fmla="*/ 121606 w 1199323"/>
                  <a:gd name="connsiteY0" fmla="*/ 63702 h 572442"/>
                  <a:gd name="connsiteX1" fmla="*/ 1103369 w 1199323"/>
                  <a:gd name="connsiteY1" fmla="*/ 0 h 572442"/>
                  <a:gd name="connsiteX2" fmla="*/ 511600 w 1199323"/>
                  <a:gd name="connsiteY2" fmla="*/ 482972 h 572442"/>
                  <a:gd name="connsiteX3" fmla="*/ 121606 w 1199323"/>
                  <a:gd name="connsiteY3" fmla="*/ 63702 h 572442"/>
                  <a:gd name="connsiteX0" fmla="*/ 121606 w 1200711"/>
                  <a:gd name="connsiteY0" fmla="*/ 63702 h 572442"/>
                  <a:gd name="connsiteX1" fmla="*/ 1103369 w 1200711"/>
                  <a:gd name="connsiteY1" fmla="*/ 0 h 572442"/>
                  <a:gd name="connsiteX2" fmla="*/ 511600 w 1200711"/>
                  <a:gd name="connsiteY2" fmla="*/ 482972 h 572442"/>
                  <a:gd name="connsiteX3" fmla="*/ 121606 w 1200711"/>
                  <a:gd name="connsiteY3" fmla="*/ 63702 h 572442"/>
                  <a:gd name="connsiteX0" fmla="*/ 121133 w 1200238"/>
                  <a:gd name="connsiteY0" fmla="*/ 63702 h 565993"/>
                  <a:gd name="connsiteX1" fmla="*/ 1102896 w 1200238"/>
                  <a:gd name="connsiteY1" fmla="*/ 0 h 565993"/>
                  <a:gd name="connsiteX2" fmla="*/ 511127 w 1200238"/>
                  <a:gd name="connsiteY2" fmla="*/ 482972 h 565993"/>
                  <a:gd name="connsiteX3" fmla="*/ 121133 w 1200238"/>
                  <a:gd name="connsiteY3" fmla="*/ 63702 h 565993"/>
                  <a:gd name="connsiteX0" fmla="*/ 121133 w 1212789"/>
                  <a:gd name="connsiteY0" fmla="*/ 63702 h 565993"/>
                  <a:gd name="connsiteX1" fmla="*/ 1102896 w 1212789"/>
                  <a:gd name="connsiteY1" fmla="*/ 0 h 565993"/>
                  <a:gd name="connsiteX2" fmla="*/ 511127 w 1212789"/>
                  <a:gd name="connsiteY2" fmla="*/ 482972 h 565993"/>
                  <a:gd name="connsiteX3" fmla="*/ 121133 w 1212789"/>
                  <a:gd name="connsiteY3" fmla="*/ 63702 h 565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2789" h="565993">
                    <a:moveTo>
                      <a:pt x="121133" y="63702"/>
                    </a:moveTo>
                    <a:lnTo>
                      <a:pt x="1102896" y="0"/>
                    </a:lnTo>
                    <a:cubicBezTo>
                      <a:pt x="1181495" y="77526"/>
                      <a:pt x="1495040" y="725287"/>
                      <a:pt x="511127" y="482972"/>
                    </a:cubicBezTo>
                    <a:cubicBezTo>
                      <a:pt x="-232391" y="770499"/>
                      <a:pt x="26935" y="232267"/>
                      <a:pt x="121133" y="63702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Rectangle 7">
                <a:extLst>
                  <a:ext uri="{FF2B5EF4-FFF2-40B4-BE49-F238E27FC236}">
                    <a16:creationId xmlns:a16="http://schemas.microsoft.com/office/drawing/2014/main" id="{4235752F-B3D8-203F-74B8-F89FA7A89601}"/>
                  </a:ext>
                </a:extLst>
              </p:cNvPr>
              <p:cNvSpPr/>
              <p:nvPr/>
            </p:nvSpPr>
            <p:spPr>
              <a:xfrm rot="19800066">
                <a:off x="5697347" y="2996748"/>
                <a:ext cx="1193042" cy="562577"/>
              </a:xfrm>
              <a:custGeom>
                <a:avLst/>
                <a:gdLst>
                  <a:gd name="connsiteX0" fmla="*/ 0 w 799375"/>
                  <a:gd name="connsiteY0" fmla="*/ 0 h 283754"/>
                  <a:gd name="connsiteX1" fmla="*/ 799375 w 799375"/>
                  <a:gd name="connsiteY1" fmla="*/ 0 h 283754"/>
                  <a:gd name="connsiteX2" fmla="*/ 799375 w 799375"/>
                  <a:gd name="connsiteY2" fmla="*/ 283754 h 283754"/>
                  <a:gd name="connsiteX3" fmla="*/ 0 w 799375"/>
                  <a:gd name="connsiteY3" fmla="*/ 283754 h 283754"/>
                  <a:gd name="connsiteX4" fmla="*/ 0 w 799375"/>
                  <a:gd name="connsiteY4" fmla="*/ 0 h 283754"/>
                  <a:gd name="connsiteX0" fmla="*/ 0 w 819173"/>
                  <a:gd name="connsiteY0" fmla="*/ 0 h 295183"/>
                  <a:gd name="connsiteX1" fmla="*/ 819173 w 819173"/>
                  <a:gd name="connsiteY1" fmla="*/ 11429 h 295183"/>
                  <a:gd name="connsiteX2" fmla="*/ 819173 w 819173"/>
                  <a:gd name="connsiteY2" fmla="*/ 295183 h 295183"/>
                  <a:gd name="connsiteX3" fmla="*/ 19798 w 819173"/>
                  <a:gd name="connsiteY3" fmla="*/ 295183 h 295183"/>
                  <a:gd name="connsiteX4" fmla="*/ 0 w 819173"/>
                  <a:gd name="connsiteY4" fmla="*/ 0 h 295183"/>
                  <a:gd name="connsiteX0" fmla="*/ 221176 w 1040349"/>
                  <a:gd name="connsiteY0" fmla="*/ 0 h 499213"/>
                  <a:gd name="connsiteX1" fmla="*/ 1040349 w 1040349"/>
                  <a:gd name="connsiteY1" fmla="*/ 11429 h 499213"/>
                  <a:gd name="connsiteX2" fmla="*/ 1040349 w 1040349"/>
                  <a:gd name="connsiteY2" fmla="*/ 295183 h 499213"/>
                  <a:gd name="connsiteX3" fmla="*/ 0 w 1040349"/>
                  <a:gd name="connsiteY3" fmla="*/ 499213 h 499213"/>
                  <a:gd name="connsiteX4" fmla="*/ 221176 w 1040349"/>
                  <a:gd name="connsiteY4" fmla="*/ 0 h 499213"/>
                  <a:gd name="connsiteX0" fmla="*/ 221176 w 1040349"/>
                  <a:gd name="connsiteY0" fmla="*/ 0 h 499213"/>
                  <a:gd name="connsiteX1" fmla="*/ 1040349 w 1040349"/>
                  <a:gd name="connsiteY1" fmla="*/ 11429 h 499213"/>
                  <a:gd name="connsiteX2" fmla="*/ 1040349 w 1040349"/>
                  <a:gd name="connsiteY2" fmla="*/ 295183 h 499213"/>
                  <a:gd name="connsiteX3" fmla="*/ 534506 w 1040349"/>
                  <a:gd name="connsiteY3" fmla="*/ 426740 h 499213"/>
                  <a:gd name="connsiteX4" fmla="*/ 0 w 1040349"/>
                  <a:gd name="connsiteY4" fmla="*/ 499213 h 499213"/>
                  <a:gd name="connsiteX5" fmla="*/ 221176 w 1040349"/>
                  <a:gd name="connsiteY5" fmla="*/ 0 h 499213"/>
                  <a:gd name="connsiteX0" fmla="*/ 0 w 819173"/>
                  <a:gd name="connsiteY0" fmla="*/ 0 h 426740"/>
                  <a:gd name="connsiteX1" fmla="*/ 819173 w 819173"/>
                  <a:gd name="connsiteY1" fmla="*/ 11429 h 426740"/>
                  <a:gd name="connsiteX2" fmla="*/ 819173 w 819173"/>
                  <a:gd name="connsiteY2" fmla="*/ 295183 h 426740"/>
                  <a:gd name="connsiteX3" fmla="*/ 313330 w 819173"/>
                  <a:gd name="connsiteY3" fmla="*/ 426740 h 426740"/>
                  <a:gd name="connsiteX4" fmla="*/ 0 w 819173"/>
                  <a:gd name="connsiteY4" fmla="*/ 0 h 426740"/>
                  <a:gd name="connsiteX0" fmla="*/ 130109 w 949282"/>
                  <a:gd name="connsiteY0" fmla="*/ 0 h 526485"/>
                  <a:gd name="connsiteX1" fmla="*/ 949282 w 949282"/>
                  <a:gd name="connsiteY1" fmla="*/ 11429 h 526485"/>
                  <a:gd name="connsiteX2" fmla="*/ 949282 w 949282"/>
                  <a:gd name="connsiteY2" fmla="*/ 295183 h 526485"/>
                  <a:gd name="connsiteX3" fmla="*/ 443439 w 949282"/>
                  <a:gd name="connsiteY3" fmla="*/ 426740 h 526485"/>
                  <a:gd name="connsiteX4" fmla="*/ 130109 w 949282"/>
                  <a:gd name="connsiteY4" fmla="*/ 0 h 526485"/>
                  <a:gd name="connsiteX0" fmla="*/ 195454 w 1014627"/>
                  <a:gd name="connsiteY0" fmla="*/ 0 h 536248"/>
                  <a:gd name="connsiteX1" fmla="*/ 1014627 w 1014627"/>
                  <a:gd name="connsiteY1" fmla="*/ 11429 h 536248"/>
                  <a:gd name="connsiteX2" fmla="*/ 1014627 w 1014627"/>
                  <a:gd name="connsiteY2" fmla="*/ 295183 h 536248"/>
                  <a:gd name="connsiteX3" fmla="*/ 508784 w 1014627"/>
                  <a:gd name="connsiteY3" fmla="*/ 426740 h 536248"/>
                  <a:gd name="connsiteX4" fmla="*/ 195454 w 1014627"/>
                  <a:gd name="connsiteY4" fmla="*/ 0 h 536248"/>
                  <a:gd name="connsiteX0" fmla="*/ 195454 w 1014627"/>
                  <a:gd name="connsiteY0" fmla="*/ 0 h 536248"/>
                  <a:gd name="connsiteX1" fmla="*/ 1014627 w 1014627"/>
                  <a:gd name="connsiteY1" fmla="*/ 11429 h 536248"/>
                  <a:gd name="connsiteX2" fmla="*/ 508784 w 1014627"/>
                  <a:gd name="connsiteY2" fmla="*/ 426740 h 536248"/>
                  <a:gd name="connsiteX3" fmla="*/ 195454 w 1014627"/>
                  <a:gd name="connsiteY3" fmla="*/ 0 h 536248"/>
                  <a:gd name="connsiteX0" fmla="*/ 195454 w 1100883"/>
                  <a:gd name="connsiteY0" fmla="*/ 0 h 536248"/>
                  <a:gd name="connsiteX1" fmla="*/ 1014627 w 1100883"/>
                  <a:gd name="connsiteY1" fmla="*/ 11429 h 536248"/>
                  <a:gd name="connsiteX2" fmla="*/ 508784 w 1100883"/>
                  <a:gd name="connsiteY2" fmla="*/ 426740 h 536248"/>
                  <a:gd name="connsiteX3" fmla="*/ 195454 w 1100883"/>
                  <a:gd name="connsiteY3" fmla="*/ 0 h 536248"/>
                  <a:gd name="connsiteX0" fmla="*/ 195454 w 1184649"/>
                  <a:gd name="connsiteY0" fmla="*/ 0 h 536248"/>
                  <a:gd name="connsiteX1" fmla="*/ 1014627 w 1184649"/>
                  <a:gd name="connsiteY1" fmla="*/ 11429 h 536248"/>
                  <a:gd name="connsiteX2" fmla="*/ 508784 w 1184649"/>
                  <a:gd name="connsiteY2" fmla="*/ 426740 h 536248"/>
                  <a:gd name="connsiteX3" fmla="*/ 195454 w 1184649"/>
                  <a:gd name="connsiteY3" fmla="*/ 0 h 536248"/>
                  <a:gd name="connsiteX0" fmla="*/ 195454 w 1187920"/>
                  <a:gd name="connsiteY0" fmla="*/ 0 h 536248"/>
                  <a:gd name="connsiteX1" fmla="*/ 1014627 w 1187920"/>
                  <a:gd name="connsiteY1" fmla="*/ 11429 h 536248"/>
                  <a:gd name="connsiteX2" fmla="*/ 508784 w 1187920"/>
                  <a:gd name="connsiteY2" fmla="*/ 426740 h 536248"/>
                  <a:gd name="connsiteX3" fmla="*/ 195454 w 1187920"/>
                  <a:gd name="connsiteY3" fmla="*/ 0 h 536248"/>
                  <a:gd name="connsiteX0" fmla="*/ 195454 w 1207274"/>
                  <a:gd name="connsiteY0" fmla="*/ 0 h 536248"/>
                  <a:gd name="connsiteX1" fmla="*/ 1051747 w 1207274"/>
                  <a:gd name="connsiteY1" fmla="*/ 32859 h 536248"/>
                  <a:gd name="connsiteX2" fmla="*/ 508784 w 1207274"/>
                  <a:gd name="connsiteY2" fmla="*/ 426740 h 536248"/>
                  <a:gd name="connsiteX3" fmla="*/ 195454 w 1207274"/>
                  <a:gd name="connsiteY3" fmla="*/ 0 h 536248"/>
                  <a:gd name="connsiteX0" fmla="*/ 183449 w 1217635"/>
                  <a:gd name="connsiteY0" fmla="*/ 0 h 552254"/>
                  <a:gd name="connsiteX1" fmla="*/ 1062108 w 1217635"/>
                  <a:gd name="connsiteY1" fmla="*/ 51270 h 552254"/>
                  <a:gd name="connsiteX2" fmla="*/ 519145 w 1217635"/>
                  <a:gd name="connsiteY2" fmla="*/ 445151 h 552254"/>
                  <a:gd name="connsiteX3" fmla="*/ 183449 w 1217635"/>
                  <a:gd name="connsiteY3" fmla="*/ 0 h 552254"/>
                  <a:gd name="connsiteX0" fmla="*/ 166515 w 1200701"/>
                  <a:gd name="connsiteY0" fmla="*/ 0 h 562577"/>
                  <a:gd name="connsiteX1" fmla="*/ 1045174 w 1200701"/>
                  <a:gd name="connsiteY1" fmla="*/ 51270 h 562577"/>
                  <a:gd name="connsiteX2" fmla="*/ 502211 w 1200701"/>
                  <a:gd name="connsiteY2" fmla="*/ 445151 h 562577"/>
                  <a:gd name="connsiteX3" fmla="*/ 166515 w 1200701"/>
                  <a:gd name="connsiteY3" fmla="*/ 0 h 562577"/>
                  <a:gd name="connsiteX0" fmla="*/ 166515 w 1211181"/>
                  <a:gd name="connsiteY0" fmla="*/ 0 h 562577"/>
                  <a:gd name="connsiteX1" fmla="*/ 1064535 w 1211181"/>
                  <a:gd name="connsiteY1" fmla="*/ 36785 h 562577"/>
                  <a:gd name="connsiteX2" fmla="*/ 502211 w 1211181"/>
                  <a:gd name="connsiteY2" fmla="*/ 445151 h 562577"/>
                  <a:gd name="connsiteX3" fmla="*/ 166515 w 1211181"/>
                  <a:gd name="connsiteY3" fmla="*/ 0 h 562577"/>
                  <a:gd name="connsiteX0" fmla="*/ 166515 w 1200684"/>
                  <a:gd name="connsiteY0" fmla="*/ 0 h 562577"/>
                  <a:gd name="connsiteX1" fmla="*/ 1064535 w 1200684"/>
                  <a:gd name="connsiteY1" fmla="*/ 36785 h 562577"/>
                  <a:gd name="connsiteX2" fmla="*/ 502211 w 1200684"/>
                  <a:gd name="connsiteY2" fmla="*/ 445151 h 562577"/>
                  <a:gd name="connsiteX3" fmla="*/ 166515 w 1200684"/>
                  <a:gd name="connsiteY3" fmla="*/ 0 h 562577"/>
                  <a:gd name="connsiteX0" fmla="*/ 166515 w 1196111"/>
                  <a:gd name="connsiteY0" fmla="*/ 0 h 562577"/>
                  <a:gd name="connsiteX1" fmla="*/ 1064535 w 1196111"/>
                  <a:gd name="connsiteY1" fmla="*/ 36785 h 562577"/>
                  <a:gd name="connsiteX2" fmla="*/ 502211 w 1196111"/>
                  <a:gd name="connsiteY2" fmla="*/ 445151 h 562577"/>
                  <a:gd name="connsiteX3" fmla="*/ 166515 w 1196111"/>
                  <a:gd name="connsiteY3" fmla="*/ 0 h 562577"/>
                  <a:gd name="connsiteX0" fmla="*/ 166515 w 1193042"/>
                  <a:gd name="connsiteY0" fmla="*/ 0 h 562577"/>
                  <a:gd name="connsiteX1" fmla="*/ 1064535 w 1193042"/>
                  <a:gd name="connsiteY1" fmla="*/ 36785 h 562577"/>
                  <a:gd name="connsiteX2" fmla="*/ 502211 w 1193042"/>
                  <a:gd name="connsiteY2" fmla="*/ 445151 h 562577"/>
                  <a:gd name="connsiteX3" fmla="*/ 166515 w 1193042"/>
                  <a:gd name="connsiteY3" fmla="*/ 0 h 562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3042" h="562577">
                    <a:moveTo>
                      <a:pt x="166515" y="0"/>
                    </a:moveTo>
                    <a:lnTo>
                      <a:pt x="1064535" y="36785"/>
                    </a:lnTo>
                    <a:cubicBezTo>
                      <a:pt x="1139890" y="148895"/>
                      <a:pt x="1510384" y="709290"/>
                      <a:pt x="502211" y="445151"/>
                    </a:cubicBezTo>
                    <a:cubicBezTo>
                      <a:pt x="-293813" y="809906"/>
                      <a:pt x="71145" y="229260"/>
                      <a:pt x="166515" y="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5E9D3879-1DB1-8514-27C2-DF351510F904}"/>
                  </a:ext>
                </a:extLst>
              </p:cNvPr>
              <p:cNvSpPr/>
              <p:nvPr/>
            </p:nvSpPr>
            <p:spPr>
              <a:xfrm>
                <a:off x="4673600" y="493486"/>
                <a:ext cx="2510971" cy="2632885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1A420599-BAC7-DAF3-E6AD-02BE7E14E5BF}"/>
                  </a:ext>
                </a:extLst>
              </p:cNvPr>
              <p:cNvSpPr/>
              <p:nvPr/>
            </p:nvSpPr>
            <p:spPr>
              <a:xfrm>
                <a:off x="5082540" y="777240"/>
                <a:ext cx="1499443" cy="1539240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ECFB93D2-5487-6081-D5B8-0F669D24DFCC}"/>
                  </a:ext>
                </a:extLst>
              </p:cNvPr>
              <p:cNvSpPr/>
              <p:nvPr/>
            </p:nvSpPr>
            <p:spPr>
              <a:xfrm>
                <a:off x="5544272" y="1026146"/>
                <a:ext cx="822910" cy="844751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6E29772-94A3-D017-4CAE-9C4C70FD3119}"/>
                  </a:ext>
                </a:extLst>
              </p:cNvPr>
              <p:cNvSpPr/>
              <p:nvPr/>
            </p:nvSpPr>
            <p:spPr>
              <a:xfrm>
                <a:off x="5624967" y="1124484"/>
                <a:ext cx="416541" cy="427597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87AB10C8-A286-B9F0-FEDE-B105FCF27C80}"/>
                  </a:ext>
                </a:extLst>
              </p:cNvPr>
              <p:cNvSpPr/>
              <p:nvPr/>
            </p:nvSpPr>
            <p:spPr>
              <a:xfrm>
                <a:off x="6036422" y="1447801"/>
                <a:ext cx="175423" cy="180080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9D9F7346-D08B-2197-9735-61AC1E0BAF5B}"/>
                  </a:ext>
                </a:extLst>
              </p:cNvPr>
              <p:cNvSpPr/>
              <p:nvPr/>
            </p:nvSpPr>
            <p:spPr>
              <a:xfrm>
                <a:off x="4990419" y="2354519"/>
                <a:ext cx="1669352" cy="966917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Oval 3">
                <a:extLst>
                  <a:ext uri="{FF2B5EF4-FFF2-40B4-BE49-F238E27FC236}">
                    <a16:creationId xmlns:a16="http://schemas.microsoft.com/office/drawing/2014/main" id="{57D64CF2-EAF8-1E9A-7ED1-EAB08B635C16}"/>
                  </a:ext>
                </a:extLst>
              </p:cNvPr>
              <p:cNvSpPr/>
              <p:nvPr/>
            </p:nvSpPr>
            <p:spPr>
              <a:xfrm>
                <a:off x="3778785" y="637061"/>
                <a:ext cx="1908383" cy="2070723"/>
              </a:xfrm>
              <a:custGeom>
                <a:avLst/>
                <a:gdLst>
                  <a:gd name="connsiteX0" fmla="*/ 0 w 1959429"/>
                  <a:gd name="connsiteY0" fmla="*/ 1087137 h 2174274"/>
                  <a:gd name="connsiteX1" fmla="*/ 979715 w 1959429"/>
                  <a:gd name="connsiteY1" fmla="*/ 0 h 2174274"/>
                  <a:gd name="connsiteX2" fmla="*/ 1959430 w 1959429"/>
                  <a:gd name="connsiteY2" fmla="*/ 1087137 h 2174274"/>
                  <a:gd name="connsiteX3" fmla="*/ 979715 w 1959429"/>
                  <a:gd name="connsiteY3" fmla="*/ 2174274 h 2174274"/>
                  <a:gd name="connsiteX4" fmla="*/ 0 w 1959429"/>
                  <a:gd name="connsiteY4" fmla="*/ 1087137 h 2174274"/>
                  <a:gd name="connsiteX0" fmla="*/ 0 w 1582058"/>
                  <a:gd name="connsiteY0" fmla="*/ 1087146 h 2174291"/>
                  <a:gd name="connsiteX1" fmla="*/ 979715 w 1582058"/>
                  <a:gd name="connsiteY1" fmla="*/ 9 h 2174291"/>
                  <a:gd name="connsiteX2" fmla="*/ 1582058 w 1582058"/>
                  <a:gd name="connsiteY2" fmla="*/ 1072632 h 2174291"/>
                  <a:gd name="connsiteX3" fmla="*/ 979715 w 1582058"/>
                  <a:gd name="connsiteY3" fmla="*/ 2174283 h 2174291"/>
                  <a:gd name="connsiteX4" fmla="*/ 0 w 1582058"/>
                  <a:gd name="connsiteY4" fmla="*/ 1087146 h 2174291"/>
                  <a:gd name="connsiteX0" fmla="*/ 0 w 1651706"/>
                  <a:gd name="connsiteY0" fmla="*/ 1087254 h 2174399"/>
                  <a:gd name="connsiteX1" fmla="*/ 979715 w 1651706"/>
                  <a:gd name="connsiteY1" fmla="*/ 117 h 2174399"/>
                  <a:gd name="connsiteX2" fmla="*/ 1582058 w 1651706"/>
                  <a:gd name="connsiteY2" fmla="*/ 1072740 h 2174399"/>
                  <a:gd name="connsiteX3" fmla="*/ 979715 w 1651706"/>
                  <a:gd name="connsiteY3" fmla="*/ 2174391 h 2174399"/>
                  <a:gd name="connsiteX4" fmla="*/ 0 w 1651706"/>
                  <a:gd name="connsiteY4" fmla="*/ 1087254 h 2174399"/>
                  <a:gd name="connsiteX0" fmla="*/ 0 w 1898822"/>
                  <a:gd name="connsiteY0" fmla="*/ 1087254 h 2174399"/>
                  <a:gd name="connsiteX1" fmla="*/ 979715 w 1898822"/>
                  <a:gd name="connsiteY1" fmla="*/ 117 h 2174399"/>
                  <a:gd name="connsiteX2" fmla="*/ 1582058 w 1898822"/>
                  <a:gd name="connsiteY2" fmla="*/ 1072740 h 2174399"/>
                  <a:gd name="connsiteX3" fmla="*/ 979715 w 1898822"/>
                  <a:gd name="connsiteY3" fmla="*/ 2174391 h 2174399"/>
                  <a:gd name="connsiteX4" fmla="*/ 0 w 1898822"/>
                  <a:gd name="connsiteY4" fmla="*/ 1087254 h 2174399"/>
                  <a:gd name="connsiteX0" fmla="*/ 3040 w 1861733"/>
                  <a:gd name="connsiteY0" fmla="*/ 1087254 h 1913142"/>
                  <a:gd name="connsiteX1" fmla="*/ 982755 w 1861733"/>
                  <a:gd name="connsiteY1" fmla="*/ 117 h 1913142"/>
                  <a:gd name="connsiteX2" fmla="*/ 1585098 w 1861733"/>
                  <a:gd name="connsiteY2" fmla="*/ 1072740 h 1913142"/>
                  <a:gd name="connsiteX3" fmla="*/ 706984 w 1861733"/>
                  <a:gd name="connsiteY3" fmla="*/ 1913134 h 1913142"/>
                  <a:gd name="connsiteX4" fmla="*/ 3040 w 1861733"/>
                  <a:gd name="connsiteY4" fmla="*/ 1087254 h 1913142"/>
                  <a:gd name="connsiteX0" fmla="*/ 11462 w 1927515"/>
                  <a:gd name="connsiteY0" fmla="*/ 1087254 h 2050974"/>
                  <a:gd name="connsiteX1" fmla="*/ 991177 w 1927515"/>
                  <a:gd name="connsiteY1" fmla="*/ 117 h 2050974"/>
                  <a:gd name="connsiteX2" fmla="*/ 1593520 w 1927515"/>
                  <a:gd name="connsiteY2" fmla="*/ 1072740 h 2050974"/>
                  <a:gd name="connsiteX3" fmla="*/ 715406 w 1927515"/>
                  <a:gd name="connsiteY3" fmla="*/ 1913134 h 2050974"/>
                  <a:gd name="connsiteX4" fmla="*/ 11462 w 1927515"/>
                  <a:gd name="connsiteY4" fmla="*/ 1087254 h 2050974"/>
                  <a:gd name="connsiteX0" fmla="*/ 16005 w 1342359"/>
                  <a:gd name="connsiteY0" fmla="*/ 2065713 h 2215740"/>
                  <a:gd name="connsiteX1" fmla="*/ 473206 w 1342359"/>
                  <a:gd name="connsiteY1" fmla="*/ 49662 h 2215740"/>
                  <a:gd name="connsiteX2" fmla="*/ 1075549 w 1342359"/>
                  <a:gd name="connsiteY2" fmla="*/ 1122285 h 2215740"/>
                  <a:gd name="connsiteX3" fmla="*/ 197435 w 1342359"/>
                  <a:gd name="connsiteY3" fmla="*/ 1962679 h 2215740"/>
                  <a:gd name="connsiteX4" fmla="*/ 16005 w 1342359"/>
                  <a:gd name="connsiteY4" fmla="*/ 2065713 h 2215740"/>
                  <a:gd name="connsiteX0" fmla="*/ 548610 w 1874964"/>
                  <a:gd name="connsiteY0" fmla="*/ 2065713 h 2641424"/>
                  <a:gd name="connsiteX1" fmla="*/ 1005811 w 1874964"/>
                  <a:gd name="connsiteY1" fmla="*/ 49662 h 2641424"/>
                  <a:gd name="connsiteX2" fmla="*/ 1608154 w 1874964"/>
                  <a:gd name="connsiteY2" fmla="*/ 1122285 h 2641424"/>
                  <a:gd name="connsiteX3" fmla="*/ 730040 w 1874964"/>
                  <a:gd name="connsiteY3" fmla="*/ 1962679 h 2641424"/>
                  <a:gd name="connsiteX4" fmla="*/ 548610 w 1874964"/>
                  <a:gd name="connsiteY4" fmla="*/ 2065713 h 2641424"/>
                  <a:gd name="connsiteX0" fmla="*/ 28890 w 1355244"/>
                  <a:gd name="connsiteY0" fmla="*/ 2065713 h 2067732"/>
                  <a:gd name="connsiteX1" fmla="*/ 486091 w 1355244"/>
                  <a:gd name="connsiteY1" fmla="*/ 49662 h 2067732"/>
                  <a:gd name="connsiteX2" fmla="*/ 1088434 w 1355244"/>
                  <a:gd name="connsiteY2" fmla="*/ 1122285 h 2067732"/>
                  <a:gd name="connsiteX3" fmla="*/ 210320 w 1355244"/>
                  <a:gd name="connsiteY3" fmla="*/ 1962679 h 2067732"/>
                  <a:gd name="connsiteX4" fmla="*/ 28890 w 1355244"/>
                  <a:gd name="connsiteY4" fmla="*/ 2065713 h 2067732"/>
                  <a:gd name="connsiteX0" fmla="*/ 516317 w 1842671"/>
                  <a:gd name="connsiteY0" fmla="*/ 2017063 h 2100501"/>
                  <a:gd name="connsiteX1" fmla="*/ 8319 w 1842671"/>
                  <a:gd name="connsiteY1" fmla="*/ 900899 h 2100501"/>
                  <a:gd name="connsiteX2" fmla="*/ 973518 w 1842671"/>
                  <a:gd name="connsiteY2" fmla="*/ 1012 h 2100501"/>
                  <a:gd name="connsiteX3" fmla="*/ 1575861 w 1842671"/>
                  <a:gd name="connsiteY3" fmla="*/ 1073635 h 2100501"/>
                  <a:gd name="connsiteX4" fmla="*/ 697747 w 1842671"/>
                  <a:gd name="connsiteY4" fmla="*/ 1914029 h 2100501"/>
                  <a:gd name="connsiteX5" fmla="*/ 516317 w 1842671"/>
                  <a:gd name="connsiteY5" fmla="*/ 2017063 h 2100501"/>
                  <a:gd name="connsiteX0" fmla="*/ 519251 w 1845605"/>
                  <a:gd name="connsiteY0" fmla="*/ 2017063 h 2075164"/>
                  <a:gd name="connsiteX1" fmla="*/ 11253 w 1845605"/>
                  <a:gd name="connsiteY1" fmla="*/ 900899 h 2075164"/>
                  <a:gd name="connsiteX2" fmla="*/ 976452 w 1845605"/>
                  <a:gd name="connsiteY2" fmla="*/ 1012 h 2075164"/>
                  <a:gd name="connsiteX3" fmla="*/ 1578795 w 1845605"/>
                  <a:gd name="connsiteY3" fmla="*/ 1073635 h 2075164"/>
                  <a:gd name="connsiteX4" fmla="*/ 700681 w 1845605"/>
                  <a:gd name="connsiteY4" fmla="*/ 1914029 h 2075164"/>
                  <a:gd name="connsiteX5" fmla="*/ 519251 w 1845605"/>
                  <a:gd name="connsiteY5" fmla="*/ 2017063 h 2075164"/>
                  <a:gd name="connsiteX0" fmla="*/ 516033 w 1841185"/>
                  <a:gd name="connsiteY0" fmla="*/ 2017063 h 2063551"/>
                  <a:gd name="connsiteX1" fmla="*/ 8035 w 1841185"/>
                  <a:gd name="connsiteY1" fmla="*/ 900899 h 2063551"/>
                  <a:gd name="connsiteX2" fmla="*/ 973234 w 1841185"/>
                  <a:gd name="connsiteY2" fmla="*/ 1012 h 2063551"/>
                  <a:gd name="connsiteX3" fmla="*/ 1575577 w 1841185"/>
                  <a:gd name="connsiteY3" fmla="*/ 1073635 h 2063551"/>
                  <a:gd name="connsiteX4" fmla="*/ 697463 w 1841185"/>
                  <a:gd name="connsiteY4" fmla="*/ 1914029 h 2063551"/>
                  <a:gd name="connsiteX5" fmla="*/ 582257 w 1841185"/>
                  <a:gd name="connsiteY5" fmla="*/ 1858388 h 2063551"/>
                  <a:gd name="connsiteX6" fmla="*/ 516033 w 1841185"/>
                  <a:gd name="connsiteY6" fmla="*/ 2017063 h 2063551"/>
                  <a:gd name="connsiteX0" fmla="*/ 469176 w 1841953"/>
                  <a:gd name="connsiteY0" fmla="*/ 1988488 h 2038411"/>
                  <a:gd name="connsiteX1" fmla="*/ 8803 w 1841953"/>
                  <a:gd name="connsiteY1" fmla="*/ 900899 h 2038411"/>
                  <a:gd name="connsiteX2" fmla="*/ 974002 w 1841953"/>
                  <a:gd name="connsiteY2" fmla="*/ 1012 h 2038411"/>
                  <a:gd name="connsiteX3" fmla="*/ 1576345 w 1841953"/>
                  <a:gd name="connsiteY3" fmla="*/ 1073635 h 2038411"/>
                  <a:gd name="connsiteX4" fmla="*/ 698231 w 1841953"/>
                  <a:gd name="connsiteY4" fmla="*/ 1914029 h 2038411"/>
                  <a:gd name="connsiteX5" fmla="*/ 583025 w 1841953"/>
                  <a:gd name="connsiteY5" fmla="*/ 1858388 h 2038411"/>
                  <a:gd name="connsiteX6" fmla="*/ 469176 w 1841953"/>
                  <a:gd name="connsiteY6" fmla="*/ 1988488 h 2038411"/>
                  <a:gd name="connsiteX0" fmla="*/ 471413 w 1844190"/>
                  <a:gd name="connsiteY0" fmla="*/ 1988488 h 2026989"/>
                  <a:gd name="connsiteX1" fmla="*/ 11040 w 1844190"/>
                  <a:gd name="connsiteY1" fmla="*/ 900899 h 2026989"/>
                  <a:gd name="connsiteX2" fmla="*/ 976239 w 1844190"/>
                  <a:gd name="connsiteY2" fmla="*/ 1012 h 2026989"/>
                  <a:gd name="connsiteX3" fmla="*/ 1578582 w 1844190"/>
                  <a:gd name="connsiteY3" fmla="*/ 1073635 h 2026989"/>
                  <a:gd name="connsiteX4" fmla="*/ 700468 w 1844190"/>
                  <a:gd name="connsiteY4" fmla="*/ 1914029 h 2026989"/>
                  <a:gd name="connsiteX5" fmla="*/ 585262 w 1844190"/>
                  <a:gd name="connsiteY5" fmla="*/ 1858388 h 2026989"/>
                  <a:gd name="connsiteX6" fmla="*/ 471413 w 1844190"/>
                  <a:gd name="connsiteY6" fmla="*/ 1988488 h 2026989"/>
                  <a:gd name="connsiteX0" fmla="*/ 469150 w 1842100"/>
                  <a:gd name="connsiteY0" fmla="*/ 1988488 h 2026947"/>
                  <a:gd name="connsiteX1" fmla="*/ 8777 w 1842100"/>
                  <a:gd name="connsiteY1" fmla="*/ 900899 h 2026947"/>
                  <a:gd name="connsiteX2" fmla="*/ 973976 w 1842100"/>
                  <a:gd name="connsiteY2" fmla="*/ 1012 h 2026947"/>
                  <a:gd name="connsiteX3" fmla="*/ 1576319 w 1842100"/>
                  <a:gd name="connsiteY3" fmla="*/ 1073635 h 2026947"/>
                  <a:gd name="connsiteX4" fmla="*/ 698205 w 1842100"/>
                  <a:gd name="connsiteY4" fmla="*/ 1914029 h 2026947"/>
                  <a:gd name="connsiteX5" fmla="*/ 573474 w 1842100"/>
                  <a:gd name="connsiteY5" fmla="*/ 1791713 h 2026947"/>
                  <a:gd name="connsiteX6" fmla="*/ 469150 w 1842100"/>
                  <a:gd name="connsiteY6" fmla="*/ 1988488 h 2026947"/>
                  <a:gd name="connsiteX0" fmla="*/ 469150 w 1827811"/>
                  <a:gd name="connsiteY0" fmla="*/ 1988488 h 2026947"/>
                  <a:gd name="connsiteX1" fmla="*/ 8777 w 1827811"/>
                  <a:gd name="connsiteY1" fmla="*/ 900899 h 2026947"/>
                  <a:gd name="connsiteX2" fmla="*/ 973976 w 1827811"/>
                  <a:gd name="connsiteY2" fmla="*/ 1012 h 2026947"/>
                  <a:gd name="connsiteX3" fmla="*/ 1576319 w 1827811"/>
                  <a:gd name="connsiteY3" fmla="*/ 1073635 h 2026947"/>
                  <a:gd name="connsiteX4" fmla="*/ 698205 w 1827811"/>
                  <a:gd name="connsiteY4" fmla="*/ 1914029 h 2026947"/>
                  <a:gd name="connsiteX5" fmla="*/ 573474 w 1827811"/>
                  <a:gd name="connsiteY5" fmla="*/ 1791713 h 2026947"/>
                  <a:gd name="connsiteX6" fmla="*/ 469150 w 1827811"/>
                  <a:gd name="connsiteY6" fmla="*/ 1988488 h 2026947"/>
                  <a:gd name="connsiteX0" fmla="*/ 469150 w 1897127"/>
                  <a:gd name="connsiteY0" fmla="*/ 1988488 h 2026947"/>
                  <a:gd name="connsiteX1" fmla="*/ 8777 w 1897127"/>
                  <a:gd name="connsiteY1" fmla="*/ 900899 h 2026947"/>
                  <a:gd name="connsiteX2" fmla="*/ 973976 w 1897127"/>
                  <a:gd name="connsiteY2" fmla="*/ 1012 h 2026947"/>
                  <a:gd name="connsiteX3" fmla="*/ 1576319 w 1897127"/>
                  <a:gd name="connsiteY3" fmla="*/ 1073635 h 2026947"/>
                  <a:gd name="connsiteX4" fmla="*/ 698205 w 1897127"/>
                  <a:gd name="connsiteY4" fmla="*/ 1914029 h 2026947"/>
                  <a:gd name="connsiteX5" fmla="*/ 573474 w 1897127"/>
                  <a:gd name="connsiteY5" fmla="*/ 1791713 h 2026947"/>
                  <a:gd name="connsiteX6" fmla="*/ 469150 w 1897127"/>
                  <a:gd name="connsiteY6" fmla="*/ 1988488 h 2026947"/>
                  <a:gd name="connsiteX0" fmla="*/ 469150 w 1645781"/>
                  <a:gd name="connsiteY0" fmla="*/ 1988488 h 2041827"/>
                  <a:gd name="connsiteX1" fmla="*/ 8777 w 1645781"/>
                  <a:gd name="connsiteY1" fmla="*/ 900899 h 2041827"/>
                  <a:gd name="connsiteX2" fmla="*/ 973976 w 1645781"/>
                  <a:gd name="connsiteY2" fmla="*/ 1012 h 2041827"/>
                  <a:gd name="connsiteX3" fmla="*/ 1576319 w 1645781"/>
                  <a:gd name="connsiteY3" fmla="*/ 1073635 h 2041827"/>
                  <a:gd name="connsiteX4" fmla="*/ 573474 w 1645781"/>
                  <a:gd name="connsiteY4" fmla="*/ 1791713 h 2041827"/>
                  <a:gd name="connsiteX5" fmla="*/ 469150 w 1645781"/>
                  <a:gd name="connsiteY5" fmla="*/ 1988488 h 2041827"/>
                  <a:gd name="connsiteX0" fmla="*/ 469150 w 1903222"/>
                  <a:gd name="connsiteY0" fmla="*/ 1988488 h 2041827"/>
                  <a:gd name="connsiteX1" fmla="*/ 8777 w 1903222"/>
                  <a:gd name="connsiteY1" fmla="*/ 900899 h 2041827"/>
                  <a:gd name="connsiteX2" fmla="*/ 973976 w 1903222"/>
                  <a:gd name="connsiteY2" fmla="*/ 1012 h 2041827"/>
                  <a:gd name="connsiteX3" fmla="*/ 1576319 w 1903222"/>
                  <a:gd name="connsiteY3" fmla="*/ 1073635 h 2041827"/>
                  <a:gd name="connsiteX4" fmla="*/ 573474 w 1903222"/>
                  <a:gd name="connsiteY4" fmla="*/ 1791713 h 2041827"/>
                  <a:gd name="connsiteX5" fmla="*/ 469150 w 1903222"/>
                  <a:gd name="connsiteY5" fmla="*/ 1988488 h 2041827"/>
                  <a:gd name="connsiteX0" fmla="*/ 469150 w 1903756"/>
                  <a:gd name="connsiteY0" fmla="*/ 1988488 h 2061061"/>
                  <a:gd name="connsiteX1" fmla="*/ 8777 w 1903756"/>
                  <a:gd name="connsiteY1" fmla="*/ 900899 h 2061061"/>
                  <a:gd name="connsiteX2" fmla="*/ 973976 w 1903756"/>
                  <a:gd name="connsiteY2" fmla="*/ 1012 h 2061061"/>
                  <a:gd name="connsiteX3" fmla="*/ 1576319 w 1903756"/>
                  <a:gd name="connsiteY3" fmla="*/ 1073635 h 2061061"/>
                  <a:gd name="connsiteX4" fmla="*/ 573474 w 1903756"/>
                  <a:gd name="connsiteY4" fmla="*/ 1791713 h 2061061"/>
                  <a:gd name="connsiteX5" fmla="*/ 469150 w 1903756"/>
                  <a:gd name="connsiteY5" fmla="*/ 1988488 h 2061061"/>
                  <a:gd name="connsiteX0" fmla="*/ 469150 w 1903756"/>
                  <a:gd name="connsiteY0" fmla="*/ 1988488 h 2061061"/>
                  <a:gd name="connsiteX1" fmla="*/ 8777 w 1903756"/>
                  <a:gd name="connsiteY1" fmla="*/ 900899 h 2061061"/>
                  <a:gd name="connsiteX2" fmla="*/ 973976 w 1903756"/>
                  <a:gd name="connsiteY2" fmla="*/ 1012 h 2061061"/>
                  <a:gd name="connsiteX3" fmla="*/ 1576319 w 1903756"/>
                  <a:gd name="connsiteY3" fmla="*/ 1073635 h 2061061"/>
                  <a:gd name="connsiteX4" fmla="*/ 573474 w 1903756"/>
                  <a:gd name="connsiteY4" fmla="*/ 1791713 h 2061061"/>
                  <a:gd name="connsiteX5" fmla="*/ 469150 w 1903756"/>
                  <a:gd name="connsiteY5" fmla="*/ 1988488 h 2061061"/>
                  <a:gd name="connsiteX0" fmla="*/ 472770 w 1907376"/>
                  <a:gd name="connsiteY0" fmla="*/ 1988488 h 2061061"/>
                  <a:gd name="connsiteX1" fmla="*/ 12397 w 1907376"/>
                  <a:gd name="connsiteY1" fmla="*/ 900899 h 2061061"/>
                  <a:gd name="connsiteX2" fmla="*/ 977596 w 1907376"/>
                  <a:gd name="connsiteY2" fmla="*/ 1012 h 2061061"/>
                  <a:gd name="connsiteX3" fmla="*/ 1579939 w 1907376"/>
                  <a:gd name="connsiteY3" fmla="*/ 1073635 h 2061061"/>
                  <a:gd name="connsiteX4" fmla="*/ 577094 w 1907376"/>
                  <a:gd name="connsiteY4" fmla="*/ 1791713 h 2061061"/>
                  <a:gd name="connsiteX5" fmla="*/ 472770 w 1907376"/>
                  <a:gd name="connsiteY5" fmla="*/ 1988488 h 2061061"/>
                  <a:gd name="connsiteX0" fmla="*/ 473777 w 1908383"/>
                  <a:gd name="connsiteY0" fmla="*/ 1988488 h 2061061"/>
                  <a:gd name="connsiteX1" fmla="*/ 13404 w 1908383"/>
                  <a:gd name="connsiteY1" fmla="*/ 900899 h 2061061"/>
                  <a:gd name="connsiteX2" fmla="*/ 978603 w 1908383"/>
                  <a:gd name="connsiteY2" fmla="*/ 1012 h 2061061"/>
                  <a:gd name="connsiteX3" fmla="*/ 1580946 w 1908383"/>
                  <a:gd name="connsiteY3" fmla="*/ 1073635 h 2061061"/>
                  <a:gd name="connsiteX4" fmla="*/ 578101 w 1908383"/>
                  <a:gd name="connsiteY4" fmla="*/ 1791713 h 2061061"/>
                  <a:gd name="connsiteX5" fmla="*/ 473777 w 1908383"/>
                  <a:gd name="connsiteY5" fmla="*/ 1988488 h 2061061"/>
                  <a:gd name="connsiteX0" fmla="*/ 473777 w 1908383"/>
                  <a:gd name="connsiteY0" fmla="*/ 1989435 h 2062008"/>
                  <a:gd name="connsiteX1" fmla="*/ 13404 w 1908383"/>
                  <a:gd name="connsiteY1" fmla="*/ 901846 h 2062008"/>
                  <a:gd name="connsiteX2" fmla="*/ 978603 w 1908383"/>
                  <a:gd name="connsiteY2" fmla="*/ 1959 h 2062008"/>
                  <a:gd name="connsiteX3" fmla="*/ 1580946 w 1908383"/>
                  <a:gd name="connsiteY3" fmla="*/ 1074582 h 2062008"/>
                  <a:gd name="connsiteX4" fmla="*/ 578101 w 1908383"/>
                  <a:gd name="connsiteY4" fmla="*/ 1792660 h 2062008"/>
                  <a:gd name="connsiteX5" fmla="*/ 473777 w 1908383"/>
                  <a:gd name="connsiteY5" fmla="*/ 1989435 h 2062008"/>
                  <a:gd name="connsiteX0" fmla="*/ 473777 w 1908383"/>
                  <a:gd name="connsiteY0" fmla="*/ 1995892 h 2068465"/>
                  <a:gd name="connsiteX1" fmla="*/ 13404 w 1908383"/>
                  <a:gd name="connsiteY1" fmla="*/ 908303 h 2068465"/>
                  <a:gd name="connsiteX2" fmla="*/ 978603 w 1908383"/>
                  <a:gd name="connsiteY2" fmla="*/ 8416 h 2068465"/>
                  <a:gd name="connsiteX3" fmla="*/ 1580946 w 1908383"/>
                  <a:gd name="connsiteY3" fmla="*/ 1081039 h 2068465"/>
                  <a:gd name="connsiteX4" fmla="*/ 578101 w 1908383"/>
                  <a:gd name="connsiteY4" fmla="*/ 1799117 h 2068465"/>
                  <a:gd name="connsiteX5" fmla="*/ 473777 w 1908383"/>
                  <a:gd name="connsiteY5" fmla="*/ 1995892 h 2068465"/>
                  <a:gd name="connsiteX0" fmla="*/ 473777 w 1908383"/>
                  <a:gd name="connsiteY0" fmla="*/ 1998150 h 2070723"/>
                  <a:gd name="connsiteX1" fmla="*/ 13404 w 1908383"/>
                  <a:gd name="connsiteY1" fmla="*/ 910561 h 2070723"/>
                  <a:gd name="connsiteX2" fmla="*/ 978603 w 1908383"/>
                  <a:gd name="connsiteY2" fmla="*/ 10674 h 2070723"/>
                  <a:gd name="connsiteX3" fmla="*/ 1580946 w 1908383"/>
                  <a:gd name="connsiteY3" fmla="*/ 1083297 h 2070723"/>
                  <a:gd name="connsiteX4" fmla="*/ 578101 w 1908383"/>
                  <a:gd name="connsiteY4" fmla="*/ 1801375 h 2070723"/>
                  <a:gd name="connsiteX5" fmla="*/ 473777 w 1908383"/>
                  <a:gd name="connsiteY5" fmla="*/ 1998150 h 2070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08383" h="2070723">
                    <a:moveTo>
                      <a:pt x="473777" y="1998150"/>
                    </a:moveTo>
                    <a:cubicBezTo>
                      <a:pt x="198686" y="1873493"/>
                      <a:pt x="-62796" y="1246570"/>
                      <a:pt x="13404" y="910561"/>
                    </a:cubicBezTo>
                    <a:cubicBezTo>
                      <a:pt x="158184" y="269753"/>
                      <a:pt x="709726" y="58085"/>
                      <a:pt x="978603" y="10674"/>
                    </a:cubicBezTo>
                    <a:cubicBezTo>
                      <a:pt x="1247480" y="-36737"/>
                      <a:pt x="1856717" y="32945"/>
                      <a:pt x="1580946" y="1083297"/>
                    </a:cubicBezTo>
                    <a:cubicBezTo>
                      <a:pt x="2652433" y="2296147"/>
                      <a:pt x="767392" y="2201350"/>
                      <a:pt x="578101" y="1801375"/>
                    </a:cubicBezTo>
                    <a:cubicBezTo>
                      <a:pt x="584073" y="1977662"/>
                      <a:pt x="748868" y="2122807"/>
                      <a:pt x="473777" y="199815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F781DE3-4188-B16C-4AAF-7BAF11CD3D05}"/>
                  </a:ext>
                </a:extLst>
              </p:cNvPr>
              <p:cNvSpPr/>
              <p:nvPr/>
            </p:nvSpPr>
            <p:spPr>
              <a:xfrm rot="218652">
                <a:off x="4377589" y="1815033"/>
                <a:ext cx="789568" cy="645022"/>
              </a:xfrm>
              <a:custGeom>
                <a:avLst/>
                <a:gdLst>
                  <a:gd name="connsiteX0" fmla="*/ 0 w 757296"/>
                  <a:gd name="connsiteY0" fmla="*/ 711211 h 711211"/>
                  <a:gd name="connsiteX1" fmla="*/ 101600 w 757296"/>
                  <a:gd name="connsiteY1" fmla="*/ 444511 h 711211"/>
                  <a:gd name="connsiteX2" fmla="*/ 457200 w 757296"/>
                  <a:gd name="connsiteY2" fmla="*/ 317511 h 711211"/>
                  <a:gd name="connsiteX3" fmla="*/ 736600 w 757296"/>
                  <a:gd name="connsiteY3" fmla="*/ 50811 h 711211"/>
                  <a:gd name="connsiteX4" fmla="*/ 736600 w 757296"/>
                  <a:gd name="connsiteY4" fmla="*/ 11 h 711211"/>
                  <a:gd name="connsiteX5" fmla="*/ 736600 w 757296"/>
                  <a:gd name="connsiteY5" fmla="*/ 11 h 711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7296" h="711211">
                    <a:moveTo>
                      <a:pt x="0" y="711211"/>
                    </a:moveTo>
                    <a:cubicBezTo>
                      <a:pt x="12700" y="610669"/>
                      <a:pt x="25400" y="510128"/>
                      <a:pt x="101600" y="444511"/>
                    </a:cubicBezTo>
                    <a:cubicBezTo>
                      <a:pt x="177800" y="378894"/>
                      <a:pt x="351367" y="383128"/>
                      <a:pt x="457200" y="317511"/>
                    </a:cubicBezTo>
                    <a:cubicBezTo>
                      <a:pt x="563033" y="251894"/>
                      <a:pt x="690033" y="103728"/>
                      <a:pt x="736600" y="50811"/>
                    </a:cubicBezTo>
                    <a:cubicBezTo>
                      <a:pt x="783167" y="-2106"/>
                      <a:pt x="736600" y="11"/>
                      <a:pt x="736600" y="11"/>
                    </a:cubicBezTo>
                    <a:lnTo>
                      <a:pt x="736600" y="11"/>
                    </a:lnTo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D48B5FB2-D91E-36EB-9B10-6674A3820384}"/>
                  </a:ext>
                </a:extLst>
              </p:cNvPr>
              <p:cNvSpPr/>
              <p:nvPr/>
            </p:nvSpPr>
            <p:spPr>
              <a:xfrm rot="20851149">
                <a:off x="4915856" y="1816271"/>
                <a:ext cx="341290" cy="341290"/>
              </a:xfrm>
              <a:prstGeom prst="arc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Moon 119">
                <a:extLst>
                  <a:ext uri="{FF2B5EF4-FFF2-40B4-BE49-F238E27FC236}">
                    <a16:creationId xmlns:a16="http://schemas.microsoft.com/office/drawing/2014/main" id="{E249F442-6EAA-56A8-6E29-B886CAE7C37F}"/>
                  </a:ext>
                </a:extLst>
              </p:cNvPr>
              <p:cNvSpPr/>
              <p:nvPr/>
            </p:nvSpPr>
            <p:spPr>
              <a:xfrm rot="10012251">
                <a:off x="7023135" y="1077912"/>
                <a:ext cx="137150" cy="788761"/>
              </a:xfrm>
              <a:prstGeom prst="moon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3F5DCEB-AD10-A850-4312-28F18AAA1B1F}"/>
                </a:ext>
              </a:extLst>
            </p:cNvPr>
            <p:cNvGrpSpPr/>
            <p:nvPr/>
          </p:nvGrpSpPr>
          <p:grpSpPr>
            <a:xfrm>
              <a:off x="6796287" y="5213328"/>
              <a:ext cx="1477922" cy="1259352"/>
              <a:chOff x="9606049" y="4447545"/>
              <a:chExt cx="1477922" cy="1259352"/>
            </a:xfrm>
            <a:grpFill/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4AE2E6C-E4A1-0DCA-E0C4-0BEB9221398B}"/>
                  </a:ext>
                </a:extLst>
              </p:cNvPr>
              <p:cNvSpPr/>
              <p:nvPr/>
            </p:nvSpPr>
            <p:spPr>
              <a:xfrm rot="20612069">
                <a:off x="10716058" y="4447545"/>
                <a:ext cx="367913" cy="861868"/>
              </a:xfrm>
              <a:custGeom>
                <a:avLst/>
                <a:gdLst>
                  <a:gd name="connsiteX0" fmla="*/ 327355 w 367913"/>
                  <a:gd name="connsiteY0" fmla="*/ 46914 h 861868"/>
                  <a:gd name="connsiteX1" fmla="*/ 340897 w 367913"/>
                  <a:gd name="connsiteY1" fmla="*/ 103555 h 861868"/>
                  <a:gd name="connsiteX2" fmla="*/ 266563 w 367913"/>
                  <a:gd name="connsiteY2" fmla="*/ 861868 h 861868"/>
                  <a:gd name="connsiteX3" fmla="*/ 129145 w 367913"/>
                  <a:gd name="connsiteY3" fmla="*/ 709933 h 861868"/>
                  <a:gd name="connsiteX4" fmla="*/ 16100 w 367913"/>
                  <a:gd name="connsiteY4" fmla="*/ 560669 h 861868"/>
                  <a:gd name="connsiteX5" fmla="*/ 20066 w 367913"/>
                  <a:gd name="connsiteY5" fmla="*/ 541169 h 861868"/>
                  <a:gd name="connsiteX6" fmla="*/ 13979 w 367913"/>
                  <a:gd name="connsiteY6" fmla="*/ 79899 h 861868"/>
                  <a:gd name="connsiteX7" fmla="*/ 0 w 367913"/>
                  <a:gd name="connsiteY7" fmla="*/ 0 h 861868"/>
                  <a:gd name="connsiteX8" fmla="*/ 79086 w 367913"/>
                  <a:gd name="connsiteY8" fmla="*/ 6369 h 861868"/>
                  <a:gd name="connsiteX9" fmla="*/ 207807 w 367913"/>
                  <a:gd name="connsiteY9" fmla="*/ 23830 h 861868"/>
                  <a:gd name="connsiteX10" fmla="*/ 327355 w 367913"/>
                  <a:gd name="connsiteY10" fmla="*/ 46914 h 861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7913" h="861868">
                    <a:moveTo>
                      <a:pt x="327355" y="46914"/>
                    </a:moveTo>
                    <a:lnTo>
                      <a:pt x="340897" y="103555"/>
                    </a:lnTo>
                    <a:cubicBezTo>
                      <a:pt x="388534" y="348161"/>
                      <a:pt x="378710" y="593233"/>
                      <a:pt x="266563" y="861868"/>
                    </a:cubicBezTo>
                    <a:cubicBezTo>
                      <a:pt x="218493" y="813448"/>
                      <a:pt x="172714" y="762691"/>
                      <a:pt x="129145" y="709933"/>
                    </a:cubicBezTo>
                    <a:lnTo>
                      <a:pt x="16100" y="560669"/>
                    </a:lnTo>
                    <a:lnTo>
                      <a:pt x="20066" y="541169"/>
                    </a:lnTo>
                    <a:cubicBezTo>
                      <a:pt x="41366" y="391052"/>
                      <a:pt x="36454" y="238130"/>
                      <a:pt x="13979" y="79899"/>
                    </a:cubicBezTo>
                    <a:lnTo>
                      <a:pt x="0" y="0"/>
                    </a:lnTo>
                    <a:lnTo>
                      <a:pt x="79086" y="6369"/>
                    </a:lnTo>
                    <a:cubicBezTo>
                      <a:pt x="122805" y="11088"/>
                      <a:pt x="165748" y="16929"/>
                      <a:pt x="207807" y="23830"/>
                    </a:cubicBezTo>
                    <a:lnTo>
                      <a:pt x="327355" y="46914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7D2410F6-ABBF-279A-A6DD-2F8B14B46387}"/>
                  </a:ext>
                </a:extLst>
              </p:cNvPr>
              <p:cNvSpPr/>
              <p:nvPr/>
            </p:nvSpPr>
            <p:spPr>
              <a:xfrm rot="20612069">
                <a:off x="10191886" y="4571747"/>
                <a:ext cx="597415" cy="1135150"/>
              </a:xfrm>
              <a:custGeom>
                <a:avLst/>
                <a:gdLst>
                  <a:gd name="connsiteX0" fmla="*/ 286550 w 597415"/>
                  <a:gd name="connsiteY0" fmla="*/ 0 h 1135150"/>
                  <a:gd name="connsiteX1" fmla="*/ 288529 w 597415"/>
                  <a:gd name="connsiteY1" fmla="*/ 4991 h 1135150"/>
                  <a:gd name="connsiteX2" fmla="*/ 586304 w 597415"/>
                  <a:gd name="connsiteY2" fmla="*/ 548539 h 1135150"/>
                  <a:gd name="connsiteX3" fmla="*/ 597415 w 597415"/>
                  <a:gd name="connsiteY3" fmla="*/ 563210 h 1135150"/>
                  <a:gd name="connsiteX4" fmla="*/ 571024 w 597415"/>
                  <a:gd name="connsiteY4" fmla="*/ 692984 h 1135150"/>
                  <a:gd name="connsiteX5" fmla="*/ 355883 w 597415"/>
                  <a:gd name="connsiteY5" fmla="*/ 1135150 h 1135150"/>
                  <a:gd name="connsiteX6" fmla="*/ 16721 w 597415"/>
                  <a:gd name="connsiteY6" fmla="*/ 646803 h 1135150"/>
                  <a:gd name="connsiteX7" fmla="*/ 0 w 597415"/>
                  <a:gd name="connsiteY7" fmla="*/ 606837 h 1135150"/>
                  <a:gd name="connsiteX8" fmla="*/ 17434 w 597415"/>
                  <a:gd name="connsiteY8" fmla="*/ 501381 h 1135150"/>
                  <a:gd name="connsiteX9" fmla="*/ 54122 w 597415"/>
                  <a:gd name="connsiteY9" fmla="*/ 83309 h 1135150"/>
                  <a:gd name="connsiteX10" fmla="*/ 55307 w 597415"/>
                  <a:gd name="connsiteY10" fmla="*/ 19344 h 1135150"/>
                  <a:gd name="connsiteX11" fmla="*/ 119018 w 597415"/>
                  <a:gd name="connsiteY11" fmla="*/ 8910 h 1135150"/>
                  <a:gd name="connsiteX12" fmla="*/ 286550 w 597415"/>
                  <a:gd name="connsiteY12" fmla="*/ 0 h 113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97415" h="1135150">
                    <a:moveTo>
                      <a:pt x="286550" y="0"/>
                    </a:moveTo>
                    <a:lnTo>
                      <a:pt x="288529" y="4991"/>
                    </a:lnTo>
                    <a:cubicBezTo>
                      <a:pt x="370087" y="195057"/>
                      <a:pt x="468615" y="379278"/>
                      <a:pt x="586304" y="548539"/>
                    </a:cubicBezTo>
                    <a:lnTo>
                      <a:pt x="597415" y="563210"/>
                    </a:lnTo>
                    <a:lnTo>
                      <a:pt x="571024" y="692984"/>
                    </a:lnTo>
                    <a:cubicBezTo>
                      <a:pt x="531289" y="841509"/>
                      <a:pt x="462458" y="988064"/>
                      <a:pt x="355883" y="1135150"/>
                    </a:cubicBezTo>
                    <a:cubicBezTo>
                      <a:pt x="211672" y="989890"/>
                      <a:pt x="100958" y="824137"/>
                      <a:pt x="16721" y="646803"/>
                    </a:cubicBezTo>
                    <a:lnTo>
                      <a:pt x="0" y="606837"/>
                    </a:lnTo>
                    <a:lnTo>
                      <a:pt x="17434" y="501381"/>
                    </a:lnTo>
                    <a:cubicBezTo>
                      <a:pt x="36639" y="362073"/>
                      <a:pt x="48514" y="222168"/>
                      <a:pt x="54122" y="83309"/>
                    </a:cubicBezTo>
                    <a:lnTo>
                      <a:pt x="55307" y="19344"/>
                    </a:lnTo>
                    <a:lnTo>
                      <a:pt x="119018" y="8910"/>
                    </a:lnTo>
                    <a:lnTo>
                      <a:pt x="286550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8238C0E3-7CC8-8778-6173-4DC841779802}"/>
                  </a:ext>
                </a:extLst>
              </p:cNvPr>
              <p:cNvSpPr/>
              <p:nvPr/>
            </p:nvSpPr>
            <p:spPr>
              <a:xfrm rot="20612069">
                <a:off x="9606049" y="4802154"/>
                <a:ext cx="587446" cy="856663"/>
              </a:xfrm>
              <a:custGeom>
                <a:avLst/>
                <a:gdLst>
                  <a:gd name="connsiteX0" fmla="*/ 418900 w 587446"/>
                  <a:gd name="connsiteY0" fmla="*/ 0 h 856663"/>
                  <a:gd name="connsiteX1" fmla="*/ 423868 w 587446"/>
                  <a:gd name="connsiteY1" fmla="*/ 29762 h 856663"/>
                  <a:gd name="connsiteX2" fmla="*/ 528497 w 587446"/>
                  <a:gd name="connsiteY2" fmla="*/ 406731 h 856663"/>
                  <a:gd name="connsiteX3" fmla="*/ 587446 w 587446"/>
                  <a:gd name="connsiteY3" fmla="*/ 547629 h 856663"/>
                  <a:gd name="connsiteX4" fmla="*/ 570442 w 587446"/>
                  <a:gd name="connsiteY4" fmla="*/ 650482 h 856663"/>
                  <a:gd name="connsiteX5" fmla="*/ 524213 w 587446"/>
                  <a:gd name="connsiteY5" fmla="*/ 856663 h 856663"/>
                  <a:gd name="connsiteX6" fmla="*/ 1537 w 587446"/>
                  <a:gd name="connsiteY6" fmla="*/ 168391 h 856663"/>
                  <a:gd name="connsiteX7" fmla="*/ 0 w 587446"/>
                  <a:gd name="connsiteY7" fmla="*/ 158763 h 856663"/>
                  <a:gd name="connsiteX8" fmla="*/ 27406 w 587446"/>
                  <a:gd name="connsiteY8" fmla="*/ 142854 h 856663"/>
                  <a:gd name="connsiteX9" fmla="*/ 336931 w 587446"/>
                  <a:gd name="connsiteY9" fmla="*/ 20831 h 856663"/>
                  <a:gd name="connsiteX10" fmla="*/ 418900 w 587446"/>
                  <a:gd name="connsiteY10" fmla="*/ 0 h 856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7446" h="856663">
                    <a:moveTo>
                      <a:pt x="418900" y="0"/>
                    </a:moveTo>
                    <a:lnTo>
                      <a:pt x="423868" y="29762"/>
                    </a:lnTo>
                    <a:cubicBezTo>
                      <a:pt x="449403" y="157485"/>
                      <a:pt x="483585" y="284021"/>
                      <a:pt x="528497" y="406731"/>
                    </a:cubicBezTo>
                    <a:lnTo>
                      <a:pt x="587446" y="547629"/>
                    </a:lnTo>
                    <a:lnTo>
                      <a:pt x="570442" y="650482"/>
                    </a:lnTo>
                    <a:cubicBezTo>
                      <a:pt x="557042" y="719632"/>
                      <a:pt x="541677" y="788428"/>
                      <a:pt x="524213" y="856663"/>
                    </a:cubicBezTo>
                    <a:cubicBezTo>
                      <a:pt x="203115" y="627581"/>
                      <a:pt x="56842" y="404789"/>
                      <a:pt x="1537" y="168391"/>
                    </a:cubicBezTo>
                    <a:lnTo>
                      <a:pt x="0" y="158763"/>
                    </a:lnTo>
                    <a:lnTo>
                      <a:pt x="27406" y="142854"/>
                    </a:lnTo>
                    <a:cubicBezTo>
                      <a:pt x="118555" y="94766"/>
                      <a:pt x="222743" y="53558"/>
                      <a:pt x="336931" y="20831"/>
                    </a:cubicBezTo>
                    <a:lnTo>
                      <a:pt x="418900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3427D27-E299-EA4E-F74A-96223A53E870}"/>
                  </a:ext>
                </a:extLst>
              </p:cNvPr>
              <p:cNvSpPr/>
              <p:nvPr/>
            </p:nvSpPr>
            <p:spPr>
              <a:xfrm rot="20612069">
                <a:off x="10390366" y="4534997"/>
                <a:ext cx="328460" cy="568697"/>
              </a:xfrm>
              <a:custGeom>
                <a:avLst/>
                <a:gdLst>
                  <a:gd name="connsiteX0" fmla="*/ 294765 w 328460"/>
                  <a:gd name="connsiteY0" fmla="*/ 8028 h 568697"/>
                  <a:gd name="connsiteX1" fmla="*/ 308744 w 328460"/>
                  <a:gd name="connsiteY1" fmla="*/ 87927 h 568697"/>
                  <a:gd name="connsiteX2" fmla="*/ 314831 w 328460"/>
                  <a:gd name="connsiteY2" fmla="*/ 549197 h 568697"/>
                  <a:gd name="connsiteX3" fmla="*/ 310865 w 328460"/>
                  <a:gd name="connsiteY3" fmla="*/ 568697 h 568697"/>
                  <a:gd name="connsiteX4" fmla="*/ 299754 w 328460"/>
                  <a:gd name="connsiteY4" fmla="*/ 554026 h 568697"/>
                  <a:gd name="connsiteX5" fmla="*/ 1979 w 328460"/>
                  <a:gd name="connsiteY5" fmla="*/ 10478 h 568697"/>
                  <a:gd name="connsiteX6" fmla="*/ 0 w 328460"/>
                  <a:gd name="connsiteY6" fmla="*/ 5487 h 568697"/>
                  <a:gd name="connsiteX7" fmla="*/ 103160 w 328460"/>
                  <a:gd name="connsiteY7" fmla="*/ 0 h 568697"/>
                  <a:gd name="connsiteX8" fmla="*/ 240489 w 328460"/>
                  <a:gd name="connsiteY8" fmla="*/ 3658 h 568697"/>
                  <a:gd name="connsiteX9" fmla="*/ 294765 w 328460"/>
                  <a:gd name="connsiteY9" fmla="*/ 8028 h 568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8460" h="568697">
                    <a:moveTo>
                      <a:pt x="294765" y="8028"/>
                    </a:moveTo>
                    <a:lnTo>
                      <a:pt x="308744" y="87927"/>
                    </a:lnTo>
                    <a:cubicBezTo>
                      <a:pt x="331219" y="246158"/>
                      <a:pt x="336131" y="399080"/>
                      <a:pt x="314831" y="549197"/>
                    </a:cubicBezTo>
                    <a:lnTo>
                      <a:pt x="310865" y="568697"/>
                    </a:lnTo>
                    <a:lnTo>
                      <a:pt x="299754" y="554026"/>
                    </a:lnTo>
                    <a:cubicBezTo>
                      <a:pt x="182065" y="384765"/>
                      <a:pt x="83537" y="200544"/>
                      <a:pt x="1979" y="10478"/>
                    </a:cubicBezTo>
                    <a:lnTo>
                      <a:pt x="0" y="5487"/>
                    </a:lnTo>
                    <a:lnTo>
                      <a:pt x="103160" y="0"/>
                    </a:lnTo>
                    <a:cubicBezTo>
                      <a:pt x="149522" y="0"/>
                      <a:pt x="195337" y="1239"/>
                      <a:pt x="240489" y="3658"/>
                    </a:cubicBezTo>
                    <a:lnTo>
                      <a:pt x="294765" y="8028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9D723DE2-BC32-740F-A893-2CFDE04FE1B0}"/>
                  </a:ext>
                </a:extLst>
              </p:cNvPr>
              <p:cNvSpPr/>
              <p:nvPr/>
            </p:nvSpPr>
            <p:spPr>
              <a:xfrm rot="20612069">
                <a:off x="9965781" y="4702240"/>
                <a:ext cx="223853" cy="587493"/>
              </a:xfrm>
              <a:custGeom>
                <a:avLst/>
                <a:gdLst>
                  <a:gd name="connsiteX0" fmla="*/ 223853 w 223853"/>
                  <a:gd name="connsiteY0" fmla="*/ 0 h 587493"/>
                  <a:gd name="connsiteX1" fmla="*/ 222668 w 223853"/>
                  <a:gd name="connsiteY1" fmla="*/ 63965 h 587493"/>
                  <a:gd name="connsiteX2" fmla="*/ 185980 w 223853"/>
                  <a:gd name="connsiteY2" fmla="*/ 482037 h 587493"/>
                  <a:gd name="connsiteX3" fmla="*/ 168546 w 223853"/>
                  <a:gd name="connsiteY3" fmla="*/ 587493 h 587493"/>
                  <a:gd name="connsiteX4" fmla="*/ 109597 w 223853"/>
                  <a:gd name="connsiteY4" fmla="*/ 446595 h 587493"/>
                  <a:gd name="connsiteX5" fmla="*/ 4968 w 223853"/>
                  <a:gd name="connsiteY5" fmla="*/ 69626 h 587493"/>
                  <a:gd name="connsiteX6" fmla="*/ 0 w 223853"/>
                  <a:gd name="connsiteY6" fmla="*/ 39864 h 587493"/>
                  <a:gd name="connsiteX7" fmla="*/ 35442 w 223853"/>
                  <a:gd name="connsiteY7" fmla="*/ 30856 h 587493"/>
                  <a:gd name="connsiteX8" fmla="*/ 223853 w 223853"/>
                  <a:gd name="connsiteY8" fmla="*/ 0 h 58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853" h="587493">
                    <a:moveTo>
                      <a:pt x="223853" y="0"/>
                    </a:moveTo>
                    <a:lnTo>
                      <a:pt x="222668" y="63965"/>
                    </a:lnTo>
                    <a:cubicBezTo>
                      <a:pt x="217060" y="202824"/>
                      <a:pt x="205185" y="342729"/>
                      <a:pt x="185980" y="482037"/>
                    </a:cubicBezTo>
                    <a:lnTo>
                      <a:pt x="168546" y="587493"/>
                    </a:lnTo>
                    <a:lnTo>
                      <a:pt x="109597" y="446595"/>
                    </a:lnTo>
                    <a:cubicBezTo>
                      <a:pt x="64685" y="323885"/>
                      <a:pt x="30503" y="197349"/>
                      <a:pt x="4968" y="69626"/>
                    </a:cubicBezTo>
                    <a:lnTo>
                      <a:pt x="0" y="39864"/>
                    </a:lnTo>
                    <a:lnTo>
                      <a:pt x="35442" y="30856"/>
                    </a:lnTo>
                    <a:lnTo>
                      <a:pt x="223853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9366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4849859" y="-635256"/>
            <a:ext cx="6010437" cy="413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26290" dirty="0">
                <a:solidFill>
                  <a:prstClr val="black"/>
                </a:solidFill>
                <a:latin typeface="Teaching Print Dotted" pitchFamily="50" charset="0"/>
              </a:rPr>
              <a:t>Q </a:t>
            </a:r>
            <a:r>
              <a:rPr lang="en-US" sz="26290" dirty="0" err="1">
                <a:solidFill>
                  <a:prstClr val="black"/>
                </a:solidFill>
                <a:latin typeface="Teaching Print Dotted" pitchFamily="50" charset="0"/>
              </a:rPr>
              <a:t>q</a:t>
            </a:r>
            <a:endParaRPr lang="en-US" sz="2629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354114" y="799752"/>
            <a:ext cx="396261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I can write Alphabet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7D14DA6-A7CF-83E2-6492-A7DFD17981D2}"/>
              </a:ext>
            </a:extLst>
          </p:cNvPr>
          <p:cNvGrpSpPr/>
          <p:nvPr/>
        </p:nvGrpSpPr>
        <p:grpSpPr>
          <a:xfrm>
            <a:off x="354114" y="1433772"/>
            <a:ext cx="2636887" cy="2893716"/>
            <a:chOff x="2198008" y="-740521"/>
            <a:chExt cx="5889159" cy="6462755"/>
          </a:xfrm>
        </p:grpSpPr>
        <p:sp>
          <p:nvSpPr>
            <p:cNvPr id="3" name="Rectangle 23">
              <a:extLst>
                <a:ext uri="{FF2B5EF4-FFF2-40B4-BE49-F238E27FC236}">
                  <a16:creationId xmlns:a16="http://schemas.microsoft.com/office/drawing/2014/main" id="{6A590B8A-5AA6-C5BA-6C2C-0D1489214FC3}"/>
                </a:ext>
              </a:extLst>
            </p:cNvPr>
            <p:cNvSpPr/>
            <p:nvPr/>
          </p:nvSpPr>
          <p:spPr>
            <a:xfrm>
              <a:off x="5240600" y="-740521"/>
              <a:ext cx="2846567" cy="1354669"/>
            </a:xfrm>
            <a:custGeom>
              <a:avLst/>
              <a:gdLst>
                <a:gd name="connsiteX0" fmla="*/ 0 w 1627366"/>
                <a:gd name="connsiteY0" fmla="*/ 0 h 566900"/>
                <a:gd name="connsiteX1" fmla="*/ 1627366 w 1627366"/>
                <a:gd name="connsiteY1" fmla="*/ 0 h 566900"/>
                <a:gd name="connsiteX2" fmla="*/ 1627366 w 1627366"/>
                <a:gd name="connsiteY2" fmla="*/ 566900 h 566900"/>
                <a:gd name="connsiteX3" fmla="*/ 0 w 1627366"/>
                <a:gd name="connsiteY3" fmla="*/ 566900 h 566900"/>
                <a:gd name="connsiteX4" fmla="*/ 0 w 1627366"/>
                <a:gd name="connsiteY4" fmla="*/ 0 h 566900"/>
                <a:gd name="connsiteX0" fmla="*/ 0 w 2324052"/>
                <a:gd name="connsiteY0" fmla="*/ 29029 h 566900"/>
                <a:gd name="connsiteX1" fmla="*/ 2324052 w 2324052"/>
                <a:gd name="connsiteY1" fmla="*/ 0 h 566900"/>
                <a:gd name="connsiteX2" fmla="*/ 2324052 w 2324052"/>
                <a:gd name="connsiteY2" fmla="*/ 566900 h 566900"/>
                <a:gd name="connsiteX3" fmla="*/ 696686 w 2324052"/>
                <a:gd name="connsiteY3" fmla="*/ 566900 h 566900"/>
                <a:gd name="connsiteX4" fmla="*/ 0 w 2324052"/>
                <a:gd name="connsiteY4" fmla="*/ 29029 h 566900"/>
                <a:gd name="connsiteX0" fmla="*/ 0 w 2846567"/>
                <a:gd name="connsiteY0" fmla="*/ 0 h 754743"/>
                <a:gd name="connsiteX1" fmla="*/ 2846567 w 2846567"/>
                <a:gd name="connsiteY1" fmla="*/ 754743 h 754743"/>
                <a:gd name="connsiteX2" fmla="*/ 2324052 w 2846567"/>
                <a:gd name="connsiteY2" fmla="*/ 537871 h 754743"/>
                <a:gd name="connsiteX3" fmla="*/ 696686 w 2846567"/>
                <a:gd name="connsiteY3" fmla="*/ 537871 h 754743"/>
                <a:gd name="connsiteX4" fmla="*/ 0 w 2846567"/>
                <a:gd name="connsiteY4" fmla="*/ 0 h 754743"/>
                <a:gd name="connsiteX0" fmla="*/ 0 w 2846567"/>
                <a:gd name="connsiteY0" fmla="*/ 0 h 754743"/>
                <a:gd name="connsiteX1" fmla="*/ 2846567 w 2846567"/>
                <a:gd name="connsiteY1" fmla="*/ 754743 h 754743"/>
                <a:gd name="connsiteX2" fmla="*/ 696686 w 2846567"/>
                <a:gd name="connsiteY2" fmla="*/ 537871 h 754743"/>
                <a:gd name="connsiteX3" fmla="*/ 0 w 2846567"/>
                <a:gd name="connsiteY3" fmla="*/ 0 h 754743"/>
                <a:gd name="connsiteX0" fmla="*/ 0 w 2846567"/>
                <a:gd name="connsiteY0" fmla="*/ 0 h 754743"/>
                <a:gd name="connsiteX1" fmla="*/ 2846567 w 2846567"/>
                <a:gd name="connsiteY1" fmla="*/ 754743 h 754743"/>
                <a:gd name="connsiteX2" fmla="*/ 0 w 2846567"/>
                <a:gd name="connsiteY2" fmla="*/ 0 h 754743"/>
                <a:gd name="connsiteX0" fmla="*/ 0 w 2846567"/>
                <a:gd name="connsiteY0" fmla="*/ 0 h 808879"/>
                <a:gd name="connsiteX1" fmla="*/ 2846567 w 2846567"/>
                <a:gd name="connsiteY1" fmla="*/ 754743 h 808879"/>
                <a:gd name="connsiteX2" fmla="*/ 0 w 2846567"/>
                <a:gd name="connsiteY2" fmla="*/ 0 h 808879"/>
                <a:gd name="connsiteX0" fmla="*/ 0 w 2846567"/>
                <a:gd name="connsiteY0" fmla="*/ 548065 h 1356944"/>
                <a:gd name="connsiteX1" fmla="*/ 2846567 w 2846567"/>
                <a:gd name="connsiteY1" fmla="*/ 1302808 h 1356944"/>
                <a:gd name="connsiteX2" fmla="*/ 0 w 2846567"/>
                <a:gd name="connsiteY2" fmla="*/ 548065 h 1356944"/>
                <a:gd name="connsiteX0" fmla="*/ 0 w 2846567"/>
                <a:gd name="connsiteY0" fmla="*/ 545790 h 1354669"/>
                <a:gd name="connsiteX1" fmla="*/ 2846567 w 2846567"/>
                <a:gd name="connsiteY1" fmla="*/ 1300533 h 1354669"/>
                <a:gd name="connsiteX2" fmla="*/ 0 w 2846567"/>
                <a:gd name="connsiteY2" fmla="*/ 545790 h 1354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6567" h="1354669">
                  <a:moveTo>
                    <a:pt x="0" y="545790"/>
                  </a:moveTo>
                  <a:cubicBezTo>
                    <a:pt x="1819713" y="-944344"/>
                    <a:pt x="2768568" y="1063466"/>
                    <a:pt x="2846567" y="1300533"/>
                  </a:cubicBezTo>
                  <a:cubicBezTo>
                    <a:pt x="1897711" y="1048952"/>
                    <a:pt x="310227" y="1944000"/>
                    <a:pt x="0" y="545790"/>
                  </a:cubicBezTo>
                  <a:close/>
                </a:path>
              </a:pathLst>
            </a:custGeom>
            <a:solidFill>
              <a:srgbClr val="68A600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FF32DE-C112-2015-5C06-A503F2E8D6AB}"/>
                </a:ext>
              </a:extLst>
            </p:cNvPr>
            <p:cNvSpPr/>
            <p:nvPr/>
          </p:nvSpPr>
          <p:spPr>
            <a:xfrm>
              <a:off x="2198008" y="148479"/>
              <a:ext cx="4738910" cy="5573755"/>
            </a:xfrm>
            <a:custGeom>
              <a:avLst/>
              <a:gdLst>
                <a:gd name="connsiteX0" fmla="*/ 0 w 2307771"/>
                <a:gd name="connsiteY0" fmla="*/ 0 h 2989943"/>
                <a:gd name="connsiteX1" fmla="*/ 2307771 w 2307771"/>
                <a:gd name="connsiteY1" fmla="*/ 0 h 2989943"/>
                <a:gd name="connsiteX2" fmla="*/ 2307771 w 2307771"/>
                <a:gd name="connsiteY2" fmla="*/ 2989943 h 2989943"/>
                <a:gd name="connsiteX3" fmla="*/ 0 w 2307771"/>
                <a:gd name="connsiteY3" fmla="*/ 2989943 h 2989943"/>
                <a:gd name="connsiteX4" fmla="*/ 0 w 2307771"/>
                <a:gd name="connsiteY4" fmla="*/ 0 h 2989943"/>
                <a:gd name="connsiteX0" fmla="*/ 493486 w 2307771"/>
                <a:gd name="connsiteY0" fmla="*/ 0 h 5181600"/>
                <a:gd name="connsiteX1" fmla="*/ 2307771 w 2307771"/>
                <a:gd name="connsiteY1" fmla="*/ 2191657 h 5181600"/>
                <a:gd name="connsiteX2" fmla="*/ 2307771 w 2307771"/>
                <a:gd name="connsiteY2" fmla="*/ 5181600 h 5181600"/>
                <a:gd name="connsiteX3" fmla="*/ 0 w 2307771"/>
                <a:gd name="connsiteY3" fmla="*/ 5181600 h 5181600"/>
                <a:gd name="connsiteX4" fmla="*/ 493486 w 2307771"/>
                <a:gd name="connsiteY4" fmla="*/ 0 h 5181600"/>
                <a:gd name="connsiteX0" fmla="*/ 493486 w 2307771"/>
                <a:gd name="connsiteY0" fmla="*/ 0 h 5181600"/>
                <a:gd name="connsiteX1" fmla="*/ 2307771 w 2307771"/>
                <a:gd name="connsiteY1" fmla="*/ 2191657 h 5181600"/>
                <a:gd name="connsiteX2" fmla="*/ 2307771 w 2307771"/>
                <a:gd name="connsiteY2" fmla="*/ 5181600 h 5181600"/>
                <a:gd name="connsiteX3" fmla="*/ 0 w 2307771"/>
                <a:gd name="connsiteY3" fmla="*/ 5181600 h 5181600"/>
                <a:gd name="connsiteX4" fmla="*/ 493486 w 2307771"/>
                <a:gd name="connsiteY4" fmla="*/ 0 h 5181600"/>
                <a:gd name="connsiteX0" fmla="*/ 1635820 w 3450105"/>
                <a:gd name="connsiteY0" fmla="*/ 0 h 5181600"/>
                <a:gd name="connsiteX1" fmla="*/ 3450105 w 3450105"/>
                <a:gd name="connsiteY1" fmla="*/ 2191657 h 5181600"/>
                <a:gd name="connsiteX2" fmla="*/ 3450105 w 3450105"/>
                <a:gd name="connsiteY2" fmla="*/ 5181600 h 5181600"/>
                <a:gd name="connsiteX3" fmla="*/ 1142334 w 3450105"/>
                <a:gd name="connsiteY3" fmla="*/ 5181600 h 5181600"/>
                <a:gd name="connsiteX4" fmla="*/ 1635820 w 3450105"/>
                <a:gd name="connsiteY4" fmla="*/ 0 h 5181600"/>
                <a:gd name="connsiteX0" fmla="*/ 735174 w 2549459"/>
                <a:gd name="connsiteY0" fmla="*/ 42119 h 5223719"/>
                <a:gd name="connsiteX1" fmla="*/ 2549459 w 2549459"/>
                <a:gd name="connsiteY1" fmla="*/ 2233776 h 5223719"/>
                <a:gd name="connsiteX2" fmla="*/ 2549459 w 2549459"/>
                <a:gd name="connsiteY2" fmla="*/ 5223719 h 5223719"/>
                <a:gd name="connsiteX3" fmla="*/ 241688 w 2549459"/>
                <a:gd name="connsiteY3" fmla="*/ 5223719 h 5223719"/>
                <a:gd name="connsiteX4" fmla="*/ 140088 w 2549459"/>
                <a:gd name="connsiteY4" fmla="*/ 1174233 h 5223719"/>
                <a:gd name="connsiteX5" fmla="*/ 735174 w 2549459"/>
                <a:gd name="connsiteY5" fmla="*/ 42119 h 5223719"/>
                <a:gd name="connsiteX0" fmla="*/ 735174 w 2549459"/>
                <a:gd name="connsiteY0" fmla="*/ 0 h 5181600"/>
                <a:gd name="connsiteX1" fmla="*/ 2549459 w 2549459"/>
                <a:gd name="connsiteY1" fmla="*/ 2191657 h 5181600"/>
                <a:gd name="connsiteX2" fmla="*/ 2549459 w 2549459"/>
                <a:gd name="connsiteY2" fmla="*/ 5181600 h 5181600"/>
                <a:gd name="connsiteX3" fmla="*/ 241688 w 2549459"/>
                <a:gd name="connsiteY3" fmla="*/ 5181600 h 5181600"/>
                <a:gd name="connsiteX4" fmla="*/ 140088 w 2549459"/>
                <a:gd name="connsiteY4" fmla="*/ 1132114 h 5181600"/>
                <a:gd name="connsiteX5" fmla="*/ 735174 w 2549459"/>
                <a:gd name="connsiteY5" fmla="*/ 0 h 5181600"/>
                <a:gd name="connsiteX0" fmla="*/ 735174 w 2549459"/>
                <a:gd name="connsiteY0" fmla="*/ 18556 h 5200156"/>
                <a:gd name="connsiteX1" fmla="*/ 2549459 w 2549459"/>
                <a:gd name="connsiteY1" fmla="*/ 2210213 h 5200156"/>
                <a:gd name="connsiteX2" fmla="*/ 2549459 w 2549459"/>
                <a:gd name="connsiteY2" fmla="*/ 5200156 h 5200156"/>
                <a:gd name="connsiteX3" fmla="*/ 241688 w 2549459"/>
                <a:gd name="connsiteY3" fmla="*/ 5200156 h 5200156"/>
                <a:gd name="connsiteX4" fmla="*/ 140088 w 2549459"/>
                <a:gd name="connsiteY4" fmla="*/ 1150670 h 5200156"/>
                <a:gd name="connsiteX5" fmla="*/ 735174 w 2549459"/>
                <a:gd name="connsiteY5" fmla="*/ 18556 h 5200156"/>
                <a:gd name="connsiteX0" fmla="*/ 735174 w 2549459"/>
                <a:gd name="connsiteY0" fmla="*/ 156128 h 5337728"/>
                <a:gd name="connsiteX1" fmla="*/ 1272202 w 2549459"/>
                <a:gd name="connsiteY1" fmla="*/ 257728 h 5337728"/>
                <a:gd name="connsiteX2" fmla="*/ 2549459 w 2549459"/>
                <a:gd name="connsiteY2" fmla="*/ 2347785 h 5337728"/>
                <a:gd name="connsiteX3" fmla="*/ 2549459 w 2549459"/>
                <a:gd name="connsiteY3" fmla="*/ 5337728 h 5337728"/>
                <a:gd name="connsiteX4" fmla="*/ 241688 w 2549459"/>
                <a:gd name="connsiteY4" fmla="*/ 5337728 h 5337728"/>
                <a:gd name="connsiteX5" fmla="*/ 140088 w 2549459"/>
                <a:gd name="connsiteY5" fmla="*/ 1288242 h 5337728"/>
                <a:gd name="connsiteX6" fmla="*/ 735174 w 2549459"/>
                <a:gd name="connsiteY6" fmla="*/ 156128 h 5337728"/>
                <a:gd name="connsiteX0" fmla="*/ 735174 w 2549459"/>
                <a:gd name="connsiteY0" fmla="*/ 156128 h 5337728"/>
                <a:gd name="connsiteX1" fmla="*/ 1272202 w 2549459"/>
                <a:gd name="connsiteY1" fmla="*/ 257728 h 5337728"/>
                <a:gd name="connsiteX2" fmla="*/ 1852773 w 2549459"/>
                <a:gd name="connsiteY2" fmla="*/ 286756 h 5337728"/>
                <a:gd name="connsiteX3" fmla="*/ 2549459 w 2549459"/>
                <a:gd name="connsiteY3" fmla="*/ 2347785 h 5337728"/>
                <a:gd name="connsiteX4" fmla="*/ 2549459 w 2549459"/>
                <a:gd name="connsiteY4" fmla="*/ 5337728 h 5337728"/>
                <a:gd name="connsiteX5" fmla="*/ 241688 w 2549459"/>
                <a:gd name="connsiteY5" fmla="*/ 5337728 h 5337728"/>
                <a:gd name="connsiteX6" fmla="*/ 140088 w 2549459"/>
                <a:gd name="connsiteY6" fmla="*/ 1288242 h 5337728"/>
                <a:gd name="connsiteX7" fmla="*/ 735174 w 2549459"/>
                <a:gd name="connsiteY7" fmla="*/ 156128 h 5337728"/>
                <a:gd name="connsiteX0" fmla="*/ 735174 w 2549459"/>
                <a:gd name="connsiteY0" fmla="*/ 87087 h 5268687"/>
                <a:gd name="connsiteX1" fmla="*/ 1272202 w 2549459"/>
                <a:gd name="connsiteY1" fmla="*/ 188687 h 5268687"/>
                <a:gd name="connsiteX2" fmla="*/ 1852773 w 2549459"/>
                <a:gd name="connsiteY2" fmla="*/ 217715 h 5268687"/>
                <a:gd name="connsiteX3" fmla="*/ 2549459 w 2549459"/>
                <a:gd name="connsiteY3" fmla="*/ 2278744 h 5268687"/>
                <a:gd name="connsiteX4" fmla="*/ 2549459 w 2549459"/>
                <a:gd name="connsiteY4" fmla="*/ 5268687 h 5268687"/>
                <a:gd name="connsiteX5" fmla="*/ 241688 w 2549459"/>
                <a:gd name="connsiteY5" fmla="*/ 5268687 h 5268687"/>
                <a:gd name="connsiteX6" fmla="*/ 140088 w 2549459"/>
                <a:gd name="connsiteY6" fmla="*/ 1219201 h 5268687"/>
                <a:gd name="connsiteX7" fmla="*/ 735174 w 2549459"/>
                <a:gd name="connsiteY7" fmla="*/ 87087 h 5268687"/>
                <a:gd name="connsiteX0" fmla="*/ 735174 w 2549459"/>
                <a:gd name="connsiteY0" fmla="*/ 62150 h 5243750"/>
                <a:gd name="connsiteX1" fmla="*/ 1272202 w 2549459"/>
                <a:gd name="connsiteY1" fmla="*/ 163750 h 5243750"/>
                <a:gd name="connsiteX2" fmla="*/ 1852773 w 2549459"/>
                <a:gd name="connsiteY2" fmla="*/ 192778 h 5243750"/>
                <a:gd name="connsiteX3" fmla="*/ 2549459 w 2549459"/>
                <a:gd name="connsiteY3" fmla="*/ 2253807 h 5243750"/>
                <a:gd name="connsiteX4" fmla="*/ 2549459 w 2549459"/>
                <a:gd name="connsiteY4" fmla="*/ 5243750 h 5243750"/>
                <a:gd name="connsiteX5" fmla="*/ 241688 w 2549459"/>
                <a:gd name="connsiteY5" fmla="*/ 5243750 h 5243750"/>
                <a:gd name="connsiteX6" fmla="*/ 140088 w 2549459"/>
                <a:gd name="connsiteY6" fmla="*/ 1194264 h 5243750"/>
                <a:gd name="connsiteX7" fmla="*/ 735174 w 2549459"/>
                <a:gd name="connsiteY7" fmla="*/ 62150 h 5243750"/>
                <a:gd name="connsiteX0" fmla="*/ 735174 w 2549459"/>
                <a:gd name="connsiteY0" fmla="*/ 62150 h 5243750"/>
                <a:gd name="connsiteX1" fmla="*/ 1272202 w 2549459"/>
                <a:gd name="connsiteY1" fmla="*/ 163750 h 5243750"/>
                <a:gd name="connsiteX2" fmla="*/ 1852773 w 2549459"/>
                <a:gd name="connsiteY2" fmla="*/ 192778 h 5243750"/>
                <a:gd name="connsiteX3" fmla="*/ 2476887 w 2549459"/>
                <a:gd name="connsiteY3" fmla="*/ 1266836 h 5243750"/>
                <a:gd name="connsiteX4" fmla="*/ 2549459 w 2549459"/>
                <a:gd name="connsiteY4" fmla="*/ 5243750 h 5243750"/>
                <a:gd name="connsiteX5" fmla="*/ 241688 w 2549459"/>
                <a:gd name="connsiteY5" fmla="*/ 5243750 h 5243750"/>
                <a:gd name="connsiteX6" fmla="*/ 140088 w 2549459"/>
                <a:gd name="connsiteY6" fmla="*/ 1194264 h 5243750"/>
                <a:gd name="connsiteX7" fmla="*/ 735174 w 2549459"/>
                <a:gd name="connsiteY7" fmla="*/ 62150 h 5243750"/>
                <a:gd name="connsiteX0" fmla="*/ 735174 w 3688189"/>
                <a:gd name="connsiteY0" fmla="*/ 62150 h 5243750"/>
                <a:gd name="connsiteX1" fmla="*/ 1272202 w 3688189"/>
                <a:gd name="connsiteY1" fmla="*/ 163750 h 5243750"/>
                <a:gd name="connsiteX2" fmla="*/ 1852773 w 3688189"/>
                <a:gd name="connsiteY2" fmla="*/ 192778 h 5243750"/>
                <a:gd name="connsiteX3" fmla="*/ 2476887 w 3688189"/>
                <a:gd name="connsiteY3" fmla="*/ 1266836 h 5243750"/>
                <a:gd name="connsiteX4" fmla="*/ 2549459 w 3688189"/>
                <a:gd name="connsiteY4" fmla="*/ 5243750 h 5243750"/>
                <a:gd name="connsiteX5" fmla="*/ 241688 w 3688189"/>
                <a:gd name="connsiteY5" fmla="*/ 5243750 h 5243750"/>
                <a:gd name="connsiteX6" fmla="*/ 140088 w 3688189"/>
                <a:gd name="connsiteY6" fmla="*/ 1194264 h 5243750"/>
                <a:gd name="connsiteX7" fmla="*/ 735174 w 3688189"/>
                <a:gd name="connsiteY7" fmla="*/ 62150 h 5243750"/>
                <a:gd name="connsiteX0" fmla="*/ 735174 w 3796776"/>
                <a:gd name="connsiteY0" fmla="*/ 62150 h 5298086"/>
                <a:gd name="connsiteX1" fmla="*/ 1272202 w 3796776"/>
                <a:gd name="connsiteY1" fmla="*/ 163750 h 5298086"/>
                <a:gd name="connsiteX2" fmla="*/ 1852773 w 3796776"/>
                <a:gd name="connsiteY2" fmla="*/ 192778 h 5298086"/>
                <a:gd name="connsiteX3" fmla="*/ 2476887 w 3796776"/>
                <a:gd name="connsiteY3" fmla="*/ 1266836 h 5298086"/>
                <a:gd name="connsiteX4" fmla="*/ 2549459 w 3796776"/>
                <a:gd name="connsiteY4" fmla="*/ 5243750 h 5298086"/>
                <a:gd name="connsiteX5" fmla="*/ 241688 w 3796776"/>
                <a:gd name="connsiteY5" fmla="*/ 5243750 h 5298086"/>
                <a:gd name="connsiteX6" fmla="*/ 140088 w 3796776"/>
                <a:gd name="connsiteY6" fmla="*/ 1194264 h 5298086"/>
                <a:gd name="connsiteX7" fmla="*/ 735174 w 3796776"/>
                <a:gd name="connsiteY7" fmla="*/ 62150 h 5298086"/>
                <a:gd name="connsiteX0" fmla="*/ 735174 w 3796776"/>
                <a:gd name="connsiteY0" fmla="*/ 62150 h 5321159"/>
                <a:gd name="connsiteX1" fmla="*/ 1272202 w 3796776"/>
                <a:gd name="connsiteY1" fmla="*/ 163750 h 5321159"/>
                <a:gd name="connsiteX2" fmla="*/ 1852773 w 3796776"/>
                <a:gd name="connsiteY2" fmla="*/ 192778 h 5321159"/>
                <a:gd name="connsiteX3" fmla="*/ 2476887 w 3796776"/>
                <a:gd name="connsiteY3" fmla="*/ 1266836 h 5321159"/>
                <a:gd name="connsiteX4" fmla="*/ 2549459 w 3796776"/>
                <a:gd name="connsiteY4" fmla="*/ 5243750 h 5321159"/>
                <a:gd name="connsiteX5" fmla="*/ 241688 w 3796776"/>
                <a:gd name="connsiteY5" fmla="*/ 5243750 h 5321159"/>
                <a:gd name="connsiteX6" fmla="*/ 140088 w 3796776"/>
                <a:gd name="connsiteY6" fmla="*/ 1194264 h 5321159"/>
                <a:gd name="connsiteX7" fmla="*/ 735174 w 3796776"/>
                <a:gd name="connsiteY7" fmla="*/ 62150 h 5321159"/>
                <a:gd name="connsiteX0" fmla="*/ 638401 w 3700003"/>
                <a:gd name="connsiteY0" fmla="*/ 62150 h 5329474"/>
                <a:gd name="connsiteX1" fmla="*/ 1175429 w 3700003"/>
                <a:gd name="connsiteY1" fmla="*/ 163750 h 5329474"/>
                <a:gd name="connsiteX2" fmla="*/ 1756000 w 3700003"/>
                <a:gd name="connsiteY2" fmla="*/ 192778 h 5329474"/>
                <a:gd name="connsiteX3" fmla="*/ 2380114 w 3700003"/>
                <a:gd name="connsiteY3" fmla="*/ 1266836 h 5329474"/>
                <a:gd name="connsiteX4" fmla="*/ 2452686 w 3700003"/>
                <a:gd name="connsiteY4" fmla="*/ 5243750 h 5329474"/>
                <a:gd name="connsiteX5" fmla="*/ 377144 w 3700003"/>
                <a:gd name="connsiteY5" fmla="*/ 5272779 h 5329474"/>
                <a:gd name="connsiteX6" fmla="*/ 43315 w 3700003"/>
                <a:gd name="connsiteY6" fmla="*/ 1194264 h 5329474"/>
                <a:gd name="connsiteX7" fmla="*/ 638401 w 3700003"/>
                <a:gd name="connsiteY7" fmla="*/ 62150 h 5329474"/>
                <a:gd name="connsiteX0" fmla="*/ 1369803 w 4431405"/>
                <a:gd name="connsiteY0" fmla="*/ 62150 h 5329474"/>
                <a:gd name="connsiteX1" fmla="*/ 1906831 w 4431405"/>
                <a:gd name="connsiteY1" fmla="*/ 163750 h 5329474"/>
                <a:gd name="connsiteX2" fmla="*/ 2487402 w 4431405"/>
                <a:gd name="connsiteY2" fmla="*/ 192778 h 5329474"/>
                <a:gd name="connsiteX3" fmla="*/ 3111516 w 4431405"/>
                <a:gd name="connsiteY3" fmla="*/ 1266836 h 5329474"/>
                <a:gd name="connsiteX4" fmla="*/ 3184088 w 4431405"/>
                <a:gd name="connsiteY4" fmla="*/ 5243750 h 5329474"/>
                <a:gd name="connsiteX5" fmla="*/ 1108546 w 4431405"/>
                <a:gd name="connsiteY5" fmla="*/ 5272779 h 5329474"/>
                <a:gd name="connsiteX6" fmla="*/ 774717 w 4431405"/>
                <a:gd name="connsiteY6" fmla="*/ 1194264 h 5329474"/>
                <a:gd name="connsiteX7" fmla="*/ 1369803 w 4431405"/>
                <a:gd name="connsiteY7" fmla="*/ 62150 h 5329474"/>
                <a:gd name="connsiteX0" fmla="*/ 1765832 w 4827434"/>
                <a:gd name="connsiteY0" fmla="*/ 62150 h 5329474"/>
                <a:gd name="connsiteX1" fmla="*/ 2302860 w 4827434"/>
                <a:gd name="connsiteY1" fmla="*/ 163750 h 5329474"/>
                <a:gd name="connsiteX2" fmla="*/ 2883431 w 4827434"/>
                <a:gd name="connsiteY2" fmla="*/ 192778 h 5329474"/>
                <a:gd name="connsiteX3" fmla="*/ 3507545 w 4827434"/>
                <a:gd name="connsiteY3" fmla="*/ 1266836 h 5329474"/>
                <a:gd name="connsiteX4" fmla="*/ 3580117 w 4827434"/>
                <a:gd name="connsiteY4" fmla="*/ 5243750 h 5329474"/>
                <a:gd name="connsiteX5" fmla="*/ 1504575 w 4827434"/>
                <a:gd name="connsiteY5" fmla="*/ 5272779 h 5329474"/>
                <a:gd name="connsiteX6" fmla="*/ 1170746 w 4827434"/>
                <a:gd name="connsiteY6" fmla="*/ 1194264 h 5329474"/>
                <a:gd name="connsiteX7" fmla="*/ 1765832 w 4827434"/>
                <a:gd name="connsiteY7" fmla="*/ 62150 h 5329474"/>
                <a:gd name="connsiteX0" fmla="*/ 1677308 w 4738910"/>
                <a:gd name="connsiteY0" fmla="*/ 62150 h 5329474"/>
                <a:gd name="connsiteX1" fmla="*/ 2214336 w 4738910"/>
                <a:gd name="connsiteY1" fmla="*/ 163750 h 5329474"/>
                <a:gd name="connsiteX2" fmla="*/ 2794907 w 4738910"/>
                <a:gd name="connsiteY2" fmla="*/ 192778 h 5329474"/>
                <a:gd name="connsiteX3" fmla="*/ 3419021 w 4738910"/>
                <a:gd name="connsiteY3" fmla="*/ 1266836 h 5329474"/>
                <a:gd name="connsiteX4" fmla="*/ 3491593 w 4738910"/>
                <a:gd name="connsiteY4" fmla="*/ 5243750 h 5329474"/>
                <a:gd name="connsiteX5" fmla="*/ 1416051 w 4738910"/>
                <a:gd name="connsiteY5" fmla="*/ 5272779 h 5329474"/>
                <a:gd name="connsiteX6" fmla="*/ 1082222 w 4738910"/>
                <a:gd name="connsiteY6" fmla="*/ 1194264 h 5329474"/>
                <a:gd name="connsiteX7" fmla="*/ 1677308 w 4738910"/>
                <a:gd name="connsiteY7" fmla="*/ 62150 h 5329474"/>
                <a:gd name="connsiteX0" fmla="*/ 1677308 w 4738910"/>
                <a:gd name="connsiteY0" fmla="*/ 62150 h 5603678"/>
                <a:gd name="connsiteX1" fmla="*/ 2214336 w 4738910"/>
                <a:gd name="connsiteY1" fmla="*/ 163750 h 5603678"/>
                <a:gd name="connsiteX2" fmla="*/ 2794907 w 4738910"/>
                <a:gd name="connsiteY2" fmla="*/ 192778 h 5603678"/>
                <a:gd name="connsiteX3" fmla="*/ 3419021 w 4738910"/>
                <a:gd name="connsiteY3" fmla="*/ 1266836 h 5603678"/>
                <a:gd name="connsiteX4" fmla="*/ 3491593 w 4738910"/>
                <a:gd name="connsiteY4" fmla="*/ 5243750 h 5603678"/>
                <a:gd name="connsiteX5" fmla="*/ 2736849 w 4738910"/>
                <a:gd name="connsiteY5" fmla="*/ 5359862 h 5603678"/>
                <a:gd name="connsiteX6" fmla="*/ 1416051 w 4738910"/>
                <a:gd name="connsiteY6" fmla="*/ 5272779 h 5603678"/>
                <a:gd name="connsiteX7" fmla="*/ 1082222 w 4738910"/>
                <a:gd name="connsiteY7" fmla="*/ 1194264 h 5603678"/>
                <a:gd name="connsiteX8" fmla="*/ 1677308 w 4738910"/>
                <a:gd name="connsiteY8" fmla="*/ 62150 h 5603678"/>
                <a:gd name="connsiteX0" fmla="*/ 1677308 w 4738910"/>
                <a:gd name="connsiteY0" fmla="*/ 62150 h 5575806"/>
                <a:gd name="connsiteX1" fmla="*/ 2214336 w 4738910"/>
                <a:gd name="connsiteY1" fmla="*/ 163750 h 5575806"/>
                <a:gd name="connsiteX2" fmla="*/ 2794907 w 4738910"/>
                <a:gd name="connsiteY2" fmla="*/ 192778 h 5575806"/>
                <a:gd name="connsiteX3" fmla="*/ 3419021 w 4738910"/>
                <a:gd name="connsiteY3" fmla="*/ 1266836 h 5575806"/>
                <a:gd name="connsiteX4" fmla="*/ 3491593 w 4738910"/>
                <a:gd name="connsiteY4" fmla="*/ 5243750 h 5575806"/>
                <a:gd name="connsiteX5" fmla="*/ 2736849 w 4738910"/>
                <a:gd name="connsiteY5" fmla="*/ 5359862 h 5575806"/>
                <a:gd name="connsiteX6" fmla="*/ 1416051 w 4738910"/>
                <a:gd name="connsiteY6" fmla="*/ 5272779 h 5575806"/>
                <a:gd name="connsiteX7" fmla="*/ 1082222 w 4738910"/>
                <a:gd name="connsiteY7" fmla="*/ 1194264 h 5575806"/>
                <a:gd name="connsiteX8" fmla="*/ 1677308 w 4738910"/>
                <a:gd name="connsiteY8" fmla="*/ 62150 h 5575806"/>
                <a:gd name="connsiteX0" fmla="*/ 1677308 w 4738910"/>
                <a:gd name="connsiteY0" fmla="*/ 62150 h 5595696"/>
                <a:gd name="connsiteX1" fmla="*/ 2214336 w 4738910"/>
                <a:gd name="connsiteY1" fmla="*/ 163750 h 5595696"/>
                <a:gd name="connsiteX2" fmla="*/ 2794907 w 4738910"/>
                <a:gd name="connsiteY2" fmla="*/ 192778 h 5595696"/>
                <a:gd name="connsiteX3" fmla="*/ 3419021 w 4738910"/>
                <a:gd name="connsiteY3" fmla="*/ 1266836 h 5595696"/>
                <a:gd name="connsiteX4" fmla="*/ 3491593 w 4738910"/>
                <a:gd name="connsiteY4" fmla="*/ 5243750 h 5595696"/>
                <a:gd name="connsiteX5" fmla="*/ 2736849 w 4738910"/>
                <a:gd name="connsiteY5" fmla="*/ 5359862 h 5595696"/>
                <a:gd name="connsiteX6" fmla="*/ 1416051 w 4738910"/>
                <a:gd name="connsiteY6" fmla="*/ 5272779 h 5595696"/>
                <a:gd name="connsiteX7" fmla="*/ 1082222 w 4738910"/>
                <a:gd name="connsiteY7" fmla="*/ 1194264 h 5595696"/>
                <a:gd name="connsiteX8" fmla="*/ 1677308 w 4738910"/>
                <a:gd name="connsiteY8" fmla="*/ 62150 h 5595696"/>
                <a:gd name="connsiteX0" fmla="*/ 1677308 w 4738910"/>
                <a:gd name="connsiteY0" fmla="*/ 62150 h 5595696"/>
                <a:gd name="connsiteX1" fmla="*/ 2214336 w 4738910"/>
                <a:gd name="connsiteY1" fmla="*/ 163750 h 5595696"/>
                <a:gd name="connsiteX2" fmla="*/ 2794907 w 4738910"/>
                <a:gd name="connsiteY2" fmla="*/ 192778 h 5595696"/>
                <a:gd name="connsiteX3" fmla="*/ 3419021 w 4738910"/>
                <a:gd name="connsiteY3" fmla="*/ 1266836 h 5595696"/>
                <a:gd name="connsiteX4" fmla="*/ 3491593 w 4738910"/>
                <a:gd name="connsiteY4" fmla="*/ 5243750 h 5595696"/>
                <a:gd name="connsiteX5" fmla="*/ 2736849 w 4738910"/>
                <a:gd name="connsiteY5" fmla="*/ 5359862 h 5595696"/>
                <a:gd name="connsiteX6" fmla="*/ 1416051 w 4738910"/>
                <a:gd name="connsiteY6" fmla="*/ 5272779 h 5595696"/>
                <a:gd name="connsiteX7" fmla="*/ 1082222 w 4738910"/>
                <a:gd name="connsiteY7" fmla="*/ 1194264 h 5595696"/>
                <a:gd name="connsiteX8" fmla="*/ 1677308 w 4738910"/>
                <a:gd name="connsiteY8" fmla="*/ 62150 h 5595696"/>
                <a:gd name="connsiteX0" fmla="*/ 1677308 w 4738910"/>
                <a:gd name="connsiteY0" fmla="*/ 62150 h 5595696"/>
                <a:gd name="connsiteX1" fmla="*/ 2214336 w 4738910"/>
                <a:gd name="connsiteY1" fmla="*/ 163750 h 5595696"/>
                <a:gd name="connsiteX2" fmla="*/ 2794907 w 4738910"/>
                <a:gd name="connsiteY2" fmla="*/ 192778 h 5595696"/>
                <a:gd name="connsiteX3" fmla="*/ 3419021 w 4738910"/>
                <a:gd name="connsiteY3" fmla="*/ 1266836 h 5595696"/>
                <a:gd name="connsiteX4" fmla="*/ 3491593 w 4738910"/>
                <a:gd name="connsiteY4" fmla="*/ 5243750 h 5595696"/>
                <a:gd name="connsiteX5" fmla="*/ 2736849 w 4738910"/>
                <a:gd name="connsiteY5" fmla="*/ 5359862 h 5595696"/>
                <a:gd name="connsiteX6" fmla="*/ 1416051 w 4738910"/>
                <a:gd name="connsiteY6" fmla="*/ 5272779 h 5595696"/>
                <a:gd name="connsiteX7" fmla="*/ 1082222 w 4738910"/>
                <a:gd name="connsiteY7" fmla="*/ 1194264 h 5595696"/>
                <a:gd name="connsiteX8" fmla="*/ 1677308 w 4738910"/>
                <a:gd name="connsiteY8" fmla="*/ 62150 h 5595696"/>
                <a:gd name="connsiteX0" fmla="*/ 1677308 w 4738910"/>
                <a:gd name="connsiteY0" fmla="*/ 62150 h 5595696"/>
                <a:gd name="connsiteX1" fmla="*/ 2214336 w 4738910"/>
                <a:gd name="connsiteY1" fmla="*/ 163750 h 5595696"/>
                <a:gd name="connsiteX2" fmla="*/ 2794907 w 4738910"/>
                <a:gd name="connsiteY2" fmla="*/ 192778 h 5595696"/>
                <a:gd name="connsiteX3" fmla="*/ 3419021 w 4738910"/>
                <a:gd name="connsiteY3" fmla="*/ 1266836 h 5595696"/>
                <a:gd name="connsiteX4" fmla="*/ 3491593 w 4738910"/>
                <a:gd name="connsiteY4" fmla="*/ 5243750 h 5595696"/>
                <a:gd name="connsiteX5" fmla="*/ 2736849 w 4738910"/>
                <a:gd name="connsiteY5" fmla="*/ 5359862 h 5595696"/>
                <a:gd name="connsiteX6" fmla="*/ 1416051 w 4738910"/>
                <a:gd name="connsiteY6" fmla="*/ 5272779 h 5595696"/>
                <a:gd name="connsiteX7" fmla="*/ 1082222 w 4738910"/>
                <a:gd name="connsiteY7" fmla="*/ 1194264 h 5595696"/>
                <a:gd name="connsiteX8" fmla="*/ 1677308 w 4738910"/>
                <a:gd name="connsiteY8" fmla="*/ 62150 h 5595696"/>
                <a:gd name="connsiteX0" fmla="*/ 1677308 w 4738910"/>
                <a:gd name="connsiteY0" fmla="*/ 62150 h 5595696"/>
                <a:gd name="connsiteX1" fmla="*/ 2214336 w 4738910"/>
                <a:gd name="connsiteY1" fmla="*/ 163750 h 5595696"/>
                <a:gd name="connsiteX2" fmla="*/ 2794907 w 4738910"/>
                <a:gd name="connsiteY2" fmla="*/ 192778 h 5595696"/>
                <a:gd name="connsiteX3" fmla="*/ 3419021 w 4738910"/>
                <a:gd name="connsiteY3" fmla="*/ 1266836 h 5595696"/>
                <a:gd name="connsiteX4" fmla="*/ 3491593 w 4738910"/>
                <a:gd name="connsiteY4" fmla="*/ 5243750 h 5595696"/>
                <a:gd name="connsiteX5" fmla="*/ 2736849 w 4738910"/>
                <a:gd name="connsiteY5" fmla="*/ 5359862 h 5595696"/>
                <a:gd name="connsiteX6" fmla="*/ 1416051 w 4738910"/>
                <a:gd name="connsiteY6" fmla="*/ 5272779 h 5595696"/>
                <a:gd name="connsiteX7" fmla="*/ 1082222 w 4738910"/>
                <a:gd name="connsiteY7" fmla="*/ 1194264 h 5595696"/>
                <a:gd name="connsiteX8" fmla="*/ 1677308 w 4738910"/>
                <a:gd name="connsiteY8" fmla="*/ 62150 h 5595696"/>
                <a:gd name="connsiteX0" fmla="*/ 1677308 w 4738910"/>
                <a:gd name="connsiteY0" fmla="*/ 62150 h 5595696"/>
                <a:gd name="connsiteX1" fmla="*/ 2214336 w 4738910"/>
                <a:gd name="connsiteY1" fmla="*/ 163750 h 5595696"/>
                <a:gd name="connsiteX2" fmla="*/ 3419021 w 4738910"/>
                <a:gd name="connsiteY2" fmla="*/ 1266836 h 5595696"/>
                <a:gd name="connsiteX3" fmla="*/ 3491593 w 4738910"/>
                <a:gd name="connsiteY3" fmla="*/ 5243750 h 5595696"/>
                <a:gd name="connsiteX4" fmla="*/ 2736849 w 4738910"/>
                <a:gd name="connsiteY4" fmla="*/ 5359862 h 5595696"/>
                <a:gd name="connsiteX5" fmla="*/ 1416051 w 4738910"/>
                <a:gd name="connsiteY5" fmla="*/ 5272779 h 5595696"/>
                <a:gd name="connsiteX6" fmla="*/ 1082222 w 4738910"/>
                <a:gd name="connsiteY6" fmla="*/ 1194264 h 5595696"/>
                <a:gd name="connsiteX7" fmla="*/ 1677308 w 4738910"/>
                <a:gd name="connsiteY7" fmla="*/ 62150 h 5595696"/>
                <a:gd name="connsiteX0" fmla="*/ 1677308 w 4738910"/>
                <a:gd name="connsiteY0" fmla="*/ 62150 h 5595696"/>
                <a:gd name="connsiteX1" fmla="*/ 2214336 w 4738910"/>
                <a:gd name="connsiteY1" fmla="*/ 163750 h 5595696"/>
                <a:gd name="connsiteX2" fmla="*/ 2794906 w 4738910"/>
                <a:gd name="connsiteY2" fmla="*/ 149233 h 5595696"/>
                <a:gd name="connsiteX3" fmla="*/ 3419021 w 4738910"/>
                <a:gd name="connsiteY3" fmla="*/ 1266836 h 5595696"/>
                <a:gd name="connsiteX4" fmla="*/ 3491593 w 4738910"/>
                <a:gd name="connsiteY4" fmla="*/ 5243750 h 5595696"/>
                <a:gd name="connsiteX5" fmla="*/ 2736849 w 4738910"/>
                <a:gd name="connsiteY5" fmla="*/ 5359862 h 5595696"/>
                <a:gd name="connsiteX6" fmla="*/ 1416051 w 4738910"/>
                <a:gd name="connsiteY6" fmla="*/ 5272779 h 5595696"/>
                <a:gd name="connsiteX7" fmla="*/ 1082222 w 4738910"/>
                <a:gd name="connsiteY7" fmla="*/ 1194264 h 5595696"/>
                <a:gd name="connsiteX8" fmla="*/ 1677308 w 4738910"/>
                <a:gd name="connsiteY8" fmla="*/ 62150 h 5595696"/>
                <a:gd name="connsiteX0" fmla="*/ 1677308 w 4738910"/>
                <a:gd name="connsiteY0" fmla="*/ 62150 h 5595696"/>
                <a:gd name="connsiteX1" fmla="*/ 2214336 w 4738910"/>
                <a:gd name="connsiteY1" fmla="*/ 163750 h 5595696"/>
                <a:gd name="connsiteX2" fmla="*/ 2794906 w 4738910"/>
                <a:gd name="connsiteY2" fmla="*/ 149233 h 5595696"/>
                <a:gd name="connsiteX3" fmla="*/ 3419021 w 4738910"/>
                <a:gd name="connsiteY3" fmla="*/ 1266836 h 5595696"/>
                <a:gd name="connsiteX4" fmla="*/ 3491593 w 4738910"/>
                <a:gd name="connsiteY4" fmla="*/ 5243750 h 5595696"/>
                <a:gd name="connsiteX5" fmla="*/ 2736849 w 4738910"/>
                <a:gd name="connsiteY5" fmla="*/ 5359862 h 5595696"/>
                <a:gd name="connsiteX6" fmla="*/ 1416051 w 4738910"/>
                <a:gd name="connsiteY6" fmla="*/ 5272779 h 5595696"/>
                <a:gd name="connsiteX7" fmla="*/ 1082222 w 4738910"/>
                <a:gd name="connsiteY7" fmla="*/ 1194264 h 5595696"/>
                <a:gd name="connsiteX8" fmla="*/ 1677308 w 4738910"/>
                <a:gd name="connsiteY8" fmla="*/ 62150 h 5595696"/>
                <a:gd name="connsiteX0" fmla="*/ 1677308 w 4738910"/>
                <a:gd name="connsiteY0" fmla="*/ 62150 h 5595696"/>
                <a:gd name="connsiteX1" fmla="*/ 2214336 w 4738910"/>
                <a:gd name="connsiteY1" fmla="*/ 163750 h 5595696"/>
                <a:gd name="connsiteX2" fmla="*/ 2794906 w 4738910"/>
                <a:gd name="connsiteY2" fmla="*/ 149233 h 5595696"/>
                <a:gd name="connsiteX3" fmla="*/ 3419021 w 4738910"/>
                <a:gd name="connsiteY3" fmla="*/ 1266836 h 5595696"/>
                <a:gd name="connsiteX4" fmla="*/ 3491593 w 4738910"/>
                <a:gd name="connsiteY4" fmla="*/ 5243750 h 5595696"/>
                <a:gd name="connsiteX5" fmla="*/ 2736849 w 4738910"/>
                <a:gd name="connsiteY5" fmla="*/ 5359862 h 5595696"/>
                <a:gd name="connsiteX6" fmla="*/ 1416051 w 4738910"/>
                <a:gd name="connsiteY6" fmla="*/ 5272779 h 5595696"/>
                <a:gd name="connsiteX7" fmla="*/ 1082222 w 4738910"/>
                <a:gd name="connsiteY7" fmla="*/ 1194264 h 5595696"/>
                <a:gd name="connsiteX8" fmla="*/ 1677308 w 4738910"/>
                <a:gd name="connsiteY8" fmla="*/ 62150 h 5595696"/>
                <a:gd name="connsiteX0" fmla="*/ 1082222 w 4738910"/>
                <a:gd name="connsiteY0" fmla="*/ 1172422 h 5573854"/>
                <a:gd name="connsiteX1" fmla="*/ 2214336 w 4738910"/>
                <a:gd name="connsiteY1" fmla="*/ 141908 h 5573854"/>
                <a:gd name="connsiteX2" fmla="*/ 2794906 w 4738910"/>
                <a:gd name="connsiteY2" fmla="*/ 127391 h 5573854"/>
                <a:gd name="connsiteX3" fmla="*/ 3419021 w 4738910"/>
                <a:gd name="connsiteY3" fmla="*/ 1244994 h 5573854"/>
                <a:gd name="connsiteX4" fmla="*/ 3491593 w 4738910"/>
                <a:gd name="connsiteY4" fmla="*/ 5221908 h 5573854"/>
                <a:gd name="connsiteX5" fmla="*/ 2736849 w 4738910"/>
                <a:gd name="connsiteY5" fmla="*/ 5338020 h 5573854"/>
                <a:gd name="connsiteX6" fmla="*/ 1416051 w 4738910"/>
                <a:gd name="connsiteY6" fmla="*/ 5250937 h 5573854"/>
                <a:gd name="connsiteX7" fmla="*/ 1082222 w 4738910"/>
                <a:gd name="connsiteY7" fmla="*/ 1172422 h 5573854"/>
                <a:gd name="connsiteX0" fmla="*/ 1082222 w 4738910"/>
                <a:gd name="connsiteY0" fmla="*/ 1172323 h 5573755"/>
                <a:gd name="connsiteX1" fmla="*/ 1677306 w 4738910"/>
                <a:gd name="connsiteY1" fmla="*/ 54721 h 5573755"/>
                <a:gd name="connsiteX2" fmla="*/ 2214336 w 4738910"/>
                <a:gd name="connsiteY2" fmla="*/ 141809 h 5573755"/>
                <a:gd name="connsiteX3" fmla="*/ 2794906 w 4738910"/>
                <a:gd name="connsiteY3" fmla="*/ 127292 h 5573755"/>
                <a:gd name="connsiteX4" fmla="*/ 3419021 w 4738910"/>
                <a:gd name="connsiteY4" fmla="*/ 1244895 h 5573755"/>
                <a:gd name="connsiteX5" fmla="*/ 3491593 w 4738910"/>
                <a:gd name="connsiteY5" fmla="*/ 5221809 h 5573755"/>
                <a:gd name="connsiteX6" fmla="*/ 2736849 w 4738910"/>
                <a:gd name="connsiteY6" fmla="*/ 5337921 h 5573755"/>
                <a:gd name="connsiteX7" fmla="*/ 1416051 w 4738910"/>
                <a:gd name="connsiteY7" fmla="*/ 5250838 h 5573755"/>
                <a:gd name="connsiteX8" fmla="*/ 1082222 w 4738910"/>
                <a:gd name="connsiteY8" fmla="*/ 1172323 h 5573755"/>
                <a:gd name="connsiteX0" fmla="*/ 1082222 w 4738910"/>
                <a:gd name="connsiteY0" fmla="*/ 1172323 h 5573755"/>
                <a:gd name="connsiteX1" fmla="*/ 1677306 w 4738910"/>
                <a:gd name="connsiteY1" fmla="*/ 54721 h 5573755"/>
                <a:gd name="connsiteX2" fmla="*/ 2214336 w 4738910"/>
                <a:gd name="connsiteY2" fmla="*/ 141809 h 5573755"/>
                <a:gd name="connsiteX3" fmla="*/ 2794906 w 4738910"/>
                <a:gd name="connsiteY3" fmla="*/ 127292 h 5573755"/>
                <a:gd name="connsiteX4" fmla="*/ 3419021 w 4738910"/>
                <a:gd name="connsiteY4" fmla="*/ 1244895 h 5573755"/>
                <a:gd name="connsiteX5" fmla="*/ 3491593 w 4738910"/>
                <a:gd name="connsiteY5" fmla="*/ 5221809 h 5573755"/>
                <a:gd name="connsiteX6" fmla="*/ 2736849 w 4738910"/>
                <a:gd name="connsiteY6" fmla="*/ 5337921 h 5573755"/>
                <a:gd name="connsiteX7" fmla="*/ 1416051 w 4738910"/>
                <a:gd name="connsiteY7" fmla="*/ 5250838 h 5573755"/>
                <a:gd name="connsiteX8" fmla="*/ 1082222 w 4738910"/>
                <a:gd name="connsiteY8" fmla="*/ 1172323 h 557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38910" h="5573755">
                  <a:moveTo>
                    <a:pt x="1082222" y="1172323"/>
                  </a:moveTo>
                  <a:cubicBezTo>
                    <a:pt x="1333803" y="712703"/>
                    <a:pt x="1488620" y="226473"/>
                    <a:pt x="1677306" y="54721"/>
                  </a:cubicBezTo>
                  <a:cubicBezTo>
                    <a:pt x="1865992" y="-117031"/>
                    <a:pt x="2032908" y="173257"/>
                    <a:pt x="2214336" y="141809"/>
                  </a:cubicBezTo>
                  <a:cubicBezTo>
                    <a:pt x="2395765" y="110361"/>
                    <a:pt x="2594125" y="-56556"/>
                    <a:pt x="2794906" y="127292"/>
                  </a:cubicBezTo>
                  <a:cubicBezTo>
                    <a:pt x="2995687" y="311140"/>
                    <a:pt x="3031974" y="719961"/>
                    <a:pt x="3419021" y="1244895"/>
                  </a:cubicBezTo>
                  <a:cubicBezTo>
                    <a:pt x="6113841" y="3891333"/>
                    <a:pt x="3917345" y="5608856"/>
                    <a:pt x="3491593" y="5221809"/>
                  </a:cubicBezTo>
                  <a:cubicBezTo>
                    <a:pt x="3102127" y="5620951"/>
                    <a:pt x="2981173" y="5391140"/>
                    <a:pt x="2736849" y="5337921"/>
                  </a:cubicBezTo>
                  <a:cubicBezTo>
                    <a:pt x="2623154" y="5473387"/>
                    <a:pt x="2069193" y="5836247"/>
                    <a:pt x="1416051" y="5250838"/>
                  </a:cubicBezTo>
                  <a:cubicBezTo>
                    <a:pt x="-584501" y="5289543"/>
                    <a:pt x="-248254" y="2514895"/>
                    <a:pt x="1082222" y="1172323"/>
                  </a:cubicBezTo>
                  <a:close/>
                </a:path>
              </a:pathLst>
            </a:custGeom>
            <a:gradFill>
              <a:gsLst>
                <a:gs pos="0">
                  <a:sysClr val="window" lastClr="FFFFFF"/>
                </a:gs>
                <a:gs pos="23000">
                  <a:srgbClr val="F3CE0E"/>
                </a:gs>
              </a:gsLst>
              <a:lin ang="102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45DEA1E-73D4-247C-9C70-CD6464ABFE62}"/>
                </a:ext>
              </a:extLst>
            </p:cNvPr>
            <p:cNvSpPr/>
            <p:nvPr/>
          </p:nvSpPr>
          <p:spPr>
            <a:xfrm>
              <a:off x="4499429" y="-242667"/>
              <a:ext cx="2569028" cy="315238"/>
            </a:xfrm>
            <a:custGeom>
              <a:avLst/>
              <a:gdLst>
                <a:gd name="connsiteX0" fmla="*/ 0 w 2569028"/>
                <a:gd name="connsiteY0" fmla="*/ 315238 h 315238"/>
                <a:gd name="connsiteX1" fmla="*/ 508000 w 2569028"/>
                <a:gd name="connsiteY1" fmla="*/ 126553 h 315238"/>
                <a:gd name="connsiteX2" fmla="*/ 943428 w 2569028"/>
                <a:gd name="connsiteY2" fmla="*/ 39467 h 315238"/>
                <a:gd name="connsiteX3" fmla="*/ 1959428 w 2569028"/>
                <a:gd name="connsiteY3" fmla="*/ 10438 h 315238"/>
                <a:gd name="connsiteX4" fmla="*/ 2569028 w 2569028"/>
                <a:gd name="connsiteY4" fmla="*/ 213638 h 315238"/>
                <a:gd name="connsiteX5" fmla="*/ 2569028 w 2569028"/>
                <a:gd name="connsiteY5" fmla="*/ 213638 h 315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9028" h="315238">
                  <a:moveTo>
                    <a:pt x="0" y="315238"/>
                  </a:moveTo>
                  <a:cubicBezTo>
                    <a:pt x="175381" y="243876"/>
                    <a:pt x="350762" y="172515"/>
                    <a:pt x="508000" y="126553"/>
                  </a:cubicBezTo>
                  <a:cubicBezTo>
                    <a:pt x="665238" y="80591"/>
                    <a:pt x="701523" y="58820"/>
                    <a:pt x="943428" y="39467"/>
                  </a:cubicBezTo>
                  <a:cubicBezTo>
                    <a:pt x="1185333" y="20114"/>
                    <a:pt x="1688495" y="-18591"/>
                    <a:pt x="1959428" y="10438"/>
                  </a:cubicBezTo>
                  <a:cubicBezTo>
                    <a:pt x="2230361" y="39466"/>
                    <a:pt x="2569028" y="213638"/>
                    <a:pt x="2569028" y="213638"/>
                  </a:cubicBezTo>
                  <a:lnTo>
                    <a:pt x="2569028" y="213638"/>
                  </a:lnTo>
                </a:path>
              </a:pathLst>
            </a:cu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4EF1B7F-79F5-36E1-7750-C51A2C06A381}"/>
                </a:ext>
              </a:extLst>
            </p:cNvPr>
            <p:cNvSpPr/>
            <p:nvPr/>
          </p:nvSpPr>
          <p:spPr>
            <a:xfrm rot="8526370">
              <a:off x="3988914" y="-207341"/>
              <a:ext cx="914400" cy="914400"/>
            </a:xfrm>
            <a:prstGeom prst="arc">
              <a:avLst/>
            </a:prstGeom>
            <a:solidFill>
              <a:srgbClr val="F3CE0E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31781B34-6BDA-DF1C-4E8D-C8A524D67190}"/>
                </a:ext>
              </a:extLst>
            </p:cNvPr>
            <p:cNvSpPr/>
            <p:nvPr/>
          </p:nvSpPr>
          <p:spPr>
            <a:xfrm>
              <a:off x="4277508" y="-550274"/>
              <a:ext cx="443146" cy="1261474"/>
            </a:xfrm>
            <a:custGeom>
              <a:avLst/>
              <a:gdLst>
                <a:gd name="connsiteX0" fmla="*/ 0 w 159657"/>
                <a:gd name="connsiteY0" fmla="*/ 0 h 711200"/>
                <a:gd name="connsiteX1" fmla="*/ 159657 w 159657"/>
                <a:gd name="connsiteY1" fmla="*/ 0 h 711200"/>
                <a:gd name="connsiteX2" fmla="*/ 159657 w 159657"/>
                <a:gd name="connsiteY2" fmla="*/ 711200 h 711200"/>
                <a:gd name="connsiteX3" fmla="*/ 0 w 159657"/>
                <a:gd name="connsiteY3" fmla="*/ 711200 h 711200"/>
                <a:gd name="connsiteX4" fmla="*/ 0 w 159657"/>
                <a:gd name="connsiteY4" fmla="*/ 0 h 711200"/>
                <a:gd name="connsiteX0" fmla="*/ 0 w 420914"/>
                <a:gd name="connsiteY0" fmla="*/ 406400 h 1117600"/>
                <a:gd name="connsiteX1" fmla="*/ 420914 w 420914"/>
                <a:gd name="connsiteY1" fmla="*/ 0 h 1117600"/>
                <a:gd name="connsiteX2" fmla="*/ 159657 w 420914"/>
                <a:gd name="connsiteY2" fmla="*/ 1117600 h 1117600"/>
                <a:gd name="connsiteX3" fmla="*/ 0 w 420914"/>
                <a:gd name="connsiteY3" fmla="*/ 1117600 h 1117600"/>
                <a:gd name="connsiteX4" fmla="*/ 0 w 420914"/>
                <a:gd name="connsiteY4" fmla="*/ 406400 h 1117600"/>
                <a:gd name="connsiteX0" fmla="*/ 0 w 420914"/>
                <a:gd name="connsiteY0" fmla="*/ 1117600 h 1117600"/>
                <a:gd name="connsiteX1" fmla="*/ 420914 w 420914"/>
                <a:gd name="connsiteY1" fmla="*/ 0 h 1117600"/>
                <a:gd name="connsiteX2" fmla="*/ 159657 w 420914"/>
                <a:gd name="connsiteY2" fmla="*/ 1117600 h 1117600"/>
                <a:gd name="connsiteX3" fmla="*/ 0 w 420914"/>
                <a:gd name="connsiteY3" fmla="*/ 1117600 h 1117600"/>
                <a:gd name="connsiteX0" fmla="*/ 22406 w 443320"/>
                <a:gd name="connsiteY0" fmla="*/ 1117600 h 1117600"/>
                <a:gd name="connsiteX1" fmla="*/ 443320 w 443320"/>
                <a:gd name="connsiteY1" fmla="*/ 0 h 1117600"/>
                <a:gd name="connsiteX2" fmla="*/ 182063 w 443320"/>
                <a:gd name="connsiteY2" fmla="*/ 1117600 h 1117600"/>
                <a:gd name="connsiteX3" fmla="*/ 22406 w 443320"/>
                <a:gd name="connsiteY3" fmla="*/ 1117600 h 1117600"/>
                <a:gd name="connsiteX0" fmla="*/ 18723 w 439637"/>
                <a:gd name="connsiteY0" fmla="*/ 1261474 h 1261474"/>
                <a:gd name="connsiteX1" fmla="*/ 439637 w 439637"/>
                <a:gd name="connsiteY1" fmla="*/ 143874 h 1261474"/>
                <a:gd name="connsiteX2" fmla="*/ 178380 w 439637"/>
                <a:gd name="connsiteY2" fmla="*/ 1261474 h 1261474"/>
                <a:gd name="connsiteX3" fmla="*/ 18723 w 439637"/>
                <a:gd name="connsiteY3" fmla="*/ 1261474 h 1261474"/>
                <a:gd name="connsiteX0" fmla="*/ 18723 w 445330"/>
                <a:gd name="connsiteY0" fmla="*/ 1261474 h 1261474"/>
                <a:gd name="connsiteX1" fmla="*/ 439637 w 445330"/>
                <a:gd name="connsiteY1" fmla="*/ 143874 h 1261474"/>
                <a:gd name="connsiteX2" fmla="*/ 178380 w 445330"/>
                <a:gd name="connsiteY2" fmla="*/ 1261474 h 1261474"/>
                <a:gd name="connsiteX3" fmla="*/ 18723 w 445330"/>
                <a:gd name="connsiteY3" fmla="*/ 1261474 h 1261474"/>
                <a:gd name="connsiteX0" fmla="*/ 18723 w 443146"/>
                <a:gd name="connsiteY0" fmla="*/ 1261474 h 1261474"/>
                <a:gd name="connsiteX1" fmla="*/ 439637 w 443146"/>
                <a:gd name="connsiteY1" fmla="*/ 143874 h 1261474"/>
                <a:gd name="connsiteX2" fmla="*/ 178380 w 443146"/>
                <a:gd name="connsiteY2" fmla="*/ 1261474 h 1261474"/>
                <a:gd name="connsiteX3" fmla="*/ 18723 w 443146"/>
                <a:gd name="connsiteY3" fmla="*/ 1261474 h 126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146" h="1261474">
                  <a:moveTo>
                    <a:pt x="18723" y="1261474"/>
                  </a:moveTo>
                  <a:cubicBezTo>
                    <a:pt x="-102229" y="380941"/>
                    <a:pt x="400932" y="-310907"/>
                    <a:pt x="439637" y="143874"/>
                  </a:cubicBezTo>
                  <a:cubicBezTo>
                    <a:pt x="483179" y="313207"/>
                    <a:pt x="105809" y="743798"/>
                    <a:pt x="178380" y="1261474"/>
                  </a:cubicBezTo>
                  <a:lnTo>
                    <a:pt x="18723" y="1261474"/>
                  </a:lnTo>
                  <a:close/>
                </a:path>
              </a:pathLst>
            </a:custGeom>
            <a:solidFill>
              <a:srgbClr val="8D6040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BED3601-716A-5E20-8E74-06E60CF77AE4}"/>
                </a:ext>
              </a:extLst>
            </p:cNvPr>
            <p:cNvSpPr/>
            <p:nvPr/>
          </p:nvSpPr>
          <p:spPr>
            <a:xfrm rot="4273569">
              <a:off x="4529693" y="-525601"/>
              <a:ext cx="261620" cy="194449"/>
            </a:xfrm>
            <a:prstGeom prst="ellipse">
              <a:avLst/>
            </a:prstGeom>
            <a:solidFill>
              <a:srgbClr val="8D6040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670515CB-6101-716E-E337-1F99AD039DAB}"/>
                </a:ext>
              </a:extLst>
            </p:cNvPr>
            <p:cNvSpPr/>
            <p:nvPr/>
          </p:nvSpPr>
          <p:spPr>
            <a:xfrm rot="19184977">
              <a:off x="3936951" y="707058"/>
              <a:ext cx="914400" cy="914400"/>
            </a:xfrm>
            <a:prstGeom prst="arc">
              <a:avLst/>
            </a:prstGeom>
            <a:solidFill>
              <a:srgbClr val="F3CE0E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1C69A6E-E4C9-C560-C9DB-2FA71BE89BE9}"/>
              </a:ext>
            </a:extLst>
          </p:cNvPr>
          <p:cNvGrpSpPr/>
          <p:nvPr/>
        </p:nvGrpSpPr>
        <p:grpSpPr>
          <a:xfrm>
            <a:off x="2146193" y="2746086"/>
            <a:ext cx="4329622" cy="4751321"/>
            <a:chOff x="2198008" y="-740521"/>
            <a:chExt cx="5889159" cy="6462755"/>
          </a:xfrm>
          <a:solidFill>
            <a:schemeClr val="bg1"/>
          </a:solidFill>
        </p:grpSpPr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E7BECD88-5906-5BCF-BFE3-1A234869C11F}"/>
                </a:ext>
              </a:extLst>
            </p:cNvPr>
            <p:cNvSpPr/>
            <p:nvPr/>
          </p:nvSpPr>
          <p:spPr>
            <a:xfrm>
              <a:off x="5240600" y="-740521"/>
              <a:ext cx="2846567" cy="1354669"/>
            </a:xfrm>
            <a:custGeom>
              <a:avLst/>
              <a:gdLst>
                <a:gd name="connsiteX0" fmla="*/ 0 w 1627366"/>
                <a:gd name="connsiteY0" fmla="*/ 0 h 566900"/>
                <a:gd name="connsiteX1" fmla="*/ 1627366 w 1627366"/>
                <a:gd name="connsiteY1" fmla="*/ 0 h 566900"/>
                <a:gd name="connsiteX2" fmla="*/ 1627366 w 1627366"/>
                <a:gd name="connsiteY2" fmla="*/ 566900 h 566900"/>
                <a:gd name="connsiteX3" fmla="*/ 0 w 1627366"/>
                <a:gd name="connsiteY3" fmla="*/ 566900 h 566900"/>
                <a:gd name="connsiteX4" fmla="*/ 0 w 1627366"/>
                <a:gd name="connsiteY4" fmla="*/ 0 h 566900"/>
                <a:gd name="connsiteX0" fmla="*/ 0 w 2324052"/>
                <a:gd name="connsiteY0" fmla="*/ 29029 h 566900"/>
                <a:gd name="connsiteX1" fmla="*/ 2324052 w 2324052"/>
                <a:gd name="connsiteY1" fmla="*/ 0 h 566900"/>
                <a:gd name="connsiteX2" fmla="*/ 2324052 w 2324052"/>
                <a:gd name="connsiteY2" fmla="*/ 566900 h 566900"/>
                <a:gd name="connsiteX3" fmla="*/ 696686 w 2324052"/>
                <a:gd name="connsiteY3" fmla="*/ 566900 h 566900"/>
                <a:gd name="connsiteX4" fmla="*/ 0 w 2324052"/>
                <a:gd name="connsiteY4" fmla="*/ 29029 h 566900"/>
                <a:gd name="connsiteX0" fmla="*/ 0 w 2846567"/>
                <a:gd name="connsiteY0" fmla="*/ 0 h 754743"/>
                <a:gd name="connsiteX1" fmla="*/ 2846567 w 2846567"/>
                <a:gd name="connsiteY1" fmla="*/ 754743 h 754743"/>
                <a:gd name="connsiteX2" fmla="*/ 2324052 w 2846567"/>
                <a:gd name="connsiteY2" fmla="*/ 537871 h 754743"/>
                <a:gd name="connsiteX3" fmla="*/ 696686 w 2846567"/>
                <a:gd name="connsiteY3" fmla="*/ 537871 h 754743"/>
                <a:gd name="connsiteX4" fmla="*/ 0 w 2846567"/>
                <a:gd name="connsiteY4" fmla="*/ 0 h 754743"/>
                <a:gd name="connsiteX0" fmla="*/ 0 w 2846567"/>
                <a:gd name="connsiteY0" fmla="*/ 0 h 754743"/>
                <a:gd name="connsiteX1" fmla="*/ 2846567 w 2846567"/>
                <a:gd name="connsiteY1" fmla="*/ 754743 h 754743"/>
                <a:gd name="connsiteX2" fmla="*/ 696686 w 2846567"/>
                <a:gd name="connsiteY2" fmla="*/ 537871 h 754743"/>
                <a:gd name="connsiteX3" fmla="*/ 0 w 2846567"/>
                <a:gd name="connsiteY3" fmla="*/ 0 h 754743"/>
                <a:gd name="connsiteX0" fmla="*/ 0 w 2846567"/>
                <a:gd name="connsiteY0" fmla="*/ 0 h 754743"/>
                <a:gd name="connsiteX1" fmla="*/ 2846567 w 2846567"/>
                <a:gd name="connsiteY1" fmla="*/ 754743 h 754743"/>
                <a:gd name="connsiteX2" fmla="*/ 0 w 2846567"/>
                <a:gd name="connsiteY2" fmla="*/ 0 h 754743"/>
                <a:gd name="connsiteX0" fmla="*/ 0 w 2846567"/>
                <a:gd name="connsiteY0" fmla="*/ 0 h 808879"/>
                <a:gd name="connsiteX1" fmla="*/ 2846567 w 2846567"/>
                <a:gd name="connsiteY1" fmla="*/ 754743 h 808879"/>
                <a:gd name="connsiteX2" fmla="*/ 0 w 2846567"/>
                <a:gd name="connsiteY2" fmla="*/ 0 h 808879"/>
                <a:gd name="connsiteX0" fmla="*/ 0 w 2846567"/>
                <a:gd name="connsiteY0" fmla="*/ 548065 h 1356944"/>
                <a:gd name="connsiteX1" fmla="*/ 2846567 w 2846567"/>
                <a:gd name="connsiteY1" fmla="*/ 1302808 h 1356944"/>
                <a:gd name="connsiteX2" fmla="*/ 0 w 2846567"/>
                <a:gd name="connsiteY2" fmla="*/ 548065 h 1356944"/>
                <a:gd name="connsiteX0" fmla="*/ 0 w 2846567"/>
                <a:gd name="connsiteY0" fmla="*/ 545790 h 1354669"/>
                <a:gd name="connsiteX1" fmla="*/ 2846567 w 2846567"/>
                <a:gd name="connsiteY1" fmla="*/ 1300533 h 1354669"/>
                <a:gd name="connsiteX2" fmla="*/ 0 w 2846567"/>
                <a:gd name="connsiteY2" fmla="*/ 545790 h 1354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6567" h="1354669">
                  <a:moveTo>
                    <a:pt x="0" y="545790"/>
                  </a:moveTo>
                  <a:cubicBezTo>
                    <a:pt x="1819713" y="-944344"/>
                    <a:pt x="2768568" y="1063466"/>
                    <a:pt x="2846567" y="1300533"/>
                  </a:cubicBezTo>
                  <a:cubicBezTo>
                    <a:pt x="1897711" y="1048952"/>
                    <a:pt x="310227" y="1944000"/>
                    <a:pt x="0" y="545790"/>
                  </a:cubicBez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A2B323AD-152A-EF47-9989-44210F4FE5A2}"/>
                </a:ext>
              </a:extLst>
            </p:cNvPr>
            <p:cNvSpPr/>
            <p:nvPr/>
          </p:nvSpPr>
          <p:spPr>
            <a:xfrm>
              <a:off x="2198008" y="148479"/>
              <a:ext cx="4738910" cy="5573755"/>
            </a:xfrm>
            <a:custGeom>
              <a:avLst/>
              <a:gdLst>
                <a:gd name="connsiteX0" fmla="*/ 0 w 2307771"/>
                <a:gd name="connsiteY0" fmla="*/ 0 h 2989943"/>
                <a:gd name="connsiteX1" fmla="*/ 2307771 w 2307771"/>
                <a:gd name="connsiteY1" fmla="*/ 0 h 2989943"/>
                <a:gd name="connsiteX2" fmla="*/ 2307771 w 2307771"/>
                <a:gd name="connsiteY2" fmla="*/ 2989943 h 2989943"/>
                <a:gd name="connsiteX3" fmla="*/ 0 w 2307771"/>
                <a:gd name="connsiteY3" fmla="*/ 2989943 h 2989943"/>
                <a:gd name="connsiteX4" fmla="*/ 0 w 2307771"/>
                <a:gd name="connsiteY4" fmla="*/ 0 h 2989943"/>
                <a:gd name="connsiteX0" fmla="*/ 493486 w 2307771"/>
                <a:gd name="connsiteY0" fmla="*/ 0 h 5181600"/>
                <a:gd name="connsiteX1" fmla="*/ 2307771 w 2307771"/>
                <a:gd name="connsiteY1" fmla="*/ 2191657 h 5181600"/>
                <a:gd name="connsiteX2" fmla="*/ 2307771 w 2307771"/>
                <a:gd name="connsiteY2" fmla="*/ 5181600 h 5181600"/>
                <a:gd name="connsiteX3" fmla="*/ 0 w 2307771"/>
                <a:gd name="connsiteY3" fmla="*/ 5181600 h 5181600"/>
                <a:gd name="connsiteX4" fmla="*/ 493486 w 2307771"/>
                <a:gd name="connsiteY4" fmla="*/ 0 h 5181600"/>
                <a:gd name="connsiteX0" fmla="*/ 493486 w 2307771"/>
                <a:gd name="connsiteY0" fmla="*/ 0 h 5181600"/>
                <a:gd name="connsiteX1" fmla="*/ 2307771 w 2307771"/>
                <a:gd name="connsiteY1" fmla="*/ 2191657 h 5181600"/>
                <a:gd name="connsiteX2" fmla="*/ 2307771 w 2307771"/>
                <a:gd name="connsiteY2" fmla="*/ 5181600 h 5181600"/>
                <a:gd name="connsiteX3" fmla="*/ 0 w 2307771"/>
                <a:gd name="connsiteY3" fmla="*/ 5181600 h 5181600"/>
                <a:gd name="connsiteX4" fmla="*/ 493486 w 2307771"/>
                <a:gd name="connsiteY4" fmla="*/ 0 h 5181600"/>
                <a:gd name="connsiteX0" fmla="*/ 1635820 w 3450105"/>
                <a:gd name="connsiteY0" fmla="*/ 0 h 5181600"/>
                <a:gd name="connsiteX1" fmla="*/ 3450105 w 3450105"/>
                <a:gd name="connsiteY1" fmla="*/ 2191657 h 5181600"/>
                <a:gd name="connsiteX2" fmla="*/ 3450105 w 3450105"/>
                <a:gd name="connsiteY2" fmla="*/ 5181600 h 5181600"/>
                <a:gd name="connsiteX3" fmla="*/ 1142334 w 3450105"/>
                <a:gd name="connsiteY3" fmla="*/ 5181600 h 5181600"/>
                <a:gd name="connsiteX4" fmla="*/ 1635820 w 3450105"/>
                <a:gd name="connsiteY4" fmla="*/ 0 h 5181600"/>
                <a:gd name="connsiteX0" fmla="*/ 735174 w 2549459"/>
                <a:gd name="connsiteY0" fmla="*/ 42119 h 5223719"/>
                <a:gd name="connsiteX1" fmla="*/ 2549459 w 2549459"/>
                <a:gd name="connsiteY1" fmla="*/ 2233776 h 5223719"/>
                <a:gd name="connsiteX2" fmla="*/ 2549459 w 2549459"/>
                <a:gd name="connsiteY2" fmla="*/ 5223719 h 5223719"/>
                <a:gd name="connsiteX3" fmla="*/ 241688 w 2549459"/>
                <a:gd name="connsiteY3" fmla="*/ 5223719 h 5223719"/>
                <a:gd name="connsiteX4" fmla="*/ 140088 w 2549459"/>
                <a:gd name="connsiteY4" fmla="*/ 1174233 h 5223719"/>
                <a:gd name="connsiteX5" fmla="*/ 735174 w 2549459"/>
                <a:gd name="connsiteY5" fmla="*/ 42119 h 5223719"/>
                <a:gd name="connsiteX0" fmla="*/ 735174 w 2549459"/>
                <a:gd name="connsiteY0" fmla="*/ 0 h 5181600"/>
                <a:gd name="connsiteX1" fmla="*/ 2549459 w 2549459"/>
                <a:gd name="connsiteY1" fmla="*/ 2191657 h 5181600"/>
                <a:gd name="connsiteX2" fmla="*/ 2549459 w 2549459"/>
                <a:gd name="connsiteY2" fmla="*/ 5181600 h 5181600"/>
                <a:gd name="connsiteX3" fmla="*/ 241688 w 2549459"/>
                <a:gd name="connsiteY3" fmla="*/ 5181600 h 5181600"/>
                <a:gd name="connsiteX4" fmla="*/ 140088 w 2549459"/>
                <a:gd name="connsiteY4" fmla="*/ 1132114 h 5181600"/>
                <a:gd name="connsiteX5" fmla="*/ 735174 w 2549459"/>
                <a:gd name="connsiteY5" fmla="*/ 0 h 5181600"/>
                <a:gd name="connsiteX0" fmla="*/ 735174 w 2549459"/>
                <a:gd name="connsiteY0" fmla="*/ 18556 h 5200156"/>
                <a:gd name="connsiteX1" fmla="*/ 2549459 w 2549459"/>
                <a:gd name="connsiteY1" fmla="*/ 2210213 h 5200156"/>
                <a:gd name="connsiteX2" fmla="*/ 2549459 w 2549459"/>
                <a:gd name="connsiteY2" fmla="*/ 5200156 h 5200156"/>
                <a:gd name="connsiteX3" fmla="*/ 241688 w 2549459"/>
                <a:gd name="connsiteY3" fmla="*/ 5200156 h 5200156"/>
                <a:gd name="connsiteX4" fmla="*/ 140088 w 2549459"/>
                <a:gd name="connsiteY4" fmla="*/ 1150670 h 5200156"/>
                <a:gd name="connsiteX5" fmla="*/ 735174 w 2549459"/>
                <a:gd name="connsiteY5" fmla="*/ 18556 h 5200156"/>
                <a:gd name="connsiteX0" fmla="*/ 735174 w 2549459"/>
                <a:gd name="connsiteY0" fmla="*/ 156128 h 5337728"/>
                <a:gd name="connsiteX1" fmla="*/ 1272202 w 2549459"/>
                <a:gd name="connsiteY1" fmla="*/ 257728 h 5337728"/>
                <a:gd name="connsiteX2" fmla="*/ 2549459 w 2549459"/>
                <a:gd name="connsiteY2" fmla="*/ 2347785 h 5337728"/>
                <a:gd name="connsiteX3" fmla="*/ 2549459 w 2549459"/>
                <a:gd name="connsiteY3" fmla="*/ 5337728 h 5337728"/>
                <a:gd name="connsiteX4" fmla="*/ 241688 w 2549459"/>
                <a:gd name="connsiteY4" fmla="*/ 5337728 h 5337728"/>
                <a:gd name="connsiteX5" fmla="*/ 140088 w 2549459"/>
                <a:gd name="connsiteY5" fmla="*/ 1288242 h 5337728"/>
                <a:gd name="connsiteX6" fmla="*/ 735174 w 2549459"/>
                <a:gd name="connsiteY6" fmla="*/ 156128 h 5337728"/>
                <a:gd name="connsiteX0" fmla="*/ 735174 w 2549459"/>
                <a:gd name="connsiteY0" fmla="*/ 156128 h 5337728"/>
                <a:gd name="connsiteX1" fmla="*/ 1272202 w 2549459"/>
                <a:gd name="connsiteY1" fmla="*/ 257728 h 5337728"/>
                <a:gd name="connsiteX2" fmla="*/ 1852773 w 2549459"/>
                <a:gd name="connsiteY2" fmla="*/ 286756 h 5337728"/>
                <a:gd name="connsiteX3" fmla="*/ 2549459 w 2549459"/>
                <a:gd name="connsiteY3" fmla="*/ 2347785 h 5337728"/>
                <a:gd name="connsiteX4" fmla="*/ 2549459 w 2549459"/>
                <a:gd name="connsiteY4" fmla="*/ 5337728 h 5337728"/>
                <a:gd name="connsiteX5" fmla="*/ 241688 w 2549459"/>
                <a:gd name="connsiteY5" fmla="*/ 5337728 h 5337728"/>
                <a:gd name="connsiteX6" fmla="*/ 140088 w 2549459"/>
                <a:gd name="connsiteY6" fmla="*/ 1288242 h 5337728"/>
                <a:gd name="connsiteX7" fmla="*/ 735174 w 2549459"/>
                <a:gd name="connsiteY7" fmla="*/ 156128 h 5337728"/>
                <a:gd name="connsiteX0" fmla="*/ 735174 w 2549459"/>
                <a:gd name="connsiteY0" fmla="*/ 87087 h 5268687"/>
                <a:gd name="connsiteX1" fmla="*/ 1272202 w 2549459"/>
                <a:gd name="connsiteY1" fmla="*/ 188687 h 5268687"/>
                <a:gd name="connsiteX2" fmla="*/ 1852773 w 2549459"/>
                <a:gd name="connsiteY2" fmla="*/ 217715 h 5268687"/>
                <a:gd name="connsiteX3" fmla="*/ 2549459 w 2549459"/>
                <a:gd name="connsiteY3" fmla="*/ 2278744 h 5268687"/>
                <a:gd name="connsiteX4" fmla="*/ 2549459 w 2549459"/>
                <a:gd name="connsiteY4" fmla="*/ 5268687 h 5268687"/>
                <a:gd name="connsiteX5" fmla="*/ 241688 w 2549459"/>
                <a:gd name="connsiteY5" fmla="*/ 5268687 h 5268687"/>
                <a:gd name="connsiteX6" fmla="*/ 140088 w 2549459"/>
                <a:gd name="connsiteY6" fmla="*/ 1219201 h 5268687"/>
                <a:gd name="connsiteX7" fmla="*/ 735174 w 2549459"/>
                <a:gd name="connsiteY7" fmla="*/ 87087 h 5268687"/>
                <a:gd name="connsiteX0" fmla="*/ 735174 w 2549459"/>
                <a:gd name="connsiteY0" fmla="*/ 62150 h 5243750"/>
                <a:gd name="connsiteX1" fmla="*/ 1272202 w 2549459"/>
                <a:gd name="connsiteY1" fmla="*/ 163750 h 5243750"/>
                <a:gd name="connsiteX2" fmla="*/ 1852773 w 2549459"/>
                <a:gd name="connsiteY2" fmla="*/ 192778 h 5243750"/>
                <a:gd name="connsiteX3" fmla="*/ 2549459 w 2549459"/>
                <a:gd name="connsiteY3" fmla="*/ 2253807 h 5243750"/>
                <a:gd name="connsiteX4" fmla="*/ 2549459 w 2549459"/>
                <a:gd name="connsiteY4" fmla="*/ 5243750 h 5243750"/>
                <a:gd name="connsiteX5" fmla="*/ 241688 w 2549459"/>
                <a:gd name="connsiteY5" fmla="*/ 5243750 h 5243750"/>
                <a:gd name="connsiteX6" fmla="*/ 140088 w 2549459"/>
                <a:gd name="connsiteY6" fmla="*/ 1194264 h 5243750"/>
                <a:gd name="connsiteX7" fmla="*/ 735174 w 2549459"/>
                <a:gd name="connsiteY7" fmla="*/ 62150 h 5243750"/>
                <a:gd name="connsiteX0" fmla="*/ 735174 w 2549459"/>
                <a:gd name="connsiteY0" fmla="*/ 62150 h 5243750"/>
                <a:gd name="connsiteX1" fmla="*/ 1272202 w 2549459"/>
                <a:gd name="connsiteY1" fmla="*/ 163750 h 5243750"/>
                <a:gd name="connsiteX2" fmla="*/ 1852773 w 2549459"/>
                <a:gd name="connsiteY2" fmla="*/ 192778 h 5243750"/>
                <a:gd name="connsiteX3" fmla="*/ 2476887 w 2549459"/>
                <a:gd name="connsiteY3" fmla="*/ 1266836 h 5243750"/>
                <a:gd name="connsiteX4" fmla="*/ 2549459 w 2549459"/>
                <a:gd name="connsiteY4" fmla="*/ 5243750 h 5243750"/>
                <a:gd name="connsiteX5" fmla="*/ 241688 w 2549459"/>
                <a:gd name="connsiteY5" fmla="*/ 5243750 h 5243750"/>
                <a:gd name="connsiteX6" fmla="*/ 140088 w 2549459"/>
                <a:gd name="connsiteY6" fmla="*/ 1194264 h 5243750"/>
                <a:gd name="connsiteX7" fmla="*/ 735174 w 2549459"/>
                <a:gd name="connsiteY7" fmla="*/ 62150 h 5243750"/>
                <a:gd name="connsiteX0" fmla="*/ 735174 w 3688189"/>
                <a:gd name="connsiteY0" fmla="*/ 62150 h 5243750"/>
                <a:gd name="connsiteX1" fmla="*/ 1272202 w 3688189"/>
                <a:gd name="connsiteY1" fmla="*/ 163750 h 5243750"/>
                <a:gd name="connsiteX2" fmla="*/ 1852773 w 3688189"/>
                <a:gd name="connsiteY2" fmla="*/ 192778 h 5243750"/>
                <a:gd name="connsiteX3" fmla="*/ 2476887 w 3688189"/>
                <a:gd name="connsiteY3" fmla="*/ 1266836 h 5243750"/>
                <a:gd name="connsiteX4" fmla="*/ 2549459 w 3688189"/>
                <a:gd name="connsiteY4" fmla="*/ 5243750 h 5243750"/>
                <a:gd name="connsiteX5" fmla="*/ 241688 w 3688189"/>
                <a:gd name="connsiteY5" fmla="*/ 5243750 h 5243750"/>
                <a:gd name="connsiteX6" fmla="*/ 140088 w 3688189"/>
                <a:gd name="connsiteY6" fmla="*/ 1194264 h 5243750"/>
                <a:gd name="connsiteX7" fmla="*/ 735174 w 3688189"/>
                <a:gd name="connsiteY7" fmla="*/ 62150 h 5243750"/>
                <a:gd name="connsiteX0" fmla="*/ 735174 w 3796776"/>
                <a:gd name="connsiteY0" fmla="*/ 62150 h 5298086"/>
                <a:gd name="connsiteX1" fmla="*/ 1272202 w 3796776"/>
                <a:gd name="connsiteY1" fmla="*/ 163750 h 5298086"/>
                <a:gd name="connsiteX2" fmla="*/ 1852773 w 3796776"/>
                <a:gd name="connsiteY2" fmla="*/ 192778 h 5298086"/>
                <a:gd name="connsiteX3" fmla="*/ 2476887 w 3796776"/>
                <a:gd name="connsiteY3" fmla="*/ 1266836 h 5298086"/>
                <a:gd name="connsiteX4" fmla="*/ 2549459 w 3796776"/>
                <a:gd name="connsiteY4" fmla="*/ 5243750 h 5298086"/>
                <a:gd name="connsiteX5" fmla="*/ 241688 w 3796776"/>
                <a:gd name="connsiteY5" fmla="*/ 5243750 h 5298086"/>
                <a:gd name="connsiteX6" fmla="*/ 140088 w 3796776"/>
                <a:gd name="connsiteY6" fmla="*/ 1194264 h 5298086"/>
                <a:gd name="connsiteX7" fmla="*/ 735174 w 3796776"/>
                <a:gd name="connsiteY7" fmla="*/ 62150 h 5298086"/>
                <a:gd name="connsiteX0" fmla="*/ 735174 w 3796776"/>
                <a:gd name="connsiteY0" fmla="*/ 62150 h 5321159"/>
                <a:gd name="connsiteX1" fmla="*/ 1272202 w 3796776"/>
                <a:gd name="connsiteY1" fmla="*/ 163750 h 5321159"/>
                <a:gd name="connsiteX2" fmla="*/ 1852773 w 3796776"/>
                <a:gd name="connsiteY2" fmla="*/ 192778 h 5321159"/>
                <a:gd name="connsiteX3" fmla="*/ 2476887 w 3796776"/>
                <a:gd name="connsiteY3" fmla="*/ 1266836 h 5321159"/>
                <a:gd name="connsiteX4" fmla="*/ 2549459 w 3796776"/>
                <a:gd name="connsiteY4" fmla="*/ 5243750 h 5321159"/>
                <a:gd name="connsiteX5" fmla="*/ 241688 w 3796776"/>
                <a:gd name="connsiteY5" fmla="*/ 5243750 h 5321159"/>
                <a:gd name="connsiteX6" fmla="*/ 140088 w 3796776"/>
                <a:gd name="connsiteY6" fmla="*/ 1194264 h 5321159"/>
                <a:gd name="connsiteX7" fmla="*/ 735174 w 3796776"/>
                <a:gd name="connsiteY7" fmla="*/ 62150 h 5321159"/>
                <a:gd name="connsiteX0" fmla="*/ 638401 w 3700003"/>
                <a:gd name="connsiteY0" fmla="*/ 62150 h 5329474"/>
                <a:gd name="connsiteX1" fmla="*/ 1175429 w 3700003"/>
                <a:gd name="connsiteY1" fmla="*/ 163750 h 5329474"/>
                <a:gd name="connsiteX2" fmla="*/ 1756000 w 3700003"/>
                <a:gd name="connsiteY2" fmla="*/ 192778 h 5329474"/>
                <a:gd name="connsiteX3" fmla="*/ 2380114 w 3700003"/>
                <a:gd name="connsiteY3" fmla="*/ 1266836 h 5329474"/>
                <a:gd name="connsiteX4" fmla="*/ 2452686 w 3700003"/>
                <a:gd name="connsiteY4" fmla="*/ 5243750 h 5329474"/>
                <a:gd name="connsiteX5" fmla="*/ 377144 w 3700003"/>
                <a:gd name="connsiteY5" fmla="*/ 5272779 h 5329474"/>
                <a:gd name="connsiteX6" fmla="*/ 43315 w 3700003"/>
                <a:gd name="connsiteY6" fmla="*/ 1194264 h 5329474"/>
                <a:gd name="connsiteX7" fmla="*/ 638401 w 3700003"/>
                <a:gd name="connsiteY7" fmla="*/ 62150 h 5329474"/>
                <a:gd name="connsiteX0" fmla="*/ 1369803 w 4431405"/>
                <a:gd name="connsiteY0" fmla="*/ 62150 h 5329474"/>
                <a:gd name="connsiteX1" fmla="*/ 1906831 w 4431405"/>
                <a:gd name="connsiteY1" fmla="*/ 163750 h 5329474"/>
                <a:gd name="connsiteX2" fmla="*/ 2487402 w 4431405"/>
                <a:gd name="connsiteY2" fmla="*/ 192778 h 5329474"/>
                <a:gd name="connsiteX3" fmla="*/ 3111516 w 4431405"/>
                <a:gd name="connsiteY3" fmla="*/ 1266836 h 5329474"/>
                <a:gd name="connsiteX4" fmla="*/ 3184088 w 4431405"/>
                <a:gd name="connsiteY4" fmla="*/ 5243750 h 5329474"/>
                <a:gd name="connsiteX5" fmla="*/ 1108546 w 4431405"/>
                <a:gd name="connsiteY5" fmla="*/ 5272779 h 5329474"/>
                <a:gd name="connsiteX6" fmla="*/ 774717 w 4431405"/>
                <a:gd name="connsiteY6" fmla="*/ 1194264 h 5329474"/>
                <a:gd name="connsiteX7" fmla="*/ 1369803 w 4431405"/>
                <a:gd name="connsiteY7" fmla="*/ 62150 h 5329474"/>
                <a:gd name="connsiteX0" fmla="*/ 1765832 w 4827434"/>
                <a:gd name="connsiteY0" fmla="*/ 62150 h 5329474"/>
                <a:gd name="connsiteX1" fmla="*/ 2302860 w 4827434"/>
                <a:gd name="connsiteY1" fmla="*/ 163750 h 5329474"/>
                <a:gd name="connsiteX2" fmla="*/ 2883431 w 4827434"/>
                <a:gd name="connsiteY2" fmla="*/ 192778 h 5329474"/>
                <a:gd name="connsiteX3" fmla="*/ 3507545 w 4827434"/>
                <a:gd name="connsiteY3" fmla="*/ 1266836 h 5329474"/>
                <a:gd name="connsiteX4" fmla="*/ 3580117 w 4827434"/>
                <a:gd name="connsiteY4" fmla="*/ 5243750 h 5329474"/>
                <a:gd name="connsiteX5" fmla="*/ 1504575 w 4827434"/>
                <a:gd name="connsiteY5" fmla="*/ 5272779 h 5329474"/>
                <a:gd name="connsiteX6" fmla="*/ 1170746 w 4827434"/>
                <a:gd name="connsiteY6" fmla="*/ 1194264 h 5329474"/>
                <a:gd name="connsiteX7" fmla="*/ 1765832 w 4827434"/>
                <a:gd name="connsiteY7" fmla="*/ 62150 h 5329474"/>
                <a:gd name="connsiteX0" fmla="*/ 1677308 w 4738910"/>
                <a:gd name="connsiteY0" fmla="*/ 62150 h 5329474"/>
                <a:gd name="connsiteX1" fmla="*/ 2214336 w 4738910"/>
                <a:gd name="connsiteY1" fmla="*/ 163750 h 5329474"/>
                <a:gd name="connsiteX2" fmla="*/ 2794907 w 4738910"/>
                <a:gd name="connsiteY2" fmla="*/ 192778 h 5329474"/>
                <a:gd name="connsiteX3" fmla="*/ 3419021 w 4738910"/>
                <a:gd name="connsiteY3" fmla="*/ 1266836 h 5329474"/>
                <a:gd name="connsiteX4" fmla="*/ 3491593 w 4738910"/>
                <a:gd name="connsiteY4" fmla="*/ 5243750 h 5329474"/>
                <a:gd name="connsiteX5" fmla="*/ 1416051 w 4738910"/>
                <a:gd name="connsiteY5" fmla="*/ 5272779 h 5329474"/>
                <a:gd name="connsiteX6" fmla="*/ 1082222 w 4738910"/>
                <a:gd name="connsiteY6" fmla="*/ 1194264 h 5329474"/>
                <a:gd name="connsiteX7" fmla="*/ 1677308 w 4738910"/>
                <a:gd name="connsiteY7" fmla="*/ 62150 h 5329474"/>
                <a:gd name="connsiteX0" fmla="*/ 1677308 w 4738910"/>
                <a:gd name="connsiteY0" fmla="*/ 62150 h 5603678"/>
                <a:gd name="connsiteX1" fmla="*/ 2214336 w 4738910"/>
                <a:gd name="connsiteY1" fmla="*/ 163750 h 5603678"/>
                <a:gd name="connsiteX2" fmla="*/ 2794907 w 4738910"/>
                <a:gd name="connsiteY2" fmla="*/ 192778 h 5603678"/>
                <a:gd name="connsiteX3" fmla="*/ 3419021 w 4738910"/>
                <a:gd name="connsiteY3" fmla="*/ 1266836 h 5603678"/>
                <a:gd name="connsiteX4" fmla="*/ 3491593 w 4738910"/>
                <a:gd name="connsiteY4" fmla="*/ 5243750 h 5603678"/>
                <a:gd name="connsiteX5" fmla="*/ 2736849 w 4738910"/>
                <a:gd name="connsiteY5" fmla="*/ 5359862 h 5603678"/>
                <a:gd name="connsiteX6" fmla="*/ 1416051 w 4738910"/>
                <a:gd name="connsiteY6" fmla="*/ 5272779 h 5603678"/>
                <a:gd name="connsiteX7" fmla="*/ 1082222 w 4738910"/>
                <a:gd name="connsiteY7" fmla="*/ 1194264 h 5603678"/>
                <a:gd name="connsiteX8" fmla="*/ 1677308 w 4738910"/>
                <a:gd name="connsiteY8" fmla="*/ 62150 h 5603678"/>
                <a:gd name="connsiteX0" fmla="*/ 1677308 w 4738910"/>
                <a:gd name="connsiteY0" fmla="*/ 62150 h 5575806"/>
                <a:gd name="connsiteX1" fmla="*/ 2214336 w 4738910"/>
                <a:gd name="connsiteY1" fmla="*/ 163750 h 5575806"/>
                <a:gd name="connsiteX2" fmla="*/ 2794907 w 4738910"/>
                <a:gd name="connsiteY2" fmla="*/ 192778 h 5575806"/>
                <a:gd name="connsiteX3" fmla="*/ 3419021 w 4738910"/>
                <a:gd name="connsiteY3" fmla="*/ 1266836 h 5575806"/>
                <a:gd name="connsiteX4" fmla="*/ 3491593 w 4738910"/>
                <a:gd name="connsiteY4" fmla="*/ 5243750 h 5575806"/>
                <a:gd name="connsiteX5" fmla="*/ 2736849 w 4738910"/>
                <a:gd name="connsiteY5" fmla="*/ 5359862 h 5575806"/>
                <a:gd name="connsiteX6" fmla="*/ 1416051 w 4738910"/>
                <a:gd name="connsiteY6" fmla="*/ 5272779 h 5575806"/>
                <a:gd name="connsiteX7" fmla="*/ 1082222 w 4738910"/>
                <a:gd name="connsiteY7" fmla="*/ 1194264 h 5575806"/>
                <a:gd name="connsiteX8" fmla="*/ 1677308 w 4738910"/>
                <a:gd name="connsiteY8" fmla="*/ 62150 h 5575806"/>
                <a:gd name="connsiteX0" fmla="*/ 1677308 w 4738910"/>
                <a:gd name="connsiteY0" fmla="*/ 62150 h 5595696"/>
                <a:gd name="connsiteX1" fmla="*/ 2214336 w 4738910"/>
                <a:gd name="connsiteY1" fmla="*/ 163750 h 5595696"/>
                <a:gd name="connsiteX2" fmla="*/ 2794907 w 4738910"/>
                <a:gd name="connsiteY2" fmla="*/ 192778 h 5595696"/>
                <a:gd name="connsiteX3" fmla="*/ 3419021 w 4738910"/>
                <a:gd name="connsiteY3" fmla="*/ 1266836 h 5595696"/>
                <a:gd name="connsiteX4" fmla="*/ 3491593 w 4738910"/>
                <a:gd name="connsiteY4" fmla="*/ 5243750 h 5595696"/>
                <a:gd name="connsiteX5" fmla="*/ 2736849 w 4738910"/>
                <a:gd name="connsiteY5" fmla="*/ 5359862 h 5595696"/>
                <a:gd name="connsiteX6" fmla="*/ 1416051 w 4738910"/>
                <a:gd name="connsiteY6" fmla="*/ 5272779 h 5595696"/>
                <a:gd name="connsiteX7" fmla="*/ 1082222 w 4738910"/>
                <a:gd name="connsiteY7" fmla="*/ 1194264 h 5595696"/>
                <a:gd name="connsiteX8" fmla="*/ 1677308 w 4738910"/>
                <a:gd name="connsiteY8" fmla="*/ 62150 h 5595696"/>
                <a:gd name="connsiteX0" fmla="*/ 1677308 w 4738910"/>
                <a:gd name="connsiteY0" fmla="*/ 62150 h 5595696"/>
                <a:gd name="connsiteX1" fmla="*/ 2214336 w 4738910"/>
                <a:gd name="connsiteY1" fmla="*/ 163750 h 5595696"/>
                <a:gd name="connsiteX2" fmla="*/ 2794907 w 4738910"/>
                <a:gd name="connsiteY2" fmla="*/ 192778 h 5595696"/>
                <a:gd name="connsiteX3" fmla="*/ 3419021 w 4738910"/>
                <a:gd name="connsiteY3" fmla="*/ 1266836 h 5595696"/>
                <a:gd name="connsiteX4" fmla="*/ 3491593 w 4738910"/>
                <a:gd name="connsiteY4" fmla="*/ 5243750 h 5595696"/>
                <a:gd name="connsiteX5" fmla="*/ 2736849 w 4738910"/>
                <a:gd name="connsiteY5" fmla="*/ 5359862 h 5595696"/>
                <a:gd name="connsiteX6" fmla="*/ 1416051 w 4738910"/>
                <a:gd name="connsiteY6" fmla="*/ 5272779 h 5595696"/>
                <a:gd name="connsiteX7" fmla="*/ 1082222 w 4738910"/>
                <a:gd name="connsiteY7" fmla="*/ 1194264 h 5595696"/>
                <a:gd name="connsiteX8" fmla="*/ 1677308 w 4738910"/>
                <a:gd name="connsiteY8" fmla="*/ 62150 h 5595696"/>
                <a:gd name="connsiteX0" fmla="*/ 1677308 w 4738910"/>
                <a:gd name="connsiteY0" fmla="*/ 62150 h 5595696"/>
                <a:gd name="connsiteX1" fmla="*/ 2214336 w 4738910"/>
                <a:gd name="connsiteY1" fmla="*/ 163750 h 5595696"/>
                <a:gd name="connsiteX2" fmla="*/ 2794907 w 4738910"/>
                <a:gd name="connsiteY2" fmla="*/ 192778 h 5595696"/>
                <a:gd name="connsiteX3" fmla="*/ 3419021 w 4738910"/>
                <a:gd name="connsiteY3" fmla="*/ 1266836 h 5595696"/>
                <a:gd name="connsiteX4" fmla="*/ 3491593 w 4738910"/>
                <a:gd name="connsiteY4" fmla="*/ 5243750 h 5595696"/>
                <a:gd name="connsiteX5" fmla="*/ 2736849 w 4738910"/>
                <a:gd name="connsiteY5" fmla="*/ 5359862 h 5595696"/>
                <a:gd name="connsiteX6" fmla="*/ 1416051 w 4738910"/>
                <a:gd name="connsiteY6" fmla="*/ 5272779 h 5595696"/>
                <a:gd name="connsiteX7" fmla="*/ 1082222 w 4738910"/>
                <a:gd name="connsiteY7" fmla="*/ 1194264 h 5595696"/>
                <a:gd name="connsiteX8" fmla="*/ 1677308 w 4738910"/>
                <a:gd name="connsiteY8" fmla="*/ 62150 h 5595696"/>
                <a:gd name="connsiteX0" fmla="*/ 1677308 w 4738910"/>
                <a:gd name="connsiteY0" fmla="*/ 62150 h 5595696"/>
                <a:gd name="connsiteX1" fmla="*/ 2214336 w 4738910"/>
                <a:gd name="connsiteY1" fmla="*/ 163750 h 5595696"/>
                <a:gd name="connsiteX2" fmla="*/ 2794907 w 4738910"/>
                <a:gd name="connsiteY2" fmla="*/ 192778 h 5595696"/>
                <a:gd name="connsiteX3" fmla="*/ 3419021 w 4738910"/>
                <a:gd name="connsiteY3" fmla="*/ 1266836 h 5595696"/>
                <a:gd name="connsiteX4" fmla="*/ 3491593 w 4738910"/>
                <a:gd name="connsiteY4" fmla="*/ 5243750 h 5595696"/>
                <a:gd name="connsiteX5" fmla="*/ 2736849 w 4738910"/>
                <a:gd name="connsiteY5" fmla="*/ 5359862 h 5595696"/>
                <a:gd name="connsiteX6" fmla="*/ 1416051 w 4738910"/>
                <a:gd name="connsiteY6" fmla="*/ 5272779 h 5595696"/>
                <a:gd name="connsiteX7" fmla="*/ 1082222 w 4738910"/>
                <a:gd name="connsiteY7" fmla="*/ 1194264 h 5595696"/>
                <a:gd name="connsiteX8" fmla="*/ 1677308 w 4738910"/>
                <a:gd name="connsiteY8" fmla="*/ 62150 h 5595696"/>
                <a:gd name="connsiteX0" fmla="*/ 1677308 w 4738910"/>
                <a:gd name="connsiteY0" fmla="*/ 62150 h 5595696"/>
                <a:gd name="connsiteX1" fmla="*/ 2214336 w 4738910"/>
                <a:gd name="connsiteY1" fmla="*/ 163750 h 5595696"/>
                <a:gd name="connsiteX2" fmla="*/ 2794907 w 4738910"/>
                <a:gd name="connsiteY2" fmla="*/ 192778 h 5595696"/>
                <a:gd name="connsiteX3" fmla="*/ 3419021 w 4738910"/>
                <a:gd name="connsiteY3" fmla="*/ 1266836 h 5595696"/>
                <a:gd name="connsiteX4" fmla="*/ 3491593 w 4738910"/>
                <a:gd name="connsiteY4" fmla="*/ 5243750 h 5595696"/>
                <a:gd name="connsiteX5" fmla="*/ 2736849 w 4738910"/>
                <a:gd name="connsiteY5" fmla="*/ 5359862 h 5595696"/>
                <a:gd name="connsiteX6" fmla="*/ 1416051 w 4738910"/>
                <a:gd name="connsiteY6" fmla="*/ 5272779 h 5595696"/>
                <a:gd name="connsiteX7" fmla="*/ 1082222 w 4738910"/>
                <a:gd name="connsiteY7" fmla="*/ 1194264 h 5595696"/>
                <a:gd name="connsiteX8" fmla="*/ 1677308 w 4738910"/>
                <a:gd name="connsiteY8" fmla="*/ 62150 h 5595696"/>
                <a:gd name="connsiteX0" fmla="*/ 1677308 w 4738910"/>
                <a:gd name="connsiteY0" fmla="*/ 62150 h 5595696"/>
                <a:gd name="connsiteX1" fmla="*/ 2214336 w 4738910"/>
                <a:gd name="connsiteY1" fmla="*/ 163750 h 5595696"/>
                <a:gd name="connsiteX2" fmla="*/ 3419021 w 4738910"/>
                <a:gd name="connsiteY2" fmla="*/ 1266836 h 5595696"/>
                <a:gd name="connsiteX3" fmla="*/ 3491593 w 4738910"/>
                <a:gd name="connsiteY3" fmla="*/ 5243750 h 5595696"/>
                <a:gd name="connsiteX4" fmla="*/ 2736849 w 4738910"/>
                <a:gd name="connsiteY4" fmla="*/ 5359862 h 5595696"/>
                <a:gd name="connsiteX5" fmla="*/ 1416051 w 4738910"/>
                <a:gd name="connsiteY5" fmla="*/ 5272779 h 5595696"/>
                <a:gd name="connsiteX6" fmla="*/ 1082222 w 4738910"/>
                <a:gd name="connsiteY6" fmla="*/ 1194264 h 5595696"/>
                <a:gd name="connsiteX7" fmla="*/ 1677308 w 4738910"/>
                <a:gd name="connsiteY7" fmla="*/ 62150 h 5595696"/>
                <a:gd name="connsiteX0" fmla="*/ 1677308 w 4738910"/>
                <a:gd name="connsiteY0" fmla="*/ 62150 h 5595696"/>
                <a:gd name="connsiteX1" fmla="*/ 2214336 w 4738910"/>
                <a:gd name="connsiteY1" fmla="*/ 163750 h 5595696"/>
                <a:gd name="connsiteX2" fmla="*/ 2794906 w 4738910"/>
                <a:gd name="connsiteY2" fmla="*/ 149233 h 5595696"/>
                <a:gd name="connsiteX3" fmla="*/ 3419021 w 4738910"/>
                <a:gd name="connsiteY3" fmla="*/ 1266836 h 5595696"/>
                <a:gd name="connsiteX4" fmla="*/ 3491593 w 4738910"/>
                <a:gd name="connsiteY4" fmla="*/ 5243750 h 5595696"/>
                <a:gd name="connsiteX5" fmla="*/ 2736849 w 4738910"/>
                <a:gd name="connsiteY5" fmla="*/ 5359862 h 5595696"/>
                <a:gd name="connsiteX6" fmla="*/ 1416051 w 4738910"/>
                <a:gd name="connsiteY6" fmla="*/ 5272779 h 5595696"/>
                <a:gd name="connsiteX7" fmla="*/ 1082222 w 4738910"/>
                <a:gd name="connsiteY7" fmla="*/ 1194264 h 5595696"/>
                <a:gd name="connsiteX8" fmla="*/ 1677308 w 4738910"/>
                <a:gd name="connsiteY8" fmla="*/ 62150 h 5595696"/>
                <a:gd name="connsiteX0" fmla="*/ 1677308 w 4738910"/>
                <a:gd name="connsiteY0" fmla="*/ 62150 h 5595696"/>
                <a:gd name="connsiteX1" fmla="*/ 2214336 w 4738910"/>
                <a:gd name="connsiteY1" fmla="*/ 163750 h 5595696"/>
                <a:gd name="connsiteX2" fmla="*/ 2794906 w 4738910"/>
                <a:gd name="connsiteY2" fmla="*/ 149233 h 5595696"/>
                <a:gd name="connsiteX3" fmla="*/ 3419021 w 4738910"/>
                <a:gd name="connsiteY3" fmla="*/ 1266836 h 5595696"/>
                <a:gd name="connsiteX4" fmla="*/ 3491593 w 4738910"/>
                <a:gd name="connsiteY4" fmla="*/ 5243750 h 5595696"/>
                <a:gd name="connsiteX5" fmla="*/ 2736849 w 4738910"/>
                <a:gd name="connsiteY5" fmla="*/ 5359862 h 5595696"/>
                <a:gd name="connsiteX6" fmla="*/ 1416051 w 4738910"/>
                <a:gd name="connsiteY6" fmla="*/ 5272779 h 5595696"/>
                <a:gd name="connsiteX7" fmla="*/ 1082222 w 4738910"/>
                <a:gd name="connsiteY7" fmla="*/ 1194264 h 5595696"/>
                <a:gd name="connsiteX8" fmla="*/ 1677308 w 4738910"/>
                <a:gd name="connsiteY8" fmla="*/ 62150 h 5595696"/>
                <a:gd name="connsiteX0" fmla="*/ 1677308 w 4738910"/>
                <a:gd name="connsiteY0" fmla="*/ 62150 h 5595696"/>
                <a:gd name="connsiteX1" fmla="*/ 2214336 w 4738910"/>
                <a:gd name="connsiteY1" fmla="*/ 163750 h 5595696"/>
                <a:gd name="connsiteX2" fmla="*/ 2794906 w 4738910"/>
                <a:gd name="connsiteY2" fmla="*/ 149233 h 5595696"/>
                <a:gd name="connsiteX3" fmla="*/ 3419021 w 4738910"/>
                <a:gd name="connsiteY3" fmla="*/ 1266836 h 5595696"/>
                <a:gd name="connsiteX4" fmla="*/ 3491593 w 4738910"/>
                <a:gd name="connsiteY4" fmla="*/ 5243750 h 5595696"/>
                <a:gd name="connsiteX5" fmla="*/ 2736849 w 4738910"/>
                <a:gd name="connsiteY5" fmla="*/ 5359862 h 5595696"/>
                <a:gd name="connsiteX6" fmla="*/ 1416051 w 4738910"/>
                <a:gd name="connsiteY6" fmla="*/ 5272779 h 5595696"/>
                <a:gd name="connsiteX7" fmla="*/ 1082222 w 4738910"/>
                <a:gd name="connsiteY7" fmla="*/ 1194264 h 5595696"/>
                <a:gd name="connsiteX8" fmla="*/ 1677308 w 4738910"/>
                <a:gd name="connsiteY8" fmla="*/ 62150 h 5595696"/>
                <a:gd name="connsiteX0" fmla="*/ 1082222 w 4738910"/>
                <a:gd name="connsiteY0" fmla="*/ 1172422 h 5573854"/>
                <a:gd name="connsiteX1" fmla="*/ 2214336 w 4738910"/>
                <a:gd name="connsiteY1" fmla="*/ 141908 h 5573854"/>
                <a:gd name="connsiteX2" fmla="*/ 2794906 w 4738910"/>
                <a:gd name="connsiteY2" fmla="*/ 127391 h 5573854"/>
                <a:gd name="connsiteX3" fmla="*/ 3419021 w 4738910"/>
                <a:gd name="connsiteY3" fmla="*/ 1244994 h 5573854"/>
                <a:gd name="connsiteX4" fmla="*/ 3491593 w 4738910"/>
                <a:gd name="connsiteY4" fmla="*/ 5221908 h 5573854"/>
                <a:gd name="connsiteX5" fmla="*/ 2736849 w 4738910"/>
                <a:gd name="connsiteY5" fmla="*/ 5338020 h 5573854"/>
                <a:gd name="connsiteX6" fmla="*/ 1416051 w 4738910"/>
                <a:gd name="connsiteY6" fmla="*/ 5250937 h 5573854"/>
                <a:gd name="connsiteX7" fmla="*/ 1082222 w 4738910"/>
                <a:gd name="connsiteY7" fmla="*/ 1172422 h 5573854"/>
                <a:gd name="connsiteX0" fmla="*/ 1082222 w 4738910"/>
                <a:gd name="connsiteY0" fmla="*/ 1172323 h 5573755"/>
                <a:gd name="connsiteX1" fmla="*/ 1677306 w 4738910"/>
                <a:gd name="connsiteY1" fmla="*/ 54721 h 5573755"/>
                <a:gd name="connsiteX2" fmla="*/ 2214336 w 4738910"/>
                <a:gd name="connsiteY2" fmla="*/ 141809 h 5573755"/>
                <a:gd name="connsiteX3" fmla="*/ 2794906 w 4738910"/>
                <a:gd name="connsiteY3" fmla="*/ 127292 h 5573755"/>
                <a:gd name="connsiteX4" fmla="*/ 3419021 w 4738910"/>
                <a:gd name="connsiteY4" fmla="*/ 1244895 h 5573755"/>
                <a:gd name="connsiteX5" fmla="*/ 3491593 w 4738910"/>
                <a:gd name="connsiteY5" fmla="*/ 5221809 h 5573755"/>
                <a:gd name="connsiteX6" fmla="*/ 2736849 w 4738910"/>
                <a:gd name="connsiteY6" fmla="*/ 5337921 h 5573755"/>
                <a:gd name="connsiteX7" fmla="*/ 1416051 w 4738910"/>
                <a:gd name="connsiteY7" fmla="*/ 5250838 h 5573755"/>
                <a:gd name="connsiteX8" fmla="*/ 1082222 w 4738910"/>
                <a:gd name="connsiteY8" fmla="*/ 1172323 h 5573755"/>
                <a:gd name="connsiteX0" fmla="*/ 1082222 w 4738910"/>
                <a:gd name="connsiteY0" fmla="*/ 1172323 h 5573755"/>
                <a:gd name="connsiteX1" fmla="*/ 1677306 w 4738910"/>
                <a:gd name="connsiteY1" fmla="*/ 54721 h 5573755"/>
                <a:gd name="connsiteX2" fmla="*/ 2214336 w 4738910"/>
                <a:gd name="connsiteY2" fmla="*/ 141809 h 5573755"/>
                <a:gd name="connsiteX3" fmla="*/ 2794906 w 4738910"/>
                <a:gd name="connsiteY3" fmla="*/ 127292 h 5573755"/>
                <a:gd name="connsiteX4" fmla="*/ 3419021 w 4738910"/>
                <a:gd name="connsiteY4" fmla="*/ 1244895 h 5573755"/>
                <a:gd name="connsiteX5" fmla="*/ 3491593 w 4738910"/>
                <a:gd name="connsiteY5" fmla="*/ 5221809 h 5573755"/>
                <a:gd name="connsiteX6" fmla="*/ 2736849 w 4738910"/>
                <a:gd name="connsiteY6" fmla="*/ 5337921 h 5573755"/>
                <a:gd name="connsiteX7" fmla="*/ 1416051 w 4738910"/>
                <a:gd name="connsiteY7" fmla="*/ 5250838 h 5573755"/>
                <a:gd name="connsiteX8" fmla="*/ 1082222 w 4738910"/>
                <a:gd name="connsiteY8" fmla="*/ 1172323 h 557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38910" h="5573755">
                  <a:moveTo>
                    <a:pt x="1082222" y="1172323"/>
                  </a:moveTo>
                  <a:cubicBezTo>
                    <a:pt x="1333803" y="712703"/>
                    <a:pt x="1488620" y="226473"/>
                    <a:pt x="1677306" y="54721"/>
                  </a:cubicBezTo>
                  <a:cubicBezTo>
                    <a:pt x="1865992" y="-117031"/>
                    <a:pt x="2032908" y="173257"/>
                    <a:pt x="2214336" y="141809"/>
                  </a:cubicBezTo>
                  <a:cubicBezTo>
                    <a:pt x="2395765" y="110361"/>
                    <a:pt x="2594125" y="-56556"/>
                    <a:pt x="2794906" y="127292"/>
                  </a:cubicBezTo>
                  <a:cubicBezTo>
                    <a:pt x="2995687" y="311140"/>
                    <a:pt x="3031974" y="719961"/>
                    <a:pt x="3419021" y="1244895"/>
                  </a:cubicBezTo>
                  <a:cubicBezTo>
                    <a:pt x="6113841" y="3891333"/>
                    <a:pt x="3917345" y="5608856"/>
                    <a:pt x="3491593" y="5221809"/>
                  </a:cubicBezTo>
                  <a:cubicBezTo>
                    <a:pt x="3102127" y="5620951"/>
                    <a:pt x="2981173" y="5391140"/>
                    <a:pt x="2736849" y="5337921"/>
                  </a:cubicBezTo>
                  <a:cubicBezTo>
                    <a:pt x="2623154" y="5473387"/>
                    <a:pt x="2069193" y="5836247"/>
                    <a:pt x="1416051" y="5250838"/>
                  </a:cubicBezTo>
                  <a:cubicBezTo>
                    <a:pt x="-584501" y="5289543"/>
                    <a:pt x="-248254" y="2514895"/>
                    <a:pt x="1082222" y="1172323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C2F09A2-A291-36E2-034B-BE98F64E3383}"/>
                </a:ext>
              </a:extLst>
            </p:cNvPr>
            <p:cNvSpPr/>
            <p:nvPr/>
          </p:nvSpPr>
          <p:spPr>
            <a:xfrm>
              <a:off x="4499429" y="-242667"/>
              <a:ext cx="2569028" cy="315238"/>
            </a:xfrm>
            <a:custGeom>
              <a:avLst/>
              <a:gdLst>
                <a:gd name="connsiteX0" fmla="*/ 0 w 2569028"/>
                <a:gd name="connsiteY0" fmla="*/ 315238 h 315238"/>
                <a:gd name="connsiteX1" fmla="*/ 508000 w 2569028"/>
                <a:gd name="connsiteY1" fmla="*/ 126553 h 315238"/>
                <a:gd name="connsiteX2" fmla="*/ 943428 w 2569028"/>
                <a:gd name="connsiteY2" fmla="*/ 39467 h 315238"/>
                <a:gd name="connsiteX3" fmla="*/ 1959428 w 2569028"/>
                <a:gd name="connsiteY3" fmla="*/ 10438 h 315238"/>
                <a:gd name="connsiteX4" fmla="*/ 2569028 w 2569028"/>
                <a:gd name="connsiteY4" fmla="*/ 213638 h 315238"/>
                <a:gd name="connsiteX5" fmla="*/ 2569028 w 2569028"/>
                <a:gd name="connsiteY5" fmla="*/ 213638 h 315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9028" h="315238">
                  <a:moveTo>
                    <a:pt x="0" y="315238"/>
                  </a:moveTo>
                  <a:cubicBezTo>
                    <a:pt x="175381" y="243876"/>
                    <a:pt x="350762" y="172515"/>
                    <a:pt x="508000" y="126553"/>
                  </a:cubicBezTo>
                  <a:cubicBezTo>
                    <a:pt x="665238" y="80591"/>
                    <a:pt x="701523" y="58820"/>
                    <a:pt x="943428" y="39467"/>
                  </a:cubicBezTo>
                  <a:cubicBezTo>
                    <a:pt x="1185333" y="20114"/>
                    <a:pt x="1688495" y="-18591"/>
                    <a:pt x="1959428" y="10438"/>
                  </a:cubicBezTo>
                  <a:cubicBezTo>
                    <a:pt x="2230361" y="39466"/>
                    <a:pt x="2569028" y="213638"/>
                    <a:pt x="2569028" y="213638"/>
                  </a:cubicBezTo>
                  <a:lnTo>
                    <a:pt x="2569028" y="213638"/>
                  </a:lnTo>
                </a:path>
              </a:pathLst>
            </a:cu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6F5121A1-A347-24CB-7AE7-A9171123A6BC}"/>
                </a:ext>
              </a:extLst>
            </p:cNvPr>
            <p:cNvSpPr/>
            <p:nvPr/>
          </p:nvSpPr>
          <p:spPr>
            <a:xfrm rot="8526370">
              <a:off x="3988914" y="-207341"/>
              <a:ext cx="914400" cy="914400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0ACDC92B-CD1C-3721-6B4B-3436506EC4F7}"/>
                </a:ext>
              </a:extLst>
            </p:cNvPr>
            <p:cNvSpPr/>
            <p:nvPr/>
          </p:nvSpPr>
          <p:spPr>
            <a:xfrm>
              <a:off x="4277508" y="-550274"/>
              <a:ext cx="443146" cy="1261474"/>
            </a:xfrm>
            <a:custGeom>
              <a:avLst/>
              <a:gdLst>
                <a:gd name="connsiteX0" fmla="*/ 0 w 159657"/>
                <a:gd name="connsiteY0" fmla="*/ 0 h 711200"/>
                <a:gd name="connsiteX1" fmla="*/ 159657 w 159657"/>
                <a:gd name="connsiteY1" fmla="*/ 0 h 711200"/>
                <a:gd name="connsiteX2" fmla="*/ 159657 w 159657"/>
                <a:gd name="connsiteY2" fmla="*/ 711200 h 711200"/>
                <a:gd name="connsiteX3" fmla="*/ 0 w 159657"/>
                <a:gd name="connsiteY3" fmla="*/ 711200 h 711200"/>
                <a:gd name="connsiteX4" fmla="*/ 0 w 159657"/>
                <a:gd name="connsiteY4" fmla="*/ 0 h 711200"/>
                <a:gd name="connsiteX0" fmla="*/ 0 w 420914"/>
                <a:gd name="connsiteY0" fmla="*/ 406400 h 1117600"/>
                <a:gd name="connsiteX1" fmla="*/ 420914 w 420914"/>
                <a:gd name="connsiteY1" fmla="*/ 0 h 1117600"/>
                <a:gd name="connsiteX2" fmla="*/ 159657 w 420914"/>
                <a:gd name="connsiteY2" fmla="*/ 1117600 h 1117600"/>
                <a:gd name="connsiteX3" fmla="*/ 0 w 420914"/>
                <a:gd name="connsiteY3" fmla="*/ 1117600 h 1117600"/>
                <a:gd name="connsiteX4" fmla="*/ 0 w 420914"/>
                <a:gd name="connsiteY4" fmla="*/ 406400 h 1117600"/>
                <a:gd name="connsiteX0" fmla="*/ 0 w 420914"/>
                <a:gd name="connsiteY0" fmla="*/ 1117600 h 1117600"/>
                <a:gd name="connsiteX1" fmla="*/ 420914 w 420914"/>
                <a:gd name="connsiteY1" fmla="*/ 0 h 1117600"/>
                <a:gd name="connsiteX2" fmla="*/ 159657 w 420914"/>
                <a:gd name="connsiteY2" fmla="*/ 1117600 h 1117600"/>
                <a:gd name="connsiteX3" fmla="*/ 0 w 420914"/>
                <a:gd name="connsiteY3" fmla="*/ 1117600 h 1117600"/>
                <a:gd name="connsiteX0" fmla="*/ 22406 w 443320"/>
                <a:gd name="connsiteY0" fmla="*/ 1117600 h 1117600"/>
                <a:gd name="connsiteX1" fmla="*/ 443320 w 443320"/>
                <a:gd name="connsiteY1" fmla="*/ 0 h 1117600"/>
                <a:gd name="connsiteX2" fmla="*/ 182063 w 443320"/>
                <a:gd name="connsiteY2" fmla="*/ 1117600 h 1117600"/>
                <a:gd name="connsiteX3" fmla="*/ 22406 w 443320"/>
                <a:gd name="connsiteY3" fmla="*/ 1117600 h 1117600"/>
                <a:gd name="connsiteX0" fmla="*/ 18723 w 439637"/>
                <a:gd name="connsiteY0" fmla="*/ 1261474 h 1261474"/>
                <a:gd name="connsiteX1" fmla="*/ 439637 w 439637"/>
                <a:gd name="connsiteY1" fmla="*/ 143874 h 1261474"/>
                <a:gd name="connsiteX2" fmla="*/ 178380 w 439637"/>
                <a:gd name="connsiteY2" fmla="*/ 1261474 h 1261474"/>
                <a:gd name="connsiteX3" fmla="*/ 18723 w 439637"/>
                <a:gd name="connsiteY3" fmla="*/ 1261474 h 1261474"/>
                <a:gd name="connsiteX0" fmla="*/ 18723 w 445330"/>
                <a:gd name="connsiteY0" fmla="*/ 1261474 h 1261474"/>
                <a:gd name="connsiteX1" fmla="*/ 439637 w 445330"/>
                <a:gd name="connsiteY1" fmla="*/ 143874 h 1261474"/>
                <a:gd name="connsiteX2" fmla="*/ 178380 w 445330"/>
                <a:gd name="connsiteY2" fmla="*/ 1261474 h 1261474"/>
                <a:gd name="connsiteX3" fmla="*/ 18723 w 445330"/>
                <a:gd name="connsiteY3" fmla="*/ 1261474 h 1261474"/>
                <a:gd name="connsiteX0" fmla="*/ 18723 w 443146"/>
                <a:gd name="connsiteY0" fmla="*/ 1261474 h 1261474"/>
                <a:gd name="connsiteX1" fmla="*/ 439637 w 443146"/>
                <a:gd name="connsiteY1" fmla="*/ 143874 h 1261474"/>
                <a:gd name="connsiteX2" fmla="*/ 178380 w 443146"/>
                <a:gd name="connsiteY2" fmla="*/ 1261474 h 1261474"/>
                <a:gd name="connsiteX3" fmla="*/ 18723 w 443146"/>
                <a:gd name="connsiteY3" fmla="*/ 1261474 h 126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146" h="1261474">
                  <a:moveTo>
                    <a:pt x="18723" y="1261474"/>
                  </a:moveTo>
                  <a:cubicBezTo>
                    <a:pt x="-102229" y="380941"/>
                    <a:pt x="400932" y="-310907"/>
                    <a:pt x="439637" y="143874"/>
                  </a:cubicBezTo>
                  <a:cubicBezTo>
                    <a:pt x="483179" y="313207"/>
                    <a:pt x="105809" y="743798"/>
                    <a:pt x="178380" y="1261474"/>
                  </a:cubicBezTo>
                  <a:lnTo>
                    <a:pt x="18723" y="1261474"/>
                  </a:lnTo>
                  <a:close/>
                </a:path>
              </a:pathLst>
            </a:cu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BEAA132-9E5F-B7EB-3527-A80C02AB43CC}"/>
                </a:ext>
              </a:extLst>
            </p:cNvPr>
            <p:cNvSpPr/>
            <p:nvPr/>
          </p:nvSpPr>
          <p:spPr>
            <a:xfrm rot="4273569">
              <a:off x="4529693" y="-525601"/>
              <a:ext cx="261620" cy="194449"/>
            </a:xfrm>
            <a:prstGeom prst="ellipse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9A31E221-C602-3046-6C9D-B16E050E55BA}"/>
                </a:ext>
              </a:extLst>
            </p:cNvPr>
            <p:cNvSpPr/>
            <p:nvPr/>
          </p:nvSpPr>
          <p:spPr>
            <a:xfrm rot="19184977">
              <a:off x="3936951" y="707058"/>
              <a:ext cx="914400" cy="914400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7573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515767" y="-766293"/>
            <a:ext cx="6010437" cy="413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26290" dirty="0">
                <a:solidFill>
                  <a:prstClr val="black"/>
                </a:solidFill>
                <a:latin typeface="Teaching Print Dotted" pitchFamily="50" charset="0"/>
              </a:rPr>
              <a:t>R </a:t>
            </a:r>
            <a:r>
              <a:rPr lang="en-US" sz="26290" dirty="0" err="1">
                <a:solidFill>
                  <a:prstClr val="black"/>
                </a:solidFill>
                <a:latin typeface="Teaching Print Dotted" pitchFamily="50" charset="0"/>
              </a:rPr>
              <a:t>r</a:t>
            </a:r>
            <a:endParaRPr lang="en-US" sz="2629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354114" y="799752"/>
            <a:ext cx="396261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I can write Alphabet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E1E7070-09A6-A550-D5E9-50ABFCACA248}"/>
              </a:ext>
            </a:extLst>
          </p:cNvPr>
          <p:cNvGrpSpPr/>
          <p:nvPr/>
        </p:nvGrpSpPr>
        <p:grpSpPr>
          <a:xfrm flipH="1">
            <a:off x="319609" y="1397985"/>
            <a:ext cx="2852922" cy="3221413"/>
            <a:chOff x="3758747" y="484242"/>
            <a:chExt cx="5341856" cy="6031824"/>
          </a:xfrm>
        </p:grpSpPr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F1881A0B-800B-7819-B741-3F69AA507665}"/>
                </a:ext>
              </a:extLst>
            </p:cNvPr>
            <p:cNvSpPr/>
            <p:nvPr/>
          </p:nvSpPr>
          <p:spPr>
            <a:xfrm rot="1437733" flipH="1">
              <a:off x="6397428" y="484242"/>
              <a:ext cx="1244826" cy="1337023"/>
            </a:xfrm>
            <a:custGeom>
              <a:avLst/>
              <a:gdLst>
                <a:gd name="connsiteX0" fmla="*/ 0 w 599533"/>
                <a:gd name="connsiteY0" fmla="*/ 0 h 609600"/>
                <a:gd name="connsiteX1" fmla="*/ 599533 w 599533"/>
                <a:gd name="connsiteY1" fmla="*/ 0 h 609600"/>
                <a:gd name="connsiteX2" fmla="*/ 599533 w 599533"/>
                <a:gd name="connsiteY2" fmla="*/ 609600 h 609600"/>
                <a:gd name="connsiteX3" fmla="*/ 0 w 599533"/>
                <a:gd name="connsiteY3" fmla="*/ 609600 h 609600"/>
                <a:gd name="connsiteX4" fmla="*/ 0 w 599533"/>
                <a:gd name="connsiteY4" fmla="*/ 0 h 609600"/>
                <a:gd name="connsiteX0" fmla="*/ 135636 w 599533"/>
                <a:gd name="connsiteY0" fmla="*/ 0 h 1087459"/>
                <a:gd name="connsiteX1" fmla="*/ 599533 w 599533"/>
                <a:gd name="connsiteY1" fmla="*/ 477859 h 1087459"/>
                <a:gd name="connsiteX2" fmla="*/ 599533 w 599533"/>
                <a:gd name="connsiteY2" fmla="*/ 1087459 h 1087459"/>
                <a:gd name="connsiteX3" fmla="*/ 0 w 599533"/>
                <a:gd name="connsiteY3" fmla="*/ 1087459 h 1087459"/>
                <a:gd name="connsiteX4" fmla="*/ 135636 w 599533"/>
                <a:gd name="connsiteY4" fmla="*/ 0 h 1087459"/>
                <a:gd name="connsiteX0" fmla="*/ 467251 w 931148"/>
                <a:gd name="connsiteY0" fmla="*/ 0 h 1327405"/>
                <a:gd name="connsiteX1" fmla="*/ 931148 w 931148"/>
                <a:gd name="connsiteY1" fmla="*/ 477859 h 1327405"/>
                <a:gd name="connsiteX2" fmla="*/ 931148 w 931148"/>
                <a:gd name="connsiteY2" fmla="*/ 1087459 h 1327405"/>
                <a:gd name="connsiteX3" fmla="*/ 0 w 931148"/>
                <a:gd name="connsiteY3" fmla="*/ 1327405 h 1327405"/>
                <a:gd name="connsiteX4" fmla="*/ 467251 w 931148"/>
                <a:gd name="connsiteY4" fmla="*/ 0 h 1327405"/>
                <a:gd name="connsiteX0" fmla="*/ 467251 w 931148"/>
                <a:gd name="connsiteY0" fmla="*/ 0 h 1327405"/>
                <a:gd name="connsiteX1" fmla="*/ 931148 w 931148"/>
                <a:gd name="connsiteY1" fmla="*/ 477859 h 1327405"/>
                <a:gd name="connsiteX2" fmla="*/ 0 w 931148"/>
                <a:gd name="connsiteY2" fmla="*/ 1327405 h 1327405"/>
                <a:gd name="connsiteX3" fmla="*/ 467251 w 931148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786 h 1328191"/>
                <a:gd name="connsiteX1" fmla="*/ 1244683 w 1244683"/>
                <a:gd name="connsiteY1" fmla="*/ 903180 h 1328191"/>
                <a:gd name="connsiteX2" fmla="*/ 0 w 1244683"/>
                <a:gd name="connsiteY2" fmla="*/ 1328191 h 1328191"/>
                <a:gd name="connsiteX3" fmla="*/ 467251 w 1244683"/>
                <a:gd name="connsiteY3" fmla="*/ 786 h 1328191"/>
                <a:gd name="connsiteX0" fmla="*/ 467251 w 1244683"/>
                <a:gd name="connsiteY0" fmla="*/ 655 h 1328060"/>
                <a:gd name="connsiteX1" fmla="*/ 1244683 w 1244683"/>
                <a:gd name="connsiteY1" fmla="*/ 903049 h 1328060"/>
                <a:gd name="connsiteX2" fmla="*/ 0 w 1244683"/>
                <a:gd name="connsiteY2" fmla="*/ 1328060 h 1328060"/>
                <a:gd name="connsiteX3" fmla="*/ 467251 w 1244683"/>
                <a:gd name="connsiteY3" fmla="*/ 655 h 1328060"/>
                <a:gd name="connsiteX0" fmla="*/ 500401 w 1244683"/>
                <a:gd name="connsiteY0" fmla="*/ 644 h 1337023"/>
                <a:gd name="connsiteX1" fmla="*/ 1244683 w 1244683"/>
                <a:gd name="connsiteY1" fmla="*/ 912012 h 1337023"/>
                <a:gd name="connsiteX2" fmla="*/ 0 w 1244683"/>
                <a:gd name="connsiteY2" fmla="*/ 1337023 h 1337023"/>
                <a:gd name="connsiteX3" fmla="*/ 500401 w 1244683"/>
                <a:gd name="connsiteY3" fmla="*/ 644 h 1337023"/>
                <a:gd name="connsiteX0" fmla="*/ 500544 w 1244826"/>
                <a:gd name="connsiteY0" fmla="*/ 644 h 1337023"/>
                <a:gd name="connsiteX1" fmla="*/ 1244826 w 1244826"/>
                <a:gd name="connsiteY1" fmla="*/ 912012 h 1337023"/>
                <a:gd name="connsiteX2" fmla="*/ 143 w 1244826"/>
                <a:gd name="connsiteY2" fmla="*/ 1337023 h 1337023"/>
                <a:gd name="connsiteX3" fmla="*/ 500544 w 1244826"/>
                <a:gd name="connsiteY3" fmla="*/ 644 h 1337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4826" h="1337023">
                  <a:moveTo>
                    <a:pt x="500544" y="644"/>
                  </a:moveTo>
                  <a:cubicBezTo>
                    <a:pt x="807494" y="-21450"/>
                    <a:pt x="1138938" y="529233"/>
                    <a:pt x="1244826" y="912012"/>
                  </a:cubicBezTo>
                  <a:lnTo>
                    <a:pt x="143" y="1337023"/>
                  </a:lnTo>
                  <a:cubicBezTo>
                    <a:pt x="-8375" y="683722"/>
                    <a:pt x="364279" y="57240"/>
                    <a:pt x="500544" y="644"/>
                  </a:cubicBezTo>
                  <a:close/>
                </a:path>
              </a:pathLst>
            </a:custGeom>
            <a:solidFill>
              <a:srgbClr val="CAB8B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72C8A6C4-9AE7-2F1B-A7F9-16648DA12E78}"/>
                </a:ext>
              </a:extLst>
            </p:cNvPr>
            <p:cNvSpPr/>
            <p:nvPr/>
          </p:nvSpPr>
          <p:spPr>
            <a:xfrm rot="19855818">
              <a:off x="3877806" y="499301"/>
              <a:ext cx="1244683" cy="1327405"/>
            </a:xfrm>
            <a:custGeom>
              <a:avLst/>
              <a:gdLst>
                <a:gd name="connsiteX0" fmla="*/ 0 w 599533"/>
                <a:gd name="connsiteY0" fmla="*/ 0 h 609600"/>
                <a:gd name="connsiteX1" fmla="*/ 599533 w 599533"/>
                <a:gd name="connsiteY1" fmla="*/ 0 h 609600"/>
                <a:gd name="connsiteX2" fmla="*/ 599533 w 599533"/>
                <a:gd name="connsiteY2" fmla="*/ 609600 h 609600"/>
                <a:gd name="connsiteX3" fmla="*/ 0 w 599533"/>
                <a:gd name="connsiteY3" fmla="*/ 609600 h 609600"/>
                <a:gd name="connsiteX4" fmla="*/ 0 w 599533"/>
                <a:gd name="connsiteY4" fmla="*/ 0 h 609600"/>
                <a:gd name="connsiteX0" fmla="*/ 135636 w 599533"/>
                <a:gd name="connsiteY0" fmla="*/ 0 h 1087459"/>
                <a:gd name="connsiteX1" fmla="*/ 599533 w 599533"/>
                <a:gd name="connsiteY1" fmla="*/ 477859 h 1087459"/>
                <a:gd name="connsiteX2" fmla="*/ 599533 w 599533"/>
                <a:gd name="connsiteY2" fmla="*/ 1087459 h 1087459"/>
                <a:gd name="connsiteX3" fmla="*/ 0 w 599533"/>
                <a:gd name="connsiteY3" fmla="*/ 1087459 h 1087459"/>
                <a:gd name="connsiteX4" fmla="*/ 135636 w 599533"/>
                <a:gd name="connsiteY4" fmla="*/ 0 h 1087459"/>
                <a:gd name="connsiteX0" fmla="*/ 467251 w 931148"/>
                <a:gd name="connsiteY0" fmla="*/ 0 h 1327405"/>
                <a:gd name="connsiteX1" fmla="*/ 931148 w 931148"/>
                <a:gd name="connsiteY1" fmla="*/ 477859 h 1327405"/>
                <a:gd name="connsiteX2" fmla="*/ 931148 w 931148"/>
                <a:gd name="connsiteY2" fmla="*/ 1087459 h 1327405"/>
                <a:gd name="connsiteX3" fmla="*/ 0 w 931148"/>
                <a:gd name="connsiteY3" fmla="*/ 1327405 h 1327405"/>
                <a:gd name="connsiteX4" fmla="*/ 467251 w 931148"/>
                <a:gd name="connsiteY4" fmla="*/ 0 h 1327405"/>
                <a:gd name="connsiteX0" fmla="*/ 467251 w 931148"/>
                <a:gd name="connsiteY0" fmla="*/ 0 h 1327405"/>
                <a:gd name="connsiteX1" fmla="*/ 931148 w 931148"/>
                <a:gd name="connsiteY1" fmla="*/ 477859 h 1327405"/>
                <a:gd name="connsiteX2" fmla="*/ 0 w 931148"/>
                <a:gd name="connsiteY2" fmla="*/ 1327405 h 1327405"/>
                <a:gd name="connsiteX3" fmla="*/ 467251 w 931148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4683" h="1327405">
                  <a:moveTo>
                    <a:pt x="467251" y="0"/>
                  </a:moveTo>
                  <a:cubicBezTo>
                    <a:pt x="689755" y="34975"/>
                    <a:pt x="1170601" y="424795"/>
                    <a:pt x="1244683" y="902394"/>
                  </a:cubicBezTo>
                  <a:lnTo>
                    <a:pt x="0" y="1327405"/>
                  </a:lnTo>
                  <a:cubicBezTo>
                    <a:pt x="34920" y="799187"/>
                    <a:pt x="330986" y="56596"/>
                    <a:pt x="467251" y="0"/>
                  </a:cubicBezTo>
                  <a:close/>
                </a:path>
              </a:pathLst>
            </a:custGeom>
            <a:solidFill>
              <a:srgbClr val="CAB8B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4328154-9173-C56A-200A-CEB4C392DFA3}"/>
                </a:ext>
              </a:extLst>
            </p:cNvPr>
            <p:cNvGrpSpPr/>
            <p:nvPr/>
          </p:nvGrpSpPr>
          <p:grpSpPr>
            <a:xfrm>
              <a:off x="3758747" y="663943"/>
              <a:ext cx="5341856" cy="5852123"/>
              <a:chOff x="1596273" y="1005877"/>
              <a:chExt cx="5341856" cy="5852123"/>
            </a:xfrm>
          </p:grpSpPr>
          <p:sp>
            <p:nvSpPr>
              <p:cNvPr id="10" name="Rectangle 16">
                <a:extLst>
                  <a:ext uri="{FF2B5EF4-FFF2-40B4-BE49-F238E27FC236}">
                    <a16:creationId xmlns:a16="http://schemas.microsoft.com/office/drawing/2014/main" id="{10F114C7-79F8-7ACE-56F6-423B0FAD565B}"/>
                  </a:ext>
                </a:extLst>
              </p:cNvPr>
              <p:cNvSpPr/>
              <p:nvPr/>
            </p:nvSpPr>
            <p:spPr>
              <a:xfrm>
                <a:off x="4698836" y="5300160"/>
                <a:ext cx="2239293" cy="1456885"/>
              </a:xfrm>
              <a:custGeom>
                <a:avLst/>
                <a:gdLst>
                  <a:gd name="connsiteX0" fmla="*/ 0 w 860853"/>
                  <a:gd name="connsiteY0" fmla="*/ 0 h 582242"/>
                  <a:gd name="connsiteX1" fmla="*/ 860853 w 860853"/>
                  <a:gd name="connsiteY1" fmla="*/ 0 h 582242"/>
                  <a:gd name="connsiteX2" fmla="*/ 860853 w 860853"/>
                  <a:gd name="connsiteY2" fmla="*/ 582242 h 582242"/>
                  <a:gd name="connsiteX3" fmla="*/ 0 w 860853"/>
                  <a:gd name="connsiteY3" fmla="*/ 582242 h 582242"/>
                  <a:gd name="connsiteX4" fmla="*/ 0 w 860853"/>
                  <a:gd name="connsiteY4" fmla="*/ 0 h 582242"/>
                  <a:gd name="connsiteX0" fmla="*/ 0 w 1510210"/>
                  <a:gd name="connsiteY0" fmla="*/ 0 h 714764"/>
                  <a:gd name="connsiteX1" fmla="*/ 860853 w 1510210"/>
                  <a:gd name="connsiteY1" fmla="*/ 0 h 714764"/>
                  <a:gd name="connsiteX2" fmla="*/ 1510210 w 1510210"/>
                  <a:gd name="connsiteY2" fmla="*/ 714764 h 714764"/>
                  <a:gd name="connsiteX3" fmla="*/ 0 w 1510210"/>
                  <a:gd name="connsiteY3" fmla="*/ 582242 h 714764"/>
                  <a:gd name="connsiteX4" fmla="*/ 0 w 1510210"/>
                  <a:gd name="connsiteY4" fmla="*/ 0 h 714764"/>
                  <a:gd name="connsiteX0" fmla="*/ 0 w 1510210"/>
                  <a:gd name="connsiteY0" fmla="*/ 0 h 714764"/>
                  <a:gd name="connsiteX1" fmla="*/ 1496957 w 1510210"/>
                  <a:gd name="connsiteY1" fmla="*/ 79513 h 714764"/>
                  <a:gd name="connsiteX2" fmla="*/ 1510210 w 1510210"/>
                  <a:gd name="connsiteY2" fmla="*/ 714764 h 714764"/>
                  <a:gd name="connsiteX3" fmla="*/ 0 w 1510210"/>
                  <a:gd name="connsiteY3" fmla="*/ 582242 h 714764"/>
                  <a:gd name="connsiteX4" fmla="*/ 0 w 1510210"/>
                  <a:gd name="connsiteY4" fmla="*/ 0 h 714764"/>
                  <a:gd name="connsiteX0" fmla="*/ 0 w 1854767"/>
                  <a:gd name="connsiteY0" fmla="*/ 0 h 1337616"/>
                  <a:gd name="connsiteX1" fmla="*/ 1841514 w 1854767"/>
                  <a:gd name="connsiteY1" fmla="*/ 702365 h 1337616"/>
                  <a:gd name="connsiteX2" fmla="*/ 1854767 w 1854767"/>
                  <a:gd name="connsiteY2" fmla="*/ 1337616 h 1337616"/>
                  <a:gd name="connsiteX3" fmla="*/ 344557 w 1854767"/>
                  <a:gd name="connsiteY3" fmla="*/ 1205094 h 1337616"/>
                  <a:gd name="connsiteX4" fmla="*/ 0 w 1854767"/>
                  <a:gd name="connsiteY4" fmla="*/ 0 h 1337616"/>
                  <a:gd name="connsiteX0" fmla="*/ 0 w 1854767"/>
                  <a:gd name="connsiteY0" fmla="*/ 0 h 1337616"/>
                  <a:gd name="connsiteX1" fmla="*/ 1841514 w 1854767"/>
                  <a:gd name="connsiteY1" fmla="*/ 702365 h 1337616"/>
                  <a:gd name="connsiteX2" fmla="*/ 1854767 w 1854767"/>
                  <a:gd name="connsiteY2" fmla="*/ 1337616 h 1337616"/>
                  <a:gd name="connsiteX3" fmla="*/ 344557 w 1854767"/>
                  <a:gd name="connsiteY3" fmla="*/ 1205094 h 1337616"/>
                  <a:gd name="connsiteX4" fmla="*/ 0 w 1854767"/>
                  <a:gd name="connsiteY4" fmla="*/ 0 h 1337616"/>
                  <a:gd name="connsiteX0" fmla="*/ 0 w 1854767"/>
                  <a:gd name="connsiteY0" fmla="*/ 0 h 1337616"/>
                  <a:gd name="connsiteX1" fmla="*/ 1841514 w 1854767"/>
                  <a:gd name="connsiteY1" fmla="*/ 702365 h 1337616"/>
                  <a:gd name="connsiteX2" fmla="*/ 1854767 w 1854767"/>
                  <a:gd name="connsiteY2" fmla="*/ 1337616 h 1337616"/>
                  <a:gd name="connsiteX3" fmla="*/ 344557 w 1854767"/>
                  <a:gd name="connsiteY3" fmla="*/ 1205094 h 1337616"/>
                  <a:gd name="connsiteX4" fmla="*/ 0 w 1854767"/>
                  <a:gd name="connsiteY4" fmla="*/ 0 h 1337616"/>
                  <a:gd name="connsiteX0" fmla="*/ 0 w 1854767"/>
                  <a:gd name="connsiteY0" fmla="*/ 0 h 1337616"/>
                  <a:gd name="connsiteX1" fmla="*/ 1841514 w 1854767"/>
                  <a:gd name="connsiteY1" fmla="*/ 702365 h 1337616"/>
                  <a:gd name="connsiteX2" fmla="*/ 1854767 w 1854767"/>
                  <a:gd name="connsiteY2" fmla="*/ 1337616 h 1337616"/>
                  <a:gd name="connsiteX3" fmla="*/ 344557 w 1854767"/>
                  <a:gd name="connsiteY3" fmla="*/ 1205094 h 1337616"/>
                  <a:gd name="connsiteX4" fmla="*/ 0 w 1854767"/>
                  <a:gd name="connsiteY4" fmla="*/ 0 h 1337616"/>
                  <a:gd name="connsiteX0" fmla="*/ 0 w 1669237"/>
                  <a:gd name="connsiteY0" fmla="*/ 0 h 1430381"/>
                  <a:gd name="connsiteX1" fmla="*/ 1655984 w 1669237"/>
                  <a:gd name="connsiteY1" fmla="*/ 795130 h 1430381"/>
                  <a:gd name="connsiteX2" fmla="*/ 1669237 w 1669237"/>
                  <a:gd name="connsiteY2" fmla="*/ 1430381 h 1430381"/>
                  <a:gd name="connsiteX3" fmla="*/ 159027 w 1669237"/>
                  <a:gd name="connsiteY3" fmla="*/ 1297859 h 1430381"/>
                  <a:gd name="connsiteX4" fmla="*/ 0 w 1669237"/>
                  <a:gd name="connsiteY4" fmla="*/ 0 h 1430381"/>
                  <a:gd name="connsiteX0" fmla="*/ 119269 w 1788506"/>
                  <a:gd name="connsiteY0" fmla="*/ 0 h 1456885"/>
                  <a:gd name="connsiteX1" fmla="*/ 1775253 w 1788506"/>
                  <a:gd name="connsiteY1" fmla="*/ 795130 h 1456885"/>
                  <a:gd name="connsiteX2" fmla="*/ 1788506 w 1788506"/>
                  <a:gd name="connsiteY2" fmla="*/ 1430381 h 1456885"/>
                  <a:gd name="connsiteX3" fmla="*/ 0 w 1788506"/>
                  <a:gd name="connsiteY3" fmla="*/ 1456885 h 1456885"/>
                  <a:gd name="connsiteX4" fmla="*/ 119269 w 1788506"/>
                  <a:gd name="connsiteY4" fmla="*/ 0 h 1456885"/>
                  <a:gd name="connsiteX0" fmla="*/ 119269 w 2155166"/>
                  <a:gd name="connsiteY0" fmla="*/ 0 h 1456885"/>
                  <a:gd name="connsiteX1" fmla="*/ 1775253 w 2155166"/>
                  <a:gd name="connsiteY1" fmla="*/ 795130 h 1456885"/>
                  <a:gd name="connsiteX2" fmla="*/ 1788506 w 2155166"/>
                  <a:gd name="connsiteY2" fmla="*/ 1430381 h 1456885"/>
                  <a:gd name="connsiteX3" fmla="*/ 0 w 2155166"/>
                  <a:gd name="connsiteY3" fmla="*/ 1456885 h 1456885"/>
                  <a:gd name="connsiteX4" fmla="*/ 119269 w 2155166"/>
                  <a:gd name="connsiteY4" fmla="*/ 0 h 1456885"/>
                  <a:gd name="connsiteX0" fmla="*/ 119269 w 2239293"/>
                  <a:gd name="connsiteY0" fmla="*/ 0 h 1456885"/>
                  <a:gd name="connsiteX1" fmla="*/ 1775253 w 2239293"/>
                  <a:gd name="connsiteY1" fmla="*/ 795130 h 1456885"/>
                  <a:gd name="connsiteX2" fmla="*/ 1788506 w 2239293"/>
                  <a:gd name="connsiteY2" fmla="*/ 1430381 h 1456885"/>
                  <a:gd name="connsiteX3" fmla="*/ 0 w 2239293"/>
                  <a:gd name="connsiteY3" fmla="*/ 1456885 h 1456885"/>
                  <a:gd name="connsiteX4" fmla="*/ 119269 w 2239293"/>
                  <a:gd name="connsiteY4" fmla="*/ 0 h 1456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9293" h="1456885">
                    <a:moveTo>
                      <a:pt x="119269" y="0"/>
                    </a:moveTo>
                    <a:cubicBezTo>
                      <a:pt x="812620" y="817218"/>
                      <a:pt x="1161415" y="561008"/>
                      <a:pt x="1775253" y="795130"/>
                    </a:cubicBezTo>
                    <a:cubicBezTo>
                      <a:pt x="2110975" y="847854"/>
                      <a:pt x="2618975" y="1258388"/>
                      <a:pt x="1788506" y="1430381"/>
                    </a:cubicBezTo>
                    <a:lnTo>
                      <a:pt x="0" y="1456885"/>
                    </a:lnTo>
                    <a:lnTo>
                      <a:pt x="119269" y="0"/>
                    </a:lnTo>
                    <a:close/>
                  </a:path>
                </a:pathLst>
              </a:custGeom>
              <a:solidFill>
                <a:srgbClr val="694B4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2">
                <a:extLst>
                  <a:ext uri="{FF2B5EF4-FFF2-40B4-BE49-F238E27FC236}">
                    <a16:creationId xmlns:a16="http://schemas.microsoft.com/office/drawing/2014/main" id="{9B6D7D55-8B58-9002-E3BF-49A0BEB3EFE4}"/>
                  </a:ext>
                </a:extLst>
              </p:cNvPr>
              <p:cNvSpPr/>
              <p:nvPr/>
            </p:nvSpPr>
            <p:spPr>
              <a:xfrm>
                <a:off x="2161919" y="2748556"/>
                <a:ext cx="3154988" cy="4031974"/>
              </a:xfrm>
              <a:custGeom>
                <a:avLst/>
                <a:gdLst>
                  <a:gd name="connsiteX0" fmla="*/ 0 w 1338469"/>
                  <a:gd name="connsiteY0" fmla="*/ 0 h 2892287"/>
                  <a:gd name="connsiteX1" fmla="*/ 1338469 w 1338469"/>
                  <a:gd name="connsiteY1" fmla="*/ 0 h 2892287"/>
                  <a:gd name="connsiteX2" fmla="*/ 1338469 w 1338469"/>
                  <a:gd name="connsiteY2" fmla="*/ 2892287 h 2892287"/>
                  <a:gd name="connsiteX3" fmla="*/ 0 w 1338469"/>
                  <a:gd name="connsiteY3" fmla="*/ 2892287 h 2892287"/>
                  <a:gd name="connsiteX4" fmla="*/ 0 w 1338469"/>
                  <a:gd name="connsiteY4" fmla="*/ 0 h 2892287"/>
                  <a:gd name="connsiteX0" fmla="*/ 0 w 1364973"/>
                  <a:gd name="connsiteY0" fmla="*/ 0 h 4005470"/>
                  <a:gd name="connsiteX1" fmla="*/ 1364973 w 1364973"/>
                  <a:gd name="connsiteY1" fmla="*/ 1113183 h 4005470"/>
                  <a:gd name="connsiteX2" fmla="*/ 1364973 w 1364973"/>
                  <a:gd name="connsiteY2" fmla="*/ 4005470 h 4005470"/>
                  <a:gd name="connsiteX3" fmla="*/ 26504 w 1364973"/>
                  <a:gd name="connsiteY3" fmla="*/ 4005470 h 4005470"/>
                  <a:gd name="connsiteX4" fmla="*/ 0 w 1364973"/>
                  <a:gd name="connsiteY4" fmla="*/ 0 h 4005470"/>
                  <a:gd name="connsiteX0" fmla="*/ 0 w 1709530"/>
                  <a:gd name="connsiteY0" fmla="*/ 0 h 3978966"/>
                  <a:gd name="connsiteX1" fmla="*/ 1709530 w 1709530"/>
                  <a:gd name="connsiteY1" fmla="*/ 1086679 h 3978966"/>
                  <a:gd name="connsiteX2" fmla="*/ 1709530 w 1709530"/>
                  <a:gd name="connsiteY2" fmla="*/ 3978966 h 3978966"/>
                  <a:gd name="connsiteX3" fmla="*/ 371061 w 1709530"/>
                  <a:gd name="connsiteY3" fmla="*/ 3978966 h 3978966"/>
                  <a:gd name="connsiteX4" fmla="*/ 0 w 1709530"/>
                  <a:gd name="connsiteY4" fmla="*/ 0 h 3978966"/>
                  <a:gd name="connsiteX0" fmla="*/ 26504 w 1736034"/>
                  <a:gd name="connsiteY0" fmla="*/ 0 h 3978966"/>
                  <a:gd name="connsiteX1" fmla="*/ 1736034 w 1736034"/>
                  <a:gd name="connsiteY1" fmla="*/ 1086679 h 3978966"/>
                  <a:gd name="connsiteX2" fmla="*/ 1736034 w 1736034"/>
                  <a:gd name="connsiteY2" fmla="*/ 3978966 h 3978966"/>
                  <a:gd name="connsiteX3" fmla="*/ 0 w 1736034"/>
                  <a:gd name="connsiteY3" fmla="*/ 3965713 h 3978966"/>
                  <a:gd name="connsiteX4" fmla="*/ 26504 w 1736034"/>
                  <a:gd name="connsiteY4" fmla="*/ 0 h 3978966"/>
                  <a:gd name="connsiteX0" fmla="*/ 0 w 1709530"/>
                  <a:gd name="connsiteY0" fmla="*/ 0 h 3978966"/>
                  <a:gd name="connsiteX1" fmla="*/ 1709530 w 1709530"/>
                  <a:gd name="connsiteY1" fmla="*/ 1086679 h 3978966"/>
                  <a:gd name="connsiteX2" fmla="*/ 1709530 w 1709530"/>
                  <a:gd name="connsiteY2" fmla="*/ 3978966 h 3978966"/>
                  <a:gd name="connsiteX3" fmla="*/ 66261 w 1709530"/>
                  <a:gd name="connsiteY3" fmla="*/ 3965713 h 3978966"/>
                  <a:gd name="connsiteX4" fmla="*/ 0 w 1709530"/>
                  <a:gd name="connsiteY4" fmla="*/ 0 h 3978966"/>
                  <a:gd name="connsiteX0" fmla="*/ 609850 w 2319380"/>
                  <a:gd name="connsiteY0" fmla="*/ 0 h 3978966"/>
                  <a:gd name="connsiteX1" fmla="*/ 2319380 w 2319380"/>
                  <a:gd name="connsiteY1" fmla="*/ 1086679 h 3978966"/>
                  <a:gd name="connsiteX2" fmla="*/ 2319380 w 2319380"/>
                  <a:gd name="connsiteY2" fmla="*/ 3978966 h 3978966"/>
                  <a:gd name="connsiteX3" fmla="*/ 676111 w 2319380"/>
                  <a:gd name="connsiteY3" fmla="*/ 3965713 h 3978966"/>
                  <a:gd name="connsiteX4" fmla="*/ 609850 w 2319380"/>
                  <a:gd name="connsiteY4" fmla="*/ 0 h 3978966"/>
                  <a:gd name="connsiteX0" fmla="*/ 571945 w 2281475"/>
                  <a:gd name="connsiteY0" fmla="*/ 0 h 3978966"/>
                  <a:gd name="connsiteX1" fmla="*/ 2281475 w 2281475"/>
                  <a:gd name="connsiteY1" fmla="*/ 1086679 h 3978966"/>
                  <a:gd name="connsiteX2" fmla="*/ 2281475 w 2281475"/>
                  <a:gd name="connsiteY2" fmla="*/ 3978966 h 3978966"/>
                  <a:gd name="connsiteX3" fmla="*/ 638206 w 2281475"/>
                  <a:gd name="connsiteY3" fmla="*/ 3965713 h 3978966"/>
                  <a:gd name="connsiteX4" fmla="*/ 571945 w 2281475"/>
                  <a:gd name="connsiteY4" fmla="*/ 0 h 3978966"/>
                  <a:gd name="connsiteX0" fmla="*/ 607251 w 2316781"/>
                  <a:gd name="connsiteY0" fmla="*/ 0 h 3978966"/>
                  <a:gd name="connsiteX1" fmla="*/ 2316781 w 2316781"/>
                  <a:gd name="connsiteY1" fmla="*/ 1086679 h 3978966"/>
                  <a:gd name="connsiteX2" fmla="*/ 2316781 w 2316781"/>
                  <a:gd name="connsiteY2" fmla="*/ 3978966 h 3978966"/>
                  <a:gd name="connsiteX3" fmla="*/ 673512 w 2316781"/>
                  <a:gd name="connsiteY3" fmla="*/ 3965713 h 3978966"/>
                  <a:gd name="connsiteX4" fmla="*/ 607251 w 2316781"/>
                  <a:gd name="connsiteY4" fmla="*/ 0 h 3978966"/>
                  <a:gd name="connsiteX0" fmla="*/ 577565 w 2287095"/>
                  <a:gd name="connsiteY0" fmla="*/ 0 h 3978966"/>
                  <a:gd name="connsiteX1" fmla="*/ 2287095 w 2287095"/>
                  <a:gd name="connsiteY1" fmla="*/ 1086679 h 3978966"/>
                  <a:gd name="connsiteX2" fmla="*/ 2287095 w 2287095"/>
                  <a:gd name="connsiteY2" fmla="*/ 3978966 h 3978966"/>
                  <a:gd name="connsiteX3" fmla="*/ 643826 w 2287095"/>
                  <a:gd name="connsiteY3" fmla="*/ 3965713 h 3978966"/>
                  <a:gd name="connsiteX4" fmla="*/ 577565 w 2287095"/>
                  <a:gd name="connsiteY4" fmla="*/ 0 h 3978966"/>
                  <a:gd name="connsiteX0" fmla="*/ 618613 w 2328143"/>
                  <a:gd name="connsiteY0" fmla="*/ 0 h 3978966"/>
                  <a:gd name="connsiteX1" fmla="*/ 2328143 w 2328143"/>
                  <a:gd name="connsiteY1" fmla="*/ 1086679 h 3978966"/>
                  <a:gd name="connsiteX2" fmla="*/ 2328143 w 2328143"/>
                  <a:gd name="connsiteY2" fmla="*/ 3978966 h 3978966"/>
                  <a:gd name="connsiteX3" fmla="*/ 684874 w 2328143"/>
                  <a:gd name="connsiteY3" fmla="*/ 3965713 h 3978966"/>
                  <a:gd name="connsiteX4" fmla="*/ 618613 w 2328143"/>
                  <a:gd name="connsiteY4" fmla="*/ 0 h 3978966"/>
                  <a:gd name="connsiteX0" fmla="*/ 618613 w 2394404"/>
                  <a:gd name="connsiteY0" fmla="*/ 66260 h 4045226"/>
                  <a:gd name="connsiteX1" fmla="*/ 2394404 w 2394404"/>
                  <a:gd name="connsiteY1" fmla="*/ 0 h 4045226"/>
                  <a:gd name="connsiteX2" fmla="*/ 2328143 w 2394404"/>
                  <a:gd name="connsiteY2" fmla="*/ 4045226 h 4045226"/>
                  <a:gd name="connsiteX3" fmla="*/ 684874 w 2394404"/>
                  <a:gd name="connsiteY3" fmla="*/ 4031973 h 4045226"/>
                  <a:gd name="connsiteX4" fmla="*/ 618613 w 2394404"/>
                  <a:gd name="connsiteY4" fmla="*/ 66260 h 4045226"/>
                  <a:gd name="connsiteX0" fmla="*/ 618613 w 2553429"/>
                  <a:gd name="connsiteY0" fmla="*/ 66260 h 4031974"/>
                  <a:gd name="connsiteX1" fmla="*/ 2394404 w 2553429"/>
                  <a:gd name="connsiteY1" fmla="*/ 0 h 4031974"/>
                  <a:gd name="connsiteX2" fmla="*/ 2553429 w 2553429"/>
                  <a:gd name="connsiteY2" fmla="*/ 4031974 h 4031974"/>
                  <a:gd name="connsiteX3" fmla="*/ 684874 w 2553429"/>
                  <a:gd name="connsiteY3" fmla="*/ 4031973 h 4031974"/>
                  <a:gd name="connsiteX4" fmla="*/ 618613 w 2553429"/>
                  <a:gd name="connsiteY4" fmla="*/ 66260 h 4031974"/>
                  <a:gd name="connsiteX0" fmla="*/ 618613 w 3190870"/>
                  <a:gd name="connsiteY0" fmla="*/ 66260 h 4031974"/>
                  <a:gd name="connsiteX1" fmla="*/ 2394404 w 3190870"/>
                  <a:gd name="connsiteY1" fmla="*/ 0 h 4031974"/>
                  <a:gd name="connsiteX2" fmla="*/ 2553429 w 3190870"/>
                  <a:gd name="connsiteY2" fmla="*/ 4031974 h 4031974"/>
                  <a:gd name="connsiteX3" fmla="*/ 684874 w 3190870"/>
                  <a:gd name="connsiteY3" fmla="*/ 4031973 h 4031974"/>
                  <a:gd name="connsiteX4" fmla="*/ 618613 w 3190870"/>
                  <a:gd name="connsiteY4" fmla="*/ 66260 h 4031974"/>
                  <a:gd name="connsiteX0" fmla="*/ 618613 w 3167066"/>
                  <a:gd name="connsiteY0" fmla="*/ 66260 h 4031974"/>
                  <a:gd name="connsiteX1" fmla="*/ 2394404 w 3167066"/>
                  <a:gd name="connsiteY1" fmla="*/ 0 h 4031974"/>
                  <a:gd name="connsiteX2" fmla="*/ 2553429 w 3167066"/>
                  <a:gd name="connsiteY2" fmla="*/ 4031974 h 4031974"/>
                  <a:gd name="connsiteX3" fmla="*/ 684874 w 3167066"/>
                  <a:gd name="connsiteY3" fmla="*/ 4031973 h 4031974"/>
                  <a:gd name="connsiteX4" fmla="*/ 618613 w 3167066"/>
                  <a:gd name="connsiteY4" fmla="*/ 66260 h 4031974"/>
                  <a:gd name="connsiteX0" fmla="*/ 618613 w 3219795"/>
                  <a:gd name="connsiteY0" fmla="*/ 66260 h 4031974"/>
                  <a:gd name="connsiteX1" fmla="*/ 2394404 w 3219795"/>
                  <a:gd name="connsiteY1" fmla="*/ 0 h 4031974"/>
                  <a:gd name="connsiteX2" fmla="*/ 2553429 w 3219795"/>
                  <a:gd name="connsiteY2" fmla="*/ 4031974 h 4031974"/>
                  <a:gd name="connsiteX3" fmla="*/ 684874 w 3219795"/>
                  <a:gd name="connsiteY3" fmla="*/ 4031973 h 4031974"/>
                  <a:gd name="connsiteX4" fmla="*/ 618613 w 3219795"/>
                  <a:gd name="connsiteY4" fmla="*/ 66260 h 4031974"/>
                  <a:gd name="connsiteX0" fmla="*/ 618613 w 3199556"/>
                  <a:gd name="connsiteY0" fmla="*/ 66260 h 4031974"/>
                  <a:gd name="connsiteX1" fmla="*/ 2394404 w 3199556"/>
                  <a:gd name="connsiteY1" fmla="*/ 0 h 4031974"/>
                  <a:gd name="connsiteX2" fmla="*/ 2553429 w 3199556"/>
                  <a:gd name="connsiteY2" fmla="*/ 4031974 h 4031974"/>
                  <a:gd name="connsiteX3" fmla="*/ 684874 w 3199556"/>
                  <a:gd name="connsiteY3" fmla="*/ 4031973 h 4031974"/>
                  <a:gd name="connsiteX4" fmla="*/ 618613 w 3199556"/>
                  <a:gd name="connsiteY4" fmla="*/ 66260 h 4031974"/>
                  <a:gd name="connsiteX0" fmla="*/ 652403 w 3189804"/>
                  <a:gd name="connsiteY0" fmla="*/ 66260 h 4031974"/>
                  <a:gd name="connsiteX1" fmla="*/ 2384652 w 3189804"/>
                  <a:gd name="connsiteY1" fmla="*/ 0 h 4031974"/>
                  <a:gd name="connsiteX2" fmla="*/ 2543677 w 3189804"/>
                  <a:gd name="connsiteY2" fmla="*/ 4031974 h 4031974"/>
                  <a:gd name="connsiteX3" fmla="*/ 675122 w 3189804"/>
                  <a:gd name="connsiteY3" fmla="*/ 4031973 h 4031974"/>
                  <a:gd name="connsiteX4" fmla="*/ 652403 w 3189804"/>
                  <a:gd name="connsiteY4" fmla="*/ 66260 h 4031974"/>
                  <a:gd name="connsiteX0" fmla="*/ 617587 w 3154988"/>
                  <a:gd name="connsiteY0" fmla="*/ 66260 h 4031974"/>
                  <a:gd name="connsiteX1" fmla="*/ 2349836 w 3154988"/>
                  <a:gd name="connsiteY1" fmla="*/ 0 h 4031974"/>
                  <a:gd name="connsiteX2" fmla="*/ 2508861 w 3154988"/>
                  <a:gd name="connsiteY2" fmla="*/ 4031974 h 4031974"/>
                  <a:gd name="connsiteX3" fmla="*/ 640306 w 3154988"/>
                  <a:gd name="connsiteY3" fmla="*/ 4031973 h 4031974"/>
                  <a:gd name="connsiteX4" fmla="*/ 617587 w 3154988"/>
                  <a:gd name="connsiteY4" fmla="*/ 66260 h 4031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54988" h="4031974">
                    <a:moveTo>
                      <a:pt x="617587" y="66260"/>
                    </a:moveTo>
                    <a:lnTo>
                      <a:pt x="2349836" y="0"/>
                    </a:lnTo>
                    <a:cubicBezTo>
                      <a:pt x="2177556" y="1688548"/>
                      <a:pt x="4125627" y="3761408"/>
                      <a:pt x="2508861" y="4031974"/>
                    </a:cubicBezTo>
                    <a:lnTo>
                      <a:pt x="640306" y="4031973"/>
                    </a:lnTo>
                    <a:cubicBezTo>
                      <a:pt x="-1025052" y="3531704"/>
                      <a:pt x="1146412" y="1272681"/>
                      <a:pt x="617587" y="66260"/>
                    </a:cubicBezTo>
                    <a:close/>
                  </a:path>
                </a:pathLst>
              </a:custGeom>
              <a:solidFill>
                <a:srgbClr val="CAB8B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B1F81853-98BE-725C-B4B6-4F8516AE6380}"/>
                  </a:ext>
                </a:extLst>
              </p:cNvPr>
              <p:cNvSpPr/>
              <p:nvPr/>
            </p:nvSpPr>
            <p:spPr>
              <a:xfrm>
                <a:off x="3921296" y="3562340"/>
                <a:ext cx="974397" cy="3252165"/>
              </a:xfrm>
              <a:custGeom>
                <a:avLst/>
                <a:gdLst>
                  <a:gd name="connsiteX0" fmla="*/ 0 w 106017"/>
                  <a:gd name="connsiteY0" fmla="*/ 0 h 914400"/>
                  <a:gd name="connsiteX1" fmla="*/ 106017 w 106017"/>
                  <a:gd name="connsiteY1" fmla="*/ 0 h 914400"/>
                  <a:gd name="connsiteX2" fmla="*/ 106017 w 106017"/>
                  <a:gd name="connsiteY2" fmla="*/ 914400 h 914400"/>
                  <a:gd name="connsiteX3" fmla="*/ 0 w 106017"/>
                  <a:gd name="connsiteY3" fmla="*/ 914400 h 914400"/>
                  <a:gd name="connsiteX4" fmla="*/ 0 w 106017"/>
                  <a:gd name="connsiteY4" fmla="*/ 0 h 914400"/>
                  <a:gd name="connsiteX0" fmla="*/ 238540 w 344557"/>
                  <a:gd name="connsiteY0" fmla="*/ 0 h 2981739"/>
                  <a:gd name="connsiteX1" fmla="*/ 344557 w 344557"/>
                  <a:gd name="connsiteY1" fmla="*/ 0 h 2981739"/>
                  <a:gd name="connsiteX2" fmla="*/ 0 w 344557"/>
                  <a:gd name="connsiteY2" fmla="*/ 2981739 h 2981739"/>
                  <a:gd name="connsiteX3" fmla="*/ 238540 w 344557"/>
                  <a:gd name="connsiteY3" fmla="*/ 914400 h 2981739"/>
                  <a:gd name="connsiteX4" fmla="*/ 238540 w 344557"/>
                  <a:gd name="connsiteY4" fmla="*/ 0 h 2981739"/>
                  <a:gd name="connsiteX0" fmla="*/ 238540 w 642115"/>
                  <a:gd name="connsiteY0" fmla="*/ 0 h 2981739"/>
                  <a:gd name="connsiteX1" fmla="*/ 344557 w 642115"/>
                  <a:gd name="connsiteY1" fmla="*/ 0 h 2981739"/>
                  <a:gd name="connsiteX2" fmla="*/ 0 w 642115"/>
                  <a:gd name="connsiteY2" fmla="*/ 2981739 h 2981739"/>
                  <a:gd name="connsiteX3" fmla="*/ 238540 w 642115"/>
                  <a:gd name="connsiteY3" fmla="*/ 914400 h 2981739"/>
                  <a:gd name="connsiteX4" fmla="*/ 238540 w 642115"/>
                  <a:gd name="connsiteY4" fmla="*/ 0 h 2981739"/>
                  <a:gd name="connsiteX0" fmla="*/ 238540 w 755275"/>
                  <a:gd name="connsiteY0" fmla="*/ 0 h 2981739"/>
                  <a:gd name="connsiteX1" fmla="*/ 344557 w 755275"/>
                  <a:gd name="connsiteY1" fmla="*/ 0 h 2981739"/>
                  <a:gd name="connsiteX2" fmla="*/ 0 w 755275"/>
                  <a:gd name="connsiteY2" fmla="*/ 2981739 h 2981739"/>
                  <a:gd name="connsiteX3" fmla="*/ 238540 w 755275"/>
                  <a:gd name="connsiteY3" fmla="*/ 914400 h 2981739"/>
                  <a:gd name="connsiteX4" fmla="*/ 238540 w 755275"/>
                  <a:gd name="connsiteY4" fmla="*/ 0 h 2981739"/>
                  <a:gd name="connsiteX0" fmla="*/ 238540 w 675489"/>
                  <a:gd name="connsiteY0" fmla="*/ 0 h 2981739"/>
                  <a:gd name="connsiteX1" fmla="*/ 344557 w 675489"/>
                  <a:gd name="connsiteY1" fmla="*/ 0 h 2981739"/>
                  <a:gd name="connsiteX2" fmla="*/ 0 w 675489"/>
                  <a:gd name="connsiteY2" fmla="*/ 2981739 h 2981739"/>
                  <a:gd name="connsiteX3" fmla="*/ 238540 w 675489"/>
                  <a:gd name="connsiteY3" fmla="*/ 914400 h 2981739"/>
                  <a:gd name="connsiteX4" fmla="*/ 238540 w 675489"/>
                  <a:gd name="connsiteY4" fmla="*/ 0 h 2981739"/>
                  <a:gd name="connsiteX0" fmla="*/ 238540 w 675489"/>
                  <a:gd name="connsiteY0" fmla="*/ 0 h 2981739"/>
                  <a:gd name="connsiteX1" fmla="*/ 344557 w 675489"/>
                  <a:gd name="connsiteY1" fmla="*/ 0 h 2981739"/>
                  <a:gd name="connsiteX2" fmla="*/ 0 w 675489"/>
                  <a:gd name="connsiteY2" fmla="*/ 2981739 h 2981739"/>
                  <a:gd name="connsiteX3" fmla="*/ 238540 w 675489"/>
                  <a:gd name="connsiteY3" fmla="*/ 0 h 2981739"/>
                  <a:gd name="connsiteX0" fmla="*/ 393126 w 830075"/>
                  <a:gd name="connsiteY0" fmla="*/ 0 h 2981739"/>
                  <a:gd name="connsiteX1" fmla="*/ 499143 w 830075"/>
                  <a:gd name="connsiteY1" fmla="*/ 0 h 2981739"/>
                  <a:gd name="connsiteX2" fmla="*/ 154586 w 830075"/>
                  <a:gd name="connsiteY2" fmla="*/ 2981739 h 2981739"/>
                  <a:gd name="connsiteX3" fmla="*/ 393126 w 830075"/>
                  <a:gd name="connsiteY3" fmla="*/ 0 h 2981739"/>
                  <a:gd name="connsiteX0" fmla="*/ 492396 w 929345"/>
                  <a:gd name="connsiteY0" fmla="*/ 0 h 3096889"/>
                  <a:gd name="connsiteX1" fmla="*/ 598413 w 929345"/>
                  <a:gd name="connsiteY1" fmla="*/ 0 h 3096889"/>
                  <a:gd name="connsiteX2" fmla="*/ 253856 w 929345"/>
                  <a:gd name="connsiteY2" fmla="*/ 2981739 h 3096889"/>
                  <a:gd name="connsiteX3" fmla="*/ 492396 w 929345"/>
                  <a:gd name="connsiteY3" fmla="*/ 0 h 3096889"/>
                  <a:gd name="connsiteX0" fmla="*/ 536951 w 973900"/>
                  <a:gd name="connsiteY0" fmla="*/ 0 h 3206607"/>
                  <a:gd name="connsiteX1" fmla="*/ 642968 w 973900"/>
                  <a:gd name="connsiteY1" fmla="*/ 0 h 3206607"/>
                  <a:gd name="connsiteX2" fmla="*/ 298411 w 973900"/>
                  <a:gd name="connsiteY2" fmla="*/ 2981739 h 3206607"/>
                  <a:gd name="connsiteX3" fmla="*/ 536951 w 973900"/>
                  <a:gd name="connsiteY3" fmla="*/ 0 h 3206607"/>
                  <a:gd name="connsiteX0" fmla="*/ 628115 w 906038"/>
                  <a:gd name="connsiteY0" fmla="*/ 0 h 3217228"/>
                  <a:gd name="connsiteX1" fmla="*/ 575106 w 906038"/>
                  <a:gd name="connsiteY1" fmla="*/ 13252 h 3217228"/>
                  <a:gd name="connsiteX2" fmla="*/ 230549 w 906038"/>
                  <a:gd name="connsiteY2" fmla="*/ 2994991 h 3217228"/>
                  <a:gd name="connsiteX3" fmla="*/ 628115 w 906038"/>
                  <a:gd name="connsiteY3" fmla="*/ 0 h 3217228"/>
                  <a:gd name="connsiteX0" fmla="*/ 652898 w 930821"/>
                  <a:gd name="connsiteY0" fmla="*/ 0 h 3069258"/>
                  <a:gd name="connsiteX1" fmla="*/ 599889 w 930821"/>
                  <a:gd name="connsiteY1" fmla="*/ 13252 h 3069258"/>
                  <a:gd name="connsiteX2" fmla="*/ 255332 w 930821"/>
                  <a:gd name="connsiteY2" fmla="*/ 2994991 h 3069258"/>
                  <a:gd name="connsiteX3" fmla="*/ 652898 w 930821"/>
                  <a:gd name="connsiteY3" fmla="*/ 0 h 3069258"/>
                  <a:gd name="connsiteX0" fmla="*/ 753902 w 1031825"/>
                  <a:gd name="connsiteY0" fmla="*/ 0 h 3237865"/>
                  <a:gd name="connsiteX1" fmla="*/ 700893 w 1031825"/>
                  <a:gd name="connsiteY1" fmla="*/ 13252 h 3237865"/>
                  <a:gd name="connsiteX2" fmla="*/ 356336 w 1031825"/>
                  <a:gd name="connsiteY2" fmla="*/ 2994991 h 3237865"/>
                  <a:gd name="connsiteX3" fmla="*/ 753902 w 1031825"/>
                  <a:gd name="connsiteY3" fmla="*/ 0 h 3237865"/>
                  <a:gd name="connsiteX0" fmla="*/ 648913 w 926836"/>
                  <a:gd name="connsiteY0" fmla="*/ 0 h 3421724"/>
                  <a:gd name="connsiteX1" fmla="*/ 595904 w 926836"/>
                  <a:gd name="connsiteY1" fmla="*/ 13252 h 3421724"/>
                  <a:gd name="connsiteX2" fmla="*/ 251347 w 926836"/>
                  <a:gd name="connsiteY2" fmla="*/ 2994991 h 3421724"/>
                  <a:gd name="connsiteX3" fmla="*/ 12809 w 926836"/>
                  <a:gd name="connsiteY3" fmla="*/ 3072417 h 3421724"/>
                  <a:gd name="connsiteX4" fmla="*/ 648913 w 926836"/>
                  <a:gd name="connsiteY4" fmla="*/ 0 h 3421724"/>
                  <a:gd name="connsiteX0" fmla="*/ 648913 w 926836"/>
                  <a:gd name="connsiteY0" fmla="*/ 0 h 3421724"/>
                  <a:gd name="connsiteX1" fmla="*/ 595904 w 926836"/>
                  <a:gd name="connsiteY1" fmla="*/ 13252 h 3421724"/>
                  <a:gd name="connsiteX2" fmla="*/ 251347 w 926836"/>
                  <a:gd name="connsiteY2" fmla="*/ 2994991 h 3421724"/>
                  <a:gd name="connsiteX3" fmla="*/ 12809 w 926836"/>
                  <a:gd name="connsiteY3" fmla="*/ 3072417 h 3421724"/>
                  <a:gd name="connsiteX4" fmla="*/ 648913 w 926836"/>
                  <a:gd name="connsiteY4" fmla="*/ 0 h 3421724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65135 w 1043058"/>
                  <a:gd name="connsiteY0" fmla="*/ 0 h 3218466"/>
                  <a:gd name="connsiteX1" fmla="*/ 712126 w 1043058"/>
                  <a:gd name="connsiteY1" fmla="*/ 13252 h 3218466"/>
                  <a:gd name="connsiteX2" fmla="*/ 367569 w 1043058"/>
                  <a:gd name="connsiteY2" fmla="*/ 2994991 h 3218466"/>
                  <a:gd name="connsiteX3" fmla="*/ 76022 w 1043058"/>
                  <a:gd name="connsiteY3" fmla="*/ 3072417 h 3218466"/>
                  <a:gd name="connsiteX4" fmla="*/ 765135 w 1043058"/>
                  <a:gd name="connsiteY4" fmla="*/ 0 h 3218466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4397" h="3252165">
                    <a:moveTo>
                      <a:pt x="696474" y="0"/>
                    </a:moveTo>
                    <a:lnTo>
                      <a:pt x="643465" y="13252"/>
                    </a:lnTo>
                    <a:cubicBezTo>
                      <a:pt x="899674" y="675861"/>
                      <a:pt x="1381169" y="728870"/>
                      <a:pt x="298908" y="2994991"/>
                    </a:cubicBezTo>
                    <a:cubicBezTo>
                      <a:pt x="201726" y="3526939"/>
                      <a:pt x="-45647" y="3067999"/>
                      <a:pt x="7361" y="3072417"/>
                    </a:cubicBezTo>
                    <a:cubicBezTo>
                      <a:pt x="139884" y="2003409"/>
                      <a:pt x="161969" y="770487"/>
                      <a:pt x="69647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AECEB"/>
                  </a:gs>
                  <a:gs pos="17000">
                    <a:srgbClr val="CAB8B4"/>
                  </a:gs>
                </a:gsLst>
                <a:lin ang="21594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4999F5C0-0EC0-51D3-6225-EE717F3B2278}"/>
                  </a:ext>
                </a:extLst>
              </p:cNvPr>
              <p:cNvSpPr/>
              <p:nvPr/>
            </p:nvSpPr>
            <p:spPr>
              <a:xfrm flipH="1">
                <a:off x="2521206" y="3562562"/>
                <a:ext cx="974397" cy="3252165"/>
              </a:xfrm>
              <a:custGeom>
                <a:avLst/>
                <a:gdLst>
                  <a:gd name="connsiteX0" fmla="*/ 0 w 106017"/>
                  <a:gd name="connsiteY0" fmla="*/ 0 h 914400"/>
                  <a:gd name="connsiteX1" fmla="*/ 106017 w 106017"/>
                  <a:gd name="connsiteY1" fmla="*/ 0 h 914400"/>
                  <a:gd name="connsiteX2" fmla="*/ 106017 w 106017"/>
                  <a:gd name="connsiteY2" fmla="*/ 914400 h 914400"/>
                  <a:gd name="connsiteX3" fmla="*/ 0 w 106017"/>
                  <a:gd name="connsiteY3" fmla="*/ 914400 h 914400"/>
                  <a:gd name="connsiteX4" fmla="*/ 0 w 106017"/>
                  <a:gd name="connsiteY4" fmla="*/ 0 h 914400"/>
                  <a:gd name="connsiteX0" fmla="*/ 238540 w 344557"/>
                  <a:gd name="connsiteY0" fmla="*/ 0 h 2981739"/>
                  <a:gd name="connsiteX1" fmla="*/ 344557 w 344557"/>
                  <a:gd name="connsiteY1" fmla="*/ 0 h 2981739"/>
                  <a:gd name="connsiteX2" fmla="*/ 0 w 344557"/>
                  <a:gd name="connsiteY2" fmla="*/ 2981739 h 2981739"/>
                  <a:gd name="connsiteX3" fmla="*/ 238540 w 344557"/>
                  <a:gd name="connsiteY3" fmla="*/ 914400 h 2981739"/>
                  <a:gd name="connsiteX4" fmla="*/ 238540 w 344557"/>
                  <a:gd name="connsiteY4" fmla="*/ 0 h 2981739"/>
                  <a:gd name="connsiteX0" fmla="*/ 238540 w 642115"/>
                  <a:gd name="connsiteY0" fmla="*/ 0 h 2981739"/>
                  <a:gd name="connsiteX1" fmla="*/ 344557 w 642115"/>
                  <a:gd name="connsiteY1" fmla="*/ 0 h 2981739"/>
                  <a:gd name="connsiteX2" fmla="*/ 0 w 642115"/>
                  <a:gd name="connsiteY2" fmla="*/ 2981739 h 2981739"/>
                  <a:gd name="connsiteX3" fmla="*/ 238540 w 642115"/>
                  <a:gd name="connsiteY3" fmla="*/ 914400 h 2981739"/>
                  <a:gd name="connsiteX4" fmla="*/ 238540 w 642115"/>
                  <a:gd name="connsiteY4" fmla="*/ 0 h 2981739"/>
                  <a:gd name="connsiteX0" fmla="*/ 238540 w 755275"/>
                  <a:gd name="connsiteY0" fmla="*/ 0 h 2981739"/>
                  <a:gd name="connsiteX1" fmla="*/ 344557 w 755275"/>
                  <a:gd name="connsiteY1" fmla="*/ 0 h 2981739"/>
                  <a:gd name="connsiteX2" fmla="*/ 0 w 755275"/>
                  <a:gd name="connsiteY2" fmla="*/ 2981739 h 2981739"/>
                  <a:gd name="connsiteX3" fmla="*/ 238540 w 755275"/>
                  <a:gd name="connsiteY3" fmla="*/ 914400 h 2981739"/>
                  <a:gd name="connsiteX4" fmla="*/ 238540 w 755275"/>
                  <a:gd name="connsiteY4" fmla="*/ 0 h 2981739"/>
                  <a:gd name="connsiteX0" fmla="*/ 238540 w 675489"/>
                  <a:gd name="connsiteY0" fmla="*/ 0 h 2981739"/>
                  <a:gd name="connsiteX1" fmla="*/ 344557 w 675489"/>
                  <a:gd name="connsiteY1" fmla="*/ 0 h 2981739"/>
                  <a:gd name="connsiteX2" fmla="*/ 0 w 675489"/>
                  <a:gd name="connsiteY2" fmla="*/ 2981739 h 2981739"/>
                  <a:gd name="connsiteX3" fmla="*/ 238540 w 675489"/>
                  <a:gd name="connsiteY3" fmla="*/ 914400 h 2981739"/>
                  <a:gd name="connsiteX4" fmla="*/ 238540 w 675489"/>
                  <a:gd name="connsiteY4" fmla="*/ 0 h 2981739"/>
                  <a:gd name="connsiteX0" fmla="*/ 238540 w 675489"/>
                  <a:gd name="connsiteY0" fmla="*/ 0 h 2981739"/>
                  <a:gd name="connsiteX1" fmla="*/ 344557 w 675489"/>
                  <a:gd name="connsiteY1" fmla="*/ 0 h 2981739"/>
                  <a:gd name="connsiteX2" fmla="*/ 0 w 675489"/>
                  <a:gd name="connsiteY2" fmla="*/ 2981739 h 2981739"/>
                  <a:gd name="connsiteX3" fmla="*/ 238540 w 675489"/>
                  <a:gd name="connsiteY3" fmla="*/ 0 h 2981739"/>
                  <a:gd name="connsiteX0" fmla="*/ 393126 w 830075"/>
                  <a:gd name="connsiteY0" fmla="*/ 0 h 2981739"/>
                  <a:gd name="connsiteX1" fmla="*/ 499143 w 830075"/>
                  <a:gd name="connsiteY1" fmla="*/ 0 h 2981739"/>
                  <a:gd name="connsiteX2" fmla="*/ 154586 w 830075"/>
                  <a:gd name="connsiteY2" fmla="*/ 2981739 h 2981739"/>
                  <a:gd name="connsiteX3" fmla="*/ 393126 w 830075"/>
                  <a:gd name="connsiteY3" fmla="*/ 0 h 2981739"/>
                  <a:gd name="connsiteX0" fmla="*/ 492396 w 929345"/>
                  <a:gd name="connsiteY0" fmla="*/ 0 h 3096889"/>
                  <a:gd name="connsiteX1" fmla="*/ 598413 w 929345"/>
                  <a:gd name="connsiteY1" fmla="*/ 0 h 3096889"/>
                  <a:gd name="connsiteX2" fmla="*/ 253856 w 929345"/>
                  <a:gd name="connsiteY2" fmla="*/ 2981739 h 3096889"/>
                  <a:gd name="connsiteX3" fmla="*/ 492396 w 929345"/>
                  <a:gd name="connsiteY3" fmla="*/ 0 h 3096889"/>
                  <a:gd name="connsiteX0" fmla="*/ 536951 w 973900"/>
                  <a:gd name="connsiteY0" fmla="*/ 0 h 3206607"/>
                  <a:gd name="connsiteX1" fmla="*/ 642968 w 973900"/>
                  <a:gd name="connsiteY1" fmla="*/ 0 h 3206607"/>
                  <a:gd name="connsiteX2" fmla="*/ 298411 w 973900"/>
                  <a:gd name="connsiteY2" fmla="*/ 2981739 h 3206607"/>
                  <a:gd name="connsiteX3" fmla="*/ 536951 w 973900"/>
                  <a:gd name="connsiteY3" fmla="*/ 0 h 3206607"/>
                  <a:gd name="connsiteX0" fmla="*/ 628115 w 906038"/>
                  <a:gd name="connsiteY0" fmla="*/ 0 h 3217228"/>
                  <a:gd name="connsiteX1" fmla="*/ 575106 w 906038"/>
                  <a:gd name="connsiteY1" fmla="*/ 13252 h 3217228"/>
                  <a:gd name="connsiteX2" fmla="*/ 230549 w 906038"/>
                  <a:gd name="connsiteY2" fmla="*/ 2994991 h 3217228"/>
                  <a:gd name="connsiteX3" fmla="*/ 628115 w 906038"/>
                  <a:gd name="connsiteY3" fmla="*/ 0 h 3217228"/>
                  <a:gd name="connsiteX0" fmla="*/ 652898 w 930821"/>
                  <a:gd name="connsiteY0" fmla="*/ 0 h 3069258"/>
                  <a:gd name="connsiteX1" fmla="*/ 599889 w 930821"/>
                  <a:gd name="connsiteY1" fmla="*/ 13252 h 3069258"/>
                  <a:gd name="connsiteX2" fmla="*/ 255332 w 930821"/>
                  <a:gd name="connsiteY2" fmla="*/ 2994991 h 3069258"/>
                  <a:gd name="connsiteX3" fmla="*/ 652898 w 930821"/>
                  <a:gd name="connsiteY3" fmla="*/ 0 h 3069258"/>
                  <a:gd name="connsiteX0" fmla="*/ 753902 w 1031825"/>
                  <a:gd name="connsiteY0" fmla="*/ 0 h 3237865"/>
                  <a:gd name="connsiteX1" fmla="*/ 700893 w 1031825"/>
                  <a:gd name="connsiteY1" fmla="*/ 13252 h 3237865"/>
                  <a:gd name="connsiteX2" fmla="*/ 356336 w 1031825"/>
                  <a:gd name="connsiteY2" fmla="*/ 2994991 h 3237865"/>
                  <a:gd name="connsiteX3" fmla="*/ 753902 w 1031825"/>
                  <a:gd name="connsiteY3" fmla="*/ 0 h 3237865"/>
                  <a:gd name="connsiteX0" fmla="*/ 648913 w 926836"/>
                  <a:gd name="connsiteY0" fmla="*/ 0 h 3421724"/>
                  <a:gd name="connsiteX1" fmla="*/ 595904 w 926836"/>
                  <a:gd name="connsiteY1" fmla="*/ 13252 h 3421724"/>
                  <a:gd name="connsiteX2" fmla="*/ 251347 w 926836"/>
                  <a:gd name="connsiteY2" fmla="*/ 2994991 h 3421724"/>
                  <a:gd name="connsiteX3" fmla="*/ 12809 w 926836"/>
                  <a:gd name="connsiteY3" fmla="*/ 3072417 h 3421724"/>
                  <a:gd name="connsiteX4" fmla="*/ 648913 w 926836"/>
                  <a:gd name="connsiteY4" fmla="*/ 0 h 3421724"/>
                  <a:gd name="connsiteX0" fmla="*/ 648913 w 926836"/>
                  <a:gd name="connsiteY0" fmla="*/ 0 h 3421724"/>
                  <a:gd name="connsiteX1" fmla="*/ 595904 w 926836"/>
                  <a:gd name="connsiteY1" fmla="*/ 13252 h 3421724"/>
                  <a:gd name="connsiteX2" fmla="*/ 251347 w 926836"/>
                  <a:gd name="connsiteY2" fmla="*/ 2994991 h 3421724"/>
                  <a:gd name="connsiteX3" fmla="*/ 12809 w 926836"/>
                  <a:gd name="connsiteY3" fmla="*/ 3072417 h 3421724"/>
                  <a:gd name="connsiteX4" fmla="*/ 648913 w 926836"/>
                  <a:gd name="connsiteY4" fmla="*/ 0 h 3421724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65135 w 1043058"/>
                  <a:gd name="connsiteY0" fmla="*/ 0 h 3218466"/>
                  <a:gd name="connsiteX1" fmla="*/ 712126 w 1043058"/>
                  <a:gd name="connsiteY1" fmla="*/ 13252 h 3218466"/>
                  <a:gd name="connsiteX2" fmla="*/ 367569 w 1043058"/>
                  <a:gd name="connsiteY2" fmla="*/ 2994991 h 3218466"/>
                  <a:gd name="connsiteX3" fmla="*/ 76022 w 1043058"/>
                  <a:gd name="connsiteY3" fmla="*/ 3072417 h 3218466"/>
                  <a:gd name="connsiteX4" fmla="*/ 765135 w 1043058"/>
                  <a:gd name="connsiteY4" fmla="*/ 0 h 3218466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4397" h="3252165">
                    <a:moveTo>
                      <a:pt x="696474" y="0"/>
                    </a:moveTo>
                    <a:lnTo>
                      <a:pt x="643465" y="13252"/>
                    </a:lnTo>
                    <a:cubicBezTo>
                      <a:pt x="899674" y="675861"/>
                      <a:pt x="1381169" y="728870"/>
                      <a:pt x="298908" y="2994991"/>
                    </a:cubicBezTo>
                    <a:cubicBezTo>
                      <a:pt x="201726" y="3526939"/>
                      <a:pt x="-45647" y="3067999"/>
                      <a:pt x="7361" y="3072417"/>
                    </a:cubicBezTo>
                    <a:cubicBezTo>
                      <a:pt x="139884" y="2003409"/>
                      <a:pt x="161969" y="770487"/>
                      <a:pt x="69647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AECEB"/>
                  </a:gs>
                  <a:gs pos="17000">
                    <a:srgbClr val="CAB8B4"/>
                  </a:gs>
                </a:gsLst>
                <a:lin ang="21594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Oval 11">
                <a:extLst>
                  <a:ext uri="{FF2B5EF4-FFF2-40B4-BE49-F238E27FC236}">
                    <a16:creationId xmlns:a16="http://schemas.microsoft.com/office/drawing/2014/main" id="{160DAE92-714E-EC3F-DC0F-26EA6638271C}"/>
                  </a:ext>
                </a:extLst>
              </p:cNvPr>
              <p:cNvSpPr/>
              <p:nvPr/>
            </p:nvSpPr>
            <p:spPr>
              <a:xfrm>
                <a:off x="2876554" y="3716850"/>
                <a:ext cx="263699" cy="112060"/>
              </a:xfrm>
              <a:custGeom>
                <a:avLst/>
                <a:gdLst>
                  <a:gd name="connsiteX0" fmla="*/ 0 w 590963"/>
                  <a:gd name="connsiteY0" fmla="*/ 169461 h 338922"/>
                  <a:gd name="connsiteX1" fmla="*/ 295482 w 590963"/>
                  <a:gd name="connsiteY1" fmla="*/ 0 h 338922"/>
                  <a:gd name="connsiteX2" fmla="*/ 590964 w 590963"/>
                  <a:gd name="connsiteY2" fmla="*/ 169461 h 338922"/>
                  <a:gd name="connsiteX3" fmla="*/ 295482 w 590963"/>
                  <a:gd name="connsiteY3" fmla="*/ 338922 h 338922"/>
                  <a:gd name="connsiteX4" fmla="*/ 0 w 590963"/>
                  <a:gd name="connsiteY4" fmla="*/ 169461 h 338922"/>
                  <a:gd name="connsiteX0" fmla="*/ 0 w 599177"/>
                  <a:gd name="connsiteY0" fmla="*/ 21183 h 190644"/>
                  <a:gd name="connsiteX1" fmla="*/ 590964 w 599177"/>
                  <a:gd name="connsiteY1" fmla="*/ 21183 h 190644"/>
                  <a:gd name="connsiteX2" fmla="*/ 295482 w 599177"/>
                  <a:gd name="connsiteY2" fmla="*/ 190644 h 190644"/>
                  <a:gd name="connsiteX3" fmla="*/ 0 w 599177"/>
                  <a:gd name="connsiteY3" fmla="*/ 21183 h 190644"/>
                  <a:gd name="connsiteX0" fmla="*/ 16 w 591002"/>
                  <a:gd name="connsiteY0" fmla="*/ 180267 h 349728"/>
                  <a:gd name="connsiteX1" fmla="*/ 283287 w 591002"/>
                  <a:gd name="connsiteY1" fmla="*/ 0 h 349728"/>
                  <a:gd name="connsiteX2" fmla="*/ 590980 w 591002"/>
                  <a:gd name="connsiteY2" fmla="*/ 180267 h 349728"/>
                  <a:gd name="connsiteX3" fmla="*/ 295498 w 591002"/>
                  <a:gd name="connsiteY3" fmla="*/ 349728 h 349728"/>
                  <a:gd name="connsiteX4" fmla="*/ 16 w 591002"/>
                  <a:gd name="connsiteY4" fmla="*/ 180267 h 349728"/>
                  <a:gd name="connsiteX0" fmla="*/ 16 w 597188"/>
                  <a:gd name="connsiteY0" fmla="*/ 180267 h 349728"/>
                  <a:gd name="connsiteX1" fmla="*/ 283287 w 597188"/>
                  <a:gd name="connsiteY1" fmla="*/ 0 h 349728"/>
                  <a:gd name="connsiteX2" fmla="*/ 590980 w 597188"/>
                  <a:gd name="connsiteY2" fmla="*/ 180267 h 349728"/>
                  <a:gd name="connsiteX3" fmla="*/ 295498 w 597188"/>
                  <a:gd name="connsiteY3" fmla="*/ 349728 h 349728"/>
                  <a:gd name="connsiteX4" fmla="*/ 16 w 597188"/>
                  <a:gd name="connsiteY4" fmla="*/ 180267 h 349728"/>
                  <a:gd name="connsiteX0" fmla="*/ 69 w 597241"/>
                  <a:gd name="connsiteY0" fmla="*/ 180267 h 349728"/>
                  <a:gd name="connsiteX1" fmla="*/ 283340 w 597241"/>
                  <a:gd name="connsiteY1" fmla="*/ 0 h 349728"/>
                  <a:gd name="connsiteX2" fmla="*/ 591033 w 597241"/>
                  <a:gd name="connsiteY2" fmla="*/ 180267 h 349728"/>
                  <a:gd name="connsiteX3" fmla="*/ 295551 w 597241"/>
                  <a:gd name="connsiteY3" fmla="*/ 349728 h 349728"/>
                  <a:gd name="connsiteX4" fmla="*/ 69 w 597241"/>
                  <a:gd name="connsiteY4" fmla="*/ 180267 h 349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241" h="349728">
                    <a:moveTo>
                      <a:pt x="69" y="180267"/>
                    </a:moveTo>
                    <a:cubicBezTo>
                      <a:pt x="-1966" y="121979"/>
                      <a:pt x="39492" y="22860"/>
                      <a:pt x="283340" y="0"/>
                    </a:cubicBezTo>
                    <a:cubicBezTo>
                      <a:pt x="672541" y="30480"/>
                      <a:pt x="588998" y="147379"/>
                      <a:pt x="591033" y="180267"/>
                    </a:cubicBezTo>
                    <a:cubicBezTo>
                      <a:pt x="593068" y="213155"/>
                      <a:pt x="458741" y="349728"/>
                      <a:pt x="295551" y="349728"/>
                    </a:cubicBezTo>
                    <a:cubicBezTo>
                      <a:pt x="132361" y="349728"/>
                      <a:pt x="2104" y="238555"/>
                      <a:pt x="69" y="180267"/>
                    </a:cubicBezTo>
                    <a:close/>
                  </a:path>
                </a:pathLst>
              </a:custGeom>
              <a:solidFill>
                <a:srgbClr val="CAB8B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Oval 11">
                <a:extLst>
                  <a:ext uri="{FF2B5EF4-FFF2-40B4-BE49-F238E27FC236}">
                    <a16:creationId xmlns:a16="http://schemas.microsoft.com/office/drawing/2014/main" id="{1882E1B2-A36D-753E-A0CD-D98B81C22CBC}"/>
                  </a:ext>
                </a:extLst>
              </p:cNvPr>
              <p:cNvSpPr/>
              <p:nvPr/>
            </p:nvSpPr>
            <p:spPr>
              <a:xfrm>
                <a:off x="4330313" y="3644722"/>
                <a:ext cx="263699" cy="112060"/>
              </a:xfrm>
              <a:custGeom>
                <a:avLst/>
                <a:gdLst>
                  <a:gd name="connsiteX0" fmla="*/ 0 w 590963"/>
                  <a:gd name="connsiteY0" fmla="*/ 169461 h 338922"/>
                  <a:gd name="connsiteX1" fmla="*/ 295482 w 590963"/>
                  <a:gd name="connsiteY1" fmla="*/ 0 h 338922"/>
                  <a:gd name="connsiteX2" fmla="*/ 590964 w 590963"/>
                  <a:gd name="connsiteY2" fmla="*/ 169461 h 338922"/>
                  <a:gd name="connsiteX3" fmla="*/ 295482 w 590963"/>
                  <a:gd name="connsiteY3" fmla="*/ 338922 h 338922"/>
                  <a:gd name="connsiteX4" fmla="*/ 0 w 590963"/>
                  <a:gd name="connsiteY4" fmla="*/ 169461 h 338922"/>
                  <a:gd name="connsiteX0" fmla="*/ 0 w 599177"/>
                  <a:gd name="connsiteY0" fmla="*/ 21183 h 190644"/>
                  <a:gd name="connsiteX1" fmla="*/ 590964 w 599177"/>
                  <a:gd name="connsiteY1" fmla="*/ 21183 h 190644"/>
                  <a:gd name="connsiteX2" fmla="*/ 295482 w 599177"/>
                  <a:gd name="connsiteY2" fmla="*/ 190644 h 190644"/>
                  <a:gd name="connsiteX3" fmla="*/ 0 w 599177"/>
                  <a:gd name="connsiteY3" fmla="*/ 21183 h 190644"/>
                  <a:gd name="connsiteX0" fmla="*/ 16 w 591002"/>
                  <a:gd name="connsiteY0" fmla="*/ 180267 h 349728"/>
                  <a:gd name="connsiteX1" fmla="*/ 283287 w 591002"/>
                  <a:gd name="connsiteY1" fmla="*/ 0 h 349728"/>
                  <a:gd name="connsiteX2" fmla="*/ 590980 w 591002"/>
                  <a:gd name="connsiteY2" fmla="*/ 180267 h 349728"/>
                  <a:gd name="connsiteX3" fmla="*/ 295498 w 591002"/>
                  <a:gd name="connsiteY3" fmla="*/ 349728 h 349728"/>
                  <a:gd name="connsiteX4" fmla="*/ 16 w 591002"/>
                  <a:gd name="connsiteY4" fmla="*/ 180267 h 349728"/>
                  <a:gd name="connsiteX0" fmla="*/ 16 w 597188"/>
                  <a:gd name="connsiteY0" fmla="*/ 180267 h 349728"/>
                  <a:gd name="connsiteX1" fmla="*/ 283287 w 597188"/>
                  <a:gd name="connsiteY1" fmla="*/ 0 h 349728"/>
                  <a:gd name="connsiteX2" fmla="*/ 590980 w 597188"/>
                  <a:gd name="connsiteY2" fmla="*/ 180267 h 349728"/>
                  <a:gd name="connsiteX3" fmla="*/ 295498 w 597188"/>
                  <a:gd name="connsiteY3" fmla="*/ 349728 h 349728"/>
                  <a:gd name="connsiteX4" fmla="*/ 16 w 597188"/>
                  <a:gd name="connsiteY4" fmla="*/ 180267 h 349728"/>
                  <a:gd name="connsiteX0" fmla="*/ 69 w 597241"/>
                  <a:gd name="connsiteY0" fmla="*/ 180267 h 349728"/>
                  <a:gd name="connsiteX1" fmla="*/ 283340 w 597241"/>
                  <a:gd name="connsiteY1" fmla="*/ 0 h 349728"/>
                  <a:gd name="connsiteX2" fmla="*/ 591033 w 597241"/>
                  <a:gd name="connsiteY2" fmla="*/ 180267 h 349728"/>
                  <a:gd name="connsiteX3" fmla="*/ 295551 w 597241"/>
                  <a:gd name="connsiteY3" fmla="*/ 349728 h 349728"/>
                  <a:gd name="connsiteX4" fmla="*/ 69 w 597241"/>
                  <a:gd name="connsiteY4" fmla="*/ 180267 h 349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241" h="349728">
                    <a:moveTo>
                      <a:pt x="69" y="180267"/>
                    </a:moveTo>
                    <a:cubicBezTo>
                      <a:pt x="-1966" y="121979"/>
                      <a:pt x="39492" y="22860"/>
                      <a:pt x="283340" y="0"/>
                    </a:cubicBezTo>
                    <a:cubicBezTo>
                      <a:pt x="672541" y="30480"/>
                      <a:pt x="588998" y="147379"/>
                      <a:pt x="591033" y="180267"/>
                    </a:cubicBezTo>
                    <a:cubicBezTo>
                      <a:pt x="593068" y="213155"/>
                      <a:pt x="458741" y="349728"/>
                      <a:pt x="295551" y="349728"/>
                    </a:cubicBezTo>
                    <a:cubicBezTo>
                      <a:pt x="132361" y="349728"/>
                      <a:pt x="2104" y="238555"/>
                      <a:pt x="69" y="180267"/>
                    </a:cubicBezTo>
                    <a:close/>
                  </a:path>
                </a:pathLst>
              </a:custGeom>
              <a:solidFill>
                <a:srgbClr val="CAB8B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Rectangle 8">
                <a:extLst>
                  <a:ext uri="{FF2B5EF4-FFF2-40B4-BE49-F238E27FC236}">
                    <a16:creationId xmlns:a16="http://schemas.microsoft.com/office/drawing/2014/main" id="{56C9A7F5-2D78-9913-C5C7-F0C15E0855E4}"/>
                  </a:ext>
                </a:extLst>
              </p:cNvPr>
              <p:cNvSpPr/>
              <p:nvPr/>
            </p:nvSpPr>
            <p:spPr>
              <a:xfrm rot="379033" flipH="1">
                <a:off x="4412842" y="1021606"/>
                <a:ext cx="747804" cy="1105210"/>
              </a:xfrm>
              <a:custGeom>
                <a:avLst/>
                <a:gdLst>
                  <a:gd name="connsiteX0" fmla="*/ 0 w 599533"/>
                  <a:gd name="connsiteY0" fmla="*/ 0 h 609600"/>
                  <a:gd name="connsiteX1" fmla="*/ 599533 w 599533"/>
                  <a:gd name="connsiteY1" fmla="*/ 0 h 609600"/>
                  <a:gd name="connsiteX2" fmla="*/ 599533 w 599533"/>
                  <a:gd name="connsiteY2" fmla="*/ 609600 h 609600"/>
                  <a:gd name="connsiteX3" fmla="*/ 0 w 599533"/>
                  <a:gd name="connsiteY3" fmla="*/ 609600 h 609600"/>
                  <a:gd name="connsiteX4" fmla="*/ 0 w 599533"/>
                  <a:gd name="connsiteY4" fmla="*/ 0 h 609600"/>
                  <a:gd name="connsiteX0" fmla="*/ 135636 w 599533"/>
                  <a:gd name="connsiteY0" fmla="*/ 0 h 1087459"/>
                  <a:gd name="connsiteX1" fmla="*/ 599533 w 599533"/>
                  <a:gd name="connsiteY1" fmla="*/ 477859 h 1087459"/>
                  <a:gd name="connsiteX2" fmla="*/ 599533 w 599533"/>
                  <a:gd name="connsiteY2" fmla="*/ 1087459 h 1087459"/>
                  <a:gd name="connsiteX3" fmla="*/ 0 w 599533"/>
                  <a:gd name="connsiteY3" fmla="*/ 1087459 h 1087459"/>
                  <a:gd name="connsiteX4" fmla="*/ 135636 w 599533"/>
                  <a:gd name="connsiteY4" fmla="*/ 0 h 1087459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931148 w 931148"/>
                  <a:gd name="connsiteY2" fmla="*/ 1087459 h 1327405"/>
                  <a:gd name="connsiteX3" fmla="*/ 0 w 931148"/>
                  <a:gd name="connsiteY3" fmla="*/ 1327405 h 1327405"/>
                  <a:gd name="connsiteX4" fmla="*/ 467251 w 931148"/>
                  <a:gd name="connsiteY4" fmla="*/ 0 h 1327405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0 w 931148"/>
                  <a:gd name="connsiteY2" fmla="*/ 1327405 h 1327405"/>
                  <a:gd name="connsiteX3" fmla="*/ 467251 w 931148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317150 w 1094582"/>
                  <a:gd name="connsiteY0" fmla="*/ 0 h 1455484"/>
                  <a:gd name="connsiteX1" fmla="*/ 1094582 w 1094582"/>
                  <a:gd name="connsiteY1" fmla="*/ 902394 h 1455484"/>
                  <a:gd name="connsiteX2" fmla="*/ 0 w 1094582"/>
                  <a:gd name="connsiteY2" fmla="*/ 1455485 h 1455484"/>
                  <a:gd name="connsiteX3" fmla="*/ 317150 w 1094582"/>
                  <a:gd name="connsiteY3" fmla="*/ 0 h 1455484"/>
                  <a:gd name="connsiteX0" fmla="*/ 317150 w 1094582"/>
                  <a:gd name="connsiteY0" fmla="*/ 0 h 1455485"/>
                  <a:gd name="connsiteX1" fmla="*/ 1094582 w 1094582"/>
                  <a:gd name="connsiteY1" fmla="*/ 902394 h 1455485"/>
                  <a:gd name="connsiteX2" fmla="*/ 0 w 1094582"/>
                  <a:gd name="connsiteY2" fmla="*/ 1455485 h 1455485"/>
                  <a:gd name="connsiteX3" fmla="*/ 317150 w 1094582"/>
                  <a:gd name="connsiteY3" fmla="*/ 0 h 1455485"/>
                  <a:gd name="connsiteX0" fmla="*/ 351355 w 1128787"/>
                  <a:gd name="connsiteY0" fmla="*/ 0 h 1455485"/>
                  <a:gd name="connsiteX1" fmla="*/ 1128787 w 1128787"/>
                  <a:gd name="connsiteY1" fmla="*/ 902394 h 1455485"/>
                  <a:gd name="connsiteX2" fmla="*/ 34205 w 1128787"/>
                  <a:gd name="connsiteY2" fmla="*/ 1455485 h 1455485"/>
                  <a:gd name="connsiteX3" fmla="*/ 351355 w 1128787"/>
                  <a:gd name="connsiteY3" fmla="*/ 0 h 1455485"/>
                  <a:gd name="connsiteX0" fmla="*/ 351355 w 1128787"/>
                  <a:gd name="connsiteY0" fmla="*/ 0 h 1455485"/>
                  <a:gd name="connsiteX1" fmla="*/ 1128787 w 1128787"/>
                  <a:gd name="connsiteY1" fmla="*/ 902394 h 1455485"/>
                  <a:gd name="connsiteX2" fmla="*/ 34205 w 1128787"/>
                  <a:gd name="connsiteY2" fmla="*/ 1455485 h 1455485"/>
                  <a:gd name="connsiteX3" fmla="*/ 351355 w 1128787"/>
                  <a:gd name="connsiteY3" fmla="*/ 0 h 1455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8787" h="1455485">
                    <a:moveTo>
                      <a:pt x="351355" y="0"/>
                    </a:moveTo>
                    <a:cubicBezTo>
                      <a:pt x="573859" y="34975"/>
                      <a:pt x="954753" y="585513"/>
                      <a:pt x="1128787" y="902394"/>
                    </a:cubicBezTo>
                    <a:lnTo>
                      <a:pt x="34205" y="1455485"/>
                    </a:lnTo>
                    <a:cubicBezTo>
                      <a:pt x="-26875" y="1056818"/>
                      <a:pt x="-49282" y="31061"/>
                      <a:pt x="351355" y="0"/>
                    </a:cubicBezTo>
                    <a:close/>
                  </a:path>
                </a:pathLst>
              </a:custGeom>
              <a:solidFill>
                <a:srgbClr val="694B4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Rectangle 8">
                <a:extLst>
                  <a:ext uri="{FF2B5EF4-FFF2-40B4-BE49-F238E27FC236}">
                    <a16:creationId xmlns:a16="http://schemas.microsoft.com/office/drawing/2014/main" id="{BCF575A6-113D-FAB0-DCFB-800CE122B898}"/>
                  </a:ext>
                </a:extLst>
              </p:cNvPr>
              <p:cNvSpPr/>
              <p:nvPr/>
            </p:nvSpPr>
            <p:spPr>
              <a:xfrm rot="20455987">
                <a:off x="2073166" y="1005877"/>
                <a:ext cx="747804" cy="1105210"/>
              </a:xfrm>
              <a:custGeom>
                <a:avLst/>
                <a:gdLst>
                  <a:gd name="connsiteX0" fmla="*/ 0 w 599533"/>
                  <a:gd name="connsiteY0" fmla="*/ 0 h 609600"/>
                  <a:gd name="connsiteX1" fmla="*/ 599533 w 599533"/>
                  <a:gd name="connsiteY1" fmla="*/ 0 h 609600"/>
                  <a:gd name="connsiteX2" fmla="*/ 599533 w 599533"/>
                  <a:gd name="connsiteY2" fmla="*/ 609600 h 609600"/>
                  <a:gd name="connsiteX3" fmla="*/ 0 w 599533"/>
                  <a:gd name="connsiteY3" fmla="*/ 609600 h 609600"/>
                  <a:gd name="connsiteX4" fmla="*/ 0 w 599533"/>
                  <a:gd name="connsiteY4" fmla="*/ 0 h 609600"/>
                  <a:gd name="connsiteX0" fmla="*/ 135636 w 599533"/>
                  <a:gd name="connsiteY0" fmla="*/ 0 h 1087459"/>
                  <a:gd name="connsiteX1" fmla="*/ 599533 w 599533"/>
                  <a:gd name="connsiteY1" fmla="*/ 477859 h 1087459"/>
                  <a:gd name="connsiteX2" fmla="*/ 599533 w 599533"/>
                  <a:gd name="connsiteY2" fmla="*/ 1087459 h 1087459"/>
                  <a:gd name="connsiteX3" fmla="*/ 0 w 599533"/>
                  <a:gd name="connsiteY3" fmla="*/ 1087459 h 1087459"/>
                  <a:gd name="connsiteX4" fmla="*/ 135636 w 599533"/>
                  <a:gd name="connsiteY4" fmla="*/ 0 h 1087459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931148 w 931148"/>
                  <a:gd name="connsiteY2" fmla="*/ 1087459 h 1327405"/>
                  <a:gd name="connsiteX3" fmla="*/ 0 w 931148"/>
                  <a:gd name="connsiteY3" fmla="*/ 1327405 h 1327405"/>
                  <a:gd name="connsiteX4" fmla="*/ 467251 w 931148"/>
                  <a:gd name="connsiteY4" fmla="*/ 0 h 1327405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0 w 931148"/>
                  <a:gd name="connsiteY2" fmla="*/ 1327405 h 1327405"/>
                  <a:gd name="connsiteX3" fmla="*/ 467251 w 931148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317150 w 1094582"/>
                  <a:gd name="connsiteY0" fmla="*/ 0 h 1455484"/>
                  <a:gd name="connsiteX1" fmla="*/ 1094582 w 1094582"/>
                  <a:gd name="connsiteY1" fmla="*/ 902394 h 1455484"/>
                  <a:gd name="connsiteX2" fmla="*/ 0 w 1094582"/>
                  <a:gd name="connsiteY2" fmla="*/ 1455485 h 1455484"/>
                  <a:gd name="connsiteX3" fmla="*/ 317150 w 1094582"/>
                  <a:gd name="connsiteY3" fmla="*/ 0 h 1455484"/>
                  <a:gd name="connsiteX0" fmla="*/ 317150 w 1094582"/>
                  <a:gd name="connsiteY0" fmla="*/ 0 h 1455485"/>
                  <a:gd name="connsiteX1" fmla="*/ 1094582 w 1094582"/>
                  <a:gd name="connsiteY1" fmla="*/ 902394 h 1455485"/>
                  <a:gd name="connsiteX2" fmla="*/ 0 w 1094582"/>
                  <a:gd name="connsiteY2" fmla="*/ 1455485 h 1455485"/>
                  <a:gd name="connsiteX3" fmla="*/ 317150 w 1094582"/>
                  <a:gd name="connsiteY3" fmla="*/ 0 h 1455485"/>
                  <a:gd name="connsiteX0" fmla="*/ 351355 w 1128787"/>
                  <a:gd name="connsiteY0" fmla="*/ 0 h 1455485"/>
                  <a:gd name="connsiteX1" fmla="*/ 1128787 w 1128787"/>
                  <a:gd name="connsiteY1" fmla="*/ 902394 h 1455485"/>
                  <a:gd name="connsiteX2" fmla="*/ 34205 w 1128787"/>
                  <a:gd name="connsiteY2" fmla="*/ 1455485 h 1455485"/>
                  <a:gd name="connsiteX3" fmla="*/ 351355 w 1128787"/>
                  <a:gd name="connsiteY3" fmla="*/ 0 h 1455485"/>
                  <a:gd name="connsiteX0" fmla="*/ 351355 w 1128787"/>
                  <a:gd name="connsiteY0" fmla="*/ 0 h 1455485"/>
                  <a:gd name="connsiteX1" fmla="*/ 1128787 w 1128787"/>
                  <a:gd name="connsiteY1" fmla="*/ 902394 h 1455485"/>
                  <a:gd name="connsiteX2" fmla="*/ 34205 w 1128787"/>
                  <a:gd name="connsiteY2" fmla="*/ 1455485 h 1455485"/>
                  <a:gd name="connsiteX3" fmla="*/ 351355 w 1128787"/>
                  <a:gd name="connsiteY3" fmla="*/ 0 h 1455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8787" h="1455485">
                    <a:moveTo>
                      <a:pt x="351355" y="0"/>
                    </a:moveTo>
                    <a:cubicBezTo>
                      <a:pt x="573859" y="34975"/>
                      <a:pt x="954753" y="585513"/>
                      <a:pt x="1128787" y="902394"/>
                    </a:cubicBezTo>
                    <a:lnTo>
                      <a:pt x="34205" y="1455485"/>
                    </a:lnTo>
                    <a:cubicBezTo>
                      <a:pt x="-26875" y="1056818"/>
                      <a:pt x="-49282" y="31061"/>
                      <a:pt x="351355" y="0"/>
                    </a:cubicBezTo>
                    <a:close/>
                  </a:path>
                </a:pathLst>
              </a:custGeom>
              <a:solidFill>
                <a:srgbClr val="694B4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Oval 5">
                <a:extLst>
                  <a:ext uri="{FF2B5EF4-FFF2-40B4-BE49-F238E27FC236}">
                    <a16:creationId xmlns:a16="http://schemas.microsoft.com/office/drawing/2014/main" id="{3E1CEC33-5374-FF13-282B-DEC5B13B2BDC}"/>
                  </a:ext>
                </a:extLst>
              </p:cNvPr>
              <p:cNvSpPr/>
              <p:nvPr/>
            </p:nvSpPr>
            <p:spPr>
              <a:xfrm>
                <a:off x="4313179" y="6675651"/>
                <a:ext cx="354806" cy="153349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0 w 914400"/>
                  <a:gd name="connsiteY0" fmla="*/ 457200 h 514350"/>
                  <a:gd name="connsiteX1" fmla="*/ 457200 w 914400"/>
                  <a:gd name="connsiteY1" fmla="*/ 0 h 514350"/>
                  <a:gd name="connsiteX2" fmla="*/ 914400 w 914400"/>
                  <a:gd name="connsiteY2" fmla="*/ 457200 h 514350"/>
                  <a:gd name="connsiteX3" fmla="*/ 0 w 914400"/>
                  <a:gd name="connsiteY3" fmla="*/ 45720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51435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838200" y="533400"/>
                      <a:pt x="76200" y="533400"/>
                      <a:pt x="0" y="457200"/>
                    </a:cubicBezTo>
                    <a:close/>
                  </a:path>
                </a:pathLst>
              </a:custGeom>
              <a:solidFill>
                <a:srgbClr val="694B4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Rectangle 6">
                <a:extLst>
                  <a:ext uri="{FF2B5EF4-FFF2-40B4-BE49-F238E27FC236}">
                    <a16:creationId xmlns:a16="http://schemas.microsoft.com/office/drawing/2014/main" id="{66DC24A5-DE14-BA93-08CD-B03CD3B93FE9}"/>
                  </a:ext>
                </a:extLst>
              </p:cNvPr>
              <p:cNvSpPr/>
              <p:nvPr/>
            </p:nvSpPr>
            <p:spPr>
              <a:xfrm>
                <a:off x="1596273" y="1164474"/>
                <a:ext cx="4068046" cy="2642799"/>
              </a:xfrm>
              <a:custGeom>
                <a:avLst/>
                <a:gdLst>
                  <a:gd name="connsiteX0" fmla="*/ 0 w 2491037"/>
                  <a:gd name="connsiteY0" fmla="*/ 0 h 1487194"/>
                  <a:gd name="connsiteX1" fmla="*/ 2491037 w 2491037"/>
                  <a:gd name="connsiteY1" fmla="*/ 0 h 1487194"/>
                  <a:gd name="connsiteX2" fmla="*/ 2491037 w 2491037"/>
                  <a:gd name="connsiteY2" fmla="*/ 1487194 h 1487194"/>
                  <a:gd name="connsiteX3" fmla="*/ 0 w 2491037"/>
                  <a:gd name="connsiteY3" fmla="*/ 1487194 h 1487194"/>
                  <a:gd name="connsiteX4" fmla="*/ 0 w 2491037"/>
                  <a:gd name="connsiteY4" fmla="*/ 0 h 1487194"/>
                  <a:gd name="connsiteX0" fmla="*/ 0 w 2491037"/>
                  <a:gd name="connsiteY0" fmla="*/ 624324 h 2111518"/>
                  <a:gd name="connsiteX1" fmla="*/ 2491037 w 2491037"/>
                  <a:gd name="connsiteY1" fmla="*/ 624324 h 2111518"/>
                  <a:gd name="connsiteX2" fmla="*/ 2491037 w 2491037"/>
                  <a:gd name="connsiteY2" fmla="*/ 2111518 h 2111518"/>
                  <a:gd name="connsiteX3" fmla="*/ 0 w 2491037"/>
                  <a:gd name="connsiteY3" fmla="*/ 2111518 h 2111518"/>
                  <a:gd name="connsiteX4" fmla="*/ 0 w 2491037"/>
                  <a:gd name="connsiteY4" fmla="*/ 624324 h 2111518"/>
                  <a:gd name="connsiteX0" fmla="*/ 0 w 2491037"/>
                  <a:gd name="connsiteY0" fmla="*/ 726004 h 2213198"/>
                  <a:gd name="connsiteX1" fmla="*/ 2491037 w 2491037"/>
                  <a:gd name="connsiteY1" fmla="*/ 726004 h 2213198"/>
                  <a:gd name="connsiteX2" fmla="*/ 2491037 w 2491037"/>
                  <a:gd name="connsiteY2" fmla="*/ 2213198 h 2213198"/>
                  <a:gd name="connsiteX3" fmla="*/ 0 w 2491037"/>
                  <a:gd name="connsiteY3" fmla="*/ 2213198 h 2213198"/>
                  <a:gd name="connsiteX4" fmla="*/ 0 w 2491037"/>
                  <a:gd name="connsiteY4" fmla="*/ 726004 h 2213198"/>
                  <a:gd name="connsiteX0" fmla="*/ 0 w 3259663"/>
                  <a:gd name="connsiteY0" fmla="*/ 726004 h 2213198"/>
                  <a:gd name="connsiteX1" fmla="*/ 2491037 w 3259663"/>
                  <a:gd name="connsiteY1" fmla="*/ 726004 h 2213198"/>
                  <a:gd name="connsiteX2" fmla="*/ 3259663 w 3259663"/>
                  <a:gd name="connsiteY2" fmla="*/ 1802380 h 2213198"/>
                  <a:gd name="connsiteX3" fmla="*/ 0 w 3259663"/>
                  <a:gd name="connsiteY3" fmla="*/ 2213198 h 2213198"/>
                  <a:gd name="connsiteX4" fmla="*/ 0 w 3259663"/>
                  <a:gd name="connsiteY4" fmla="*/ 726004 h 2213198"/>
                  <a:gd name="connsiteX0" fmla="*/ 742122 w 4001785"/>
                  <a:gd name="connsiteY0" fmla="*/ 726004 h 1895146"/>
                  <a:gd name="connsiteX1" fmla="*/ 3233159 w 4001785"/>
                  <a:gd name="connsiteY1" fmla="*/ 726004 h 1895146"/>
                  <a:gd name="connsiteX2" fmla="*/ 4001785 w 4001785"/>
                  <a:gd name="connsiteY2" fmla="*/ 1802380 h 1895146"/>
                  <a:gd name="connsiteX3" fmla="*/ 0 w 4001785"/>
                  <a:gd name="connsiteY3" fmla="*/ 1895146 h 1895146"/>
                  <a:gd name="connsiteX4" fmla="*/ 742122 w 4001785"/>
                  <a:gd name="connsiteY4" fmla="*/ 726004 h 1895146"/>
                  <a:gd name="connsiteX0" fmla="*/ 742122 w 4001785"/>
                  <a:gd name="connsiteY0" fmla="*/ 726004 h 2371372"/>
                  <a:gd name="connsiteX1" fmla="*/ 3233159 w 4001785"/>
                  <a:gd name="connsiteY1" fmla="*/ 726004 h 2371372"/>
                  <a:gd name="connsiteX2" fmla="*/ 4001785 w 4001785"/>
                  <a:gd name="connsiteY2" fmla="*/ 1802380 h 2371372"/>
                  <a:gd name="connsiteX3" fmla="*/ 0 w 4001785"/>
                  <a:gd name="connsiteY3" fmla="*/ 1895146 h 2371372"/>
                  <a:gd name="connsiteX4" fmla="*/ 742122 w 4001785"/>
                  <a:gd name="connsiteY4" fmla="*/ 726004 h 2371372"/>
                  <a:gd name="connsiteX0" fmla="*/ 742122 w 4001785"/>
                  <a:gd name="connsiteY0" fmla="*/ 726004 h 2642799"/>
                  <a:gd name="connsiteX1" fmla="*/ 3233159 w 4001785"/>
                  <a:gd name="connsiteY1" fmla="*/ 726004 h 2642799"/>
                  <a:gd name="connsiteX2" fmla="*/ 4001785 w 4001785"/>
                  <a:gd name="connsiteY2" fmla="*/ 1802380 h 2642799"/>
                  <a:gd name="connsiteX3" fmla="*/ 0 w 4001785"/>
                  <a:gd name="connsiteY3" fmla="*/ 1895146 h 2642799"/>
                  <a:gd name="connsiteX4" fmla="*/ 742122 w 4001785"/>
                  <a:gd name="connsiteY4" fmla="*/ 726004 h 2642799"/>
                  <a:gd name="connsiteX0" fmla="*/ 808383 w 4068046"/>
                  <a:gd name="connsiteY0" fmla="*/ 726004 h 2642799"/>
                  <a:gd name="connsiteX1" fmla="*/ 3299420 w 4068046"/>
                  <a:gd name="connsiteY1" fmla="*/ 726004 h 2642799"/>
                  <a:gd name="connsiteX2" fmla="*/ 4068046 w 4068046"/>
                  <a:gd name="connsiteY2" fmla="*/ 1802380 h 2642799"/>
                  <a:gd name="connsiteX3" fmla="*/ 0 w 4068046"/>
                  <a:gd name="connsiteY3" fmla="*/ 1895146 h 2642799"/>
                  <a:gd name="connsiteX4" fmla="*/ 808383 w 4068046"/>
                  <a:gd name="connsiteY4" fmla="*/ 726004 h 2642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8046" h="2642799">
                    <a:moveTo>
                      <a:pt x="808383" y="726004"/>
                    </a:moveTo>
                    <a:cubicBezTo>
                      <a:pt x="1903772" y="-678727"/>
                      <a:pt x="3184692" y="315187"/>
                      <a:pt x="3299420" y="726004"/>
                    </a:cubicBezTo>
                    <a:lnTo>
                      <a:pt x="4068046" y="1802380"/>
                    </a:lnTo>
                    <a:cubicBezTo>
                      <a:pt x="3065422" y="2800711"/>
                      <a:pt x="1161650" y="3003911"/>
                      <a:pt x="0" y="1895146"/>
                    </a:cubicBezTo>
                    <a:lnTo>
                      <a:pt x="808383" y="726004"/>
                    </a:lnTo>
                    <a:close/>
                  </a:path>
                </a:pathLst>
              </a:custGeom>
              <a:solidFill>
                <a:srgbClr val="FAECE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Rectangle 9">
                <a:extLst>
                  <a:ext uri="{FF2B5EF4-FFF2-40B4-BE49-F238E27FC236}">
                    <a16:creationId xmlns:a16="http://schemas.microsoft.com/office/drawing/2014/main" id="{FADA52F6-293A-D490-113A-6DA8DF564488}"/>
                  </a:ext>
                </a:extLst>
              </p:cNvPr>
              <p:cNvSpPr/>
              <p:nvPr/>
            </p:nvSpPr>
            <p:spPr>
              <a:xfrm>
                <a:off x="2504256" y="1161378"/>
                <a:ext cx="2347877" cy="1351950"/>
              </a:xfrm>
              <a:custGeom>
                <a:avLst/>
                <a:gdLst>
                  <a:gd name="connsiteX0" fmla="*/ 0 w 625025"/>
                  <a:gd name="connsiteY0" fmla="*/ 0 h 371788"/>
                  <a:gd name="connsiteX1" fmla="*/ 625025 w 625025"/>
                  <a:gd name="connsiteY1" fmla="*/ 0 h 371788"/>
                  <a:gd name="connsiteX2" fmla="*/ 625025 w 625025"/>
                  <a:gd name="connsiteY2" fmla="*/ 371788 h 371788"/>
                  <a:gd name="connsiteX3" fmla="*/ 0 w 625025"/>
                  <a:gd name="connsiteY3" fmla="*/ 371788 h 371788"/>
                  <a:gd name="connsiteX4" fmla="*/ 0 w 625025"/>
                  <a:gd name="connsiteY4" fmla="*/ 0 h 371788"/>
                  <a:gd name="connsiteX0" fmla="*/ 0 w 625025"/>
                  <a:gd name="connsiteY0" fmla="*/ 0 h 994640"/>
                  <a:gd name="connsiteX1" fmla="*/ 625025 w 625025"/>
                  <a:gd name="connsiteY1" fmla="*/ 0 h 994640"/>
                  <a:gd name="connsiteX2" fmla="*/ 320225 w 625025"/>
                  <a:gd name="connsiteY2" fmla="*/ 994640 h 994640"/>
                  <a:gd name="connsiteX3" fmla="*/ 0 w 625025"/>
                  <a:gd name="connsiteY3" fmla="*/ 371788 h 994640"/>
                  <a:gd name="connsiteX4" fmla="*/ 0 w 625025"/>
                  <a:gd name="connsiteY4" fmla="*/ 0 h 994640"/>
                  <a:gd name="connsiteX0" fmla="*/ 768626 w 1393651"/>
                  <a:gd name="connsiteY0" fmla="*/ 0 h 994640"/>
                  <a:gd name="connsiteX1" fmla="*/ 1393651 w 1393651"/>
                  <a:gd name="connsiteY1" fmla="*/ 0 h 994640"/>
                  <a:gd name="connsiteX2" fmla="*/ 1088851 w 1393651"/>
                  <a:gd name="connsiteY2" fmla="*/ 994640 h 994640"/>
                  <a:gd name="connsiteX3" fmla="*/ 0 w 1393651"/>
                  <a:gd name="connsiteY3" fmla="*/ 226014 h 994640"/>
                  <a:gd name="connsiteX4" fmla="*/ 768626 w 1393651"/>
                  <a:gd name="connsiteY4" fmla="*/ 0 h 994640"/>
                  <a:gd name="connsiteX0" fmla="*/ 768626 w 2453825"/>
                  <a:gd name="connsiteY0" fmla="*/ 0 h 994640"/>
                  <a:gd name="connsiteX1" fmla="*/ 2453825 w 2453825"/>
                  <a:gd name="connsiteY1" fmla="*/ 463826 h 994640"/>
                  <a:gd name="connsiteX2" fmla="*/ 1088851 w 2453825"/>
                  <a:gd name="connsiteY2" fmla="*/ 994640 h 994640"/>
                  <a:gd name="connsiteX3" fmla="*/ 0 w 2453825"/>
                  <a:gd name="connsiteY3" fmla="*/ 226014 h 994640"/>
                  <a:gd name="connsiteX4" fmla="*/ 768626 w 2453825"/>
                  <a:gd name="connsiteY4" fmla="*/ 0 h 994640"/>
                  <a:gd name="connsiteX0" fmla="*/ 0 w 2453825"/>
                  <a:gd name="connsiteY0" fmla="*/ 0 h 768626"/>
                  <a:gd name="connsiteX1" fmla="*/ 2453825 w 2453825"/>
                  <a:gd name="connsiteY1" fmla="*/ 237812 h 768626"/>
                  <a:gd name="connsiteX2" fmla="*/ 1088851 w 2453825"/>
                  <a:gd name="connsiteY2" fmla="*/ 768626 h 768626"/>
                  <a:gd name="connsiteX3" fmla="*/ 0 w 2453825"/>
                  <a:gd name="connsiteY3" fmla="*/ 0 h 768626"/>
                  <a:gd name="connsiteX0" fmla="*/ 0 w 2453825"/>
                  <a:gd name="connsiteY0" fmla="*/ 475096 h 1243722"/>
                  <a:gd name="connsiteX1" fmla="*/ 2453825 w 2453825"/>
                  <a:gd name="connsiteY1" fmla="*/ 712908 h 1243722"/>
                  <a:gd name="connsiteX2" fmla="*/ 1088851 w 2453825"/>
                  <a:gd name="connsiteY2" fmla="*/ 1243722 h 1243722"/>
                  <a:gd name="connsiteX3" fmla="*/ 0 w 2453825"/>
                  <a:gd name="connsiteY3" fmla="*/ 475096 h 1243722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34775"/>
                  <a:gd name="connsiteY0" fmla="*/ 565440 h 1334066"/>
                  <a:gd name="connsiteX1" fmla="*/ 2434775 w 2434775"/>
                  <a:gd name="connsiteY1" fmla="*/ 803252 h 1334066"/>
                  <a:gd name="connsiteX2" fmla="*/ 1088851 w 2434775"/>
                  <a:gd name="connsiteY2" fmla="*/ 1334066 h 1334066"/>
                  <a:gd name="connsiteX3" fmla="*/ 0 w 2434775"/>
                  <a:gd name="connsiteY3" fmla="*/ 565440 h 1334066"/>
                  <a:gd name="connsiteX0" fmla="*/ 0 w 2434775"/>
                  <a:gd name="connsiteY0" fmla="*/ 551812 h 1320438"/>
                  <a:gd name="connsiteX1" fmla="*/ 2434775 w 2434775"/>
                  <a:gd name="connsiteY1" fmla="*/ 789624 h 1320438"/>
                  <a:gd name="connsiteX2" fmla="*/ 1088851 w 2434775"/>
                  <a:gd name="connsiteY2" fmla="*/ 1320438 h 1320438"/>
                  <a:gd name="connsiteX3" fmla="*/ 0 w 2434775"/>
                  <a:gd name="connsiteY3" fmla="*/ 551812 h 1320438"/>
                  <a:gd name="connsiteX0" fmla="*/ 0 w 2434775"/>
                  <a:gd name="connsiteY0" fmla="*/ 584496 h 1353122"/>
                  <a:gd name="connsiteX1" fmla="*/ 2434775 w 2434775"/>
                  <a:gd name="connsiteY1" fmla="*/ 822308 h 1353122"/>
                  <a:gd name="connsiteX2" fmla="*/ 1088851 w 2434775"/>
                  <a:gd name="connsiteY2" fmla="*/ 1353122 h 1353122"/>
                  <a:gd name="connsiteX3" fmla="*/ 0 w 2434775"/>
                  <a:gd name="connsiteY3" fmla="*/ 584496 h 1353122"/>
                  <a:gd name="connsiteX0" fmla="*/ 0 w 2434775"/>
                  <a:gd name="connsiteY0" fmla="*/ 549735 h 1318361"/>
                  <a:gd name="connsiteX1" fmla="*/ 2434775 w 2434775"/>
                  <a:gd name="connsiteY1" fmla="*/ 787547 h 1318361"/>
                  <a:gd name="connsiteX2" fmla="*/ 1088851 w 2434775"/>
                  <a:gd name="connsiteY2" fmla="*/ 1318361 h 1318361"/>
                  <a:gd name="connsiteX3" fmla="*/ 0 w 2434775"/>
                  <a:gd name="connsiteY3" fmla="*/ 549735 h 1318361"/>
                  <a:gd name="connsiteX0" fmla="*/ 0 w 2434775"/>
                  <a:gd name="connsiteY0" fmla="*/ 544409 h 1313035"/>
                  <a:gd name="connsiteX1" fmla="*/ 2434775 w 2434775"/>
                  <a:gd name="connsiteY1" fmla="*/ 782221 h 1313035"/>
                  <a:gd name="connsiteX2" fmla="*/ 1088851 w 2434775"/>
                  <a:gd name="connsiteY2" fmla="*/ 1313035 h 1313035"/>
                  <a:gd name="connsiteX3" fmla="*/ 0 w 2434775"/>
                  <a:gd name="connsiteY3" fmla="*/ 544409 h 1313035"/>
                  <a:gd name="connsiteX0" fmla="*/ 0 w 2434775"/>
                  <a:gd name="connsiteY0" fmla="*/ 575120 h 1343746"/>
                  <a:gd name="connsiteX1" fmla="*/ 2434775 w 2434775"/>
                  <a:gd name="connsiteY1" fmla="*/ 812932 h 1343746"/>
                  <a:gd name="connsiteX2" fmla="*/ 1088851 w 2434775"/>
                  <a:gd name="connsiteY2" fmla="*/ 1343746 h 1343746"/>
                  <a:gd name="connsiteX3" fmla="*/ 0 w 2434775"/>
                  <a:gd name="connsiteY3" fmla="*/ 575120 h 1343746"/>
                  <a:gd name="connsiteX0" fmla="*/ 0 w 2330000"/>
                  <a:gd name="connsiteY0" fmla="*/ 638182 h 1406808"/>
                  <a:gd name="connsiteX1" fmla="*/ 2330000 w 2330000"/>
                  <a:gd name="connsiteY1" fmla="*/ 771219 h 1406808"/>
                  <a:gd name="connsiteX2" fmla="*/ 1088851 w 2330000"/>
                  <a:gd name="connsiteY2" fmla="*/ 1406808 h 1406808"/>
                  <a:gd name="connsiteX3" fmla="*/ 0 w 2330000"/>
                  <a:gd name="connsiteY3" fmla="*/ 638182 h 1406808"/>
                  <a:gd name="connsiteX0" fmla="*/ 0 w 2377625"/>
                  <a:gd name="connsiteY0" fmla="*/ 626445 h 1395071"/>
                  <a:gd name="connsiteX1" fmla="*/ 2377625 w 2377625"/>
                  <a:gd name="connsiteY1" fmla="*/ 778532 h 1395071"/>
                  <a:gd name="connsiteX2" fmla="*/ 1088851 w 2377625"/>
                  <a:gd name="connsiteY2" fmla="*/ 1395071 h 1395071"/>
                  <a:gd name="connsiteX3" fmla="*/ 0 w 2377625"/>
                  <a:gd name="connsiteY3" fmla="*/ 626445 h 1395071"/>
                  <a:gd name="connsiteX0" fmla="*/ 0 w 2377625"/>
                  <a:gd name="connsiteY0" fmla="*/ 626445 h 1395071"/>
                  <a:gd name="connsiteX1" fmla="*/ 2377625 w 2377625"/>
                  <a:gd name="connsiteY1" fmla="*/ 778532 h 1395071"/>
                  <a:gd name="connsiteX2" fmla="*/ 1088851 w 2377625"/>
                  <a:gd name="connsiteY2" fmla="*/ 1395071 h 1395071"/>
                  <a:gd name="connsiteX3" fmla="*/ 0 w 2377625"/>
                  <a:gd name="connsiteY3" fmla="*/ 626445 h 1395071"/>
                  <a:gd name="connsiteX0" fmla="*/ 0 w 2377625"/>
                  <a:gd name="connsiteY0" fmla="*/ 626445 h 1395071"/>
                  <a:gd name="connsiteX1" fmla="*/ 2377625 w 2377625"/>
                  <a:gd name="connsiteY1" fmla="*/ 778532 h 1395071"/>
                  <a:gd name="connsiteX2" fmla="*/ 1088851 w 2377625"/>
                  <a:gd name="connsiteY2" fmla="*/ 1395071 h 1395071"/>
                  <a:gd name="connsiteX3" fmla="*/ 0 w 2377625"/>
                  <a:gd name="connsiteY3" fmla="*/ 626445 h 1395071"/>
                  <a:gd name="connsiteX0" fmla="*/ 0 w 2310950"/>
                  <a:gd name="connsiteY0" fmla="*/ 680164 h 1448790"/>
                  <a:gd name="connsiteX1" fmla="*/ 2310950 w 2310950"/>
                  <a:gd name="connsiteY1" fmla="*/ 746526 h 1448790"/>
                  <a:gd name="connsiteX2" fmla="*/ 1088851 w 2310950"/>
                  <a:gd name="connsiteY2" fmla="*/ 1448790 h 1448790"/>
                  <a:gd name="connsiteX3" fmla="*/ 0 w 2310950"/>
                  <a:gd name="connsiteY3" fmla="*/ 680164 h 1448790"/>
                  <a:gd name="connsiteX0" fmla="*/ 0 w 2310950"/>
                  <a:gd name="connsiteY0" fmla="*/ 680164 h 1448790"/>
                  <a:gd name="connsiteX1" fmla="*/ 2310950 w 2310950"/>
                  <a:gd name="connsiteY1" fmla="*/ 746526 h 1448790"/>
                  <a:gd name="connsiteX2" fmla="*/ 1088851 w 2310950"/>
                  <a:gd name="connsiteY2" fmla="*/ 1448790 h 1448790"/>
                  <a:gd name="connsiteX3" fmla="*/ 0 w 2310950"/>
                  <a:gd name="connsiteY3" fmla="*/ 680164 h 1448790"/>
                  <a:gd name="connsiteX0" fmla="*/ 0 w 2310950"/>
                  <a:gd name="connsiteY0" fmla="*/ 680164 h 1448790"/>
                  <a:gd name="connsiteX1" fmla="*/ 2310950 w 2310950"/>
                  <a:gd name="connsiteY1" fmla="*/ 746526 h 1448790"/>
                  <a:gd name="connsiteX2" fmla="*/ 1088851 w 2310950"/>
                  <a:gd name="connsiteY2" fmla="*/ 1448790 h 1448790"/>
                  <a:gd name="connsiteX3" fmla="*/ 0 w 2310950"/>
                  <a:gd name="connsiteY3" fmla="*/ 680164 h 1448790"/>
                  <a:gd name="connsiteX0" fmla="*/ 0 w 2310950"/>
                  <a:gd name="connsiteY0" fmla="*/ 585249 h 1353875"/>
                  <a:gd name="connsiteX1" fmla="*/ 2310950 w 2310950"/>
                  <a:gd name="connsiteY1" fmla="*/ 651611 h 1353875"/>
                  <a:gd name="connsiteX2" fmla="*/ 1088851 w 2310950"/>
                  <a:gd name="connsiteY2" fmla="*/ 1353875 h 1353875"/>
                  <a:gd name="connsiteX3" fmla="*/ 0 w 2310950"/>
                  <a:gd name="connsiteY3" fmla="*/ 585249 h 1353875"/>
                  <a:gd name="connsiteX0" fmla="*/ 0 w 2323650"/>
                  <a:gd name="connsiteY0" fmla="*/ 593132 h 1361758"/>
                  <a:gd name="connsiteX1" fmla="*/ 2323650 w 2323650"/>
                  <a:gd name="connsiteY1" fmla="*/ 646794 h 1361758"/>
                  <a:gd name="connsiteX2" fmla="*/ 1088851 w 2323650"/>
                  <a:gd name="connsiteY2" fmla="*/ 1361758 h 1361758"/>
                  <a:gd name="connsiteX3" fmla="*/ 0 w 2323650"/>
                  <a:gd name="connsiteY3" fmla="*/ 593132 h 1361758"/>
                  <a:gd name="connsiteX0" fmla="*/ 0 w 2323650"/>
                  <a:gd name="connsiteY0" fmla="*/ 534110 h 1302736"/>
                  <a:gd name="connsiteX1" fmla="*/ 2323650 w 2323650"/>
                  <a:gd name="connsiteY1" fmla="*/ 587772 h 1302736"/>
                  <a:gd name="connsiteX2" fmla="*/ 1088851 w 2323650"/>
                  <a:gd name="connsiteY2" fmla="*/ 1302736 h 1302736"/>
                  <a:gd name="connsiteX3" fmla="*/ 0 w 2323650"/>
                  <a:gd name="connsiteY3" fmla="*/ 534110 h 1302736"/>
                  <a:gd name="connsiteX0" fmla="*/ 0 w 2323650"/>
                  <a:gd name="connsiteY0" fmla="*/ 574269 h 1342895"/>
                  <a:gd name="connsiteX1" fmla="*/ 2323650 w 2323650"/>
                  <a:gd name="connsiteY1" fmla="*/ 627931 h 1342895"/>
                  <a:gd name="connsiteX2" fmla="*/ 1088851 w 2323650"/>
                  <a:gd name="connsiteY2" fmla="*/ 1342895 h 1342895"/>
                  <a:gd name="connsiteX3" fmla="*/ 0 w 2323650"/>
                  <a:gd name="connsiteY3" fmla="*/ 574269 h 1342895"/>
                  <a:gd name="connsiteX0" fmla="*/ 0 w 2336350"/>
                  <a:gd name="connsiteY0" fmla="*/ 574269 h 1342895"/>
                  <a:gd name="connsiteX1" fmla="*/ 2336350 w 2336350"/>
                  <a:gd name="connsiteY1" fmla="*/ 627931 h 1342895"/>
                  <a:gd name="connsiteX2" fmla="*/ 1088851 w 2336350"/>
                  <a:gd name="connsiteY2" fmla="*/ 1342895 h 1342895"/>
                  <a:gd name="connsiteX3" fmla="*/ 0 w 2336350"/>
                  <a:gd name="connsiteY3" fmla="*/ 574269 h 1342895"/>
                  <a:gd name="connsiteX0" fmla="*/ 0 w 2336350"/>
                  <a:gd name="connsiteY0" fmla="*/ 574269 h 1342895"/>
                  <a:gd name="connsiteX1" fmla="*/ 2336350 w 2336350"/>
                  <a:gd name="connsiteY1" fmla="*/ 627931 h 1342895"/>
                  <a:gd name="connsiteX2" fmla="*/ 1088851 w 2336350"/>
                  <a:gd name="connsiteY2" fmla="*/ 1342895 h 1342895"/>
                  <a:gd name="connsiteX3" fmla="*/ 0 w 2336350"/>
                  <a:gd name="connsiteY3" fmla="*/ 574269 h 1342895"/>
                  <a:gd name="connsiteX0" fmla="*/ 0 w 2355400"/>
                  <a:gd name="connsiteY0" fmla="*/ 594084 h 1330960"/>
                  <a:gd name="connsiteX1" fmla="*/ 2355400 w 2355400"/>
                  <a:gd name="connsiteY1" fmla="*/ 615996 h 1330960"/>
                  <a:gd name="connsiteX2" fmla="*/ 1107901 w 2355400"/>
                  <a:gd name="connsiteY2" fmla="*/ 1330960 h 1330960"/>
                  <a:gd name="connsiteX3" fmla="*/ 0 w 2355400"/>
                  <a:gd name="connsiteY3" fmla="*/ 594084 h 1330960"/>
                  <a:gd name="connsiteX0" fmla="*/ 0 w 2355400"/>
                  <a:gd name="connsiteY0" fmla="*/ 619361 h 1356237"/>
                  <a:gd name="connsiteX1" fmla="*/ 2355400 w 2355400"/>
                  <a:gd name="connsiteY1" fmla="*/ 641273 h 1356237"/>
                  <a:gd name="connsiteX2" fmla="*/ 1107901 w 2355400"/>
                  <a:gd name="connsiteY2" fmla="*/ 1356237 h 1356237"/>
                  <a:gd name="connsiteX3" fmla="*/ 0 w 2355400"/>
                  <a:gd name="connsiteY3" fmla="*/ 619361 h 1356237"/>
                  <a:gd name="connsiteX0" fmla="*/ 0 w 2336443"/>
                  <a:gd name="connsiteY0" fmla="*/ 615495 h 1352371"/>
                  <a:gd name="connsiteX1" fmla="*/ 2336443 w 2336443"/>
                  <a:gd name="connsiteY1" fmla="*/ 643757 h 1352371"/>
                  <a:gd name="connsiteX2" fmla="*/ 1107901 w 2336443"/>
                  <a:gd name="connsiteY2" fmla="*/ 1352371 h 1352371"/>
                  <a:gd name="connsiteX3" fmla="*/ 0 w 2336443"/>
                  <a:gd name="connsiteY3" fmla="*/ 615495 h 1352371"/>
                  <a:gd name="connsiteX0" fmla="*/ 0 w 2336443"/>
                  <a:gd name="connsiteY0" fmla="*/ 595529 h 1332405"/>
                  <a:gd name="connsiteX1" fmla="*/ 2336443 w 2336443"/>
                  <a:gd name="connsiteY1" fmla="*/ 623791 h 1332405"/>
                  <a:gd name="connsiteX2" fmla="*/ 1107901 w 2336443"/>
                  <a:gd name="connsiteY2" fmla="*/ 1332405 h 1332405"/>
                  <a:gd name="connsiteX3" fmla="*/ 0 w 2336443"/>
                  <a:gd name="connsiteY3" fmla="*/ 595529 h 1332405"/>
                  <a:gd name="connsiteX0" fmla="*/ 0 w 2336443"/>
                  <a:gd name="connsiteY0" fmla="*/ 607496 h 1344372"/>
                  <a:gd name="connsiteX1" fmla="*/ 2336443 w 2336443"/>
                  <a:gd name="connsiteY1" fmla="*/ 635758 h 1344372"/>
                  <a:gd name="connsiteX2" fmla="*/ 1107901 w 2336443"/>
                  <a:gd name="connsiteY2" fmla="*/ 1344372 h 1344372"/>
                  <a:gd name="connsiteX3" fmla="*/ 0 w 2336443"/>
                  <a:gd name="connsiteY3" fmla="*/ 607496 h 1344372"/>
                  <a:gd name="connsiteX0" fmla="*/ 0 w 2336443"/>
                  <a:gd name="connsiteY0" fmla="*/ 615075 h 1351951"/>
                  <a:gd name="connsiteX1" fmla="*/ 2336443 w 2336443"/>
                  <a:gd name="connsiteY1" fmla="*/ 643337 h 1351951"/>
                  <a:gd name="connsiteX2" fmla="*/ 1107901 w 2336443"/>
                  <a:gd name="connsiteY2" fmla="*/ 1351951 h 1351951"/>
                  <a:gd name="connsiteX3" fmla="*/ 0 w 2336443"/>
                  <a:gd name="connsiteY3" fmla="*/ 615075 h 135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6443" h="1351951">
                    <a:moveTo>
                      <a:pt x="0" y="615075"/>
                    </a:moveTo>
                    <a:cubicBezTo>
                      <a:pt x="317297" y="53411"/>
                      <a:pt x="1596905" y="-441167"/>
                      <a:pt x="2336443" y="643337"/>
                    </a:cubicBezTo>
                    <a:cubicBezTo>
                      <a:pt x="1488442" y="354792"/>
                      <a:pt x="1483378" y="499152"/>
                      <a:pt x="1107901" y="1351951"/>
                    </a:cubicBezTo>
                    <a:cubicBezTo>
                      <a:pt x="625682" y="48820"/>
                      <a:pt x="65604" y="636610"/>
                      <a:pt x="0" y="615075"/>
                    </a:cubicBezTo>
                    <a:close/>
                  </a:path>
                </a:pathLst>
              </a:custGeom>
              <a:solidFill>
                <a:srgbClr val="CAB8B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Oval 11">
                <a:extLst>
                  <a:ext uri="{FF2B5EF4-FFF2-40B4-BE49-F238E27FC236}">
                    <a16:creationId xmlns:a16="http://schemas.microsoft.com/office/drawing/2014/main" id="{76C106D4-9E64-E696-70EF-9B1806AAE606}"/>
                  </a:ext>
                </a:extLst>
              </p:cNvPr>
              <p:cNvSpPr/>
              <p:nvPr/>
            </p:nvSpPr>
            <p:spPr>
              <a:xfrm>
                <a:off x="3387246" y="2781355"/>
                <a:ext cx="532264" cy="349728"/>
              </a:xfrm>
              <a:custGeom>
                <a:avLst/>
                <a:gdLst>
                  <a:gd name="connsiteX0" fmla="*/ 0 w 590963"/>
                  <a:gd name="connsiteY0" fmla="*/ 169461 h 338922"/>
                  <a:gd name="connsiteX1" fmla="*/ 295482 w 590963"/>
                  <a:gd name="connsiteY1" fmla="*/ 0 h 338922"/>
                  <a:gd name="connsiteX2" fmla="*/ 590964 w 590963"/>
                  <a:gd name="connsiteY2" fmla="*/ 169461 h 338922"/>
                  <a:gd name="connsiteX3" fmla="*/ 295482 w 590963"/>
                  <a:gd name="connsiteY3" fmla="*/ 338922 h 338922"/>
                  <a:gd name="connsiteX4" fmla="*/ 0 w 590963"/>
                  <a:gd name="connsiteY4" fmla="*/ 169461 h 338922"/>
                  <a:gd name="connsiteX0" fmla="*/ 0 w 599177"/>
                  <a:gd name="connsiteY0" fmla="*/ 21183 h 190644"/>
                  <a:gd name="connsiteX1" fmla="*/ 590964 w 599177"/>
                  <a:gd name="connsiteY1" fmla="*/ 21183 h 190644"/>
                  <a:gd name="connsiteX2" fmla="*/ 295482 w 599177"/>
                  <a:gd name="connsiteY2" fmla="*/ 190644 h 190644"/>
                  <a:gd name="connsiteX3" fmla="*/ 0 w 599177"/>
                  <a:gd name="connsiteY3" fmla="*/ 21183 h 190644"/>
                  <a:gd name="connsiteX0" fmla="*/ 16 w 591002"/>
                  <a:gd name="connsiteY0" fmla="*/ 180267 h 349728"/>
                  <a:gd name="connsiteX1" fmla="*/ 283287 w 591002"/>
                  <a:gd name="connsiteY1" fmla="*/ 0 h 349728"/>
                  <a:gd name="connsiteX2" fmla="*/ 590980 w 591002"/>
                  <a:gd name="connsiteY2" fmla="*/ 180267 h 349728"/>
                  <a:gd name="connsiteX3" fmla="*/ 295498 w 591002"/>
                  <a:gd name="connsiteY3" fmla="*/ 349728 h 349728"/>
                  <a:gd name="connsiteX4" fmla="*/ 16 w 591002"/>
                  <a:gd name="connsiteY4" fmla="*/ 180267 h 349728"/>
                  <a:gd name="connsiteX0" fmla="*/ 16 w 597188"/>
                  <a:gd name="connsiteY0" fmla="*/ 180267 h 349728"/>
                  <a:gd name="connsiteX1" fmla="*/ 283287 w 597188"/>
                  <a:gd name="connsiteY1" fmla="*/ 0 h 349728"/>
                  <a:gd name="connsiteX2" fmla="*/ 590980 w 597188"/>
                  <a:gd name="connsiteY2" fmla="*/ 180267 h 349728"/>
                  <a:gd name="connsiteX3" fmla="*/ 295498 w 597188"/>
                  <a:gd name="connsiteY3" fmla="*/ 349728 h 349728"/>
                  <a:gd name="connsiteX4" fmla="*/ 16 w 597188"/>
                  <a:gd name="connsiteY4" fmla="*/ 180267 h 349728"/>
                  <a:gd name="connsiteX0" fmla="*/ 69 w 597241"/>
                  <a:gd name="connsiteY0" fmla="*/ 180267 h 349728"/>
                  <a:gd name="connsiteX1" fmla="*/ 283340 w 597241"/>
                  <a:gd name="connsiteY1" fmla="*/ 0 h 349728"/>
                  <a:gd name="connsiteX2" fmla="*/ 591033 w 597241"/>
                  <a:gd name="connsiteY2" fmla="*/ 180267 h 349728"/>
                  <a:gd name="connsiteX3" fmla="*/ 295551 w 597241"/>
                  <a:gd name="connsiteY3" fmla="*/ 349728 h 349728"/>
                  <a:gd name="connsiteX4" fmla="*/ 69 w 597241"/>
                  <a:gd name="connsiteY4" fmla="*/ 180267 h 349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241" h="349728">
                    <a:moveTo>
                      <a:pt x="69" y="180267"/>
                    </a:moveTo>
                    <a:cubicBezTo>
                      <a:pt x="-1966" y="121979"/>
                      <a:pt x="39492" y="22860"/>
                      <a:pt x="283340" y="0"/>
                    </a:cubicBezTo>
                    <a:cubicBezTo>
                      <a:pt x="672541" y="30480"/>
                      <a:pt x="588998" y="147379"/>
                      <a:pt x="591033" y="180267"/>
                    </a:cubicBezTo>
                    <a:cubicBezTo>
                      <a:pt x="593068" y="213155"/>
                      <a:pt x="458741" y="349728"/>
                      <a:pt x="295551" y="349728"/>
                    </a:cubicBezTo>
                    <a:cubicBezTo>
                      <a:pt x="132361" y="349728"/>
                      <a:pt x="2104" y="238555"/>
                      <a:pt x="69" y="180267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Oval 11">
                <a:extLst>
                  <a:ext uri="{FF2B5EF4-FFF2-40B4-BE49-F238E27FC236}">
                    <a16:creationId xmlns:a16="http://schemas.microsoft.com/office/drawing/2014/main" id="{840F042A-4A6E-AF90-C12F-A0B2C885BAB5}"/>
                  </a:ext>
                </a:extLst>
              </p:cNvPr>
              <p:cNvSpPr/>
              <p:nvPr/>
            </p:nvSpPr>
            <p:spPr>
              <a:xfrm>
                <a:off x="3498446" y="2919934"/>
                <a:ext cx="263699" cy="112060"/>
              </a:xfrm>
              <a:custGeom>
                <a:avLst/>
                <a:gdLst>
                  <a:gd name="connsiteX0" fmla="*/ 0 w 590963"/>
                  <a:gd name="connsiteY0" fmla="*/ 169461 h 338922"/>
                  <a:gd name="connsiteX1" fmla="*/ 295482 w 590963"/>
                  <a:gd name="connsiteY1" fmla="*/ 0 h 338922"/>
                  <a:gd name="connsiteX2" fmla="*/ 590964 w 590963"/>
                  <a:gd name="connsiteY2" fmla="*/ 169461 h 338922"/>
                  <a:gd name="connsiteX3" fmla="*/ 295482 w 590963"/>
                  <a:gd name="connsiteY3" fmla="*/ 338922 h 338922"/>
                  <a:gd name="connsiteX4" fmla="*/ 0 w 590963"/>
                  <a:gd name="connsiteY4" fmla="*/ 169461 h 338922"/>
                  <a:gd name="connsiteX0" fmla="*/ 0 w 599177"/>
                  <a:gd name="connsiteY0" fmla="*/ 21183 h 190644"/>
                  <a:gd name="connsiteX1" fmla="*/ 590964 w 599177"/>
                  <a:gd name="connsiteY1" fmla="*/ 21183 h 190644"/>
                  <a:gd name="connsiteX2" fmla="*/ 295482 w 599177"/>
                  <a:gd name="connsiteY2" fmla="*/ 190644 h 190644"/>
                  <a:gd name="connsiteX3" fmla="*/ 0 w 599177"/>
                  <a:gd name="connsiteY3" fmla="*/ 21183 h 190644"/>
                  <a:gd name="connsiteX0" fmla="*/ 16 w 591002"/>
                  <a:gd name="connsiteY0" fmla="*/ 180267 h 349728"/>
                  <a:gd name="connsiteX1" fmla="*/ 283287 w 591002"/>
                  <a:gd name="connsiteY1" fmla="*/ 0 h 349728"/>
                  <a:gd name="connsiteX2" fmla="*/ 590980 w 591002"/>
                  <a:gd name="connsiteY2" fmla="*/ 180267 h 349728"/>
                  <a:gd name="connsiteX3" fmla="*/ 295498 w 591002"/>
                  <a:gd name="connsiteY3" fmla="*/ 349728 h 349728"/>
                  <a:gd name="connsiteX4" fmla="*/ 16 w 591002"/>
                  <a:gd name="connsiteY4" fmla="*/ 180267 h 349728"/>
                  <a:gd name="connsiteX0" fmla="*/ 16 w 597188"/>
                  <a:gd name="connsiteY0" fmla="*/ 180267 h 349728"/>
                  <a:gd name="connsiteX1" fmla="*/ 283287 w 597188"/>
                  <a:gd name="connsiteY1" fmla="*/ 0 h 349728"/>
                  <a:gd name="connsiteX2" fmla="*/ 590980 w 597188"/>
                  <a:gd name="connsiteY2" fmla="*/ 180267 h 349728"/>
                  <a:gd name="connsiteX3" fmla="*/ 295498 w 597188"/>
                  <a:gd name="connsiteY3" fmla="*/ 349728 h 349728"/>
                  <a:gd name="connsiteX4" fmla="*/ 16 w 597188"/>
                  <a:gd name="connsiteY4" fmla="*/ 180267 h 349728"/>
                  <a:gd name="connsiteX0" fmla="*/ 69 w 597241"/>
                  <a:gd name="connsiteY0" fmla="*/ 180267 h 349728"/>
                  <a:gd name="connsiteX1" fmla="*/ 283340 w 597241"/>
                  <a:gd name="connsiteY1" fmla="*/ 0 h 349728"/>
                  <a:gd name="connsiteX2" fmla="*/ 591033 w 597241"/>
                  <a:gd name="connsiteY2" fmla="*/ 180267 h 349728"/>
                  <a:gd name="connsiteX3" fmla="*/ 295551 w 597241"/>
                  <a:gd name="connsiteY3" fmla="*/ 349728 h 349728"/>
                  <a:gd name="connsiteX4" fmla="*/ 69 w 597241"/>
                  <a:gd name="connsiteY4" fmla="*/ 180267 h 349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241" h="349728">
                    <a:moveTo>
                      <a:pt x="69" y="180267"/>
                    </a:moveTo>
                    <a:cubicBezTo>
                      <a:pt x="-1966" y="121979"/>
                      <a:pt x="39492" y="22860"/>
                      <a:pt x="283340" y="0"/>
                    </a:cubicBezTo>
                    <a:cubicBezTo>
                      <a:pt x="672541" y="30480"/>
                      <a:pt x="588998" y="147379"/>
                      <a:pt x="591033" y="180267"/>
                    </a:cubicBezTo>
                    <a:cubicBezTo>
                      <a:pt x="593068" y="213155"/>
                      <a:pt x="458741" y="349728"/>
                      <a:pt x="295551" y="349728"/>
                    </a:cubicBezTo>
                    <a:cubicBezTo>
                      <a:pt x="132361" y="349728"/>
                      <a:pt x="2104" y="238555"/>
                      <a:pt x="69" y="180267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908BFF0D-51FB-1AB3-65E1-BB1BCC3C58A8}"/>
                  </a:ext>
                </a:extLst>
              </p:cNvPr>
              <p:cNvSpPr/>
              <p:nvPr/>
            </p:nvSpPr>
            <p:spPr>
              <a:xfrm rot="7630975">
                <a:off x="3134522" y="2406775"/>
                <a:ext cx="914400" cy="914400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 10">
                <a:extLst>
                  <a:ext uri="{FF2B5EF4-FFF2-40B4-BE49-F238E27FC236}">
                    <a16:creationId xmlns:a16="http://schemas.microsoft.com/office/drawing/2014/main" id="{76F5D701-C2A2-546F-6184-EA8D30C6732A}"/>
                  </a:ext>
                </a:extLst>
              </p:cNvPr>
              <p:cNvSpPr/>
              <p:nvPr/>
            </p:nvSpPr>
            <p:spPr>
              <a:xfrm>
                <a:off x="3796197" y="1787212"/>
                <a:ext cx="1459231" cy="1224928"/>
              </a:xfrm>
              <a:custGeom>
                <a:avLst/>
                <a:gdLst>
                  <a:gd name="connsiteX0" fmla="*/ 0 w 836440"/>
                  <a:gd name="connsiteY0" fmla="*/ 0 h 421163"/>
                  <a:gd name="connsiteX1" fmla="*/ 836440 w 836440"/>
                  <a:gd name="connsiteY1" fmla="*/ 0 h 421163"/>
                  <a:gd name="connsiteX2" fmla="*/ 836440 w 836440"/>
                  <a:gd name="connsiteY2" fmla="*/ 421163 h 421163"/>
                  <a:gd name="connsiteX3" fmla="*/ 0 w 836440"/>
                  <a:gd name="connsiteY3" fmla="*/ 421163 h 421163"/>
                  <a:gd name="connsiteX4" fmla="*/ 0 w 836440"/>
                  <a:gd name="connsiteY4" fmla="*/ 0 h 421163"/>
                  <a:gd name="connsiteX0" fmla="*/ 318052 w 1154492"/>
                  <a:gd name="connsiteY0" fmla="*/ 0 h 421163"/>
                  <a:gd name="connsiteX1" fmla="*/ 1154492 w 1154492"/>
                  <a:gd name="connsiteY1" fmla="*/ 0 h 421163"/>
                  <a:gd name="connsiteX2" fmla="*/ 1154492 w 1154492"/>
                  <a:gd name="connsiteY2" fmla="*/ 421163 h 421163"/>
                  <a:gd name="connsiteX3" fmla="*/ 0 w 1154492"/>
                  <a:gd name="connsiteY3" fmla="*/ 341650 h 421163"/>
                  <a:gd name="connsiteX4" fmla="*/ 318052 w 1154492"/>
                  <a:gd name="connsiteY4" fmla="*/ 0 h 421163"/>
                  <a:gd name="connsiteX0" fmla="*/ 0 w 1154492"/>
                  <a:gd name="connsiteY0" fmla="*/ 341650 h 421163"/>
                  <a:gd name="connsiteX1" fmla="*/ 1154492 w 1154492"/>
                  <a:gd name="connsiteY1" fmla="*/ 0 h 421163"/>
                  <a:gd name="connsiteX2" fmla="*/ 1154492 w 1154492"/>
                  <a:gd name="connsiteY2" fmla="*/ 421163 h 421163"/>
                  <a:gd name="connsiteX3" fmla="*/ 0 w 1154492"/>
                  <a:gd name="connsiteY3" fmla="*/ 341650 h 421163"/>
                  <a:gd name="connsiteX0" fmla="*/ 0 w 1154492"/>
                  <a:gd name="connsiteY0" fmla="*/ 757081 h 836594"/>
                  <a:gd name="connsiteX1" fmla="*/ 1154492 w 1154492"/>
                  <a:gd name="connsiteY1" fmla="*/ 415431 h 836594"/>
                  <a:gd name="connsiteX2" fmla="*/ 1154492 w 1154492"/>
                  <a:gd name="connsiteY2" fmla="*/ 836594 h 836594"/>
                  <a:gd name="connsiteX3" fmla="*/ 0 w 1154492"/>
                  <a:gd name="connsiteY3" fmla="*/ 757081 h 836594"/>
                  <a:gd name="connsiteX0" fmla="*/ 0 w 1154492"/>
                  <a:gd name="connsiteY0" fmla="*/ 704751 h 784264"/>
                  <a:gd name="connsiteX1" fmla="*/ 1154492 w 1154492"/>
                  <a:gd name="connsiteY1" fmla="*/ 363101 h 784264"/>
                  <a:gd name="connsiteX2" fmla="*/ 1154492 w 1154492"/>
                  <a:gd name="connsiteY2" fmla="*/ 784264 h 784264"/>
                  <a:gd name="connsiteX3" fmla="*/ 0 w 1154492"/>
                  <a:gd name="connsiteY3" fmla="*/ 704751 h 784264"/>
                  <a:gd name="connsiteX0" fmla="*/ 0 w 1154492"/>
                  <a:gd name="connsiteY0" fmla="*/ 853363 h 932876"/>
                  <a:gd name="connsiteX1" fmla="*/ 1154492 w 1154492"/>
                  <a:gd name="connsiteY1" fmla="*/ 511713 h 932876"/>
                  <a:gd name="connsiteX2" fmla="*/ 1154492 w 1154492"/>
                  <a:gd name="connsiteY2" fmla="*/ 932876 h 932876"/>
                  <a:gd name="connsiteX3" fmla="*/ 0 w 1154492"/>
                  <a:gd name="connsiteY3" fmla="*/ 853363 h 932876"/>
                  <a:gd name="connsiteX0" fmla="*/ 0 w 1154492"/>
                  <a:gd name="connsiteY0" fmla="*/ 875906 h 955419"/>
                  <a:gd name="connsiteX1" fmla="*/ 1154492 w 1154492"/>
                  <a:gd name="connsiteY1" fmla="*/ 534256 h 955419"/>
                  <a:gd name="connsiteX2" fmla="*/ 1154492 w 1154492"/>
                  <a:gd name="connsiteY2" fmla="*/ 955419 h 955419"/>
                  <a:gd name="connsiteX3" fmla="*/ 0 w 1154492"/>
                  <a:gd name="connsiteY3" fmla="*/ 875906 h 955419"/>
                  <a:gd name="connsiteX0" fmla="*/ 0 w 1154492"/>
                  <a:gd name="connsiteY0" fmla="*/ 881231 h 960744"/>
                  <a:gd name="connsiteX1" fmla="*/ 1154492 w 1154492"/>
                  <a:gd name="connsiteY1" fmla="*/ 539581 h 960744"/>
                  <a:gd name="connsiteX2" fmla="*/ 1154492 w 1154492"/>
                  <a:gd name="connsiteY2" fmla="*/ 960744 h 960744"/>
                  <a:gd name="connsiteX3" fmla="*/ 0 w 1154492"/>
                  <a:gd name="connsiteY3" fmla="*/ 881231 h 960744"/>
                  <a:gd name="connsiteX0" fmla="*/ 0 w 1154492"/>
                  <a:gd name="connsiteY0" fmla="*/ 0 h 79513"/>
                  <a:gd name="connsiteX1" fmla="*/ 1154492 w 1154492"/>
                  <a:gd name="connsiteY1" fmla="*/ 79513 h 79513"/>
                  <a:gd name="connsiteX2" fmla="*/ 0 w 1154492"/>
                  <a:gd name="connsiteY2" fmla="*/ 0 h 79513"/>
                  <a:gd name="connsiteX0" fmla="*/ 0 w 1326771"/>
                  <a:gd name="connsiteY0" fmla="*/ 0 h 212034"/>
                  <a:gd name="connsiteX1" fmla="*/ 1326771 w 1326771"/>
                  <a:gd name="connsiteY1" fmla="*/ 212034 h 212034"/>
                  <a:gd name="connsiteX2" fmla="*/ 0 w 1326771"/>
                  <a:gd name="connsiteY2" fmla="*/ 0 h 212034"/>
                  <a:gd name="connsiteX0" fmla="*/ 0 w 1326771"/>
                  <a:gd name="connsiteY0" fmla="*/ 826332 h 1038366"/>
                  <a:gd name="connsiteX1" fmla="*/ 1326771 w 1326771"/>
                  <a:gd name="connsiteY1" fmla="*/ 1038366 h 1038366"/>
                  <a:gd name="connsiteX2" fmla="*/ 0 w 1326771"/>
                  <a:gd name="connsiteY2" fmla="*/ 826332 h 1038366"/>
                  <a:gd name="connsiteX0" fmla="*/ 0 w 1432788"/>
                  <a:gd name="connsiteY0" fmla="*/ 845422 h 1030951"/>
                  <a:gd name="connsiteX1" fmla="*/ 1432788 w 1432788"/>
                  <a:gd name="connsiteY1" fmla="*/ 1030951 h 1030951"/>
                  <a:gd name="connsiteX2" fmla="*/ 0 w 1432788"/>
                  <a:gd name="connsiteY2" fmla="*/ 845422 h 1030951"/>
                  <a:gd name="connsiteX0" fmla="*/ 0 w 1432788"/>
                  <a:gd name="connsiteY0" fmla="*/ 851304 h 1036833"/>
                  <a:gd name="connsiteX1" fmla="*/ 1432788 w 1432788"/>
                  <a:gd name="connsiteY1" fmla="*/ 1036833 h 1036833"/>
                  <a:gd name="connsiteX2" fmla="*/ 0 w 1432788"/>
                  <a:gd name="connsiteY2" fmla="*/ 851304 h 1036833"/>
                  <a:gd name="connsiteX0" fmla="*/ 0 w 1432788"/>
                  <a:gd name="connsiteY0" fmla="*/ 851304 h 1036833"/>
                  <a:gd name="connsiteX1" fmla="*/ 1432788 w 1432788"/>
                  <a:gd name="connsiteY1" fmla="*/ 1036833 h 1036833"/>
                  <a:gd name="connsiteX2" fmla="*/ 0 w 1432788"/>
                  <a:gd name="connsiteY2" fmla="*/ 851304 h 1036833"/>
                  <a:gd name="connsiteX0" fmla="*/ 19287 w 1452075"/>
                  <a:gd name="connsiteY0" fmla="*/ 903121 h 1088650"/>
                  <a:gd name="connsiteX1" fmla="*/ 1452075 w 1452075"/>
                  <a:gd name="connsiteY1" fmla="*/ 1088650 h 1088650"/>
                  <a:gd name="connsiteX2" fmla="*/ 19287 w 1452075"/>
                  <a:gd name="connsiteY2" fmla="*/ 903121 h 1088650"/>
                  <a:gd name="connsiteX0" fmla="*/ 18247 w 1451035"/>
                  <a:gd name="connsiteY0" fmla="*/ 914828 h 1100357"/>
                  <a:gd name="connsiteX1" fmla="*/ 1451035 w 1451035"/>
                  <a:gd name="connsiteY1" fmla="*/ 1100357 h 1100357"/>
                  <a:gd name="connsiteX2" fmla="*/ 18247 w 1451035"/>
                  <a:gd name="connsiteY2" fmla="*/ 914828 h 1100357"/>
                  <a:gd name="connsiteX0" fmla="*/ 18247 w 1451035"/>
                  <a:gd name="connsiteY0" fmla="*/ 914828 h 1225046"/>
                  <a:gd name="connsiteX1" fmla="*/ 1451035 w 1451035"/>
                  <a:gd name="connsiteY1" fmla="*/ 1100357 h 1225046"/>
                  <a:gd name="connsiteX2" fmla="*/ 18247 w 1451035"/>
                  <a:gd name="connsiteY2" fmla="*/ 914828 h 1225046"/>
                  <a:gd name="connsiteX0" fmla="*/ 18247 w 1451035"/>
                  <a:gd name="connsiteY0" fmla="*/ 914828 h 1257925"/>
                  <a:gd name="connsiteX1" fmla="*/ 1451035 w 1451035"/>
                  <a:gd name="connsiteY1" fmla="*/ 1100357 h 1257925"/>
                  <a:gd name="connsiteX2" fmla="*/ 18247 w 1451035"/>
                  <a:gd name="connsiteY2" fmla="*/ 914828 h 1257925"/>
                  <a:gd name="connsiteX0" fmla="*/ 14503 w 1447291"/>
                  <a:gd name="connsiteY0" fmla="*/ 903122 h 1246219"/>
                  <a:gd name="connsiteX1" fmla="*/ 1447291 w 1447291"/>
                  <a:gd name="connsiteY1" fmla="*/ 1088651 h 1246219"/>
                  <a:gd name="connsiteX2" fmla="*/ 14503 w 1447291"/>
                  <a:gd name="connsiteY2" fmla="*/ 903122 h 1246219"/>
                  <a:gd name="connsiteX0" fmla="*/ 26095 w 1458883"/>
                  <a:gd name="connsiteY0" fmla="*/ 951458 h 1294555"/>
                  <a:gd name="connsiteX1" fmla="*/ 1458883 w 1458883"/>
                  <a:gd name="connsiteY1" fmla="*/ 1136987 h 1294555"/>
                  <a:gd name="connsiteX2" fmla="*/ 26095 w 1458883"/>
                  <a:gd name="connsiteY2" fmla="*/ 951458 h 1294555"/>
                  <a:gd name="connsiteX0" fmla="*/ 26443 w 1459231"/>
                  <a:gd name="connsiteY0" fmla="*/ 881831 h 1224928"/>
                  <a:gd name="connsiteX1" fmla="*/ 1459231 w 1459231"/>
                  <a:gd name="connsiteY1" fmla="*/ 1067360 h 1224928"/>
                  <a:gd name="connsiteX2" fmla="*/ 26443 w 1459231"/>
                  <a:gd name="connsiteY2" fmla="*/ 881831 h 1224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9231" h="1224928">
                    <a:moveTo>
                      <a:pt x="26443" y="881831"/>
                    </a:moveTo>
                    <a:cubicBezTo>
                      <a:pt x="-154153" y="554944"/>
                      <a:pt x="619409" y="-1030900"/>
                      <a:pt x="1459231" y="1067360"/>
                    </a:cubicBezTo>
                    <a:cubicBezTo>
                      <a:pt x="1140661" y="1363326"/>
                      <a:pt x="371517" y="1208717"/>
                      <a:pt x="26443" y="881831"/>
                    </a:cubicBezTo>
                    <a:close/>
                  </a:path>
                </a:pathLst>
              </a:custGeom>
              <a:solidFill>
                <a:srgbClr val="694B4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2A77003-290B-3766-2A77-8F6D9145D575}"/>
                  </a:ext>
                </a:extLst>
              </p:cNvPr>
              <p:cNvSpPr/>
              <p:nvPr/>
            </p:nvSpPr>
            <p:spPr>
              <a:xfrm>
                <a:off x="4036928" y="2160573"/>
                <a:ext cx="734012" cy="73401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DE3754-D45C-81BE-3940-AB53CCF92528}"/>
                  </a:ext>
                </a:extLst>
              </p:cNvPr>
              <p:cNvSpPr/>
              <p:nvPr/>
            </p:nvSpPr>
            <p:spPr>
              <a:xfrm>
                <a:off x="4196961" y="2527579"/>
                <a:ext cx="143729" cy="14372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3E983D3-A589-8188-D00F-20D947F934F1}"/>
                  </a:ext>
                </a:extLst>
              </p:cNvPr>
              <p:cNvSpPr/>
              <p:nvPr/>
            </p:nvSpPr>
            <p:spPr>
              <a:xfrm>
                <a:off x="4402672" y="2373510"/>
                <a:ext cx="178749" cy="17874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ADAE35C-1B0F-5361-451A-19C76F5E711A}"/>
                  </a:ext>
                </a:extLst>
              </p:cNvPr>
              <p:cNvSpPr/>
              <p:nvPr/>
            </p:nvSpPr>
            <p:spPr>
              <a:xfrm>
                <a:off x="4333180" y="2057455"/>
                <a:ext cx="144780" cy="22860"/>
              </a:xfrm>
              <a:custGeom>
                <a:avLst/>
                <a:gdLst>
                  <a:gd name="connsiteX0" fmla="*/ 0 w 144780"/>
                  <a:gd name="connsiteY0" fmla="*/ 0 h 22860"/>
                  <a:gd name="connsiteX1" fmla="*/ 129540 w 144780"/>
                  <a:gd name="connsiteY1" fmla="*/ 15240 h 22860"/>
                  <a:gd name="connsiteX2" fmla="*/ 144780 w 144780"/>
                  <a:gd name="connsiteY2" fmla="*/ 22860 h 22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4780" h="22860">
                    <a:moveTo>
                      <a:pt x="0" y="0"/>
                    </a:moveTo>
                    <a:cubicBezTo>
                      <a:pt x="63647" y="4546"/>
                      <a:pt x="84359" y="-2832"/>
                      <a:pt x="129540" y="15240"/>
                    </a:cubicBezTo>
                    <a:cubicBezTo>
                      <a:pt x="134813" y="17349"/>
                      <a:pt x="139700" y="20320"/>
                      <a:pt x="144780" y="2286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Rectangle 17">
                <a:extLst>
                  <a:ext uri="{FF2B5EF4-FFF2-40B4-BE49-F238E27FC236}">
                    <a16:creationId xmlns:a16="http://schemas.microsoft.com/office/drawing/2014/main" id="{61913CCB-122F-9CD9-2A05-8D0DDF79B672}"/>
                  </a:ext>
                </a:extLst>
              </p:cNvPr>
              <p:cNvSpPr/>
              <p:nvPr/>
            </p:nvSpPr>
            <p:spPr>
              <a:xfrm>
                <a:off x="5417138" y="5878461"/>
                <a:ext cx="459817" cy="862710"/>
              </a:xfrm>
              <a:custGeom>
                <a:avLst/>
                <a:gdLst>
                  <a:gd name="connsiteX0" fmla="*/ 0 w 243046"/>
                  <a:gd name="connsiteY0" fmla="*/ 0 h 741267"/>
                  <a:gd name="connsiteX1" fmla="*/ 243046 w 243046"/>
                  <a:gd name="connsiteY1" fmla="*/ 0 h 741267"/>
                  <a:gd name="connsiteX2" fmla="*/ 243046 w 243046"/>
                  <a:gd name="connsiteY2" fmla="*/ 741267 h 741267"/>
                  <a:gd name="connsiteX3" fmla="*/ 0 w 243046"/>
                  <a:gd name="connsiteY3" fmla="*/ 741267 h 741267"/>
                  <a:gd name="connsiteX4" fmla="*/ 0 w 243046"/>
                  <a:gd name="connsiteY4" fmla="*/ 0 h 741267"/>
                  <a:gd name="connsiteX0" fmla="*/ 0 w 255746"/>
                  <a:gd name="connsiteY0" fmla="*/ 0 h 817467"/>
                  <a:gd name="connsiteX1" fmla="*/ 255746 w 255746"/>
                  <a:gd name="connsiteY1" fmla="*/ 76200 h 817467"/>
                  <a:gd name="connsiteX2" fmla="*/ 255746 w 255746"/>
                  <a:gd name="connsiteY2" fmla="*/ 817467 h 817467"/>
                  <a:gd name="connsiteX3" fmla="*/ 12700 w 255746"/>
                  <a:gd name="connsiteY3" fmla="*/ 817467 h 817467"/>
                  <a:gd name="connsiteX4" fmla="*/ 0 w 255746"/>
                  <a:gd name="connsiteY4" fmla="*/ 0 h 817467"/>
                  <a:gd name="connsiteX0" fmla="*/ 0 w 255746"/>
                  <a:gd name="connsiteY0" fmla="*/ 0 h 817467"/>
                  <a:gd name="connsiteX1" fmla="*/ 211296 w 255746"/>
                  <a:gd name="connsiteY1" fmla="*/ 31750 h 817467"/>
                  <a:gd name="connsiteX2" fmla="*/ 255746 w 255746"/>
                  <a:gd name="connsiteY2" fmla="*/ 817467 h 817467"/>
                  <a:gd name="connsiteX3" fmla="*/ 12700 w 255746"/>
                  <a:gd name="connsiteY3" fmla="*/ 817467 h 817467"/>
                  <a:gd name="connsiteX4" fmla="*/ 0 w 255746"/>
                  <a:gd name="connsiteY4" fmla="*/ 0 h 817467"/>
                  <a:gd name="connsiteX0" fmla="*/ 165100 w 420846"/>
                  <a:gd name="connsiteY0" fmla="*/ 0 h 817467"/>
                  <a:gd name="connsiteX1" fmla="*/ 376396 w 420846"/>
                  <a:gd name="connsiteY1" fmla="*/ 31750 h 817467"/>
                  <a:gd name="connsiteX2" fmla="*/ 420846 w 420846"/>
                  <a:gd name="connsiteY2" fmla="*/ 817467 h 817467"/>
                  <a:gd name="connsiteX3" fmla="*/ 0 w 420846"/>
                  <a:gd name="connsiteY3" fmla="*/ 792067 h 817467"/>
                  <a:gd name="connsiteX4" fmla="*/ 165100 w 420846"/>
                  <a:gd name="connsiteY4" fmla="*/ 0 h 817467"/>
                  <a:gd name="connsiteX0" fmla="*/ 165100 w 376396"/>
                  <a:gd name="connsiteY0" fmla="*/ 0 h 792067"/>
                  <a:gd name="connsiteX1" fmla="*/ 376396 w 376396"/>
                  <a:gd name="connsiteY1" fmla="*/ 31750 h 792067"/>
                  <a:gd name="connsiteX2" fmla="*/ 223996 w 376396"/>
                  <a:gd name="connsiteY2" fmla="*/ 779367 h 792067"/>
                  <a:gd name="connsiteX3" fmla="*/ 0 w 376396"/>
                  <a:gd name="connsiteY3" fmla="*/ 792067 h 792067"/>
                  <a:gd name="connsiteX4" fmla="*/ 165100 w 376396"/>
                  <a:gd name="connsiteY4" fmla="*/ 0 h 792067"/>
                  <a:gd name="connsiteX0" fmla="*/ 165100 w 376396"/>
                  <a:gd name="connsiteY0" fmla="*/ 0 h 792067"/>
                  <a:gd name="connsiteX1" fmla="*/ 376396 w 376396"/>
                  <a:gd name="connsiteY1" fmla="*/ 31750 h 792067"/>
                  <a:gd name="connsiteX2" fmla="*/ 335121 w 376396"/>
                  <a:gd name="connsiteY2" fmla="*/ 792067 h 792067"/>
                  <a:gd name="connsiteX3" fmla="*/ 0 w 376396"/>
                  <a:gd name="connsiteY3" fmla="*/ 792067 h 792067"/>
                  <a:gd name="connsiteX4" fmla="*/ 165100 w 376396"/>
                  <a:gd name="connsiteY4" fmla="*/ 0 h 792067"/>
                  <a:gd name="connsiteX0" fmla="*/ 165100 w 481171"/>
                  <a:gd name="connsiteY0" fmla="*/ 0 h 792067"/>
                  <a:gd name="connsiteX1" fmla="*/ 481171 w 481171"/>
                  <a:gd name="connsiteY1" fmla="*/ 57150 h 792067"/>
                  <a:gd name="connsiteX2" fmla="*/ 335121 w 481171"/>
                  <a:gd name="connsiteY2" fmla="*/ 792067 h 792067"/>
                  <a:gd name="connsiteX3" fmla="*/ 0 w 481171"/>
                  <a:gd name="connsiteY3" fmla="*/ 792067 h 792067"/>
                  <a:gd name="connsiteX4" fmla="*/ 165100 w 481171"/>
                  <a:gd name="connsiteY4" fmla="*/ 0 h 792067"/>
                  <a:gd name="connsiteX0" fmla="*/ 136525 w 481171"/>
                  <a:gd name="connsiteY0" fmla="*/ 0 h 817467"/>
                  <a:gd name="connsiteX1" fmla="*/ 481171 w 481171"/>
                  <a:gd name="connsiteY1" fmla="*/ 82550 h 817467"/>
                  <a:gd name="connsiteX2" fmla="*/ 335121 w 481171"/>
                  <a:gd name="connsiteY2" fmla="*/ 817467 h 817467"/>
                  <a:gd name="connsiteX3" fmla="*/ 0 w 481171"/>
                  <a:gd name="connsiteY3" fmla="*/ 817467 h 817467"/>
                  <a:gd name="connsiteX4" fmla="*/ 136525 w 481171"/>
                  <a:gd name="connsiteY4" fmla="*/ 0 h 817467"/>
                  <a:gd name="connsiteX0" fmla="*/ 136525 w 481171"/>
                  <a:gd name="connsiteY0" fmla="*/ 0 h 817467"/>
                  <a:gd name="connsiteX1" fmla="*/ 481171 w 481171"/>
                  <a:gd name="connsiteY1" fmla="*/ 82550 h 817467"/>
                  <a:gd name="connsiteX2" fmla="*/ 335121 w 481171"/>
                  <a:gd name="connsiteY2" fmla="*/ 817467 h 817467"/>
                  <a:gd name="connsiteX3" fmla="*/ 0 w 481171"/>
                  <a:gd name="connsiteY3" fmla="*/ 817467 h 817467"/>
                  <a:gd name="connsiteX4" fmla="*/ 136525 w 481171"/>
                  <a:gd name="connsiteY4" fmla="*/ 0 h 817467"/>
                  <a:gd name="connsiteX0" fmla="*/ 136525 w 481171"/>
                  <a:gd name="connsiteY0" fmla="*/ 0 h 817467"/>
                  <a:gd name="connsiteX1" fmla="*/ 481171 w 481171"/>
                  <a:gd name="connsiteY1" fmla="*/ 82550 h 817467"/>
                  <a:gd name="connsiteX2" fmla="*/ 335121 w 481171"/>
                  <a:gd name="connsiteY2" fmla="*/ 817467 h 817467"/>
                  <a:gd name="connsiteX3" fmla="*/ 0 w 481171"/>
                  <a:gd name="connsiteY3" fmla="*/ 817467 h 817467"/>
                  <a:gd name="connsiteX4" fmla="*/ 136525 w 481171"/>
                  <a:gd name="connsiteY4" fmla="*/ 0 h 817467"/>
                  <a:gd name="connsiteX0" fmla="*/ 136525 w 420846"/>
                  <a:gd name="connsiteY0" fmla="*/ 0 h 817467"/>
                  <a:gd name="connsiteX1" fmla="*/ 420846 w 420846"/>
                  <a:gd name="connsiteY1" fmla="*/ 82550 h 817467"/>
                  <a:gd name="connsiteX2" fmla="*/ 335121 w 420846"/>
                  <a:gd name="connsiteY2" fmla="*/ 817467 h 817467"/>
                  <a:gd name="connsiteX3" fmla="*/ 0 w 420846"/>
                  <a:gd name="connsiteY3" fmla="*/ 817467 h 817467"/>
                  <a:gd name="connsiteX4" fmla="*/ 136525 w 420846"/>
                  <a:gd name="connsiteY4" fmla="*/ 0 h 817467"/>
                  <a:gd name="connsiteX0" fmla="*/ 136525 w 462370"/>
                  <a:gd name="connsiteY0" fmla="*/ 0 h 817467"/>
                  <a:gd name="connsiteX1" fmla="*/ 420846 w 462370"/>
                  <a:gd name="connsiteY1" fmla="*/ 82550 h 817467"/>
                  <a:gd name="connsiteX2" fmla="*/ 335121 w 462370"/>
                  <a:gd name="connsiteY2" fmla="*/ 817467 h 817467"/>
                  <a:gd name="connsiteX3" fmla="*/ 0 w 462370"/>
                  <a:gd name="connsiteY3" fmla="*/ 817467 h 817467"/>
                  <a:gd name="connsiteX4" fmla="*/ 136525 w 462370"/>
                  <a:gd name="connsiteY4" fmla="*/ 0 h 817467"/>
                  <a:gd name="connsiteX0" fmla="*/ 136525 w 465663"/>
                  <a:gd name="connsiteY0" fmla="*/ 0 h 817467"/>
                  <a:gd name="connsiteX1" fmla="*/ 420846 w 465663"/>
                  <a:gd name="connsiteY1" fmla="*/ 82550 h 817467"/>
                  <a:gd name="connsiteX2" fmla="*/ 335121 w 465663"/>
                  <a:gd name="connsiteY2" fmla="*/ 817467 h 817467"/>
                  <a:gd name="connsiteX3" fmla="*/ 0 w 465663"/>
                  <a:gd name="connsiteY3" fmla="*/ 817467 h 817467"/>
                  <a:gd name="connsiteX4" fmla="*/ 136525 w 465663"/>
                  <a:gd name="connsiteY4" fmla="*/ 0 h 817467"/>
                  <a:gd name="connsiteX0" fmla="*/ 136525 w 465663"/>
                  <a:gd name="connsiteY0" fmla="*/ 0 h 817467"/>
                  <a:gd name="connsiteX1" fmla="*/ 420846 w 465663"/>
                  <a:gd name="connsiteY1" fmla="*/ 82550 h 817467"/>
                  <a:gd name="connsiteX2" fmla="*/ 335121 w 465663"/>
                  <a:gd name="connsiteY2" fmla="*/ 817467 h 817467"/>
                  <a:gd name="connsiteX3" fmla="*/ 0 w 465663"/>
                  <a:gd name="connsiteY3" fmla="*/ 817467 h 817467"/>
                  <a:gd name="connsiteX4" fmla="*/ 136525 w 465663"/>
                  <a:gd name="connsiteY4" fmla="*/ 0 h 817467"/>
                  <a:gd name="connsiteX0" fmla="*/ 136525 w 465663"/>
                  <a:gd name="connsiteY0" fmla="*/ 0 h 817467"/>
                  <a:gd name="connsiteX1" fmla="*/ 420846 w 465663"/>
                  <a:gd name="connsiteY1" fmla="*/ 82550 h 817467"/>
                  <a:gd name="connsiteX2" fmla="*/ 335121 w 465663"/>
                  <a:gd name="connsiteY2" fmla="*/ 817467 h 817467"/>
                  <a:gd name="connsiteX3" fmla="*/ 0 w 465663"/>
                  <a:gd name="connsiteY3" fmla="*/ 817467 h 817467"/>
                  <a:gd name="connsiteX4" fmla="*/ 136525 w 465663"/>
                  <a:gd name="connsiteY4" fmla="*/ 0 h 817467"/>
                  <a:gd name="connsiteX0" fmla="*/ 136525 w 459817"/>
                  <a:gd name="connsiteY0" fmla="*/ 0 h 817467"/>
                  <a:gd name="connsiteX1" fmla="*/ 413702 w 459817"/>
                  <a:gd name="connsiteY1" fmla="*/ 39688 h 817467"/>
                  <a:gd name="connsiteX2" fmla="*/ 335121 w 459817"/>
                  <a:gd name="connsiteY2" fmla="*/ 817467 h 817467"/>
                  <a:gd name="connsiteX3" fmla="*/ 0 w 459817"/>
                  <a:gd name="connsiteY3" fmla="*/ 817467 h 817467"/>
                  <a:gd name="connsiteX4" fmla="*/ 136525 w 459817"/>
                  <a:gd name="connsiteY4" fmla="*/ 0 h 817467"/>
                  <a:gd name="connsiteX0" fmla="*/ 127000 w 459817"/>
                  <a:gd name="connsiteY0" fmla="*/ 0 h 853185"/>
                  <a:gd name="connsiteX1" fmla="*/ 413702 w 459817"/>
                  <a:gd name="connsiteY1" fmla="*/ 75406 h 853185"/>
                  <a:gd name="connsiteX2" fmla="*/ 335121 w 459817"/>
                  <a:gd name="connsiteY2" fmla="*/ 853185 h 853185"/>
                  <a:gd name="connsiteX3" fmla="*/ 0 w 459817"/>
                  <a:gd name="connsiteY3" fmla="*/ 853185 h 853185"/>
                  <a:gd name="connsiteX4" fmla="*/ 127000 w 459817"/>
                  <a:gd name="connsiteY4" fmla="*/ 0 h 853185"/>
                  <a:gd name="connsiteX0" fmla="*/ 127000 w 459817"/>
                  <a:gd name="connsiteY0" fmla="*/ 0 h 853185"/>
                  <a:gd name="connsiteX1" fmla="*/ 413702 w 459817"/>
                  <a:gd name="connsiteY1" fmla="*/ 75406 h 853185"/>
                  <a:gd name="connsiteX2" fmla="*/ 335121 w 459817"/>
                  <a:gd name="connsiteY2" fmla="*/ 853185 h 853185"/>
                  <a:gd name="connsiteX3" fmla="*/ 0 w 459817"/>
                  <a:gd name="connsiteY3" fmla="*/ 853185 h 853185"/>
                  <a:gd name="connsiteX4" fmla="*/ 127000 w 459817"/>
                  <a:gd name="connsiteY4" fmla="*/ 0 h 853185"/>
                  <a:gd name="connsiteX0" fmla="*/ 127000 w 459817"/>
                  <a:gd name="connsiteY0" fmla="*/ 0 h 853185"/>
                  <a:gd name="connsiteX1" fmla="*/ 413702 w 459817"/>
                  <a:gd name="connsiteY1" fmla="*/ 75406 h 853185"/>
                  <a:gd name="connsiteX2" fmla="*/ 335121 w 459817"/>
                  <a:gd name="connsiteY2" fmla="*/ 853185 h 853185"/>
                  <a:gd name="connsiteX3" fmla="*/ 0 w 459817"/>
                  <a:gd name="connsiteY3" fmla="*/ 853185 h 853185"/>
                  <a:gd name="connsiteX4" fmla="*/ 127000 w 459817"/>
                  <a:gd name="connsiteY4" fmla="*/ 0 h 853185"/>
                  <a:gd name="connsiteX0" fmla="*/ 127000 w 459817"/>
                  <a:gd name="connsiteY0" fmla="*/ 0 h 860329"/>
                  <a:gd name="connsiteX1" fmla="*/ 413702 w 459817"/>
                  <a:gd name="connsiteY1" fmla="*/ 75406 h 860329"/>
                  <a:gd name="connsiteX2" fmla="*/ 335121 w 459817"/>
                  <a:gd name="connsiteY2" fmla="*/ 860329 h 860329"/>
                  <a:gd name="connsiteX3" fmla="*/ 0 w 459817"/>
                  <a:gd name="connsiteY3" fmla="*/ 853185 h 860329"/>
                  <a:gd name="connsiteX4" fmla="*/ 127000 w 459817"/>
                  <a:gd name="connsiteY4" fmla="*/ 0 h 860329"/>
                  <a:gd name="connsiteX0" fmla="*/ 127000 w 459817"/>
                  <a:gd name="connsiteY0" fmla="*/ 0 h 862710"/>
                  <a:gd name="connsiteX1" fmla="*/ 413702 w 459817"/>
                  <a:gd name="connsiteY1" fmla="*/ 75406 h 862710"/>
                  <a:gd name="connsiteX2" fmla="*/ 335121 w 459817"/>
                  <a:gd name="connsiteY2" fmla="*/ 860329 h 862710"/>
                  <a:gd name="connsiteX3" fmla="*/ 0 w 459817"/>
                  <a:gd name="connsiteY3" fmla="*/ 862710 h 862710"/>
                  <a:gd name="connsiteX4" fmla="*/ 127000 w 459817"/>
                  <a:gd name="connsiteY4" fmla="*/ 0 h 862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817" h="862710">
                    <a:moveTo>
                      <a:pt x="127000" y="0"/>
                    </a:moveTo>
                    <a:cubicBezTo>
                      <a:pt x="220186" y="37042"/>
                      <a:pt x="318135" y="50271"/>
                      <a:pt x="413702" y="75406"/>
                    </a:cubicBezTo>
                    <a:cubicBezTo>
                      <a:pt x="534352" y="320378"/>
                      <a:pt x="385921" y="704257"/>
                      <a:pt x="335121" y="860329"/>
                    </a:cubicBezTo>
                    <a:lnTo>
                      <a:pt x="0" y="862710"/>
                    </a:lnTo>
                    <a:cubicBezTo>
                      <a:pt x="86783" y="739446"/>
                      <a:pt x="205317" y="440764"/>
                      <a:pt x="12700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Rectangle 17">
                <a:extLst>
                  <a:ext uri="{FF2B5EF4-FFF2-40B4-BE49-F238E27FC236}">
                    <a16:creationId xmlns:a16="http://schemas.microsoft.com/office/drawing/2014/main" id="{2AF38FF5-3D5C-E4FB-CEDA-B848C5B478A4}"/>
                  </a:ext>
                </a:extLst>
              </p:cNvPr>
              <p:cNvSpPr/>
              <p:nvPr/>
            </p:nvSpPr>
            <p:spPr>
              <a:xfrm>
                <a:off x="5958625" y="5985047"/>
                <a:ext cx="450732" cy="753173"/>
              </a:xfrm>
              <a:custGeom>
                <a:avLst/>
                <a:gdLst>
                  <a:gd name="connsiteX0" fmla="*/ 0 w 243046"/>
                  <a:gd name="connsiteY0" fmla="*/ 0 h 741267"/>
                  <a:gd name="connsiteX1" fmla="*/ 243046 w 243046"/>
                  <a:gd name="connsiteY1" fmla="*/ 0 h 741267"/>
                  <a:gd name="connsiteX2" fmla="*/ 243046 w 243046"/>
                  <a:gd name="connsiteY2" fmla="*/ 741267 h 741267"/>
                  <a:gd name="connsiteX3" fmla="*/ 0 w 243046"/>
                  <a:gd name="connsiteY3" fmla="*/ 741267 h 741267"/>
                  <a:gd name="connsiteX4" fmla="*/ 0 w 243046"/>
                  <a:gd name="connsiteY4" fmla="*/ 0 h 741267"/>
                  <a:gd name="connsiteX0" fmla="*/ 0 w 255746"/>
                  <a:gd name="connsiteY0" fmla="*/ 0 h 817467"/>
                  <a:gd name="connsiteX1" fmla="*/ 255746 w 255746"/>
                  <a:gd name="connsiteY1" fmla="*/ 76200 h 817467"/>
                  <a:gd name="connsiteX2" fmla="*/ 255746 w 255746"/>
                  <a:gd name="connsiteY2" fmla="*/ 817467 h 817467"/>
                  <a:gd name="connsiteX3" fmla="*/ 12700 w 255746"/>
                  <a:gd name="connsiteY3" fmla="*/ 817467 h 817467"/>
                  <a:gd name="connsiteX4" fmla="*/ 0 w 255746"/>
                  <a:gd name="connsiteY4" fmla="*/ 0 h 817467"/>
                  <a:gd name="connsiteX0" fmla="*/ 0 w 255746"/>
                  <a:gd name="connsiteY0" fmla="*/ 0 h 817467"/>
                  <a:gd name="connsiteX1" fmla="*/ 211296 w 255746"/>
                  <a:gd name="connsiteY1" fmla="*/ 31750 h 817467"/>
                  <a:gd name="connsiteX2" fmla="*/ 255746 w 255746"/>
                  <a:gd name="connsiteY2" fmla="*/ 817467 h 817467"/>
                  <a:gd name="connsiteX3" fmla="*/ 12700 w 255746"/>
                  <a:gd name="connsiteY3" fmla="*/ 817467 h 817467"/>
                  <a:gd name="connsiteX4" fmla="*/ 0 w 255746"/>
                  <a:gd name="connsiteY4" fmla="*/ 0 h 817467"/>
                  <a:gd name="connsiteX0" fmla="*/ 165100 w 420846"/>
                  <a:gd name="connsiteY0" fmla="*/ 0 h 817467"/>
                  <a:gd name="connsiteX1" fmla="*/ 376396 w 420846"/>
                  <a:gd name="connsiteY1" fmla="*/ 31750 h 817467"/>
                  <a:gd name="connsiteX2" fmla="*/ 420846 w 420846"/>
                  <a:gd name="connsiteY2" fmla="*/ 817467 h 817467"/>
                  <a:gd name="connsiteX3" fmla="*/ 0 w 420846"/>
                  <a:gd name="connsiteY3" fmla="*/ 792067 h 817467"/>
                  <a:gd name="connsiteX4" fmla="*/ 165100 w 420846"/>
                  <a:gd name="connsiteY4" fmla="*/ 0 h 817467"/>
                  <a:gd name="connsiteX0" fmla="*/ 165100 w 376396"/>
                  <a:gd name="connsiteY0" fmla="*/ 0 h 792067"/>
                  <a:gd name="connsiteX1" fmla="*/ 376396 w 376396"/>
                  <a:gd name="connsiteY1" fmla="*/ 31750 h 792067"/>
                  <a:gd name="connsiteX2" fmla="*/ 223996 w 376396"/>
                  <a:gd name="connsiteY2" fmla="*/ 779367 h 792067"/>
                  <a:gd name="connsiteX3" fmla="*/ 0 w 376396"/>
                  <a:gd name="connsiteY3" fmla="*/ 792067 h 792067"/>
                  <a:gd name="connsiteX4" fmla="*/ 165100 w 376396"/>
                  <a:gd name="connsiteY4" fmla="*/ 0 h 792067"/>
                  <a:gd name="connsiteX0" fmla="*/ 165100 w 376396"/>
                  <a:gd name="connsiteY0" fmla="*/ 0 h 792067"/>
                  <a:gd name="connsiteX1" fmla="*/ 376396 w 376396"/>
                  <a:gd name="connsiteY1" fmla="*/ 31750 h 792067"/>
                  <a:gd name="connsiteX2" fmla="*/ 335121 w 376396"/>
                  <a:gd name="connsiteY2" fmla="*/ 792067 h 792067"/>
                  <a:gd name="connsiteX3" fmla="*/ 0 w 376396"/>
                  <a:gd name="connsiteY3" fmla="*/ 792067 h 792067"/>
                  <a:gd name="connsiteX4" fmla="*/ 165100 w 376396"/>
                  <a:gd name="connsiteY4" fmla="*/ 0 h 792067"/>
                  <a:gd name="connsiteX0" fmla="*/ 165100 w 481171"/>
                  <a:gd name="connsiteY0" fmla="*/ 0 h 792067"/>
                  <a:gd name="connsiteX1" fmla="*/ 481171 w 481171"/>
                  <a:gd name="connsiteY1" fmla="*/ 57150 h 792067"/>
                  <a:gd name="connsiteX2" fmla="*/ 335121 w 481171"/>
                  <a:gd name="connsiteY2" fmla="*/ 792067 h 792067"/>
                  <a:gd name="connsiteX3" fmla="*/ 0 w 481171"/>
                  <a:gd name="connsiteY3" fmla="*/ 792067 h 792067"/>
                  <a:gd name="connsiteX4" fmla="*/ 165100 w 481171"/>
                  <a:gd name="connsiteY4" fmla="*/ 0 h 792067"/>
                  <a:gd name="connsiteX0" fmla="*/ 136525 w 481171"/>
                  <a:gd name="connsiteY0" fmla="*/ 0 h 817467"/>
                  <a:gd name="connsiteX1" fmla="*/ 481171 w 481171"/>
                  <a:gd name="connsiteY1" fmla="*/ 82550 h 817467"/>
                  <a:gd name="connsiteX2" fmla="*/ 335121 w 481171"/>
                  <a:gd name="connsiteY2" fmla="*/ 817467 h 817467"/>
                  <a:gd name="connsiteX3" fmla="*/ 0 w 481171"/>
                  <a:gd name="connsiteY3" fmla="*/ 817467 h 817467"/>
                  <a:gd name="connsiteX4" fmla="*/ 136525 w 481171"/>
                  <a:gd name="connsiteY4" fmla="*/ 0 h 817467"/>
                  <a:gd name="connsiteX0" fmla="*/ 136525 w 481171"/>
                  <a:gd name="connsiteY0" fmla="*/ 0 h 817467"/>
                  <a:gd name="connsiteX1" fmla="*/ 481171 w 481171"/>
                  <a:gd name="connsiteY1" fmla="*/ 82550 h 817467"/>
                  <a:gd name="connsiteX2" fmla="*/ 335121 w 481171"/>
                  <a:gd name="connsiteY2" fmla="*/ 817467 h 817467"/>
                  <a:gd name="connsiteX3" fmla="*/ 0 w 481171"/>
                  <a:gd name="connsiteY3" fmla="*/ 817467 h 817467"/>
                  <a:gd name="connsiteX4" fmla="*/ 136525 w 481171"/>
                  <a:gd name="connsiteY4" fmla="*/ 0 h 817467"/>
                  <a:gd name="connsiteX0" fmla="*/ 136525 w 481171"/>
                  <a:gd name="connsiteY0" fmla="*/ 0 h 817467"/>
                  <a:gd name="connsiteX1" fmla="*/ 481171 w 481171"/>
                  <a:gd name="connsiteY1" fmla="*/ 82550 h 817467"/>
                  <a:gd name="connsiteX2" fmla="*/ 335121 w 481171"/>
                  <a:gd name="connsiteY2" fmla="*/ 817467 h 817467"/>
                  <a:gd name="connsiteX3" fmla="*/ 0 w 481171"/>
                  <a:gd name="connsiteY3" fmla="*/ 817467 h 817467"/>
                  <a:gd name="connsiteX4" fmla="*/ 136525 w 481171"/>
                  <a:gd name="connsiteY4" fmla="*/ 0 h 817467"/>
                  <a:gd name="connsiteX0" fmla="*/ 136525 w 420846"/>
                  <a:gd name="connsiteY0" fmla="*/ 0 h 817467"/>
                  <a:gd name="connsiteX1" fmla="*/ 420846 w 420846"/>
                  <a:gd name="connsiteY1" fmla="*/ 82550 h 817467"/>
                  <a:gd name="connsiteX2" fmla="*/ 335121 w 420846"/>
                  <a:gd name="connsiteY2" fmla="*/ 817467 h 817467"/>
                  <a:gd name="connsiteX3" fmla="*/ 0 w 420846"/>
                  <a:gd name="connsiteY3" fmla="*/ 817467 h 817467"/>
                  <a:gd name="connsiteX4" fmla="*/ 136525 w 420846"/>
                  <a:gd name="connsiteY4" fmla="*/ 0 h 817467"/>
                  <a:gd name="connsiteX0" fmla="*/ 136525 w 462370"/>
                  <a:gd name="connsiteY0" fmla="*/ 0 h 817467"/>
                  <a:gd name="connsiteX1" fmla="*/ 420846 w 462370"/>
                  <a:gd name="connsiteY1" fmla="*/ 82550 h 817467"/>
                  <a:gd name="connsiteX2" fmla="*/ 335121 w 462370"/>
                  <a:gd name="connsiteY2" fmla="*/ 817467 h 817467"/>
                  <a:gd name="connsiteX3" fmla="*/ 0 w 462370"/>
                  <a:gd name="connsiteY3" fmla="*/ 817467 h 817467"/>
                  <a:gd name="connsiteX4" fmla="*/ 136525 w 462370"/>
                  <a:gd name="connsiteY4" fmla="*/ 0 h 817467"/>
                  <a:gd name="connsiteX0" fmla="*/ 136525 w 465663"/>
                  <a:gd name="connsiteY0" fmla="*/ 0 h 817467"/>
                  <a:gd name="connsiteX1" fmla="*/ 420846 w 465663"/>
                  <a:gd name="connsiteY1" fmla="*/ 82550 h 817467"/>
                  <a:gd name="connsiteX2" fmla="*/ 335121 w 465663"/>
                  <a:gd name="connsiteY2" fmla="*/ 817467 h 817467"/>
                  <a:gd name="connsiteX3" fmla="*/ 0 w 465663"/>
                  <a:gd name="connsiteY3" fmla="*/ 817467 h 817467"/>
                  <a:gd name="connsiteX4" fmla="*/ 136525 w 465663"/>
                  <a:gd name="connsiteY4" fmla="*/ 0 h 817467"/>
                  <a:gd name="connsiteX0" fmla="*/ 136525 w 465663"/>
                  <a:gd name="connsiteY0" fmla="*/ 0 h 817467"/>
                  <a:gd name="connsiteX1" fmla="*/ 420846 w 465663"/>
                  <a:gd name="connsiteY1" fmla="*/ 82550 h 817467"/>
                  <a:gd name="connsiteX2" fmla="*/ 335121 w 465663"/>
                  <a:gd name="connsiteY2" fmla="*/ 817467 h 817467"/>
                  <a:gd name="connsiteX3" fmla="*/ 0 w 465663"/>
                  <a:gd name="connsiteY3" fmla="*/ 817467 h 817467"/>
                  <a:gd name="connsiteX4" fmla="*/ 136525 w 465663"/>
                  <a:gd name="connsiteY4" fmla="*/ 0 h 817467"/>
                  <a:gd name="connsiteX0" fmla="*/ 136525 w 465663"/>
                  <a:gd name="connsiteY0" fmla="*/ 0 h 817467"/>
                  <a:gd name="connsiteX1" fmla="*/ 420846 w 465663"/>
                  <a:gd name="connsiteY1" fmla="*/ 82550 h 817467"/>
                  <a:gd name="connsiteX2" fmla="*/ 335121 w 465663"/>
                  <a:gd name="connsiteY2" fmla="*/ 817467 h 817467"/>
                  <a:gd name="connsiteX3" fmla="*/ 0 w 465663"/>
                  <a:gd name="connsiteY3" fmla="*/ 817467 h 817467"/>
                  <a:gd name="connsiteX4" fmla="*/ 136525 w 465663"/>
                  <a:gd name="connsiteY4" fmla="*/ 0 h 817467"/>
                  <a:gd name="connsiteX0" fmla="*/ 76200 w 465663"/>
                  <a:gd name="connsiteY0" fmla="*/ 0 h 738092"/>
                  <a:gd name="connsiteX1" fmla="*/ 420846 w 465663"/>
                  <a:gd name="connsiteY1" fmla="*/ 3175 h 738092"/>
                  <a:gd name="connsiteX2" fmla="*/ 335121 w 465663"/>
                  <a:gd name="connsiteY2" fmla="*/ 738092 h 738092"/>
                  <a:gd name="connsiteX3" fmla="*/ 0 w 465663"/>
                  <a:gd name="connsiteY3" fmla="*/ 738092 h 738092"/>
                  <a:gd name="connsiteX4" fmla="*/ 76200 w 465663"/>
                  <a:gd name="connsiteY4" fmla="*/ 0 h 738092"/>
                  <a:gd name="connsiteX0" fmla="*/ 41275 w 465663"/>
                  <a:gd name="connsiteY0" fmla="*/ 0 h 738092"/>
                  <a:gd name="connsiteX1" fmla="*/ 420846 w 465663"/>
                  <a:gd name="connsiteY1" fmla="*/ 3175 h 738092"/>
                  <a:gd name="connsiteX2" fmla="*/ 335121 w 465663"/>
                  <a:gd name="connsiteY2" fmla="*/ 738092 h 738092"/>
                  <a:gd name="connsiteX3" fmla="*/ 0 w 465663"/>
                  <a:gd name="connsiteY3" fmla="*/ 738092 h 738092"/>
                  <a:gd name="connsiteX4" fmla="*/ 41275 w 465663"/>
                  <a:gd name="connsiteY4" fmla="*/ 0 h 738092"/>
                  <a:gd name="connsiteX0" fmla="*/ 66675 w 491063"/>
                  <a:gd name="connsiteY0" fmla="*/ 0 h 738092"/>
                  <a:gd name="connsiteX1" fmla="*/ 446246 w 491063"/>
                  <a:gd name="connsiteY1" fmla="*/ 3175 h 738092"/>
                  <a:gd name="connsiteX2" fmla="*/ 360521 w 491063"/>
                  <a:gd name="connsiteY2" fmla="*/ 738092 h 738092"/>
                  <a:gd name="connsiteX3" fmla="*/ 0 w 491063"/>
                  <a:gd name="connsiteY3" fmla="*/ 731742 h 738092"/>
                  <a:gd name="connsiteX4" fmla="*/ 66675 w 491063"/>
                  <a:gd name="connsiteY4" fmla="*/ 0 h 738092"/>
                  <a:gd name="connsiteX0" fmla="*/ 66675 w 491063"/>
                  <a:gd name="connsiteY0" fmla="*/ 0 h 738092"/>
                  <a:gd name="connsiteX1" fmla="*/ 446246 w 491063"/>
                  <a:gd name="connsiteY1" fmla="*/ 3175 h 738092"/>
                  <a:gd name="connsiteX2" fmla="*/ 360521 w 491063"/>
                  <a:gd name="connsiteY2" fmla="*/ 738092 h 738092"/>
                  <a:gd name="connsiteX3" fmla="*/ 0 w 491063"/>
                  <a:gd name="connsiteY3" fmla="*/ 731742 h 738092"/>
                  <a:gd name="connsiteX4" fmla="*/ 66675 w 491063"/>
                  <a:gd name="connsiteY4" fmla="*/ 0 h 738092"/>
                  <a:gd name="connsiteX0" fmla="*/ 66675 w 460807"/>
                  <a:gd name="connsiteY0" fmla="*/ 0 h 738092"/>
                  <a:gd name="connsiteX1" fmla="*/ 408146 w 460807"/>
                  <a:gd name="connsiteY1" fmla="*/ 85725 h 738092"/>
                  <a:gd name="connsiteX2" fmla="*/ 360521 w 460807"/>
                  <a:gd name="connsiteY2" fmla="*/ 738092 h 738092"/>
                  <a:gd name="connsiteX3" fmla="*/ 0 w 460807"/>
                  <a:gd name="connsiteY3" fmla="*/ 731742 h 738092"/>
                  <a:gd name="connsiteX4" fmla="*/ 66675 w 460807"/>
                  <a:gd name="connsiteY4" fmla="*/ 0 h 738092"/>
                  <a:gd name="connsiteX0" fmla="*/ 66675 w 448996"/>
                  <a:gd name="connsiteY0" fmla="*/ 0 h 738092"/>
                  <a:gd name="connsiteX1" fmla="*/ 392271 w 448996"/>
                  <a:gd name="connsiteY1" fmla="*/ 79375 h 738092"/>
                  <a:gd name="connsiteX2" fmla="*/ 360521 w 448996"/>
                  <a:gd name="connsiteY2" fmla="*/ 738092 h 738092"/>
                  <a:gd name="connsiteX3" fmla="*/ 0 w 448996"/>
                  <a:gd name="connsiteY3" fmla="*/ 731742 h 738092"/>
                  <a:gd name="connsiteX4" fmla="*/ 66675 w 448996"/>
                  <a:gd name="connsiteY4" fmla="*/ 0 h 738092"/>
                  <a:gd name="connsiteX0" fmla="*/ 66675 w 448996"/>
                  <a:gd name="connsiteY0" fmla="*/ 0 h 738092"/>
                  <a:gd name="connsiteX1" fmla="*/ 392271 w 448996"/>
                  <a:gd name="connsiteY1" fmla="*/ 76200 h 738092"/>
                  <a:gd name="connsiteX2" fmla="*/ 360521 w 448996"/>
                  <a:gd name="connsiteY2" fmla="*/ 738092 h 738092"/>
                  <a:gd name="connsiteX3" fmla="*/ 0 w 448996"/>
                  <a:gd name="connsiteY3" fmla="*/ 731742 h 738092"/>
                  <a:gd name="connsiteX4" fmla="*/ 66675 w 448996"/>
                  <a:gd name="connsiteY4" fmla="*/ 0 h 738092"/>
                  <a:gd name="connsiteX0" fmla="*/ 66675 w 448996"/>
                  <a:gd name="connsiteY0" fmla="*/ 0 h 738092"/>
                  <a:gd name="connsiteX1" fmla="*/ 392271 w 448996"/>
                  <a:gd name="connsiteY1" fmla="*/ 76200 h 738092"/>
                  <a:gd name="connsiteX2" fmla="*/ 360521 w 448996"/>
                  <a:gd name="connsiteY2" fmla="*/ 738092 h 738092"/>
                  <a:gd name="connsiteX3" fmla="*/ 0 w 448996"/>
                  <a:gd name="connsiteY3" fmla="*/ 731742 h 738092"/>
                  <a:gd name="connsiteX4" fmla="*/ 66675 w 448996"/>
                  <a:gd name="connsiteY4" fmla="*/ 0 h 738092"/>
                  <a:gd name="connsiteX0" fmla="*/ 69056 w 451377"/>
                  <a:gd name="connsiteY0" fmla="*/ 0 h 741267"/>
                  <a:gd name="connsiteX1" fmla="*/ 394652 w 451377"/>
                  <a:gd name="connsiteY1" fmla="*/ 76200 h 741267"/>
                  <a:gd name="connsiteX2" fmla="*/ 362902 w 451377"/>
                  <a:gd name="connsiteY2" fmla="*/ 738092 h 741267"/>
                  <a:gd name="connsiteX3" fmla="*/ 0 w 451377"/>
                  <a:gd name="connsiteY3" fmla="*/ 741267 h 741267"/>
                  <a:gd name="connsiteX4" fmla="*/ 69056 w 451377"/>
                  <a:gd name="connsiteY4" fmla="*/ 0 h 741267"/>
                  <a:gd name="connsiteX0" fmla="*/ 69056 w 450732"/>
                  <a:gd name="connsiteY0" fmla="*/ 0 h 745236"/>
                  <a:gd name="connsiteX1" fmla="*/ 394652 w 450732"/>
                  <a:gd name="connsiteY1" fmla="*/ 76200 h 745236"/>
                  <a:gd name="connsiteX2" fmla="*/ 360521 w 450732"/>
                  <a:gd name="connsiteY2" fmla="*/ 745236 h 745236"/>
                  <a:gd name="connsiteX3" fmla="*/ 0 w 450732"/>
                  <a:gd name="connsiteY3" fmla="*/ 741267 h 745236"/>
                  <a:gd name="connsiteX4" fmla="*/ 69056 w 450732"/>
                  <a:gd name="connsiteY4" fmla="*/ 0 h 745236"/>
                  <a:gd name="connsiteX0" fmla="*/ 69056 w 450732"/>
                  <a:gd name="connsiteY0" fmla="*/ 0 h 748411"/>
                  <a:gd name="connsiteX1" fmla="*/ 394652 w 450732"/>
                  <a:gd name="connsiteY1" fmla="*/ 76200 h 748411"/>
                  <a:gd name="connsiteX2" fmla="*/ 360521 w 450732"/>
                  <a:gd name="connsiteY2" fmla="*/ 745236 h 748411"/>
                  <a:gd name="connsiteX3" fmla="*/ 0 w 450732"/>
                  <a:gd name="connsiteY3" fmla="*/ 748411 h 748411"/>
                  <a:gd name="connsiteX4" fmla="*/ 69056 w 450732"/>
                  <a:gd name="connsiteY4" fmla="*/ 0 h 748411"/>
                  <a:gd name="connsiteX0" fmla="*/ 69056 w 450732"/>
                  <a:gd name="connsiteY0" fmla="*/ 0 h 748411"/>
                  <a:gd name="connsiteX1" fmla="*/ 394652 w 450732"/>
                  <a:gd name="connsiteY1" fmla="*/ 66675 h 748411"/>
                  <a:gd name="connsiteX2" fmla="*/ 360521 w 450732"/>
                  <a:gd name="connsiteY2" fmla="*/ 745236 h 748411"/>
                  <a:gd name="connsiteX3" fmla="*/ 0 w 450732"/>
                  <a:gd name="connsiteY3" fmla="*/ 748411 h 748411"/>
                  <a:gd name="connsiteX4" fmla="*/ 69056 w 450732"/>
                  <a:gd name="connsiteY4" fmla="*/ 0 h 748411"/>
                  <a:gd name="connsiteX0" fmla="*/ 69056 w 450732"/>
                  <a:gd name="connsiteY0" fmla="*/ 0 h 753173"/>
                  <a:gd name="connsiteX1" fmla="*/ 394652 w 450732"/>
                  <a:gd name="connsiteY1" fmla="*/ 71437 h 753173"/>
                  <a:gd name="connsiteX2" fmla="*/ 360521 w 450732"/>
                  <a:gd name="connsiteY2" fmla="*/ 749998 h 753173"/>
                  <a:gd name="connsiteX3" fmla="*/ 0 w 450732"/>
                  <a:gd name="connsiteY3" fmla="*/ 753173 h 753173"/>
                  <a:gd name="connsiteX4" fmla="*/ 69056 w 450732"/>
                  <a:gd name="connsiteY4" fmla="*/ 0 h 753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732" h="753173">
                    <a:moveTo>
                      <a:pt x="69056" y="0"/>
                    </a:moveTo>
                    <a:cubicBezTo>
                      <a:pt x="177588" y="25400"/>
                      <a:pt x="279770" y="36512"/>
                      <a:pt x="394652" y="71437"/>
                    </a:cubicBezTo>
                    <a:cubicBezTo>
                      <a:pt x="515302" y="316409"/>
                      <a:pt x="411321" y="593926"/>
                      <a:pt x="360521" y="749998"/>
                    </a:cubicBezTo>
                    <a:lnTo>
                      <a:pt x="0" y="753173"/>
                    </a:lnTo>
                    <a:cubicBezTo>
                      <a:pt x="64558" y="604509"/>
                      <a:pt x="147373" y="440764"/>
                      <a:pt x="6905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Oval 5">
                <a:extLst>
                  <a:ext uri="{FF2B5EF4-FFF2-40B4-BE49-F238E27FC236}">
                    <a16:creationId xmlns:a16="http://schemas.microsoft.com/office/drawing/2014/main" id="{46B79E43-F9FA-9D6E-D920-B1E22FCCB19F}"/>
                  </a:ext>
                </a:extLst>
              </p:cNvPr>
              <p:cNvSpPr/>
              <p:nvPr/>
            </p:nvSpPr>
            <p:spPr>
              <a:xfrm flipH="1">
                <a:off x="2748914" y="6675873"/>
                <a:ext cx="354806" cy="153349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0 w 914400"/>
                  <a:gd name="connsiteY0" fmla="*/ 457200 h 514350"/>
                  <a:gd name="connsiteX1" fmla="*/ 457200 w 914400"/>
                  <a:gd name="connsiteY1" fmla="*/ 0 h 514350"/>
                  <a:gd name="connsiteX2" fmla="*/ 914400 w 914400"/>
                  <a:gd name="connsiteY2" fmla="*/ 457200 h 514350"/>
                  <a:gd name="connsiteX3" fmla="*/ 0 w 914400"/>
                  <a:gd name="connsiteY3" fmla="*/ 45720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51435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838200" y="533400"/>
                      <a:pt x="76200" y="533400"/>
                      <a:pt x="0" y="457200"/>
                    </a:cubicBezTo>
                    <a:close/>
                  </a:path>
                </a:pathLst>
              </a:custGeom>
              <a:solidFill>
                <a:srgbClr val="694B4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9FE1E82-3D35-C9D8-6C41-209C66ED515C}"/>
                  </a:ext>
                </a:extLst>
              </p:cNvPr>
              <p:cNvGrpSpPr/>
              <p:nvPr/>
            </p:nvGrpSpPr>
            <p:grpSpPr>
              <a:xfrm flipH="1">
                <a:off x="2006771" y="1840044"/>
                <a:ext cx="1459231" cy="1224928"/>
                <a:chOff x="3021557" y="1314717"/>
                <a:chExt cx="1459231" cy="1224928"/>
              </a:xfrm>
              <a:solidFill>
                <a:srgbClr val="694B49"/>
              </a:solidFill>
            </p:grpSpPr>
            <p:sp>
              <p:nvSpPr>
                <p:cNvPr id="51" name="Rectangle 10">
                  <a:extLst>
                    <a:ext uri="{FF2B5EF4-FFF2-40B4-BE49-F238E27FC236}">
                      <a16:creationId xmlns:a16="http://schemas.microsoft.com/office/drawing/2014/main" id="{88357097-F16C-7508-B77B-B41954CCB77B}"/>
                    </a:ext>
                  </a:extLst>
                </p:cNvPr>
                <p:cNvSpPr/>
                <p:nvPr/>
              </p:nvSpPr>
              <p:spPr>
                <a:xfrm>
                  <a:off x="3021557" y="1314717"/>
                  <a:ext cx="1459231" cy="1224928"/>
                </a:xfrm>
                <a:custGeom>
                  <a:avLst/>
                  <a:gdLst>
                    <a:gd name="connsiteX0" fmla="*/ 0 w 836440"/>
                    <a:gd name="connsiteY0" fmla="*/ 0 h 421163"/>
                    <a:gd name="connsiteX1" fmla="*/ 836440 w 836440"/>
                    <a:gd name="connsiteY1" fmla="*/ 0 h 421163"/>
                    <a:gd name="connsiteX2" fmla="*/ 836440 w 836440"/>
                    <a:gd name="connsiteY2" fmla="*/ 421163 h 421163"/>
                    <a:gd name="connsiteX3" fmla="*/ 0 w 836440"/>
                    <a:gd name="connsiteY3" fmla="*/ 421163 h 421163"/>
                    <a:gd name="connsiteX4" fmla="*/ 0 w 836440"/>
                    <a:gd name="connsiteY4" fmla="*/ 0 h 421163"/>
                    <a:gd name="connsiteX0" fmla="*/ 318052 w 1154492"/>
                    <a:gd name="connsiteY0" fmla="*/ 0 h 421163"/>
                    <a:gd name="connsiteX1" fmla="*/ 1154492 w 1154492"/>
                    <a:gd name="connsiteY1" fmla="*/ 0 h 421163"/>
                    <a:gd name="connsiteX2" fmla="*/ 1154492 w 1154492"/>
                    <a:gd name="connsiteY2" fmla="*/ 421163 h 421163"/>
                    <a:gd name="connsiteX3" fmla="*/ 0 w 1154492"/>
                    <a:gd name="connsiteY3" fmla="*/ 341650 h 421163"/>
                    <a:gd name="connsiteX4" fmla="*/ 318052 w 1154492"/>
                    <a:gd name="connsiteY4" fmla="*/ 0 h 421163"/>
                    <a:gd name="connsiteX0" fmla="*/ 0 w 1154492"/>
                    <a:gd name="connsiteY0" fmla="*/ 341650 h 421163"/>
                    <a:gd name="connsiteX1" fmla="*/ 1154492 w 1154492"/>
                    <a:gd name="connsiteY1" fmla="*/ 0 h 421163"/>
                    <a:gd name="connsiteX2" fmla="*/ 1154492 w 1154492"/>
                    <a:gd name="connsiteY2" fmla="*/ 421163 h 421163"/>
                    <a:gd name="connsiteX3" fmla="*/ 0 w 1154492"/>
                    <a:gd name="connsiteY3" fmla="*/ 341650 h 421163"/>
                    <a:gd name="connsiteX0" fmla="*/ 0 w 1154492"/>
                    <a:gd name="connsiteY0" fmla="*/ 757081 h 836594"/>
                    <a:gd name="connsiteX1" fmla="*/ 1154492 w 1154492"/>
                    <a:gd name="connsiteY1" fmla="*/ 415431 h 836594"/>
                    <a:gd name="connsiteX2" fmla="*/ 1154492 w 1154492"/>
                    <a:gd name="connsiteY2" fmla="*/ 836594 h 836594"/>
                    <a:gd name="connsiteX3" fmla="*/ 0 w 1154492"/>
                    <a:gd name="connsiteY3" fmla="*/ 757081 h 836594"/>
                    <a:gd name="connsiteX0" fmla="*/ 0 w 1154492"/>
                    <a:gd name="connsiteY0" fmla="*/ 704751 h 784264"/>
                    <a:gd name="connsiteX1" fmla="*/ 1154492 w 1154492"/>
                    <a:gd name="connsiteY1" fmla="*/ 363101 h 784264"/>
                    <a:gd name="connsiteX2" fmla="*/ 1154492 w 1154492"/>
                    <a:gd name="connsiteY2" fmla="*/ 784264 h 784264"/>
                    <a:gd name="connsiteX3" fmla="*/ 0 w 1154492"/>
                    <a:gd name="connsiteY3" fmla="*/ 704751 h 784264"/>
                    <a:gd name="connsiteX0" fmla="*/ 0 w 1154492"/>
                    <a:gd name="connsiteY0" fmla="*/ 853363 h 932876"/>
                    <a:gd name="connsiteX1" fmla="*/ 1154492 w 1154492"/>
                    <a:gd name="connsiteY1" fmla="*/ 511713 h 932876"/>
                    <a:gd name="connsiteX2" fmla="*/ 1154492 w 1154492"/>
                    <a:gd name="connsiteY2" fmla="*/ 932876 h 932876"/>
                    <a:gd name="connsiteX3" fmla="*/ 0 w 1154492"/>
                    <a:gd name="connsiteY3" fmla="*/ 853363 h 932876"/>
                    <a:gd name="connsiteX0" fmla="*/ 0 w 1154492"/>
                    <a:gd name="connsiteY0" fmla="*/ 875906 h 955419"/>
                    <a:gd name="connsiteX1" fmla="*/ 1154492 w 1154492"/>
                    <a:gd name="connsiteY1" fmla="*/ 534256 h 955419"/>
                    <a:gd name="connsiteX2" fmla="*/ 1154492 w 1154492"/>
                    <a:gd name="connsiteY2" fmla="*/ 955419 h 955419"/>
                    <a:gd name="connsiteX3" fmla="*/ 0 w 1154492"/>
                    <a:gd name="connsiteY3" fmla="*/ 875906 h 955419"/>
                    <a:gd name="connsiteX0" fmla="*/ 0 w 1154492"/>
                    <a:gd name="connsiteY0" fmla="*/ 881231 h 960744"/>
                    <a:gd name="connsiteX1" fmla="*/ 1154492 w 1154492"/>
                    <a:gd name="connsiteY1" fmla="*/ 539581 h 960744"/>
                    <a:gd name="connsiteX2" fmla="*/ 1154492 w 1154492"/>
                    <a:gd name="connsiteY2" fmla="*/ 960744 h 960744"/>
                    <a:gd name="connsiteX3" fmla="*/ 0 w 1154492"/>
                    <a:gd name="connsiteY3" fmla="*/ 881231 h 960744"/>
                    <a:gd name="connsiteX0" fmla="*/ 0 w 1154492"/>
                    <a:gd name="connsiteY0" fmla="*/ 0 h 79513"/>
                    <a:gd name="connsiteX1" fmla="*/ 1154492 w 1154492"/>
                    <a:gd name="connsiteY1" fmla="*/ 79513 h 79513"/>
                    <a:gd name="connsiteX2" fmla="*/ 0 w 1154492"/>
                    <a:gd name="connsiteY2" fmla="*/ 0 h 79513"/>
                    <a:gd name="connsiteX0" fmla="*/ 0 w 1326771"/>
                    <a:gd name="connsiteY0" fmla="*/ 0 h 212034"/>
                    <a:gd name="connsiteX1" fmla="*/ 1326771 w 1326771"/>
                    <a:gd name="connsiteY1" fmla="*/ 212034 h 212034"/>
                    <a:gd name="connsiteX2" fmla="*/ 0 w 1326771"/>
                    <a:gd name="connsiteY2" fmla="*/ 0 h 212034"/>
                    <a:gd name="connsiteX0" fmla="*/ 0 w 1326771"/>
                    <a:gd name="connsiteY0" fmla="*/ 826332 h 1038366"/>
                    <a:gd name="connsiteX1" fmla="*/ 1326771 w 1326771"/>
                    <a:gd name="connsiteY1" fmla="*/ 1038366 h 1038366"/>
                    <a:gd name="connsiteX2" fmla="*/ 0 w 1326771"/>
                    <a:gd name="connsiteY2" fmla="*/ 826332 h 1038366"/>
                    <a:gd name="connsiteX0" fmla="*/ 0 w 1432788"/>
                    <a:gd name="connsiteY0" fmla="*/ 845422 h 1030951"/>
                    <a:gd name="connsiteX1" fmla="*/ 1432788 w 1432788"/>
                    <a:gd name="connsiteY1" fmla="*/ 1030951 h 1030951"/>
                    <a:gd name="connsiteX2" fmla="*/ 0 w 1432788"/>
                    <a:gd name="connsiteY2" fmla="*/ 845422 h 1030951"/>
                    <a:gd name="connsiteX0" fmla="*/ 0 w 1432788"/>
                    <a:gd name="connsiteY0" fmla="*/ 851304 h 1036833"/>
                    <a:gd name="connsiteX1" fmla="*/ 1432788 w 1432788"/>
                    <a:gd name="connsiteY1" fmla="*/ 1036833 h 1036833"/>
                    <a:gd name="connsiteX2" fmla="*/ 0 w 1432788"/>
                    <a:gd name="connsiteY2" fmla="*/ 851304 h 1036833"/>
                    <a:gd name="connsiteX0" fmla="*/ 0 w 1432788"/>
                    <a:gd name="connsiteY0" fmla="*/ 851304 h 1036833"/>
                    <a:gd name="connsiteX1" fmla="*/ 1432788 w 1432788"/>
                    <a:gd name="connsiteY1" fmla="*/ 1036833 h 1036833"/>
                    <a:gd name="connsiteX2" fmla="*/ 0 w 1432788"/>
                    <a:gd name="connsiteY2" fmla="*/ 851304 h 1036833"/>
                    <a:gd name="connsiteX0" fmla="*/ 19287 w 1452075"/>
                    <a:gd name="connsiteY0" fmla="*/ 903121 h 1088650"/>
                    <a:gd name="connsiteX1" fmla="*/ 1452075 w 1452075"/>
                    <a:gd name="connsiteY1" fmla="*/ 1088650 h 1088650"/>
                    <a:gd name="connsiteX2" fmla="*/ 19287 w 1452075"/>
                    <a:gd name="connsiteY2" fmla="*/ 903121 h 1088650"/>
                    <a:gd name="connsiteX0" fmla="*/ 18247 w 1451035"/>
                    <a:gd name="connsiteY0" fmla="*/ 914828 h 1100357"/>
                    <a:gd name="connsiteX1" fmla="*/ 1451035 w 1451035"/>
                    <a:gd name="connsiteY1" fmla="*/ 1100357 h 1100357"/>
                    <a:gd name="connsiteX2" fmla="*/ 18247 w 1451035"/>
                    <a:gd name="connsiteY2" fmla="*/ 914828 h 1100357"/>
                    <a:gd name="connsiteX0" fmla="*/ 18247 w 1451035"/>
                    <a:gd name="connsiteY0" fmla="*/ 914828 h 1225046"/>
                    <a:gd name="connsiteX1" fmla="*/ 1451035 w 1451035"/>
                    <a:gd name="connsiteY1" fmla="*/ 1100357 h 1225046"/>
                    <a:gd name="connsiteX2" fmla="*/ 18247 w 1451035"/>
                    <a:gd name="connsiteY2" fmla="*/ 914828 h 1225046"/>
                    <a:gd name="connsiteX0" fmla="*/ 18247 w 1451035"/>
                    <a:gd name="connsiteY0" fmla="*/ 914828 h 1257925"/>
                    <a:gd name="connsiteX1" fmla="*/ 1451035 w 1451035"/>
                    <a:gd name="connsiteY1" fmla="*/ 1100357 h 1257925"/>
                    <a:gd name="connsiteX2" fmla="*/ 18247 w 1451035"/>
                    <a:gd name="connsiteY2" fmla="*/ 914828 h 1257925"/>
                    <a:gd name="connsiteX0" fmla="*/ 14503 w 1447291"/>
                    <a:gd name="connsiteY0" fmla="*/ 903122 h 1246219"/>
                    <a:gd name="connsiteX1" fmla="*/ 1447291 w 1447291"/>
                    <a:gd name="connsiteY1" fmla="*/ 1088651 h 1246219"/>
                    <a:gd name="connsiteX2" fmla="*/ 14503 w 1447291"/>
                    <a:gd name="connsiteY2" fmla="*/ 903122 h 1246219"/>
                    <a:gd name="connsiteX0" fmla="*/ 26095 w 1458883"/>
                    <a:gd name="connsiteY0" fmla="*/ 951458 h 1294555"/>
                    <a:gd name="connsiteX1" fmla="*/ 1458883 w 1458883"/>
                    <a:gd name="connsiteY1" fmla="*/ 1136987 h 1294555"/>
                    <a:gd name="connsiteX2" fmla="*/ 26095 w 1458883"/>
                    <a:gd name="connsiteY2" fmla="*/ 951458 h 1294555"/>
                    <a:gd name="connsiteX0" fmla="*/ 26443 w 1459231"/>
                    <a:gd name="connsiteY0" fmla="*/ 881831 h 1224928"/>
                    <a:gd name="connsiteX1" fmla="*/ 1459231 w 1459231"/>
                    <a:gd name="connsiteY1" fmla="*/ 1067360 h 1224928"/>
                    <a:gd name="connsiteX2" fmla="*/ 26443 w 1459231"/>
                    <a:gd name="connsiteY2" fmla="*/ 881831 h 12249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59231" h="1224928">
                      <a:moveTo>
                        <a:pt x="26443" y="881831"/>
                      </a:moveTo>
                      <a:cubicBezTo>
                        <a:pt x="-154153" y="554944"/>
                        <a:pt x="619409" y="-1030900"/>
                        <a:pt x="1459231" y="1067360"/>
                      </a:cubicBezTo>
                      <a:cubicBezTo>
                        <a:pt x="1140661" y="1363326"/>
                        <a:pt x="371517" y="1208717"/>
                        <a:pt x="26443" y="881831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0E382028-6F95-346D-A1E2-9D76E6AD1B09}"/>
                    </a:ext>
                  </a:extLst>
                </p:cNvPr>
                <p:cNvSpPr/>
                <p:nvPr/>
              </p:nvSpPr>
              <p:spPr>
                <a:xfrm>
                  <a:off x="3262288" y="1688078"/>
                  <a:ext cx="734012" cy="734012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38710D50-5F11-BAA9-0109-1C481A8D20C6}"/>
                    </a:ext>
                  </a:extLst>
                </p:cNvPr>
                <p:cNvSpPr/>
                <p:nvPr/>
              </p:nvSpPr>
              <p:spPr>
                <a:xfrm>
                  <a:off x="3422321" y="2055084"/>
                  <a:ext cx="143729" cy="14372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E2A80E42-5377-AD5F-07B7-B3FE83056D33}"/>
                    </a:ext>
                  </a:extLst>
                </p:cNvPr>
                <p:cNvSpPr/>
                <p:nvPr/>
              </p:nvSpPr>
              <p:spPr>
                <a:xfrm>
                  <a:off x="3628032" y="1901015"/>
                  <a:ext cx="178749" cy="17874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964DBBF6-D2D5-B8D4-9B2E-EE9606EC25DD}"/>
                  </a:ext>
                </a:extLst>
              </p:cNvPr>
              <p:cNvSpPr/>
              <p:nvPr/>
            </p:nvSpPr>
            <p:spPr>
              <a:xfrm flipH="1">
                <a:off x="2748914" y="2114414"/>
                <a:ext cx="144780" cy="22860"/>
              </a:xfrm>
              <a:custGeom>
                <a:avLst/>
                <a:gdLst>
                  <a:gd name="connsiteX0" fmla="*/ 0 w 144780"/>
                  <a:gd name="connsiteY0" fmla="*/ 0 h 22860"/>
                  <a:gd name="connsiteX1" fmla="*/ 129540 w 144780"/>
                  <a:gd name="connsiteY1" fmla="*/ 15240 h 22860"/>
                  <a:gd name="connsiteX2" fmla="*/ 144780 w 144780"/>
                  <a:gd name="connsiteY2" fmla="*/ 22860 h 22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4780" h="22860">
                    <a:moveTo>
                      <a:pt x="0" y="0"/>
                    </a:moveTo>
                    <a:cubicBezTo>
                      <a:pt x="63647" y="4546"/>
                      <a:pt x="84359" y="-2832"/>
                      <a:pt x="129540" y="15240"/>
                    </a:cubicBezTo>
                    <a:cubicBezTo>
                      <a:pt x="134813" y="17349"/>
                      <a:pt x="139700" y="20320"/>
                      <a:pt x="144780" y="2286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Rectangle 4">
                <a:extLst>
                  <a:ext uri="{FF2B5EF4-FFF2-40B4-BE49-F238E27FC236}">
                    <a16:creationId xmlns:a16="http://schemas.microsoft.com/office/drawing/2014/main" id="{05654657-D9DF-96DB-290D-96DD29774989}"/>
                  </a:ext>
                </a:extLst>
              </p:cNvPr>
              <p:cNvSpPr/>
              <p:nvPr/>
            </p:nvSpPr>
            <p:spPr>
              <a:xfrm>
                <a:off x="3921296" y="6598020"/>
                <a:ext cx="412221" cy="259758"/>
              </a:xfrm>
              <a:custGeom>
                <a:avLst/>
                <a:gdLst>
                  <a:gd name="connsiteX0" fmla="*/ 0 w 304800"/>
                  <a:gd name="connsiteY0" fmla="*/ 0 h 182510"/>
                  <a:gd name="connsiteX1" fmla="*/ 304800 w 304800"/>
                  <a:gd name="connsiteY1" fmla="*/ 0 h 182510"/>
                  <a:gd name="connsiteX2" fmla="*/ 304800 w 304800"/>
                  <a:gd name="connsiteY2" fmla="*/ 182510 h 182510"/>
                  <a:gd name="connsiteX3" fmla="*/ 0 w 304800"/>
                  <a:gd name="connsiteY3" fmla="*/ 182510 h 182510"/>
                  <a:gd name="connsiteX4" fmla="*/ 0 w 304800"/>
                  <a:gd name="connsiteY4" fmla="*/ 0 h 182510"/>
                  <a:gd name="connsiteX0" fmla="*/ 0 w 304800"/>
                  <a:gd name="connsiteY0" fmla="*/ 0 h 182510"/>
                  <a:gd name="connsiteX1" fmla="*/ 304800 w 304800"/>
                  <a:gd name="connsiteY1" fmla="*/ 0 h 182510"/>
                  <a:gd name="connsiteX2" fmla="*/ 0 w 304800"/>
                  <a:gd name="connsiteY2" fmla="*/ 182510 h 182510"/>
                  <a:gd name="connsiteX3" fmla="*/ 0 w 304800"/>
                  <a:gd name="connsiteY3" fmla="*/ 0 h 182510"/>
                  <a:gd name="connsiteX0" fmla="*/ 0 w 304800"/>
                  <a:gd name="connsiteY0" fmla="*/ 0 h 207910"/>
                  <a:gd name="connsiteX1" fmla="*/ 304800 w 304800"/>
                  <a:gd name="connsiteY1" fmla="*/ 0 h 207910"/>
                  <a:gd name="connsiteX2" fmla="*/ 177800 w 304800"/>
                  <a:gd name="connsiteY2" fmla="*/ 207910 h 207910"/>
                  <a:gd name="connsiteX3" fmla="*/ 0 w 304800"/>
                  <a:gd name="connsiteY3" fmla="*/ 0 h 207910"/>
                  <a:gd name="connsiteX0" fmla="*/ 0 w 395976"/>
                  <a:gd name="connsiteY0" fmla="*/ 0 h 246808"/>
                  <a:gd name="connsiteX1" fmla="*/ 304800 w 395976"/>
                  <a:gd name="connsiteY1" fmla="*/ 0 h 246808"/>
                  <a:gd name="connsiteX2" fmla="*/ 177800 w 395976"/>
                  <a:gd name="connsiteY2" fmla="*/ 207910 h 246808"/>
                  <a:gd name="connsiteX3" fmla="*/ 0 w 395976"/>
                  <a:gd name="connsiteY3" fmla="*/ 0 h 246808"/>
                  <a:gd name="connsiteX0" fmla="*/ 0 w 439999"/>
                  <a:gd name="connsiteY0" fmla="*/ 0 h 242553"/>
                  <a:gd name="connsiteX1" fmla="*/ 304800 w 439999"/>
                  <a:gd name="connsiteY1" fmla="*/ 0 h 242553"/>
                  <a:gd name="connsiteX2" fmla="*/ 177800 w 439999"/>
                  <a:gd name="connsiteY2" fmla="*/ 207910 h 242553"/>
                  <a:gd name="connsiteX3" fmla="*/ 0 w 439999"/>
                  <a:gd name="connsiteY3" fmla="*/ 0 h 242553"/>
                  <a:gd name="connsiteX0" fmla="*/ 0 w 439999"/>
                  <a:gd name="connsiteY0" fmla="*/ 0 h 242553"/>
                  <a:gd name="connsiteX1" fmla="*/ 304800 w 439999"/>
                  <a:gd name="connsiteY1" fmla="*/ 0 h 242553"/>
                  <a:gd name="connsiteX2" fmla="*/ 177800 w 439999"/>
                  <a:gd name="connsiteY2" fmla="*/ 207910 h 242553"/>
                  <a:gd name="connsiteX3" fmla="*/ 0 w 439999"/>
                  <a:gd name="connsiteY3" fmla="*/ 0 h 242553"/>
                  <a:gd name="connsiteX0" fmla="*/ 0 w 342988"/>
                  <a:gd name="connsiteY0" fmla="*/ 0 h 230585"/>
                  <a:gd name="connsiteX1" fmla="*/ 304800 w 342988"/>
                  <a:gd name="connsiteY1" fmla="*/ 0 h 230585"/>
                  <a:gd name="connsiteX2" fmla="*/ 177800 w 342988"/>
                  <a:gd name="connsiteY2" fmla="*/ 207910 h 230585"/>
                  <a:gd name="connsiteX3" fmla="*/ 0 w 342988"/>
                  <a:gd name="connsiteY3" fmla="*/ 0 h 230585"/>
                  <a:gd name="connsiteX0" fmla="*/ 0 w 342988"/>
                  <a:gd name="connsiteY0" fmla="*/ 0 h 208146"/>
                  <a:gd name="connsiteX1" fmla="*/ 304800 w 342988"/>
                  <a:gd name="connsiteY1" fmla="*/ 0 h 208146"/>
                  <a:gd name="connsiteX2" fmla="*/ 177800 w 342988"/>
                  <a:gd name="connsiteY2" fmla="*/ 207910 h 208146"/>
                  <a:gd name="connsiteX3" fmla="*/ 0 w 342988"/>
                  <a:gd name="connsiteY3" fmla="*/ 0 h 208146"/>
                  <a:gd name="connsiteX0" fmla="*/ 0 w 379420"/>
                  <a:gd name="connsiteY0" fmla="*/ 0 h 258887"/>
                  <a:gd name="connsiteX1" fmla="*/ 304800 w 379420"/>
                  <a:gd name="connsiteY1" fmla="*/ 0 h 258887"/>
                  <a:gd name="connsiteX2" fmla="*/ 292100 w 379420"/>
                  <a:gd name="connsiteY2" fmla="*/ 258710 h 258887"/>
                  <a:gd name="connsiteX3" fmla="*/ 0 w 379420"/>
                  <a:gd name="connsiteY3" fmla="*/ 0 h 258887"/>
                  <a:gd name="connsiteX0" fmla="*/ 0 w 379420"/>
                  <a:gd name="connsiteY0" fmla="*/ 0 h 259330"/>
                  <a:gd name="connsiteX1" fmla="*/ 304800 w 379420"/>
                  <a:gd name="connsiteY1" fmla="*/ 0 h 259330"/>
                  <a:gd name="connsiteX2" fmla="*/ 292100 w 379420"/>
                  <a:gd name="connsiteY2" fmla="*/ 258710 h 259330"/>
                  <a:gd name="connsiteX3" fmla="*/ 0 w 379420"/>
                  <a:gd name="connsiteY3" fmla="*/ 0 h 259330"/>
                  <a:gd name="connsiteX0" fmla="*/ 0 w 412221"/>
                  <a:gd name="connsiteY0" fmla="*/ 0 h 259330"/>
                  <a:gd name="connsiteX1" fmla="*/ 304800 w 412221"/>
                  <a:gd name="connsiteY1" fmla="*/ 0 h 259330"/>
                  <a:gd name="connsiteX2" fmla="*/ 292100 w 412221"/>
                  <a:gd name="connsiteY2" fmla="*/ 258710 h 259330"/>
                  <a:gd name="connsiteX3" fmla="*/ 0 w 412221"/>
                  <a:gd name="connsiteY3" fmla="*/ 0 h 259330"/>
                  <a:gd name="connsiteX0" fmla="*/ 0 w 412221"/>
                  <a:gd name="connsiteY0" fmla="*/ 0 h 259758"/>
                  <a:gd name="connsiteX1" fmla="*/ 304800 w 412221"/>
                  <a:gd name="connsiteY1" fmla="*/ 0 h 259758"/>
                  <a:gd name="connsiteX2" fmla="*/ 292100 w 412221"/>
                  <a:gd name="connsiteY2" fmla="*/ 258710 h 259758"/>
                  <a:gd name="connsiteX3" fmla="*/ 0 w 412221"/>
                  <a:gd name="connsiteY3" fmla="*/ 0 h 259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2221" h="259758">
                    <a:moveTo>
                      <a:pt x="0" y="0"/>
                    </a:moveTo>
                    <a:lnTo>
                      <a:pt x="304800" y="0"/>
                    </a:lnTo>
                    <a:cubicBezTo>
                      <a:pt x="402167" y="18503"/>
                      <a:pt x="493183" y="240207"/>
                      <a:pt x="292100" y="258710"/>
                    </a:cubicBezTo>
                    <a:cubicBezTo>
                      <a:pt x="10583" y="271957"/>
                      <a:pt x="8467" y="158203"/>
                      <a:pt x="0" y="0"/>
                    </a:cubicBezTo>
                    <a:close/>
                  </a:path>
                </a:pathLst>
              </a:custGeom>
              <a:solidFill>
                <a:srgbClr val="694B4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Rectangle 4">
                <a:extLst>
                  <a:ext uri="{FF2B5EF4-FFF2-40B4-BE49-F238E27FC236}">
                    <a16:creationId xmlns:a16="http://schemas.microsoft.com/office/drawing/2014/main" id="{00269C38-3AB1-BDB0-B3D4-510B1932AA13}"/>
                  </a:ext>
                </a:extLst>
              </p:cNvPr>
              <p:cNvSpPr/>
              <p:nvPr/>
            </p:nvSpPr>
            <p:spPr>
              <a:xfrm flipH="1">
                <a:off x="3083382" y="6598242"/>
                <a:ext cx="412221" cy="259758"/>
              </a:xfrm>
              <a:custGeom>
                <a:avLst/>
                <a:gdLst>
                  <a:gd name="connsiteX0" fmla="*/ 0 w 304800"/>
                  <a:gd name="connsiteY0" fmla="*/ 0 h 182510"/>
                  <a:gd name="connsiteX1" fmla="*/ 304800 w 304800"/>
                  <a:gd name="connsiteY1" fmla="*/ 0 h 182510"/>
                  <a:gd name="connsiteX2" fmla="*/ 304800 w 304800"/>
                  <a:gd name="connsiteY2" fmla="*/ 182510 h 182510"/>
                  <a:gd name="connsiteX3" fmla="*/ 0 w 304800"/>
                  <a:gd name="connsiteY3" fmla="*/ 182510 h 182510"/>
                  <a:gd name="connsiteX4" fmla="*/ 0 w 304800"/>
                  <a:gd name="connsiteY4" fmla="*/ 0 h 182510"/>
                  <a:gd name="connsiteX0" fmla="*/ 0 w 304800"/>
                  <a:gd name="connsiteY0" fmla="*/ 0 h 182510"/>
                  <a:gd name="connsiteX1" fmla="*/ 304800 w 304800"/>
                  <a:gd name="connsiteY1" fmla="*/ 0 h 182510"/>
                  <a:gd name="connsiteX2" fmla="*/ 0 w 304800"/>
                  <a:gd name="connsiteY2" fmla="*/ 182510 h 182510"/>
                  <a:gd name="connsiteX3" fmla="*/ 0 w 304800"/>
                  <a:gd name="connsiteY3" fmla="*/ 0 h 182510"/>
                  <a:gd name="connsiteX0" fmla="*/ 0 w 304800"/>
                  <a:gd name="connsiteY0" fmla="*/ 0 h 207910"/>
                  <a:gd name="connsiteX1" fmla="*/ 304800 w 304800"/>
                  <a:gd name="connsiteY1" fmla="*/ 0 h 207910"/>
                  <a:gd name="connsiteX2" fmla="*/ 177800 w 304800"/>
                  <a:gd name="connsiteY2" fmla="*/ 207910 h 207910"/>
                  <a:gd name="connsiteX3" fmla="*/ 0 w 304800"/>
                  <a:gd name="connsiteY3" fmla="*/ 0 h 207910"/>
                  <a:gd name="connsiteX0" fmla="*/ 0 w 395976"/>
                  <a:gd name="connsiteY0" fmla="*/ 0 h 246808"/>
                  <a:gd name="connsiteX1" fmla="*/ 304800 w 395976"/>
                  <a:gd name="connsiteY1" fmla="*/ 0 h 246808"/>
                  <a:gd name="connsiteX2" fmla="*/ 177800 w 395976"/>
                  <a:gd name="connsiteY2" fmla="*/ 207910 h 246808"/>
                  <a:gd name="connsiteX3" fmla="*/ 0 w 395976"/>
                  <a:gd name="connsiteY3" fmla="*/ 0 h 246808"/>
                  <a:gd name="connsiteX0" fmla="*/ 0 w 439999"/>
                  <a:gd name="connsiteY0" fmla="*/ 0 h 242553"/>
                  <a:gd name="connsiteX1" fmla="*/ 304800 w 439999"/>
                  <a:gd name="connsiteY1" fmla="*/ 0 h 242553"/>
                  <a:gd name="connsiteX2" fmla="*/ 177800 w 439999"/>
                  <a:gd name="connsiteY2" fmla="*/ 207910 h 242553"/>
                  <a:gd name="connsiteX3" fmla="*/ 0 w 439999"/>
                  <a:gd name="connsiteY3" fmla="*/ 0 h 242553"/>
                  <a:gd name="connsiteX0" fmla="*/ 0 w 439999"/>
                  <a:gd name="connsiteY0" fmla="*/ 0 h 242553"/>
                  <a:gd name="connsiteX1" fmla="*/ 304800 w 439999"/>
                  <a:gd name="connsiteY1" fmla="*/ 0 h 242553"/>
                  <a:gd name="connsiteX2" fmla="*/ 177800 w 439999"/>
                  <a:gd name="connsiteY2" fmla="*/ 207910 h 242553"/>
                  <a:gd name="connsiteX3" fmla="*/ 0 w 439999"/>
                  <a:gd name="connsiteY3" fmla="*/ 0 h 242553"/>
                  <a:gd name="connsiteX0" fmla="*/ 0 w 342988"/>
                  <a:gd name="connsiteY0" fmla="*/ 0 h 230585"/>
                  <a:gd name="connsiteX1" fmla="*/ 304800 w 342988"/>
                  <a:gd name="connsiteY1" fmla="*/ 0 h 230585"/>
                  <a:gd name="connsiteX2" fmla="*/ 177800 w 342988"/>
                  <a:gd name="connsiteY2" fmla="*/ 207910 h 230585"/>
                  <a:gd name="connsiteX3" fmla="*/ 0 w 342988"/>
                  <a:gd name="connsiteY3" fmla="*/ 0 h 230585"/>
                  <a:gd name="connsiteX0" fmla="*/ 0 w 342988"/>
                  <a:gd name="connsiteY0" fmla="*/ 0 h 208146"/>
                  <a:gd name="connsiteX1" fmla="*/ 304800 w 342988"/>
                  <a:gd name="connsiteY1" fmla="*/ 0 h 208146"/>
                  <a:gd name="connsiteX2" fmla="*/ 177800 w 342988"/>
                  <a:gd name="connsiteY2" fmla="*/ 207910 h 208146"/>
                  <a:gd name="connsiteX3" fmla="*/ 0 w 342988"/>
                  <a:gd name="connsiteY3" fmla="*/ 0 h 208146"/>
                  <a:gd name="connsiteX0" fmla="*/ 0 w 379420"/>
                  <a:gd name="connsiteY0" fmla="*/ 0 h 258887"/>
                  <a:gd name="connsiteX1" fmla="*/ 304800 w 379420"/>
                  <a:gd name="connsiteY1" fmla="*/ 0 h 258887"/>
                  <a:gd name="connsiteX2" fmla="*/ 292100 w 379420"/>
                  <a:gd name="connsiteY2" fmla="*/ 258710 h 258887"/>
                  <a:gd name="connsiteX3" fmla="*/ 0 w 379420"/>
                  <a:gd name="connsiteY3" fmla="*/ 0 h 258887"/>
                  <a:gd name="connsiteX0" fmla="*/ 0 w 379420"/>
                  <a:gd name="connsiteY0" fmla="*/ 0 h 259330"/>
                  <a:gd name="connsiteX1" fmla="*/ 304800 w 379420"/>
                  <a:gd name="connsiteY1" fmla="*/ 0 h 259330"/>
                  <a:gd name="connsiteX2" fmla="*/ 292100 w 379420"/>
                  <a:gd name="connsiteY2" fmla="*/ 258710 h 259330"/>
                  <a:gd name="connsiteX3" fmla="*/ 0 w 379420"/>
                  <a:gd name="connsiteY3" fmla="*/ 0 h 259330"/>
                  <a:gd name="connsiteX0" fmla="*/ 0 w 412221"/>
                  <a:gd name="connsiteY0" fmla="*/ 0 h 259330"/>
                  <a:gd name="connsiteX1" fmla="*/ 304800 w 412221"/>
                  <a:gd name="connsiteY1" fmla="*/ 0 h 259330"/>
                  <a:gd name="connsiteX2" fmla="*/ 292100 w 412221"/>
                  <a:gd name="connsiteY2" fmla="*/ 258710 h 259330"/>
                  <a:gd name="connsiteX3" fmla="*/ 0 w 412221"/>
                  <a:gd name="connsiteY3" fmla="*/ 0 h 259330"/>
                  <a:gd name="connsiteX0" fmla="*/ 0 w 412221"/>
                  <a:gd name="connsiteY0" fmla="*/ 0 h 259758"/>
                  <a:gd name="connsiteX1" fmla="*/ 304800 w 412221"/>
                  <a:gd name="connsiteY1" fmla="*/ 0 h 259758"/>
                  <a:gd name="connsiteX2" fmla="*/ 292100 w 412221"/>
                  <a:gd name="connsiteY2" fmla="*/ 258710 h 259758"/>
                  <a:gd name="connsiteX3" fmla="*/ 0 w 412221"/>
                  <a:gd name="connsiteY3" fmla="*/ 0 h 259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2221" h="259758">
                    <a:moveTo>
                      <a:pt x="0" y="0"/>
                    </a:moveTo>
                    <a:lnTo>
                      <a:pt x="304800" y="0"/>
                    </a:lnTo>
                    <a:cubicBezTo>
                      <a:pt x="402167" y="18503"/>
                      <a:pt x="493183" y="240207"/>
                      <a:pt x="292100" y="258710"/>
                    </a:cubicBezTo>
                    <a:cubicBezTo>
                      <a:pt x="10583" y="271957"/>
                      <a:pt x="8467" y="158203"/>
                      <a:pt x="0" y="0"/>
                    </a:cubicBezTo>
                    <a:close/>
                  </a:path>
                </a:pathLst>
              </a:custGeom>
              <a:solidFill>
                <a:srgbClr val="694B4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6EE4D64-11A1-D36D-7876-187BDC60D1A9}"/>
              </a:ext>
            </a:extLst>
          </p:cNvPr>
          <p:cNvGrpSpPr/>
          <p:nvPr/>
        </p:nvGrpSpPr>
        <p:grpSpPr>
          <a:xfrm flipH="1">
            <a:off x="2415476" y="2486311"/>
            <a:ext cx="4553204" cy="5141308"/>
            <a:chOff x="3758747" y="484242"/>
            <a:chExt cx="5341856" cy="6031824"/>
          </a:xfrm>
          <a:solidFill>
            <a:schemeClr val="bg1"/>
          </a:solidFill>
        </p:grpSpPr>
        <p:sp>
          <p:nvSpPr>
            <p:cNvPr id="56" name="Rectangle 8">
              <a:extLst>
                <a:ext uri="{FF2B5EF4-FFF2-40B4-BE49-F238E27FC236}">
                  <a16:creationId xmlns:a16="http://schemas.microsoft.com/office/drawing/2014/main" id="{4C092BF4-FF88-1974-8B64-CB324E116F78}"/>
                </a:ext>
              </a:extLst>
            </p:cNvPr>
            <p:cNvSpPr/>
            <p:nvPr/>
          </p:nvSpPr>
          <p:spPr>
            <a:xfrm rot="1437733" flipH="1">
              <a:off x="6397428" y="484242"/>
              <a:ext cx="1244826" cy="1337023"/>
            </a:xfrm>
            <a:custGeom>
              <a:avLst/>
              <a:gdLst>
                <a:gd name="connsiteX0" fmla="*/ 0 w 599533"/>
                <a:gd name="connsiteY0" fmla="*/ 0 h 609600"/>
                <a:gd name="connsiteX1" fmla="*/ 599533 w 599533"/>
                <a:gd name="connsiteY1" fmla="*/ 0 h 609600"/>
                <a:gd name="connsiteX2" fmla="*/ 599533 w 599533"/>
                <a:gd name="connsiteY2" fmla="*/ 609600 h 609600"/>
                <a:gd name="connsiteX3" fmla="*/ 0 w 599533"/>
                <a:gd name="connsiteY3" fmla="*/ 609600 h 609600"/>
                <a:gd name="connsiteX4" fmla="*/ 0 w 599533"/>
                <a:gd name="connsiteY4" fmla="*/ 0 h 609600"/>
                <a:gd name="connsiteX0" fmla="*/ 135636 w 599533"/>
                <a:gd name="connsiteY0" fmla="*/ 0 h 1087459"/>
                <a:gd name="connsiteX1" fmla="*/ 599533 w 599533"/>
                <a:gd name="connsiteY1" fmla="*/ 477859 h 1087459"/>
                <a:gd name="connsiteX2" fmla="*/ 599533 w 599533"/>
                <a:gd name="connsiteY2" fmla="*/ 1087459 h 1087459"/>
                <a:gd name="connsiteX3" fmla="*/ 0 w 599533"/>
                <a:gd name="connsiteY3" fmla="*/ 1087459 h 1087459"/>
                <a:gd name="connsiteX4" fmla="*/ 135636 w 599533"/>
                <a:gd name="connsiteY4" fmla="*/ 0 h 1087459"/>
                <a:gd name="connsiteX0" fmla="*/ 467251 w 931148"/>
                <a:gd name="connsiteY0" fmla="*/ 0 h 1327405"/>
                <a:gd name="connsiteX1" fmla="*/ 931148 w 931148"/>
                <a:gd name="connsiteY1" fmla="*/ 477859 h 1327405"/>
                <a:gd name="connsiteX2" fmla="*/ 931148 w 931148"/>
                <a:gd name="connsiteY2" fmla="*/ 1087459 h 1327405"/>
                <a:gd name="connsiteX3" fmla="*/ 0 w 931148"/>
                <a:gd name="connsiteY3" fmla="*/ 1327405 h 1327405"/>
                <a:gd name="connsiteX4" fmla="*/ 467251 w 931148"/>
                <a:gd name="connsiteY4" fmla="*/ 0 h 1327405"/>
                <a:gd name="connsiteX0" fmla="*/ 467251 w 931148"/>
                <a:gd name="connsiteY0" fmla="*/ 0 h 1327405"/>
                <a:gd name="connsiteX1" fmla="*/ 931148 w 931148"/>
                <a:gd name="connsiteY1" fmla="*/ 477859 h 1327405"/>
                <a:gd name="connsiteX2" fmla="*/ 0 w 931148"/>
                <a:gd name="connsiteY2" fmla="*/ 1327405 h 1327405"/>
                <a:gd name="connsiteX3" fmla="*/ 467251 w 931148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786 h 1328191"/>
                <a:gd name="connsiteX1" fmla="*/ 1244683 w 1244683"/>
                <a:gd name="connsiteY1" fmla="*/ 903180 h 1328191"/>
                <a:gd name="connsiteX2" fmla="*/ 0 w 1244683"/>
                <a:gd name="connsiteY2" fmla="*/ 1328191 h 1328191"/>
                <a:gd name="connsiteX3" fmla="*/ 467251 w 1244683"/>
                <a:gd name="connsiteY3" fmla="*/ 786 h 1328191"/>
                <a:gd name="connsiteX0" fmla="*/ 467251 w 1244683"/>
                <a:gd name="connsiteY0" fmla="*/ 655 h 1328060"/>
                <a:gd name="connsiteX1" fmla="*/ 1244683 w 1244683"/>
                <a:gd name="connsiteY1" fmla="*/ 903049 h 1328060"/>
                <a:gd name="connsiteX2" fmla="*/ 0 w 1244683"/>
                <a:gd name="connsiteY2" fmla="*/ 1328060 h 1328060"/>
                <a:gd name="connsiteX3" fmla="*/ 467251 w 1244683"/>
                <a:gd name="connsiteY3" fmla="*/ 655 h 1328060"/>
                <a:gd name="connsiteX0" fmla="*/ 500401 w 1244683"/>
                <a:gd name="connsiteY0" fmla="*/ 644 h 1337023"/>
                <a:gd name="connsiteX1" fmla="*/ 1244683 w 1244683"/>
                <a:gd name="connsiteY1" fmla="*/ 912012 h 1337023"/>
                <a:gd name="connsiteX2" fmla="*/ 0 w 1244683"/>
                <a:gd name="connsiteY2" fmla="*/ 1337023 h 1337023"/>
                <a:gd name="connsiteX3" fmla="*/ 500401 w 1244683"/>
                <a:gd name="connsiteY3" fmla="*/ 644 h 1337023"/>
                <a:gd name="connsiteX0" fmla="*/ 500544 w 1244826"/>
                <a:gd name="connsiteY0" fmla="*/ 644 h 1337023"/>
                <a:gd name="connsiteX1" fmla="*/ 1244826 w 1244826"/>
                <a:gd name="connsiteY1" fmla="*/ 912012 h 1337023"/>
                <a:gd name="connsiteX2" fmla="*/ 143 w 1244826"/>
                <a:gd name="connsiteY2" fmla="*/ 1337023 h 1337023"/>
                <a:gd name="connsiteX3" fmla="*/ 500544 w 1244826"/>
                <a:gd name="connsiteY3" fmla="*/ 644 h 1337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4826" h="1337023">
                  <a:moveTo>
                    <a:pt x="500544" y="644"/>
                  </a:moveTo>
                  <a:cubicBezTo>
                    <a:pt x="807494" y="-21450"/>
                    <a:pt x="1138938" y="529233"/>
                    <a:pt x="1244826" y="912012"/>
                  </a:cubicBezTo>
                  <a:lnTo>
                    <a:pt x="143" y="1337023"/>
                  </a:lnTo>
                  <a:cubicBezTo>
                    <a:pt x="-8375" y="683722"/>
                    <a:pt x="364279" y="57240"/>
                    <a:pt x="500544" y="644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8">
              <a:extLst>
                <a:ext uri="{FF2B5EF4-FFF2-40B4-BE49-F238E27FC236}">
                  <a16:creationId xmlns:a16="http://schemas.microsoft.com/office/drawing/2014/main" id="{958BB013-C78B-6278-FDC8-CE7B9588FE54}"/>
                </a:ext>
              </a:extLst>
            </p:cNvPr>
            <p:cNvSpPr/>
            <p:nvPr/>
          </p:nvSpPr>
          <p:spPr>
            <a:xfrm rot="19855818">
              <a:off x="3877806" y="499301"/>
              <a:ext cx="1244683" cy="1327405"/>
            </a:xfrm>
            <a:custGeom>
              <a:avLst/>
              <a:gdLst>
                <a:gd name="connsiteX0" fmla="*/ 0 w 599533"/>
                <a:gd name="connsiteY0" fmla="*/ 0 h 609600"/>
                <a:gd name="connsiteX1" fmla="*/ 599533 w 599533"/>
                <a:gd name="connsiteY1" fmla="*/ 0 h 609600"/>
                <a:gd name="connsiteX2" fmla="*/ 599533 w 599533"/>
                <a:gd name="connsiteY2" fmla="*/ 609600 h 609600"/>
                <a:gd name="connsiteX3" fmla="*/ 0 w 599533"/>
                <a:gd name="connsiteY3" fmla="*/ 609600 h 609600"/>
                <a:gd name="connsiteX4" fmla="*/ 0 w 599533"/>
                <a:gd name="connsiteY4" fmla="*/ 0 h 609600"/>
                <a:gd name="connsiteX0" fmla="*/ 135636 w 599533"/>
                <a:gd name="connsiteY0" fmla="*/ 0 h 1087459"/>
                <a:gd name="connsiteX1" fmla="*/ 599533 w 599533"/>
                <a:gd name="connsiteY1" fmla="*/ 477859 h 1087459"/>
                <a:gd name="connsiteX2" fmla="*/ 599533 w 599533"/>
                <a:gd name="connsiteY2" fmla="*/ 1087459 h 1087459"/>
                <a:gd name="connsiteX3" fmla="*/ 0 w 599533"/>
                <a:gd name="connsiteY3" fmla="*/ 1087459 h 1087459"/>
                <a:gd name="connsiteX4" fmla="*/ 135636 w 599533"/>
                <a:gd name="connsiteY4" fmla="*/ 0 h 1087459"/>
                <a:gd name="connsiteX0" fmla="*/ 467251 w 931148"/>
                <a:gd name="connsiteY0" fmla="*/ 0 h 1327405"/>
                <a:gd name="connsiteX1" fmla="*/ 931148 w 931148"/>
                <a:gd name="connsiteY1" fmla="*/ 477859 h 1327405"/>
                <a:gd name="connsiteX2" fmla="*/ 931148 w 931148"/>
                <a:gd name="connsiteY2" fmla="*/ 1087459 h 1327405"/>
                <a:gd name="connsiteX3" fmla="*/ 0 w 931148"/>
                <a:gd name="connsiteY3" fmla="*/ 1327405 h 1327405"/>
                <a:gd name="connsiteX4" fmla="*/ 467251 w 931148"/>
                <a:gd name="connsiteY4" fmla="*/ 0 h 1327405"/>
                <a:gd name="connsiteX0" fmla="*/ 467251 w 931148"/>
                <a:gd name="connsiteY0" fmla="*/ 0 h 1327405"/>
                <a:gd name="connsiteX1" fmla="*/ 931148 w 931148"/>
                <a:gd name="connsiteY1" fmla="*/ 477859 h 1327405"/>
                <a:gd name="connsiteX2" fmla="*/ 0 w 931148"/>
                <a:gd name="connsiteY2" fmla="*/ 1327405 h 1327405"/>
                <a:gd name="connsiteX3" fmla="*/ 467251 w 931148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4683" h="1327405">
                  <a:moveTo>
                    <a:pt x="467251" y="0"/>
                  </a:moveTo>
                  <a:cubicBezTo>
                    <a:pt x="689755" y="34975"/>
                    <a:pt x="1170601" y="424795"/>
                    <a:pt x="1244683" y="902394"/>
                  </a:cubicBezTo>
                  <a:lnTo>
                    <a:pt x="0" y="1327405"/>
                  </a:lnTo>
                  <a:cubicBezTo>
                    <a:pt x="34920" y="799187"/>
                    <a:pt x="330986" y="56596"/>
                    <a:pt x="467251" y="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5986A98-0E4B-D6DF-AA2C-421D7041ADCD}"/>
                </a:ext>
              </a:extLst>
            </p:cNvPr>
            <p:cNvGrpSpPr/>
            <p:nvPr/>
          </p:nvGrpSpPr>
          <p:grpSpPr>
            <a:xfrm>
              <a:off x="3758747" y="663943"/>
              <a:ext cx="5341856" cy="5852123"/>
              <a:chOff x="1596273" y="1005877"/>
              <a:chExt cx="5341856" cy="5852123"/>
            </a:xfrm>
            <a:grpFill/>
          </p:grpSpPr>
          <p:sp>
            <p:nvSpPr>
              <p:cNvPr id="59" name="Rectangle 16">
                <a:extLst>
                  <a:ext uri="{FF2B5EF4-FFF2-40B4-BE49-F238E27FC236}">
                    <a16:creationId xmlns:a16="http://schemas.microsoft.com/office/drawing/2014/main" id="{0777982D-8525-BA07-26E2-30729F80F607}"/>
                  </a:ext>
                </a:extLst>
              </p:cNvPr>
              <p:cNvSpPr/>
              <p:nvPr/>
            </p:nvSpPr>
            <p:spPr>
              <a:xfrm>
                <a:off x="4698836" y="5300160"/>
                <a:ext cx="2239293" cy="1456885"/>
              </a:xfrm>
              <a:custGeom>
                <a:avLst/>
                <a:gdLst>
                  <a:gd name="connsiteX0" fmla="*/ 0 w 860853"/>
                  <a:gd name="connsiteY0" fmla="*/ 0 h 582242"/>
                  <a:gd name="connsiteX1" fmla="*/ 860853 w 860853"/>
                  <a:gd name="connsiteY1" fmla="*/ 0 h 582242"/>
                  <a:gd name="connsiteX2" fmla="*/ 860853 w 860853"/>
                  <a:gd name="connsiteY2" fmla="*/ 582242 h 582242"/>
                  <a:gd name="connsiteX3" fmla="*/ 0 w 860853"/>
                  <a:gd name="connsiteY3" fmla="*/ 582242 h 582242"/>
                  <a:gd name="connsiteX4" fmla="*/ 0 w 860853"/>
                  <a:gd name="connsiteY4" fmla="*/ 0 h 582242"/>
                  <a:gd name="connsiteX0" fmla="*/ 0 w 1510210"/>
                  <a:gd name="connsiteY0" fmla="*/ 0 h 714764"/>
                  <a:gd name="connsiteX1" fmla="*/ 860853 w 1510210"/>
                  <a:gd name="connsiteY1" fmla="*/ 0 h 714764"/>
                  <a:gd name="connsiteX2" fmla="*/ 1510210 w 1510210"/>
                  <a:gd name="connsiteY2" fmla="*/ 714764 h 714764"/>
                  <a:gd name="connsiteX3" fmla="*/ 0 w 1510210"/>
                  <a:gd name="connsiteY3" fmla="*/ 582242 h 714764"/>
                  <a:gd name="connsiteX4" fmla="*/ 0 w 1510210"/>
                  <a:gd name="connsiteY4" fmla="*/ 0 h 714764"/>
                  <a:gd name="connsiteX0" fmla="*/ 0 w 1510210"/>
                  <a:gd name="connsiteY0" fmla="*/ 0 h 714764"/>
                  <a:gd name="connsiteX1" fmla="*/ 1496957 w 1510210"/>
                  <a:gd name="connsiteY1" fmla="*/ 79513 h 714764"/>
                  <a:gd name="connsiteX2" fmla="*/ 1510210 w 1510210"/>
                  <a:gd name="connsiteY2" fmla="*/ 714764 h 714764"/>
                  <a:gd name="connsiteX3" fmla="*/ 0 w 1510210"/>
                  <a:gd name="connsiteY3" fmla="*/ 582242 h 714764"/>
                  <a:gd name="connsiteX4" fmla="*/ 0 w 1510210"/>
                  <a:gd name="connsiteY4" fmla="*/ 0 h 714764"/>
                  <a:gd name="connsiteX0" fmla="*/ 0 w 1854767"/>
                  <a:gd name="connsiteY0" fmla="*/ 0 h 1337616"/>
                  <a:gd name="connsiteX1" fmla="*/ 1841514 w 1854767"/>
                  <a:gd name="connsiteY1" fmla="*/ 702365 h 1337616"/>
                  <a:gd name="connsiteX2" fmla="*/ 1854767 w 1854767"/>
                  <a:gd name="connsiteY2" fmla="*/ 1337616 h 1337616"/>
                  <a:gd name="connsiteX3" fmla="*/ 344557 w 1854767"/>
                  <a:gd name="connsiteY3" fmla="*/ 1205094 h 1337616"/>
                  <a:gd name="connsiteX4" fmla="*/ 0 w 1854767"/>
                  <a:gd name="connsiteY4" fmla="*/ 0 h 1337616"/>
                  <a:gd name="connsiteX0" fmla="*/ 0 w 1854767"/>
                  <a:gd name="connsiteY0" fmla="*/ 0 h 1337616"/>
                  <a:gd name="connsiteX1" fmla="*/ 1841514 w 1854767"/>
                  <a:gd name="connsiteY1" fmla="*/ 702365 h 1337616"/>
                  <a:gd name="connsiteX2" fmla="*/ 1854767 w 1854767"/>
                  <a:gd name="connsiteY2" fmla="*/ 1337616 h 1337616"/>
                  <a:gd name="connsiteX3" fmla="*/ 344557 w 1854767"/>
                  <a:gd name="connsiteY3" fmla="*/ 1205094 h 1337616"/>
                  <a:gd name="connsiteX4" fmla="*/ 0 w 1854767"/>
                  <a:gd name="connsiteY4" fmla="*/ 0 h 1337616"/>
                  <a:gd name="connsiteX0" fmla="*/ 0 w 1854767"/>
                  <a:gd name="connsiteY0" fmla="*/ 0 h 1337616"/>
                  <a:gd name="connsiteX1" fmla="*/ 1841514 w 1854767"/>
                  <a:gd name="connsiteY1" fmla="*/ 702365 h 1337616"/>
                  <a:gd name="connsiteX2" fmla="*/ 1854767 w 1854767"/>
                  <a:gd name="connsiteY2" fmla="*/ 1337616 h 1337616"/>
                  <a:gd name="connsiteX3" fmla="*/ 344557 w 1854767"/>
                  <a:gd name="connsiteY3" fmla="*/ 1205094 h 1337616"/>
                  <a:gd name="connsiteX4" fmla="*/ 0 w 1854767"/>
                  <a:gd name="connsiteY4" fmla="*/ 0 h 1337616"/>
                  <a:gd name="connsiteX0" fmla="*/ 0 w 1854767"/>
                  <a:gd name="connsiteY0" fmla="*/ 0 h 1337616"/>
                  <a:gd name="connsiteX1" fmla="*/ 1841514 w 1854767"/>
                  <a:gd name="connsiteY1" fmla="*/ 702365 h 1337616"/>
                  <a:gd name="connsiteX2" fmla="*/ 1854767 w 1854767"/>
                  <a:gd name="connsiteY2" fmla="*/ 1337616 h 1337616"/>
                  <a:gd name="connsiteX3" fmla="*/ 344557 w 1854767"/>
                  <a:gd name="connsiteY3" fmla="*/ 1205094 h 1337616"/>
                  <a:gd name="connsiteX4" fmla="*/ 0 w 1854767"/>
                  <a:gd name="connsiteY4" fmla="*/ 0 h 1337616"/>
                  <a:gd name="connsiteX0" fmla="*/ 0 w 1669237"/>
                  <a:gd name="connsiteY0" fmla="*/ 0 h 1430381"/>
                  <a:gd name="connsiteX1" fmla="*/ 1655984 w 1669237"/>
                  <a:gd name="connsiteY1" fmla="*/ 795130 h 1430381"/>
                  <a:gd name="connsiteX2" fmla="*/ 1669237 w 1669237"/>
                  <a:gd name="connsiteY2" fmla="*/ 1430381 h 1430381"/>
                  <a:gd name="connsiteX3" fmla="*/ 159027 w 1669237"/>
                  <a:gd name="connsiteY3" fmla="*/ 1297859 h 1430381"/>
                  <a:gd name="connsiteX4" fmla="*/ 0 w 1669237"/>
                  <a:gd name="connsiteY4" fmla="*/ 0 h 1430381"/>
                  <a:gd name="connsiteX0" fmla="*/ 119269 w 1788506"/>
                  <a:gd name="connsiteY0" fmla="*/ 0 h 1456885"/>
                  <a:gd name="connsiteX1" fmla="*/ 1775253 w 1788506"/>
                  <a:gd name="connsiteY1" fmla="*/ 795130 h 1456885"/>
                  <a:gd name="connsiteX2" fmla="*/ 1788506 w 1788506"/>
                  <a:gd name="connsiteY2" fmla="*/ 1430381 h 1456885"/>
                  <a:gd name="connsiteX3" fmla="*/ 0 w 1788506"/>
                  <a:gd name="connsiteY3" fmla="*/ 1456885 h 1456885"/>
                  <a:gd name="connsiteX4" fmla="*/ 119269 w 1788506"/>
                  <a:gd name="connsiteY4" fmla="*/ 0 h 1456885"/>
                  <a:gd name="connsiteX0" fmla="*/ 119269 w 2155166"/>
                  <a:gd name="connsiteY0" fmla="*/ 0 h 1456885"/>
                  <a:gd name="connsiteX1" fmla="*/ 1775253 w 2155166"/>
                  <a:gd name="connsiteY1" fmla="*/ 795130 h 1456885"/>
                  <a:gd name="connsiteX2" fmla="*/ 1788506 w 2155166"/>
                  <a:gd name="connsiteY2" fmla="*/ 1430381 h 1456885"/>
                  <a:gd name="connsiteX3" fmla="*/ 0 w 2155166"/>
                  <a:gd name="connsiteY3" fmla="*/ 1456885 h 1456885"/>
                  <a:gd name="connsiteX4" fmla="*/ 119269 w 2155166"/>
                  <a:gd name="connsiteY4" fmla="*/ 0 h 1456885"/>
                  <a:gd name="connsiteX0" fmla="*/ 119269 w 2239293"/>
                  <a:gd name="connsiteY0" fmla="*/ 0 h 1456885"/>
                  <a:gd name="connsiteX1" fmla="*/ 1775253 w 2239293"/>
                  <a:gd name="connsiteY1" fmla="*/ 795130 h 1456885"/>
                  <a:gd name="connsiteX2" fmla="*/ 1788506 w 2239293"/>
                  <a:gd name="connsiteY2" fmla="*/ 1430381 h 1456885"/>
                  <a:gd name="connsiteX3" fmla="*/ 0 w 2239293"/>
                  <a:gd name="connsiteY3" fmla="*/ 1456885 h 1456885"/>
                  <a:gd name="connsiteX4" fmla="*/ 119269 w 2239293"/>
                  <a:gd name="connsiteY4" fmla="*/ 0 h 1456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9293" h="1456885">
                    <a:moveTo>
                      <a:pt x="119269" y="0"/>
                    </a:moveTo>
                    <a:cubicBezTo>
                      <a:pt x="812620" y="817218"/>
                      <a:pt x="1161415" y="561008"/>
                      <a:pt x="1775253" y="795130"/>
                    </a:cubicBezTo>
                    <a:cubicBezTo>
                      <a:pt x="2110975" y="847854"/>
                      <a:pt x="2618975" y="1258388"/>
                      <a:pt x="1788506" y="1430381"/>
                    </a:cubicBezTo>
                    <a:lnTo>
                      <a:pt x="0" y="1456885"/>
                    </a:lnTo>
                    <a:lnTo>
                      <a:pt x="119269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 2">
                <a:extLst>
                  <a:ext uri="{FF2B5EF4-FFF2-40B4-BE49-F238E27FC236}">
                    <a16:creationId xmlns:a16="http://schemas.microsoft.com/office/drawing/2014/main" id="{FF9D8D79-0388-8AF3-277F-C555868901D6}"/>
                  </a:ext>
                </a:extLst>
              </p:cNvPr>
              <p:cNvSpPr/>
              <p:nvPr/>
            </p:nvSpPr>
            <p:spPr>
              <a:xfrm>
                <a:off x="2161919" y="2748556"/>
                <a:ext cx="3154988" cy="4031974"/>
              </a:xfrm>
              <a:custGeom>
                <a:avLst/>
                <a:gdLst>
                  <a:gd name="connsiteX0" fmla="*/ 0 w 1338469"/>
                  <a:gd name="connsiteY0" fmla="*/ 0 h 2892287"/>
                  <a:gd name="connsiteX1" fmla="*/ 1338469 w 1338469"/>
                  <a:gd name="connsiteY1" fmla="*/ 0 h 2892287"/>
                  <a:gd name="connsiteX2" fmla="*/ 1338469 w 1338469"/>
                  <a:gd name="connsiteY2" fmla="*/ 2892287 h 2892287"/>
                  <a:gd name="connsiteX3" fmla="*/ 0 w 1338469"/>
                  <a:gd name="connsiteY3" fmla="*/ 2892287 h 2892287"/>
                  <a:gd name="connsiteX4" fmla="*/ 0 w 1338469"/>
                  <a:gd name="connsiteY4" fmla="*/ 0 h 2892287"/>
                  <a:gd name="connsiteX0" fmla="*/ 0 w 1364973"/>
                  <a:gd name="connsiteY0" fmla="*/ 0 h 4005470"/>
                  <a:gd name="connsiteX1" fmla="*/ 1364973 w 1364973"/>
                  <a:gd name="connsiteY1" fmla="*/ 1113183 h 4005470"/>
                  <a:gd name="connsiteX2" fmla="*/ 1364973 w 1364973"/>
                  <a:gd name="connsiteY2" fmla="*/ 4005470 h 4005470"/>
                  <a:gd name="connsiteX3" fmla="*/ 26504 w 1364973"/>
                  <a:gd name="connsiteY3" fmla="*/ 4005470 h 4005470"/>
                  <a:gd name="connsiteX4" fmla="*/ 0 w 1364973"/>
                  <a:gd name="connsiteY4" fmla="*/ 0 h 4005470"/>
                  <a:gd name="connsiteX0" fmla="*/ 0 w 1709530"/>
                  <a:gd name="connsiteY0" fmla="*/ 0 h 3978966"/>
                  <a:gd name="connsiteX1" fmla="*/ 1709530 w 1709530"/>
                  <a:gd name="connsiteY1" fmla="*/ 1086679 h 3978966"/>
                  <a:gd name="connsiteX2" fmla="*/ 1709530 w 1709530"/>
                  <a:gd name="connsiteY2" fmla="*/ 3978966 h 3978966"/>
                  <a:gd name="connsiteX3" fmla="*/ 371061 w 1709530"/>
                  <a:gd name="connsiteY3" fmla="*/ 3978966 h 3978966"/>
                  <a:gd name="connsiteX4" fmla="*/ 0 w 1709530"/>
                  <a:gd name="connsiteY4" fmla="*/ 0 h 3978966"/>
                  <a:gd name="connsiteX0" fmla="*/ 26504 w 1736034"/>
                  <a:gd name="connsiteY0" fmla="*/ 0 h 3978966"/>
                  <a:gd name="connsiteX1" fmla="*/ 1736034 w 1736034"/>
                  <a:gd name="connsiteY1" fmla="*/ 1086679 h 3978966"/>
                  <a:gd name="connsiteX2" fmla="*/ 1736034 w 1736034"/>
                  <a:gd name="connsiteY2" fmla="*/ 3978966 h 3978966"/>
                  <a:gd name="connsiteX3" fmla="*/ 0 w 1736034"/>
                  <a:gd name="connsiteY3" fmla="*/ 3965713 h 3978966"/>
                  <a:gd name="connsiteX4" fmla="*/ 26504 w 1736034"/>
                  <a:gd name="connsiteY4" fmla="*/ 0 h 3978966"/>
                  <a:gd name="connsiteX0" fmla="*/ 0 w 1709530"/>
                  <a:gd name="connsiteY0" fmla="*/ 0 h 3978966"/>
                  <a:gd name="connsiteX1" fmla="*/ 1709530 w 1709530"/>
                  <a:gd name="connsiteY1" fmla="*/ 1086679 h 3978966"/>
                  <a:gd name="connsiteX2" fmla="*/ 1709530 w 1709530"/>
                  <a:gd name="connsiteY2" fmla="*/ 3978966 h 3978966"/>
                  <a:gd name="connsiteX3" fmla="*/ 66261 w 1709530"/>
                  <a:gd name="connsiteY3" fmla="*/ 3965713 h 3978966"/>
                  <a:gd name="connsiteX4" fmla="*/ 0 w 1709530"/>
                  <a:gd name="connsiteY4" fmla="*/ 0 h 3978966"/>
                  <a:gd name="connsiteX0" fmla="*/ 609850 w 2319380"/>
                  <a:gd name="connsiteY0" fmla="*/ 0 h 3978966"/>
                  <a:gd name="connsiteX1" fmla="*/ 2319380 w 2319380"/>
                  <a:gd name="connsiteY1" fmla="*/ 1086679 h 3978966"/>
                  <a:gd name="connsiteX2" fmla="*/ 2319380 w 2319380"/>
                  <a:gd name="connsiteY2" fmla="*/ 3978966 h 3978966"/>
                  <a:gd name="connsiteX3" fmla="*/ 676111 w 2319380"/>
                  <a:gd name="connsiteY3" fmla="*/ 3965713 h 3978966"/>
                  <a:gd name="connsiteX4" fmla="*/ 609850 w 2319380"/>
                  <a:gd name="connsiteY4" fmla="*/ 0 h 3978966"/>
                  <a:gd name="connsiteX0" fmla="*/ 571945 w 2281475"/>
                  <a:gd name="connsiteY0" fmla="*/ 0 h 3978966"/>
                  <a:gd name="connsiteX1" fmla="*/ 2281475 w 2281475"/>
                  <a:gd name="connsiteY1" fmla="*/ 1086679 h 3978966"/>
                  <a:gd name="connsiteX2" fmla="*/ 2281475 w 2281475"/>
                  <a:gd name="connsiteY2" fmla="*/ 3978966 h 3978966"/>
                  <a:gd name="connsiteX3" fmla="*/ 638206 w 2281475"/>
                  <a:gd name="connsiteY3" fmla="*/ 3965713 h 3978966"/>
                  <a:gd name="connsiteX4" fmla="*/ 571945 w 2281475"/>
                  <a:gd name="connsiteY4" fmla="*/ 0 h 3978966"/>
                  <a:gd name="connsiteX0" fmla="*/ 607251 w 2316781"/>
                  <a:gd name="connsiteY0" fmla="*/ 0 h 3978966"/>
                  <a:gd name="connsiteX1" fmla="*/ 2316781 w 2316781"/>
                  <a:gd name="connsiteY1" fmla="*/ 1086679 h 3978966"/>
                  <a:gd name="connsiteX2" fmla="*/ 2316781 w 2316781"/>
                  <a:gd name="connsiteY2" fmla="*/ 3978966 h 3978966"/>
                  <a:gd name="connsiteX3" fmla="*/ 673512 w 2316781"/>
                  <a:gd name="connsiteY3" fmla="*/ 3965713 h 3978966"/>
                  <a:gd name="connsiteX4" fmla="*/ 607251 w 2316781"/>
                  <a:gd name="connsiteY4" fmla="*/ 0 h 3978966"/>
                  <a:gd name="connsiteX0" fmla="*/ 577565 w 2287095"/>
                  <a:gd name="connsiteY0" fmla="*/ 0 h 3978966"/>
                  <a:gd name="connsiteX1" fmla="*/ 2287095 w 2287095"/>
                  <a:gd name="connsiteY1" fmla="*/ 1086679 h 3978966"/>
                  <a:gd name="connsiteX2" fmla="*/ 2287095 w 2287095"/>
                  <a:gd name="connsiteY2" fmla="*/ 3978966 h 3978966"/>
                  <a:gd name="connsiteX3" fmla="*/ 643826 w 2287095"/>
                  <a:gd name="connsiteY3" fmla="*/ 3965713 h 3978966"/>
                  <a:gd name="connsiteX4" fmla="*/ 577565 w 2287095"/>
                  <a:gd name="connsiteY4" fmla="*/ 0 h 3978966"/>
                  <a:gd name="connsiteX0" fmla="*/ 618613 w 2328143"/>
                  <a:gd name="connsiteY0" fmla="*/ 0 h 3978966"/>
                  <a:gd name="connsiteX1" fmla="*/ 2328143 w 2328143"/>
                  <a:gd name="connsiteY1" fmla="*/ 1086679 h 3978966"/>
                  <a:gd name="connsiteX2" fmla="*/ 2328143 w 2328143"/>
                  <a:gd name="connsiteY2" fmla="*/ 3978966 h 3978966"/>
                  <a:gd name="connsiteX3" fmla="*/ 684874 w 2328143"/>
                  <a:gd name="connsiteY3" fmla="*/ 3965713 h 3978966"/>
                  <a:gd name="connsiteX4" fmla="*/ 618613 w 2328143"/>
                  <a:gd name="connsiteY4" fmla="*/ 0 h 3978966"/>
                  <a:gd name="connsiteX0" fmla="*/ 618613 w 2394404"/>
                  <a:gd name="connsiteY0" fmla="*/ 66260 h 4045226"/>
                  <a:gd name="connsiteX1" fmla="*/ 2394404 w 2394404"/>
                  <a:gd name="connsiteY1" fmla="*/ 0 h 4045226"/>
                  <a:gd name="connsiteX2" fmla="*/ 2328143 w 2394404"/>
                  <a:gd name="connsiteY2" fmla="*/ 4045226 h 4045226"/>
                  <a:gd name="connsiteX3" fmla="*/ 684874 w 2394404"/>
                  <a:gd name="connsiteY3" fmla="*/ 4031973 h 4045226"/>
                  <a:gd name="connsiteX4" fmla="*/ 618613 w 2394404"/>
                  <a:gd name="connsiteY4" fmla="*/ 66260 h 4045226"/>
                  <a:gd name="connsiteX0" fmla="*/ 618613 w 2553429"/>
                  <a:gd name="connsiteY0" fmla="*/ 66260 h 4031974"/>
                  <a:gd name="connsiteX1" fmla="*/ 2394404 w 2553429"/>
                  <a:gd name="connsiteY1" fmla="*/ 0 h 4031974"/>
                  <a:gd name="connsiteX2" fmla="*/ 2553429 w 2553429"/>
                  <a:gd name="connsiteY2" fmla="*/ 4031974 h 4031974"/>
                  <a:gd name="connsiteX3" fmla="*/ 684874 w 2553429"/>
                  <a:gd name="connsiteY3" fmla="*/ 4031973 h 4031974"/>
                  <a:gd name="connsiteX4" fmla="*/ 618613 w 2553429"/>
                  <a:gd name="connsiteY4" fmla="*/ 66260 h 4031974"/>
                  <a:gd name="connsiteX0" fmla="*/ 618613 w 3190870"/>
                  <a:gd name="connsiteY0" fmla="*/ 66260 h 4031974"/>
                  <a:gd name="connsiteX1" fmla="*/ 2394404 w 3190870"/>
                  <a:gd name="connsiteY1" fmla="*/ 0 h 4031974"/>
                  <a:gd name="connsiteX2" fmla="*/ 2553429 w 3190870"/>
                  <a:gd name="connsiteY2" fmla="*/ 4031974 h 4031974"/>
                  <a:gd name="connsiteX3" fmla="*/ 684874 w 3190870"/>
                  <a:gd name="connsiteY3" fmla="*/ 4031973 h 4031974"/>
                  <a:gd name="connsiteX4" fmla="*/ 618613 w 3190870"/>
                  <a:gd name="connsiteY4" fmla="*/ 66260 h 4031974"/>
                  <a:gd name="connsiteX0" fmla="*/ 618613 w 3167066"/>
                  <a:gd name="connsiteY0" fmla="*/ 66260 h 4031974"/>
                  <a:gd name="connsiteX1" fmla="*/ 2394404 w 3167066"/>
                  <a:gd name="connsiteY1" fmla="*/ 0 h 4031974"/>
                  <a:gd name="connsiteX2" fmla="*/ 2553429 w 3167066"/>
                  <a:gd name="connsiteY2" fmla="*/ 4031974 h 4031974"/>
                  <a:gd name="connsiteX3" fmla="*/ 684874 w 3167066"/>
                  <a:gd name="connsiteY3" fmla="*/ 4031973 h 4031974"/>
                  <a:gd name="connsiteX4" fmla="*/ 618613 w 3167066"/>
                  <a:gd name="connsiteY4" fmla="*/ 66260 h 4031974"/>
                  <a:gd name="connsiteX0" fmla="*/ 618613 w 3219795"/>
                  <a:gd name="connsiteY0" fmla="*/ 66260 h 4031974"/>
                  <a:gd name="connsiteX1" fmla="*/ 2394404 w 3219795"/>
                  <a:gd name="connsiteY1" fmla="*/ 0 h 4031974"/>
                  <a:gd name="connsiteX2" fmla="*/ 2553429 w 3219795"/>
                  <a:gd name="connsiteY2" fmla="*/ 4031974 h 4031974"/>
                  <a:gd name="connsiteX3" fmla="*/ 684874 w 3219795"/>
                  <a:gd name="connsiteY3" fmla="*/ 4031973 h 4031974"/>
                  <a:gd name="connsiteX4" fmla="*/ 618613 w 3219795"/>
                  <a:gd name="connsiteY4" fmla="*/ 66260 h 4031974"/>
                  <a:gd name="connsiteX0" fmla="*/ 618613 w 3199556"/>
                  <a:gd name="connsiteY0" fmla="*/ 66260 h 4031974"/>
                  <a:gd name="connsiteX1" fmla="*/ 2394404 w 3199556"/>
                  <a:gd name="connsiteY1" fmla="*/ 0 h 4031974"/>
                  <a:gd name="connsiteX2" fmla="*/ 2553429 w 3199556"/>
                  <a:gd name="connsiteY2" fmla="*/ 4031974 h 4031974"/>
                  <a:gd name="connsiteX3" fmla="*/ 684874 w 3199556"/>
                  <a:gd name="connsiteY3" fmla="*/ 4031973 h 4031974"/>
                  <a:gd name="connsiteX4" fmla="*/ 618613 w 3199556"/>
                  <a:gd name="connsiteY4" fmla="*/ 66260 h 4031974"/>
                  <a:gd name="connsiteX0" fmla="*/ 652403 w 3189804"/>
                  <a:gd name="connsiteY0" fmla="*/ 66260 h 4031974"/>
                  <a:gd name="connsiteX1" fmla="*/ 2384652 w 3189804"/>
                  <a:gd name="connsiteY1" fmla="*/ 0 h 4031974"/>
                  <a:gd name="connsiteX2" fmla="*/ 2543677 w 3189804"/>
                  <a:gd name="connsiteY2" fmla="*/ 4031974 h 4031974"/>
                  <a:gd name="connsiteX3" fmla="*/ 675122 w 3189804"/>
                  <a:gd name="connsiteY3" fmla="*/ 4031973 h 4031974"/>
                  <a:gd name="connsiteX4" fmla="*/ 652403 w 3189804"/>
                  <a:gd name="connsiteY4" fmla="*/ 66260 h 4031974"/>
                  <a:gd name="connsiteX0" fmla="*/ 617587 w 3154988"/>
                  <a:gd name="connsiteY0" fmla="*/ 66260 h 4031974"/>
                  <a:gd name="connsiteX1" fmla="*/ 2349836 w 3154988"/>
                  <a:gd name="connsiteY1" fmla="*/ 0 h 4031974"/>
                  <a:gd name="connsiteX2" fmla="*/ 2508861 w 3154988"/>
                  <a:gd name="connsiteY2" fmla="*/ 4031974 h 4031974"/>
                  <a:gd name="connsiteX3" fmla="*/ 640306 w 3154988"/>
                  <a:gd name="connsiteY3" fmla="*/ 4031973 h 4031974"/>
                  <a:gd name="connsiteX4" fmla="*/ 617587 w 3154988"/>
                  <a:gd name="connsiteY4" fmla="*/ 66260 h 4031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54988" h="4031974">
                    <a:moveTo>
                      <a:pt x="617587" y="66260"/>
                    </a:moveTo>
                    <a:lnTo>
                      <a:pt x="2349836" y="0"/>
                    </a:lnTo>
                    <a:cubicBezTo>
                      <a:pt x="2177556" y="1688548"/>
                      <a:pt x="4125627" y="3761408"/>
                      <a:pt x="2508861" y="4031974"/>
                    </a:cubicBezTo>
                    <a:lnTo>
                      <a:pt x="640306" y="4031973"/>
                    </a:lnTo>
                    <a:cubicBezTo>
                      <a:pt x="-1025052" y="3531704"/>
                      <a:pt x="1146412" y="1272681"/>
                      <a:pt x="617587" y="6626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 3">
                <a:extLst>
                  <a:ext uri="{FF2B5EF4-FFF2-40B4-BE49-F238E27FC236}">
                    <a16:creationId xmlns:a16="http://schemas.microsoft.com/office/drawing/2014/main" id="{E3C45296-98CB-245A-0A26-56BB53512BF4}"/>
                  </a:ext>
                </a:extLst>
              </p:cNvPr>
              <p:cNvSpPr/>
              <p:nvPr/>
            </p:nvSpPr>
            <p:spPr>
              <a:xfrm>
                <a:off x="3921296" y="3562340"/>
                <a:ext cx="974397" cy="3252165"/>
              </a:xfrm>
              <a:custGeom>
                <a:avLst/>
                <a:gdLst>
                  <a:gd name="connsiteX0" fmla="*/ 0 w 106017"/>
                  <a:gd name="connsiteY0" fmla="*/ 0 h 914400"/>
                  <a:gd name="connsiteX1" fmla="*/ 106017 w 106017"/>
                  <a:gd name="connsiteY1" fmla="*/ 0 h 914400"/>
                  <a:gd name="connsiteX2" fmla="*/ 106017 w 106017"/>
                  <a:gd name="connsiteY2" fmla="*/ 914400 h 914400"/>
                  <a:gd name="connsiteX3" fmla="*/ 0 w 106017"/>
                  <a:gd name="connsiteY3" fmla="*/ 914400 h 914400"/>
                  <a:gd name="connsiteX4" fmla="*/ 0 w 106017"/>
                  <a:gd name="connsiteY4" fmla="*/ 0 h 914400"/>
                  <a:gd name="connsiteX0" fmla="*/ 238540 w 344557"/>
                  <a:gd name="connsiteY0" fmla="*/ 0 h 2981739"/>
                  <a:gd name="connsiteX1" fmla="*/ 344557 w 344557"/>
                  <a:gd name="connsiteY1" fmla="*/ 0 h 2981739"/>
                  <a:gd name="connsiteX2" fmla="*/ 0 w 344557"/>
                  <a:gd name="connsiteY2" fmla="*/ 2981739 h 2981739"/>
                  <a:gd name="connsiteX3" fmla="*/ 238540 w 344557"/>
                  <a:gd name="connsiteY3" fmla="*/ 914400 h 2981739"/>
                  <a:gd name="connsiteX4" fmla="*/ 238540 w 344557"/>
                  <a:gd name="connsiteY4" fmla="*/ 0 h 2981739"/>
                  <a:gd name="connsiteX0" fmla="*/ 238540 w 642115"/>
                  <a:gd name="connsiteY0" fmla="*/ 0 h 2981739"/>
                  <a:gd name="connsiteX1" fmla="*/ 344557 w 642115"/>
                  <a:gd name="connsiteY1" fmla="*/ 0 h 2981739"/>
                  <a:gd name="connsiteX2" fmla="*/ 0 w 642115"/>
                  <a:gd name="connsiteY2" fmla="*/ 2981739 h 2981739"/>
                  <a:gd name="connsiteX3" fmla="*/ 238540 w 642115"/>
                  <a:gd name="connsiteY3" fmla="*/ 914400 h 2981739"/>
                  <a:gd name="connsiteX4" fmla="*/ 238540 w 642115"/>
                  <a:gd name="connsiteY4" fmla="*/ 0 h 2981739"/>
                  <a:gd name="connsiteX0" fmla="*/ 238540 w 755275"/>
                  <a:gd name="connsiteY0" fmla="*/ 0 h 2981739"/>
                  <a:gd name="connsiteX1" fmla="*/ 344557 w 755275"/>
                  <a:gd name="connsiteY1" fmla="*/ 0 h 2981739"/>
                  <a:gd name="connsiteX2" fmla="*/ 0 w 755275"/>
                  <a:gd name="connsiteY2" fmla="*/ 2981739 h 2981739"/>
                  <a:gd name="connsiteX3" fmla="*/ 238540 w 755275"/>
                  <a:gd name="connsiteY3" fmla="*/ 914400 h 2981739"/>
                  <a:gd name="connsiteX4" fmla="*/ 238540 w 755275"/>
                  <a:gd name="connsiteY4" fmla="*/ 0 h 2981739"/>
                  <a:gd name="connsiteX0" fmla="*/ 238540 w 675489"/>
                  <a:gd name="connsiteY0" fmla="*/ 0 h 2981739"/>
                  <a:gd name="connsiteX1" fmla="*/ 344557 w 675489"/>
                  <a:gd name="connsiteY1" fmla="*/ 0 h 2981739"/>
                  <a:gd name="connsiteX2" fmla="*/ 0 w 675489"/>
                  <a:gd name="connsiteY2" fmla="*/ 2981739 h 2981739"/>
                  <a:gd name="connsiteX3" fmla="*/ 238540 w 675489"/>
                  <a:gd name="connsiteY3" fmla="*/ 914400 h 2981739"/>
                  <a:gd name="connsiteX4" fmla="*/ 238540 w 675489"/>
                  <a:gd name="connsiteY4" fmla="*/ 0 h 2981739"/>
                  <a:gd name="connsiteX0" fmla="*/ 238540 w 675489"/>
                  <a:gd name="connsiteY0" fmla="*/ 0 h 2981739"/>
                  <a:gd name="connsiteX1" fmla="*/ 344557 w 675489"/>
                  <a:gd name="connsiteY1" fmla="*/ 0 h 2981739"/>
                  <a:gd name="connsiteX2" fmla="*/ 0 w 675489"/>
                  <a:gd name="connsiteY2" fmla="*/ 2981739 h 2981739"/>
                  <a:gd name="connsiteX3" fmla="*/ 238540 w 675489"/>
                  <a:gd name="connsiteY3" fmla="*/ 0 h 2981739"/>
                  <a:gd name="connsiteX0" fmla="*/ 393126 w 830075"/>
                  <a:gd name="connsiteY0" fmla="*/ 0 h 2981739"/>
                  <a:gd name="connsiteX1" fmla="*/ 499143 w 830075"/>
                  <a:gd name="connsiteY1" fmla="*/ 0 h 2981739"/>
                  <a:gd name="connsiteX2" fmla="*/ 154586 w 830075"/>
                  <a:gd name="connsiteY2" fmla="*/ 2981739 h 2981739"/>
                  <a:gd name="connsiteX3" fmla="*/ 393126 w 830075"/>
                  <a:gd name="connsiteY3" fmla="*/ 0 h 2981739"/>
                  <a:gd name="connsiteX0" fmla="*/ 492396 w 929345"/>
                  <a:gd name="connsiteY0" fmla="*/ 0 h 3096889"/>
                  <a:gd name="connsiteX1" fmla="*/ 598413 w 929345"/>
                  <a:gd name="connsiteY1" fmla="*/ 0 h 3096889"/>
                  <a:gd name="connsiteX2" fmla="*/ 253856 w 929345"/>
                  <a:gd name="connsiteY2" fmla="*/ 2981739 h 3096889"/>
                  <a:gd name="connsiteX3" fmla="*/ 492396 w 929345"/>
                  <a:gd name="connsiteY3" fmla="*/ 0 h 3096889"/>
                  <a:gd name="connsiteX0" fmla="*/ 536951 w 973900"/>
                  <a:gd name="connsiteY0" fmla="*/ 0 h 3206607"/>
                  <a:gd name="connsiteX1" fmla="*/ 642968 w 973900"/>
                  <a:gd name="connsiteY1" fmla="*/ 0 h 3206607"/>
                  <a:gd name="connsiteX2" fmla="*/ 298411 w 973900"/>
                  <a:gd name="connsiteY2" fmla="*/ 2981739 h 3206607"/>
                  <a:gd name="connsiteX3" fmla="*/ 536951 w 973900"/>
                  <a:gd name="connsiteY3" fmla="*/ 0 h 3206607"/>
                  <a:gd name="connsiteX0" fmla="*/ 628115 w 906038"/>
                  <a:gd name="connsiteY0" fmla="*/ 0 h 3217228"/>
                  <a:gd name="connsiteX1" fmla="*/ 575106 w 906038"/>
                  <a:gd name="connsiteY1" fmla="*/ 13252 h 3217228"/>
                  <a:gd name="connsiteX2" fmla="*/ 230549 w 906038"/>
                  <a:gd name="connsiteY2" fmla="*/ 2994991 h 3217228"/>
                  <a:gd name="connsiteX3" fmla="*/ 628115 w 906038"/>
                  <a:gd name="connsiteY3" fmla="*/ 0 h 3217228"/>
                  <a:gd name="connsiteX0" fmla="*/ 652898 w 930821"/>
                  <a:gd name="connsiteY0" fmla="*/ 0 h 3069258"/>
                  <a:gd name="connsiteX1" fmla="*/ 599889 w 930821"/>
                  <a:gd name="connsiteY1" fmla="*/ 13252 h 3069258"/>
                  <a:gd name="connsiteX2" fmla="*/ 255332 w 930821"/>
                  <a:gd name="connsiteY2" fmla="*/ 2994991 h 3069258"/>
                  <a:gd name="connsiteX3" fmla="*/ 652898 w 930821"/>
                  <a:gd name="connsiteY3" fmla="*/ 0 h 3069258"/>
                  <a:gd name="connsiteX0" fmla="*/ 753902 w 1031825"/>
                  <a:gd name="connsiteY0" fmla="*/ 0 h 3237865"/>
                  <a:gd name="connsiteX1" fmla="*/ 700893 w 1031825"/>
                  <a:gd name="connsiteY1" fmla="*/ 13252 h 3237865"/>
                  <a:gd name="connsiteX2" fmla="*/ 356336 w 1031825"/>
                  <a:gd name="connsiteY2" fmla="*/ 2994991 h 3237865"/>
                  <a:gd name="connsiteX3" fmla="*/ 753902 w 1031825"/>
                  <a:gd name="connsiteY3" fmla="*/ 0 h 3237865"/>
                  <a:gd name="connsiteX0" fmla="*/ 648913 w 926836"/>
                  <a:gd name="connsiteY0" fmla="*/ 0 h 3421724"/>
                  <a:gd name="connsiteX1" fmla="*/ 595904 w 926836"/>
                  <a:gd name="connsiteY1" fmla="*/ 13252 h 3421724"/>
                  <a:gd name="connsiteX2" fmla="*/ 251347 w 926836"/>
                  <a:gd name="connsiteY2" fmla="*/ 2994991 h 3421724"/>
                  <a:gd name="connsiteX3" fmla="*/ 12809 w 926836"/>
                  <a:gd name="connsiteY3" fmla="*/ 3072417 h 3421724"/>
                  <a:gd name="connsiteX4" fmla="*/ 648913 w 926836"/>
                  <a:gd name="connsiteY4" fmla="*/ 0 h 3421724"/>
                  <a:gd name="connsiteX0" fmla="*/ 648913 w 926836"/>
                  <a:gd name="connsiteY0" fmla="*/ 0 h 3421724"/>
                  <a:gd name="connsiteX1" fmla="*/ 595904 w 926836"/>
                  <a:gd name="connsiteY1" fmla="*/ 13252 h 3421724"/>
                  <a:gd name="connsiteX2" fmla="*/ 251347 w 926836"/>
                  <a:gd name="connsiteY2" fmla="*/ 2994991 h 3421724"/>
                  <a:gd name="connsiteX3" fmla="*/ 12809 w 926836"/>
                  <a:gd name="connsiteY3" fmla="*/ 3072417 h 3421724"/>
                  <a:gd name="connsiteX4" fmla="*/ 648913 w 926836"/>
                  <a:gd name="connsiteY4" fmla="*/ 0 h 3421724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65135 w 1043058"/>
                  <a:gd name="connsiteY0" fmla="*/ 0 h 3218466"/>
                  <a:gd name="connsiteX1" fmla="*/ 712126 w 1043058"/>
                  <a:gd name="connsiteY1" fmla="*/ 13252 h 3218466"/>
                  <a:gd name="connsiteX2" fmla="*/ 367569 w 1043058"/>
                  <a:gd name="connsiteY2" fmla="*/ 2994991 h 3218466"/>
                  <a:gd name="connsiteX3" fmla="*/ 76022 w 1043058"/>
                  <a:gd name="connsiteY3" fmla="*/ 3072417 h 3218466"/>
                  <a:gd name="connsiteX4" fmla="*/ 765135 w 1043058"/>
                  <a:gd name="connsiteY4" fmla="*/ 0 h 3218466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4397" h="3252165">
                    <a:moveTo>
                      <a:pt x="696474" y="0"/>
                    </a:moveTo>
                    <a:lnTo>
                      <a:pt x="643465" y="13252"/>
                    </a:lnTo>
                    <a:cubicBezTo>
                      <a:pt x="899674" y="675861"/>
                      <a:pt x="1381169" y="728870"/>
                      <a:pt x="298908" y="2994991"/>
                    </a:cubicBezTo>
                    <a:cubicBezTo>
                      <a:pt x="201726" y="3526939"/>
                      <a:pt x="-45647" y="3067999"/>
                      <a:pt x="7361" y="3072417"/>
                    </a:cubicBezTo>
                    <a:cubicBezTo>
                      <a:pt x="139884" y="2003409"/>
                      <a:pt x="161969" y="770487"/>
                      <a:pt x="696474" y="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3">
                <a:extLst>
                  <a:ext uri="{FF2B5EF4-FFF2-40B4-BE49-F238E27FC236}">
                    <a16:creationId xmlns:a16="http://schemas.microsoft.com/office/drawing/2014/main" id="{C98914B4-F30E-E1FB-DAD9-20696F77CB7E}"/>
                  </a:ext>
                </a:extLst>
              </p:cNvPr>
              <p:cNvSpPr/>
              <p:nvPr/>
            </p:nvSpPr>
            <p:spPr>
              <a:xfrm flipH="1">
                <a:off x="2521206" y="3562562"/>
                <a:ext cx="974397" cy="3252165"/>
              </a:xfrm>
              <a:custGeom>
                <a:avLst/>
                <a:gdLst>
                  <a:gd name="connsiteX0" fmla="*/ 0 w 106017"/>
                  <a:gd name="connsiteY0" fmla="*/ 0 h 914400"/>
                  <a:gd name="connsiteX1" fmla="*/ 106017 w 106017"/>
                  <a:gd name="connsiteY1" fmla="*/ 0 h 914400"/>
                  <a:gd name="connsiteX2" fmla="*/ 106017 w 106017"/>
                  <a:gd name="connsiteY2" fmla="*/ 914400 h 914400"/>
                  <a:gd name="connsiteX3" fmla="*/ 0 w 106017"/>
                  <a:gd name="connsiteY3" fmla="*/ 914400 h 914400"/>
                  <a:gd name="connsiteX4" fmla="*/ 0 w 106017"/>
                  <a:gd name="connsiteY4" fmla="*/ 0 h 914400"/>
                  <a:gd name="connsiteX0" fmla="*/ 238540 w 344557"/>
                  <a:gd name="connsiteY0" fmla="*/ 0 h 2981739"/>
                  <a:gd name="connsiteX1" fmla="*/ 344557 w 344557"/>
                  <a:gd name="connsiteY1" fmla="*/ 0 h 2981739"/>
                  <a:gd name="connsiteX2" fmla="*/ 0 w 344557"/>
                  <a:gd name="connsiteY2" fmla="*/ 2981739 h 2981739"/>
                  <a:gd name="connsiteX3" fmla="*/ 238540 w 344557"/>
                  <a:gd name="connsiteY3" fmla="*/ 914400 h 2981739"/>
                  <a:gd name="connsiteX4" fmla="*/ 238540 w 344557"/>
                  <a:gd name="connsiteY4" fmla="*/ 0 h 2981739"/>
                  <a:gd name="connsiteX0" fmla="*/ 238540 w 642115"/>
                  <a:gd name="connsiteY0" fmla="*/ 0 h 2981739"/>
                  <a:gd name="connsiteX1" fmla="*/ 344557 w 642115"/>
                  <a:gd name="connsiteY1" fmla="*/ 0 h 2981739"/>
                  <a:gd name="connsiteX2" fmla="*/ 0 w 642115"/>
                  <a:gd name="connsiteY2" fmla="*/ 2981739 h 2981739"/>
                  <a:gd name="connsiteX3" fmla="*/ 238540 w 642115"/>
                  <a:gd name="connsiteY3" fmla="*/ 914400 h 2981739"/>
                  <a:gd name="connsiteX4" fmla="*/ 238540 w 642115"/>
                  <a:gd name="connsiteY4" fmla="*/ 0 h 2981739"/>
                  <a:gd name="connsiteX0" fmla="*/ 238540 w 755275"/>
                  <a:gd name="connsiteY0" fmla="*/ 0 h 2981739"/>
                  <a:gd name="connsiteX1" fmla="*/ 344557 w 755275"/>
                  <a:gd name="connsiteY1" fmla="*/ 0 h 2981739"/>
                  <a:gd name="connsiteX2" fmla="*/ 0 w 755275"/>
                  <a:gd name="connsiteY2" fmla="*/ 2981739 h 2981739"/>
                  <a:gd name="connsiteX3" fmla="*/ 238540 w 755275"/>
                  <a:gd name="connsiteY3" fmla="*/ 914400 h 2981739"/>
                  <a:gd name="connsiteX4" fmla="*/ 238540 w 755275"/>
                  <a:gd name="connsiteY4" fmla="*/ 0 h 2981739"/>
                  <a:gd name="connsiteX0" fmla="*/ 238540 w 675489"/>
                  <a:gd name="connsiteY0" fmla="*/ 0 h 2981739"/>
                  <a:gd name="connsiteX1" fmla="*/ 344557 w 675489"/>
                  <a:gd name="connsiteY1" fmla="*/ 0 h 2981739"/>
                  <a:gd name="connsiteX2" fmla="*/ 0 w 675489"/>
                  <a:gd name="connsiteY2" fmla="*/ 2981739 h 2981739"/>
                  <a:gd name="connsiteX3" fmla="*/ 238540 w 675489"/>
                  <a:gd name="connsiteY3" fmla="*/ 914400 h 2981739"/>
                  <a:gd name="connsiteX4" fmla="*/ 238540 w 675489"/>
                  <a:gd name="connsiteY4" fmla="*/ 0 h 2981739"/>
                  <a:gd name="connsiteX0" fmla="*/ 238540 w 675489"/>
                  <a:gd name="connsiteY0" fmla="*/ 0 h 2981739"/>
                  <a:gd name="connsiteX1" fmla="*/ 344557 w 675489"/>
                  <a:gd name="connsiteY1" fmla="*/ 0 h 2981739"/>
                  <a:gd name="connsiteX2" fmla="*/ 0 w 675489"/>
                  <a:gd name="connsiteY2" fmla="*/ 2981739 h 2981739"/>
                  <a:gd name="connsiteX3" fmla="*/ 238540 w 675489"/>
                  <a:gd name="connsiteY3" fmla="*/ 0 h 2981739"/>
                  <a:gd name="connsiteX0" fmla="*/ 393126 w 830075"/>
                  <a:gd name="connsiteY0" fmla="*/ 0 h 2981739"/>
                  <a:gd name="connsiteX1" fmla="*/ 499143 w 830075"/>
                  <a:gd name="connsiteY1" fmla="*/ 0 h 2981739"/>
                  <a:gd name="connsiteX2" fmla="*/ 154586 w 830075"/>
                  <a:gd name="connsiteY2" fmla="*/ 2981739 h 2981739"/>
                  <a:gd name="connsiteX3" fmla="*/ 393126 w 830075"/>
                  <a:gd name="connsiteY3" fmla="*/ 0 h 2981739"/>
                  <a:gd name="connsiteX0" fmla="*/ 492396 w 929345"/>
                  <a:gd name="connsiteY0" fmla="*/ 0 h 3096889"/>
                  <a:gd name="connsiteX1" fmla="*/ 598413 w 929345"/>
                  <a:gd name="connsiteY1" fmla="*/ 0 h 3096889"/>
                  <a:gd name="connsiteX2" fmla="*/ 253856 w 929345"/>
                  <a:gd name="connsiteY2" fmla="*/ 2981739 h 3096889"/>
                  <a:gd name="connsiteX3" fmla="*/ 492396 w 929345"/>
                  <a:gd name="connsiteY3" fmla="*/ 0 h 3096889"/>
                  <a:gd name="connsiteX0" fmla="*/ 536951 w 973900"/>
                  <a:gd name="connsiteY0" fmla="*/ 0 h 3206607"/>
                  <a:gd name="connsiteX1" fmla="*/ 642968 w 973900"/>
                  <a:gd name="connsiteY1" fmla="*/ 0 h 3206607"/>
                  <a:gd name="connsiteX2" fmla="*/ 298411 w 973900"/>
                  <a:gd name="connsiteY2" fmla="*/ 2981739 h 3206607"/>
                  <a:gd name="connsiteX3" fmla="*/ 536951 w 973900"/>
                  <a:gd name="connsiteY3" fmla="*/ 0 h 3206607"/>
                  <a:gd name="connsiteX0" fmla="*/ 628115 w 906038"/>
                  <a:gd name="connsiteY0" fmla="*/ 0 h 3217228"/>
                  <a:gd name="connsiteX1" fmla="*/ 575106 w 906038"/>
                  <a:gd name="connsiteY1" fmla="*/ 13252 h 3217228"/>
                  <a:gd name="connsiteX2" fmla="*/ 230549 w 906038"/>
                  <a:gd name="connsiteY2" fmla="*/ 2994991 h 3217228"/>
                  <a:gd name="connsiteX3" fmla="*/ 628115 w 906038"/>
                  <a:gd name="connsiteY3" fmla="*/ 0 h 3217228"/>
                  <a:gd name="connsiteX0" fmla="*/ 652898 w 930821"/>
                  <a:gd name="connsiteY0" fmla="*/ 0 h 3069258"/>
                  <a:gd name="connsiteX1" fmla="*/ 599889 w 930821"/>
                  <a:gd name="connsiteY1" fmla="*/ 13252 h 3069258"/>
                  <a:gd name="connsiteX2" fmla="*/ 255332 w 930821"/>
                  <a:gd name="connsiteY2" fmla="*/ 2994991 h 3069258"/>
                  <a:gd name="connsiteX3" fmla="*/ 652898 w 930821"/>
                  <a:gd name="connsiteY3" fmla="*/ 0 h 3069258"/>
                  <a:gd name="connsiteX0" fmla="*/ 753902 w 1031825"/>
                  <a:gd name="connsiteY0" fmla="*/ 0 h 3237865"/>
                  <a:gd name="connsiteX1" fmla="*/ 700893 w 1031825"/>
                  <a:gd name="connsiteY1" fmla="*/ 13252 h 3237865"/>
                  <a:gd name="connsiteX2" fmla="*/ 356336 w 1031825"/>
                  <a:gd name="connsiteY2" fmla="*/ 2994991 h 3237865"/>
                  <a:gd name="connsiteX3" fmla="*/ 753902 w 1031825"/>
                  <a:gd name="connsiteY3" fmla="*/ 0 h 3237865"/>
                  <a:gd name="connsiteX0" fmla="*/ 648913 w 926836"/>
                  <a:gd name="connsiteY0" fmla="*/ 0 h 3421724"/>
                  <a:gd name="connsiteX1" fmla="*/ 595904 w 926836"/>
                  <a:gd name="connsiteY1" fmla="*/ 13252 h 3421724"/>
                  <a:gd name="connsiteX2" fmla="*/ 251347 w 926836"/>
                  <a:gd name="connsiteY2" fmla="*/ 2994991 h 3421724"/>
                  <a:gd name="connsiteX3" fmla="*/ 12809 w 926836"/>
                  <a:gd name="connsiteY3" fmla="*/ 3072417 h 3421724"/>
                  <a:gd name="connsiteX4" fmla="*/ 648913 w 926836"/>
                  <a:gd name="connsiteY4" fmla="*/ 0 h 3421724"/>
                  <a:gd name="connsiteX0" fmla="*/ 648913 w 926836"/>
                  <a:gd name="connsiteY0" fmla="*/ 0 h 3421724"/>
                  <a:gd name="connsiteX1" fmla="*/ 595904 w 926836"/>
                  <a:gd name="connsiteY1" fmla="*/ 13252 h 3421724"/>
                  <a:gd name="connsiteX2" fmla="*/ 251347 w 926836"/>
                  <a:gd name="connsiteY2" fmla="*/ 2994991 h 3421724"/>
                  <a:gd name="connsiteX3" fmla="*/ 12809 w 926836"/>
                  <a:gd name="connsiteY3" fmla="*/ 3072417 h 3421724"/>
                  <a:gd name="connsiteX4" fmla="*/ 648913 w 926836"/>
                  <a:gd name="connsiteY4" fmla="*/ 0 h 3421724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65135 w 1043058"/>
                  <a:gd name="connsiteY0" fmla="*/ 0 h 3218466"/>
                  <a:gd name="connsiteX1" fmla="*/ 712126 w 1043058"/>
                  <a:gd name="connsiteY1" fmla="*/ 13252 h 3218466"/>
                  <a:gd name="connsiteX2" fmla="*/ 367569 w 1043058"/>
                  <a:gd name="connsiteY2" fmla="*/ 2994991 h 3218466"/>
                  <a:gd name="connsiteX3" fmla="*/ 76022 w 1043058"/>
                  <a:gd name="connsiteY3" fmla="*/ 3072417 h 3218466"/>
                  <a:gd name="connsiteX4" fmla="*/ 765135 w 1043058"/>
                  <a:gd name="connsiteY4" fmla="*/ 0 h 3218466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4397" h="3252165">
                    <a:moveTo>
                      <a:pt x="696474" y="0"/>
                    </a:moveTo>
                    <a:lnTo>
                      <a:pt x="643465" y="13252"/>
                    </a:lnTo>
                    <a:cubicBezTo>
                      <a:pt x="899674" y="675861"/>
                      <a:pt x="1381169" y="728870"/>
                      <a:pt x="298908" y="2994991"/>
                    </a:cubicBezTo>
                    <a:cubicBezTo>
                      <a:pt x="201726" y="3526939"/>
                      <a:pt x="-45647" y="3067999"/>
                      <a:pt x="7361" y="3072417"/>
                    </a:cubicBezTo>
                    <a:cubicBezTo>
                      <a:pt x="139884" y="2003409"/>
                      <a:pt x="161969" y="770487"/>
                      <a:pt x="696474" y="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ABB46D5C-A013-5907-1E54-B8BE70B2217C}"/>
                  </a:ext>
                </a:extLst>
              </p:cNvPr>
              <p:cNvSpPr/>
              <p:nvPr/>
            </p:nvSpPr>
            <p:spPr>
              <a:xfrm>
                <a:off x="2876554" y="3716850"/>
                <a:ext cx="263699" cy="112060"/>
              </a:xfrm>
              <a:custGeom>
                <a:avLst/>
                <a:gdLst>
                  <a:gd name="connsiteX0" fmla="*/ 0 w 590963"/>
                  <a:gd name="connsiteY0" fmla="*/ 169461 h 338922"/>
                  <a:gd name="connsiteX1" fmla="*/ 295482 w 590963"/>
                  <a:gd name="connsiteY1" fmla="*/ 0 h 338922"/>
                  <a:gd name="connsiteX2" fmla="*/ 590964 w 590963"/>
                  <a:gd name="connsiteY2" fmla="*/ 169461 h 338922"/>
                  <a:gd name="connsiteX3" fmla="*/ 295482 w 590963"/>
                  <a:gd name="connsiteY3" fmla="*/ 338922 h 338922"/>
                  <a:gd name="connsiteX4" fmla="*/ 0 w 590963"/>
                  <a:gd name="connsiteY4" fmla="*/ 169461 h 338922"/>
                  <a:gd name="connsiteX0" fmla="*/ 0 w 599177"/>
                  <a:gd name="connsiteY0" fmla="*/ 21183 h 190644"/>
                  <a:gd name="connsiteX1" fmla="*/ 590964 w 599177"/>
                  <a:gd name="connsiteY1" fmla="*/ 21183 h 190644"/>
                  <a:gd name="connsiteX2" fmla="*/ 295482 w 599177"/>
                  <a:gd name="connsiteY2" fmla="*/ 190644 h 190644"/>
                  <a:gd name="connsiteX3" fmla="*/ 0 w 599177"/>
                  <a:gd name="connsiteY3" fmla="*/ 21183 h 190644"/>
                  <a:gd name="connsiteX0" fmla="*/ 16 w 591002"/>
                  <a:gd name="connsiteY0" fmla="*/ 180267 h 349728"/>
                  <a:gd name="connsiteX1" fmla="*/ 283287 w 591002"/>
                  <a:gd name="connsiteY1" fmla="*/ 0 h 349728"/>
                  <a:gd name="connsiteX2" fmla="*/ 590980 w 591002"/>
                  <a:gd name="connsiteY2" fmla="*/ 180267 h 349728"/>
                  <a:gd name="connsiteX3" fmla="*/ 295498 w 591002"/>
                  <a:gd name="connsiteY3" fmla="*/ 349728 h 349728"/>
                  <a:gd name="connsiteX4" fmla="*/ 16 w 591002"/>
                  <a:gd name="connsiteY4" fmla="*/ 180267 h 349728"/>
                  <a:gd name="connsiteX0" fmla="*/ 16 w 597188"/>
                  <a:gd name="connsiteY0" fmla="*/ 180267 h 349728"/>
                  <a:gd name="connsiteX1" fmla="*/ 283287 w 597188"/>
                  <a:gd name="connsiteY1" fmla="*/ 0 h 349728"/>
                  <a:gd name="connsiteX2" fmla="*/ 590980 w 597188"/>
                  <a:gd name="connsiteY2" fmla="*/ 180267 h 349728"/>
                  <a:gd name="connsiteX3" fmla="*/ 295498 w 597188"/>
                  <a:gd name="connsiteY3" fmla="*/ 349728 h 349728"/>
                  <a:gd name="connsiteX4" fmla="*/ 16 w 597188"/>
                  <a:gd name="connsiteY4" fmla="*/ 180267 h 349728"/>
                  <a:gd name="connsiteX0" fmla="*/ 69 w 597241"/>
                  <a:gd name="connsiteY0" fmla="*/ 180267 h 349728"/>
                  <a:gd name="connsiteX1" fmla="*/ 283340 w 597241"/>
                  <a:gd name="connsiteY1" fmla="*/ 0 h 349728"/>
                  <a:gd name="connsiteX2" fmla="*/ 591033 w 597241"/>
                  <a:gd name="connsiteY2" fmla="*/ 180267 h 349728"/>
                  <a:gd name="connsiteX3" fmla="*/ 295551 w 597241"/>
                  <a:gd name="connsiteY3" fmla="*/ 349728 h 349728"/>
                  <a:gd name="connsiteX4" fmla="*/ 69 w 597241"/>
                  <a:gd name="connsiteY4" fmla="*/ 180267 h 349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241" h="349728">
                    <a:moveTo>
                      <a:pt x="69" y="180267"/>
                    </a:moveTo>
                    <a:cubicBezTo>
                      <a:pt x="-1966" y="121979"/>
                      <a:pt x="39492" y="22860"/>
                      <a:pt x="283340" y="0"/>
                    </a:cubicBezTo>
                    <a:cubicBezTo>
                      <a:pt x="672541" y="30480"/>
                      <a:pt x="588998" y="147379"/>
                      <a:pt x="591033" y="180267"/>
                    </a:cubicBezTo>
                    <a:cubicBezTo>
                      <a:pt x="593068" y="213155"/>
                      <a:pt x="458741" y="349728"/>
                      <a:pt x="295551" y="349728"/>
                    </a:cubicBezTo>
                    <a:cubicBezTo>
                      <a:pt x="132361" y="349728"/>
                      <a:pt x="2104" y="238555"/>
                      <a:pt x="69" y="180267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5FF96C11-325F-607D-6A0A-580B652B58C9}"/>
                  </a:ext>
                </a:extLst>
              </p:cNvPr>
              <p:cNvSpPr/>
              <p:nvPr/>
            </p:nvSpPr>
            <p:spPr>
              <a:xfrm>
                <a:off x="4330313" y="3644722"/>
                <a:ext cx="263699" cy="112060"/>
              </a:xfrm>
              <a:custGeom>
                <a:avLst/>
                <a:gdLst>
                  <a:gd name="connsiteX0" fmla="*/ 0 w 590963"/>
                  <a:gd name="connsiteY0" fmla="*/ 169461 h 338922"/>
                  <a:gd name="connsiteX1" fmla="*/ 295482 w 590963"/>
                  <a:gd name="connsiteY1" fmla="*/ 0 h 338922"/>
                  <a:gd name="connsiteX2" fmla="*/ 590964 w 590963"/>
                  <a:gd name="connsiteY2" fmla="*/ 169461 h 338922"/>
                  <a:gd name="connsiteX3" fmla="*/ 295482 w 590963"/>
                  <a:gd name="connsiteY3" fmla="*/ 338922 h 338922"/>
                  <a:gd name="connsiteX4" fmla="*/ 0 w 590963"/>
                  <a:gd name="connsiteY4" fmla="*/ 169461 h 338922"/>
                  <a:gd name="connsiteX0" fmla="*/ 0 w 599177"/>
                  <a:gd name="connsiteY0" fmla="*/ 21183 h 190644"/>
                  <a:gd name="connsiteX1" fmla="*/ 590964 w 599177"/>
                  <a:gd name="connsiteY1" fmla="*/ 21183 h 190644"/>
                  <a:gd name="connsiteX2" fmla="*/ 295482 w 599177"/>
                  <a:gd name="connsiteY2" fmla="*/ 190644 h 190644"/>
                  <a:gd name="connsiteX3" fmla="*/ 0 w 599177"/>
                  <a:gd name="connsiteY3" fmla="*/ 21183 h 190644"/>
                  <a:gd name="connsiteX0" fmla="*/ 16 w 591002"/>
                  <a:gd name="connsiteY0" fmla="*/ 180267 h 349728"/>
                  <a:gd name="connsiteX1" fmla="*/ 283287 w 591002"/>
                  <a:gd name="connsiteY1" fmla="*/ 0 h 349728"/>
                  <a:gd name="connsiteX2" fmla="*/ 590980 w 591002"/>
                  <a:gd name="connsiteY2" fmla="*/ 180267 h 349728"/>
                  <a:gd name="connsiteX3" fmla="*/ 295498 w 591002"/>
                  <a:gd name="connsiteY3" fmla="*/ 349728 h 349728"/>
                  <a:gd name="connsiteX4" fmla="*/ 16 w 591002"/>
                  <a:gd name="connsiteY4" fmla="*/ 180267 h 349728"/>
                  <a:gd name="connsiteX0" fmla="*/ 16 w 597188"/>
                  <a:gd name="connsiteY0" fmla="*/ 180267 h 349728"/>
                  <a:gd name="connsiteX1" fmla="*/ 283287 w 597188"/>
                  <a:gd name="connsiteY1" fmla="*/ 0 h 349728"/>
                  <a:gd name="connsiteX2" fmla="*/ 590980 w 597188"/>
                  <a:gd name="connsiteY2" fmla="*/ 180267 h 349728"/>
                  <a:gd name="connsiteX3" fmla="*/ 295498 w 597188"/>
                  <a:gd name="connsiteY3" fmla="*/ 349728 h 349728"/>
                  <a:gd name="connsiteX4" fmla="*/ 16 w 597188"/>
                  <a:gd name="connsiteY4" fmla="*/ 180267 h 349728"/>
                  <a:gd name="connsiteX0" fmla="*/ 69 w 597241"/>
                  <a:gd name="connsiteY0" fmla="*/ 180267 h 349728"/>
                  <a:gd name="connsiteX1" fmla="*/ 283340 w 597241"/>
                  <a:gd name="connsiteY1" fmla="*/ 0 h 349728"/>
                  <a:gd name="connsiteX2" fmla="*/ 591033 w 597241"/>
                  <a:gd name="connsiteY2" fmla="*/ 180267 h 349728"/>
                  <a:gd name="connsiteX3" fmla="*/ 295551 w 597241"/>
                  <a:gd name="connsiteY3" fmla="*/ 349728 h 349728"/>
                  <a:gd name="connsiteX4" fmla="*/ 69 w 597241"/>
                  <a:gd name="connsiteY4" fmla="*/ 180267 h 349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241" h="349728">
                    <a:moveTo>
                      <a:pt x="69" y="180267"/>
                    </a:moveTo>
                    <a:cubicBezTo>
                      <a:pt x="-1966" y="121979"/>
                      <a:pt x="39492" y="22860"/>
                      <a:pt x="283340" y="0"/>
                    </a:cubicBezTo>
                    <a:cubicBezTo>
                      <a:pt x="672541" y="30480"/>
                      <a:pt x="588998" y="147379"/>
                      <a:pt x="591033" y="180267"/>
                    </a:cubicBezTo>
                    <a:cubicBezTo>
                      <a:pt x="593068" y="213155"/>
                      <a:pt x="458741" y="349728"/>
                      <a:pt x="295551" y="349728"/>
                    </a:cubicBezTo>
                    <a:cubicBezTo>
                      <a:pt x="132361" y="349728"/>
                      <a:pt x="2104" y="238555"/>
                      <a:pt x="69" y="180267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Rectangle 8">
                <a:extLst>
                  <a:ext uri="{FF2B5EF4-FFF2-40B4-BE49-F238E27FC236}">
                    <a16:creationId xmlns:a16="http://schemas.microsoft.com/office/drawing/2014/main" id="{F97C9E1D-6DDF-A3B5-9704-8DEBB31570D0}"/>
                  </a:ext>
                </a:extLst>
              </p:cNvPr>
              <p:cNvSpPr/>
              <p:nvPr/>
            </p:nvSpPr>
            <p:spPr>
              <a:xfrm rot="379033" flipH="1">
                <a:off x="4412842" y="1021606"/>
                <a:ext cx="747804" cy="1105210"/>
              </a:xfrm>
              <a:custGeom>
                <a:avLst/>
                <a:gdLst>
                  <a:gd name="connsiteX0" fmla="*/ 0 w 599533"/>
                  <a:gd name="connsiteY0" fmla="*/ 0 h 609600"/>
                  <a:gd name="connsiteX1" fmla="*/ 599533 w 599533"/>
                  <a:gd name="connsiteY1" fmla="*/ 0 h 609600"/>
                  <a:gd name="connsiteX2" fmla="*/ 599533 w 599533"/>
                  <a:gd name="connsiteY2" fmla="*/ 609600 h 609600"/>
                  <a:gd name="connsiteX3" fmla="*/ 0 w 599533"/>
                  <a:gd name="connsiteY3" fmla="*/ 609600 h 609600"/>
                  <a:gd name="connsiteX4" fmla="*/ 0 w 599533"/>
                  <a:gd name="connsiteY4" fmla="*/ 0 h 609600"/>
                  <a:gd name="connsiteX0" fmla="*/ 135636 w 599533"/>
                  <a:gd name="connsiteY0" fmla="*/ 0 h 1087459"/>
                  <a:gd name="connsiteX1" fmla="*/ 599533 w 599533"/>
                  <a:gd name="connsiteY1" fmla="*/ 477859 h 1087459"/>
                  <a:gd name="connsiteX2" fmla="*/ 599533 w 599533"/>
                  <a:gd name="connsiteY2" fmla="*/ 1087459 h 1087459"/>
                  <a:gd name="connsiteX3" fmla="*/ 0 w 599533"/>
                  <a:gd name="connsiteY3" fmla="*/ 1087459 h 1087459"/>
                  <a:gd name="connsiteX4" fmla="*/ 135636 w 599533"/>
                  <a:gd name="connsiteY4" fmla="*/ 0 h 1087459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931148 w 931148"/>
                  <a:gd name="connsiteY2" fmla="*/ 1087459 h 1327405"/>
                  <a:gd name="connsiteX3" fmla="*/ 0 w 931148"/>
                  <a:gd name="connsiteY3" fmla="*/ 1327405 h 1327405"/>
                  <a:gd name="connsiteX4" fmla="*/ 467251 w 931148"/>
                  <a:gd name="connsiteY4" fmla="*/ 0 h 1327405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0 w 931148"/>
                  <a:gd name="connsiteY2" fmla="*/ 1327405 h 1327405"/>
                  <a:gd name="connsiteX3" fmla="*/ 467251 w 931148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317150 w 1094582"/>
                  <a:gd name="connsiteY0" fmla="*/ 0 h 1455484"/>
                  <a:gd name="connsiteX1" fmla="*/ 1094582 w 1094582"/>
                  <a:gd name="connsiteY1" fmla="*/ 902394 h 1455484"/>
                  <a:gd name="connsiteX2" fmla="*/ 0 w 1094582"/>
                  <a:gd name="connsiteY2" fmla="*/ 1455485 h 1455484"/>
                  <a:gd name="connsiteX3" fmla="*/ 317150 w 1094582"/>
                  <a:gd name="connsiteY3" fmla="*/ 0 h 1455484"/>
                  <a:gd name="connsiteX0" fmla="*/ 317150 w 1094582"/>
                  <a:gd name="connsiteY0" fmla="*/ 0 h 1455485"/>
                  <a:gd name="connsiteX1" fmla="*/ 1094582 w 1094582"/>
                  <a:gd name="connsiteY1" fmla="*/ 902394 h 1455485"/>
                  <a:gd name="connsiteX2" fmla="*/ 0 w 1094582"/>
                  <a:gd name="connsiteY2" fmla="*/ 1455485 h 1455485"/>
                  <a:gd name="connsiteX3" fmla="*/ 317150 w 1094582"/>
                  <a:gd name="connsiteY3" fmla="*/ 0 h 1455485"/>
                  <a:gd name="connsiteX0" fmla="*/ 351355 w 1128787"/>
                  <a:gd name="connsiteY0" fmla="*/ 0 h 1455485"/>
                  <a:gd name="connsiteX1" fmla="*/ 1128787 w 1128787"/>
                  <a:gd name="connsiteY1" fmla="*/ 902394 h 1455485"/>
                  <a:gd name="connsiteX2" fmla="*/ 34205 w 1128787"/>
                  <a:gd name="connsiteY2" fmla="*/ 1455485 h 1455485"/>
                  <a:gd name="connsiteX3" fmla="*/ 351355 w 1128787"/>
                  <a:gd name="connsiteY3" fmla="*/ 0 h 1455485"/>
                  <a:gd name="connsiteX0" fmla="*/ 351355 w 1128787"/>
                  <a:gd name="connsiteY0" fmla="*/ 0 h 1455485"/>
                  <a:gd name="connsiteX1" fmla="*/ 1128787 w 1128787"/>
                  <a:gd name="connsiteY1" fmla="*/ 902394 h 1455485"/>
                  <a:gd name="connsiteX2" fmla="*/ 34205 w 1128787"/>
                  <a:gd name="connsiteY2" fmla="*/ 1455485 h 1455485"/>
                  <a:gd name="connsiteX3" fmla="*/ 351355 w 1128787"/>
                  <a:gd name="connsiteY3" fmla="*/ 0 h 1455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8787" h="1455485">
                    <a:moveTo>
                      <a:pt x="351355" y="0"/>
                    </a:moveTo>
                    <a:cubicBezTo>
                      <a:pt x="573859" y="34975"/>
                      <a:pt x="954753" y="585513"/>
                      <a:pt x="1128787" y="902394"/>
                    </a:cubicBezTo>
                    <a:lnTo>
                      <a:pt x="34205" y="1455485"/>
                    </a:lnTo>
                    <a:cubicBezTo>
                      <a:pt x="-26875" y="1056818"/>
                      <a:pt x="-49282" y="31061"/>
                      <a:pt x="351355" y="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Rectangle 8">
                <a:extLst>
                  <a:ext uri="{FF2B5EF4-FFF2-40B4-BE49-F238E27FC236}">
                    <a16:creationId xmlns:a16="http://schemas.microsoft.com/office/drawing/2014/main" id="{14692C46-EF30-EF91-E599-9E3C687B84A9}"/>
                  </a:ext>
                </a:extLst>
              </p:cNvPr>
              <p:cNvSpPr/>
              <p:nvPr/>
            </p:nvSpPr>
            <p:spPr>
              <a:xfrm rot="20455987">
                <a:off x="2073166" y="1005877"/>
                <a:ext cx="747804" cy="1105210"/>
              </a:xfrm>
              <a:custGeom>
                <a:avLst/>
                <a:gdLst>
                  <a:gd name="connsiteX0" fmla="*/ 0 w 599533"/>
                  <a:gd name="connsiteY0" fmla="*/ 0 h 609600"/>
                  <a:gd name="connsiteX1" fmla="*/ 599533 w 599533"/>
                  <a:gd name="connsiteY1" fmla="*/ 0 h 609600"/>
                  <a:gd name="connsiteX2" fmla="*/ 599533 w 599533"/>
                  <a:gd name="connsiteY2" fmla="*/ 609600 h 609600"/>
                  <a:gd name="connsiteX3" fmla="*/ 0 w 599533"/>
                  <a:gd name="connsiteY3" fmla="*/ 609600 h 609600"/>
                  <a:gd name="connsiteX4" fmla="*/ 0 w 599533"/>
                  <a:gd name="connsiteY4" fmla="*/ 0 h 609600"/>
                  <a:gd name="connsiteX0" fmla="*/ 135636 w 599533"/>
                  <a:gd name="connsiteY0" fmla="*/ 0 h 1087459"/>
                  <a:gd name="connsiteX1" fmla="*/ 599533 w 599533"/>
                  <a:gd name="connsiteY1" fmla="*/ 477859 h 1087459"/>
                  <a:gd name="connsiteX2" fmla="*/ 599533 w 599533"/>
                  <a:gd name="connsiteY2" fmla="*/ 1087459 h 1087459"/>
                  <a:gd name="connsiteX3" fmla="*/ 0 w 599533"/>
                  <a:gd name="connsiteY3" fmla="*/ 1087459 h 1087459"/>
                  <a:gd name="connsiteX4" fmla="*/ 135636 w 599533"/>
                  <a:gd name="connsiteY4" fmla="*/ 0 h 1087459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931148 w 931148"/>
                  <a:gd name="connsiteY2" fmla="*/ 1087459 h 1327405"/>
                  <a:gd name="connsiteX3" fmla="*/ 0 w 931148"/>
                  <a:gd name="connsiteY3" fmla="*/ 1327405 h 1327405"/>
                  <a:gd name="connsiteX4" fmla="*/ 467251 w 931148"/>
                  <a:gd name="connsiteY4" fmla="*/ 0 h 1327405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0 w 931148"/>
                  <a:gd name="connsiteY2" fmla="*/ 1327405 h 1327405"/>
                  <a:gd name="connsiteX3" fmla="*/ 467251 w 931148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317150 w 1094582"/>
                  <a:gd name="connsiteY0" fmla="*/ 0 h 1455484"/>
                  <a:gd name="connsiteX1" fmla="*/ 1094582 w 1094582"/>
                  <a:gd name="connsiteY1" fmla="*/ 902394 h 1455484"/>
                  <a:gd name="connsiteX2" fmla="*/ 0 w 1094582"/>
                  <a:gd name="connsiteY2" fmla="*/ 1455485 h 1455484"/>
                  <a:gd name="connsiteX3" fmla="*/ 317150 w 1094582"/>
                  <a:gd name="connsiteY3" fmla="*/ 0 h 1455484"/>
                  <a:gd name="connsiteX0" fmla="*/ 317150 w 1094582"/>
                  <a:gd name="connsiteY0" fmla="*/ 0 h 1455485"/>
                  <a:gd name="connsiteX1" fmla="*/ 1094582 w 1094582"/>
                  <a:gd name="connsiteY1" fmla="*/ 902394 h 1455485"/>
                  <a:gd name="connsiteX2" fmla="*/ 0 w 1094582"/>
                  <a:gd name="connsiteY2" fmla="*/ 1455485 h 1455485"/>
                  <a:gd name="connsiteX3" fmla="*/ 317150 w 1094582"/>
                  <a:gd name="connsiteY3" fmla="*/ 0 h 1455485"/>
                  <a:gd name="connsiteX0" fmla="*/ 351355 w 1128787"/>
                  <a:gd name="connsiteY0" fmla="*/ 0 h 1455485"/>
                  <a:gd name="connsiteX1" fmla="*/ 1128787 w 1128787"/>
                  <a:gd name="connsiteY1" fmla="*/ 902394 h 1455485"/>
                  <a:gd name="connsiteX2" fmla="*/ 34205 w 1128787"/>
                  <a:gd name="connsiteY2" fmla="*/ 1455485 h 1455485"/>
                  <a:gd name="connsiteX3" fmla="*/ 351355 w 1128787"/>
                  <a:gd name="connsiteY3" fmla="*/ 0 h 1455485"/>
                  <a:gd name="connsiteX0" fmla="*/ 351355 w 1128787"/>
                  <a:gd name="connsiteY0" fmla="*/ 0 h 1455485"/>
                  <a:gd name="connsiteX1" fmla="*/ 1128787 w 1128787"/>
                  <a:gd name="connsiteY1" fmla="*/ 902394 h 1455485"/>
                  <a:gd name="connsiteX2" fmla="*/ 34205 w 1128787"/>
                  <a:gd name="connsiteY2" fmla="*/ 1455485 h 1455485"/>
                  <a:gd name="connsiteX3" fmla="*/ 351355 w 1128787"/>
                  <a:gd name="connsiteY3" fmla="*/ 0 h 1455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8787" h="1455485">
                    <a:moveTo>
                      <a:pt x="351355" y="0"/>
                    </a:moveTo>
                    <a:cubicBezTo>
                      <a:pt x="573859" y="34975"/>
                      <a:pt x="954753" y="585513"/>
                      <a:pt x="1128787" y="902394"/>
                    </a:cubicBezTo>
                    <a:lnTo>
                      <a:pt x="34205" y="1455485"/>
                    </a:lnTo>
                    <a:cubicBezTo>
                      <a:pt x="-26875" y="1056818"/>
                      <a:pt x="-49282" y="31061"/>
                      <a:pt x="351355" y="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Oval 5">
                <a:extLst>
                  <a:ext uri="{FF2B5EF4-FFF2-40B4-BE49-F238E27FC236}">
                    <a16:creationId xmlns:a16="http://schemas.microsoft.com/office/drawing/2014/main" id="{880B9495-C6C7-25B9-9AE0-BB6FBB48A2A2}"/>
                  </a:ext>
                </a:extLst>
              </p:cNvPr>
              <p:cNvSpPr/>
              <p:nvPr/>
            </p:nvSpPr>
            <p:spPr>
              <a:xfrm>
                <a:off x="4313179" y="6675651"/>
                <a:ext cx="354806" cy="153349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0 w 914400"/>
                  <a:gd name="connsiteY0" fmla="*/ 457200 h 514350"/>
                  <a:gd name="connsiteX1" fmla="*/ 457200 w 914400"/>
                  <a:gd name="connsiteY1" fmla="*/ 0 h 514350"/>
                  <a:gd name="connsiteX2" fmla="*/ 914400 w 914400"/>
                  <a:gd name="connsiteY2" fmla="*/ 457200 h 514350"/>
                  <a:gd name="connsiteX3" fmla="*/ 0 w 914400"/>
                  <a:gd name="connsiteY3" fmla="*/ 45720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51435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838200" y="533400"/>
                      <a:pt x="76200" y="533400"/>
                      <a:pt x="0" y="45720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Rectangle 6">
                <a:extLst>
                  <a:ext uri="{FF2B5EF4-FFF2-40B4-BE49-F238E27FC236}">
                    <a16:creationId xmlns:a16="http://schemas.microsoft.com/office/drawing/2014/main" id="{A8932762-2FBD-31B8-68D9-C7427F20F275}"/>
                  </a:ext>
                </a:extLst>
              </p:cNvPr>
              <p:cNvSpPr/>
              <p:nvPr/>
            </p:nvSpPr>
            <p:spPr>
              <a:xfrm>
                <a:off x="1596273" y="1164474"/>
                <a:ext cx="4068046" cy="2642799"/>
              </a:xfrm>
              <a:custGeom>
                <a:avLst/>
                <a:gdLst>
                  <a:gd name="connsiteX0" fmla="*/ 0 w 2491037"/>
                  <a:gd name="connsiteY0" fmla="*/ 0 h 1487194"/>
                  <a:gd name="connsiteX1" fmla="*/ 2491037 w 2491037"/>
                  <a:gd name="connsiteY1" fmla="*/ 0 h 1487194"/>
                  <a:gd name="connsiteX2" fmla="*/ 2491037 w 2491037"/>
                  <a:gd name="connsiteY2" fmla="*/ 1487194 h 1487194"/>
                  <a:gd name="connsiteX3" fmla="*/ 0 w 2491037"/>
                  <a:gd name="connsiteY3" fmla="*/ 1487194 h 1487194"/>
                  <a:gd name="connsiteX4" fmla="*/ 0 w 2491037"/>
                  <a:gd name="connsiteY4" fmla="*/ 0 h 1487194"/>
                  <a:gd name="connsiteX0" fmla="*/ 0 w 2491037"/>
                  <a:gd name="connsiteY0" fmla="*/ 624324 h 2111518"/>
                  <a:gd name="connsiteX1" fmla="*/ 2491037 w 2491037"/>
                  <a:gd name="connsiteY1" fmla="*/ 624324 h 2111518"/>
                  <a:gd name="connsiteX2" fmla="*/ 2491037 w 2491037"/>
                  <a:gd name="connsiteY2" fmla="*/ 2111518 h 2111518"/>
                  <a:gd name="connsiteX3" fmla="*/ 0 w 2491037"/>
                  <a:gd name="connsiteY3" fmla="*/ 2111518 h 2111518"/>
                  <a:gd name="connsiteX4" fmla="*/ 0 w 2491037"/>
                  <a:gd name="connsiteY4" fmla="*/ 624324 h 2111518"/>
                  <a:gd name="connsiteX0" fmla="*/ 0 w 2491037"/>
                  <a:gd name="connsiteY0" fmla="*/ 726004 h 2213198"/>
                  <a:gd name="connsiteX1" fmla="*/ 2491037 w 2491037"/>
                  <a:gd name="connsiteY1" fmla="*/ 726004 h 2213198"/>
                  <a:gd name="connsiteX2" fmla="*/ 2491037 w 2491037"/>
                  <a:gd name="connsiteY2" fmla="*/ 2213198 h 2213198"/>
                  <a:gd name="connsiteX3" fmla="*/ 0 w 2491037"/>
                  <a:gd name="connsiteY3" fmla="*/ 2213198 h 2213198"/>
                  <a:gd name="connsiteX4" fmla="*/ 0 w 2491037"/>
                  <a:gd name="connsiteY4" fmla="*/ 726004 h 2213198"/>
                  <a:gd name="connsiteX0" fmla="*/ 0 w 3259663"/>
                  <a:gd name="connsiteY0" fmla="*/ 726004 h 2213198"/>
                  <a:gd name="connsiteX1" fmla="*/ 2491037 w 3259663"/>
                  <a:gd name="connsiteY1" fmla="*/ 726004 h 2213198"/>
                  <a:gd name="connsiteX2" fmla="*/ 3259663 w 3259663"/>
                  <a:gd name="connsiteY2" fmla="*/ 1802380 h 2213198"/>
                  <a:gd name="connsiteX3" fmla="*/ 0 w 3259663"/>
                  <a:gd name="connsiteY3" fmla="*/ 2213198 h 2213198"/>
                  <a:gd name="connsiteX4" fmla="*/ 0 w 3259663"/>
                  <a:gd name="connsiteY4" fmla="*/ 726004 h 2213198"/>
                  <a:gd name="connsiteX0" fmla="*/ 742122 w 4001785"/>
                  <a:gd name="connsiteY0" fmla="*/ 726004 h 1895146"/>
                  <a:gd name="connsiteX1" fmla="*/ 3233159 w 4001785"/>
                  <a:gd name="connsiteY1" fmla="*/ 726004 h 1895146"/>
                  <a:gd name="connsiteX2" fmla="*/ 4001785 w 4001785"/>
                  <a:gd name="connsiteY2" fmla="*/ 1802380 h 1895146"/>
                  <a:gd name="connsiteX3" fmla="*/ 0 w 4001785"/>
                  <a:gd name="connsiteY3" fmla="*/ 1895146 h 1895146"/>
                  <a:gd name="connsiteX4" fmla="*/ 742122 w 4001785"/>
                  <a:gd name="connsiteY4" fmla="*/ 726004 h 1895146"/>
                  <a:gd name="connsiteX0" fmla="*/ 742122 w 4001785"/>
                  <a:gd name="connsiteY0" fmla="*/ 726004 h 2371372"/>
                  <a:gd name="connsiteX1" fmla="*/ 3233159 w 4001785"/>
                  <a:gd name="connsiteY1" fmla="*/ 726004 h 2371372"/>
                  <a:gd name="connsiteX2" fmla="*/ 4001785 w 4001785"/>
                  <a:gd name="connsiteY2" fmla="*/ 1802380 h 2371372"/>
                  <a:gd name="connsiteX3" fmla="*/ 0 w 4001785"/>
                  <a:gd name="connsiteY3" fmla="*/ 1895146 h 2371372"/>
                  <a:gd name="connsiteX4" fmla="*/ 742122 w 4001785"/>
                  <a:gd name="connsiteY4" fmla="*/ 726004 h 2371372"/>
                  <a:gd name="connsiteX0" fmla="*/ 742122 w 4001785"/>
                  <a:gd name="connsiteY0" fmla="*/ 726004 h 2642799"/>
                  <a:gd name="connsiteX1" fmla="*/ 3233159 w 4001785"/>
                  <a:gd name="connsiteY1" fmla="*/ 726004 h 2642799"/>
                  <a:gd name="connsiteX2" fmla="*/ 4001785 w 4001785"/>
                  <a:gd name="connsiteY2" fmla="*/ 1802380 h 2642799"/>
                  <a:gd name="connsiteX3" fmla="*/ 0 w 4001785"/>
                  <a:gd name="connsiteY3" fmla="*/ 1895146 h 2642799"/>
                  <a:gd name="connsiteX4" fmla="*/ 742122 w 4001785"/>
                  <a:gd name="connsiteY4" fmla="*/ 726004 h 2642799"/>
                  <a:gd name="connsiteX0" fmla="*/ 808383 w 4068046"/>
                  <a:gd name="connsiteY0" fmla="*/ 726004 h 2642799"/>
                  <a:gd name="connsiteX1" fmla="*/ 3299420 w 4068046"/>
                  <a:gd name="connsiteY1" fmla="*/ 726004 h 2642799"/>
                  <a:gd name="connsiteX2" fmla="*/ 4068046 w 4068046"/>
                  <a:gd name="connsiteY2" fmla="*/ 1802380 h 2642799"/>
                  <a:gd name="connsiteX3" fmla="*/ 0 w 4068046"/>
                  <a:gd name="connsiteY3" fmla="*/ 1895146 h 2642799"/>
                  <a:gd name="connsiteX4" fmla="*/ 808383 w 4068046"/>
                  <a:gd name="connsiteY4" fmla="*/ 726004 h 2642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8046" h="2642799">
                    <a:moveTo>
                      <a:pt x="808383" y="726004"/>
                    </a:moveTo>
                    <a:cubicBezTo>
                      <a:pt x="1903772" y="-678727"/>
                      <a:pt x="3184692" y="315187"/>
                      <a:pt x="3299420" y="726004"/>
                    </a:cubicBezTo>
                    <a:lnTo>
                      <a:pt x="4068046" y="1802380"/>
                    </a:lnTo>
                    <a:cubicBezTo>
                      <a:pt x="3065422" y="2800711"/>
                      <a:pt x="1161650" y="3003911"/>
                      <a:pt x="0" y="1895146"/>
                    </a:cubicBezTo>
                    <a:lnTo>
                      <a:pt x="808383" y="726004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Rectangle 9">
                <a:extLst>
                  <a:ext uri="{FF2B5EF4-FFF2-40B4-BE49-F238E27FC236}">
                    <a16:creationId xmlns:a16="http://schemas.microsoft.com/office/drawing/2014/main" id="{92A8DAA6-57AC-17F0-CAEB-0FC66E3BCE7C}"/>
                  </a:ext>
                </a:extLst>
              </p:cNvPr>
              <p:cNvSpPr/>
              <p:nvPr/>
            </p:nvSpPr>
            <p:spPr>
              <a:xfrm>
                <a:off x="2504256" y="1161378"/>
                <a:ext cx="2347877" cy="1351950"/>
              </a:xfrm>
              <a:custGeom>
                <a:avLst/>
                <a:gdLst>
                  <a:gd name="connsiteX0" fmla="*/ 0 w 625025"/>
                  <a:gd name="connsiteY0" fmla="*/ 0 h 371788"/>
                  <a:gd name="connsiteX1" fmla="*/ 625025 w 625025"/>
                  <a:gd name="connsiteY1" fmla="*/ 0 h 371788"/>
                  <a:gd name="connsiteX2" fmla="*/ 625025 w 625025"/>
                  <a:gd name="connsiteY2" fmla="*/ 371788 h 371788"/>
                  <a:gd name="connsiteX3" fmla="*/ 0 w 625025"/>
                  <a:gd name="connsiteY3" fmla="*/ 371788 h 371788"/>
                  <a:gd name="connsiteX4" fmla="*/ 0 w 625025"/>
                  <a:gd name="connsiteY4" fmla="*/ 0 h 371788"/>
                  <a:gd name="connsiteX0" fmla="*/ 0 w 625025"/>
                  <a:gd name="connsiteY0" fmla="*/ 0 h 994640"/>
                  <a:gd name="connsiteX1" fmla="*/ 625025 w 625025"/>
                  <a:gd name="connsiteY1" fmla="*/ 0 h 994640"/>
                  <a:gd name="connsiteX2" fmla="*/ 320225 w 625025"/>
                  <a:gd name="connsiteY2" fmla="*/ 994640 h 994640"/>
                  <a:gd name="connsiteX3" fmla="*/ 0 w 625025"/>
                  <a:gd name="connsiteY3" fmla="*/ 371788 h 994640"/>
                  <a:gd name="connsiteX4" fmla="*/ 0 w 625025"/>
                  <a:gd name="connsiteY4" fmla="*/ 0 h 994640"/>
                  <a:gd name="connsiteX0" fmla="*/ 768626 w 1393651"/>
                  <a:gd name="connsiteY0" fmla="*/ 0 h 994640"/>
                  <a:gd name="connsiteX1" fmla="*/ 1393651 w 1393651"/>
                  <a:gd name="connsiteY1" fmla="*/ 0 h 994640"/>
                  <a:gd name="connsiteX2" fmla="*/ 1088851 w 1393651"/>
                  <a:gd name="connsiteY2" fmla="*/ 994640 h 994640"/>
                  <a:gd name="connsiteX3" fmla="*/ 0 w 1393651"/>
                  <a:gd name="connsiteY3" fmla="*/ 226014 h 994640"/>
                  <a:gd name="connsiteX4" fmla="*/ 768626 w 1393651"/>
                  <a:gd name="connsiteY4" fmla="*/ 0 h 994640"/>
                  <a:gd name="connsiteX0" fmla="*/ 768626 w 2453825"/>
                  <a:gd name="connsiteY0" fmla="*/ 0 h 994640"/>
                  <a:gd name="connsiteX1" fmla="*/ 2453825 w 2453825"/>
                  <a:gd name="connsiteY1" fmla="*/ 463826 h 994640"/>
                  <a:gd name="connsiteX2" fmla="*/ 1088851 w 2453825"/>
                  <a:gd name="connsiteY2" fmla="*/ 994640 h 994640"/>
                  <a:gd name="connsiteX3" fmla="*/ 0 w 2453825"/>
                  <a:gd name="connsiteY3" fmla="*/ 226014 h 994640"/>
                  <a:gd name="connsiteX4" fmla="*/ 768626 w 2453825"/>
                  <a:gd name="connsiteY4" fmla="*/ 0 h 994640"/>
                  <a:gd name="connsiteX0" fmla="*/ 0 w 2453825"/>
                  <a:gd name="connsiteY0" fmla="*/ 0 h 768626"/>
                  <a:gd name="connsiteX1" fmla="*/ 2453825 w 2453825"/>
                  <a:gd name="connsiteY1" fmla="*/ 237812 h 768626"/>
                  <a:gd name="connsiteX2" fmla="*/ 1088851 w 2453825"/>
                  <a:gd name="connsiteY2" fmla="*/ 768626 h 768626"/>
                  <a:gd name="connsiteX3" fmla="*/ 0 w 2453825"/>
                  <a:gd name="connsiteY3" fmla="*/ 0 h 768626"/>
                  <a:gd name="connsiteX0" fmla="*/ 0 w 2453825"/>
                  <a:gd name="connsiteY0" fmla="*/ 475096 h 1243722"/>
                  <a:gd name="connsiteX1" fmla="*/ 2453825 w 2453825"/>
                  <a:gd name="connsiteY1" fmla="*/ 712908 h 1243722"/>
                  <a:gd name="connsiteX2" fmla="*/ 1088851 w 2453825"/>
                  <a:gd name="connsiteY2" fmla="*/ 1243722 h 1243722"/>
                  <a:gd name="connsiteX3" fmla="*/ 0 w 2453825"/>
                  <a:gd name="connsiteY3" fmla="*/ 475096 h 1243722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34775"/>
                  <a:gd name="connsiteY0" fmla="*/ 565440 h 1334066"/>
                  <a:gd name="connsiteX1" fmla="*/ 2434775 w 2434775"/>
                  <a:gd name="connsiteY1" fmla="*/ 803252 h 1334066"/>
                  <a:gd name="connsiteX2" fmla="*/ 1088851 w 2434775"/>
                  <a:gd name="connsiteY2" fmla="*/ 1334066 h 1334066"/>
                  <a:gd name="connsiteX3" fmla="*/ 0 w 2434775"/>
                  <a:gd name="connsiteY3" fmla="*/ 565440 h 1334066"/>
                  <a:gd name="connsiteX0" fmla="*/ 0 w 2434775"/>
                  <a:gd name="connsiteY0" fmla="*/ 551812 h 1320438"/>
                  <a:gd name="connsiteX1" fmla="*/ 2434775 w 2434775"/>
                  <a:gd name="connsiteY1" fmla="*/ 789624 h 1320438"/>
                  <a:gd name="connsiteX2" fmla="*/ 1088851 w 2434775"/>
                  <a:gd name="connsiteY2" fmla="*/ 1320438 h 1320438"/>
                  <a:gd name="connsiteX3" fmla="*/ 0 w 2434775"/>
                  <a:gd name="connsiteY3" fmla="*/ 551812 h 1320438"/>
                  <a:gd name="connsiteX0" fmla="*/ 0 w 2434775"/>
                  <a:gd name="connsiteY0" fmla="*/ 584496 h 1353122"/>
                  <a:gd name="connsiteX1" fmla="*/ 2434775 w 2434775"/>
                  <a:gd name="connsiteY1" fmla="*/ 822308 h 1353122"/>
                  <a:gd name="connsiteX2" fmla="*/ 1088851 w 2434775"/>
                  <a:gd name="connsiteY2" fmla="*/ 1353122 h 1353122"/>
                  <a:gd name="connsiteX3" fmla="*/ 0 w 2434775"/>
                  <a:gd name="connsiteY3" fmla="*/ 584496 h 1353122"/>
                  <a:gd name="connsiteX0" fmla="*/ 0 w 2434775"/>
                  <a:gd name="connsiteY0" fmla="*/ 549735 h 1318361"/>
                  <a:gd name="connsiteX1" fmla="*/ 2434775 w 2434775"/>
                  <a:gd name="connsiteY1" fmla="*/ 787547 h 1318361"/>
                  <a:gd name="connsiteX2" fmla="*/ 1088851 w 2434775"/>
                  <a:gd name="connsiteY2" fmla="*/ 1318361 h 1318361"/>
                  <a:gd name="connsiteX3" fmla="*/ 0 w 2434775"/>
                  <a:gd name="connsiteY3" fmla="*/ 549735 h 1318361"/>
                  <a:gd name="connsiteX0" fmla="*/ 0 w 2434775"/>
                  <a:gd name="connsiteY0" fmla="*/ 544409 h 1313035"/>
                  <a:gd name="connsiteX1" fmla="*/ 2434775 w 2434775"/>
                  <a:gd name="connsiteY1" fmla="*/ 782221 h 1313035"/>
                  <a:gd name="connsiteX2" fmla="*/ 1088851 w 2434775"/>
                  <a:gd name="connsiteY2" fmla="*/ 1313035 h 1313035"/>
                  <a:gd name="connsiteX3" fmla="*/ 0 w 2434775"/>
                  <a:gd name="connsiteY3" fmla="*/ 544409 h 1313035"/>
                  <a:gd name="connsiteX0" fmla="*/ 0 w 2434775"/>
                  <a:gd name="connsiteY0" fmla="*/ 575120 h 1343746"/>
                  <a:gd name="connsiteX1" fmla="*/ 2434775 w 2434775"/>
                  <a:gd name="connsiteY1" fmla="*/ 812932 h 1343746"/>
                  <a:gd name="connsiteX2" fmla="*/ 1088851 w 2434775"/>
                  <a:gd name="connsiteY2" fmla="*/ 1343746 h 1343746"/>
                  <a:gd name="connsiteX3" fmla="*/ 0 w 2434775"/>
                  <a:gd name="connsiteY3" fmla="*/ 575120 h 1343746"/>
                  <a:gd name="connsiteX0" fmla="*/ 0 w 2330000"/>
                  <a:gd name="connsiteY0" fmla="*/ 638182 h 1406808"/>
                  <a:gd name="connsiteX1" fmla="*/ 2330000 w 2330000"/>
                  <a:gd name="connsiteY1" fmla="*/ 771219 h 1406808"/>
                  <a:gd name="connsiteX2" fmla="*/ 1088851 w 2330000"/>
                  <a:gd name="connsiteY2" fmla="*/ 1406808 h 1406808"/>
                  <a:gd name="connsiteX3" fmla="*/ 0 w 2330000"/>
                  <a:gd name="connsiteY3" fmla="*/ 638182 h 1406808"/>
                  <a:gd name="connsiteX0" fmla="*/ 0 w 2377625"/>
                  <a:gd name="connsiteY0" fmla="*/ 626445 h 1395071"/>
                  <a:gd name="connsiteX1" fmla="*/ 2377625 w 2377625"/>
                  <a:gd name="connsiteY1" fmla="*/ 778532 h 1395071"/>
                  <a:gd name="connsiteX2" fmla="*/ 1088851 w 2377625"/>
                  <a:gd name="connsiteY2" fmla="*/ 1395071 h 1395071"/>
                  <a:gd name="connsiteX3" fmla="*/ 0 w 2377625"/>
                  <a:gd name="connsiteY3" fmla="*/ 626445 h 1395071"/>
                  <a:gd name="connsiteX0" fmla="*/ 0 w 2377625"/>
                  <a:gd name="connsiteY0" fmla="*/ 626445 h 1395071"/>
                  <a:gd name="connsiteX1" fmla="*/ 2377625 w 2377625"/>
                  <a:gd name="connsiteY1" fmla="*/ 778532 h 1395071"/>
                  <a:gd name="connsiteX2" fmla="*/ 1088851 w 2377625"/>
                  <a:gd name="connsiteY2" fmla="*/ 1395071 h 1395071"/>
                  <a:gd name="connsiteX3" fmla="*/ 0 w 2377625"/>
                  <a:gd name="connsiteY3" fmla="*/ 626445 h 1395071"/>
                  <a:gd name="connsiteX0" fmla="*/ 0 w 2377625"/>
                  <a:gd name="connsiteY0" fmla="*/ 626445 h 1395071"/>
                  <a:gd name="connsiteX1" fmla="*/ 2377625 w 2377625"/>
                  <a:gd name="connsiteY1" fmla="*/ 778532 h 1395071"/>
                  <a:gd name="connsiteX2" fmla="*/ 1088851 w 2377625"/>
                  <a:gd name="connsiteY2" fmla="*/ 1395071 h 1395071"/>
                  <a:gd name="connsiteX3" fmla="*/ 0 w 2377625"/>
                  <a:gd name="connsiteY3" fmla="*/ 626445 h 1395071"/>
                  <a:gd name="connsiteX0" fmla="*/ 0 w 2310950"/>
                  <a:gd name="connsiteY0" fmla="*/ 680164 h 1448790"/>
                  <a:gd name="connsiteX1" fmla="*/ 2310950 w 2310950"/>
                  <a:gd name="connsiteY1" fmla="*/ 746526 h 1448790"/>
                  <a:gd name="connsiteX2" fmla="*/ 1088851 w 2310950"/>
                  <a:gd name="connsiteY2" fmla="*/ 1448790 h 1448790"/>
                  <a:gd name="connsiteX3" fmla="*/ 0 w 2310950"/>
                  <a:gd name="connsiteY3" fmla="*/ 680164 h 1448790"/>
                  <a:gd name="connsiteX0" fmla="*/ 0 w 2310950"/>
                  <a:gd name="connsiteY0" fmla="*/ 680164 h 1448790"/>
                  <a:gd name="connsiteX1" fmla="*/ 2310950 w 2310950"/>
                  <a:gd name="connsiteY1" fmla="*/ 746526 h 1448790"/>
                  <a:gd name="connsiteX2" fmla="*/ 1088851 w 2310950"/>
                  <a:gd name="connsiteY2" fmla="*/ 1448790 h 1448790"/>
                  <a:gd name="connsiteX3" fmla="*/ 0 w 2310950"/>
                  <a:gd name="connsiteY3" fmla="*/ 680164 h 1448790"/>
                  <a:gd name="connsiteX0" fmla="*/ 0 w 2310950"/>
                  <a:gd name="connsiteY0" fmla="*/ 680164 h 1448790"/>
                  <a:gd name="connsiteX1" fmla="*/ 2310950 w 2310950"/>
                  <a:gd name="connsiteY1" fmla="*/ 746526 h 1448790"/>
                  <a:gd name="connsiteX2" fmla="*/ 1088851 w 2310950"/>
                  <a:gd name="connsiteY2" fmla="*/ 1448790 h 1448790"/>
                  <a:gd name="connsiteX3" fmla="*/ 0 w 2310950"/>
                  <a:gd name="connsiteY3" fmla="*/ 680164 h 1448790"/>
                  <a:gd name="connsiteX0" fmla="*/ 0 w 2310950"/>
                  <a:gd name="connsiteY0" fmla="*/ 585249 h 1353875"/>
                  <a:gd name="connsiteX1" fmla="*/ 2310950 w 2310950"/>
                  <a:gd name="connsiteY1" fmla="*/ 651611 h 1353875"/>
                  <a:gd name="connsiteX2" fmla="*/ 1088851 w 2310950"/>
                  <a:gd name="connsiteY2" fmla="*/ 1353875 h 1353875"/>
                  <a:gd name="connsiteX3" fmla="*/ 0 w 2310950"/>
                  <a:gd name="connsiteY3" fmla="*/ 585249 h 1353875"/>
                  <a:gd name="connsiteX0" fmla="*/ 0 w 2323650"/>
                  <a:gd name="connsiteY0" fmla="*/ 593132 h 1361758"/>
                  <a:gd name="connsiteX1" fmla="*/ 2323650 w 2323650"/>
                  <a:gd name="connsiteY1" fmla="*/ 646794 h 1361758"/>
                  <a:gd name="connsiteX2" fmla="*/ 1088851 w 2323650"/>
                  <a:gd name="connsiteY2" fmla="*/ 1361758 h 1361758"/>
                  <a:gd name="connsiteX3" fmla="*/ 0 w 2323650"/>
                  <a:gd name="connsiteY3" fmla="*/ 593132 h 1361758"/>
                  <a:gd name="connsiteX0" fmla="*/ 0 w 2323650"/>
                  <a:gd name="connsiteY0" fmla="*/ 534110 h 1302736"/>
                  <a:gd name="connsiteX1" fmla="*/ 2323650 w 2323650"/>
                  <a:gd name="connsiteY1" fmla="*/ 587772 h 1302736"/>
                  <a:gd name="connsiteX2" fmla="*/ 1088851 w 2323650"/>
                  <a:gd name="connsiteY2" fmla="*/ 1302736 h 1302736"/>
                  <a:gd name="connsiteX3" fmla="*/ 0 w 2323650"/>
                  <a:gd name="connsiteY3" fmla="*/ 534110 h 1302736"/>
                  <a:gd name="connsiteX0" fmla="*/ 0 w 2323650"/>
                  <a:gd name="connsiteY0" fmla="*/ 574269 h 1342895"/>
                  <a:gd name="connsiteX1" fmla="*/ 2323650 w 2323650"/>
                  <a:gd name="connsiteY1" fmla="*/ 627931 h 1342895"/>
                  <a:gd name="connsiteX2" fmla="*/ 1088851 w 2323650"/>
                  <a:gd name="connsiteY2" fmla="*/ 1342895 h 1342895"/>
                  <a:gd name="connsiteX3" fmla="*/ 0 w 2323650"/>
                  <a:gd name="connsiteY3" fmla="*/ 574269 h 1342895"/>
                  <a:gd name="connsiteX0" fmla="*/ 0 w 2336350"/>
                  <a:gd name="connsiteY0" fmla="*/ 574269 h 1342895"/>
                  <a:gd name="connsiteX1" fmla="*/ 2336350 w 2336350"/>
                  <a:gd name="connsiteY1" fmla="*/ 627931 h 1342895"/>
                  <a:gd name="connsiteX2" fmla="*/ 1088851 w 2336350"/>
                  <a:gd name="connsiteY2" fmla="*/ 1342895 h 1342895"/>
                  <a:gd name="connsiteX3" fmla="*/ 0 w 2336350"/>
                  <a:gd name="connsiteY3" fmla="*/ 574269 h 1342895"/>
                  <a:gd name="connsiteX0" fmla="*/ 0 w 2336350"/>
                  <a:gd name="connsiteY0" fmla="*/ 574269 h 1342895"/>
                  <a:gd name="connsiteX1" fmla="*/ 2336350 w 2336350"/>
                  <a:gd name="connsiteY1" fmla="*/ 627931 h 1342895"/>
                  <a:gd name="connsiteX2" fmla="*/ 1088851 w 2336350"/>
                  <a:gd name="connsiteY2" fmla="*/ 1342895 h 1342895"/>
                  <a:gd name="connsiteX3" fmla="*/ 0 w 2336350"/>
                  <a:gd name="connsiteY3" fmla="*/ 574269 h 1342895"/>
                  <a:gd name="connsiteX0" fmla="*/ 0 w 2355400"/>
                  <a:gd name="connsiteY0" fmla="*/ 594084 h 1330960"/>
                  <a:gd name="connsiteX1" fmla="*/ 2355400 w 2355400"/>
                  <a:gd name="connsiteY1" fmla="*/ 615996 h 1330960"/>
                  <a:gd name="connsiteX2" fmla="*/ 1107901 w 2355400"/>
                  <a:gd name="connsiteY2" fmla="*/ 1330960 h 1330960"/>
                  <a:gd name="connsiteX3" fmla="*/ 0 w 2355400"/>
                  <a:gd name="connsiteY3" fmla="*/ 594084 h 1330960"/>
                  <a:gd name="connsiteX0" fmla="*/ 0 w 2355400"/>
                  <a:gd name="connsiteY0" fmla="*/ 619361 h 1356237"/>
                  <a:gd name="connsiteX1" fmla="*/ 2355400 w 2355400"/>
                  <a:gd name="connsiteY1" fmla="*/ 641273 h 1356237"/>
                  <a:gd name="connsiteX2" fmla="*/ 1107901 w 2355400"/>
                  <a:gd name="connsiteY2" fmla="*/ 1356237 h 1356237"/>
                  <a:gd name="connsiteX3" fmla="*/ 0 w 2355400"/>
                  <a:gd name="connsiteY3" fmla="*/ 619361 h 1356237"/>
                  <a:gd name="connsiteX0" fmla="*/ 0 w 2336443"/>
                  <a:gd name="connsiteY0" fmla="*/ 615495 h 1352371"/>
                  <a:gd name="connsiteX1" fmla="*/ 2336443 w 2336443"/>
                  <a:gd name="connsiteY1" fmla="*/ 643757 h 1352371"/>
                  <a:gd name="connsiteX2" fmla="*/ 1107901 w 2336443"/>
                  <a:gd name="connsiteY2" fmla="*/ 1352371 h 1352371"/>
                  <a:gd name="connsiteX3" fmla="*/ 0 w 2336443"/>
                  <a:gd name="connsiteY3" fmla="*/ 615495 h 1352371"/>
                  <a:gd name="connsiteX0" fmla="*/ 0 w 2336443"/>
                  <a:gd name="connsiteY0" fmla="*/ 595529 h 1332405"/>
                  <a:gd name="connsiteX1" fmla="*/ 2336443 w 2336443"/>
                  <a:gd name="connsiteY1" fmla="*/ 623791 h 1332405"/>
                  <a:gd name="connsiteX2" fmla="*/ 1107901 w 2336443"/>
                  <a:gd name="connsiteY2" fmla="*/ 1332405 h 1332405"/>
                  <a:gd name="connsiteX3" fmla="*/ 0 w 2336443"/>
                  <a:gd name="connsiteY3" fmla="*/ 595529 h 1332405"/>
                  <a:gd name="connsiteX0" fmla="*/ 0 w 2336443"/>
                  <a:gd name="connsiteY0" fmla="*/ 607496 h 1344372"/>
                  <a:gd name="connsiteX1" fmla="*/ 2336443 w 2336443"/>
                  <a:gd name="connsiteY1" fmla="*/ 635758 h 1344372"/>
                  <a:gd name="connsiteX2" fmla="*/ 1107901 w 2336443"/>
                  <a:gd name="connsiteY2" fmla="*/ 1344372 h 1344372"/>
                  <a:gd name="connsiteX3" fmla="*/ 0 w 2336443"/>
                  <a:gd name="connsiteY3" fmla="*/ 607496 h 1344372"/>
                  <a:gd name="connsiteX0" fmla="*/ 0 w 2336443"/>
                  <a:gd name="connsiteY0" fmla="*/ 615075 h 1351951"/>
                  <a:gd name="connsiteX1" fmla="*/ 2336443 w 2336443"/>
                  <a:gd name="connsiteY1" fmla="*/ 643337 h 1351951"/>
                  <a:gd name="connsiteX2" fmla="*/ 1107901 w 2336443"/>
                  <a:gd name="connsiteY2" fmla="*/ 1351951 h 1351951"/>
                  <a:gd name="connsiteX3" fmla="*/ 0 w 2336443"/>
                  <a:gd name="connsiteY3" fmla="*/ 615075 h 135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6443" h="1351951">
                    <a:moveTo>
                      <a:pt x="0" y="615075"/>
                    </a:moveTo>
                    <a:cubicBezTo>
                      <a:pt x="317297" y="53411"/>
                      <a:pt x="1596905" y="-441167"/>
                      <a:pt x="2336443" y="643337"/>
                    </a:cubicBezTo>
                    <a:cubicBezTo>
                      <a:pt x="1488442" y="354792"/>
                      <a:pt x="1483378" y="499152"/>
                      <a:pt x="1107901" y="1351951"/>
                    </a:cubicBezTo>
                    <a:cubicBezTo>
                      <a:pt x="625682" y="48820"/>
                      <a:pt x="65604" y="636610"/>
                      <a:pt x="0" y="615075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A45AB18F-D158-83FE-4C89-9DFF66EAC2B8}"/>
                  </a:ext>
                </a:extLst>
              </p:cNvPr>
              <p:cNvSpPr/>
              <p:nvPr/>
            </p:nvSpPr>
            <p:spPr>
              <a:xfrm>
                <a:off x="3387246" y="2781355"/>
                <a:ext cx="532264" cy="349728"/>
              </a:xfrm>
              <a:custGeom>
                <a:avLst/>
                <a:gdLst>
                  <a:gd name="connsiteX0" fmla="*/ 0 w 590963"/>
                  <a:gd name="connsiteY0" fmla="*/ 169461 h 338922"/>
                  <a:gd name="connsiteX1" fmla="*/ 295482 w 590963"/>
                  <a:gd name="connsiteY1" fmla="*/ 0 h 338922"/>
                  <a:gd name="connsiteX2" fmla="*/ 590964 w 590963"/>
                  <a:gd name="connsiteY2" fmla="*/ 169461 h 338922"/>
                  <a:gd name="connsiteX3" fmla="*/ 295482 w 590963"/>
                  <a:gd name="connsiteY3" fmla="*/ 338922 h 338922"/>
                  <a:gd name="connsiteX4" fmla="*/ 0 w 590963"/>
                  <a:gd name="connsiteY4" fmla="*/ 169461 h 338922"/>
                  <a:gd name="connsiteX0" fmla="*/ 0 w 599177"/>
                  <a:gd name="connsiteY0" fmla="*/ 21183 h 190644"/>
                  <a:gd name="connsiteX1" fmla="*/ 590964 w 599177"/>
                  <a:gd name="connsiteY1" fmla="*/ 21183 h 190644"/>
                  <a:gd name="connsiteX2" fmla="*/ 295482 w 599177"/>
                  <a:gd name="connsiteY2" fmla="*/ 190644 h 190644"/>
                  <a:gd name="connsiteX3" fmla="*/ 0 w 599177"/>
                  <a:gd name="connsiteY3" fmla="*/ 21183 h 190644"/>
                  <a:gd name="connsiteX0" fmla="*/ 16 w 591002"/>
                  <a:gd name="connsiteY0" fmla="*/ 180267 h 349728"/>
                  <a:gd name="connsiteX1" fmla="*/ 283287 w 591002"/>
                  <a:gd name="connsiteY1" fmla="*/ 0 h 349728"/>
                  <a:gd name="connsiteX2" fmla="*/ 590980 w 591002"/>
                  <a:gd name="connsiteY2" fmla="*/ 180267 h 349728"/>
                  <a:gd name="connsiteX3" fmla="*/ 295498 w 591002"/>
                  <a:gd name="connsiteY3" fmla="*/ 349728 h 349728"/>
                  <a:gd name="connsiteX4" fmla="*/ 16 w 591002"/>
                  <a:gd name="connsiteY4" fmla="*/ 180267 h 349728"/>
                  <a:gd name="connsiteX0" fmla="*/ 16 w 597188"/>
                  <a:gd name="connsiteY0" fmla="*/ 180267 h 349728"/>
                  <a:gd name="connsiteX1" fmla="*/ 283287 w 597188"/>
                  <a:gd name="connsiteY1" fmla="*/ 0 h 349728"/>
                  <a:gd name="connsiteX2" fmla="*/ 590980 w 597188"/>
                  <a:gd name="connsiteY2" fmla="*/ 180267 h 349728"/>
                  <a:gd name="connsiteX3" fmla="*/ 295498 w 597188"/>
                  <a:gd name="connsiteY3" fmla="*/ 349728 h 349728"/>
                  <a:gd name="connsiteX4" fmla="*/ 16 w 597188"/>
                  <a:gd name="connsiteY4" fmla="*/ 180267 h 349728"/>
                  <a:gd name="connsiteX0" fmla="*/ 69 w 597241"/>
                  <a:gd name="connsiteY0" fmla="*/ 180267 h 349728"/>
                  <a:gd name="connsiteX1" fmla="*/ 283340 w 597241"/>
                  <a:gd name="connsiteY1" fmla="*/ 0 h 349728"/>
                  <a:gd name="connsiteX2" fmla="*/ 591033 w 597241"/>
                  <a:gd name="connsiteY2" fmla="*/ 180267 h 349728"/>
                  <a:gd name="connsiteX3" fmla="*/ 295551 w 597241"/>
                  <a:gd name="connsiteY3" fmla="*/ 349728 h 349728"/>
                  <a:gd name="connsiteX4" fmla="*/ 69 w 597241"/>
                  <a:gd name="connsiteY4" fmla="*/ 180267 h 349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241" h="349728">
                    <a:moveTo>
                      <a:pt x="69" y="180267"/>
                    </a:moveTo>
                    <a:cubicBezTo>
                      <a:pt x="-1966" y="121979"/>
                      <a:pt x="39492" y="22860"/>
                      <a:pt x="283340" y="0"/>
                    </a:cubicBezTo>
                    <a:cubicBezTo>
                      <a:pt x="672541" y="30480"/>
                      <a:pt x="588998" y="147379"/>
                      <a:pt x="591033" y="180267"/>
                    </a:cubicBezTo>
                    <a:cubicBezTo>
                      <a:pt x="593068" y="213155"/>
                      <a:pt x="458741" y="349728"/>
                      <a:pt x="295551" y="349728"/>
                    </a:cubicBezTo>
                    <a:cubicBezTo>
                      <a:pt x="132361" y="349728"/>
                      <a:pt x="2104" y="238555"/>
                      <a:pt x="69" y="180267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Oval 11">
                <a:extLst>
                  <a:ext uri="{FF2B5EF4-FFF2-40B4-BE49-F238E27FC236}">
                    <a16:creationId xmlns:a16="http://schemas.microsoft.com/office/drawing/2014/main" id="{CC6A934E-EC6A-F114-B8FC-6E0D919FA266}"/>
                  </a:ext>
                </a:extLst>
              </p:cNvPr>
              <p:cNvSpPr/>
              <p:nvPr/>
            </p:nvSpPr>
            <p:spPr>
              <a:xfrm>
                <a:off x="3498446" y="2919934"/>
                <a:ext cx="263699" cy="112060"/>
              </a:xfrm>
              <a:custGeom>
                <a:avLst/>
                <a:gdLst>
                  <a:gd name="connsiteX0" fmla="*/ 0 w 590963"/>
                  <a:gd name="connsiteY0" fmla="*/ 169461 h 338922"/>
                  <a:gd name="connsiteX1" fmla="*/ 295482 w 590963"/>
                  <a:gd name="connsiteY1" fmla="*/ 0 h 338922"/>
                  <a:gd name="connsiteX2" fmla="*/ 590964 w 590963"/>
                  <a:gd name="connsiteY2" fmla="*/ 169461 h 338922"/>
                  <a:gd name="connsiteX3" fmla="*/ 295482 w 590963"/>
                  <a:gd name="connsiteY3" fmla="*/ 338922 h 338922"/>
                  <a:gd name="connsiteX4" fmla="*/ 0 w 590963"/>
                  <a:gd name="connsiteY4" fmla="*/ 169461 h 338922"/>
                  <a:gd name="connsiteX0" fmla="*/ 0 w 599177"/>
                  <a:gd name="connsiteY0" fmla="*/ 21183 h 190644"/>
                  <a:gd name="connsiteX1" fmla="*/ 590964 w 599177"/>
                  <a:gd name="connsiteY1" fmla="*/ 21183 h 190644"/>
                  <a:gd name="connsiteX2" fmla="*/ 295482 w 599177"/>
                  <a:gd name="connsiteY2" fmla="*/ 190644 h 190644"/>
                  <a:gd name="connsiteX3" fmla="*/ 0 w 599177"/>
                  <a:gd name="connsiteY3" fmla="*/ 21183 h 190644"/>
                  <a:gd name="connsiteX0" fmla="*/ 16 w 591002"/>
                  <a:gd name="connsiteY0" fmla="*/ 180267 h 349728"/>
                  <a:gd name="connsiteX1" fmla="*/ 283287 w 591002"/>
                  <a:gd name="connsiteY1" fmla="*/ 0 h 349728"/>
                  <a:gd name="connsiteX2" fmla="*/ 590980 w 591002"/>
                  <a:gd name="connsiteY2" fmla="*/ 180267 h 349728"/>
                  <a:gd name="connsiteX3" fmla="*/ 295498 w 591002"/>
                  <a:gd name="connsiteY3" fmla="*/ 349728 h 349728"/>
                  <a:gd name="connsiteX4" fmla="*/ 16 w 591002"/>
                  <a:gd name="connsiteY4" fmla="*/ 180267 h 349728"/>
                  <a:gd name="connsiteX0" fmla="*/ 16 w 597188"/>
                  <a:gd name="connsiteY0" fmla="*/ 180267 h 349728"/>
                  <a:gd name="connsiteX1" fmla="*/ 283287 w 597188"/>
                  <a:gd name="connsiteY1" fmla="*/ 0 h 349728"/>
                  <a:gd name="connsiteX2" fmla="*/ 590980 w 597188"/>
                  <a:gd name="connsiteY2" fmla="*/ 180267 h 349728"/>
                  <a:gd name="connsiteX3" fmla="*/ 295498 w 597188"/>
                  <a:gd name="connsiteY3" fmla="*/ 349728 h 349728"/>
                  <a:gd name="connsiteX4" fmla="*/ 16 w 597188"/>
                  <a:gd name="connsiteY4" fmla="*/ 180267 h 349728"/>
                  <a:gd name="connsiteX0" fmla="*/ 69 w 597241"/>
                  <a:gd name="connsiteY0" fmla="*/ 180267 h 349728"/>
                  <a:gd name="connsiteX1" fmla="*/ 283340 w 597241"/>
                  <a:gd name="connsiteY1" fmla="*/ 0 h 349728"/>
                  <a:gd name="connsiteX2" fmla="*/ 591033 w 597241"/>
                  <a:gd name="connsiteY2" fmla="*/ 180267 h 349728"/>
                  <a:gd name="connsiteX3" fmla="*/ 295551 w 597241"/>
                  <a:gd name="connsiteY3" fmla="*/ 349728 h 349728"/>
                  <a:gd name="connsiteX4" fmla="*/ 69 w 597241"/>
                  <a:gd name="connsiteY4" fmla="*/ 180267 h 349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241" h="349728">
                    <a:moveTo>
                      <a:pt x="69" y="180267"/>
                    </a:moveTo>
                    <a:cubicBezTo>
                      <a:pt x="-1966" y="121979"/>
                      <a:pt x="39492" y="22860"/>
                      <a:pt x="283340" y="0"/>
                    </a:cubicBezTo>
                    <a:cubicBezTo>
                      <a:pt x="672541" y="30480"/>
                      <a:pt x="588998" y="147379"/>
                      <a:pt x="591033" y="180267"/>
                    </a:cubicBezTo>
                    <a:cubicBezTo>
                      <a:pt x="593068" y="213155"/>
                      <a:pt x="458741" y="349728"/>
                      <a:pt x="295551" y="349728"/>
                    </a:cubicBezTo>
                    <a:cubicBezTo>
                      <a:pt x="132361" y="349728"/>
                      <a:pt x="2104" y="238555"/>
                      <a:pt x="69" y="180267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6A07A9A2-6B5D-C912-0878-EEB39F7DF3C8}"/>
                  </a:ext>
                </a:extLst>
              </p:cNvPr>
              <p:cNvSpPr/>
              <p:nvPr/>
            </p:nvSpPr>
            <p:spPr>
              <a:xfrm rot="7630975">
                <a:off x="3134522" y="2406775"/>
                <a:ext cx="914400" cy="914400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Rectangle 10">
                <a:extLst>
                  <a:ext uri="{FF2B5EF4-FFF2-40B4-BE49-F238E27FC236}">
                    <a16:creationId xmlns:a16="http://schemas.microsoft.com/office/drawing/2014/main" id="{D7E9A7D8-AF22-1B15-3054-720436F32149}"/>
                  </a:ext>
                </a:extLst>
              </p:cNvPr>
              <p:cNvSpPr/>
              <p:nvPr/>
            </p:nvSpPr>
            <p:spPr>
              <a:xfrm>
                <a:off x="3796197" y="1787212"/>
                <a:ext cx="1459231" cy="1224928"/>
              </a:xfrm>
              <a:custGeom>
                <a:avLst/>
                <a:gdLst>
                  <a:gd name="connsiteX0" fmla="*/ 0 w 836440"/>
                  <a:gd name="connsiteY0" fmla="*/ 0 h 421163"/>
                  <a:gd name="connsiteX1" fmla="*/ 836440 w 836440"/>
                  <a:gd name="connsiteY1" fmla="*/ 0 h 421163"/>
                  <a:gd name="connsiteX2" fmla="*/ 836440 w 836440"/>
                  <a:gd name="connsiteY2" fmla="*/ 421163 h 421163"/>
                  <a:gd name="connsiteX3" fmla="*/ 0 w 836440"/>
                  <a:gd name="connsiteY3" fmla="*/ 421163 h 421163"/>
                  <a:gd name="connsiteX4" fmla="*/ 0 w 836440"/>
                  <a:gd name="connsiteY4" fmla="*/ 0 h 421163"/>
                  <a:gd name="connsiteX0" fmla="*/ 318052 w 1154492"/>
                  <a:gd name="connsiteY0" fmla="*/ 0 h 421163"/>
                  <a:gd name="connsiteX1" fmla="*/ 1154492 w 1154492"/>
                  <a:gd name="connsiteY1" fmla="*/ 0 h 421163"/>
                  <a:gd name="connsiteX2" fmla="*/ 1154492 w 1154492"/>
                  <a:gd name="connsiteY2" fmla="*/ 421163 h 421163"/>
                  <a:gd name="connsiteX3" fmla="*/ 0 w 1154492"/>
                  <a:gd name="connsiteY3" fmla="*/ 341650 h 421163"/>
                  <a:gd name="connsiteX4" fmla="*/ 318052 w 1154492"/>
                  <a:gd name="connsiteY4" fmla="*/ 0 h 421163"/>
                  <a:gd name="connsiteX0" fmla="*/ 0 w 1154492"/>
                  <a:gd name="connsiteY0" fmla="*/ 341650 h 421163"/>
                  <a:gd name="connsiteX1" fmla="*/ 1154492 w 1154492"/>
                  <a:gd name="connsiteY1" fmla="*/ 0 h 421163"/>
                  <a:gd name="connsiteX2" fmla="*/ 1154492 w 1154492"/>
                  <a:gd name="connsiteY2" fmla="*/ 421163 h 421163"/>
                  <a:gd name="connsiteX3" fmla="*/ 0 w 1154492"/>
                  <a:gd name="connsiteY3" fmla="*/ 341650 h 421163"/>
                  <a:gd name="connsiteX0" fmla="*/ 0 w 1154492"/>
                  <a:gd name="connsiteY0" fmla="*/ 757081 h 836594"/>
                  <a:gd name="connsiteX1" fmla="*/ 1154492 w 1154492"/>
                  <a:gd name="connsiteY1" fmla="*/ 415431 h 836594"/>
                  <a:gd name="connsiteX2" fmla="*/ 1154492 w 1154492"/>
                  <a:gd name="connsiteY2" fmla="*/ 836594 h 836594"/>
                  <a:gd name="connsiteX3" fmla="*/ 0 w 1154492"/>
                  <a:gd name="connsiteY3" fmla="*/ 757081 h 836594"/>
                  <a:gd name="connsiteX0" fmla="*/ 0 w 1154492"/>
                  <a:gd name="connsiteY0" fmla="*/ 704751 h 784264"/>
                  <a:gd name="connsiteX1" fmla="*/ 1154492 w 1154492"/>
                  <a:gd name="connsiteY1" fmla="*/ 363101 h 784264"/>
                  <a:gd name="connsiteX2" fmla="*/ 1154492 w 1154492"/>
                  <a:gd name="connsiteY2" fmla="*/ 784264 h 784264"/>
                  <a:gd name="connsiteX3" fmla="*/ 0 w 1154492"/>
                  <a:gd name="connsiteY3" fmla="*/ 704751 h 784264"/>
                  <a:gd name="connsiteX0" fmla="*/ 0 w 1154492"/>
                  <a:gd name="connsiteY0" fmla="*/ 853363 h 932876"/>
                  <a:gd name="connsiteX1" fmla="*/ 1154492 w 1154492"/>
                  <a:gd name="connsiteY1" fmla="*/ 511713 h 932876"/>
                  <a:gd name="connsiteX2" fmla="*/ 1154492 w 1154492"/>
                  <a:gd name="connsiteY2" fmla="*/ 932876 h 932876"/>
                  <a:gd name="connsiteX3" fmla="*/ 0 w 1154492"/>
                  <a:gd name="connsiteY3" fmla="*/ 853363 h 932876"/>
                  <a:gd name="connsiteX0" fmla="*/ 0 w 1154492"/>
                  <a:gd name="connsiteY0" fmla="*/ 875906 h 955419"/>
                  <a:gd name="connsiteX1" fmla="*/ 1154492 w 1154492"/>
                  <a:gd name="connsiteY1" fmla="*/ 534256 h 955419"/>
                  <a:gd name="connsiteX2" fmla="*/ 1154492 w 1154492"/>
                  <a:gd name="connsiteY2" fmla="*/ 955419 h 955419"/>
                  <a:gd name="connsiteX3" fmla="*/ 0 w 1154492"/>
                  <a:gd name="connsiteY3" fmla="*/ 875906 h 955419"/>
                  <a:gd name="connsiteX0" fmla="*/ 0 w 1154492"/>
                  <a:gd name="connsiteY0" fmla="*/ 881231 h 960744"/>
                  <a:gd name="connsiteX1" fmla="*/ 1154492 w 1154492"/>
                  <a:gd name="connsiteY1" fmla="*/ 539581 h 960744"/>
                  <a:gd name="connsiteX2" fmla="*/ 1154492 w 1154492"/>
                  <a:gd name="connsiteY2" fmla="*/ 960744 h 960744"/>
                  <a:gd name="connsiteX3" fmla="*/ 0 w 1154492"/>
                  <a:gd name="connsiteY3" fmla="*/ 881231 h 960744"/>
                  <a:gd name="connsiteX0" fmla="*/ 0 w 1154492"/>
                  <a:gd name="connsiteY0" fmla="*/ 0 h 79513"/>
                  <a:gd name="connsiteX1" fmla="*/ 1154492 w 1154492"/>
                  <a:gd name="connsiteY1" fmla="*/ 79513 h 79513"/>
                  <a:gd name="connsiteX2" fmla="*/ 0 w 1154492"/>
                  <a:gd name="connsiteY2" fmla="*/ 0 h 79513"/>
                  <a:gd name="connsiteX0" fmla="*/ 0 w 1326771"/>
                  <a:gd name="connsiteY0" fmla="*/ 0 h 212034"/>
                  <a:gd name="connsiteX1" fmla="*/ 1326771 w 1326771"/>
                  <a:gd name="connsiteY1" fmla="*/ 212034 h 212034"/>
                  <a:gd name="connsiteX2" fmla="*/ 0 w 1326771"/>
                  <a:gd name="connsiteY2" fmla="*/ 0 h 212034"/>
                  <a:gd name="connsiteX0" fmla="*/ 0 w 1326771"/>
                  <a:gd name="connsiteY0" fmla="*/ 826332 h 1038366"/>
                  <a:gd name="connsiteX1" fmla="*/ 1326771 w 1326771"/>
                  <a:gd name="connsiteY1" fmla="*/ 1038366 h 1038366"/>
                  <a:gd name="connsiteX2" fmla="*/ 0 w 1326771"/>
                  <a:gd name="connsiteY2" fmla="*/ 826332 h 1038366"/>
                  <a:gd name="connsiteX0" fmla="*/ 0 w 1432788"/>
                  <a:gd name="connsiteY0" fmla="*/ 845422 h 1030951"/>
                  <a:gd name="connsiteX1" fmla="*/ 1432788 w 1432788"/>
                  <a:gd name="connsiteY1" fmla="*/ 1030951 h 1030951"/>
                  <a:gd name="connsiteX2" fmla="*/ 0 w 1432788"/>
                  <a:gd name="connsiteY2" fmla="*/ 845422 h 1030951"/>
                  <a:gd name="connsiteX0" fmla="*/ 0 w 1432788"/>
                  <a:gd name="connsiteY0" fmla="*/ 851304 h 1036833"/>
                  <a:gd name="connsiteX1" fmla="*/ 1432788 w 1432788"/>
                  <a:gd name="connsiteY1" fmla="*/ 1036833 h 1036833"/>
                  <a:gd name="connsiteX2" fmla="*/ 0 w 1432788"/>
                  <a:gd name="connsiteY2" fmla="*/ 851304 h 1036833"/>
                  <a:gd name="connsiteX0" fmla="*/ 0 w 1432788"/>
                  <a:gd name="connsiteY0" fmla="*/ 851304 h 1036833"/>
                  <a:gd name="connsiteX1" fmla="*/ 1432788 w 1432788"/>
                  <a:gd name="connsiteY1" fmla="*/ 1036833 h 1036833"/>
                  <a:gd name="connsiteX2" fmla="*/ 0 w 1432788"/>
                  <a:gd name="connsiteY2" fmla="*/ 851304 h 1036833"/>
                  <a:gd name="connsiteX0" fmla="*/ 19287 w 1452075"/>
                  <a:gd name="connsiteY0" fmla="*/ 903121 h 1088650"/>
                  <a:gd name="connsiteX1" fmla="*/ 1452075 w 1452075"/>
                  <a:gd name="connsiteY1" fmla="*/ 1088650 h 1088650"/>
                  <a:gd name="connsiteX2" fmla="*/ 19287 w 1452075"/>
                  <a:gd name="connsiteY2" fmla="*/ 903121 h 1088650"/>
                  <a:gd name="connsiteX0" fmla="*/ 18247 w 1451035"/>
                  <a:gd name="connsiteY0" fmla="*/ 914828 h 1100357"/>
                  <a:gd name="connsiteX1" fmla="*/ 1451035 w 1451035"/>
                  <a:gd name="connsiteY1" fmla="*/ 1100357 h 1100357"/>
                  <a:gd name="connsiteX2" fmla="*/ 18247 w 1451035"/>
                  <a:gd name="connsiteY2" fmla="*/ 914828 h 1100357"/>
                  <a:gd name="connsiteX0" fmla="*/ 18247 w 1451035"/>
                  <a:gd name="connsiteY0" fmla="*/ 914828 h 1225046"/>
                  <a:gd name="connsiteX1" fmla="*/ 1451035 w 1451035"/>
                  <a:gd name="connsiteY1" fmla="*/ 1100357 h 1225046"/>
                  <a:gd name="connsiteX2" fmla="*/ 18247 w 1451035"/>
                  <a:gd name="connsiteY2" fmla="*/ 914828 h 1225046"/>
                  <a:gd name="connsiteX0" fmla="*/ 18247 w 1451035"/>
                  <a:gd name="connsiteY0" fmla="*/ 914828 h 1257925"/>
                  <a:gd name="connsiteX1" fmla="*/ 1451035 w 1451035"/>
                  <a:gd name="connsiteY1" fmla="*/ 1100357 h 1257925"/>
                  <a:gd name="connsiteX2" fmla="*/ 18247 w 1451035"/>
                  <a:gd name="connsiteY2" fmla="*/ 914828 h 1257925"/>
                  <a:gd name="connsiteX0" fmla="*/ 14503 w 1447291"/>
                  <a:gd name="connsiteY0" fmla="*/ 903122 h 1246219"/>
                  <a:gd name="connsiteX1" fmla="*/ 1447291 w 1447291"/>
                  <a:gd name="connsiteY1" fmla="*/ 1088651 h 1246219"/>
                  <a:gd name="connsiteX2" fmla="*/ 14503 w 1447291"/>
                  <a:gd name="connsiteY2" fmla="*/ 903122 h 1246219"/>
                  <a:gd name="connsiteX0" fmla="*/ 26095 w 1458883"/>
                  <a:gd name="connsiteY0" fmla="*/ 951458 h 1294555"/>
                  <a:gd name="connsiteX1" fmla="*/ 1458883 w 1458883"/>
                  <a:gd name="connsiteY1" fmla="*/ 1136987 h 1294555"/>
                  <a:gd name="connsiteX2" fmla="*/ 26095 w 1458883"/>
                  <a:gd name="connsiteY2" fmla="*/ 951458 h 1294555"/>
                  <a:gd name="connsiteX0" fmla="*/ 26443 w 1459231"/>
                  <a:gd name="connsiteY0" fmla="*/ 881831 h 1224928"/>
                  <a:gd name="connsiteX1" fmla="*/ 1459231 w 1459231"/>
                  <a:gd name="connsiteY1" fmla="*/ 1067360 h 1224928"/>
                  <a:gd name="connsiteX2" fmla="*/ 26443 w 1459231"/>
                  <a:gd name="connsiteY2" fmla="*/ 881831 h 1224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9231" h="1224928">
                    <a:moveTo>
                      <a:pt x="26443" y="881831"/>
                    </a:moveTo>
                    <a:cubicBezTo>
                      <a:pt x="-154153" y="554944"/>
                      <a:pt x="619409" y="-1030900"/>
                      <a:pt x="1459231" y="1067360"/>
                    </a:cubicBezTo>
                    <a:cubicBezTo>
                      <a:pt x="1140661" y="1363326"/>
                      <a:pt x="371517" y="1208717"/>
                      <a:pt x="26443" y="881831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6DB68C0-7705-DF27-6C3A-8617F6C1A13C}"/>
                  </a:ext>
                </a:extLst>
              </p:cNvPr>
              <p:cNvSpPr/>
              <p:nvPr/>
            </p:nvSpPr>
            <p:spPr>
              <a:xfrm>
                <a:off x="4036928" y="2160573"/>
                <a:ext cx="734012" cy="734012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BC325EF4-CEC2-87A4-9CFA-E9162E02008F}"/>
                  </a:ext>
                </a:extLst>
              </p:cNvPr>
              <p:cNvSpPr/>
              <p:nvPr/>
            </p:nvSpPr>
            <p:spPr>
              <a:xfrm>
                <a:off x="4196961" y="2527579"/>
                <a:ext cx="143729" cy="143729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6EEB7B32-C9F1-02AA-C5E3-5EEE956BA28B}"/>
                  </a:ext>
                </a:extLst>
              </p:cNvPr>
              <p:cNvSpPr/>
              <p:nvPr/>
            </p:nvSpPr>
            <p:spPr>
              <a:xfrm>
                <a:off x="4402672" y="2373510"/>
                <a:ext cx="178749" cy="178749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F4F1A390-3D85-5844-A828-581AF2F0D6E6}"/>
                  </a:ext>
                </a:extLst>
              </p:cNvPr>
              <p:cNvSpPr/>
              <p:nvPr/>
            </p:nvSpPr>
            <p:spPr>
              <a:xfrm>
                <a:off x="4333180" y="2057455"/>
                <a:ext cx="144780" cy="22860"/>
              </a:xfrm>
              <a:custGeom>
                <a:avLst/>
                <a:gdLst>
                  <a:gd name="connsiteX0" fmla="*/ 0 w 144780"/>
                  <a:gd name="connsiteY0" fmla="*/ 0 h 22860"/>
                  <a:gd name="connsiteX1" fmla="*/ 129540 w 144780"/>
                  <a:gd name="connsiteY1" fmla="*/ 15240 h 22860"/>
                  <a:gd name="connsiteX2" fmla="*/ 144780 w 144780"/>
                  <a:gd name="connsiteY2" fmla="*/ 22860 h 22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4780" h="22860">
                    <a:moveTo>
                      <a:pt x="0" y="0"/>
                    </a:moveTo>
                    <a:cubicBezTo>
                      <a:pt x="63647" y="4546"/>
                      <a:pt x="84359" y="-2832"/>
                      <a:pt x="129540" y="15240"/>
                    </a:cubicBezTo>
                    <a:cubicBezTo>
                      <a:pt x="134813" y="17349"/>
                      <a:pt x="139700" y="20320"/>
                      <a:pt x="144780" y="22860"/>
                    </a:cubicBezTo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Rectangle 17">
                <a:extLst>
                  <a:ext uri="{FF2B5EF4-FFF2-40B4-BE49-F238E27FC236}">
                    <a16:creationId xmlns:a16="http://schemas.microsoft.com/office/drawing/2014/main" id="{2B9B1028-7BA0-E2F1-5AEC-488D5F1C5A3A}"/>
                  </a:ext>
                </a:extLst>
              </p:cNvPr>
              <p:cNvSpPr/>
              <p:nvPr/>
            </p:nvSpPr>
            <p:spPr>
              <a:xfrm>
                <a:off x="5417138" y="5878461"/>
                <a:ext cx="459817" cy="862710"/>
              </a:xfrm>
              <a:custGeom>
                <a:avLst/>
                <a:gdLst>
                  <a:gd name="connsiteX0" fmla="*/ 0 w 243046"/>
                  <a:gd name="connsiteY0" fmla="*/ 0 h 741267"/>
                  <a:gd name="connsiteX1" fmla="*/ 243046 w 243046"/>
                  <a:gd name="connsiteY1" fmla="*/ 0 h 741267"/>
                  <a:gd name="connsiteX2" fmla="*/ 243046 w 243046"/>
                  <a:gd name="connsiteY2" fmla="*/ 741267 h 741267"/>
                  <a:gd name="connsiteX3" fmla="*/ 0 w 243046"/>
                  <a:gd name="connsiteY3" fmla="*/ 741267 h 741267"/>
                  <a:gd name="connsiteX4" fmla="*/ 0 w 243046"/>
                  <a:gd name="connsiteY4" fmla="*/ 0 h 741267"/>
                  <a:gd name="connsiteX0" fmla="*/ 0 w 255746"/>
                  <a:gd name="connsiteY0" fmla="*/ 0 h 817467"/>
                  <a:gd name="connsiteX1" fmla="*/ 255746 w 255746"/>
                  <a:gd name="connsiteY1" fmla="*/ 76200 h 817467"/>
                  <a:gd name="connsiteX2" fmla="*/ 255746 w 255746"/>
                  <a:gd name="connsiteY2" fmla="*/ 817467 h 817467"/>
                  <a:gd name="connsiteX3" fmla="*/ 12700 w 255746"/>
                  <a:gd name="connsiteY3" fmla="*/ 817467 h 817467"/>
                  <a:gd name="connsiteX4" fmla="*/ 0 w 255746"/>
                  <a:gd name="connsiteY4" fmla="*/ 0 h 817467"/>
                  <a:gd name="connsiteX0" fmla="*/ 0 w 255746"/>
                  <a:gd name="connsiteY0" fmla="*/ 0 h 817467"/>
                  <a:gd name="connsiteX1" fmla="*/ 211296 w 255746"/>
                  <a:gd name="connsiteY1" fmla="*/ 31750 h 817467"/>
                  <a:gd name="connsiteX2" fmla="*/ 255746 w 255746"/>
                  <a:gd name="connsiteY2" fmla="*/ 817467 h 817467"/>
                  <a:gd name="connsiteX3" fmla="*/ 12700 w 255746"/>
                  <a:gd name="connsiteY3" fmla="*/ 817467 h 817467"/>
                  <a:gd name="connsiteX4" fmla="*/ 0 w 255746"/>
                  <a:gd name="connsiteY4" fmla="*/ 0 h 817467"/>
                  <a:gd name="connsiteX0" fmla="*/ 165100 w 420846"/>
                  <a:gd name="connsiteY0" fmla="*/ 0 h 817467"/>
                  <a:gd name="connsiteX1" fmla="*/ 376396 w 420846"/>
                  <a:gd name="connsiteY1" fmla="*/ 31750 h 817467"/>
                  <a:gd name="connsiteX2" fmla="*/ 420846 w 420846"/>
                  <a:gd name="connsiteY2" fmla="*/ 817467 h 817467"/>
                  <a:gd name="connsiteX3" fmla="*/ 0 w 420846"/>
                  <a:gd name="connsiteY3" fmla="*/ 792067 h 817467"/>
                  <a:gd name="connsiteX4" fmla="*/ 165100 w 420846"/>
                  <a:gd name="connsiteY4" fmla="*/ 0 h 817467"/>
                  <a:gd name="connsiteX0" fmla="*/ 165100 w 376396"/>
                  <a:gd name="connsiteY0" fmla="*/ 0 h 792067"/>
                  <a:gd name="connsiteX1" fmla="*/ 376396 w 376396"/>
                  <a:gd name="connsiteY1" fmla="*/ 31750 h 792067"/>
                  <a:gd name="connsiteX2" fmla="*/ 223996 w 376396"/>
                  <a:gd name="connsiteY2" fmla="*/ 779367 h 792067"/>
                  <a:gd name="connsiteX3" fmla="*/ 0 w 376396"/>
                  <a:gd name="connsiteY3" fmla="*/ 792067 h 792067"/>
                  <a:gd name="connsiteX4" fmla="*/ 165100 w 376396"/>
                  <a:gd name="connsiteY4" fmla="*/ 0 h 792067"/>
                  <a:gd name="connsiteX0" fmla="*/ 165100 w 376396"/>
                  <a:gd name="connsiteY0" fmla="*/ 0 h 792067"/>
                  <a:gd name="connsiteX1" fmla="*/ 376396 w 376396"/>
                  <a:gd name="connsiteY1" fmla="*/ 31750 h 792067"/>
                  <a:gd name="connsiteX2" fmla="*/ 335121 w 376396"/>
                  <a:gd name="connsiteY2" fmla="*/ 792067 h 792067"/>
                  <a:gd name="connsiteX3" fmla="*/ 0 w 376396"/>
                  <a:gd name="connsiteY3" fmla="*/ 792067 h 792067"/>
                  <a:gd name="connsiteX4" fmla="*/ 165100 w 376396"/>
                  <a:gd name="connsiteY4" fmla="*/ 0 h 792067"/>
                  <a:gd name="connsiteX0" fmla="*/ 165100 w 481171"/>
                  <a:gd name="connsiteY0" fmla="*/ 0 h 792067"/>
                  <a:gd name="connsiteX1" fmla="*/ 481171 w 481171"/>
                  <a:gd name="connsiteY1" fmla="*/ 57150 h 792067"/>
                  <a:gd name="connsiteX2" fmla="*/ 335121 w 481171"/>
                  <a:gd name="connsiteY2" fmla="*/ 792067 h 792067"/>
                  <a:gd name="connsiteX3" fmla="*/ 0 w 481171"/>
                  <a:gd name="connsiteY3" fmla="*/ 792067 h 792067"/>
                  <a:gd name="connsiteX4" fmla="*/ 165100 w 481171"/>
                  <a:gd name="connsiteY4" fmla="*/ 0 h 792067"/>
                  <a:gd name="connsiteX0" fmla="*/ 136525 w 481171"/>
                  <a:gd name="connsiteY0" fmla="*/ 0 h 817467"/>
                  <a:gd name="connsiteX1" fmla="*/ 481171 w 481171"/>
                  <a:gd name="connsiteY1" fmla="*/ 82550 h 817467"/>
                  <a:gd name="connsiteX2" fmla="*/ 335121 w 481171"/>
                  <a:gd name="connsiteY2" fmla="*/ 817467 h 817467"/>
                  <a:gd name="connsiteX3" fmla="*/ 0 w 481171"/>
                  <a:gd name="connsiteY3" fmla="*/ 817467 h 817467"/>
                  <a:gd name="connsiteX4" fmla="*/ 136525 w 481171"/>
                  <a:gd name="connsiteY4" fmla="*/ 0 h 817467"/>
                  <a:gd name="connsiteX0" fmla="*/ 136525 w 481171"/>
                  <a:gd name="connsiteY0" fmla="*/ 0 h 817467"/>
                  <a:gd name="connsiteX1" fmla="*/ 481171 w 481171"/>
                  <a:gd name="connsiteY1" fmla="*/ 82550 h 817467"/>
                  <a:gd name="connsiteX2" fmla="*/ 335121 w 481171"/>
                  <a:gd name="connsiteY2" fmla="*/ 817467 h 817467"/>
                  <a:gd name="connsiteX3" fmla="*/ 0 w 481171"/>
                  <a:gd name="connsiteY3" fmla="*/ 817467 h 817467"/>
                  <a:gd name="connsiteX4" fmla="*/ 136525 w 481171"/>
                  <a:gd name="connsiteY4" fmla="*/ 0 h 817467"/>
                  <a:gd name="connsiteX0" fmla="*/ 136525 w 481171"/>
                  <a:gd name="connsiteY0" fmla="*/ 0 h 817467"/>
                  <a:gd name="connsiteX1" fmla="*/ 481171 w 481171"/>
                  <a:gd name="connsiteY1" fmla="*/ 82550 h 817467"/>
                  <a:gd name="connsiteX2" fmla="*/ 335121 w 481171"/>
                  <a:gd name="connsiteY2" fmla="*/ 817467 h 817467"/>
                  <a:gd name="connsiteX3" fmla="*/ 0 w 481171"/>
                  <a:gd name="connsiteY3" fmla="*/ 817467 h 817467"/>
                  <a:gd name="connsiteX4" fmla="*/ 136525 w 481171"/>
                  <a:gd name="connsiteY4" fmla="*/ 0 h 817467"/>
                  <a:gd name="connsiteX0" fmla="*/ 136525 w 420846"/>
                  <a:gd name="connsiteY0" fmla="*/ 0 h 817467"/>
                  <a:gd name="connsiteX1" fmla="*/ 420846 w 420846"/>
                  <a:gd name="connsiteY1" fmla="*/ 82550 h 817467"/>
                  <a:gd name="connsiteX2" fmla="*/ 335121 w 420846"/>
                  <a:gd name="connsiteY2" fmla="*/ 817467 h 817467"/>
                  <a:gd name="connsiteX3" fmla="*/ 0 w 420846"/>
                  <a:gd name="connsiteY3" fmla="*/ 817467 h 817467"/>
                  <a:gd name="connsiteX4" fmla="*/ 136525 w 420846"/>
                  <a:gd name="connsiteY4" fmla="*/ 0 h 817467"/>
                  <a:gd name="connsiteX0" fmla="*/ 136525 w 462370"/>
                  <a:gd name="connsiteY0" fmla="*/ 0 h 817467"/>
                  <a:gd name="connsiteX1" fmla="*/ 420846 w 462370"/>
                  <a:gd name="connsiteY1" fmla="*/ 82550 h 817467"/>
                  <a:gd name="connsiteX2" fmla="*/ 335121 w 462370"/>
                  <a:gd name="connsiteY2" fmla="*/ 817467 h 817467"/>
                  <a:gd name="connsiteX3" fmla="*/ 0 w 462370"/>
                  <a:gd name="connsiteY3" fmla="*/ 817467 h 817467"/>
                  <a:gd name="connsiteX4" fmla="*/ 136525 w 462370"/>
                  <a:gd name="connsiteY4" fmla="*/ 0 h 817467"/>
                  <a:gd name="connsiteX0" fmla="*/ 136525 w 465663"/>
                  <a:gd name="connsiteY0" fmla="*/ 0 h 817467"/>
                  <a:gd name="connsiteX1" fmla="*/ 420846 w 465663"/>
                  <a:gd name="connsiteY1" fmla="*/ 82550 h 817467"/>
                  <a:gd name="connsiteX2" fmla="*/ 335121 w 465663"/>
                  <a:gd name="connsiteY2" fmla="*/ 817467 h 817467"/>
                  <a:gd name="connsiteX3" fmla="*/ 0 w 465663"/>
                  <a:gd name="connsiteY3" fmla="*/ 817467 h 817467"/>
                  <a:gd name="connsiteX4" fmla="*/ 136525 w 465663"/>
                  <a:gd name="connsiteY4" fmla="*/ 0 h 817467"/>
                  <a:gd name="connsiteX0" fmla="*/ 136525 w 465663"/>
                  <a:gd name="connsiteY0" fmla="*/ 0 h 817467"/>
                  <a:gd name="connsiteX1" fmla="*/ 420846 w 465663"/>
                  <a:gd name="connsiteY1" fmla="*/ 82550 h 817467"/>
                  <a:gd name="connsiteX2" fmla="*/ 335121 w 465663"/>
                  <a:gd name="connsiteY2" fmla="*/ 817467 h 817467"/>
                  <a:gd name="connsiteX3" fmla="*/ 0 w 465663"/>
                  <a:gd name="connsiteY3" fmla="*/ 817467 h 817467"/>
                  <a:gd name="connsiteX4" fmla="*/ 136525 w 465663"/>
                  <a:gd name="connsiteY4" fmla="*/ 0 h 817467"/>
                  <a:gd name="connsiteX0" fmla="*/ 136525 w 465663"/>
                  <a:gd name="connsiteY0" fmla="*/ 0 h 817467"/>
                  <a:gd name="connsiteX1" fmla="*/ 420846 w 465663"/>
                  <a:gd name="connsiteY1" fmla="*/ 82550 h 817467"/>
                  <a:gd name="connsiteX2" fmla="*/ 335121 w 465663"/>
                  <a:gd name="connsiteY2" fmla="*/ 817467 h 817467"/>
                  <a:gd name="connsiteX3" fmla="*/ 0 w 465663"/>
                  <a:gd name="connsiteY3" fmla="*/ 817467 h 817467"/>
                  <a:gd name="connsiteX4" fmla="*/ 136525 w 465663"/>
                  <a:gd name="connsiteY4" fmla="*/ 0 h 817467"/>
                  <a:gd name="connsiteX0" fmla="*/ 136525 w 459817"/>
                  <a:gd name="connsiteY0" fmla="*/ 0 h 817467"/>
                  <a:gd name="connsiteX1" fmla="*/ 413702 w 459817"/>
                  <a:gd name="connsiteY1" fmla="*/ 39688 h 817467"/>
                  <a:gd name="connsiteX2" fmla="*/ 335121 w 459817"/>
                  <a:gd name="connsiteY2" fmla="*/ 817467 h 817467"/>
                  <a:gd name="connsiteX3" fmla="*/ 0 w 459817"/>
                  <a:gd name="connsiteY3" fmla="*/ 817467 h 817467"/>
                  <a:gd name="connsiteX4" fmla="*/ 136525 w 459817"/>
                  <a:gd name="connsiteY4" fmla="*/ 0 h 817467"/>
                  <a:gd name="connsiteX0" fmla="*/ 127000 w 459817"/>
                  <a:gd name="connsiteY0" fmla="*/ 0 h 853185"/>
                  <a:gd name="connsiteX1" fmla="*/ 413702 w 459817"/>
                  <a:gd name="connsiteY1" fmla="*/ 75406 h 853185"/>
                  <a:gd name="connsiteX2" fmla="*/ 335121 w 459817"/>
                  <a:gd name="connsiteY2" fmla="*/ 853185 h 853185"/>
                  <a:gd name="connsiteX3" fmla="*/ 0 w 459817"/>
                  <a:gd name="connsiteY3" fmla="*/ 853185 h 853185"/>
                  <a:gd name="connsiteX4" fmla="*/ 127000 w 459817"/>
                  <a:gd name="connsiteY4" fmla="*/ 0 h 853185"/>
                  <a:gd name="connsiteX0" fmla="*/ 127000 w 459817"/>
                  <a:gd name="connsiteY0" fmla="*/ 0 h 853185"/>
                  <a:gd name="connsiteX1" fmla="*/ 413702 w 459817"/>
                  <a:gd name="connsiteY1" fmla="*/ 75406 h 853185"/>
                  <a:gd name="connsiteX2" fmla="*/ 335121 w 459817"/>
                  <a:gd name="connsiteY2" fmla="*/ 853185 h 853185"/>
                  <a:gd name="connsiteX3" fmla="*/ 0 w 459817"/>
                  <a:gd name="connsiteY3" fmla="*/ 853185 h 853185"/>
                  <a:gd name="connsiteX4" fmla="*/ 127000 w 459817"/>
                  <a:gd name="connsiteY4" fmla="*/ 0 h 853185"/>
                  <a:gd name="connsiteX0" fmla="*/ 127000 w 459817"/>
                  <a:gd name="connsiteY0" fmla="*/ 0 h 853185"/>
                  <a:gd name="connsiteX1" fmla="*/ 413702 w 459817"/>
                  <a:gd name="connsiteY1" fmla="*/ 75406 h 853185"/>
                  <a:gd name="connsiteX2" fmla="*/ 335121 w 459817"/>
                  <a:gd name="connsiteY2" fmla="*/ 853185 h 853185"/>
                  <a:gd name="connsiteX3" fmla="*/ 0 w 459817"/>
                  <a:gd name="connsiteY3" fmla="*/ 853185 h 853185"/>
                  <a:gd name="connsiteX4" fmla="*/ 127000 w 459817"/>
                  <a:gd name="connsiteY4" fmla="*/ 0 h 853185"/>
                  <a:gd name="connsiteX0" fmla="*/ 127000 w 459817"/>
                  <a:gd name="connsiteY0" fmla="*/ 0 h 860329"/>
                  <a:gd name="connsiteX1" fmla="*/ 413702 w 459817"/>
                  <a:gd name="connsiteY1" fmla="*/ 75406 h 860329"/>
                  <a:gd name="connsiteX2" fmla="*/ 335121 w 459817"/>
                  <a:gd name="connsiteY2" fmla="*/ 860329 h 860329"/>
                  <a:gd name="connsiteX3" fmla="*/ 0 w 459817"/>
                  <a:gd name="connsiteY3" fmla="*/ 853185 h 860329"/>
                  <a:gd name="connsiteX4" fmla="*/ 127000 w 459817"/>
                  <a:gd name="connsiteY4" fmla="*/ 0 h 860329"/>
                  <a:gd name="connsiteX0" fmla="*/ 127000 w 459817"/>
                  <a:gd name="connsiteY0" fmla="*/ 0 h 862710"/>
                  <a:gd name="connsiteX1" fmla="*/ 413702 w 459817"/>
                  <a:gd name="connsiteY1" fmla="*/ 75406 h 862710"/>
                  <a:gd name="connsiteX2" fmla="*/ 335121 w 459817"/>
                  <a:gd name="connsiteY2" fmla="*/ 860329 h 862710"/>
                  <a:gd name="connsiteX3" fmla="*/ 0 w 459817"/>
                  <a:gd name="connsiteY3" fmla="*/ 862710 h 862710"/>
                  <a:gd name="connsiteX4" fmla="*/ 127000 w 459817"/>
                  <a:gd name="connsiteY4" fmla="*/ 0 h 862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817" h="862710">
                    <a:moveTo>
                      <a:pt x="127000" y="0"/>
                    </a:moveTo>
                    <a:cubicBezTo>
                      <a:pt x="220186" y="37042"/>
                      <a:pt x="318135" y="50271"/>
                      <a:pt x="413702" y="75406"/>
                    </a:cubicBezTo>
                    <a:cubicBezTo>
                      <a:pt x="534352" y="320378"/>
                      <a:pt x="385921" y="704257"/>
                      <a:pt x="335121" y="860329"/>
                    </a:cubicBezTo>
                    <a:lnTo>
                      <a:pt x="0" y="862710"/>
                    </a:lnTo>
                    <a:cubicBezTo>
                      <a:pt x="86783" y="739446"/>
                      <a:pt x="205317" y="440764"/>
                      <a:pt x="127000" y="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Rectangle 17">
                <a:extLst>
                  <a:ext uri="{FF2B5EF4-FFF2-40B4-BE49-F238E27FC236}">
                    <a16:creationId xmlns:a16="http://schemas.microsoft.com/office/drawing/2014/main" id="{386954FF-4A68-6ABF-954B-2156F2D2EF82}"/>
                  </a:ext>
                </a:extLst>
              </p:cNvPr>
              <p:cNvSpPr/>
              <p:nvPr/>
            </p:nvSpPr>
            <p:spPr>
              <a:xfrm>
                <a:off x="5958625" y="5985047"/>
                <a:ext cx="450732" cy="753173"/>
              </a:xfrm>
              <a:custGeom>
                <a:avLst/>
                <a:gdLst>
                  <a:gd name="connsiteX0" fmla="*/ 0 w 243046"/>
                  <a:gd name="connsiteY0" fmla="*/ 0 h 741267"/>
                  <a:gd name="connsiteX1" fmla="*/ 243046 w 243046"/>
                  <a:gd name="connsiteY1" fmla="*/ 0 h 741267"/>
                  <a:gd name="connsiteX2" fmla="*/ 243046 w 243046"/>
                  <a:gd name="connsiteY2" fmla="*/ 741267 h 741267"/>
                  <a:gd name="connsiteX3" fmla="*/ 0 w 243046"/>
                  <a:gd name="connsiteY3" fmla="*/ 741267 h 741267"/>
                  <a:gd name="connsiteX4" fmla="*/ 0 w 243046"/>
                  <a:gd name="connsiteY4" fmla="*/ 0 h 741267"/>
                  <a:gd name="connsiteX0" fmla="*/ 0 w 255746"/>
                  <a:gd name="connsiteY0" fmla="*/ 0 h 817467"/>
                  <a:gd name="connsiteX1" fmla="*/ 255746 w 255746"/>
                  <a:gd name="connsiteY1" fmla="*/ 76200 h 817467"/>
                  <a:gd name="connsiteX2" fmla="*/ 255746 w 255746"/>
                  <a:gd name="connsiteY2" fmla="*/ 817467 h 817467"/>
                  <a:gd name="connsiteX3" fmla="*/ 12700 w 255746"/>
                  <a:gd name="connsiteY3" fmla="*/ 817467 h 817467"/>
                  <a:gd name="connsiteX4" fmla="*/ 0 w 255746"/>
                  <a:gd name="connsiteY4" fmla="*/ 0 h 817467"/>
                  <a:gd name="connsiteX0" fmla="*/ 0 w 255746"/>
                  <a:gd name="connsiteY0" fmla="*/ 0 h 817467"/>
                  <a:gd name="connsiteX1" fmla="*/ 211296 w 255746"/>
                  <a:gd name="connsiteY1" fmla="*/ 31750 h 817467"/>
                  <a:gd name="connsiteX2" fmla="*/ 255746 w 255746"/>
                  <a:gd name="connsiteY2" fmla="*/ 817467 h 817467"/>
                  <a:gd name="connsiteX3" fmla="*/ 12700 w 255746"/>
                  <a:gd name="connsiteY3" fmla="*/ 817467 h 817467"/>
                  <a:gd name="connsiteX4" fmla="*/ 0 w 255746"/>
                  <a:gd name="connsiteY4" fmla="*/ 0 h 817467"/>
                  <a:gd name="connsiteX0" fmla="*/ 165100 w 420846"/>
                  <a:gd name="connsiteY0" fmla="*/ 0 h 817467"/>
                  <a:gd name="connsiteX1" fmla="*/ 376396 w 420846"/>
                  <a:gd name="connsiteY1" fmla="*/ 31750 h 817467"/>
                  <a:gd name="connsiteX2" fmla="*/ 420846 w 420846"/>
                  <a:gd name="connsiteY2" fmla="*/ 817467 h 817467"/>
                  <a:gd name="connsiteX3" fmla="*/ 0 w 420846"/>
                  <a:gd name="connsiteY3" fmla="*/ 792067 h 817467"/>
                  <a:gd name="connsiteX4" fmla="*/ 165100 w 420846"/>
                  <a:gd name="connsiteY4" fmla="*/ 0 h 817467"/>
                  <a:gd name="connsiteX0" fmla="*/ 165100 w 376396"/>
                  <a:gd name="connsiteY0" fmla="*/ 0 h 792067"/>
                  <a:gd name="connsiteX1" fmla="*/ 376396 w 376396"/>
                  <a:gd name="connsiteY1" fmla="*/ 31750 h 792067"/>
                  <a:gd name="connsiteX2" fmla="*/ 223996 w 376396"/>
                  <a:gd name="connsiteY2" fmla="*/ 779367 h 792067"/>
                  <a:gd name="connsiteX3" fmla="*/ 0 w 376396"/>
                  <a:gd name="connsiteY3" fmla="*/ 792067 h 792067"/>
                  <a:gd name="connsiteX4" fmla="*/ 165100 w 376396"/>
                  <a:gd name="connsiteY4" fmla="*/ 0 h 792067"/>
                  <a:gd name="connsiteX0" fmla="*/ 165100 w 376396"/>
                  <a:gd name="connsiteY0" fmla="*/ 0 h 792067"/>
                  <a:gd name="connsiteX1" fmla="*/ 376396 w 376396"/>
                  <a:gd name="connsiteY1" fmla="*/ 31750 h 792067"/>
                  <a:gd name="connsiteX2" fmla="*/ 335121 w 376396"/>
                  <a:gd name="connsiteY2" fmla="*/ 792067 h 792067"/>
                  <a:gd name="connsiteX3" fmla="*/ 0 w 376396"/>
                  <a:gd name="connsiteY3" fmla="*/ 792067 h 792067"/>
                  <a:gd name="connsiteX4" fmla="*/ 165100 w 376396"/>
                  <a:gd name="connsiteY4" fmla="*/ 0 h 792067"/>
                  <a:gd name="connsiteX0" fmla="*/ 165100 w 481171"/>
                  <a:gd name="connsiteY0" fmla="*/ 0 h 792067"/>
                  <a:gd name="connsiteX1" fmla="*/ 481171 w 481171"/>
                  <a:gd name="connsiteY1" fmla="*/ 57150 h 792067"/>
                  <a:gd name="connsiteX2" fmla="*/ 335121 w 481171"/>
                  <a:gd name="connsiteY2" fmla="*/ 792067 h 792067"/>
                  <a:gd name="connsiteX3" fmla="*/ 0 w 481171"/>
                  <a:gd name="connsiteY3" fmla="*/ 792067 h 792067"/>
                  <a:gd name="connsiteX4" fmla="*/ 165100 w 481171"/>
                  <a:gd name="connsiteY4" fmla="*/ 0 h 792067"/>
                  <a:gd name="connsiteX0" fmla="*/ 136525 w 481171"/>
                  <a:gd name="connsiteY0" fmla="*/ 0 h 817467"/>
                  <a:gd name="connsiteX1" fmla="*/ 481171 w 481171"/>
                  <a:gd name="connsiteY1" fmla="*/ 82550 h 817467"/>
                  <a:gd name="connsiteX2" fmla="*/ 335121 w 481171"/>
                  <a:gd name="connsiteY2" fmla="*/ 817467 h 817467"/>
                  <a:gd name="connsiteX3" fmla="*/ 0 w 481171"/>
                  <a:gd name="connsiteY3" fmla="*/ 817467 h 817467"/>
                  <a:gd name="connsiteX4" fmla="*/ 136525 w 481171"/>
                  <a:gd name="connsiteY4" fmla="*/ 0 h 817467"/>
                  <a:gd name="connsiteX0" fmla="*/ 136525 w 481171"/>
                  <a:gd name="connsiteY0" fmla="*/ 0 h 817467"/>
                  <a:gd name="connsiteX1" fmla="*/ 481171 w 481171"/>
                  <a:gd name="connsiteY1" fmla="*/ 82550 h 817467"/>
                  <a:gd name="connsiteX2" fmla="*/ 335121 w 481171"/>
                  <a:gd name="connsiteY2" fmla="*/ 817467 h 817467"/>
                  <a:gd name="connsiteX3" fmla="*/ 0 w 481171"/>
                  <a:gd name="connsiteY3" fmla="*/ 817467 h 817467"/>
                  <a:gd name="connsiteX4" fmla="*/ 136525 w 481171"/>
                  <a:gd name="connsiteY4" fmla="*/ 0 h 817467"/>
                  <a:gd name="connsiteX0" fmla="*/ 136525 w 481171"/>
                  <a:gd name="connsiteY0" fmla="*/ 0 h 817467"/>
                  <a:gd name="connsiteX1" fmla="*/ 481171 w 481171"/>
                  <a:gd name="connsiteY1" fmla="*/ 82550 h 817467"/>
                  <a:gd name="connsiteX2" fmla="*/ 335121 w 481171"/>
                  <a:gd name="connsiteY2" fmla="*/ 817467 h 817467"/>
                  <a:gd name="connsiteX3" fmla="*/ 0 w 481171"/>
                  <a:gd name="connsiteY3" fmla="*/ 817467 h 817467"/>
                  <a:gd name="connsiteX4" fmla="*/ 136525 w 481171"/>
                  <a:gd name="connsiteY4" fmla="*/ 0 h 817467"/>
                  <a:gd name="connsiteX0" fmla="*/ 136525 w 420846"/>
                  <a:gd name="connsiteY0" fmla="*/ 0 h 817467"/>
                  <a:gd name="connsiteX1" fmla="*/ 420846 w 420846"/>
                  <a:gd name="connsiteY1" fmla="*/ 82550 h 817467"/>
                  <a:gd name="connsiteX2" fmla="*/ 335121 w 420846"/>
                  <a:gd name="connsiteY2" fmla="*/ 817467 h 817467"/>
                  <a:gd name="connsiteX3" fmla="*/ 0 w 420846"/>
                  <a:gd name="connsiteY3" fmla="*/ 817467 h 817467"/>
                  <a:gd name="connsiteX4" fmla="*/ 136525 w 420846"/>
                  <a:gd name="connsiteY4" fmla="*/ 0 h 817467"/>
                  <a:gd name="connsiteX0" fmla="*/ 136525 w 462370"/>
                  <a:gd name="connsiteY0" fmla="*/ 0 h 817467"/>
                  <a:gd name="connsiteX1" fmla="*/ 420846 w 462370"/>
                  <a:gd name="connsiteY1" fmla="*/ 82550 h 817467"/>
                  <a:gd name="connsiteX2" fmla="*/ 335121 w 462370"/>
                  <a:gd name="connsiteY2" fmla="*/ 817467 h 817467"/>
                  <a:gd name="connsiteX3" fmla="*/ 0 w 462370"/>
                  <a:gd name="connsiteY3" fmla="*/ 817467 h 817467"/>
                  <a:gd name="connsiteX4" fmla="*/ 136525 w 462370"/>
                  <a:gd name="connsiteY4" fmla="*/ 0 h 817467"/>
                  <a:gd name="connsiteX0" fmla="*/ 136525 w 465663"/>
                  <a:gd name="connsiteY0" fmla="*/ 0 h 817467"/>
                  <a:gd name="connsiteX1" fmla="*/ 420846 w 465663"/>
                  <a:gd name="connsiteY1" fmla="*/ 82550 h 817467"/>
                  <a:gd name="connsiteX2" fmla="*/ 335121 w 465663"/>
                  <a:gd name="connsiteY2" fmla="*/ 817467 h 817467"/>
                  <a:gd name="connsiteX3" fmla="*/ 0 w 465663"/>
                  <a:gd name="connsiteY3" fmla="*/ 817467 h 817467"/>
                  <a:gd name="connsiteX4" fmla="*/ 136525 w 465663"/>
                  <a:gd name="connsiteY4" fmla="*/ 0 h 817467"/>
                  <a:gd name="connsiteX0" fmla="*/ 136525 w 465663"/>
                  <a:gd name="connsiteY0" fmla="*/ 0 h 817467"/>
                  <a:gd name="connsiteX1" fmla="*/ 420846 w 465663"/>
                  <a:gd name="connsiteY1" fmla="*/ 82550 h 817467"/>
                  <a:gd name="connsiteX2" fmla="*/ 335121 w 465663"/>
                  <a:gd name="connsiteY2" fmla="*/ 817467 h 817467"/>
                  <a:gd name="connsiteX3" fmla="*/ 0 w 465663"/>
                  <a:gd name="connsiteY3" fmla="*/ 817467 h 817467"/>
                  <a:gd name="connsiteX4" fmla="*/ 136525 w 465663"/>
                  <a:gd name="connsiteY4" fmla="*/ 0 h 817467"/>
                  <a:gd name="connsiteX0" fmla="*/ 136525 w 465663"/>
                  <a:gd name="connsiteY0" fmla="*/ 0 h 817467"/>
                  <a:gd name="connsiteX1" fmla="*/ 420846 w 465663"/>
                  <a:gd name="connsiteY1" fmla="*/ 82550 h 817467"/>
                  <a:gd name="connsiteX2" fmla="*/ 335121 w 465663"/>
                  <a:gd name="connsiteY2" fmla="*/ 817467 h 817467"/>
                  <a:gd name="connsiteX3" fmla="*/ 0 w 465663"/>
                  <a:gd name="connsiteY3" fmla="*/ 817467 h 817467"/>
                  <a:gd name="connsiteX4" fmla="*/ 136525 w 465663"/>
                  <a:gd name="connsiteY4" fmla="*/ 0 h 817467"/>
                  <a:gd name="connsiteX0" fmla="*/ 76200 w 465663"/>
                  <a:gd name="connsiteY0" fmla="*/ 0 h 738092"/>
                  <a:gd name="connsiteX1" fmla="*/ 420846 w 465663"/>
                  <a:gd name="connsiteY1" fmla="*/ 3175 h 738092"/>
                  <a:gd name="connsiteX2" fmla="*/ 335121 w 465663"/>
                  <a:gd name="connsiteY2" fmla="*/ 738092 h 738092"/>
                  <a:gd name="connsiteX3" fmla="*/ 0 w 465663"/>
                  <a:gd name="connsiteY3" fmla="*/ 738092 h 738092"/>
                  <a:gd name="connsiteX4" fmla="*/ 76200 w 465663"/>
                  <a:gd name="connsiteY4" fmla="*/ 0 h 738092"/>
                  <a:gd name="connsiteX0" fmla="*/ 41275 w 465663"/>
                  <a:gd name="connsiteY0" fmla="*/ 0 h 738092"/>
                  <a:gd name="connsiteX1" fmla="*/ 420846 w 465663"/>
                  <a:gd name="connsiteY1" fmla="*/ 3175 h 738092"/>
                  <a:gd name="connsiteX2" fmla="*/ 335121 w 465663"/>
                  <a:gd name="connsiteY2" fmla="*/ 738092 h 738092"/>
                  <a:gd name="connsiteX3" fmla="*/ 0 w 465663"/>
                  <a:gd name="connsiteY3" fmla="*/ 738092 h 738092"/>
                  <a:gd name="connsiteX4" fmla="*/ 41275 w 465663"/>
                  <a:gd name="connsiteY4" fmla="*/ 0 h 738092"/>
                  <a:gd name="connsiteX0" fmla="*/ 66675 w 491063"/>
                  <a:gd name="connsiteY0" fmla="*/ 0 h 738092"/>
                  <a:gd name="connsiteX1" fmla="*/ 446246 w 491063"/>
                  <a:gd name="connsiteY1" fmla="*/ 3175 h 738092"/>
                  <a:gd name="connsiteX2" fmla="*/ 360521 w 491063"/>
                  <a:gd name="connsiteY2" fmla="*/ 738092 h 738092"/>
                  <a:gd name="connsiteX3" fmla="*/ 0 w 491063"/>
                  <a:gd name="connsiteY3" fmla="*/ 731742 h 738092"/>
                  <a:gd name="connsiteX4" fmla="*/ 66675 w 491063"/>
                  <a:gd name="connsiteY4" fmla="*/ 0 h 738092"/>
                  <a:gd name="connsiteX0" fmla="*/ 66675 w 491063"/>
                  <a:gd name="connsiteY0" fmla="*/ 0 h 738092"/>
                  <a:gd name="connsiteX1" fmla="*/ 446246 w 491063"/>
                  <a:gd name="connsiteY1" fmla="*/ 3175 h 738092"/>
                  <a:gd name="connsiteX2" fmla="*/ 360521 w 491063"/>
                  <a:gd name="connsiteY2" fmla="*/ 738092 h 738092"/>
                  <a:gd name="connsiteX3" fmla="*/ 0 w 491063"/>
                  <a:gd name="connsiteY3" fmla="*/ 731742 h 738092"/>
                  <a:gd name="connsiteX4" fmla="*/ 66675 w 491063"/>
                  <a:gd name="connsiteY4" fmla="*/ 0 h 738092"/>
                  <a:gd name="connsiteX0" fmla="*/ 66675 w 460807"/>
                  <a:gd name="connsiteY0" fmla="*/ 0 h 738092"/>
                  <a:gd name="connsiteX1" fmla="*/ 408146 w 460807"/>
                  <a:gd name="connsiteY1" fmla="*/ 85725 h 738092"/>
                  <a:gd name="connsiteX2" fmla="*/ 360521 w 460807"/>
                  <a:gd name="connsiteY2" fmla="*/ 738092 h 738092"/>
                  <a:gd name="connsiteX3" fmla="*/ 0 w 460807"/>
                  <a:gd name="connsiteY3" fmla="*/ 731742 h 738092"/>
                  <a:gd name="connsiteX4" fmla="*/ 66675 w 460807"/>
                  <a:gd name="connsiteY4" fmla="*/ 0 h 738092"/>
                  <a:gd name="connsiteX0" fmla="*/ 66675 w 448996"/>
                  <a:gd name="connsiteY0" fmla="*/ 0 h 738092"/>
                  <a:gd name="connsiteX1" fmla="*/ 392271 w 448996"/>
                  <a:gd name="connsiteY1" fmla="*/ 79375 h 738092"/>
                  <a:gd name="connsiteX2" fmla="*/ 360521 w 448996"/>
                  <a:gd name="connsiteY2" fmla="*/ 738092 h 738092"/>
                  <a:gd name="connsiteX3" fmla="*/ 0 w 448996"/>
                  <a:gd name="connsiteY3" fmla="*/ 731742 h 738092"/>
                  <a:gd name="connsiteX4" fmla="*/ 66675 w 448996"/>
                  <a:gd name="connsiteY4" fmla="*/ 0 h 738092"/>
                  <a:gd name="connsiteX0" fmla="*/ 66675 w 448996"/>
                  <a:gd name="connsiteY0" fmla="*/ 0 h 738092"/>
                  <a:gd name="connsiteX1" fmla="*/ 392271 w 448996"/>
                  <a:gd name="connsiteY1" fmla="*/ 76200 h 738092"/>
                  <a:gd name="connsiteX2" fmla="*/ 360521 w 448996"/>
                  <a:gd name="connsiteY2" fmla="*/ 738092 h 738092"/>
                  <a:gd name="connsiteX3" fmla="*/ 0 w 448996"/>
                  <a:gd name="connsiteY3" fmla="*/ 731742 h 738092"/>
                  <a:gd name="connsiteX4" fmla="*/ 66675 w 448996"/>
                  <a:gd name="connsiteY4" fmla="*/ 0 h 738092"/>
                  <a:gd name="connsiteX0" fmla="*/ 66675 w 448996"/>
                  <a:gd name="connsiteY0" fmla="*/ 0 h 738092"/>
                  <a:gd name="connsiteX1" fmla="*/ 392271 w 448996"/>
                  <a:gd name="connsiteY1" fmla="*/ 76200 h 738092"/>
                  <a:gd name="connsiteX2" fmla="*/ 360521 w 448996"/>
                  <a:gd name="connsiteY2" fmla="*/ 738092 h 738092"/>
                  <a:gd name="connsiteX3" fmla="*/ 0 w 448996"/>
                  <a:gd name="connsiteY3" fmla="*/ 731742 h 738092"/>
                  <a:gd name="connsiteX4" fmla="*/ 66675 w 448996"/>
                  <a:gd name="connsiteY4" fmla="*/ 0 h 738092"/>
                  <a:gd name="connsiteX0" fmla="*/ 69056 w 451377"/>
                  <a:gd name="connsiteY0" fmla="*/ 0 h 741267"/>
                  <a:gd name="connsiteX1" fmla="*/ 394652 w 451377"/>
                  <a:gd name="connsiteY1" fmla="*/ 76200 h 741267"/>
                  <a:gd name="connsiteX2" fmla="*/ 362902 w 451377"/>
                  <a:gd name="connsiteY2" fmla="*/ 738092 h 741267"/>
                  <a:gd name="connsiteX3" fmla="*/ 0 w 451377"/>
                  <a:gd name="connsiteY3" fmla="*/ 741267 h 741267"/>
                  <a:gd name="connsiteX4" fmla="*/ 69056 w 451377"/>
                  <a:gd name="connsiteY4" fmla="*/ 0 h 741267"/>
                  <a:gd name="connsiteX0" fmla="*/ 69056 w 450732"/>
                  <a:gd name="connsiteY0" fmla="*/ 0 h 745236"/>
                  <a:gd name="connsiteX1" fmla="*/ 394652 w 450732"/>
                  <a:gd name="connsiteY1" fmla="*/ 76200 h 745236"/>
                  <a:gd name="connsiteX2" fmla="*/ 360521 w 450732"/>
                  <a:gd name="connsiteY2" fmla="*/ 745236 h 745236"/>
                  <a:gd name="connsiteX3" fmla="*/ 0 w 450732"/>
                  <a:gd name="connsiteY3" fmla="*/ 741267 h 745236"/>
                  <a:gd name="connsiteX4" fmla="*/ 69056 w 450732"/>
                  <a:gd name="connsiteY4" fmla="*/ 0 h 745236"/>
                  <a:gd name="connsiteX0" fmla="*/ 69056 w 450732"/>
                  <a:gd name="connsiteY0" fmla="*/ 0 h 748411"/>
                  <a:gd name="connsiteX1" fmla="*/ 394652 w 450732"/>
                  <a:gd name="connsiteY1" fmla="*/ 76200 h 748411"/>
                  <a:gd name="connsiteX2" fmla="*/ 360521 w 450732"/>
                  <a:gd name="connsiteY2" fmla="*/ 745236 h 748411"/>
                  <a:gd name="connsiteX3" fmla="*/ 0 w 450732"/>
                  <a:gd name="connsiteY3" fmla="*/ 748411 h 748411"/>
                  <a:gd name="connsiteX4" fmla="*/ 69056 w 450732"/>
                  <a:gd name="connsiteY4" fmla="*/ 0 h 748411"/>
                  <a:gd name="connsiteX0" fmla="*/ 69056 w 450732"/>
                  <a:gd name="connsiteY0" fmla="*/ 0 h 748411"/>
                  <a:gd name="connsiteX1" fmla="*/ 394652 w 450732"/>
                  <a:gd name="connsiteY1" fmla="*/ 66675 h 748411"/>
                  <a:gd name="connsiteX2" fmla="*/ 360521 w 450732"/>
                  <a:gd name="connsiteY2" fmla="*/ 745236 h 748411"/>
                  <a:gd name="connsiteX3" fmla="*/ 0 w 450732"/>
                  <a:gd name="connsiteY3" fmla="*/ 748411 h 748411"/>
                  <a:gd name="connsiteX4" fmla="*/ 69056 w 450732"/>
                  <a:gd name="connsiteY4" fmla="*/ 0 h 748411"/>
                  <a:gd name="connsiteX0" fmla="*/ 69056 w 450732"/>
                  <a:gd name="connsiteY0" fmla="*/ 0 h 753173"/>
                  <a:gd name="connsiteX1" fmla="*/ 394652 w 450732"/>
                  <a:gd name="connsiteY1" fmla="*/ 71437 h 753173"/>
                  <a:gd name="connsiteX2" fmla="*/ 360521 w 450732"/>
                  <a:gd name="connsiteY2" fmla="*/ 749998 h 753173"/>
                  <a:gd name="connsiteX3" fmla="*/ 0 w 450732"/>
                  <a:gd name="connsiteY3" fmla="*/ 753173 h 753173"/>
                  <a:gd name="connsiteX4" fmla="*/ 69056 w 450732"/>
                  <a:gd name="connsiteY4" fmla="*/ 0 h 753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732" h="753173">
                    <a:moveTo>
                      <a:pt x="69056" y="0"/>
                    </a:moveTo>
                    <a:cubicBezTo>
                      <a:pt x="177588" y="25400"/>
                      <a:pt x="279770" y="36512"/>
                      <a:pt x="394652" y="71437"/>
                    </a:cubicBezTo>
                    <a:cubicBezTo>
                      <a:pt x="515302" y="316409"/>
                      <a:pt x="411321" y="593926"/>
                      <a:pt x="360521" y="749998"/>
                    </a:cubicBezTo>
                    <a:lnTo>
                      <a:pt x="0" y="753173"/>
                    </a:lnTo>
                    <a:cubicBezTo>
                      <a:pt x="64558" y="604509"/>
                      <a:pt x="147373" y="440764"/>
                      <a:pt x="69056" y="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Oval 5">
                <a:extLst>
                  <a:ext uri="{FF2B5EF4-FFF2-40B4-BE49-F238E27FC236}">
                    <a16:creationId xmlns:a16="http://schemas.microsoft.com/office/drawing/2014/main" id="{ACC76471-5117-B3D6-82FD-7BE3E2997FC4}"/>
                  </a:ext>
                </a:extLst>
              </p:cNvPr>
              <p:cNvSpPr/>
              <p:nvPr/>
            </p:nvSpPr>
            <p:spPr>
              <a:xfrm flipH="1">
                <a:off x="2748914" y="6675873"/>
                <a:ext cx="354806" cy="153349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0 w 914400"/>
                  <a:gd name="connsiteY0" fmla="*/ 457200 h 514350"/>
                  <a:gd name="connsiteX1" fmla="*/ 457200 w 914400"/>
                  <a:gd name="connsiteY1" fmla="*/ 0 h 514350"/>
                  <a:gd name="connsiteX2" fmla="*/ 914400 w 914400"/>
                  <a:gd name="connsiteY2" fmla="*/ 457200 h 514350"/>
                  <a:gd name="connsiteX3" fmla="*/ 0 w 914400"/>
                  <a:gd name="connsiteY3" fmla="*/ 45720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51435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838200" y="533400"/>
                      <a:pt x="76200" y="533400"/>
                      <a:pt x="0" y="45720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49E7C930-20ED-D046-2A6B-110CEDCB606F}"/>
                  </a:ext>
                </a:extLst>
              </p:cNvPr>
              <p:cNvGrpSpPr/>
              <p:nvPr/>
            </p:nvGrpSpPr>
            <p:grpSpPr>
              <a:xfrm flipH="1">
                <a:off x="2006771" y="1840044"/>
                <a:ext cx="1459231" cy="1224928"/>
                <a:chOff x="3021557" y="1314717"/>
                <a:chExt cx="1459231" cy="1224928"/>
              </a:xfrm>
              <a:grpFill/>
            </p:grpSpPr>
            <p:sp>
              <p:nvSpPr>
                <p:cNvPr id="85" name="Rectangle 10">
                  <a:extLst>
                    <a:ext uri="{FF2B5EF4-FFF2-40B4-BE49-F238E27FC236}">
                      <a16:creationId xmlns:a16="http://schemas.microsoft.com/office/drawing/2014/main" id="{7D74A8D9-4D92-33B4-5D15-4CC3BF2136B6}"/>
                    </a:ext>
                  </a:extLst>
                </p:cNvPr>
                <p:cNvSpPr/>
                <p:nvPr/>
              </p:nvSpPr>
              <p:spPr>
                <a:xfrm>
                  <a:off x="3021557" y="1314717"/>
                  <a:ext cx="1459231" cy="1224928"/>
                </a:xfrm>
                <a:custGeom>
                  <a:avLst/>
                  <a:gdLst>
                    <a:gd name="connsiteX0" fmla="*/ 0 w 836440"/>
                    <a:gd name="connsiteY0" fmla="*/ 0 h 421163"/>
                    <a:gd name="connsiteX1" fmla="*/ 836440 w 836440"/>
                    <a:gd name="connsiteY1" fmla="*/ 0 h 421163"/>
                    <a:gd name="connsiteX2" fmla="*/ 836440 w 836440"/>
                    <a:gd name="connsiteY2" fmla="*/ 421163 h 421163"/>
                    <a:gd name="connsiteX3" fmla="*/ 0 w 836440"/>
                    <a:gd name="connsiteY3" fmla="*/ 421163 h 421163"/>
                    <a:gd name="connsiteX4" fmla="*/ 0 w 836440"/>
                    <a:gd name="connsiteY4" fmla="*/ 0 h 421163"/>
                    <a:gd name="connsiteX0" fmla="*/ 318052 w 1154492"/>
                    <a:gd name="connsiteY0" fmla="*/ 0 h 421163"/>
                    <a:gd name="connsiteX1" fmla="*/ 1154492 w 1154492"/>
                    <a:gd name="connsiteY1" fmla="*/ 0 h 421163"/>
                    <a:gd name="connsiteX2" fmla="*/ 1154492 w 1154492"/>
                    <a:gd name="connsiteY2" fmla="*/ 421163 h 421163"/>
                    <a:gd name="connsiteX3" fmla="*/ 0 w 1154492"/>
                    <a:gd name="connsiteY3" fmla="*/ 341650 h 421163"/>
                    <a:gd name="connsiteX4" fmla="*/ 318052 w 1154492"/>
                    <a:gd name="connsiteY4" fmla="*/ 0 h 421163"/>
                    <a:gd name="connsiteX0" fmla="*/ 0 w 1154492"/>
                    <a:gd name="connsiteY0" fmla="*/ 341650 h 421163"/>
                    <a:gd name="connsiteX1" fmla="*/ 1154492 w 1154492"/>
                    <a:gd name="connsiteY1" fmla="*/ 0 h 421163"/>
                    <a:gd name="connsiteX2" fmla="*/ 1154492 w 1154492"/>
                    <a:gd name="connsiteY2" fmla="*/ 421163 h 421163"/>
                    <a:gd name="connsiteX3" fmla="*/ 0 w 1154492"/>
                    <a:gd name="connsiteY3" fmla="*/ 341650 h 421163"/>
                    <a:gd name="connsiteX0" fmla="*/ 0 w 1154492"/>
                    <a:gd name="connsiteY0" fmla="*/ 757081 h 836594"/>
                    <a:gd name="connsiteX1" fmla="*/ 1154492 w 1154492"/>
                    <a:gd name="connsiteY1" fmla="*/ 415431 h 836594"/>
                    <a:gd name="connsiteX2" fmla="*/ 1154492 w 1154492"/>
                    <a:gd name="connsiteY2" fmla="*/ 836594 h 836594"/>
                    <a:gd name="connsiteX3" fmla="*/ 0 w 1154492"/>
                    <a:gd name="connsiteY3" fmla="*/ 757081 h 836594"/>
                    <a:gd name="connsiteX0" fmla="*/ 0 w 1154492"/>
                    <a:gd name="connsiteY0" fmla="*/ 704751 h 784264"/>
                    <a:gd name="connsiteX1" fmla="*/ 1154492 w 1154492"/>
                    <a:gd name="connsiteY1" fmla="*/ 363101 h 784264"/>
                    <a:gd name="connsiteX2" fmla="*/ 1154492 w 1154492"/>
                    <a:gd name="connsiteY2" fmla="*/ 784264 h 784264"/>
                    <a:gd name="connsiteX3" fmla="*/ 0 w 1154492"/>
                    <a:gd name="connsiteY3" fmla="*/ 704751 h 784264"/>
                    <a:gd name="connsiteX0" fmla="*/ 0 w 1154492"/>
                    <a:gd name="connsiteY0" fmla="*/ 853363 h 932876"/>
                    <a:gd name="connsiteX1" fmla="*/ 1154492 w 1154492"/>
                    <a:gd name="connsiteY1" fmla="*/ 511713 h 932876"/>
                    <a:gd name="connsiteX2" fmla="*/ 1154492 w 1154492"/>
                    <a:gd name="connsiteY2" fmla="*/ 932876 h 932876"/>
                    <a:gd name="connsiteX3" fmla="*/ 0 w 1154492"/>
                    <a:gd name="connsiteY3" fmla="*/ 853363 h 932876"/>
                    <a:gd name="connsiteX0" fmla="*/ 0 w 1154492"/>
                    <a:gd name="connsiteY0" fmla="*/ 875906 h 955419"/>
                    <a:gd name="connsiteX1" fmla="*/ 1154492 w 1154492"/>
                    <a:gd name="connsiteY1" fmla="*/ 534256 h 955419"/>
                    <a:gd name="connsiteX2" fmla="*/ 1154492 w 1154492"/>
                    <a:gd name="connsiteY2" fmla="*/ 955419 h 955419"/>
                    <a:gd name="connsiteX3" fmla="*/ 0 w 1154492"/>
                    <a:gd name="connsiteY3" fmla="*/ 875906 h 955419"/>
                    <a:gd name="connsiteX0" fmla="*/ 0 w 1154492"/>
                    <a:gd name="connsiteY0" fmla="*/ 881231 h 960744"/>
                    <a:gd name="connsiteX1" fmla="*/ 1154492 w 1154492"/>
                    <a:gd name="connsiteY1" fmla="*/ 539581 h 960744"/>
                    <a:gd name="connsiteX2" fmla="*/ 1154492 w 1154492"/>
                    <a:gd name="connsiteY2" fmla="*/ 960744 h 960744"/>
                    <a:gd name="connsiteX3" fmla="*/ 0 w 1154492"/>
                    <a:gd name="connsiteY3" fmla="*/ 881231 h 960744"/>
                    <a:gd name="connsiteX0" fmla="*/ 0 w 1154492"/>
                    <a:gd name="connsiteY0" fmla="*/ 0 h 79513"/>
                    <a:gd name="connsiteX1" fmla="*/ 1154492 w 1154492"/>
                    <a:gd name="connsiteY1" fmla="*/ 79513 h 79513"/>
                    <a:gd name="connsiteX2" fmla="*/ 0 w 1154492"/>
                    <a:gd name="connsiteY2" fmla="*/ 0 h 79513"/>
                    <a:gd name="connsiteX0" fmla="*/ 0 w 1326771"/>
                    <a:gd name="connsiteY0" fmla="*/ 0 h 212034"/>
                    <a:gd name="connsiteX1" fmla="*/ 1326771 w 1326771"/>
                    <a:gd name="connsiteY1" fmla="*/ 212034 h 212034"/>
                    <a:gd name="connsiteX2" fmla="*/ 0 w 1326771"/>
                    <a:gd name="connsiteY2" fmla="*/ 0 h 212034"/>
                    <a:gd name="connsiteX0" fmla="*/ 0 w 1326771"/>
                    <a:gd name="connsiteY0" fmla="*/ 826332 h 1038366"/>
                    <a:gd name="connsiteX1" fmla="*/ 1326771 w 1326771"/>
                    <a:gd name="connsiteY1" fmla="*/ 1038366 h 1038366"/>
                    <a:gd name="connsiteX2" fmla="*/ 0 w 1326771"/>
                    <a:gd name="connsiteY2" fmla="*/ 826332 h 1038366"/>
                    <a:gd name="connsiteX0" fmla="*/ 0 w 1432788"/>
                    <a:gd name="connsiteY0" fmla="*/ 845422 h 1030951"/>
                    <a:gd name="connsiteX1" fmla="*/ 1432788 w 1432788"/>
                    <a:gd name="connsiteY1" fmla="*/ 1030951 h 1030951"/>
                    <a:gd name="connsiteX2" fmla="*/ 0 w 1432788"/>
                    <a:gd name="connsiteY2" fmla="*/ 845422 h 1030951"/>
                    <a:gd name="connsiteX0" fmla="*/ 0 w 1432788"/>
                    <a:gd name="connsiteY0" fmla="*/ 851304 h 1036833"/>
                    <a:gd name="connsiteX1" fmla="*/ 1432788 w 1432788"/>
                    <a:gd name="connsiteY1" fmla="*/ 1036833 h 1036833"/>
                    <a:gd name="connsiteX2" fmla="*/ 0 w 1432788"/>
                    <a:gd name="connsiteY2" fmla="*/ 851304 h 1036833"/>
                    <a:gd name="connsiteX0" fmla="*/ 0 w 1432788"/>
                    <a:gd name="connsiteY0" fmla="*/ 851304 h 1036833"/>
                    <a:gd name="connsiteX1" fmla="*/ 1432788 w 1432788"/>
                    <a:gd name="connsiteY1" fmla="*/ 1036833 h 1036833"/>
                    <a:gd name="connsiteX2" fmla="*/ 0 w 1432788"/>
                    <a:gd name="connsiteY2" fmla="*/ 851304 h 1036833"/>
                    <a:gd name="connsiteX0" fmla="*/ 19287 w 1452075"/>
                    <a:gd name="connsiteY0" fmla="*/ 903121 h 1088650"/>
                    <a:gd name="connsiteX1" fmla="*/ 1452075 w 1452075"/>
                    <a:gd name="connsiteY1" fmla="*/ 1088650 h 1088650"/>
                    <a:gd name="connsiteX2" fmla="*/ 19287 w 1452075"/>
                    <a:gd name="connsiteY2" fmla="*/ 903121 h 1088650"/>
                    <a:gd name="connsiteX0" fmla="*/ 18247 w 1451035"/>
                    <a:gd name="connsiteY0" fmla="*/ 914828 h 1100357"/>
                    <a:gd name="connsiteX1" fmla="*/ 1451035 w 1451035"/>
                    <a:gd name="connsiteY1" fmla="*/ 1100357 h 1100357"/>
                    <a:gd name="connsiteX2" fmla="*/ 18247 w 1451035"/>
                    <a:gd name="connsiteY2" fmla="*/ 914828 h 1100357"/>
                    <a:gd name="connsiteX0" fmla="*/ 18247 w 1451035"/>
                    <a:gd name="connsiteY0" fmla="*/ 914828 h 1225046"/>
                    <a:gd name="connsiteX1" fmla="*/ 1451035 w 1451035"/>
                    <a:gd name="connsiteY1" fmla="*/ 1100357 h 1225046"/>
                    <a:gd name="connsiteX2" fmla="*/ 18247 w 1451035"/>
                    <a:gd name="connsiteY2" fmla="*/ 914828 h 1225046"/>
                    <a:gd name="connsiteX0" fmla="*/ 18247 w 1451035"/>
                    <a:gd name="connsiteY0" fmla="*/ 914828 h 1257925"/>
                    <a:gd name="connsiteX1" fmla="*/ 1451035 w 1451035"/>
                    <a:gd name="connsiteY1" fmla="*/ 1100357 h 1257925"/>
                    <a:gd name="connsiteX2" fmla="*/ 18247 w 1451035"/>
                    <a:gd name="connsiteY2" fmla="*/ 914828 h 1257925"/>
                    <a:gd name="connsiteX0" fmla="*/ 14503 w 1447291"/>
                    <a:gd name="connsiteY0" fmla="*/ 903122 h 1246219"/>
                    <a:gd name="connsiteX1" fmla="*/ 1447291 w 1447291"/>
                    <a:gd name="connsiteY1" fmla="*/ 1088651 h 1246219"/>
                    <a:gd name="connsiteX2" fmla="*/ 14503 w 1447291"/>
                    <a:gd name="connsiteY2" fmla="*/ 903122 h 1246219"/>
                    <a:gd name="connsiteX0" fmla="*/ 26095 w 1458883"/>
                    <a:gd name="connsiteY0" fmla="*/ 951458 h 1294555"/>
                    <a:gd name="connsiteX1" fmla="*/ 1458883 w 1458883"/>
                    <a:gd name="connsiteY1" fmla="*/ 1136987 h 1294555"/>
                    <a:gd name="connsiteX2" fmla="*/ 26095 w 1458883"/>
                    <a:gd name="connsiteY2" fmla="*/ 951458 h 1294555"/>
                    <a:gd name="connsiteX0" fmla="*/ 26443 w 1459231"/>
                    <a:gd name="connsiteY0" fmla="*/ 881831 h 1224928"/>
                    <a:gd name="connsiteX1" fmla="*/ 1459231 w 1459231"/>
                    <a:gd name="connsiteY1" fmla="*/ 1067360 h 1224928"/>
                    <a:gd name="connsiteX2" fmla="*/ 26443 w 1459231"/>
                    <a:gd name="connsiteY2" fmla="*/ 881831 h 12249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59231" h="1224928">
                      <a:moveTo>
                        <a:pt x="26443" y="881831"/>
                      </a:moveTo>
                      <a:cubicBezTo>
                        <a:pt x="-154153" y="554944"/>
                        <a:pt x="619409" y="-1030900"/>
                        <a:pt x="1459231" y="1067360"/>
                      </a:cubicBezTo>
                      <a:cubicBezTo>
                        <a:pt x="1140661" y="1363326"/>
                        <a:pt x="371517" y="1208717"/>
                        <a:pt x="26443" y="881831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25B16CDE-1D3A-97F9-625A-30139FE5D81B}"/>
                    </a:ext>
                  </a:extLst>
                </p:cNvPr>
                <p:cNvSpPr/>
                <p:nvPr/>
              </p:nvSpPr>
              <p:spPr>
                <a:xfrm>
                  <a:off x="3262288" y="1688078"/>
                  <a:ext cx="734012" cy="734012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BF9E63CD-5B38-2A92-2D93-663B1780C9FF}"/>
                    </a:ext>
                  </a:extLst>
                </p:cNvPr>
                <p:cNvSpPr/>
                <p:nvPr/>
              </p:nvSpPr>
              <p:spPr>
                <a:xfrm>
                  <a:off x="3422321" y="2055084"/>
                  <a:ext cx="143729" cy="143729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7ADCA6EA-DD8D-0687-BA43-F4C3AA1F4E4B}"/>
                    </a:ext>
                  </a:extLst>
                </p:cNvPr>
                <p:cNvSpPr/>
                <p:nvPr/>
              </p:nvSpPr>
              <p:spPr>
                <a:xfrm>
                  <a:off x="3628032" y="1901015"/>
                  <a:ext cx="178749" cy="178749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0455CCD9-8405-7CE2-4BDD-7382648DE78F}"/>
                  </a:ext>
                </a:extLst>
              </p:cNvPr>
              <p:cNvSpPr/>
              <p:nvPr/>
            </p:nvSpPr>
            <p:spPr>
              <a:xfrm flipH="1">
                <a:off x="2748914" y="2114414"/>
                <a:ext cx="144780" cy="22860"/>
              </a:xfrm>
              <a:custGeom>
                <a:avLst/>
                <a:gdLst>
                  <a:gd name="connsiteX0" fmla="*/ 0 w 144780"/>
                  <a:gd name="connsiteY0" fmla="*/ 0 h 22860"/>
                  <a:gd name="connsiteX1" fmla="*/ 129540 w 144780"/>
                  <a:gd name="connsiteY1" fmla="*/ 15240 h 22860"/>
                  <a:gd name="connsiteX2" fmla="*/ 144780 w 144780"/>
                  <a:gd name="connsiteY2" fmla="*/ 22860 h 22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4780" h="22860">
                    <a:moveTo>
                      <a:pt x="0" y="0"/>
                    </a:moveTo>
                    <a:cubicBezTo>
                      <a:pt x="63647" y="4546"/>
                      <a:pt x="84359" y="-2832"/>
                      <a:pt x="129540" y="15240"/>
                    </a:cubicBezTo>
                    <a:cubicBezTo>
                      <a:pt x="134813" y="17349"/>
                      <a:pt x="139700" y="20320"/>
                      <a:pt x="144780" y="22860"/>
                    </a:cubicBezTo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Rectangle 4">
                <a:extLst>
                  <a:ext uri="{FF2B5EF4-FFF2-40B4-BE49-F238E27FC236}">
                    <a16:creationId xmlns:a16="http://schemas.microsoft.com/office/drawing/2014/main" id="{2048B4A9-9B3D-5342-F677-F2C3AEF1901B}"/>
                  </a:ext>
                </a:extLst>
              </p:cNvPr>
              <p:cNvSpPr/>
              <p:nvPr/>
            </p:nvSpPr>
            <p:spPr>
              <a:xfrm>
                <a:off x="3921296" y="6598020"/>
                <a:ext cx="412221" cy="259758"/>
              </a:xfrm>
              <a:custGeom>
                <a:avLst/>
                <a:gdLst>
                  <a:gd name="connsiteX0" fmla="*/ 0 w 304800"/>
                  <a:gd name="connsiteY0" fmla="*/ 0 h 182510"/>
                  <a:gd name="connsiteX1" fmla="*/ 304800 w 304800"/>
                  <a:gd name="connsiteY1" fmla="*/ 0 h 182510"/>
                  <a:gd name="connsiteX2" fmla="*/ 304800 w 304800"/>
                  <a:gd name="connsiteY2" fmla="*/ 182510 h 182510"/>
                  <a:gd name="connsiteX3" fmla="*/ 0 w 304800"/>
                  <a:gd name="connsiteY3" fmla="*/ 182510 h 182510"/>
                  <a:gd name="connsiteX4" fmla="*/ 0 w 304800"/>
                  <a:gd name="connsiteY4" fmla="*/ 0 h 182510"/>
                  <a:gd name="connsiteX0" fmla="*/ 0 w 304800"/>
                  <a:gd name="connsiteY0" fmla="*/ 0 h 182510"/>
                  <a:gd name="connsiteX1" fmla="*/ 304800 w 304800"/>
                  <a:gd name="connsiteY1" fmla="*/ 0 h 182510"/>
                  <a:gd name="connsiteX2" fmla="*/ 0 w 304800"/>
                  <a:gd name="connsiteY2" fmla="*/ 182510 h 182510"/>
                  <a:gd name="connsiteX3" fmla="*/ 0 w 304800"/>
                  <a:gd name="connsiteY3" fmla="*/ 0 h 182510"/>
                  <a:gd name="connsiteX0" fmla="*/ 0 w 304800"/>
                  <a:gd name="connsiteY0" fmla="*/ 0 h 207910"/>
                  <a:gd name="connsiteX1" fmla="*/ 304800 w 304800"/>
                  <a:gd name="connsiteY1" fmla="*/ 0 h 207910"/>
                  <a:gd name="connsiteX2" fmla="*/ 177800 w 304800"/>
                  <a:gd name="connsiteY2" fmla="*/ 207910 h 207910"/>
                  <a:gd name="connsiteX3" fmla="*/ 0 w 304800"/>
                  <a:gd name="connsiteY3" fmla="*/ 0 h 207910"/>
                  <a:gd name="connsiteX0" fmla="*/ 0 w 395976"/>
                  <a:gd name="connsiteY0" fmla="*/ 0 h 246808"/>
                  <a:gd name="connsiteX1" fmla="*/ 304800 w 395976"/>
                  <a:gd name="connsiteY1" fmla="*/ 0 h 246808"/>
                  <a:gd name="connsiteX2" fmla="*/ 177800 w 395976"/>
                  <a:gd name="connsiteY2" fmla="*/ 207910 h 246808"/>
                  <a:gd name="connsiteX3" fmla="*/ 0 w 395976"/>
                  <a:gd name="connsiteY3" fmla="*/ 0 h 246808"/>
                  <a:gd name="connsiteX0" fmla="*/ 0 w 439999"/>
                  <a:gd name="connsiteY0" fmla="*/ 0 h 242553"/>
                  <a:gd name="connsiteX1" fmla="*/ 304800 w 439999"/>
                  <a:gd name="connsiteY1" fmla="*/ 0 h 242553"/>
                  <a:gd name="connsiteX2" fmla="*/ 177800 w 439999"/>
                  <a:gd name="connsiteY2" fmla="*/ 207910 h 242553"/>
                  <a:gd name="connsiteX3" fmla="*/ 0 w 439999"/>
                  <a:gd name="connsiteY3" fmla="*/ 0 h 242553"/>
                  <a:gd name="connsiteX0" fmla="*/ 0 w 439999"/>
                  <a:gd name="connsiteY0" fmla="*/ 0 h 242553"/>
                  <a:gd name="connsiteX1" fmla="*/ 304800 w 439999"/>
                  <a:gd name="connsiteY1" fmla="*/ 0 h 242553"/>
                  <a:gd name="connsiteX2" fmla="*/ 177800 w 439999"/>
                  <a:gd name="connsiteY2" fmla="*/ 207910 h 242553"/>
                  <a:gd name="connsiteX3" fmla="*/ 0 w 439999"/>
                  <a:gd name="connsiteY3" fmla="*/ 0 h 242553"/>
                  <a:gd name="connsiteX0" fmla="*/ 0 w 342988"/>
                  <a:gd name="connsiteY0" fmla="*/ 0 h 230585"/>
                  <a:gd name="connsiteX1" fmla="*/ 304800 w 342988"/>
                  <a:gd name="connsiteY1" fmla="*/ 0 h 230585"/>
                  <a:gd name="connsiteX2" fmla="*/ 177800 w 342988"/>
                  <a:gd name="connsiteY2" fmla="*/ 207910 h 230585"/>
                  <a:gd name="connsiteX3" fmla="*/ 0 w 342988"/>
                  <a:gd name="connsiteY3" fmla="*/ 0 h 230585"/>
                  <a:gd name="connsiteX0" fmla="*/ 0 w 342988"/>
                  <a:gd name="connsiteY0" fmla="*/ 0 h 208146"/>
                  <a:gd name="connsiteX1" fmla="*/ 304800 w 342988"/>
                  <a:gd name="connsiteY1" fmla="*/ 0 h 208146"/>
                  <a:gd name="connsiteX2" fmla="*/ 177800 w 342988"/>
                  <a:gd name="connsiteY2" fmla="*/ 207910 h 208146"/>
                  <a:gd name="connsiteX3" fmla="*/ 0 w 342988"/>
                  <a:gd name="connsiteY3" fmla="*/ 0 h 208146"/>
                  <a:gd name="connsiteX0" fmla="*/ 0 w 379420"/>
                  <a:gd name="connsiteY0" fmla="*/ 0 h 258887"/>
                  <a:gd name="connsiteX1" fmla="*/ 304800 w 379420"/>
                  <a:gd name="connsiteY1" fmla="*/ 0 h 258887"/>
                  <a:gd name="connsiteX2" fmla="*/ 292100 w 379420"/>
                  <a:gd name="connsiteY2" fmla="*/ 258710 h 258887"/>
                  <a:gd name="connsiteX3" fmla="*/ 0 w 379420"/>
                  <a:gd name="connsiteY3" fmla="*/ 0 h 258887"/>
                  <a:gd name="connsiteX0" fmla="*/ 0 w 379420"/>
                  <a:gd name="connsiteY0" fmla="*/ 0 h 259330"/>
                  <a:gd name="connsiteX1" fmla="*/ 304800 w 379420"/>
                  <a:gd name="connsiteY1" fmla="*/ 0 h 259330"/>
                  <a:gd name="connsiteX2" fmla="*/ 292100 w 379420"/>
                  <a:gd name="connsiteY2" fmla="*/ 258710 h 259330"/>
                  <a:gd name="connsiteX3" fmla="*/ 0 w 379420"/>
                  <a:gd name="connsiteY3" fmla="*/ 0 h 259330"/>
                  <a:gd name="connsiteX0" fmla="*/ 0 w 412221"/>
                  <a:gd name="connsiteY0" fmla="*/ 0 h 259330"/>
                  <a:gd name="connsiteX1" fmla="*/ 304800 w 412221"/>
                  <a:gd name="connsiteY1" fmla="*/ 0 h 259330"/>
                  <a:gd name="connsiteX2" fmla="*/ 292100 w 412221"/>
                  <a:gd name="connsiteY2" fmla="*/ 258710 h 259330"/>
                  <a:gd name="connsiteX3" fmla="*/ 0 w 412221"/>
                  <a:gd name="connsiteY3" fmla="*/ 0 h 259330"/>
                  <a:gd name="connsiteX0" fmla="*/ 0 w 412221"/>
                  <a:gd name="connsiteY0" fmla="*/ 0 h 259758"/>
                  <a:gd name="connsiteX1" fmla="*/ 304800 w 412221"/>
                  <a:gd name="connsiteY1" fmla="*/ 0 h 259758"/>
                  <a:gd name="connsiteX2" fmla="*/ 292100 w 412221"/>
                  <a:gd name="connsiteY2" fmla="*/ 258710 h 259758"/>
                  <a:gd name="connsiteX3" fmla="*/ 0 w 412221"/>
                  <a:gd name="connsiteY3" fmla="*/ 0 h 259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2221" h="259758">
                    <a:moveTo>
                      <a:pt x="0" y="0"/>
                    </a:moveTo>
                    <a:lnTo>
                      <a:pt x="304800" y="0"/>
                    </a:lnTo>
                    <a:cubicBezTo>
                      <a:pt x="402167" y="18503"/>
                      <a:pt x="493183" y="240207"/>
                      <a:pt x="292100" y="258710"/>
                    </a:cubicBezTo>
                    <a:cubicBezTo>
                      <a:pt x="10583" y="271957"/>
                      <a:pt x="8467" y="158203"/>
                      <a:pt x="0" y="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Rectangle 4">
                <a:extLst>
                  <a:ext uri="{FF2B5EF4-FFF2-40B4-BE49-F238E27FC236}">
                    <a16:creationId xmlns:a16="http://schemas.microsoft.com/office/drawing/2014/main" id="{CB3C498A-D4F0-85AA-4304-0FA9CD037791}"/>
                  </a:ext>
                </a:extLst>
              </p:cNvPr>
              <p:cNvSpPr/>
              <p:nvPr/>
            </p:nvSpPr>
            <p:spPr>
              <a:xfrm flipH="1">
                <a:off x="3083382" y="6598242"/>
                <a:ext cx="412221" cy="259758"/>
              </a:xfrm>
              <a:custGeom>
                <a:avLst/>
                <a:gdLst>
                  <a:gd name="connsiteX0" fmla="*/ 0 w 304800"/>
                  <a:gd name="connsiteY0" fmla="*/ 0 h 182510"/>
                  <a:gd name="connsiteX1" fmla="*/ 304800 w 304800"/>
                  <a:gd name="connsiteY1" fmla="*/ 0 h 182510"/>
                  <a:gd name="connsiteX2" fmla="*/ 304800 w 304800"/>
                  <a:gd name="connsiteY2" fmla="*/ 182510 h 182510"/>
                  <a:gd name="connsiteX3" fmla="*/ 0 w 304800"/>
                  <a:gd name="connsiteY3" fmla="*/ 182510 h 182510"/>
                  <a:gd name="connsiteX4" fmla="*/ 0 w 304800"/>
                  <a:gd name="connsiteY4" fmla="*/ 0 h 182510"/>
                  <a:gd name="connsiteX0" fmla="*/ 0 w 304800"/>
                  <a:gd name="connsiteY0" fmla="*/ 0 h 182510"/>
                  <a:gd name="connsiteX1" fmla="*/ 304800 w 304800"/>
                  <a:gd name="connsiteY1" fmla="*/ 0 h 182510"/>
                  <a:gd name="connsiteX2" fmla="*/ 0 w 304800"/>
                  <a:gd name="connsiteY2" fmla="*/ 182510 h 182510"/>
                  <a:gd name="connsiteX3" fmla="*/ 0 w 304800"/>
                  <a:gd name="connsiteY3" fmla="*/ 0 h 182510"/>
                  <a:gd name="connsiteX0" fmla="*/ 0 w 304800"/>
                  <a:gd name="connsiteY0" fmla="*/ 0 h 207910"/>
                  <a:gd name="connsiteX1" fmla="*/ 304800 w 304800"/>
                  <a:gd name="connsiteY1" fmla="*/ 0 h 207910"/>
                  <a:gd name="connsiteX2" fmla="*/ 177800 w 304800"/>
                  <a:gd name="connsiteY2" fmla="*/ 207910 h 207910"/>
                  <a:gd name="connsiteX3" fmla="*/ 0 w 304800"/>
                  <a:gd name="connsiteY3" fmla="*/ 0 h 207910"/>
                  <a:gd name="connsiteX0" fmla="*/ 0 w 395976"/>
                  <a:gd name="connsiteY0" fmla="*/ 0 h 246808"/>
                  <a:gd name="connsiteX1" fmla="*/ 304800 w 395976"/>
                  <a:gd name="connsiteY1" fmla="*/ 0 h 246808"/>
                  <a:gd name="connsiteX2" fmla="*/ 177800 w 395976"/>
                  <a:gd name="connsiteY2" fmla="*/ 207910 h 246808"/>
                  <a:gd name="connsiteX3" fmla="*/ 0 w 395976"/>
                  <a:gd name="connsiteY3" fmla="*/ 0 h 246808"/>
                  <a:gd name="connsiteX0" fmla="*/ 0 w 439999"/>
                  <a:gd name="connsiteY0" fmla="*/ 0 h 242553"/>
                  <a:gd name="connsiteX1" fmla="*/ 304800 w 439999"/>
                  <a:gd name="connsiteY1" fmla="*/ 0 h 242553"/>
                  <a:gd name="connsiteX2" fmla="*/ 177800 w 439999"/>
                  <a:gd name="connsiteY2" fmla="*/ 207910 h 242553"/>
                  <a:gd name="connsiteX3" fmla="*/ 0 w 439999"/>
                  <a:gd name="connsiteY3" fmla="*/ 0 h 242553"/>
                  <a:gd name="connsiteX0" fmla="*/ 0 w 439999"/>
                  <a:gd name="connsiteY0" fmla="*/ 0 h 242553"/>
                  <a:gd name="connsiteX1" fmla="*/ 304800 w 439999"/>
                  <a:gd name="connsiteY1" fmla="*/ 0 h 242553"/>
                  <a:gd name="connsiteX2" fmla="*/ 177800 w 439999"/>
                  <a:gd name="connsiteY2" fmla="*/ 207910 h 242553"/>
                  <a:gd name="connsiteX3" fmla="*/ 0 w 439999"/>
                  <a:gd name="connsiteY3" fmla="*/ 0 h 242553"/>
                  <a:gd name="connsiteX0" fmla="*/ 0 w 342988"/>
                  <a:gd name="connsiteY0" fmla="*/ 0 h 230585"/>
                  <a:gd name="connsiteX1" fmla="*/ 304800 w 342988"/>
                  <a:gd name="connsiteY1" fmla="*/ 0 h 230585"/>
                  <a:gd name="connsiteX2" fmla="*/ 177800 w 342988"/>
                  <a:gd name="connsiteY2" fmla="*/ 207910 h 230585"/>
                  <a:gd name="connsiteX3" fmla="*/ 0 w 342988"/>
                  <a:gd name="connsiteY3" fmla="*/ 0 h 230585"/>
                  <a:gd name="connsiteX0" fmla="*/ 0 w 342988"/>
                  <a:gd name="connsiteY0" fmla="*/ 0 h 208146"/>
                  <a:gd name="connsiteX1" fmla="*/ 304800 w 342988"/>
                  <a:gd name="connsiteY1" fmla="*/ 0 h 208146"/>
                  <a:gd name="connsiteX2" fmla="*/ 177800 w 342988"/>
                  <a:gd name="connsiteY2" fmla="*/ 207910 h 208146"/>
                  <a:gd name="connsiteX3" fmla="*/ 0 w 342988"/>
                  <a:gd name="connsiteY3" fmla="*/ 0 h 208146"/>
                  <a:gd name="connsiteX0" fmla="*/ 0 w 379420"/>
                  <a:gd name="connsiteY0" fmla="*/ 0 h 258887"/>
                  <a:gd name="connsiteX1" fmla="*/ 304800 w 379420"/>
                  <a:gd name="connsiteY1" fmla="*/ 0 h 258887"/>
                  <a:gd name="connsiteX2" fmla="*/ 292100 w 379420"/>
                  <a:gd name="connsiteY2" fmla="*/ 258710 h 258887"/>
                  <a:gd name="connsiteX3" fmla="*/ 0 w 379420"/>
                  <a:gd name="connsiteY3" fmla="*/ 0 h 258887"/>
                  <a:gd name="connsiteX0" fmla="*/ 0 w 379420"/>
                  <a:gd name="connsiteY0" fmla="*/ 0 h 259330"/>
                  <a:gd name="connsiteX1" fmla="*/ 304800 w 379420"/>
                  <a:gd name="connsiteY1" fmla="*/ 0 h 259330"/>
                  <a:gd name="connsiteX2" fmla="*/ 292100 w 379420"/>
                  <a:gd name="connsiteY2" fmla="*/ 258710 h 259330"/>
                  <a:gd name="connsiteX3" fmla="*/ 0 w 379420"/>
                  <a:gd name="connsiteY3" fmla="*/ 0 h 259330"/>
                  <a:gd name="connsiteX0" fmla="*/ 0 w 412221"/>
                  <a:gd name="connsiteY0" fmla="*/ 0 h 259330"/>
                  <a:gd name="connsiteX1" fmla="*/ 304800 w 412221"/>
                  <a:gd name="connsiteY1" fmla="*/ 0 h 259330"/>
                  <a:gd name="connsiteX2" fmla="*/ 292100 w 412221"/>
                  <a:gd name="connsiteY2" fmla="*/ 258710 h 259330"/>
                  <a:gd name="connsiteX3" fmla="*/ 0 w 412221"/>
                  <a:gd name="connsiteY3" fmla="*/ 0 h 259330"/>
                  <a:gd name="connsiteX0" fmla="*/ 0 w 412221"/>
                  <a:gd name="connsiteY0" fmla="*/ 0 h 259758"/>
                  <a:gd name="connsiteX1" fmla="*/ 304800 w 412221"/>
                  <a:gd name="connsiteY1" fmla="*/ 0 h 259758"/>
                  <a:gd name="connsiteX2" fmla="*/ 292100 w 412221"/>
                  <a:gd name="connsiteY2" fmla="*/ 258710 h 259758"/>
                  <a:gd name="connsiteX3" fmla="*/ 0 w 412221"/>
                  <a:gd name="connsiteY3" fmla="*/ 0 h 259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2221" h="259758">
                    <a:moveTo>
                      <a:pt x="0" y="0"/>
                    </a:moveTo>
                    <a:lnTo>
                      <a:pt x="304800" y="0"/>
                    </a:lnTo>
                    <a:cubicBezTo>
                      <a:pt x="402167" y="18503"/>
                      <a:pt x="493183" y="240207"/>
                      <a:pt x="292100" y="258710"/>
                    </a:cubicBezTo>
                    <a:cubicBezTo>
                      <a:pt x="10583" y="271957"/>
                      <a:pt x="8467" y="158203"/>
                      <a:pt x="0" y="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900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3799840" y="-630640"/>
            <a:ext cx="6033981" cy="413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26290" dirty="0">
                <a:solidFill>
                  <a:prstClr val="black"/>
                </a:solidFill>
                <a:latin typeface="Teaching Print Dotted" pitchFamily="50" charset="0"/>
              </a:rPr>
              <a:t> A </a:t>
            </a:r>
            <a:r>
              <a:rPr lang="en-US" sz="26290" dirty="0" err="1">
                <a:solidFill>
                  <a:prstClr val="black"/>
                </a:solidFill>
                <a:latin typeface="Teaching Print Dotted" pitchFamily="50" charset="0"/>
              </a:rPr>
              <a:t>a</a:t>
            </a:r>
            <a:endParaRPr lang="en-US" sz="2629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354114" y="799752"/>
            <a:ext cx="396261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I can write Alphabet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394147D-A93D-4B80-97A6-DFCA9484144F}"/>
              </a:ext>
            </a:extLst>
          </p:cNvPr>
          <p:cNvGrpSpPr/>
          <p:nvPr/>
        </p:nvGrpSpPr>
        <p:grpSpPr>
          <a:xfrm>
            <a:off x="425766" y="1646137"/>
            <a:ext cx="4427694" cy="5679172"/>
            <a:chOff x="5610094" y="2684510"/>
            <a:chExt cx="1108250" cy="1421494"/>
          </a:xfrm>
        </p:grpSpPr>
        <p:sp>
          <p:nvSpPr>
            <p:cNvPr id="30" name="Rectangle 56">
              <a:extLst>
                <a:ext uri="{FF2B5EF4-FFF2-40B4-BE49-F238E27FC236}">
                  <a16:creationId xmlns:a16="http://schemas.microsoft.com/office/drawing/2014/main" id="{F6007C97-FDA2-497D-86E6-A4500C303C06}"/>
                </a:ext>
              </a:extLst>
            </p:cNvPr>
            <p:cNvSpPr/>
            <p:nvPr/>
          </p:nvSpPr>
          <p:spPr>
            <a:xfrm rot="18785527">
              <a:off x="6018036" y="2862703"/>
              <a:ext cx="664051" cy="30766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005840">
                <a:defRPr/>
              </a:pPr>
              <a:endParaRPr lang="en-US" sz="198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1" name="Rectangle 57">
              <a:extLst>
                <a:ext uri="{FF2B5EF4-FFF2-40B4-BE49-F238E27FC236}">
                  <a16:creationId xmlns:a16="http://schemas.microsoft.com/office/drawing/2014/main" id="{95AAE87E-1AE4-4628-8FFD-9A71215F6CC4}"/>
                </a:ext>
              </a:extLst>
            </p:cNvPr>
            <p:cNvSpPr/>
            <p:nvPr/>
          </p:nvSpPr>
          <p:spPr>
            <a:xfrm rot="21253922">
              <a:off x="6086504" y="2932029"/>
              <a:ext cx="106633" cy="403337"/>
            </a:xfrm>
            <a:custGeom>
              <a:avLst/>
              <a:gdLst>
                <a:gd name="connsiteX0" fmla="*/ 0 w 45719"/>
                <a:gd name="connsiteY0" fmla="*/ 0 h 357564"/>
                <a:gd name="connsiteX1" fmla="*/ 45719 w 45719"/>
                <a:gd name="connsiteY1" fmla="*/ 0 h 357564"/>
                <a:gd name="connsiteX2" fmla="*/ 45719 w 45719"/>
                <a:gd name="connsiteY2" fmla="*/ 357564 h 357564"/>
                <a:gd name="connsiteX3" fmla="*/ 0 w 45719"/>
                <a:gd name="connsiteY3" fmla="*/ 357564 h 357564"/>
                <a:gd name="connsiteX4" fmla="*/ 0 w 45719"/>
                <a:gd name="connsiteY4" fmla="*/ 0 h 357564"/>
                <a:gd name="connsiteX0" fmla="*/ 0 w 93054"/>
                <a:gd name="connsiteY0" fmla="*/ 0 h 357564"/>
                <a:gd name="connsiteX1" fmla="*/ 93054 w 93054"/>
                <a:gd name="connsiteY1" fmla="*/ 52649 h 357564"/>
                <a:gd name="connsiteX2" fmla="*/ 45719 w 93054"/>
                <a:gd name="connsiteY2" fmla="*/ 357564 h 357564"/>
                <a:gd name="connsiteX3" fmla="*/ 0 w 93054"/>
                <a:gd name="connsiteY3" fmla="*/ 357564 h 357564"/>
                <a:gd name="connsiteX4" fmla="*/ 0 w 93054"/>
                <a:gd name="connsiteY4" fmla="*/ 0 h 357564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80" h="352778">
                  <a:moveTo>
                    <a:pt x="67710" y="0"/>
                  </a:moveTo>
                  <a:lnTo>
                    <a:pt x="113380" y="47863"/>
                  </a:lnTo>
                  <a:cubicBezTo>
                    <a:pt x="55913" y="135718"/>
                    <a:pt x="81823" y="251140"/>
                    <a:pt x="66045" y="352778"/>
                  </a:cubicBezTo>
                  <a:lnTo>
                    <a:pt x="20326" y="352778"/>
                  </a:lnTo>
                  <a:cubicBezTo>
                    <a:pt x="36121" y="235185"/>
                    <a:pt x="-60848" y="96629"/>
                    <a:pt x="67710" y="0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005840">
                <a:defRPr/>
              </a:pPr>
              <a:endParaRPr lang="en-US" sz="198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2" name="Rectangle 55">
              <a:extLst>
                <a:ext uri="{FF2B5EF4-FFF2-40B4-BE49-F238E27FC236}">
                  <a16:creationId xmlns:a16="http://schemas.microsoft.com/office/drawing/2014/main" id="{40F889D0-9403-4027-AE95-C5584CA57886}"/>
                </a:ext>
              </a:extLst>
            </p:cNvPr>
            <p:cNvSpPr/>
            <p:nvPr/>
          </p:nvSpPr>
          <p:spPr>
            <a:xfrm>
              <a:off x="5610094" y="3228363"/>
              <a:ext cx="1108250" cy="877641"/>
            </a:xfrm>
            <a:custGeom>
              <a:avLst/>
              <a:gdLst>
                <a:gd name="connsiteX0" fmla="*/ 0 w 556086"/>
                <a:gd name="connsiteY0" fmla="*/ 0 h 723900"/>
                <a:gd name="connsiteX1" fmla="*/ 556086 w 556086"/>
                <a:gd name="connsiteY1" fmla="*/ 0 h 723900"/>
                <a:gd name="connsiteX2" fmla="*/ 556086 w 556086"/>
                <a:gd name="connsiteY2" fmla="*/ 723900 h 723900"/>
                <a:gd name="connsiteX3" fmla="*/ 0 w 556086"/>
                <a:gd name="connsiteY3" fmla="*/ 723900 h 723900"/>
                <a:gd name="connsiteX4" fmla="*/ 0 w 556086"/>
                <a:gd name="connsiteY4" fmla="*/ 0 h 723900"/>
                <a:gd name="connsiteX0" fmla="*/ 0 w 556086"/>
                <a:gd name="connsiteY0" fmla="*/ 0 h 790575"/>
                <a:gd name="connsiteX1" fmla="*/ 556086 w 556086"/>
                <a:gd name="connsiteY1" fmla="*/ 0 h 790575"/>
                <a:gd name="connsiteX2" fmla="*/ 546561 w 556086"/>
                <a:gd name="connsiteY2" fmla="*/ 790575 h 790575"/>
                <a:gd name="connsiteX3" fmla="*/ 0 w 556086"/>
                <a:gd name="connsiteY3" fmla="*/ 723900 h 790575"/>
                <a:gd name="connsiteX4" fmla="*/ 0 w 556086"/>
                <a:gd name="connsiteY4" fmla="*/ 0 h 790575"/>
                <a:gd name="connsiteX0" fmla="*/ 28575 w 584661"/>
                <a:gd name="connsiteY0" fmla="*/ 0 h 790575"/>
                <a:gd name="connsiteX1" fmla="*/ 584661 w 584661"/>
                <a:gd name="connsiteY1" fmla="*/ 0 h 790575"/>
                <a:gd name="connsiteX2" fmla="*/ 575136 w 584661"/>
                <a:gd name="connsiteY2" fmla="*/ 790575 h 790575"/>
                <a:gd name="connsiteX3" fmla="*/ 0 w 584661"/>
                <a:gd name="connsiteY3" fmla="*/ 766762 h 790575"/>
                <a:gd name="connsiteX4" fmla="*/ 28575 w 584661"/>
                <a:gd name="connsiteY4" fmla="*/ 0 h 790575"/>
                <a:gd name="connsiteX0" fmla="*/ 9525 w 584661"/>
                <a:gd name="connsiteY0" fmla="*/ 0 h 857250"/>
                <a:gd name="connsiteX1" fmla="*/ 584661 w 584661"/>
                <a:gd name="connsiteY1" fmla="*/ 66675 h 857250"/>
                <a:gd name="connsiteX2" fmla="*/ 575136 w 584661"/>
                <a:gd name="connsiteY2" fmla="*/ 857250 h 857250"/>
                <a:gd name="connsiteX3" fmla="*/ 0 w 584661"/>
                <a:gd name="connsiteY3" fmla="*/ 833437 h 857250"/>
                <a:gd name="connsiteX4" fmla="*/ 9525 w 584661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4187"/>
                <a:gd name="connsiteY0" fmla="*/ 4762 h 862012"/>
                <a:gd name="connsiteX1" fmla="*/ 594187 w 594187"/>
                <a:gd name="connsiteY1" fmla="*/ 0 h 862012"/>
                <a:gd name="connsiteX2" fmla="*/ 575136 w 594187"/>
                <a:gd name="connsiteY2" fmla="*/ 862012 h 862012"/>
                <a:gd name="connsiteX3" fmla="*/ 0 w 594187"/>
                <a:gd name="connsiteY3" fmla="*/ 838199 h 862012"/>
                <a:gd name="connsiteX4" fmla="*/ 9525 w 594187"/>
                <a:gd name="connsiteY4" fmla="*/ 4762 h 862012"/>
                <a:gd name="connsiteX0" fmla="*/ 9525 w 827076"/>
                <a:gd name="connsiteY0" fmla="*/ 4762 h 862012"/>
                <a:gd name="connsiteX1" fmla="*/ 594187 w 827076"/>
                <a:gd name="connsiteY1" fmla="*/ 0 h 862012"/>
                <a:gd name="connsiteX2" fmla="*/ 575136 w 827076"/>
                <a:gd name="connsiteY2" fmla="*/ 862012 h 862012"/>
                <a:gd name="connsiteX3" fmla="*/ 0 w 827076"/>
                <a:gd name="connsiteY3" fmla="*/ 838199 h 862012"/>
                <a:gd name="connsiteX4" fmla="*/ 9525 w 827076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207450 w 1071999"/>
                <a:gd name="connsiteY0" fmla="*/ 4762 h 862012"/>
                <a:gd name="connsiteX1" fmla="*/ 792112 w 1071999"/>
                <a:gd name="connsiteY1" fmla="*/ 0 h 862012"/>
                <a:gd name="connsiteX2" fmla="*/ 773061 w 1071999"/>
                <a:gd name="connsiteY2" fmla="*/ 862012 h 862012"/>
                <a:gd name="connsiteX3" fmla="*/ 197925 w 1071999"/>
                <a:gd name="connsiteY3" fmla="*/ 838199 h 862012"/>
                <a:gd name="connsiteX4" fmla="*/ 207450 w 1071999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916355"/>
                <a:gd name="connsiteX1" fmla="*/ 844930 w 1124817"/>
                <a:gd name="connsiteY1" fmla="*/ 0 h 916355"/>
                <a:gd name="connsiteX2" fmla="*/ 825879 w 1124817"/>
                <a:gd name="connsiteY2" fmla="*/ 862012 h 916355"/>
                <a:gd name="connsiteX3" fmla="*/ 543056 w 1124817"/>
                <a:gd name="connsiteY3" fmla="*/ 819150 h 916355"/>
                <a:gd name="connsiteX4" fmla="*/ 250743 w 1124817"/>
                <a:gd name="connsiteY4" fmla="*/ 838199 h 916355"/>
                <a:gd name="connsiteX5" fmla="*/ 260268 w 1124817"/>
                <a:gd name="connsiteY5" fmla="*/ 4762 h 916355"/>
                <a:gd name="connsiteX0" fmla="*/ 260268 w 1124817"/>
                <a:gd name="connsiteY0" fmla="*/ 4762 h 895643"/>
                <a:gd name="connsiteX1" fmla="*/ 844930 w 1124817"/>
                <a:gd name="connsiteY1" fmla="*/ 0 h 895643"/>
                <a:gd name="connsiteX2" fmla="*/ 825879 w 1124817"/>
                <a:gd name="connsiteY2" fmla="*/ 862012 h 895643"/>
                <a:gd name="connsiteX3" fmla="*/ 543056 w 1124817"/>
                <a:gd name="connsiteY3" fmla="*/ 819150 h 895643"/>
                <a:gd name="connsiteX4" fmla="*/ 250743 w 1124817"/>
                <a:gd name="connsiteY4" fmla="*/ 838199 h 895643"/>
                <a:gd name="connsiteX5" fmla="*/ 260268 w 1124817"/>
                <a:gd name="connsiteY5" fmla="*/ 4762 h 895643"/>
                <a:gd name="connsiteX0" fmla="*/ 260268 w 1124817"/>
                <a:gd name="connsiteY0" fmla="*/ 4762 h 872265"/>
                <a:gd name="connsiteX1" fmla="*/ 844930 w 1124817"/>
                <a:gd name="connsiteY1" fmla="*/ 0 h 872265"/>
                <a:gd name="connsiteX2" fmla="*/ 825879 w 1124817"/>
                <a:gd name="connsiteY2" fmla="*/ 862012 h 872265"/>
                <a:gd name="connsiteX3" fmla="*/ 543056 w 1124817"/>
                <a:gd name="connsiteY3" fmla="*/ 819150 h 872265"/>
                <a:gd name="connsiteX4" fmla="*/ 250743 w 1124817"/>
                <a:gd name="connsiteY4" fmla="*/ 838199 h 872265"/>
                <a:gd name="connsiteX5" fmla="*/ 260268 w 1124817"/>
                <a:gd name="connsiteY5" fmla="*/ 4762 h 872265"/>
                <a:gd name="connsiteX0" fmla="*/ 260268 w 1099988"/>
                <a:gd name="connsiteY0" fmla="*/ 4762 h 872265"/>
                <a:gd name="connsiteX1" fmla="*/ 844930 w 1099988"/>
                <a:gd name="connsiteY1" fmla="*/ 0 h 872265"/>
                <a:gd name="connsiteX2" fmla="*/ 825879 w 1099988"/>
                <a:gd name="connsiteY2" fmla="*/ 862012 h 872265"/>
                <a:gd name="connsiteX3" fmla="*/ 543056 w 1099988"/>
                <a:gd name="connsiteY3" fmla="*/ 819150 h 872265"/>
                <a:gd name="connsiteX4" fmla="*/ 250743 w 1099988"/>
                <a:gd name="connsiteY4" fmla="*/ 838199 h 872265"/>
                <a:gd name="connsiteX5" fmla="*/ 260268 w 1099988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53160 h 920663"/>
                <a:gd name="connsiteX1" fmla="*/ 543056 w 1108250"/>
                <a:gd name="connsiteY1" fmla="*/ 110310 h 920663"/>
                <a:gd name="connsiteX2" fmla="*/ 844930 w 1108250"/>
                <a:gd name="connsiteY2" fmla="*/ 48398 h 920663"/>
                <a:gd name="connsiteX3" fmla="*/ 825879 w 1108250"/>
                <a:gd name="connsiteY3" fmla="*/ 910410 h 920663"/>
                <a:gd name="connsiteX4" fmla="*/ 543056 w 1108250"/>
                <a:gd name="connsiteY4" fmla="*/ 867548 h 920663"/>
                <a:gd name="connsiteX5" fmla="*/ 250743 w 1108250"/>
                <a:gd name="connsiteY5" fmla="*/ 886597 h 920663"/>
                <a:gd name="connsiteX6" fmla="*/ 260268 w 1108250"/>
                <a:gd name="connsiteY6" fmla="*/ 53160 h 920663"/>
                <a:gd name="connsiteX0" fmla="*/ 260268 w 1108250"/>
                <a:gd name="connsiteY0" fmla="*/ 47259 h 914762"/>
                <a:gd name="connsiteX1" fmla="*/ 543056 w 1108250"/>
                <a:gd name="connsiteY1" fmla="*/ 104409 h 914762"/>
                <a:gd name="connsiteX2" fmla="*/ 844930 w 1108250"/>
                <a:gd name="connsiteY2" fmla="*/ 42497 h 914762"/>
                <a:gd name="connsiteX3" fmla="*/ 825879 w 1108250"/>
                <a:gd name="connsiteY3" fmla="*/ 904509 h 914762"/>
                <a:gd name="connsiteX4" fmla="*/ 543056 w 1108250"/>
                <a:gd name="connsiteY4" fmla="*/ 861647 h 914762"/>
                <a:gd name="connsiteX5" fmla="*/ 250743 w 1108250"/>
                <a:gd name="connsiteY5" fmla="*/ 880696 h 914762"/>
                <a:gd name="connsiteX6" fmla="*/ 260268 w 1108250"/>
                <a:gd name="connsiteY6" fmla="*/ 47259 h 914762"/>
                <a:gd name="connsiteX0" fmla="*/ 260268 w 1108250"/>
                <a:gd name="connsiteY0" fmla="*/ 10138 h 877641"/>
                <a:gd name="connsiteX1" fmla="*/ 543056 w 1108250"/>
                <a:gd name="connsiteY1" fmla="*/ 67288 h 877641"/>
                <a:gd name="connsiteX2" fmla="*/ 844930 w 1108250"/>
                <a:gd name="connsiteY2" fmla="*/ 5376 h 877641"/>
                <a:gd name="connsiteX3" fmla="*/ 825879 w 1108250"/>
                <a:gd name="connsiteY3" fmla="*/ 867388 h 877641"/>
                <a:gd name="connsiteX4" fmla="*/ 543056 w 1108250"/>
                <a:gd name="connsiteY4" fmla="*/ 824526 h 877641"/>
                <a:gd name="connsiteX5" fmla="*/ 250743 w 1108250"/>
                <a:gd name="connsiteY5" fmla="*/ 843575 h 877641"/>
                <a:gd name="connsiteX6" fmla="*/ 260268 w 1108250"/>
                <a:gd name="connsiteY6" fmla="*/ 10138 h 87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8250" h="877641">
                  <a:moveTo>
                    <a:pt x="260268" y="10138"/>
                  </a:moveTo>
                  <a:cubicBezTo>
                    <a:pt x="451068" y="-23199"/>
                    <a:pt x="445612" y="68082"/>
                    <a:pt x="543056" y="67288"/>
                  </a:cubicBezTo>
                  <a:cubicBezTo>
                    <a:pt x="640500" y="66494"/>
                    <a:pt x="754137" y="-22405"/>
                    <a:pt x="844930" y="5376"/>
                  </a:cubicBezTo>
                  <a:cubicBezTo>
                    <a:pt x="1338643" y="149838"/>
                    <a:pt x="1022729" y="780076"/>
                    <a:pt x="825879" y="867388"/>
                  </a:cubicBezTo>
                  <a:cubicBezTo>
                    <a:pt x="747786" y="904694"/>
                    <a:pt x="638912" y="828495"/>
                    <a:pt x="543056" y="824526"/>
                  </a:cubicBezTo>
                  <a:cubicBezTo>
                    <a:pt x="447200" y="820557"/>
                    <a:pt x="327244" y="918188"/>
                    <a:pt x="250743" y="843575"/>
                  </a:cubicBezTo>
                  <a:cubicBezTo>
                    <a:pt x="-198520" y="527663"/>
                    <a:pt x="52305" y="2200"/>
                    <a:pt x="260268" y="10138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005840">
                <a:defRPr/>
              </a:pPr>
              <a:endParaRPr lang="en-US" sz="1980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D8BC4FB-F6BB-465A-9B95-A5AEF796BAD8}"/>
              </a:ext>
            </a:extLst>
          </p:cNvPr>
          <p:cNvGrpSpPr/>
          <p:nvPr/>
        </p:nvGrpSpPr>
        <p:grpSpPr>
          <a:xfrm>
            <a:off x="224579" y="1407076"/>
            <a:ext cx="1519643" cy="1949167"/>
            <a:chOff x="5610094" y="2684510"/>
            <a:chExt cx="1108250" cy="1421494"/>
          </a:xfrm>
        </p:grpSpPr>
        <p:sp>
          <p:nvSpPr>
            <p:cNvPr id="34" name="Rectangle 56">
              <a:extLst>
                <a:ext uri="{FF2B5EF4-FFF2-40B4-BE49-F238E27FC236}">
                  <a16:creationId xmlns:a16="http://schemas.microsoft.com/office/drawing/2014/main" id="{C1C49482-24C2-4956-8206-2D40B8D062FE}"/>
                </a:ext>
              </a:extLst>
            </p:cNvPr>
            <p:cNvSpPr/>
            <p:nvPr/>
          </p:nvSpPr>
          <p:spPr>
            <a:xfrm rot="18785527">
              <a:off x="6018036" y="2862703"/>
              <a:ext cx="664051" cy="30766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005840">
                <a:defRPr/>
              </a:pPr>
              <a:endParaRPr lang="en-US" sz="198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5" name="Rectangle 57">
              <a:extLst>
                <a:ext uri="{FF2B5EF4-FFF2-40B4-BE49-F238E27FC236}">
                  <a16:creationId xmlns:a16="http://schemas.microsoft.com/office/drawing/2014/main" id="{7ACF524C-7ECD-487E-BDFD-B8759DD2C9AC}"/>
                </a:ext>
              </a:extLst>
            </p:cNvPr>
            <p:cNvSpPr/>
            <p:nvPr/>
          </p:nvSpPr>
          <p:spPr>
            <a:xfrm rot="21253922">
              <a:off x="6086504" y="2932029"/>
              <a:ext cx="106633" cy="403337"/>
            </a:xfrm>
            <a:custGeom>
              <a:avLst/>
              <a:gdLst>
                <a:gd name="connsiteX0" fmla="*/ 0 w 45719"/>
                <a:gd name="connsiteY0" fmla="*/ 0 h 357564"/>
                <a:gd name="connsiteX1" fmla="*/ 45719 w 45719"/>
                <a:gd name="connsiteY1" fmla="*/ 0 h 357564"/>
                <a:gd name="connsiteX2" fmla="*/ 45719 w 45719"/>
                <a:gd name="connsiteY2" fmla="*/ 357564 h 357564"/>
                <a:gd name="connsiteX3" fmla="*/ 0 w 45719"/>
                <a:gd name="connsiteY3" fmla="*/ 357564 h 357564"/>
                <a:gd name="connsiteX4" fmla="*/ 0 w 45719"/>
                <a:gd name="connsiteY4" fmla="*/ 0 h 357564"/>
                <a:gd name="connsiteX0" fmla="*/ 0 w 93054"/>
                <a:gd name="connsiteY0" fmla="*/ 0 h 357564"/>
                <a:gd name="connsiteX1" fmla="*/ 93054 w 93054"/>
                <a:gd name="connsiteY1" fmla="*/ 52649 h 357564"/>
                <a:gd name="connsiteX2" fmla="*/ 45719 w 93054"/>
                <a:gd name="connsiteY2" fmla="*/ 357564 h 357564"/>
                <a:gd name="connsiteX3" fmla="*/ 0 w 93054"/>
                <a:gd name="connsiteY3" fmla="*/ 357564 h 357564"/>
                <a:gd name="connsiteX4" fmla="*/ 0 w 93054"/>
                <a:gd name="connsiteY4" fmla="*/ 0 h 357564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80" h="352778">
                  <a:moveTo>
                    <a:pt x="67710" y="0"/>
                  </a:moveTo>
                  <a:lnTo>
                    <a:pt x="113380" y="47863"/>
                  </a:lnTo>
                  <a:cubicBezTo>
                    <a:pt x="55913" y="135718"/>
                    <a:pt x="81823" y="251140"/>
                    <a:pt x="66045" y="352778"/>
                  </a:cubicBezTo>
                  <a:lnTo>
                    <a:pt x="20326" y="352778"/>
                  </a:lnTo>
                  <a:cubicBezTo>
                    <a:pt x="36121" y="235185"/>
                    <a:pt x="-60848" y="96629"/>
                    <a:pt x="67710" y="0"/>
                  </a:cubicBezTo>
                  <a:close/>
                </a:path>
              </a:pathLst>
            </a:custGeom>
            <a:solidFill>
              <a:srgbClr val="FFC000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005840">
                <a:defRPr/>
              </a:pPr>
              <a:endParaRPr lang="en-US" sz="198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6" name="Rectangle 55">
              <a:extLst>
                <a:ext uri="{FF2B5EF4-FFF2-40B4-BE49-F238E27FC236}">
                  <a16:creationId xmlns:a16="http://schemas.microsoft.com/office/drawing/2014/main" id="{C8838D50-EA2F-44C3-888B-2B2EB3F00B9B}"/>
                </a:ext>
              </a:extLst>
            </p:cNvPr>
            <p:cNvSpPr/>
            <p:nvPr/>
          </p:nvSpPr>
          <p:spPr>
            <a:xfrm>
              <a:off x="5610094" y="3228363"/>
              <a:ext cx="1108250" cy="877641"/>
            </a:xfrm>
            <a:custGeom>
              <a:avLst/>
              <a:gdLst>
                <a:gd name="connsiteX0" fmla="*/ 0 w 556086"/>
                <a:gd name="connsiteY0" fmla="*/ 0 h 723900"/>
                <a:gd name="connsiteX1" fmla="*/ 556086 w 556086"/>
                <a:gd name="connsiteY1" fmla="*/ 0 h 723900"/>
                <a:gd name="connsiteX2" fmla="*/ 556086 w 556086"/>
                <a:gd name="connsiteY2" fmla="*/ 723900 h 723900"/>
                <a:gd name="connsiteX3" fmla="*/ 0 w 556086"/>
                <a:gd name="connsiteY3" fmla="*/ 723900 h 723900"/>
                <a:gd name="connsiteX4" fmla="*/ 0 w 556086"/>
                <a:gd name="connsiteY4" fmla="*/ 0 h 723900"/>
                <a:gd name="connsiteX0" fmla="*/ 0 w 556086"/>
                <a:gd name="connsiteY0" fmla="*/ 0 h 790575"/>
                <a:gd name="connsiteX1" fmla="*/ 556086 w 556086"/>
                <a:gd name="connsiteY1" fmla="*/ 0 h 790575"/>
                <a:gd name="connsiteX2" fmla="*/ 546561 w 556086"/>
                <a:gd name="connsiteY2" fmla="*/ 790575 h 790575"/>
                <a:gd name="connsiteX3" fmla="*/ 0 w 556086"/>
                <a:gd name="connsiteY3" fmla="*/ 723900 h 790575"/>
                <a:gd name="connsiteX4" fmla="*/ 0 w 556086"/>
                <a:gd name="connsiteY4" fmla="*/ 0 h 790575"/>
                <a:gd name="connsiteX0" fmla="*/ 28575 w 584661"/>
                <a:gd name="connsiteY0" fmla="*/ 0 h 790575"/>
                <a:gd name="connsiteX1" fmla="*/ 584661 w 584661"/>
                <a:gd name="connsiteY1" fmla="*/ 0 h 790575"/>
                <a:gd name="connsiteX2" fmla="*/ 575136 w 584661"/>
                <a:gd name="connsiteY2" fmla="*/ 790575 h 790575"/>
                <a:gd name="connsiteX3" fmla="*/ 0 w 584661"/>
                <a:gd name="connsiteY3" fmla="*/ 766762 h 790575"/>
                <a:gd name="connsiteX4" fmla="*/ 28575 w 584661"/>
                <a:gd name="connsiteY4" fmla="*/ 0 h 790575"/>
                <a:gd name="connsiteX0" fmla="*/ 9525 w 584661"/>
                <a:gd name="connsiteY0" fmla="*/ 0 h 857250"/>
                <a:gd name="connsiteX1" fmla="*/ 584661 w 584661"/>
                <a:gd name="connsiteY1" fmla="*/ 66675 h 857250"/>
                <a:gd name="connsiteX2" fmla="*/ 575136 w 584661"/>
                <a:gd name="connsiteY2" fmla="*/ 857250 h 857250"/>
                <a:gd name="connsiteX3" fmla="*/ 0 w 584661"/>
                <a:gd name="connsiteY3" fmla="*/ 833437 h 857250"/>
                <a:gd name="connsiteX4" fmla="*/ 9525 w 584661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4187"/>
                <a:gd name="connsiteY0" fmla="*/ 4762 h 862012"/>
                <a:gd name="connsiteX1" fmla="*/ 594187 w 594187"/>
                <a:gd name="connsiteY1" fmla="*/ 0 h 862012"/>
                <a:gd name="connsiteX2" fmla="*/ 575136 w 594187"/>
                <a:gd name="connsiteY2" fmla="*/ 862012 h 862012"/>
                <a:gd name="connsiteX3" fmla="*/ 0 w 594187"/>
                <a:gd name="connsiteY3" fmla="*/ 838199 h 862012"/>
                <a:gd name="connsiteX4" fmla="*/ 9525 w 594187"/>
                <a:gd name="connsiteY4" fmla="*/ 4762 h 862012"/>
                <a:gd name="connsiteX0" fmla="*/ 9525 w 827076"/>
                <a:gd name="connsiteY0" fmla="*/ 4762 h 862012"/>
                <a:gd name="connsiteX1" fmla="*/ 594187 w 827076"/>
                <a:gd name="connsiteY1" fmla="*/ 0 h 862012"/>
                <a:gd name="connsiteX2" fmla="*/ 575136 w 827076"/>
                <a:gd name="connsiteY2" fmla="*/ 862012 h 862012"/>
                <a:gd name="connsiteX3" fmla="*/ 0 w 827076"/>
                <a:gd name="connsiteY3" fmla="*/ 838199 h 862012"/>
                <a:gd name="connsiteX4" fmla="*/ 9525 w 827076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207450 w 1071999"/>
                <a:gd name="connsiteY0" fmla="*/ 4762 h 862012"/>
                <a:gd name="connsiteX1" fmla="*/ 792112 w 1071999"/>
                <a:gd name="connsiteY1" fmla="*/ 0 h 862012"/>
                <a:gd name="connsiteX2" fmla="*/ 773061 w 1071999"/>
                <a:gd name="connsiteY2" fmla="*/ 862012 h 862012"/>
                <a:gd name="connsiteX3" fmla="*/ 197925 w 1071999"/>
                <a:gd name="connsiteY3" fmla="*/ 838199 h 862012"/>
                <a:gd name="connsiteX4" fmla="*/ 207450 w 1071999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916355"/>
                <a:gd name="connsiteX1" fmla="*/ 844930 w 1124817"/>
                <a:gd name="connsiteY1" fmla="*/ 0 h 916355"/>
                <a:gd name="connsiteX2" fmla="*/ 825879 w 1124817"/>
                <a:gd name="connsiteY2" fmla="*/ 862012 h 916355"/>
                <a:gd name="connsiteX3" fmla="*/ 543056 w 1124817"/>
                <a:gd name="connsiteY3" fmla="*/ 819150 h 916355"/>
                <a:gd name="connsiteX4" fmla="*/ 250743 w 1124817"/>
                <a:gd name="connsiteY4" fmla="*/ 838199 h 916355"/>
                <a:gd name="connsiteX5" fmla="*/ 260268 w 1124817"/>
                <a:gd name="connsiteY5" fmla="*/ 4762 h 916355"/>
                <a:gd name="connsiteX0" fmla="*/ 260268 w 1124817"/>
                <a:gd name="connsiteY0" fmla="*/ 4762 h 895643"/>
                <a:gd name="connsiteX1" fmla="*/ 844930 w 1124817"/>
                <a:gd name="connsiteY1" fmla="*/ 0 h 895643"/>
                <a:gd name="connsiteX2" fmla="*/ 825879 w 1124817"/>
                <a:gd name="connsiteY2" fmla="*/ 862012 h 895643"/>
                <a:gd name="connsiteX3" fmla="*/ 543056 w 1124817"/>
                <a:gd name="connsiteY3" fmla="*/ 819150 h 895643"/>
                <a:gd name="connsiteX4" fmla="*/ 250743 w 1124817"/>
                <a:gd name="connsiteY4" fmla="*/ 838199 h 895643"/>
                <a:gd name="connsiteX5" fmla="*/ 260268 w 1124817"/>
                <a:gd name="connsiteY5" fmla="*/ 4762 h 895643"/>
                <a:gd name="connsiteX0" fmla="*/ 260268 w 1124817"/>
                <a:gd name="connsiteY0" fmla="*/ 4762 h 872265"/>
                <a:gd name="connsiteX1" fmla="*/ 844930 w 1124817"/>
                <a:gd name="connsiteY1" fmla="*/ 0 h 872265"/>
                <a:gd name="connsiteX2" fmla="*/ 825879 w 1124817"/>
                <a:gd name="connsiteY2" fmla="*/ 862012 h 872265"/>
                <a:gd name="connsiteX3" fmla="*/ 543056 w 1124817"/>
                <a:gd name="connsiteY3" fmla="*/ 819150 h 872265"/>
                <a:gd name="connsiteX4" fmla="*/ 250743 w 1124817"/>
                <a:gd name="connsiteY4" fmla="*/ 838199 h 872265"/>
                <a:gd name="connsiteX5" fmla="*/ 260268 w 1124817"/>
                <a:gd name="connsiteY5" fmla="*/ 4762 h 872265"/>
                <a:gd name="connsiteX0" fmla="*/ 260268 w 1099988"/>
                <a:gd name="connsiteY0" fmla="*/ 4762 h 872265"/>
                <a:gd name="connsiteX1" fmla="*/ 844930 w 1099988"/>
                <a:gd name="connsiteY1" fmla="*/ 0 h 872265"/>
                <a:gd name="connsiteX2" fmla="*/ 825879 w 1099988"/>
                <a:gd name="connsiteY2" fmla="*/ 862012 h 872265"/>
                <a:gd name="connsiteX3" fmla="*/ 543056 w 1099988"/>
                <a:gd name="connsiteY3" fmla="*/ 819150 h 872265"/>
                <a:gd name="connsiteX4" fmla="*/ 250743 w 1099988"/>
                <a:gd name="connsiteY4" fmla="*/ 838199 h 872265"/>
                <a:gd name="connsiteX5" fmla="*/ 260268 w 1099988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53160 h 920663"/>
                <a:gd name="connsiteX1" fmla="*/ 543056 w 1108250"/>
                <a:gd name="connsiteY1" fmla="*/ 110310 h 920663"/>
                <a:gd name="connsiteX2" fmla="*/ 844930 w 1108250"/>
                <a:gd name="connsiteY2" fmla="*/ 48398 h 920663"/>
                <a:gd name="connsiteX3" fmla="*/ 825879 w 1108250"/>
                <a:gd name="connsiteY3" fmla="*/ 910410 h 920663"/>
                <a:gd name="connsiteX4" fmla="*/ 543056 w 1108250"/>
                <a:gd name="connsiteY4" fmla="*/ 867548 h 920663"/>
                <a:gd name="connsiteX5" fmla="*/ 250743 w 1108250"/>
                <a:gd name="connsiteY5" fmla="*/ 886597 h 920663"/>
                <a:gd name="connsiteX6" fmla="*/ 260268 w 1108250"/>
                <a:gd name="connsiteY6" fmla="*/ 53160 h 920663"/>
                <a:gd name="connsiteX0" fmla="*/ 260268 w 1108250"/>
                <a:gd name="connsiteY0" fmla="*/ 47259 h 914762"/>
                <a:gd name="connsiteX1" fmla="*/ 543056 w 1108250"/>
                <a:gd name="connsiteY1" fmla="*/ 104409 h 914762"/>
                <a:gd name="connsiteX2" fmla="*/ 844930 w 1108250"/>
                <a:gd name="connsiteY2" fmla="*/ 42497 h 914762"/>
                <a:gd name="connsiteX3" fmla="*/ 825879 w 1108250"/>
                <a:gd name="connsiteY3" fmla="*/ 904509 h 914762"/>
                <a:gd name="connsiteX4" fmla="*/ 543056 w 1108250"/>
                <a:gd name="connsiteY4" fmla="*/ 861647 h 914762"/>
                <a:gd name="connsiteX5" fmla="*/ 250743 w 1108250"/>
                <a:gd name="connsiteY5" fmla="*/ 880696 h 914762"/>
                <a:gd name="connsiteX6" fmla="*/ 260268 w 1108250"/>
                <a:gd name="connsiteY6" fmla="*/ 47259 h 914762"/>
                <a:gd name="connsiteX0" fmla="*/ 260268 w 1108250"/>
                <a:gd name="connsiteY0" fmla="*/ 10138 h 877641"/>
                <a:gd name="connsiteX1" fmla="*/ 543056 w 1108250"/>
                <a:gd name="connsiteY1" fmla="*/ 67288 h 877641"/>
                <a:gd name="connsiteX2" fmla="*/ 844930 w 1108250"/>
                <a:gd name="connsiteY2" fmla="*/ 5376 h 877641"/>
                <a:gd name="connsiteX3" fmla="*/ 825879 w 1108250"/>
                <a:gd name="connsiteY3" fmla="*/ 867388 h 877641"/>
                <a:gd name="connsiteX4" fmla="*/ 543056 w 1108250"/>
                <a:gd name="connsiteY4" fmla="*/ 824526 h 877641"/>
                <a:gd name="connsiteX5" fmla="*/ 250743 w 1108250"/>
                <a:gd name="connsiteY5" fmla="*/ 843575 h 877641"/>
                <a:gd name="connsiteX6" fmla="*/ 260268 w 1108250"/>
                <a:gd name="connsiteY6" fmla="*/ 10138 h 87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8250" h="877641">
                  <a:moveTo>
                    <a:pt x="260268" y="10138"/>
                  </a:moveTo>
                  <a:cubicBezTo>
                    <a:pt x="451068" y="-23199"/>
                    <a:pt x="445612" y="68082"/>
                    <a:pt x="543056" y="67288"/>
                  </a:cubicBezTo>
                  <a:cubicBezTo>
                    <a:pt x="640500" y="66494"/>
                    <a:pt x="754137" y="-22405"/>
                    <a:pt x="844930" y="5376"/>
                  </a:cubicBezTo>
                  <a:cubicBezTo>
                    <a:pt x="1338643" y="149838"/>
                    <a:pt x="1022729" y="780076"/>
                    <a:pt x="825879" y="867388"/>
                  </a:cubicBezTo>
                  <a:cubicBezTo>
                    <a:pt x="747786" y="904694"/>
                    <a:pt x="638912" y="828495"/>
                    <a:pt x="543056" y="824526"/>
                  </a:cubicBezTo>
                  <a:cubicBezTo>
                    <a:pt x="447200" y="820557"/>
                    <a:pt x="327244" y="918188"/>
                    <a:pt x="250743" y="843575"/>
                  </a:cubicBezTo>
                  <a:cubicBezTo>
                    <a:pt x="-198520" y="527663"/>
                    <a:pt x="52305" y="2200"/>
                    <a:pt x="260268" y="10138"/>
                  </a:cubicBezTo>
                  <a:close/>
                </a:path>
              </a:pathLst>
            </a:custGeom>
            <a:gradFill>
              <a:gsLst>
                <a:gs pos="100000">
                  <a:srgbClr val="4472C4">
                    <a:lumMod val="5000"/>
                    <a:lumOff val="95000"/>
                  </a:srgbClr>
                </a:gs>
                <a:gs pos="83000">
                  <a:srgbClr val="D01200"/>
                </a:gs>
              </a:gsLst>
              <a:lin ang="12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005840">
                <a:defRPr/>
              </a:pPr>
              <a:endParaRPr lang="en-US" sz="1980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4590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029200" y="-780808"/>
            <a:ext cx="6010437" cy="413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26290" dirty="0">
                <a:solidFill>
                  <a:prstClr val="black"/>
                </a:solidFill>
                <a:latin typeface="Teaching Print Dotted" pitchFamily="50" charset="0"/>
              </a:rPr>
              <a:t>S </a:t>
            </a:r>
            <a:r>
              <a:rPr lang="en-US" sz="26290" dirty="0" err="1">
                <a:solidFill>
                  <a:prstClr val="black"/>
                </a:solidFill>
                <a:latin typeface="Teaching Print Dotted" pitchFamily="50" charset="0"/>
              </a:rPr>
              <a:t>s</a:t>
            </a:r>
            <a:endParaRPr lang="en-US" sz="2629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354114" y="799752"/>
            <a:ext cx="396261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I can write Alphabet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4FEDDE-2739-D575-0EC4-DF6CDB9CAABC}"/>
              </a:ext>
            </a:extLst>
          </p:cNvPr>
          <p:cNvGrpSpPr/>
          <p:nvPr/>
        </p:nvGrpSpPr>
        <p:grpSpPr>
          <a:xfrm>
            <a:off x="782152" y="1406995"/>
            <a:ext cx="2484631" cy="1655402"/>
            <a:chOff x="2265331" y="1360859"/>
            <a:chExt cx="7475326" cy="498048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54B41B1-0B38-2C7C-5BDE-FC92304D5DA5}"/>
                </a:ext>
              </a:extLst>
            </p:cNvPr>
            <p:cNvCxnSpPr/>
            <p:nvPr/>
          </p:nvCxnSpPr>
          <p:spPr>
            <a:xfrm>
              <a:off x="7725163" y="1664115"/>
              <a:ext cx="125809" cy="52324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DD3430E-2645-C8E3-81CE-18A800CAE5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9001" y="1760424"/>
              <a:ext cx="289466" cy="56241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48D77B7-45AF-3635-AAD0-16ED8F0FF93A}"/>
                </a:ext>
              </a:extLst>
            </p:cNvPr>
            <p:cNvSpPr/>
            <p:nvPr/>
          </p:nvSpPr>
          <p:spPr>
            <a:xfrm>
              <a:off x="9340937" y="1497987"/>
              <a:ext cx="332256" cy="332256"/>
            </a:xfrm>
            <a:prstGeom prst="ellipse">
              <a:avLst/>
            </a:prstGeom>
            <a:gradFill>
              <a:gsLst>
                <a:gs pos="0">
                  <a:srgbClr val="ED7D31"/>
                </a:gs>
                <a:gs pos="31000">
                  <a:srgbClr val="AC4D1B"/>
                </a:gs>
              </a:gsLst>
              <a:lin ang="114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9847DC-15D1-E7C5-B628-09A28A1EA25E}"/>
                </a:ext>
              </a:extLst>
            </p:cNvPr>
            <p:cNvSpPr/>
            <p:nvPr/>
          </p:nvSpPr>
          <p:spPr>
            <a:xfrm>
              <a:off x="7559035" y="1360859"/>
              <a:ext cx="332256" cy="332256"/>
            </a:xfrm>
            <a:prstGeom prst="ellipse">
              <a:avLst/>
            </a:prstGeom>
            <a:gradFill>
              <a:gsLst>
                <a:gs pos="0">
                  <a:srgbClr val="ED7D31"/>
                </a:gs>
                <a:gs pos="31000">
                  <a:srgbClr val="AC4D1B"/>
                </a:gs>
              </a:gsLst>
              <a:lin ang="114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2">
              <a:extLst>
                <a:ext uri="{FF2B5EF4-FFF2-40B4-BE49-F238E27FC236}">
                  <a16:creationId xmlns:a16="http://schemas.microsoft.com/office/drawing/2014/main" id="{0A59DF2D-0229-9DB7-1870-0C36B37CBA95}"/>
                </a:ext>
              </a:extLst>
            </p:cNvPr>
            <p:cNvSpPr/>
            <p:nvPr/>
          </p:nvSpPr>
          <p:spPr>
            <a:xfrm>
              <a:off x="2265331" y="2092680"/>
              <a:ext cx="7475326" cy="4248665"/>
            </a:xfrm>
            <a:custGeom>
              <a:avLst/>
              <a:gdLst>
                <a:gd name="connsiteX0" fmla="*/ 0 w 2584174"/>
                <a:gd name="connsiteY0" fmla="*/ 1292087 h 2584174"/>
                <a:gd name="connsiteX1" fmla="*/ 1292087 w 2584174"/>
                <a:gd name="connsiteY1" fmla="*/ 0 h 2584174"/>
                <a:gd name="connsiteX2" fmla="*/ 2584174 w 2584174"/>
                <a:gd name="connsiteY2" fmla="*/ 1292087 h 2584174"/>
                <a:gd name="connsiteX3" fmla="*/ 1292087 w 2584174"/>
                <a:gd name="connsiteY3" fmla="*/ 2584174 h 2584174"/>
                <a:gd name="connsiteX4" fmla="*/ 0 w 2584174"/>
                <a:gd name="connsiteY4" fmla="*/ 1292087 h 2584174"/>
                <a:gd name="connsiteX0" fmla="*/ 4945632 w 7529806"/>
                <a:gd name="connsiteY0" fmla="*/ 1292087 h 3193774"/>
                <a:gd name="connsiteX1" fmla="*/ 6237719 w 7529806"/>
                <a:gd name="connsiteY1" fmla="*/ 0 h 3193774"/>
                <a:gd name="connsiteX2" fmla="*/ 7529806 w 7529806"/>
                <a:gd name="connsiteY2" fmla="*/ 1292087 h 3193774"/>
                <a:gd name="connsiteX3" fmla="*/ 75458 w 7529806"/>
                <a:gd name="connsiteY3" fmla="*/ 3193774 h 3193774"/>
                <a:gd name="connsiteX4" fmla="*/ 4945632 w 7529806"/>
                <a:gd name="connsiteY4" fmla="*/ 1292087 h 3193774"/>
                <a:gd name="connsiteX0" fmla="*/ 4913437 w 7484359"/>
                <a:gd name="connsiteY0" fmla="*/ 1775705 h 3204908"/>
                <a:gd name="connsiteX1" fmla="*/ 6192272 w 7484359"/>
                <a:gd name="connsiteY1" fmla="*/ 6540 h 3204908"/>
                <a:gd name="connsiteX2" fmla="*/ 7484359 w 7484359"/>
                <a:gd name="connsiteY2" fmla="*/ 1298627 h 3204908"/>
                <a:gd name="connsiteX3" fmla="*/ 30011 w 7484359"/>
                <a:gd name="connsiteY3" fmla="*/ 3200314 h 3204908"/>
                <a:gd name="connsiteX4" fmla="*/ 4913437 w 7484359"/>
                <a:gd name="connsiteY4" fmla="*/ 1775705 h 3204908"/>
                <a:gd name="connsiteX0" fmla="*/ 4926319 w 7483989"/>
                <a:gd name="connsiteY0" fmla="*/ 1966406 h 3215617"/>
                <a:gd name="connsiteX1" fmla="*/ 6191902 w 7483989"/>
                <a:gd name="connsiteY1" fmla="*/ 11711 h 3215617"/>
                <a:gd name="connsiteX2" fmla="*/ 7483989 w 7483989"/>
                <a:gd name="connsiteY2" fmla="*/ 1303798 h 3215617"/>
                <a:gd name="connsiteX3" fmla="*/ 29641 w 7483989"/>
                <a:gd name="connsiteY3" fmla="*/ 3205485 h 3215617"/>
                <a:gd name="connsiteX4" fmla="*/ 4926319 w 7483989"/>
                <a:gd name="connsiteY4" fmla="*/ 1966406 h 3215617"/>
                <a:gd name="connsiteX0" fmla="*/ 4926319 w 7483989"/>
                <a:gd name="connsiteY0" fmla="*/ 2075855 h 3223751"/>
                <a:gd name="connsiteX1" fmla="*/ 6191902 w 7483989"/>
                <a:gd name="connsiteY1" fmla="*/ 15142 h 3223751"/>
                <a:gd name="connsiteX2" fmla="*/ 7483989 w 7483989"/>
                <a:gd name="connsiteY2" fmla="*/ 1307229 h 3223751"/>
                <a:gd name="connsiteX3" fmla="*/ 29641 w 7483989"/>
                <a:gd name="connsiteY3" fmla="*/ 3208916 h 3223751"/>
                <a:gd name="connsiteX4" fmla="*/ 4926319 w 7483989"/>
                <a:gd name="connsiteY4" fmla="*/ 2075855 h 3223751"/>
                <a:gd name="connsiteX0" fmla="*/ 4939206 w 7483623"/>
                <a:gd name="connsiteY0" fmla="*/ 1980072 h 3216547"/>
                <a:gd name="connsiteX1" fmla="*/ 6191536 w 7483623"/>
                <a:gd name="connsiteY1" fmla="*/ 12124 h 3216547"/>
                <a:gd name="connsiteX2" fmla="*/ 7483623 w 7483623"/>
                <a:gd name="connsiteY2" fmla="*/ 1304211 h 3216547"/>
                <a:gd name="connsiteX3" fmla="*/ 29275 w 7483623"/>
                <a:gd name="connsiteY3" fmla="*/ 3205898 h 3216547"/>
                <a:gd name="connsiteX4" fmla="*/ 4939206 w 7483623"/>
                <a:gd name="connsiteY4" fmla="*/ 1980072 h 3216547"/>
                <a:gd name="connsiteX0" fmla="*/ 4916363 w 6231337"/>
                <a:gd name="connsiteY0" fmla="*/ 1973363 h 3257271"/>
                <a:gd name="connsiteX1" fmla="*/ 6168693 w 6231337"/>
                <a:gd name="connsiteY1" fmla="*/ 5415 h 3257271"/>
                <a:gd name="connsiteX2" fmla="*/ 6056049 w 6231337"/>
                <a:gd name="connsiteY2" fmla="*/ 2622719 h 3257271"/>
                <a:gd name="connsiteX3" fmla="*/ 6432 w 6231337"/>
                <a:gd name="connsiteY3" fmla="*/ 3199189 h 3257271"/>
                <a:gd name="connsiteX4" fmla="*/ 4916363 w 6231337"/>
                <a:gd name="connsiteY4" fmla="*/ 1973363 h 3257271"/>
                <a:gd name="connsiteX0" fmla="*/ 4916363 w 6365943"/>
                <a:gd name="connsiteY0" fmla="*/ 11324 h 1252825"/>
                <a:gd name="connsiteX1" fmla="*/ 6056049 w 6365943"/>
                <a:gd name="connsiteY1" fmla="*/ 660680 h 1252825"/>
                <a:gd name="connsiteX2" fmla="*/ 6432 w 6365943"/>
                <a:gd name="connsiteY2" fmla="*/ 1237150 h 1252825"/>
                <a:gd name="connsiteX3" fmla="*/ 4916363 w 6365943"/>
                <a:gd name="connsiteY3" fmla="*/ 11324 h 1252825"/>
                <a:gd name="connsiteX0" fmla="*/ 4915611 w 6295981"/>
                <a:gd name="connsiteY0" fmla="*/ 1829931 h 4121103"/>
                <a:gd name="connsiteX1" fmla="*/ 6055297 w 6295981"/>
                <a:gd name="connsiteY1" fmla="*/ 2479287 h 4121103"/>
                <a:gd name="connsiteX2" fmla="*/ 5680 w 6295981"/>
                <a:gd name="connsiteY2" fmla="*/ 3055757 h 4121103"/>
                <a:gd name="connsiteX3" fmla="*/ 4915611 w 6295981"/>
                <a:gd name="connsiteY3" fmla="*/ 1829931 h 4121103"/>
                <a:gd name="connsiteX0" fmla="*/ 4915611 w 7480254"/>
                <a:gd name="connsiteY0" fmla="*/ 1975323 h 4266495"/>
                <a:gd name="connsiteX1" fmla="*/ 6055297 w 7480254"/>
                <a:gd name="connsiteY1" fmla="*/ 2624679 h 4266495"/>
                <a:gd name="connsiteX2" fmla="*/ 5680 w 7480254"/>
                <a:gd name="connsiteY2" fmla="*/ 3201149 h 4266495"/>
                <a:gd name="connsiteX3" fmla="*/ 4915611 w 7480254"/>
                <a:gd name="connsiteY3" fmla="*/ 1975323 h 4266495"/>
                <a:gd name="connsiteX0" fmla="*/ 4914623 w 7314151"/>
                <a:gd name="connsiteY0" fmla="*/ 1899125 h 4116631"/>
                <a:gd name="connsiteX1" fmla="*/ 6054309 w 7314151"/>
                <a:gd name="connsiteY1" fmla="*/ 2548481 h 4116631"/>
                <a:gd name="connsiteX2" fmla="*/ 4692 w 7314151"/>
                <a:gd name="connsiteY2" fmla="*/ 3124951 h 4116631"/>
                <a:gd name="connsiteX3" fmla="*/ 4914623 w 7314151"/>
                <a:gd name="connsiteY3" fmla="*/ 1899125 h 4116631"/>
                <a:gd name="connsiteX0" fmla="*/ 4914623 w 7493279"/>
                <a:gd name="connsiteY0" fmla="*/ 2075631 h 4293137"/>
                <a:gd name="connsiteX1" fmla="*/ 6054309 w 7493279"/>
                <a:gd name="connsiteY1" fmla="*/ 2724987 h 4293137"/>
                <a:gd name="connsiteX2" fmla="*/ 4692 w 7493279"/>
                <a:gd name="connsiteY2" fmla="*/ 3301457 h 4293137"/>
                <a:gd name="connsiteX3" fmla="*/ 4914623 w 7493279"/>
                <a:gd name="connsiteY3" fmla="*/ 2075631 h 4293137"/>
                <a:gd name="connsiteX0" fmla="*/ 4912395 w 7491051"/>
                <a:gd name="connsiteY0" fmla="*/ 2075631 h 4445643"/>
                <a:gd name="connsiteX1" fmla="*/ 6052081 w 7491051"/>
                <a:gd name="connsiteY1" fmla="*/ 2724987 h 4445643"/>
                <a:gd name="connsiteX2" fmla="*/ 2464 w 7491051"/>
                <a:gd name="connsiteY2" fmla="*/ 3301457 h 4445643"/>
                <a:gd name="connsiteX3" fmla="*/ 4912395 w 7491051"/>
                <a:gd name="connsiteY3" fmla="*/ 2075631 h 4445643"/>
                <a:gd name="connsiteX0" fmla="*/ 4910123 w 7488779"/>
                <a:gd name="connsiteY0" fmla="*/ 2075631 h 4184114"/>
                <a:gd name="connsiteX1" fmla="*/ 6049809 w 7488779"/>
                <a:gd name="connsiteY1" fmla="*/ 2724987 h 4184114"/>
                <a:gd name="connsiteX2" fmla="*/ 192 w 7488779"/>
                <a:gd name="connsiteY2" fmla="*/ 3301457 h 4184114"/>
                <a:gd name="connsiteX3" fmla="*/ 4910123 w 7488779"/>
                <a:gd name="connsiteY3" fmla="*/ 2075631 h 4184114"/>
                <a:gd name="connsiteX0" fmla="*/ 4912527 w 8753344"/>
                <a:gd name="connsiteY0" fmla="*/ 526291 h 1900325"/>
                <a:gd name="connsiteX1" fmla="*/ 6052213 w 8753344"/>
                <a:gd name="connsiteY1" fmla="*/ 1175647 h 1900325"/>
                <a:gd name="connsiteX2" fmla="*/ 2596 w 8753344"/>
                <a:gd name="connsiteY2" fmla="*/ 1752117 h 1900325"/>
                <a:gd name="connsiteX3" fmla="*/ 4912527 w 8753344"/>
                <a:gd name="connsiteY3" fmla="*/ 526291 h 1900325"/>
                <a:gd name="connsiteX0" fmla="*/ 4912527 w 7975501"/>
                <a:gd name="connsiteY0" fmla="*/ 425651 h 1799685"/>
                <a:gd name="connsiteX1" fmla="*/ 6052213 w 7975501"/>
                <a:gd name="connsiteY1" fmla="*/ 1075007 h 1799685"/>
                <a:gd name="connsiteX2" fmla="*/ 2596 w 7975501"/>
                <a:gd name="connsiteY2" fmla="*/ 1651477 h 1799685"/>
                <a:gd name="connsiteX3" fmla="*/ 4912527 w 7975501"/>
                <a:gd name="connsiteY3" fmla="*/ 425651 h 1799685"/>
                <a:gd name="connsiteX0" fmla="*/ 4910156 w 6754535"/>
                <a:gd name="connsiteY0" fmla="*/ 172897 h 1546931"/>
                <a:gd name="connsiteX1" fmla="*/ 6049842 w 6754535"/>
                <a:gd name="connsiteY1" fmla="*/ 822253 h 1546931"/>
                <a:gd name="connsiteX2" fmla="*/ 225 w 6754535"/>
                <a:gd name="connsiteY2" fmla="*/ 1398723 h 1546931"/>
                <a:gd name="connsiteX3" fmla="*/ 4910156 w 6754535"/>
                <a:gd name="connsiteY3" fmla="*/ 172897 h 1546931"/>
                <a:gd name="connsiteX0" fmla="*/ 4910156 w 6324209"/>
                <a:gd name="connsiteY0" fmla="*/ 1706582 h 3080616"/>
                <a:gd name="connsiteX1" fmla="*/ 6049842 w 6324209"/>
                <a:gd name="connsiteY1" fmla="*/ 2355938 h 3080616"/>
                <a:gd name="connsiteX2" fmla="*/ 225 w 6324209"/>
                <a:gd name="connsiteY2" fmla="*/ 2932408 h 3080616"/>
                <a:gd name="connsiteX3" fmla="*/ 4910156 w 6324209"/>
                <a:gd name="connsiteY3" fmla="*/ 1706582 h 3080616"/>
                <a:gd name="connsiteX0" fmla="*/ 4910205 w 6865444"/>
                <a:gd name="connsiteY0" fmla="*/ 1900684 h 3274718"/>
                <a:gd name="connsiteX1" fmla="*/ 6719124 w 6865444"/>
                <a:gd name="connsiteY1" fmla="*/ 5624 h 3274718"/>
                <a:gd name="connsiteX2" fmla="*/ 6049891 w 6865444"/>
                <a:gd name="connsiteY2" fmla="*/ 2550040 h 3274718"/>
                <a:gd name="connsiteX3" fmla="*/ 274 w 6865444"/>
                <a:gd name="connsiteY3" fmla="*/ 3126510 h 3274718"/>
                <a:gd name="connsiteX4" fmla="*/ 4910205 w 6865444"/>
                <a:gd name="connsiteY4" fmla="*/ 1900684 h 3274718"/>
                <a:gd name="connsiteX0" fmla="*/ 4910205 w 7404243"/>
                <a:gd name="connsiteY0" fmla="*/ 1900684 h 3274718"/>
                <a:gd name="connsiteX1" fmla="*/ 6719124 w 7404243"/>
                <a:gd name="connsiteY1" fmla="*/ 5624 h 3274718"/>
                <a:gd name="connsiteX2" fmla="*/ 6049891 w 7404243"/>
                <a:gd name="connsiteY2" fmla="*/ 2550040 h 3274718"/>
                <a:gd name="connsiteX3" fmla="*/ 274 w 7404243"/>
                <a:gd name="connsiteY3" fmla="*/ 3126510 h 3274718"/>
                <a:gd name="connsiteX4" fmla="*/ 4910205 w 7404243"/>
                <a:gd name="connsiteY4" fmla="*/ 1900684 h 3274718"/>
                <a:gd name="connsiteX0" fmla="*/ 4910205 w 7404243"/>
                <a:gd name="connsiteY0" fmla="*/ 1981267 h 3355301"/>
                <a:gd name="connsiteX1" fmla="*/ 6719124 w 7404243"/>
                <a:gd name="connsiteY1" fmla="*/ 86207 h 3355301"/>
                <a:gd name="connsiteX2" fmla="*/ 6049891 w 7404243"/>
                <a:gd name="connsiteY2" fmla="*/ 2630623 h 3355301"/>
                <a:gd name="connsiteX3" fmla="*/ 274 w 7404243"/>
                <a:gd name="connsiteY3" fmla="*/ 3207093 h 3355301"/>
                <a:gd name="connsiteX4" fmla="*/ 4910205 w 7404243"/>
                <a:gd name="connsiteY4" fmla="*/ 1981267 h 3355301"/>
                <a:gd name="connsiteX0" fmla="*/ 4910146 w 7404184"/>
                <a:gd name="connsiteY0" fmla="*/ 1971408 h 3345442"/>
                <a:gd name="connsiteX1" fmla="*/ 6719065 w 7404184"/>
                <a:gd name="connsiteY1" fmla="*/ 76348 h 3345442"/>
                <a:gd name="connsiteX2" fmla="*/ 6049832 w 7404184"/>
                <a:gd name="connsiteY2" fmla="*/ 2620764 h 3345442"/>
                <a:gd name="connsiteX3" fmla="*/ 215 w 7404184"/>
                <a:gd name="connsiteY3" fmla="*/ 3197234 h 3345442"/>
                <a:gd name="connsiteX4" fmla="*/ 4910146 w 7404184"/>
                <a:gd name="connsiteY4" fmla="*/ 1971408 h 3345442"/>
                <a:gd name="connsiteX0" fmla="*/ 4910146 w 7451322"/>
                <a:gd name="connsiteY0" fmla="*/ 1971408 h 3345442"/>
                <a:gd name="connsiteX1" fmla="*/ 6719065 w 7451322"/>
                <a:gd name="connsiteY1" fmla="*/ 76348 h 3345442"/>
                <a:gd name="connsiteX2" fmla="*/ 6049832 w 7451322"/>
                <a:gd name="connsiteY2" fmla="*/ 2620764 h 3345442"/>
                <a:gd name="connsiteX3" fmla="*/ 215 w 7451322"/>
                <a:gd name="connsiteY3" fmla="*/ 3197234 h 3345442"/>
                <a:gd name="connsiteX4" fmla="*/ 4910146 w 7451322"/>
                <a:gd name="connsiteY4" fmla="*/ 1971408 h 3345442"/>
                <a:gd name="connsiteX0" fmla="*/ 4917351 w 7458527"/>
                <a:gd name="connsiteY0" fmla="*/ 1971408 h 3551774"/>
                <a:gd name="connsiteX1" fmla="*/ 6726270 w 7458527"/>
                <a:gd name="connsiteY1" fmla="*/ 76348 h 3551774"/>
                <a:gd name="connsiteX2" fmla="*/ 6057037 w 7458527"/>
                <a:gd name="connsiteY2" fmla="*/ 2620764 h 3551774"/>
                <a:gd name="connsiteX3" fmla="*/ 7420 w 7458527"/>
                <a:gd name="connsiteY3" fmla="*/ 3197234 h 3551774"/>
                <a:gd name="connsiteX4" fmla="*/ 4917351 w 7458527"/>
                <a:gd name="connsiteY4" fmla="*/ 1971408 h 3551774"/>
                <a:gd name="connsiteX0" fmla="*/ 4917351 w 7458527"/>
                <a:gd name="connsiteY0" fmla="*/ 1971408 h 4207893"/>
                <a:gd name="connsiteX1" fmla="*/ 6726270 w 7458527"/>
                <a:gd name="connsiteY1" fmla="*/ 76348 h 4207893"/>
                <a:gd name="connsiteX2" fmla="*/ 6057037 w 7458527"/>
                <a:gd name="connsiteY2" fmla="*/ 2620764 h 4207893"/>
                <a:gd name="connsiteX3" fmla="*/ 7420 w 7458527"/>
                <a:gd name="connsiteY3" fmla="*/ 3197234 h 4207893"/>
                <a:gd name="connsiteX4" fmla="*/ 4917351 w 7458527"/>
                <a:gd name="connsiteY4" fmla="*/ 1971408 h 4207893"/>
                <a:gd name="connsiteX0" fmla="*/ 4917351 w 7458527"/>
                <a:gd name="connsiteY0" fmla="*/ 2015798 h 4252283"/>
                <a:gd name="connsiteX1" fmla="*/ 6726270 w 7458527"/>
                <a:gd name="connsiteY1" fmla="*/ 120738 h 4252283"/>
                <a:gd name="connsiteX2" fmla="*/ 6057037 w 7458527"/>
                <a:gd name="connsiteY2" fmla="*/ 2665154 h 4252283"/>
                <a:gd name="connsiteX3" fmla="*/ 7420 w 7458527"/>
                <a:gd name="connsiteY3" fmla="*/ 3241624 h 4252283"/>
                <a:gd name="connsiteX4" fmla="*/ 4917351 w 7458527"/>
                <a:gd name="connsiteY4" fmla="*/ 2015798 h 4252283"/>
                <a:gd name="connsiteX0" fmla="*/ 4917351 w 7458527"/>
                <a:gd name="connsiteY0" fmla="*/ 2012180 h 4248665"/>
                <a:gd name="connsiteX1" fmla="*/ 6726270 w 7458527"/>
                <a:gd name="connsiteY1" fmla="*/ 117120 h 4248665"/>
                <a:gd name="connsiteX2" fmla="*/ 6057037 w 7458527"/>
                <a:gd name="connsiteY2" fmla="*/ 2661536 h 4248665"/>
                <a:gd name="connsiteX3" fmla="*/ 7420 w 7458527"/>
                <a:gd name="connsiteY3" fmla="*/ 3238006 h 4248665"/>
                <a:gd name="connsiteX4" fmla="*/ 4917351 w 7458527"/>
                <a:gd name="connsiteY4" fmla="*/ 2012180 h 4248665"/>
                <a:gd name="connsiteX0" fmla="*/ 4917351 w 7475326"/>
                <a:gd name="connsiteY0" fmla="*/ 2012180 h 4248665"/>
                <a:gd name="connsiteX1" fmla="*/ 6726270 w 7475326"/>
                <a:gd name="connsiteY1" fmla="*/ 117120 h 4248665"/>
                <a:gd name="connsiteX2" fmla="*/ 6057037 w 7475326"/>
                <a:gd name="connsiteY2" fmla="*/ 2661536 h 4248665"/>
                <a:gd name="connsiteX3" fmla="*/ 7420 w 7475326"/>
                <a:gd name="connsiteY3" fmla="*/ 3238006 h 4248665"/>
                <a:gd name="connsiteX4" fmla="*/ 4917351 w 7475326"/>
                <a:gd name="connsiteY4" fmla="*/ 2012180 h 4248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5326" h="4248665">
                  <a:moveTo>
                    <a:pt x="4917351" y="2012180"/>
                  </a:moveTo>
                  <a:cubicBezTo>
                    <a:pt x="4951309" y="1796832"/>
                    <a:pt x="4517022" y="-543556"/>
                    <a:pt x="6726270" y="117120"/>
                  </a:cubicBezTo>
                  <a:cubicBezTo>
                    <a:pt x="8173518" y="941626"/>
                    <a:pt x="7287970" y="2611288"/>
                    <a:pt x="6057037" y="2661536"/>
                  </a:cubicBezTo>
                  <a:cubicBezTo>
                    <a:pt x="6705565" y="5132790"/>
                    <a:pt x="235468" y="4222532"/>
                    <a:pt x="7420" y="3238006"/>
                  </a:cubicBezTo>
                  <a:cubicBezTo>
                    <a:pt x="-220628" y="2253480"/>
                    <a:pt x="4883393" y="2227528"/>
                    <a:pt x="4917351" y="2012180"/>
                  </a:cubicBezTo>
                  <a:close/>
                </a:path>
              </a:pathLst>
            </a:custGeom>
            <a:gradFill>
              <a:gsLst>
                <a:gs pos="0">
                  <a:srgbClr val="ED7D31"/>
                </a:gs>
                <a:gs pos="31000">
                  <a:srgbClr val="ED7D31">
                    <a:lumMod val="60000"/>
                    <a:lumOff val="40000"/>
                  </a:srgbClr>
                </a:gs>
              </a:gsLst>
              <a:lin ang="114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C8295A12-7486-F69E-C8E7-2BB64B994EBD}"/>
                </a:ext>
              </a:extLst>
            </p:cNvPr>
            <p:cNvSpPr/>
            <p:nvPr/>
          </p:nvSpPr>
          <p:spPr>
            <a:xfrm>
              <a:off x="2474036" y="2107884"/>
              <a:ext cx="4653652" cy="3645233"/>
            </a:xfrm>
            <a:custGeom>
              <a:avLst/>
              <a:gdLst>
                <a:gd name="connsiteX0" fmla="*/ 0 w 1714500"/>
                <a:gd name="connsiteY0" fmla="*/ 0 h 228600"/>
                <a:gd name="connsiteX1" fmla="*/ 1714500 w 1714500"/>
                <a:gd name="connsiteY1" fmla="*/ 0 h 228600"/>
                <a:gd name="connsiteX2" fmla="*/ 1714500 w 1714500"/>
                <a:gd name="connsiteY2" fmla="*/ 228600 h 228600"/>
                <a:gd name="connsiteX3" fmla="*/ 0 w 1714500"/>
                <a:gd name="connsiteY3" fmla="*/ 228600 h 228600"/>
                <a:gd name="connsiteX4" fmla="*/ 0 w 1714500"/>
                <a:gd name="connsiteY4" fmla="*/ 0 h 228600"/>
                <a:gd name="connsiteX0" fmla="*/ 0 w 1816100"/>
                <a:gd name="connsiteY0" fmla="*/ 0 h 2832100"/>
                <a:gd name="connsiteX1" fmla="*/ 1816100 w 1816100"/>
                <a:gd name="connsiteY1" fmla="*/ 2603500 h 2832100"/>
                <a:gd name="connsiteX2" fmla="*/ 1816100 w 1816100"/>
                <a:gd name="connsiteY2" fmla="*/ 2832100 h 2832100"/>
                <a:gd name="connsiteX3" fmla="*/ 101600 w 1816100"/>
                <a:gd name="connsiteY3" fmla="*/ 2832100 h 2832100"/>
                <a:gd name="connsiteX4" fmla="*/ 0 w 1816100"/>
                <a:gd name="connsiteY4" fmla="*/ 0 h 2832100"/>
                <a:gd name="connsiteX0" fmla="*/ 0 w 1816100"/>
                <a:gd name="connsiteY0" fmla="*/ 0 h 2832100"/>
                <a:gd name="connsiteX1" fmla="*/ 1397000 w 1816100"/>
                <a:gd name="connsiteY1" fmla="*/ 88900 h 2832100"/>
                <a:gd name="connsiteX2" fmla="*/ 1816100 w 1816100"/>
                <a:gd name="connsiteY2" fmla="*/ 2832100 h 2832100"/>
                <a:gd name="connsiteX3" fmla="*/ 101600 w 1816100"/>
                <a:gd name="connsiteY3" fmla="*/ 2832100 h 2832100"/>
                <a:gd name="connsiteX4" fmla="*/ 0 w 1816100"/>
                <a:gd name="connsiteY4" fmla="*/ 0 h 2832100"/>
                <a:gd name="connsiteX0" fmla="*/ 0 w 2019300"/>
                <a:gd name="connsiteY0" fmla="*/ 596900 h 2743200"/>
                <a:gd name="connsiteX1" fmla="*/ 1600200 w 2019300"/>
                <a:gd name="connsiteY1" fmla="*/ 0 h 2743200"/>
                <a:gd name="connsiteX2" fmla="*/ 2019300 w 2019300"/>
                <a:gd name="connsiteY2" fmla="*/ 2743200 h 2743200"/>
                <a:gd name="connsiteX3" fmla="*/ 304800 w 2019300"/>
                <a:gd name="connsiteY3" fmla="*/ 2743200 h 2743200"/>
                <a:gd name="connsiteX4" fmla="*/ 0 w 2019300"/>
                <a:gd name="connsiteY4" fmla="*/ 596900 h 2743200"/>
                <a:gd name="connsiteX0" fmla="*/ 0 w 2019300"/>
                <a:gd name="connsiteY0" fmla="*/ 596900 h 2844800"/>
                <a:gd name="connsiteX1" fmla="*/ 1600200 w 2019300"/>
                <a:gd name="connsiteY1" fmla="*/ 0 h 2844800"/>
                <a:gd name="connsiteX2" fmla="*/ 2019300 w 2019300"/>
                <a:gd name="connsiteY2" fmla="*/ 2743200 h 2844800"/>
                <a:gd name="connsiteX3" fmla="*/ 304800 w 2019300"/>
                <a:gd name="connsiteY3" fmla="*/ 2743200 h 2844800"/>
                <a:gd name="connsiteX4" fmla="*/ 0 w 2019300"/>
                <a:gd name="connsiteY4" fmla="*/ 596900 h 2844800"/>
                <a:gd name="connsiteX0" fmla="*/ 0 w 2019300"/>
                <a:gd name="connsiteY0" fmla="*/ 596900 h 2875182"/>
                <a:gd name="connsiteX1" fmla="*/ 1600200 w 2019300"/>
                <a:gd name="connsiteY1" fmla="*/ 0 h 2875182"/>
                <a:gd name="connsiteX2" fmla="*/ 2019300 w 2019300"/>
                <a:gd name="connsiteY2" fmla="*/ 2743200 h 2875182"/>
                <a:gd name="connsiteX3" fmla="*/ 304800 w 2019300"/>
                <a:gd name="connsiteY3" fmla="*/ 2743200 h 2875182"/>
                <a:gd name="connsiteX4" fmla="*/ 0 w 2019300"/>
                <a:gd name="connsiteY4" fmla="*/ 596900 h 2875182"/>
                <a:gd name="connsiteX0" fmla="*/ 0 w 2279202"/>
                <a:gd name="connsiteY0" fmla="*/ 596900 h 2875182"/>
                <a:gd name="connsiteX1" fmla="*/ 1600200 w 2279202"/>
                <a:gd name="connsiteY1" fmla="*/ 0 h 2875182"/>
                <a:gd name="connsiteX2" fmla="*/ 2019300 w 2279202"/>
                <a:gd name="connsiteY2" fmla="*/ 2743200 h 2875182"/>
                <a:gd name="connsiteX3" fmla="*/ 304800 w 2279202"/>
                <a:gd name="connsiteY3" fmla="*/ 2743200 h 2875182"/>
                <a:gd name="connsiteX4" fmla="*/ 0 w 2279202"/>
                <a:gd name="connsiteY4" fmla="*/ 596900 h 2875182"/>
                <a:gd name="connsiteX0" fmla="*/ 0 w 2301689"/>
                <a:gd name="connsiteY0" fmla="*/ 596900 h 2875182"/>
                <a:gd name="connsiteX1" fmla="*/ 1600200 w 2301689"/>
                <a:gd name="connsiteY1" fmla="*/ 0 h 2875182"/>
                <a:gd name="connsiteX2" fmla="*/ 2019300 w 2301689"/>
                <a:gd name="connsiteY2" fmla="*/ 2743200 h 2875182"/>
                <a:gd name="connsiteX3" fmla="*/ 304800 w 2301689"/>
                <a:gd name="connsiteY3" fmla="*/ 2743200 h 2875182"/>
                <a:gd name="connsiteX4" fmla="*/ 0 w 2301689"/>
                <a:gd name="connsiteY4" fmla="*/ 596900 h 2875182"/>
                <a:gd name="connsiteX0" fmla="*/ 1300593 w 3602282"/>
                <a:gd name="connsiteY0" fmla="*/ 990600 h 3268882"/>
                <a:gd name="connsiteX1" fmla="*/ 30593 w 3602282"/>
                <a:gd name="connsiteY1" fmla="*/ 0 h 3268882"/>
                <a:gd name="connsiteX2" fmla="*/ 2900793 w 3602282"/>
                <a:gd name="connsiteY2" fmla="*/ 393700 h 3268882"/>
                <a:gd name="connsiteX3" fmla="*/ 3319893 w 3602282"/>
                <a:gd name="connsiteY3" fmla="*/ 3136900 h 3268882"/>
                <a:gd name="connsiteX4" fmla="*/ 1605393 w 3602282"/>
                <a:gd name="connsiteY4" fmla="*/ 3136900 h 3268882"/>
                <a:gd name="connsiteX5" fmla="*/ 1300593 w 3602282"/>
                <a:gd name="connsiteY5" fmla="*/ 990600 h 3268882"/>
                <a:gd name="connsiteX0" fmla="*/ 1636356 w 3938045"/>
                <a:gd name="connsiteY0" fmla="*/ 990600 h 3268882"/>
                <a:gd name="connsiteX1" fmla="*/ 112356 w 3938045"/>
                <a:gd name="connsiteY1" fmla="*/ 1524000 h 3268882"/>
                <a:gd name="connsiteX2" fmla="*/ 366356 w 3938045"/>
                <a:gd name="connsiteY2" fmla="*/ 0 h 3268882"/>
                <a:gd name="connsiteX3" fmla="*/ 3236556 w 3938045"/>
                <a:gd name="connsiteY3" fmla="*/ 393700 h 3268882"/>
                <a:gd name="connsiteX4" fmla="*/ 3655656 w 3938045"/>
                <a:gd name="connsiteY4" fmla="*/ 3136900 h 3268882"/>
                <a:gd name="connsiteX5" fmla="*/ 1941156 w 3938045"/>
                <a:gd name="connsiteY5" fmla="*/ 3136900 h 3268882"/>
                <a:gd name="connsiteX6" fmla="*/ 1636356 w 3938045"/>
                <a:gd name="connsiteY6" fmla="*/ 990600 h 3268882"/>
                <a:gd name="connsiteX0" fmla="*/ 1636356 w 3938045"/>
                <a:gd name="connsiteY0" fmla="*/ 1149884 h 3428166"/>
                <a:gd name="connsiteX1" fmla="*/ 112356 w 3938045"/>
                <a:gd name="connsiteY1" fmla="*/ 1683284 h 3428166"/>
                <a:gd name="connsiteX2" fmla="*/ 366356 w 3938045"/>
                <a:gd name="connsiteY2" fmla="*/ 159284 h 3428166"/>
                <a:gd name="connsiteX3" fmla="*/ 3236556 w 3938045"/>
                <a:gd name="connsiteY3" fmla="*/ 552984 h 3428166"/>
                <a:gd name="connsiteX4" fmla="*/ 3655656 w 3938045"/>
                <a:gd name="connsiteY4" fmla="*/ 3296184 h 3428166"/>
                <a:gd name="connsiteX5" fmla="*/ 1941156 w 3938045"/>
                <a:gd name="connsiteY5" fmla="*/ 3296184 h 3428166"/>
                <a:gd name="connsiteX6" fmla="*/ 1636356 w 3938045"/>
                <a:gd name="connsiteY6" fmla="*/ 1149884 h 3428166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10040 w 3911729"/>
                <a:gd name="connsiteY0" fmla="*/ 1308416 h 3586698"/>
                <a:gd name="connsiteX1" fmla="*/ 124140 w 3911729"/>
                <a:gd name="connsiteY1" fmla="*/ 1879916 h 3586698"/>
                <a:gd name="connsiteX2" fmla="*/ 340040 w 3911729"/>
                <a:gd name="connsiteY2" fmla="*/ 317816 h 3586698"/>
                <a:gd name="connsiteX3" fmla="*/ 3210240 w 3911729"/>
                <a:gd name="connsiteY3" fmla="*/ 711516 h 3586698"/>
                <a:gd name="connsiteX4" fmla="*/ 3629340 w 3911729"/>
                <a:gd name="connsiteY4" fmla="*/ 3454716 h 3586698"/>
                <a:gd name="connsiteX5" fmla="*/ 1914840 w 3911729"/>
                <a:gd name="connsiteY5" fmla="*/ 3454716 h 3586698"/>
                <a:gd name="connsiteX6" fmla="*/ 1610040 w 3911729"/>
                <a:gd name="connsiteY6" fmla="*/ 1308416 h 3586698"/>
                <a:gd name="connsiteX0" fmla="*/ 2186368 w 4488057"/>
                <a:gd name="connsiteY0" fmla="*/ 1308416 h 3586698"/>
                <a:gd name="connsiteX1" fmla="*/ 700468 w 4488057"/>
                <a:gd name="connsiteY1" fmla="*/ 1879916 h 3586698"/>
                <a:gd name="connsiteX2" fmla="*/ 1969 w 4488057"/>
                <a:gd name="connsiteY2" fmla="*/ 2972116 h 3586698"/>
                <a:gd name="connsiteX3" fmla="*/ 916368 w 4488057"/>
                <a:gd name="connsiteY3" fmla="*/ 317816 h 3586698"/>
                <a:gd name="connsiteX4" fmla="*/ 3786568 w 4488057"/>
                <a:gd name="connsiteY4" fmla="*/ 711516 h 3586698"/>
                <a:gd name="connsiteX5" fmla="*/ 4205668 w 4488057"/>
                <a:gd name="connsiteY5" fmla="*/ 3454716 h 3586698"/>
                <a:gd name="connsiteX6" fmla="*/ 2491168 w 4488057"/>
                <a:gd name="connsiteY6" fmla="*/ 3454716 h 3586698"/>
                <a:gd name="connsiteX7" fmla="*/ 2186368 w 4488057"/>
                <a:gd name="connsiteY7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67564 w 4653652"/>
                <a:gd name="connsiteY2" fmla="*/ 2972116 h 3586698"/>
                <a:gd name="connsiteX3" fmla="*/ 1081963 w 4653652"/>
                <a:gd name="connsiteY3" fmla="*/ 317816 h 3586698"/>
                <a:gd name="connsiteX4" fmla="*/ 3952163 w 4653652"/>
                <a:gd name="connsiteY4" fmla="*/ 711516 h 3586698"/>
                <a:gd name="connsiteX5" fmla="*/ 4371263 w 4653652"/>
                <a:gd name="connsiteY5" fmla="*/ 3454716 h 3586698"/>
                <a:gd name="connsiteX6" fmla="*/ 2656763 w 4653652"/>
                <a:gd name="connsiteY6" fmla="*/ 3454716 h 3586698"/>
                <a:gd name="connsiteX7" fmla="*/ 2351963 w 4653652"/>
                <a:gd name="connsiteY7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96264 w 4653652"/>
                <a:gd name="connsiteY2" fmla="*/ 27689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96264 w 4653652"/>
                <a:gd name="connsiteY2" fmla="*/ 27689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635680"/>
                <a:gd name="connsiteX1" fmla="*/ 866063 w 4653652"/>
                <a:gd name="connsiteY1" fmla="*/ 1879916 h 3635680"/>
                <a:gd name="connsiteX2" fmla="*/ 1196264 w 4653652"/>
                <a:gd name="connsiteY2" fmla="*/ 2768916 h 3635680"/>
                <a:gd name="connsiteX3" fmla="*/ 1996364 w 4653652"/>
                <a:gd name="connsiteY3" fmla="*/ 3632516 h 3635680"/>
                <a:gd name="connsiteX4" fmla="*/ 167564 w 4653652"/>
                <a:gd name="connsiteY4" fmla="*/ 2972116 h 3635680"/>
                <a:gd name="connsiteX5" fmla="*/ 1081963 w 4653652"/>
                <a:gd name="connsiteY5" fmla="*/ 317816 h 3635680"/>
                <a:gd name="connsiteX6" fmla="*/ 3952163 w 4653652"/>
                <a:gd name="connsiteY6" fmla="*/ 711516 h 3635680"/>
                <a:gd name="connsiteX7" fmla="*/ 4371263 w 4653652"/>
                <a:gd name="connsiteY7" fmla="*/ 3454716 h 3635680"/>
                <a:gd name="connsiteX8" fmla="*/ 2656763 w 4653652"/>
                <a:gd name="connsiteY8" fmla="*/ 3454716 h 3635680"/>
                <a:gd name="connsiteX9" fmla="*/ 2351963 w 4653652"/>
                <a:gd name="connsiteY9" fmla="*/ 1308416 h 3635680"/>
                <a:gd name="connsiteX0" fmla="*/ 2351963 w 4653652"/>
                <a:gd name="connsiteY0" fmla="*/ 1308416 h 3670629"/>
                <a:gd name="connsiteX1" fmla="*/ 866063 w 4653652"/>
                <a:gd name="connsiteY1" fmla="*/ 1879916 h 3670629"/>
                <a:gd name="connsiteX2" fmla="*/ 1196264 w 4653652"/>
                <a:gd name="connsiteY2" fmla="*/ 2768916 h 3670629"/>
                <a:gd name="connsiteX3" fmla="*/ 1996364 w 4653652"/>
                <a:gd name="connsiteY3" fmla="*/ 3632516 h 3670629"/>
                <a:gd name="connsiteX4" fmla="*/ 167564 w 4653652"/>
                <a:gd name="connsiteY4" fmla="*/ 2972116 h 3670629"/>
                <a:gd name="connsiteX5" fmla="*/ 1081963 w 4653652"/>
                <a:gd name="connsiteY5" fmla="*/ 317816 h 3670629"/>
                <a:gd name="connsiteX6" fmla="*/ 3952163 w 4653652"/>
                <a:gd name="connsiteY6" fmla="*/ 711516 h 3670629"/>
                <a:gd name="connsiteX7" fmla="*/ 4371263 w 4653652"/>
                <a:gd name="connsiteY7" fmla="*/ 3454716 h 3670629"/>
                <a:gd name="connsiteX8" fmla="*/ 2656763 w 4653652"/>
                <a:gd name="connsiteY8" fmla="*/ 3454716 h 3670629"/>
                <a:gd name="connsiteX9" fmla="*/ 2351963 w 4653652"/>
                <a:gd name="connsiteY9" fmla="*/ 1308416 h 3670629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872664 w 4653652"/>
                <a:gd name="connsiteY4" fmla="*/ 2464116 h 3645233"/>
                <a:gd name="connsiteX5" fmla="*/ 1996364 w 4653652"/>
                <a:gd name="connsiteY5" fmla="*/ 3632516 h 3645233"/>
                <a:gd name="connsiteX6" fmla="*/ 167564 w 4653652"/>
                <a:gd name="connsiteY6" fmla="*/ 2972116 h 3645233"/>
                <a:gd name="connsiteX7" fmla="*/ 1081963 w 4653652"/>
                <a:gd name="connsiteY7" fmla="*/ 317816 h 3645233"/>
                <a:gd name="connsiteX8" fmla="*/ 3952163 w 4653652"/>
                <a:gd name="connsiteY8" fmla="*/ 711516 h 3645233"/>
                <a:gd name="connsiteX9" fmla="*/ 4371263 w 4653652"/>
                <a:gd name="connsiteY9" fmla="*/ 3454716 h 3645233"/>
                <a:gd name="connsiteX10" fmla="*/ 2656763 w 4653652"/>
                <a:gd name="connsiteY10" fmla="*/ 3454716 h 3645233"/>
                <a:gd name="connsiteX11" fmla="*/ 2351963 w 4653652"/>
                <a:gd name="connsiteY11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872664 w 4653652"/>
                <a:gd name="connsiteY4" fmla="*/ 2464116 h 3645233"/>
                <a:gd name="connsiteX5" fmla="*/ 1996364 w 4653652"/>
                <a:gd name="connsiteY5" fmla="*/ 3632516 h 3645233"/>
                <a:gd name="connsiteX6" fmla="*/ 167564 w 4653652"/>
                <a:gd name="connsiteY6" fmla="*/ 2972116 h 3645233"/>
                <a:gd name="connsiteX7" fmla="*/ 1081963 w 4653652"/>
                <a:gd name="connsiteY7" fmla="*/ 317816 h 3645233"/>
                <a:gd name="connsiteX8" fmla="*/ 3952163 w 4653652"/>
                <a:gd name="connsiteY8" fmla="*/ 711516 h 3645233"/>
                <a:gd name="connsiteX9" fmla="*/ 4371263 w 4653652"/>
                <a:gd name="connsiteY9" fmla="*/ 3454716 h 3645233"/>
                <a:gd name="connsiteX10" fmla="*/ 2656763 w 4653652"/>
                <a:gd name="connsiteY10" fmla="*/ 3454716 h 3645233"/>
                <a:gd name="connsiteX11" fmla="*/ 2351963 w 4653652"/>
                <a:gd name="connsiteY11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51864 w 4653652"/>
                <a:gd name="connsiteY5" fmla="*/ 13338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51864 w 4653652"/>
                <a:gd name="connsiteY5" fmla="*/ 13338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26464 w 4653652"/>
                <a:gd name="connsiteY5" fmla="*/ 13211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5264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197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843964 w 4653652"/>
                <a:gd name="connsiteY7" fmla="*/ 1689416 h 3645233"/>
                <a:gd name="connsiteX8" fmla="*/ 2301164 w 4653652"/>
                <a:gd name="connsiteY8" fmla="*/ 2159316 h 3645233"/>
                <a:gd name="connsiteX9" fmla="*/ 1475664 w 4653652"/>
                <a:gd name="connsiteY9" fmla="*/ 2819716 h 3645233"/>
                <a:gd name="connsiteX10" fmla="*/ 1450264 w 4653652"/>
                <a:gd name="connsiteY10" fmla="*/ 1321116 h 3645233"/>
                <a:gd name="connsiteX11" fmla="*/ 2872664 w 4653652"/>
                <a:gd name="connsiteY11" fmla="*/ 2464116 h 3645233"/>
                <a:gd name="connsiteX12" fmla="*/ 1996364 w 4653652"/>
                <a:gd name="connsiteY12" fmla="*/ 3632516 h 3645233"/>
                <a:gd name="connsiteX13" fmla="*/ 167564 w 4653652"/>
                <a:gd name="connsiteY13" fmla="*/ 2972116 h 3645233"/>
                <a:gd name="connsiteX14" fmla="*/ 1081963 w 4653652"/>
                <a:gd name="connsiteY14" fmla="*/ 317816 h 3645233"/>
                <a:gd name="connsiteX15" fmla="*/ 3952163 w 4653652"/>
                <a:gd name="connsiteY15" fmla="*/ 711516 h 3645233"/>
                <a:gd name="connsiteX16" fmla="*/ 4371263 w 4653652"/>
                <a:gd name="connsiteY16" fmla="*/ 3454716 h 3645233"/>
                <a:gd name="connsiteX17" fmla="*/ 2656763 w 4653652"/>
                <a:gd name="connsiteY17" fmla="*/ 3454716 h 3645233"/>
                <a:gd name="connsiteX18" fmla="*/ 2351963 w 4653652"/>
                <a:gd name="connsiteY18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843964 w 4653652"/>
                <a:gd name="connsiteY7" fmla="*/ 1689416 h 3645233"/>
                <a:gd name="connsiteX8" fmla="*/ 2301164 w 4653652"/>
                <a:gd name="connsiteY8" fmla="*/ 2159316 h 3645233"/>
                <a:gd name="connsiteX9" fmla="*/ 1475664 w 4653652"/>
                <a:gd name="connsiteY9" fmla="*/ 2819716 h 3645233"/>
                <a:gd name="connsiteX10" fmla="*/ 1450264 w 4653652"/>
                <a:gd name="connsiteY10" fmla="*/ 1321116 h 3645233"/>
                <a:gd name="connsiteX11" fmla="*/ 2872664 w 4653652"/>
                <a:gd name="connsiteY11" fmla="*/ 2464116 h 3645233"/>
                <a:gd name="connsiteX12" fmla="*/ 1996364 w 4653652"/>
                <a:gd name="connsiteY12" fmla="*/ 3632516 h 3645233"/>
                <a:gd name="connsiteX13" fmla="*/ 167564 w 4653652"/>
                <a:gd name="connsiteY13" fmla="*/ 2972116 h 3645233"/>
                <a:gd name="connsiteX14" fmla="*/ 1081963 w 4653652"/>
                <a:gd name="connsiteY14" fmla="*/ 317816 h 3645233"/>
                <a:gd name="connsiteX15" fmla="*/ 3952163 w 4653652"/>
                <a:gd name="connsiteY15" fmla="*/ 711516 h 3645233"/>
                <a:gd name="connsiteX16" fmla="*/ 4371263 w 4653652"/>
                <a:gd name="connsiteY16" fmla="*/ 3454716 h 3645233"/>
                <a:gd name="connsiteX17" fmla="*/ 2656763 w 4653652"/>
                <a:gd name="connsiteY17" fmla="*/ 3454716 h 3645233"/>
                <a:gd name="connsiteX18" fmla="*/ 2351963 w 4653652"/>
                <a:gd name="connsiteY18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75664 w 4653652"/>
                <a:gd name="connsiteY7" fmla="*/ 1867216 h 3645233"/>
                <a:gd name="connsiteX8" fmla="*/ 1843964 w 4653652"/>
                <a:gd name="connsiteY8" fmla="*/ 1689416 h 3645233"/>
                <a:gd name="connsiteX9" fmla="*/ 2301164 w 4653652"/>
                <a:gd name="connsiteY9" fmla="*/ 2159316 h 3645233"/>
                <a:gd name="connsiteX10" fmla="*/ 1475664 w 4653652"/>
                <a:gd name="connsiteY10" fmla="*/ 2819716 h 3645233"/>
                <a:gd name="connsiteX11" fmla="*/ 1450264 w 4653652"/>
                <a:gd name="connsiteY11" fmla="*/ 1321116 h 3645233"/>
                <a:gd name="connsiteX12" fmla="*/ 2872664 w 4653652"/>
                <a:gd name="connsiteY12" fmla="*/ 2464116 h 3645233"/>
                <a:gd name="connsiteX13" fmla="*/ 1996364 w 4653652"/>
                <a:gd name="connsiteY13" fmla="*/ 3632516 h 3645233"/>
                <a:gd name="connsiteX14" fmla="*/ 167564 w 4653652"/>
                <a:gd name="connsiteY14" fmla="*/ 2972116 h 3645233"/>
                <a:gd name="connsiteX15" fmla="*/ 1081963 w 4653652"/>
                <a:gd name="connsiteY15" fmla="*/ 317816 h 3645233"/>
                <a:gd name="connsiteX16" fmla="*/ 3952163 w 4653652"/>
                <a:gd name="connsiteY16" fmla="*/ 711516 h 3645233"/>
                <a:gd name="connsiteX17" fmla="*/ 4371263 w 4653652"/>
                <a:gd name="connsiteY17" fmla="*/ 3454716 h 3645233"/>
                <a:gd name="connsiteX18" fmla="*/ 2656763 w 4653652"/>
                <a:gd name="connsiteY18" fmla="*/ 3454716 h 3645233"/>
                <a:gd name="connsiteX19" fmla="*/ 2351963 w 4653652"/>
                <a:gd name="connsiteY19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1803716 h 3645233"/>
                <a:gd name="connsiteX8" fmla="*/ 1843964 w 4653652"/>
                <a:gd name="connsiteY8" fmla="*/ 1689416 h 3645233"/>
                <a:gd name="connsiteX9" fmla="*/ 2301164 w 4653652"/>
                <a:gd name="connsiteY9" fmla="*/ 2159316 h 3645233"/>
                <a:gd name="connsiteX10" fmla="*/ 1475664 w 4653652"/>
                <a:gd name="connsiteY10" fmla="*/ 2819716 h 3645233"/>
                <a:gd name="connsiteX11" fmla="*/ 1450264 w 4653652"/>
                <a:gd name="connsiteY11" fmla="*/ 1321116 h 3645233"/>
                <a:gd name="connsiteX12" fmla="*/ 2872664 w 4653652"/>
                <a:gd name="connsiteY12" fmla="*/ 2464116 h 3645233"/>
                <a:gd name="connsiteX13" fmla="*/ 1996364 w 4653652"/>
                <a:gd name="connsiteY13" fmla="*/ 3632516 h 3645233"/>
                <a:gd name="connsiteX14" fmla="*/ 167564 w 4653652"/>
                <a:gd name="connsiteY14" fmla="*/ 2972116 h 3645233"/>
                <a:gd name="connsiteX15" fmla="*/ 1081963 w 4653652"/>
                <a:gd name="connsiteY15" fmla="*/ 317816 h 3645233"/>
                <a:gd name="connsiteX16" fmla="*/ 3952163 w 4653652"/>
                <a:gd name="connsiteY16" fmla="*/ 711516 h 3645233"/>
                <a:gd name="connsiteX17" fmla="*/ 4371263 w 4653652"/>
                <a:gd name="connsiteY17" fmla="*/ 3454716 h 3645233"/>
                <a:gd name="connsiteX18" fmla="*/ 2656763 w 4653652"/>
                <a:gd name="connsiteY18" fmla="*/ 3454716 h 3645233"/>
                <a:gd name="connsiteX19" fmla="*/ 2351963 w 4653652"/>
                <a:gd name="connsiteY19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526464 w 4653652"/>
                <a:gd name="connsiteY7" fmla="*/ 21720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88364 w 4653652"/>
                <a:gd name="connsiteY7" fmla="*/ 22101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88364 w 4653652"/>
                <a:gd name="connsiteY7" fmla="*/ 22101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97813 w 4653652"/>
                <a:gd name="connsiteY1" fmla="*/ 19053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97813 w 4653652"/>
                <a:gd name="connsiteY1" fmla="*/ 19053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50364 w 4653652"/>
                <a:gd name="connsiteY3" fmla="*/ 25911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50364 w 4653652"/>
                <a:gd name="connsiteY3" fmla="*/ 25911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3414 w 4653652"/>
                <a:gd name="connsiteY2" fmla="*/ 27181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3414 w 4653652"/>
                <a:gd name="connsiteY2" fmla="*/ 27181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53652" h="3645233">
                  <a:moveTo>
                    <a:pt x="2351963" y="1308416"/>
                  </a:moveTo>
                  <a:cubicBezTo>
                    <a:pt x="1810096" y="1081933"/>
                    <a:pt x="1090430" y="1276666"/>
                    <a:pt x="859713" y="1860866"/>
                  </a:cubicBezTo>
                  <a:cubicBezTo>
                    <a:pt x="741180" y="2406966"/>
                    <a:pt x="1242036" y="2625777"/>
                    <a:pt x="1290720" y="2718910"/>
                  </a:cubicBezTo>
                  <a:cubicBezTo>
                    <a:pt x="1387294" y="2824479"/>
                    <a:pt x="1736808" y="2893271"/>
                    <a:pt x="2219408" y="2580004"/>
                  </a:cubicBezTo>
                  <a:cubicBezTo>
                    <a:pt x="2367575" y="2478404"/>
                    <a:pt x="2411231" y="1918016"/>
                    <a:pt x="2148764" y="1727516"/>
                  </a:cubicBezTo>
                  <a:cubicBezTo>
                    <a:pt x="2060922" y="1599458"/>
                    <a:pt x="1247064" y="1630149"/>
                    <a:pt x="1412164" y="2083116"/>
                  </a:cubicBezTo>
                  <a:cubicBezTo>
                    <a:pt x="1363481" y="2212233"/>
                    <a:pt x="1668281" y="2392149"/>
                    <a:pt x="1831264" y="2159316"/>
                  </a:cubicBezTo>
                  <a:cubicBezTo>
                    <a:pt x="1860897" y="2138149"/>
                    <a:pt x="1657697" y="2377333"/>
                    <a:pt x="1462964" y="2197416"/>
                  </a:cubicBezTo>
                  <a:cubicBezTo>
                    <a:pt x="1325381" y="2087349"/>
                    <a:pt x="1420631" y="1848166"/>
                    <a:pt x="1462964" y="1803716"/>
                  </a:cubicBezTo>
                  <a:cubicBezTo>
                    <a:pt x="1505297" y="1759266"/>
                    <a:pt x="1566945" y="1689945"/>
                    <a:pt x="1853489" y="1660047"/>
                  </a:cubicBezTo>
                  <a:cubicBezTo>
                    <a:pt x="2185806" y="1590197"/>
                    <a:pt x="2354081" y="1989983"/>
                    <a:pt x="2326564" y="2165666"/>
                  </a:cubicBezTo>
                  <a:cubicBezTo>
                    <a:pt x="2481081" y="2754099"/>
                    <a:pt x="1374064" y="2931899"/>
                    <a:pt x="1323264" y="2730816"/>
                  </a:cubicBezTo>
                  <a:cubicBezTo>
                    <a:pt x="288214" y="2013266"/>
                    <a:pt x="1140172" y="1388849"/>
                    <a:pt x="1459789" y="1289366"/>
                  </a:cubicBezTo>
                  <a:cubicBezTo>
                    <a:pt x="2744606" y="878733"/>
                    <a:pt x="2976381" y="2186833"/>
                    <a:pt x="2872664" y="2464116"/>
                  </a:cubicBezTo>
                  <a:cubicBezTo>
                    <a:pt x="2908647" y="3500224"/>
                    <a:pt x="2356197" y="3655799"/>
                    <a:pt x="1996364" y="3632516"/>
                  </a:cubicBezTo>
                  <a:cubicBezTo>
                    <a:pt x="1636531" y="3609233"/>
                    <a:pt x="552798" y="3846299"/>
                    <a:pt x="167564" y="2972116"/>
                  </a:cubicBezTo>
                  <a:cubicBezTo>
                    <a:pt x="-380653" y="1759266"/>
                    <a:pt x="546447" y="374966"/>
                    <a:pt x="1081963" y="317816"/>
                  </a:cubicBezTo>
                  <a:cubicBezTo>
                    <a:pt x="1721196" y="-8151"/>
                    <a:pt x="2982730" y="-334117"/>
                    <a:pt x="3952163" y="711516"/>
                  </a:cubicBezTo>
                  <a:cubicBezTo>
                    <a:pt x="4231563" y="1092516"/>
                    <a:pt x="5095163" y="1625916"/>
                    <a:pt x="4371263" y="3454716"/>
                  </a:cubicBezTo>
                  <a:cubicBezTo>
                    <a:pt x="3837863" y="3569016"/>
                    <a:pt x="3317163" y="3683316"/>
                    <a:pt x="2656763" y="3454716"/>
                  </a:cubicBezTo>
                  <a:cubicBezTo>
                    <a:pt x="3164763" y="2218583"/>
                    <a:pt x="2771063" y="1522199"/>
                    <a:pt x="2351963" y="1308416"/>
                  </a:cubicBezTo>
                  <a:close/>
                </a:path>
              </a:pathLst>
            </a:custGeom>
            <a:gradFill>
              <a:gsLst>
                <a:gs pos="0">
                  <a:srgbClr val="ED7D31"/>
                </a:gs>
                <a:gs pos="31000">
                  <a:srgbClr val="AC4D1B"/>
                </a:gs>
              </a:gsLst>
              <a:lin ang="11400000" scaled="0"/>
            </a:gra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725E3AA-2AB9-3F02-7EDE-859FA33E26BF}"/>
                </a:ext>
              </a:extLst>
            </p:cNvPr>
            <p:cNvSpPr/>
            <p:nvPr/>
          </p:nvSpPr>
          <p:spPr>
            <a:xfrm>
              <a:off x="8771774" y="2890255"/>
              <a:ext cx="407227" cy="620393"/>
            </a:xfrm>
            <a:custGeom>
              <a:avLst/>
              <a:gdLst>
                <a:gd name="connsiteX0" fmla="*/ 208218 w 407227"/>
                <a:gd name="connsiteY0" fmla="*/ 1079 h 620393"/>
                <a:gd name="connsiteX1" fmla="*/ 245271 w 407227"/>
                <a:gd name="connsiteY1" fmla="*/ 1446 h 620393"/>
                <a:gd name="connsiteX2" fmla="*/ 402293 w 407227"/>
                <a:gd name="connsiteY2" fmla="*/ 422875 h 620393"/>
                <a:gd name="connsiteX3" fmla="*/ 382504 w 407227"/>
                <a:gd name="connsiteY3" fmla="*/ 606157 h 620393"/>
                <a:gd name="connsiteX4" fmla="*/ 352622 w 407227"/>
                <a:gd name="connsiteY4" fmla="*/ 599889 h 620393"/>
                <a:gd name="connsiteX5" fmla="*/ 228947 w 407227"/>
                <a:gd name="connsiteY5" fmla="*/ 591465 h 620393"/>
                <a:gd name="connsiteX6" fmla="*/ 105272 w 407227"/>
                <a:gd name="connsiteY6" fmla="*/ 599889 h 620393"/>
                <a:gd name="connsiteX7" fmla="*/ 7520 w 407227"/>
                <a:gd name="connsiteY7" fmla="*/ 620393 h 620393"/>
                <a:gd name="connsiteX8" fmla="*/ 6000 w 407227"/>
                <a:gd name="connsiteY8" fmla="*/ 611046 h 620393"/>
                <a:gd name="connsiteX9" fmla="*/ 208218 w 407227"/>
                <a:gd name="connsiteY9" fmla="*/ 1079 h 620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227" h="620393">
                  <a:moveTo>
                    <a:pt x="208218" y="1079"/>
                  </a:moveTo>
                  <a:cubicBezTo>
                    <a:pt x="220003" y="-449"/>
                    <a:pt x="232349" y="-380"/>
                    <a:pt x="245271" y="1446"/>
                  </a:cubicBezTo>
                  <a:cubicBezTo>
                    <a:pt x="400339" y="23353"/>
                    <a:pt x="418819" y="204497"/>
                    <a:pt x="402293" y="422875"/>
                  </a:cubicBezTo>
                  <a:lnTo>
                    <a:pt x="382504" y="606157"/>
                  </a:lnTo>
                  <a:lnTo>
                    <a:pt x="352622" y="599889"/>
                  </a:lnTo>
                  <a:cubicBezTo>
                    <a:pt x="312674" y="594366"/>
                    <a:pt x="271312" y="591465"/>
                    <a:pt x="228947" y="591465"/>
                  </a:cubicBezTo>
                  <a:cubicBezTo>
                    <a:pt x="186582" y="591465"/>
                    <a:pt x="145220" y="594366"/>
                    <a:pt x="105272" y="599889"/>
                  </a:cubicBezTo>
                  <a:lnTo>
                    <a:pt x="7520" y="620393"/>
                  </a:lnTo>
                  <a:lnTo>
                    <a:pt x="6000" y="611046"/>
                  </a:lnTo>
                  <a:cubicBezTo>
                    <a:pt x="-19003" y="406258"/>
                    <a:pt x="31451" y="23993"/>
                    <a:pt x="208218" y="1079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019B8B1-02B0-39FC-14BD-7B26C3AB65E2}"/>
                </a:ext>
              </a:extLst>
            </p:cNvPr>
            <p:cNvSpPr/>
            <p:nvPr/>
          </p:nvSpPr>
          <p:spPr>
            <a:xfrm>
              <a:off x="8668934" y="2732101"/>
              <a:ext cx="650501" cy="812376"/>
            </a:xfrm>
            <a:custGeom>
              <a:avLst/>
              <a:gdLst>
                <a:gd name="connsiteX0" fmla="*/ 366898 w 650501"/>
                <a:gd name="connsiteY0" fmla="*/ 408 h 812376"/>
                <a:gd name="connsiteX1" fmla="*/ 647788 w 650501"/>
                <a:gd name="connsiteY1" fmla="*/ 630671 h 812376"/>
                <a:gd name="connsiteX2" fmla="*/ 632842 w 650501"/>
                <a:gd name="connsiteY2" fmla="*/ 752791 h 812376"/>
                <a:gd name="connsiteX3" fmla="*/ 621510 w 650501"/>
                <a:gd name="connsiteY3" fmla="*/ 800856 h 812376"/>
                <a:gd name="connsiteX4" fmla="*/ 570652 w 650501"/>
                <a:gd name="connsiteY4" fmla="*/ 782204 h 812376"/>
                <a:gd name="connsiteX5" fmla="*/ 485344 w 650501"/>
                <a:gd name="connsiteY5" fmla="*/ 764311 h 812376"/>
                <a:gd name="connsiteX6" fmla="*/ 505133 w 650501"/>
                <a:gd name="connsiteY6" fmla="*/ 581029 h 812376"/>
                <a:gd name="connsiteX7" fmla="*/ 348111 w 650501"/>
                <a:gd name="connsiteY7" fmla="*/ 159600 h 812376"/>
                <a:gd name="connsiteX8" fmla="*/ 108840 w 650501"/>
                <a:gd name="connsiteY8" fmla="*/ 769200 h 812376"/>
                <a:gd name="connsiteX9" fmla="*/ 110360 w 650501"/>
                <a:gd name="connsiteY9" fmla="*/ 778547 h 812376"/>
                <a:gd name="connsiteX10" fmla="*/ 92922 w 650501"/>
                <a:gd name="connsiteY10" fmla="*/ 782204 h 812376"/>
                <a:gd name="connsiteX11" fmla="*/ 10653 w 650501"/>
                <a:gd name="connsiteY11" fmla="*/ 812376 h 812376"/>
                <a:gd name="connsiteX12" fmla="*/ 873 w 650501"/>
                <a:gd name="connsiteY12" fmla="*/ 709514 h 812376"/>
                <a:gd name="connsiteX13" fmla="*/ 2714 w 650501"/>
                <a:gd name="connsiteY13" fmla="*/ 586497 h 812376"/>
                <a:gd name="connsiteX14" fmla="*/ 366898 w 650501"/>
                <a:gd name="connsiteY14" fmla="*/ 408 h 812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0501" h="812376">
                  <a:moveTo>
                    <a:pt x="366898" y="408"/>
                  </a:moveTo>
                  <a:cubicBezTo>
                    <a:pt x="545030" y="12607"/>
                    <a:pt x="670789" y="294785"/>
                    <a:pt x="647788" y="630671"/>
                  </a:cubicBezTo>
                  <a:cubicBezTo>
                    <a:pt x="644913" y="672657"/>
                    <a:pt x="639849" y="713494"/>
                    <a:pt x="632842" y="752791"/>
                  </a:cubicBezTo>
                  <a:lnTo>
                    <a:pt x="621510" y="800856"/>
                  </a:lnTo>
                  <a:lnTo>
                    <a:pt x="570652" y="782204"/>
                  </a:lnTo>
                  <a:lnTo>
                    <a:pt x="485344" y="764311"/>
                  </a:lnTo>
                  <a:lnTo>
                    <a:pt x="505133" y="581029"/>
                  </a:lnTo>
                  <a:cubicBezTo>
                    <a:pt x="521659" y="362651"/>
                    <a:pt x="503179" y="181507"/>
                    <a:pt x="348111" y="159600"/>
                  </a:cubicBezTo>
                  <a:cubicBezTo>
                    <a:pt x="141354" y="130390"/>
                    <a:pt x="82170" y="550760"/>
                    <a:pt x="108840" y="769200"/>
                  </a:cubicBezTo>
                  <a:lnTo>
                    <a:pt x="110360" y="778547"/>
                  </a:lnTo>
                  <a:lnTo>
                    <a:pt x="92922" y="782204"/>
                  </a:lnTo>
                  <a:lnTo>
                    <a:pt x="10653" y="812376"/>
                  </a:lnTo>
                  <a:lnTo>
                    <a:pt x="873" y="709514"/>
                  </a:lnTo>
                  <a:cubicBezTo>
                    <a:pt x="-712" y="669629"/>
                    <a:pt x="-161" y="628483"/>
                    <a:pt x="2714" y="586497"/>
                  </a:cubicBezTo>
                  <a:cubicBezTo>
                    <a:pt x="25716" y="250611"/>
                    <a:pt x="188767" y="-11790"/>
                    <a:pt x="366898" y="408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7655546-F8D8-8357-AA9E-B583088C7362}"/>
                </a:ext>
              </a:extLst>
            </p:cNvPr>
            <p:cNvSpPr/>
            <p:nvPr/>
          </p:nvSpPr>
          <p:spPr>
            <a:xfrm rot="918924">
              <a:off x="7743924" y="2843785"/>
              <a:ext cx="425209" cy="606513"/>
            </a:xfrm>
            <a:custGeom>
              <a:avLst/>
              <a:gdLst>
                <a:gd name="connsiteX0" fmla="*/ 130137 w 425209"/>
                <a:gd name="connsiteY0" fmla="*/ 5390 h 606513"/>
                <a:gd name="connsiteX1" fmla="*/ 171579 w 425209"/>
                <a:gd name="connsiteY1" fmla="*/ 10 h 606513"/>
                <a:gd name="connsiteX2" fmla="*/ 422519 w 425209"/>
                <a:gd name="connsiteY2" fmla="*/ 589559 h 606513"/>
                <a:gd name="connsiteX3" fmla="*/ 425209 w 425209"/>
                <a:gd name="connsiteY3" fmla="*/ 606513 h 606513"/>
                <a:gd name="connsiteX4" fmla="*/ 393314 w 425209"/>
                <a:gd name="connsiteY4" fmla="*/ 594540 h 606513"/>
                <a:gd name="connsiteX5" fmla="*/ 186926 w 425209"/>
                <a:gd name="connsiteY5" fmla="*/ 565724 h 606513"/>
                <a:gd name="connsiteX6" fmla="*/ 80067 w 425209"/>
                <a:gd name="connsiteY6" fmla="*/ 573173 h 606513"/>
                <a:gd name="connsiteX7" fmla="*/ 27211 w 425209"/>
                <a:gd name="connsiteY7" fmla="*/ 584520 h 606513"/>
                <a:gd name="connsiteX8" fmla="*/ 23157 w 425209"/>
                <a:gd name="connsiteY8" fmla="*/ 559736 h 606513"/>
                <a:gd name="connsiteX9" fmla="*/ 130137 w 425209"/>
                <a:gd name="connsiteY9" fmla="*/ 5390 h 606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5209" h="606513">
                  <a:moveTo>
                    <a:pt x="130137" y="5390"/>
                  </a:moveTo>
                  <a:cubicBezTo>
                    <a:pt x="142792" y="1987"/>
                    <a:pt x="156578" y="138"/>
                    <a:pt x="171579" y="10"/>
                  </a:cubicBezTo>
                  <a:cubicBezTo>
                    <a:pt x="411596" y="-2043"/>
                    <a:pt x="409060" y="300465"/>
                    <a:pt x="422519" y="589559"/>
                  </a:cubicBezTo>
                  <a:lnTo>
                    <a:pt x="425209" y="606513"/>
                  </a:lnTo>
                  <a:lnTo>
                    <a:pt x="393314" y="594540"/>
                  </a:lnTo>
                  <a:cubicBezTo>
                    <a:pt x="329879" y="575985"/>
                    <a:pt x="260135" y="565724"/>
                    <a:pt x="186926" y="565724"/>
                  </a:cubicBezTo>
                  <a:cubicBezTo>
                    <a:pt x="150321" y="565724"/>
                    <a:pt x="114583" y="568289"/>
                    <a:pt x="80067" y="573173"/>
                  </a:cubicBezTo>
                  <a:lnTo>
                    <a:pt x="27211" y="584520"/>
                  </a:lnTo>
                  <a:lnTo>
                    <a:pt x="23157" y="559736"/>
                  </a:lnTo>
                  <a:cubicBezTo>
                    <a:pt x="-7810" y="356446"/>
                    <a:pt x="-34376" y="49624"/>
                    <a:pt x="130137" y="539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067A20B-EBB6-45DC-A37A-FE343CD163A4}"/>
                </a:ext>
              </a:extLst>
            </p:cNvPr>
            <p:cNvSpPr/>
            <p:nvPr/>
          </p:nvSpPr>
          <p:spPr>
            <a:xfrm rot="918924">
              <a:off x="7664469" y="2629834"/>
              <a:ext cx="649254" cy="870982"/>
            </a:xfrm>
            <a:custGeom>
              <a:avLst/>
              <a:gdLst>
                <a:gd name="connsiteX0" fmla="*/ 225936 w 649254"/>
                <a:gd name="connsiteY0" fmla="*/ 16312 h 870982"/>
                <a:gd name="connsiteX1" fmla="*/ 290289 w 649254"/>
                <a:gd name="connsiteY1" fmla="*/ 277 h 870982"/>
                <a:gd name="connsiteX2" fmla="*/ 647407 w 649254"/>
                <a:gd name="connsiteY2" fmla="*/ 590698 h 870982"/>
                <a:gd name="connsiteX3" fmla="*/ 635408 w 649254"/>
                <a:gd name="connsiteY3" fmla="*/ 829037 h 870982"/>
                <a:gd name="connsiteX4" fmla="*/ 625855 w 649254"/>
                <a:gd name="connsiteY4" fmla="*/ 870982 h 870982"/>
                <a:gd name="connsiteX5" fmla="*/ 585574 w 649254"/>
                <a:gd name="connsiteY5" fmla="*/ 847998 h 870982"/>
                <a:gd name="connsiteX6" fmla="*/ 527403 w 649254"/>
                <a:gd name="connsiteY6" fmla="*/ 826163 h 870982"/>
                <a:gd name="connsiteX7" fmla="*/ 524713 w 649254"/>
                <a:gd name="connsiteY7" fmla="*/ 809209 h 870982"/>
                <a:gd name="connsiteX8" fmla="*/ 273773 w 649254"/>
                <a:gd name="connsiteY8" fmla="*/ 219660 h 870982"/>
                <a:gd name="connsiteX9" fmla="*/ 125351 w 649254"/>
                <a:gd name="connsiteY9" fmla="*/ 779386 h 870982"/>
                <a:gd name="connsiteX10" fmla="*/ 129405 w 649254"/>
                <a:gd name="connsiteY10" fmla="*/ 804170 h 870982"/>
                <a:gd name="connsiteX11" fmla="*/ 82732 w 649254"/>
                <a:gd name="connsiteY11" fmla="*/ 814190 h 870982"/>
                <a:gd name="connsiteX12" fmla="*/ 33873 w 649254"/>
                <a:gd name="connsiteY12" fmla="*/ 832531 h 870982"/>
                <a:gd name="connsiteX13" fmla="*/ 15328 w 649254"/>
                <a:gd name="connsiteY13" fmla="*/ 749411 h 870982"/>
                <a:gd name="connsiteX14" fmla="*/ 1849 w 649254"/>
                <a:gd name="connsiteY14" fmla="*/ 627120 h 870982"/>
                <a:gd name="connsiteX15" fmla="*/ 225936 w 649254"/>
                <a:gd name="connsiteY15" fmla="*/ 16312 h 87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9254" h="870982">
                  <a:moveTo>
                    <a:pt x="225936" y="16312"/>
                  </a:moveTo>
                  <a:cubicBezTo>
                    <a:pt x="246491" y="7020"/>
                    <a:pt x="268006" y="1535"/>
                    <a:pt x="290289" y="277"/>
                  </a:cubicBezTo>
                  <a:cubicBezTo>
                    <a:pt x="468554" y="-9781"/>
                    <a:pt x="628441" y="254560"/>
                    <a:pt x="647407" y="590698"/>
                  </a:cubicBezTo>
                  <a:cubicBezTo>
                    <a:pt x="652147" y="674733"/>
                    <a:pt x="647632" y="755299"/>
                    <a:pt x="635408" y="829037"/>
                  </a:cubicBezTo>
                  <a:lnTo>
                    <a:pt x="625855" y="870982"/>
                  </a:lnTo>
                  <a:lnTo>
                    <a:pt x="585574" y="847998"/>
                  </a:lnTo>
                  <a:lnTo>
                    <a:pt x="527403" y="826163"/>
                  </a:lnTo>
                  <a:lnTo>
                    <a:pt x="524713" y="809209"/>
                  </a:lnTo>
                  <a:cubicBezTo>
                    <a:pt x="511254" y="520115"/>
                    <a:pt x="513790" y="217607"/>
                    <a:pt x="273773" y="219660"/>
                  </a:cubicBezTo>
                  <a:cubicBezTo>
                    <a:pt x="63757" y="221458"/>
                    <a:pt x="92002" y="560459"/>
                    <a:pt x="125351" y="779386"/>
                  </a:cubicBezTo>
                  <a:lnTo>
                    <a:pt x="129405" y="804170"/>
                  </a:lnTo>
                  <a:lnTo>
                    <a:pt x="82732" y="814190"/>
                  </a:lnTo>
                  <a:lnTo>
                    <a:pt x="33873" y="832531"/>
                  </a:lnTo>
                  <a:lnTo>
                    <a:pt x="15328" y="749411"/>
                  </a:lnTo>
                  <a:cubicBezTo>
                    <a:pt x="8792" y="710033"/>
                    <a:pt x="4219" y="669137"/>
                    <a:pt x="1849" y="627120"/>
                  </a:cubicBezTo>
                  <a:cubicBezTo>
                    <a:pt x="-14745" y="332999"/>
                    <a:pt x="82053" y="81364"/>
                    <a:pt x="225936" y="16312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07B466C-76F6-FCC5-3521-9929E7D5FE61}"/>
                </a:ext>
              </a:extLst>
            </p:cNvPr>
            <p:cNvSpPr/>
            <p:nvPr/>
          </p:nvSpPr>
          <p:spPr>
            <a:xfrm>
              <a:off x="8322366" y="3591339"/>
              <a:ext cx="229109" cy="185531"/>
            </a:xfrm>
            <a:custGeom>
              <a:avLst/>
              <a:gdLst>
                <a:gd name="connsiteX0" fmla="*/ 66261 w 225319"/>
                <a:gd name="connsiteY0" fmla="*/ 0 h 216207"/>
                <a:gd name="connsiteX1" fmla="*/ 225287 w 225319"/>
                <a:gd name="connsiteY1" fmla="*/ 79513 h 216207"/>
                <a:gd name="connsiteX2" fmla="*/ 79513 w 225319"/>
                <a:gd name="connsiteY2" fmla="*/ 212035 h 216207"/>
                <a:gd name="connsiteX3" fmla="*/ 0 w 225319"/>
                <a:gd name="connsiteY3" fmla="*/ 185531 h 216207"/>
                <a:gd name="connsiteX4" fmla="*/ 0 w 225319"/>
                <a:gd name="connsiteY4" fmla="*/ 185531 h 216207"/>
                <a:gd name="connsiteX0" fmla="*/ 66261 w 226196"/>
                <a:gd name="connsiteY0" fmla="*/ 0 h 185531"/>
                <a:gd name="connsiteX1" fmla="*/ 225287 w 226196"/>
                <a:gd name="connsiteY1" fmla="*/ 79513 h 185531"/>
                <a:gd name="connsiteX2" fmla="*/ 0 w 226196"/>
                <a:gd name="connsiteY2" fmla="*/ 185531 h 185531"/>
                <a:gd name="connsiteX3" fmla="*/ 0 w 226196"/>
                <a:gd name="connsiteY3" fmla="*/ 185531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  <a:gd name="connsiteX3" fmla="*/ 0 w 229109"/>
                <a:gd name="connsiteY3" fmla="*/ 185531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  <a:gd name="connsiteX3" fmla="*/ 16669 w 229109"/>
                <a:gd name="connsiteY3" fmla="*/ 156956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109" h="185531">
                  <a:moveTo>
                    <a:pt x="66261" y="0"/>
                  </a:moveTo>
                  <a:cubicBezTo>
                    <a:pt x="144669" y="22087"/>
                    <a:pt x="250618" y="-6178"/>
                    <a:pt x="225287" y="79513"/>
                  </a:cubicBezTo>
                  <a:cubicBezTo>
                    <a:pt x="199956" y="165204"/>
                    <a:pt x="37548" y="167861"/>
                    <a:pt x="0" y="185531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CC0A754D-6984-AEDF-ABB2-CD5B8874E69A}"/>
                </a:ext>
              </a:extLst>
            </p:cNvPr>
            <p:cNvSpPr/>
            <p:nvPr/>
          </p:nvSpPr>
          <p:spPr>
            <a:xfrm rot="8784611">
              <a:off x="8248013" y="3826187"/>
              <a:ext cx="251163" cy="251163"/>
            </a:xfrm>
            <a:prstGeom prst="arc">
              <a:avLst>
                <a:gd name="adj1" fmla="val 13142050"/>
                <a:gd name="adj2" fmla="val 1854906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C2483CA-51DD-77C6-E1F9-EC853FF7EA38}"/>
              </a:ext>
            </a:extLst>
          </p:cNvPr>
          <p:cNvGrpSpPr/>
          <p:nvPr/>
        </p:nvGrpSpPr>
        <p:grpSpPr>
          <a:xfrm>
            <a:off x="1464323" y="2470713"/>
            <a:ext cx="7536333" cy="5021132"/>
            <a:chOff x="2265331" y="1360859"/>
            <a:chExt cx="7475326" cy="4980486"/>
          </a:xfrm>
          <a:solidFill>
            <a:schemeClr val="bg1"/>
          </a:solidFill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3D92D8F-B1C9-3A0E-2241-740790461D66}"/>
                </a:ext>
              </a:extLst>
            </p:cNvPr>
            <p:cNvCxnSpPr/>
            <p:nvPr/>
          </p:nvCxnSpPr>
          <p:spPr>
            <a:xfrm>
              <a:off x="7725163" y="1664115"/>
              <a:ext cx="125809" cy="523240"/>
            </a:xfrm>
            <a:prstGeom prst="line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95D1F2-CBAB-4911-505D-FE7D4E61A3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9001" y="1760424"/>
              <a:ext cx="289466" cy="562410"/>
            </a:xfrm>
            <a:prstGeom prst="line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B6AEB9F0-DFF2-5875-5291-C5D417522E03}"/>
                </a:ext>
              </a:extLst>
            </p:cNvPr>
            <p:cNvSpPr/>
            <p:nvPr/>
          </p:nvSpPr>
          <p:spPr>
            <a:xfrm>
              <a:off x="9340937" y="1497987"/>
              <a:ext cx="332256" cy="332256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51D0A25-E73F-0FF6-6C07-932AAC0A6ECA}"/>
                </a:ext>
              </a:extLst>
            </p:cNvPr>
            <p:cNvSpPr/>
            <p:nvPr/>
          </p:nvSpPr>
          <p:spPr>
            <a:xfrm>
              <a:off x="7559035" y="1360859"/>
              <a:ext cx="332256" cy="332256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Oval 2">
              <a:extLst>
                <a:ext uri="{FF2B5EF4-FFF2-40B4-BE49-F238E27FC236}">
                  <a16:creationId xmlns:a16="http://schemas.microsoft.com/office/drawing/2014/main" id="{AD777ED7-4194-36D6-0B9F-A97F3F91E3A7}"/>
                </a:ext>
              </a:extLst>
            </p:cNvPr>
            <p:cNvSpPr/>
            <p:nvPr/>
          </p:nvSpPr>
          <p:spPr>
            <a:xfrm>
              <a:off x="2265331" y="2092680"/>
              <a:ext cx="7475326" cy="4248665"/>
            </a:xfrm>
            <a:custGeom>
              <a:avLst/>
              <a:gdLst>
                <a:gd name="connsiteX0" fmla="*/ 0 w 2584174"/>
                <a:gd name="connsiteY0" fmla="*/ 1292087 h 2584174"/>
                <a:gd name="connsiteX1" fmla="*/ 1292087 w 2584174"/>
                <a:gd name="connsiteY1" fmla="*/ 0 h 2584174"/>
                <a:gd name="connsiteX2" fmla="*/ 2584174 w 2584174"/>
                <a:gd name="connsiteY2" fmla="*/ 1292087 h 2584174"/>
                <a:gd name="connsiteX3" fmla="*/ 1292087 w 2584174"/>
                <a:gd name="connsiteY3" fmla="*/ 2584174 h 2584174"/>
                <a:gd name="connsiteX4" fmla="*/ 0 w 2584174"/>
                <a:gd name="connsiteY4" fmla="*/ 1292087 h 2584174"/>
                <a:gd name="connsiteX0" fmla="*/ 4945632 w 7529806"/>
                <a:gd name="connsiteY0" fmla="*/ 1292087 h 3193774"/>
                <a:gd name="connsiteX1" fmla="*/ 6237719 w 7529806"/>
                <a:gd name="connsiteY1" fmla="*/ 0 h 3193774"/>
                <a:gd name="connsiteX2" fmla="*/ 7529806 w 7529806"/>
                <a:gd name="connsiteY2" fmla="*/ 1292087 h 3193774"/>
                <a:gd name="connsiteX3" fmla="*/ 75458 w 7529806"/>
                <a:gd name="connsiteY3" fmla="*/ 3193774 h 3193774"/>
                <a:gd name="connsiteX4" fmla="*/ 4945632 w 7529806"/>
                <a:gd name="connsiteY4" fmla="*/ 1292087 h 3193774"/>
                <a:gd name="connsiteX0" fmla="*/ 4913437 w 7484359"/>
                <a:gd name="connsiteY0" fmla="*/ 1775705 h 3204908"/>
                <a:gd name="connsiteX1" fmla="*/ 6192272 w 7484359"/>
                <a:gd name="connsiteY1" fmla="*/ 6540 h 3204908"/>
                <a:gd name="connsiteX2" fmla="*/ 7484359 w 7484359"/>
                <a:gd name="connsiteY2" fmla="*/ 1298627 h 3204908"/>
                <a:gd name="connsiteX3" fmla="*/ 30011 w 7484359"/>
                <a:gd name="connsiteY3" fmla="*/ 3200314 h 3204908"/>
                <a:gd name="connsiteX4" fmla="*/ 4913437 w 7484359"/>
                <a:gd name="connsiteY4" fmla="*/ 1775705 h 3204908"/>
                <a:gd name="connsiteX0" fmla="*/ 4926319 w 7483989"/>
                <a:gd name="connsiteY0" fmla="*/ 1966406 h 3215617"/>
                <a:gd name="connsiteX1" fmla="*/ 6191902 w 7483989"/>
                <a:gd name="connsiteY1" fmla="*/ 11711 h 3215617"/>
                <a:gd name="connsiteX2" fmla="*/ 7483989 w 7483989"/>
                <a:gd name="connsiteY2" fmla="*/ 1303798 h 3215617"/>
                <a:gd name="connsiteX3" fmla="*/ 29641 w 7483989"/>
                <a:gd name="connsiteY3" fmla="*/ 3205485 h 3215617"/>
                <a:gd name="connsiteX4" fmla="*/ 4926319 w 7483989"/>
                <a:gd name="connsiteY4" fmla="*/ 1966406 h 3215617"/>
                <a:gd name="connsiteX0" fmla="*/ 4926319 w 7483989"/>
                <a:gd name="connsiteY0" fmla="*/ 2075855 h 3223751"/>
                <a:gd name="connsiteX1" fmla="*/ 6191902 w 7483989"/>
                <a:gd name="connsiteY1" fmla="*/ 15142 h 3223751"/>
                <a:gd name="connsiteX2" fmla="*/ 7483989 w 7483989"/>
                <a:gd name="connsiteY2" fmla="*/ 1307229 h 3223751"/>
                <a:gd name="connsiteX3" fmla="*/ 29641 w 7483989"/>
                <a:gd name="connsiteY3" fmla="*/ 3208916 h 3223751"/>
                <a:gd name="connsiteX4" fmla="*/ 4926319 w 7483989"/>
                <a:gd name="connsiteY4" fmla="*/ 2075855 h 3223751"/>
                <a:gd name="connsiteX0" fmla="*/ 4939206 w 7483623"/>
                <a:gd name="connsiteY0" fmla="*/ 1980072 h 3216547"/>
                <a:gd name="connsiteX1" fmla="*/ 6191536 w 7483623"/>
                <a:gd name="connsiteY1" fmla="*/ 12124 h 3216547"/>
                <a:gd name="connsiteX2" fmla="*/ 7483623 w 7483623"/>
                <a:gd name="connsiteY2" fmla="*/ 1304211 h 3216547"/>
                <a:gd name="connsiteX3" fmla="*/ 29275 w 7483623"/>
                <a:gd name="connsiteY3" fmla="*/ 3205898 h 3216547"/>
                <a:gd name="connsiteX4" fmla="*/ 4939206 w 7483623"/>
                <a:gd name="connsiteY4" fmla="*/ 1980072 h 3216547"/>
                <a:gd name="connsiteX0" fmla="*/ 4916363 w 6231337"/>
                <a:gd name="connsiteY0" fmla="*/ 1973363 h 3257271"/>
                <a:gd name="connsiteX1" fmla="*/ 6168693 w 6231337"/>
                <a:gd name="connsiteY1" fmla="*/ 5415 h 3257271"/>
                <a:gd name="connsiteX2" fmla="*/ 6056049 w 6231337"/>
                <a:gd name="connsiteY2" fmla="*/ 2622719 h 3257271"/>
                <a:gd name="connsiteX3" fmla="*/ 6432 w 6231337"/>
                <a:gd name="connsiteY3" fmla="*/ 3199189 h 3257271"/>
                <a:gd name="connsiteX4" fmla="*/ 4916363 w 6231337"/>
                <a:gd name="connsiteY4" fmla="*/ 1973363 h 3257271"/>
                <a:gd name="connsiteX0" fmla="*/ 4916363 w 6365943"/>
                <a:gd name="connsiteY0" fmla="*/ 11324 h 1252825"/>
                <a:gd name="connsiteX1" fmla="*/ 6056049 w 6365943"/>
                <a:gd name="connsiteY1" fmla="*/ 660680 h 1252825"/>
                <a:gd name="connsiteX2" fmla="*/ 6432 w 6365943"/>
                <a:gd name="connsiteY2" fmla="*/ 1237150 h 1252825"/>
                <a:gd name="connsiteX3" fmla="*/ 4916363 w 6365943"/>
                <a:gd name="connsiteY3" fmla="*/ 11324 h 1252825"/>
                <a:gd name="connsiteX0" fmla="*/ 4915611 w 6295981"/>
                <a:gd name="connsiteY0" fmla="*/ 1829931 h 4121103"/>
                <a:gd name="connsiteX1" fmla="*/ 6055297 w 6295981"/>
                <a:gd name="connsiteY1" fmla="*/ 2479287 h 4121103"/>
                <a:gd name="connsiteX2" fmla="*/ 5680 w 6295981"/>
                <a:gd name="connsiteY2" fmla="*/ 3055757 h 4121103"/>
                <a:gd name="connsiteX3" fmla="*/ 4915611 w 6295981"/>
                <a:gd name="connsiteY3" fmla="*/ 1829931 h 4121103"/>
                <a:gd name="connsiteX0" fmla="*/ 4915611 w 7480254"/>
                <a:gd name="connsiteY0" fmla="*/ 1975323 h 4266495"/>
                <a:gd name="connsiteX1" fmla="*/ 6055297 w 7480254"/>
                <a:gd name="connsiteY1" fmla="*/ 2624679 h 4266495"/>
                <a:gd name="connsiteX2" fmla="*/ 5680 w 7480254"/>
                <a:gd name="connsiteY2" fmla="*/ 3201149 h 4266495"/>
                <a:gd name="connsiteX3" fmla="*/ 4915611 w 7480254"/>
                <a:gd name="connsiteY3" fmla="*/ 1975323 h 4266495"/>
                <a:gd name="connsiteX0" fmla="*/ 4914623 w 7314151"/>
                <a:gd name="connsiteY0" fmla="*/ 1899125 h 4116631"/>
                <a:gd name="connsiteX1" fmla="*/ 6054309 w 7314151"/>
                <a:gd name="connsiteY1" fmla="*/ 2548481 h 4116631"/>
                <a:gd name="connsiteX2" fmla="*/ 4692 w 7314151"/>
                <a:gd name="connsiteY2" fmla="*/ 3124951 h 4116631"/>
                <a:gd name="connsiteX3" fmla="*/ 4914623 w 7314151"/>
                <a:gd name="connsiteY3" fmla="*/ 1899125 h 4116631"/>
                <a:gd name="connsiteX0" fmla="*/ 4914623 w 7493279"/>
                <a:gd name="connsiteY0" fmla="*/ 2075631 h 4293137"/>
                <a:gd name="connsiteX1" fmla="*/ 6054309 w 7493279"/>
                <a:gd name="connsiteY1" fmla="*/ 2724987 h 4293137"/>
                <a:gd name="connsiteX2" fmla="*/ 4692 w 7493279"/>
                <a:gd name="connsiteY2" fmla="*/ 3301457 h 4293137"/>
                <a:gd name="connsiteX3" fmla="*/ 4914623 w 7493279"/>
                <a:gd name="connsiteY3" fmla="*/ 2075631 h 4293137"/>
                <a:gd name="connsiteX0" fmla="*/ 4912395 w 7491051"/>
                <a:gd name="connsiteY0" fmla="*/ 2075631 h 4445643"/>
                <a:gd name="connsiteX1" fmla="*/ 6052081 w 7491051"/>
                <a:gd name="connsiteY1" fmla="*/ 2724987 h 4445643"/>
                <a:gd name="connsiteX2" fmla="*/ 2464 w 7491051"/>
                <a:gd name="connsiteY2" fmla="*/ 3301457 h 4445643"/>
                <a:gd name="connsiteX3" fmla="*/ 4912395 w 7491051"/>
                <a:gd name="connsiteY3" fmla="*/ 2075631 h 4445643"/>
                <a:gd name="connsiteX0" fmla="*/ 4910123 w 7488779"/>
                <a:gd name="connsiteY0" fmla="*/ 2075631 h 4184114"/>
                <a:gd name="connsiteX1" fmla="*/ 6049809 w 7488779"/>
                <a:gd name="connsiteY1" fmla="*/ 2724987 h 4184114"/>
                <a:gd name="connsiteX2" fmla="*/ 192 w 7488779"/>
                <a:gd name="connsiteY2" fmla="*/ 3301457 h 4184114"/>
                <a:gd name="connsiteX3" fmla="*/ 4910123 w 7488779"/>
                <a:gd name="connsiteY3" fmla="*/ 2075631 h 4184114"/>
                <a:gd name="connsiteX0" fmla="*/ 4912527 w 8753344"/>
                <a:gd name="connsiteY0" fmla="*/ 526291 h 1900325"/>
                <a:gd name="connsiteX1" fmla="*/ 6052213 w 8753344"/>
                <a:gd name="connsiteY1" fmla="*/ 1175647 h 1900325"/>
                <a:gd name="connsiteX2" fmla="*/ 2596 w 8753344"/>
                <a:gd name="connsiteY2" fmla="*/ 1752117 h 1900325"/>
                <a:gd name="connsiteX3" fmla="*/ 4912527 w 8753344"/>
                <a:gd name="connsiteY3" fmla="*/ 526291 h 1900325"/>
                <a:gd name="connsiteX0" fmla="*/ 4912527 w 7975501"/>
                <a:gd name="connsiteY0" fmla="*/ 425651 h 1799685"/>
                <a:gd name="connsiteX1" fmla="*/ 6052213 w 7975501"/>
                <a:gd name="connsiteY1" fmla="*/ 1075007 h 1799685"/>
                <a:gd name="connsiteX2" fmla="*/ 2596 w 7975501"/>
                <a:gd name="connsiteY2" fmla="*/ 1651477 h 1799685"/>
                <a:gd name="connsiteX3" fmla="*/ 4912527 w 7975501"/>
                <a:gd name="connsiteY3" fmla="*/ 425651 h 1799685"/>
                <a:gd name="connsiteX0" fmla="*/ 4910156 w 6754535"/>
                <a:gd name="connsiteY0" fmla="*/ 172897 h 1546931"/>
                <a:gd name="connsiteX1" fmla="*/ 6049842 w 6754535"/>
                <a:gd name="connsiteY1" fmla="*/ 822253 h 1546931"/>
                <a:gd name="connsiteX2" fmla="*/ 225 w 6754535"/>
                <a:gd name="connsiteY2" fmla="*/ 1398723 h 1546931"/>
                <a:gd name="connsiteX3" fmla="*/ 4910156 w 6754535"/>
                <a:gd name="connsiteY3" fmla="*/ 172897 h 1546931"/>
                <a:gd name="connsiteX0" fmla="*/ 4910156 w 6324209"/>
                <a:gd name="connsiteY0" fmla="*/ 1706582 h 3080616"/>
                <a:gd name="connsiteX1" fmla="*/ 6049842 w 6324209"/>
                <a:gd name="connsiteY1" fmla="*/ 2355938 h 3080616"/>
                <a:gd name="connsiteX2" fmla="*/ 225 w 6324209"/>
                <a:gd name="connsiteY2" fmla="*/ 2932408 h 3080616"/>
                <a:gd name="connsiteX3" fmla="*/ 4910156 w 6324209"/>
                <a:gd name="connsiteY3" fmla="*/ 1706582 h 3080616"/>
                <a:gd name="connsiteX0" fmla="*/ 4910205 w 6865444"/>
                <a:gd name="connsiteY0" fmla="*/ 1900684 h 3274718"/>
                <a:gd name="connsiteX1" fmla="*/ 6719124 w 6865444"/>
                <a:gd name="connsiteY1" fmla="*/ 5624 h 3274718"/>
                <a:gd name="connsiteX2" fmla="*/ 6049891 w 6865444"/>
                <a:gd name="connsiteY2" fmla="*/ 2550040 h 3274718"/>
                <a:gd name="connsiteX3" fmla="*/ 274 w 6865444"/>
                <a:gd name="connsiteY3" fmla="*/ 3126510 h 3274718"/>
                <a:gd name="connsiteX4" fmla="*/ 4910205 w 6865444"/>
                <a:gd name="connsiteY4" fmla="*/ 1900684 h 3274718"/>
                <a:gd name="connsiteX0" fmla="*/ 4910205 w 7404243"/>
                <a:gd name="connsiteY0" fmla="*/ 1900684 h 3274718"/>
                <a:gd name="connsiteX1" fmla="*/ 6719124 w 7404243"/>
                <a:gd name="connsiteY1" fmla="*/ 5624 h 3274718"/>
                <a:gd name="connsiteX2" fmla="*/ 6049891 w 7404243"/>
                <a:gd name="connsiteY2" fmla="*/ 2550040 h 3274718"/>
                <a:gd name="connsiteX3" fmla="*/ 274 w 7404243"/>
                <a:gd name="connsiteY3" fmla="*/ 3126510 h 3274718"/>
                <a:gd name="connsiteX4" fmla="*/ 4910205 w 7404243"/>
                <a:gd name="connsiteY4" fmla="*/ 1900684 h 3274718"/>
                <a:gd name="connsiteX0" fmla="*/ 4910205 w 7404243"/>
                <a:gd name="connsiteY0" fmla="*/ 1981267 h 3355301"/>
                <a:gd name="connsiteX1" fmla="*/ 6719124 w 7404243"/>
                <a:gd name="connsiteY1" fmla="*/ 86207 h 3355301"/>
                <a:gd name="connsiteX2" fmla="*/ 6049891 w 7404243"/>
                <a:gd name="connsiteY2" fmla="*/ 2630623 h 3355301"/>
                <a:gd name="connsiteX3" fmla="*/ 274 w 7404243"/>
                <a:gd name="connsiteY3" fmla="*/ 3207093 h 3355301"/>
                <a:gd name="connsiteX4" fmla="*/ 4910205 w 7404243"/>
                <a:gd name="connsiteY4" fmla="*/ 1981267 h 3355301"/>
                <a:gd name="connsiteX0" fmla="*/ 4910146 w 7404184"/>
                <a:gd name="connsiteY0" fmla="*/ 1971408 h 3345442"/>
                <a:gd name="connsiteX1" fmla="*/ 6719065 w 7404184"/>
                <a:gd name="connsiteY1" fmla="*/ 76348 h 3345442"/>
                <a:gd name="connsiteX2" fmla="*/ 6049832 w 7404184"/>
                <a:gd name="connsiteY2" fmla="*/ 2620764 h 3345442"/>
                <a:gd name="connsiteX3" fmla="*/ 215 w 7404184"/>
                <a:gd name="connsiteY3" fmla="*/ 3197234 h 3345442"/>
                <a:gd name="connsiteX4" fmla="*/ 4910146 w 7404184"/>
                <a:gd name="connsiteY4" fmla="*/ 1971408 h 3345442"/>
                <a:gd name="connsiteX0" fmla="*/ 4910146 w 7451322"/>
                <a:gd name="connsiteY0" fmla="*/ 1971408 h 3345442"/>
                <a:gd name="connsiteX1" fmla="*/ 6719065 w 7451322"/>
                <a:gd name="connsiteY1" fmla="*/ 76348 h 3345442"/>
                <a:gd name="connsiteX2" fmla="*/ 6049832 w 7451322"/>
                <a:gd name="connsiteY2" fmla="*/ 2620764 h 3345442"/>
                <a:gd name="connsiteX3" fmla="*/ 215 w 7451322"/>
                <a:gd name="connsiteY3" fmla="*/ 3197234 h 3345442"/>
                <a:gd name="connsiteX4" fmla="*/ 4910146 w 7451322"/>
                <a:gd name="connsiteY4" fmla="*/ 1971408 h 3345442"/>
                <a:gd name="connsiteX0" fmla="*/ 4917351 w 7458527"/>
                <a:gd name="connsiteY0" fmla="*/ 1971408 h 3551774"/>
                <a:gd name="connsiteX1" fmla="*/ 6726270 w 7458527"/>
                <a:gd name="connsiteY1" fmla="*/ 76348 h 3551774"/>
                <a:gd name="connsiteX2" fmla="*/ 6057037 w 7458527"/>
                <a:gd name="connsiteY2" fmla="*/ 2620764 h 3551774"/>
                <a:gd name="connsiteX3" fmla="*/ 7420 w 7458527"/>
                <a:gd name="connsiteY3" fmla="*/ 3197234 h 3551774"/>
                <a:gd name="connsiteX4" fmla="*/ 4917351 w 7458527"/>
                <a:gd name="connsiteY4" fmla="*/ 1971408 h 3551774"/>
                <a:gd name="connsiteX0" fmla="*/ 4917351 w 7458527"/>
                <a:gd name="connsiteY0" fmla="*/ 1971408 h 4207893"/>
                <a:gd name="connsiteX1" fmla="*/ 6726270 w 7458527"/>
                <a:gd name="connsiteY1" fmla="*/ 76348 h 4207893"/>
                <a:gd name="connsiteX2" fmla="*/ 6057037 w 7458527"/>
                <a:gd name="connsiteY2" fmla="*/ 2620764 h 4207893"/>
                <a:gd name="connsiteX3" fmla="*/ 7420 w 7458527"/>
                <a:gd name="connsiteY3" fmla="*/ 3197234 h 4207893"/>
                <a:gd name="connsiteX4" fmla="*/ 4917351 w 7458527"/>
                <a:gd name="connsiteY4" fmla="*/ 1971408 h 4207893"/>
                <a:gd name="connsiteX0" fmla="*/ 4917351 w 7458527"/>
                <a:gd name="connsiteY0" fmla="*/ 2015798 h 4252283"/>
                <a:gd name="connsiteX1" fmla="*/ 6726270 w 7458527"/>
                <a:gd name="connsiteY1" fmla="*/ 120738 h 4252283"/>
                <a:gd name="connsiteX2" fmla="*/ 6057037 w 7458527"/>
                <a:gd name="connsiteY2" fmla="*/ 2665154 h 4252283"/>
                <a:gd name="connsiteX3" fmla="*/ 7420 w 7458527"/>
                <a:gd name="connsiteY3" fmla="*/ 3241624 h 4252283"/>
                <a:gd name="connsiteX4" fmla="*/ 4917351 w 7458527"/>
                <a:gd name="connsiteY4" fmla="*/ 2015798 h 4252283"/>
                <a:gd name="connsiteX0" fmla="*/ 4917351 w 7458527"/>
                <a:gd name="connsiteY0" fmla="*/ 2012180 h 4248665"/>
                <a:gd name="connsiteX1" fmla="*/ 6726270 w 7458527"/>
                <a:gd name="connsiteY1" fmla="*/ 117120 h 4248665"/>
                <a:gd name="connsiteX2" fmla="*/ 6057037 w 7458527"/>
                <a:gd name="connsiteY2" fmla="*/ 2661536 h 4248665"/>
                <a:gd name="connsiteX3" fmla="*/ 7420 w 7458527"/>
                <a:gd name="connsiteY3" fmla="*/ 3238006 h 4248665"/>
                <a:gd name="connsiteX4" fmla="*/ 4917351 w 7458527"/>
                <a:gd name="connsiteY4" fmla="*/ 2012180 h 4248665"/>
                <a:gd name="connsiteX0" fmla="*/ 4917351 w 7475326"/>
                <a:gd name="connsiteY0" fmla="*/ 2012180 h 4248665"/>
                <a:gd name="connsiteX1" fmla="*/ 6726270 w 7475326"/>
                <a:gd name="connsiteY1" fmla="*/ 117120 h 4248665"/>
                <a:gd name="connsiteX2" fmla="*/ 6057037 w 7475326"/>
                <a:gd name="connsiteY2" fmla="*/ 2661536 h 4248665"/>
                <a:gd name="connsiteX3" fmla="*/ 7420 w 7475326"/>
                <a:gd name="connsiteY3" fmla="*/ 3238006 h 4248665"/>
                <a:gd name="connsiteX4" fmla="*/ 4917351 w 7475326"/>
                <a:gd name="connsiteY4" fmla="*/ 2012180 h 4248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5326" h="4248665">
                  <a:moveTo>
                    <a:pt x="4917351" y="2012180"/>
                  </a:moveTo>
                  <a:cubicBezTo>
                    <a:pt x="4951309" y="1796832"/>
                    <a:pt x="4517022" y="-543556"/>
                    <a:pt x="6726270" y="117120"/>
                  </a:cubicBezTo>
                  <a:cubicBezTo>
                    <a:pt x="8173518" y="941626"/>
                    <a:pt x="7287970" y="2611288"/>
                    <a:pt x="6057037" y="2661536"/>
                  </a:cubicBezTo>
                  <a:cubicBezTo>
                    <a:pt x="6705565" y="5132790"/>
                    <a:pt x="235468" y="4222532"/>
                    <a:pt x="7420" y="3238006"/>
                  </a:cubicBezTo>
                  <a:cubicBezTo>
                    <a:pt x="-220628" y="2253480"/>
                    <a:pt x="4883393" y="2227528"/>
                    <a:pt x="4917351" y="201218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Rectangle 3">
              <a:extLst>
                <a:ext uri="{FF2B5EF4-FFF2-40B4-BE49-F238E27FC236}">
                  <a16:creationId xmlns:a16="http://schemas.microsoft.com/office/drawing/2014/main" id="{242FD43E-B4F6-601B-FE1E-3ED285A470DA}"/>
                </a:ext>
              </a:extLst>
            </p:cNvPr>
            <p:cNvSpPr/>
            <p:nvPr/>
          </p:nvSpPr>
          <p:spPr>
            <a:xfrm>
              <a:off x="2474036" y="2107884"/>
              <a:ext cx="4653652" cy="3645233"/>
            </a:xfrm>
            <a:custGeom>
              <a:avLst/>
              <a:gdLst>
                <a:gd name="connsiteX0" fmla="*/ 0 w 1714500"/>
                <a:gd name="connsiteY0" fmla="*/ 0 h 228600"/>
                <a:gd name="connsiteX1" fmla="*/ 1714500 w 1714500"/>
                <a:gd name="connsiteY1" fmla="*/ 0 h 228600"/>
                <a:gd name="connsiteX2" fmla="*/ 1714500 w 1714500"/>
                <a:gd name="connsiteY2" fmla="*/ 228600 h 228600"/>
                <a:gd name="connsiteX3" fmla="*/ 0 w 1714500"/>
                <a:gd name="connsiteY3" fmla="*/ 228600 h 228600"/>
                <a:gd name="connsiteX4" fmla="*/ 0 w 1714500"/>
                <a:gd name="connsiteY4" fmla="*/ 0 h 228600"/>
                <a:gd name="connsiteX0" fmla="*/ 0 w 1816100"/>
                <a:gd name="connsiteY0" fmla="*/ 0 h 2832100"/>
                <a:gd name="connsiteX1" fmla="*/ 1816100 w 1816100"/>
                <a:gd name="connsiteY1" fmla="*/ 2603500 h 2832100"/>
                <a:gd name="connsiteX2" fmla="*/ 1816100 w 1816100"/>
                <a:gd name="connsiteY2" fmla="*/ 2832100 h 2832100"/>
                <a:gd name="connsiteX3" fmla="*/ 101600 w 1816100"/>
                <a:gd name="connsiteY3" fmla="*/ 2832100 h 2832100"/>
                <a:gd name="connsiteX4" fmla="*/ 0 w 1816100"/>
                <a:gd name="connsiteY4" fmla="*/ 0 h 2832100"/>
                <a:gd name="connsiteX0" fmla="*/ 0 w 1816100"/>
                <a:gd name="connsiteY0" fmla="*/ 0 h 2832100"/>
                <a:gd name="connsiteX1" fmla="*/ 1397000 w 1816100"/>
                <a:gd name="connsiteY1" fmla="*/ 88900 h 2832100"/>
                <a:gd name="connsiteX2" fmla="*/ 1816100 w 1816100"/>
                <a:gd name="connsiteY2" fmla="*/ 2832100 h 2832100"/>
                <a:gd name="connsiteX3" fmla="*/ 101600 w 1816100"/>
                <a:gd name="connsiteY3" fmla="*/ 2832100 h 2832100"/>
                <a:gd name="connsiteX4" fmla="*/ 0 w 1816100"/>
                <a:gd name="connsiteY4" fmla="*/ 0 h 2832100"/>
                <a:gd name="connsiteX0" fmla="*/ 0 w 2019300"/>
                <a:gd name="connsiteY0" fmla="*/ 596900 h 2743200"/>
                <a:gd name="connsiteX1" fmla="*/ 1600200 w 2019300"/>
                <a:gd name="connsiteY1" fmla="*/ 0 h 2743200"/>
                <a:gd name="connsiteX2" fmla="*/ 2019300 w 2019300"/>
                <a:gd name="connsiteY2" fmla="*/ 2743200 h 2743200"/>
                <a:gd name="connsiteX3" fmla="*/ 304800 w 2019300"/>
                <a:gd name="connsiteY3" fmla="*/ 2743200 h 2743200"/>
                <a:gd name="connsiteX4" fmla="*/ 0 w 2019300"/>
                <a:gd name="connsiteY4" fmla="*/ 596900 h 2743200"/>
                <a:gd name="connsiteX0" fmla="*/ 0 w 2019300"/>
                <a:gd name="connsiteY0" fmla="*/ 596900 h 2844800"/>
                <a:gd name="connsiteX1" fmla="*/ 1600200 w 2019300"/>
                <a:gd name="connsiteY1" fmla="*/ 0 h 2844800"/>
                <a:gd name="connsiteX2" fmla="*/ 2019300 w 2019300"/>
                <a:gd name="connsiteY2" fmla="*/ 2743200 h 2844800"/>
                <a:gd name="connsiteX3" fmla="*/ 304800 w 2019300"/>
                <a:gd name="connsiteY3" fmla="*/ 2743200 h 2844800"/>
                <a:gd name="connsiteX4" fmla="*/ 0 w 2019300"/>
                <a:gd name="connsiteY4" fmla="*/ 596900 h 2844800"/>
                <a:gd name="connsiteX0" fmla="*/ 0 w 2019300"/>
                <a:gd name="connsiteY0" fmla="*/ 596900 h 2875182"/>
                <a:gd name="connsiteX1" fmla="*/ 1600200 w 2019300"/>
                <a:gd name="connsiteY1" fmla="*/ 0 h 2875182"/>
                <a:gd name="connsiteX2" fmla="*/ 2019300 w 2019300"/>
                <a:gd name="connsiteY2" fmla="*/ 2743200 h 2875182"/>
                <a:gd name="connsiteX3" fmla="*/ 304800 w 2019300"/>
                <a:gd name="connsiteY3" fmla="*/ 2743200 h 2875182"/>
                <a:gd name="connsiteX4" fmla="*/ 0 w 2019300"/>
                <a:gd name="connsiteY4" fmla="*/ 596900 h 2875182"/>
                <a:gd name="connsiteX0" fmla="*/ 0 w 2279202"/>
                <a:gd name="connsiteY0" fmla="*/ 596900 h 2875182"/>
                <a:gd name="connsiteX1" fmla="*/ 1600200 w 2279202"/>
                <a:gd name="connsiteY1" fmla="*/ 0 h 2875182"/>
                <a:gd name="connsiteX2" fmla="*/ 2019300 w 2279202"/>
                <a:gd name="connsiteY2" fmla="*/ 2743200 h 2875182"/>
                <a:gd name="connsiteX3" fmla="*/ 304800 w 2279202"/>
                <a:gd name="connsiteY3" fmla="*/ 2743200 h 2875182"/>
                <a:gd name="connsiteX4" fmla="*/ 0 w 2279202"/>
                <a:gd name="connsiteY4" fmla="*/ 596900 h 2875182"/>
                <a:gd name="connsiteX0" fmla="*/ 0 w 2301689"/>
                <a:gd name="connsiteY0" fmla="*/ 596900 h 2875182"/>
                <a:gd name="connsiteX1" fmla="*/ 1600200 w 2301689"/>
                <a:gd name="connsiteY1" fmla="*/ 0 h 2875182"/>
                <a:gd name="connsiteX2" fmla="*/ 2019300 w 2301689"/>
                <a:gd name="connsiteY2" fmla="*/ 2743200 h 2875182"/>
                <a:gd name="connsiteX3" fmla="*/ 304800 w 2301689"/>
                <a:gd name="connsiteY3" fmla="*/ 2743200 h 2875182"/>
                <a:gd name="connsiteX4" fmla="*/ 0 w 2301689"/>
                <a:gd name="connsiteY4" fmla="*/ 596900 h 2875182"/>
                <a:gd name="connsiteX0" fmla="*/ 1300593 w 3602282"/>
                <a:gd name="connsiteY0" fmla="*/ 990600 h 3268882"/>
                <a:gd name="connsiteX1" fmla="*/ 30593 w 3602282"/>
                <a:gd name="connsiteY1" fmla="*/ 0 h 3268882"/>
                <a:gd name="connsiteX2" fmla="*/ 2900793 w 3602282"/>
                <a:gd name="connsiteY2" fmla="*/ 393700 h 3268882"/>
                <a:gd name="connsiteX3" fmla="*/ 3319893 w 3602282"/>
                <a:gd name="connsiteY3" fmla="*/ 3136900 h 3268882"/>
                <a:gd name="connsiteX4" fmla="*/ 1605393 w 3602282"/>
                <a:gd name="connsiteY4" fmla="*/ 3136900 h 3268882"/>
                <a:gd name="connsiteX5" fmla="*/ 1300593 w 3602282"/>
                <a:gd name="connsiteY5" fmla="*/ 990600 h 3268882"/>
                <a:gd name="connsiteX0" fmla="*/ 1636356 w 3938045"/>
                <a:gd name="connsiteY0" fmla="*/ 990600 h 3268882"/>
                <a:gd name="connsiteX1" fmla="*/ 112356 w 3938045"/>
                <a:gd name="connsiteY1" fmla="*/ 1524000 h 3268882"/>
                <a:gd name="connsiteX2" fmla="*/ 366356 w 3938045"/>
                <a:gd name="connsiteY2" fmla="*/ 0 h 3268882"/>
                <a:gd name="connsiteX3" fmla="*/ 3236556 w 3938045"/>
                <a:gd name="connsiteY3" fmla="*/ 393700 h 3268882"/>
                <a:gd name="connsiteX4" fmla="*/ 3655656 w 3938045"/>
                <a:gd name="connsiteY4" fmla="*/ 3136900 h 3268882"/>
                <a:gd name="connsiteX5" fmla="*/ 1941156 w 3938045"/>
                <a:gd name="connsiteY5" fmla="*/ 3136900 h 3268882"/>
                <a:gd name="connsiteX6" fmla="*/ 1636356 w 3938045"/>
                <a:gd name="connsiteY6" fmla="*/ 990600 h 3268882"/>
                <a:gd name="connsiteX0" fmla="*/ 1636356 w 3938045"/>
                <a:gd name="connsiteY0" fmla="*/ 1149884 h 3428166"/>
                <a:gd name="connsiteX1" fmla="*/ 112356 w 3938045"/>
                <a:gd name="connsiteY1" fmla="*/ 1683284 h 3428166"/>
                <a:gd name="connsiteX2" fmla="*/ 366356 w 3938045"/>
                <a:gd name="connsiteY2" fmla="*/ 159284 h 3428166"/>
                <a:gd name="connsiteX3" fmla="*/ 3236556 w 3938045"/>
                <a:gd name="connsiteY3" fmla="*/ 552984 h 3428166"/>
                <a:gd name="connsiteX4" fmla="*/ 3655656 w 3938045"/>
                <a:gd name="connsiteY4" fmla="*/ 3296184 h 3428166"/>
                <a:gd name="connsiteX5" fmla="*/ 1941156 w 3938045"/>
                <a:gd name="connsiteY5" fmla="*/ 3296184 h 3428166"/>
                <a:gd name="connsiteX6" fmla="*/ 1636356 w 3938045"/>
                <a:gd name="connsiteY6" fmla="*/ 1149884 h 3428166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10040 w 3911729"/>
                <a:gd name="connsiteY0" fmla="*/ 1308416 h 3586698"/>
                <a:gd name="connsiteX1" fmla="*/ 124140 w 3911729"/>
                <a:gd name="connsiteY1" fmla="*/ 1879916 h 3586698"/>
                <a:gd name="connsiteX2" fmla="*/ 340040 w 3911729"/>
                <a:gd name="connsiteY2" fmla="*/ 317816 h 3586698"/>
                <a:gd name="connsiteX3" fmla="*/ 3210240 w 3911729"/>
                <a:gd name="connsiteY3" fmla="*/ 711516 h 3586698"/>
                <a:gd name="connsiteX4" fmla="*/ 3629340 w 3911729"/>
                <a:gd name="connsiteY4" fmla="*/ 3454716 h 3586698"/>
                <a:gd name="connsiteX5" fmla="*/ 1914840 w 3911729"/>
                <a:gd name="connsiteY5" fmla="*/ 3454716 h 3586698"/>
                <a:gd name="connsiteX6" fmla="*/ 1610040 w 3911729"/>
                <a:gd name="connsiteY6" fmla="*/ 1308416 h 3586698"/>
                <a:gd name="connsiteX0" fmla="*/ 2186368 w 4488057"/>
                <a:gd name="connsiteY0" fmla="*/ 1308416 h 3586698"/>
                <a:gd name="connsiteX1" fmla="*/ 700468 w 4488057"/>
                <a:gd name="connsiteY1" fmla="*/ 1879916 h 3586698"/>
                <a:gd name="connsiteX2" fmla="*/ 1969 w 4488057"/>
                <a:gd name="connsiteY2" fmla="*/ 2972116 h 3586698"/>
                <a:gd name="connsiteX3" fmla="*/ 916368 w 4488057"/>
                <a:gd name="connsiteY3" fmla="*/ 317816 h 3586698"/>
                <a:gd name="connsiteX4" fmla="*/ 3786568 w 4488057"/>
                <a:gd name="connsiteY4" fmla="*/ 711516 h 3586698"/>
                <a:gd name="connsiteX5" fmla="*/ 4205668 w 4488057"/>
                <a:gd name="connsiteY5" fmla="*/ 3454716 h 3586698"/>
                <a:gd name="connsiteX6" fmla="*/ 2491168 w 4488057"/>
                <a:gd name="connsiteY6" fmla="*/ 3454716 h 3586698"/>
                <a:gd name="connsiteX7" fmla="*/ 2186368 w 4488057"/>
                <a:gd name="connsiteY7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67564 w 4653652"/>
                <a:gd name="connsiteY2" fmla="*/ 2972116 h 3586698"/>
                <a:gd name="connsiteX3" fmla="*/ 1081963 w 4653652"/>
                <a:gd name="connsiteY3" fmla="*/ 317816 h 3586698"/>
                <a:gd name="connsiteX4" fmla="*/ 3952163 w 4653652"/>
                <a:gd name="connsiteY4" fmla="*/ 711516 h 3586698"/>
                <a:gd name="connsiteX5" fmla="*/ 4371263 w 4653652"/>
                <a:gd name="connsiteY5" fmla="*/ 3454716 h 3586698"/>
                <a:gd name="connsiteX6" fmla="*/ 2656763 w 4653652"/>
                <a:gd name="connsiteY6" fmla="*/ 3454716 h 3586698"/>
                <a:gd name="connsiteX7" fmla="*/ 2351963 w 4653652"/>
                <a:gd name="connsiteY7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96264 w 4653652"/>
                <a:gd name="connsiteY2" fmla="*/ 27689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96264 w 4653652"/>
                <a:gd name="connsiteY2" fmla="*/ 27689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635680"/>
                <a:gd name="connsiteX1" fmla="*/ 866063 w 4653652"/>
                <a:gd name="connsiteY1" fmla="*/ 1879916 h 3635680"/>
                <a:gd name="connsiteX2" fmla="*/ 1196264 w 4653652"/>
                <a:gd name="connsiteY2" fmla="*/ 2768916 h 3635680"/>
                <a:gd name="connsiteX3" fmla="*/ 1996364 w 4653652"/>
                <a:gd name="connsiteY3" fmla="*/ 3632516 h 3635680"/>
                <a:gd name="connsiteX4" fmla="*/ 167564 w 4653652"/>
                <a:gd name="connsiteY4" fmla="*/ 2972116 h 3635680"/>
                <a:gd name="connsiteX5" fmla="*/ 1081963 w 4653652"/>
                <a:gd name="connsiteY5" fmla="*/ 317816 h 3635680"/>
                <a:gd name="connsiteX6" fmla="*/ 3952163 w 4653652"/>
                <a:gd name="connsiteY6" fmla="*/ 711516 h 3635680"/>
                <a:gd name="connsiteX7" fmla="*/ 4371263 w 4653652"/>
                <a:gd name="connsiteY7" fmla="*/ 3454716 h 3635680"/>
                <a:gd name="connsiteX8" fmla="*/ 2656763 w 4653652"/>
                <a:gd name="connsiteY8" fmla="*/ 3454716 h 3635680"/>
                <a:gd name="connsiteX9" fmla="*/ 2351963 w 4653652"/>
                <a:gd name="connsiteY9" fmla="*/ 1308416 h 3635680"/>
                <a:gd name="connsiteX0" fmla="*/ 2351963 w 4653652"/>
                <a:gd name="connsiteY0" fmla="*/ 1308416 h 3670629"/>
                <a:gd name="connsiteX1" fmla="*/ 866063 w 4653652"/>
                <a:gd name="connsiteY1" fmla="*/ 1879916 h 3670629"/>
                <a:gd name="connsiteX2" fmla="*/ 1196264 w 4653652"/>
                <a:gd name="connsiteY2" fmla="*/ 2768916 h 3670629"/>
                <a:gd name="connsiteX3" fmla="*/ 1996364 w 4653652"/>
                <a:gd name="connsiteY3" fmla="*/ 3632516 h 3670629"/>
                <a:gd name="connsiteX4" fmla="*/ 167564 w 4653652"/>
                <a:gd name="connsiteY4" fmla="*/ 2972116 h 3670629"/>
                <a:gd name="connsiteX5" fmla="*/ 1081963 w 4653652"/>
                <a:gd name="connsiteY5" fmla="*/ 317816 h 3670629"/>
                <a:gd name="connsiteX6" fmla="*/ 3952163 w 4653652"/>
                <a:gd name="connsiteY6" fmla="*/ 711516 h 3670629"/>
                <a:gd name="connsiteX7" fmla="*/ 4371263 w 4653652"/>
                <a:gd name="connsiteY7" fmla="*/ 3454716 h 3670629"/>
                <a:gd name="connsiteX8" fmla="*/ 2656763 w 4653652"/>
                <a:gd name="connsiteY8" fmla="*/ 3454716 h 3670629"/>
                <a:gd name="connsiteX9" fmla="*/ 2351963 w 4653652"/>
                <a:gd name="connsiteY9" fmla="*/ 1308416 h 3670629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872664 w 4653652"/>
                <a:gd name="connsiteY4" fmla="*/ 2464116 h 3645233"/>
                <a:gd name="connsiteX5" fmla="*/ 1996364 w 4653652"/>
                <a:gd name="connsiteY5" fmla="*/ 3632516 h 3645233"/>
                <a:gd name="connsiteX6" fmla="*/ 167564 w 4653652"/>
                <a:gd name="connsiteY6" fmla="*/ 2972116 h 3645233"/>
                <a:gd name="connsiteX7" fmla="*/ 1081963 w 4653652"/>
                <a:gd name="connsiteY7" fmla="*/ 317816 h 3645233"/>
                <a:gd name="connsiteX8" fmla="*/ 3952163 w 4653652"/>
                <a:gd name="connsiteY8" fmla="*/ 711516 h 3645233"/>
                <a:gd name="connsiteX9" fmla="*/ 4371263 w 4653652"/>
                <a:gd name="connsiteY9" fmla="*/ 3454716 h 3645233"/>
                <a:gd name="connsiteX10" fmla="*/ 2656763 w 4653652"/>
                <a:gd name="connsiteY10" fmla="*/ 3454716 h 3645233"/>
                <a:gd name="connsiteX11" fmla="*/ 2351963 w 4653652"/>
                <a:gd name="connsiteY11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872664 w 4653652"/>
                <a:gd name="connsiteY4" fmla="*/ 2464116 h 3645233"/>
                <a:gd name="connsiteX5" fmla="*/ 1996364 w 4653652"/>
                <a:gd name="connsiteY5" fmla="*/ 3632516 h 3645233"/>
                <a:gd name="connsiteX6" fmla="*/ 167564 w 4653652"/>
                <a:gd name="connsiteY6" fmla="*/ 2972116 h 3645233"/>
                <a:gd name="connsiteX7" fmla="*/ 1081963 w 4653652"/>
                <a:gd name="connsiteY7" fmla="*/ 317816 h 3645233"/>
                <a:gd name="connsiteX8" fmla="*/ 3952163 w 4653652"/>
                <a:gd name="connsiteY8" fmla="*/ 711516 h 3645233"/>
                <a:gd name="connsiteX9" fmla="*/ 4371263 w 4653652"/>
                <a:gd name="connsiteY9" fmla="*/ 3454716 h 3645233"/>
                <a:gd name="connsiteX10" fmla="*/ 2656763 w 4653652"/>
                <a:gd name="connsiteY10" fmla="*/ 3454716 h 3645233"/>
                <a:gd name="connsiteX11" fmla="*/ 2351963 w 4653652"/>
                <a:gd name="connsiteY11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51864 w 4653652"/>
                <a:gd name="connsiteY5" fmla="*/ 13338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51864 w 4653652"/>
                <a:gd name="connsiteY5" fmla="*/ 13338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26464 w 4653652"/>
                <a:gd name="connsiteY5" fmla="*/ 13211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5264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197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843964 w 4653652"/>
                <a:gd name="connsiteY7" fmla="*/ 1689416 h 3645233"/>
                <a:gd name="connsiteX8" fmla="*/ 2301164 w 4653652"/>
                <a:gd name="connsiteY8" fmla="*/ 2159316 h 3645233"/>
                <a:gd name="connsiteX9" fmla="*/ 1475664 w 4653652"/>
                <a:gd name="connsiteY9" fmla="*/ 2819716 h 3645233"/>
                <a:gd name="connsiteX10" fmla="*/ 1450264 w 4653652"/>
                <a:gd name="connsiteY10" fmla="*/ 1321116 h 3645233"/>
                <a:gd name="connsiteX11" fmla="*/ 2872664 w 4653652"/>
                <a:gd name="connsiteY11" fmla="*/ 2464116 h 3645233"/>
                <a:gd name="connsiteX12" fmla="*/ 1996364 w 4653652"/>
                <a:gd name="connsiteY12" fmla="*/ 3632516 h 3645233"/>
                <a:gd name="connsiteX13" fmla="*/ 167564 w 4653652"/>
                <a:gd name="connsiteY13" fmla="*/ 2972116 h 3645233"/>
                <a:gd name="connsiteX14" fmla="*/ 1081963 w 4653652"/>
                <a:gd name="connsiteY14" fmla="*/ 317816 h 3645233"/>
                <a:gd name="connsiteX15" fmla="*/ 3952163 w 4653652"/>
                <a:gd name="connsiteY15" fmla="*/ 711516 h 3645233"/>
                <a:gd name="connsiteX16" fmla="*/ 4371263 w 4653652"/>
                <a:gd name="connsiteY16" fmla="*/ 3454716 h 3645233"/>
                <a:gd name="connsiteX17" fmla="*/ 2656763 w 4653652"/>
                <a:gd name="connsiteY17" fmla="*/ 3454716 h 3645233"/>
                <a:gd name="connsiteX18" fmla="*/ 2351963 w 4653652"/>
                <a:gd name="connsiteY18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843964 w 4653652"/>
                <a:gd name="connsiteY7" fmla="*/ 1689416 h 3645233"/>
                <a:gd name="connsiteX8" fmla="*/ 2301164 w 4653652"/>
                <a:gd name="connsiteY8" fmla="*/ 2159316 h 3645233"/>
                <a:gd name="connsiteX9" fmla="*/ 1475664 w 4653652"/>
                <a:gd name="connsiteY9" fmla="*/ 2819716 h 3645233"/>
                <a:gd name="connsiteX10" fmla="*/ 1450264 w 4653652"/>
                <a:gd name="connsiteY10" fmla="*/ 1321116 h 3645233"/>
                <a:gd name="connsiteX11" fmla="*/ 2872664 w 4653652"/>
                <a:gd name="connsiteY11" fmla="*/ 2464116 h 3645233"/>
                <a:gd name="connsiteX12" fmla="*/ 1996364 w 4653652"/>
                <a:gd name="connsiteY12" fmla="*/ 3632516 h 3645233"/>
                <a:gd name="connsiteX13" fmla="*/ 167564 w 4653652"/>
                <a:gd name="connsiteY13" fmla="*/ 2972116 h 3645233"/>
                <a:gd name="connsiteX14" fmla="*/ 1081963 w 4653652"/>
                <a:gd name="connsiteY14" fmla="*/ 317816 h 3645233"/>
                <a:gd name="connsiteX15" fmla="*/ 3952163 w 4653652"/>
                <a:gd name="connsiteY15" fmla="*/ 711516 h 3645233"/>
                <a:gd name="connsiteX16" fmla="*/ 4371263 w 4653652"/>
                <a:gd name="connsiteY16" fmla="*/ 3454716 h 3645233"/>
                <a:gd name="connsiteX17" fmla="*/ 2656763 w 4653652"/>
                <a:gd name="connsiteY17" fmla="*/ 3454716 h 3645233"/>
                <a:gd name="connsiteX18" fmla="*/ 2351963 w 4653652"/>
                <a:gd name="connsiteY18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75664 w 4653652"/>
                <a:gd name="connsiteY7" fmla="*/ 1867216 h 3645233"/>
                <a:gd name="connsiteX8" fmla="*/ 1843964 w 4653652"/>
                <a:gd name="connsiteY8" fmla="*/ 1689416 h 3645233"/>
                <a:gd name="connsiteX9" fmla="*/ 2301164 w 4653652"/>
                <a:gd name="connsiteY9" fmla="*/ 2159316 h 3645233"/>
                <a:gd name="connsiteX10" fmla="*/ 1475664 w 4653652"/>
                <a:gd name="connsiteY10" fmla="*/ 2819716 h 3645233"/>
                <a:gd name="connsiteX11" fmla="*/ 1450264 w 4653652"/>
                <a:gd name="connsiteY11" fmla="*/ 1321116 h 3645233"/>
                <a:gd name="connsiteX12" fmla="*/ 2872664 w 4653652"/>
                <a:gd name="connsiteY12" fmla="*/ 2464116 h 3645233"/>
                <a:gd name="connsiteX13" fmla="*/ 1996364 w 4653652"/>
                <a:gd name="connsiteY13" fmla="*/ 3632516 h 3645233"/>
                <a:gd name="connsiteX14" fmla="*/ 167564 w 4653652"/>
                <a:gd name="connsiteY14" fmla="*/ 2972116 h 3645233"/>
                <a:gd name="connsiteX15" fmla="*/ 1081963 w 4653652"/>
                <a:gd name="connsiteY15" fmla="*/ 317816 h 3645233"/>
                <a:gd name="connsiteX16" fmla="*/ 3952163 w 4653652"/>
                <a:gd name="connsiteY16" fmla="*/ 711516 h 3645233"/>
                <a:gd name="connsiteX17" fmla="*/ 4371263 w 4653652"/>
                <a:gd name="connsiteY17" fmla="*/ 3454716 h 3645233"/>
                <a:gd name="connsiteX18" fmla="*/ 2656763 w 4653652"/>
                <a:gd name="connsiteY18" fmla="*/ 3454716 h 3645233"/>
                <a:gd name="connsiteX19" fmla="*/ 2351963 w 4653652"/>
                <a:gd name="connsiteY19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1803716 h 3645233"/>
                <a:gd name="connsiteX8" fmla="*/ 1843964 w 4653652"/>
                <a:gd name="connsiteY8" fmla="*/ 1689416 h 3645233"/>
                <a:gd name="connsiteX9" fmla="*/ 2301164 w 4653652"/>
                <a:gd name="connsiteY9" fmla="*/ 2159316 h 3645233"/>
                <a:gd name="connsiteX10" fmla="*/ 1475664 w 4653652"/>
                <a:gd name="connsiteY10" fmla="*/ 2819716 h 3645233"/>
                <a:gd name="connsiteX11" fmla="*/ 1450264 w 4653652"/>
                <a:gd name="connsiteY11" fmla="*/ 1321116 h 3645233"/>
                <a:gd name="connsiteX12" fmla="*/ 2872664 w 4653652"/>
                <a:gd name="connsiteY12" fmla="*/ 2464116 h 3645233"/>
                <a:gd name="connsiteX13" fmla="*/ 1996364 w 4653652"/>
                <a:gd name="connsiteY13" fmla="*/ 3632516 h 3645233"/>
                <a:gd name="connsiteX14" fmla="*/ 167564 w 4653652"/>
                <a:gd name="connsiteY14" fmla="*/ 2972116 h 3645233"/>
                <a:gd name="connsiteX15" fmla="*/ 1081963 w 4653652"/>
                <a:gd name="connsiteY15" fmla="*/ 317816 h 3645233"/>
                <a:gd name="connsiteX16" fmla="*/ 3952163 w 4653652"/>
                <a:gd name="connsiteY16" fmla="*/ 711516 h 3645233"/>
                <a:gd name="connsiteX17" fmla="*/ 4371263 w 4653652"/>
                <a:gd name="connsiteY17" fmla="*/ 3454716 h 3645233"/>
                <a:gd name="connsiteX18" fmla="*/ 2656763 w 4653652"/>
                <a:gd name="connsiteY18" fmla="*/ 3454716 h 3645233"/>
                <a:gd name="connsiteX19" fmla="*/ 2351963 w 4653652"/>
                <a:gd name="connsiteY19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526464 w 4653652"/>
                <a:gd name="connsiteY7" fmla="*/ 21720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88364 w 4653652"/>
                <a:gd name="connsiteY7" fmla="*/ 22101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88364 w 4653652"/>
                <a:gd name="connsiteY7" fmla="*/ 22101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97813 w 4653652"/>
                <a:gd name="connsiteY1" fmla="*/ 19053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97813 w 4653652"/>
                <a:gd name="connsiteY1" fmla="*/ 19053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50364 w 4653652"/>
                <a:gd name="connsiteY3" fmla="*/ 25911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50364 w 4653652"/>
                <a:gd name="connsiteY3" fmla="*/ 25911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3414 w 4653652"/>
                <a:gd name="connsiteY2" fmla="*/ 27181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3414 w 4653652"/>
                <a:gd name="connsiteY2" fmla="*/ 27181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53652" h="3645233">
                  <a:moveTo>
                    <a:pt x="2351963" y="1308416"/>
                  </a:moveTo>
                  <a:cubicBezTo>
                    <a:pt x="1810096" y="1081933"/>
                    <a:pt x="1090430" y="1276666"/>
                    <a:pt x="859713" y="1860866"/>
                  </a:cubicBezTo>
                  <a:cubicBezTo>
                    <a:pt x="741180" y="2406966"/>
                    <a:pt x="1242036" y="2625777"/>
                    <a:pt x="1290720" y="2718910"/>
                  </a:cubicBezTo>
                  <a:cubicBezTo>
                    <a:pt x="1387294" y="2824479"/>
                    <a:pt x="1736808" y="2893271"/>
                    <a:pt x="2219408" y="2580004"/>
                  </a:cubicBezTo>
                  <a:cubicBezTo>
                    <a:pt x="2367575" y="2478404"/>
                    <a:pt x="2411231" y="1918016"/>
                    <a:pt x="2148764" y="1727516"/>
                  </a:cubicBezTo>
                  <a:cubicBezTo>
                    <a:pt x="2060922" y="1599458"/>
                    <a:pt x="1247064" y="1630149"/>
                    <a:pt x="1412164" y="2083116"/>
                  </a:cubicBezTo>
                  <a:cubicBezTo>
                    <a:pt x="1363481" y="2212233"/>
                    <a:pt x="1668281" y="2392149"/>
                    <a:pt x="1831264" y="2159316"/>
                  </a:cubicBezTo>
                  <a:cubicBezTo>
                    <a:pt x="1860897" y="2138149"/>
                    <a:pt x="1657697" y="2377333"/>
                    <a:pt x="1462964" y="2197416"/>
                  </a:cubicBezTo>
                  <a:cubicBezTo>
                    <a:pt x="1325381" y="2087349"/>
                    <a:pt x="1420631" y="1848166"/>
                    <a:pt x="1462964" y="1803716"/>
                  </a:cubicBezTo>
                  <a:cubicBezTo>
                    <a:pt x="1505297" y="1759266"/>
                    <a:pt x="1566945" y="1689945"/>
                    <a:pt x="1853489" y="1660047"/>
                  </a:cubicBezTo>
                  <a:cubicBezTo>
                    <a:pt x="2185806" y="1590197"/>
                    <a:pt x="2354081" y="1989983"/>
                    <a:pt x="2326564" y="2165666"/>
                  </a:cubicBezTo>
                  <a:cubicBezTo>
                    <a:pt x="2481081" y="2754099"/>
                    <a:pt x="1374064" y="2931899"/>
                    <a:pt x="1323264" y="2730816"/>
                  </a:cubicBezTo>
                  <a:cubicBezTo>
                    <a:pt x="288214" y="2013266"/>
                    <a:pt x="1140172" y="1388849"/>
                    <a:pt x="1459789" y="1289366"/>
                  </a:cubicBezTo>
                  <a:cubicBezTo>
                    <a:pt x="2744606" y="878733"/>
                    <a:pt x="2976381" y="2186833"/>
                    <a:pt x="2872664" y="2464116"/>
                  </a:cubicBezTo>
                  <a:cubicBezTo>
                    <a:pt x="2908647" y="3500224"/>
                    <a:pt x="2356197" y="3655799"/>
                    <a:pt x="1996364" y="3632516"/>
                  </a:cubicBezTo>
                  <a:cubicBezTo>
                    <a:pt x="1636531" y="3609233"/>
                    <a:pt x="552798" y="3846299"/>
                    <a:pt x="167564" y="2972116"/>
                  </a:cubicBezTo>
                  <a:cubicBezTo>
                    <a:pt x="-380653" y="1759266"/>
                    <a:pt x="546447" y="374966"/>
                    <a:pt x="1081963" y="317816"/>
                  </a:cubicBezTo>
                  <a:cubicBezTo>
                    <a:pt x="1721196" y="-8151"/>
                    <a:pt x="2982730" y="-334117"/>
                    <a:pt x="3952163" y="711516"/>
                  </a:cubicBezTo>
                  <a:cubicBezTo>
                    <a:pt x="4231563" y="1092516"/>
                    <a:pt x="5095163" y="1625916"/>
                    <a:pt x="4371263" y="3454716"/>
                  </a:cubicBezTo>
                  <a:cubicBezTo>
                    <a:pt x="3837863" y="3569016"/>
                    <a:pt x="3317163" y="3683316"/>
                    <a:pt x="2656763" y="3454716"/>
                  </a:cubicBezTo>
                  <a:cubicBezTo>
                    <a:pt x="3164763" y="2218583"/>
                    <a:pt x="2771063" y="1522199"/>
                    <a:pt x="2351963" y="1308416"/>
                  </a:cubicBezTo>
                  <a:close/>
                </a:path>
              </a:pathLst>
            </a:cu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D0D7859-B4B8-C5FA-0A0D-B76307CDBC39}"/>
                </a:ext>
              </a:extLst>
            </p:cNvPr>
            <p:cNvSpPr/>
            <p:nvPr/>
          </p:nvSpPr>
          <p:spPr>
            <a:xfrm>
              <a:off x="8771774" y="2890255"/>
              <a:ext cx="407227" cy="620393"/>
            </a:xfrm>
            <a:custGeom>
              <a:avLst/>
              <a:gdLst>
                <a:gd name="connsiteX0" fmla="*/ 208218 w 407227"/>
                <a:gd name="connsiteY0" fmla="*/ 1079 h 620393"/>
                <a:gd name="connsiteX1" fmla="*/ 245271 w 407227"/>
                <a:gd name="connsiteY1" fmla="*/ 1446 h 620393"/>
                <a:gd name="connsiteX2" fmla="*/ 402293 w 407227"/>
                <a:gd name="connsiteY2" fmla="*/ 422875 h 620393"/>
                <a:gd name="connsiteX3" fmla="*/ 382504 w 407227"/>
                <a:gd name="connsiteY3" fmla="*/ 606157 h 620393"/>
                <a:gd name="connsiteX4" fmla="*/ 352622 w 407227"/>
                <a:gd name="connsiteY4" fmla="*/ 599889 h 620393"/>
                <a:gd name="connsiteX5" fmla="*/ 228947 w 407227"/>
                <a:gd name="connsiteY5" fmla="*/ 591465 h 620393"/>
                <a:gd name="connsiteX6" fmla="*/ 105272 w 407227"/>
                <a:gd name="connsiteY6" fmla="*/ 599889 h 620393"/>
                <a:gd name="connsiteX7" fmla="*/ 7520 w 407227"/>
                <a:gd name="connsiteY7" fmla="*/ 620393 h 620393"/>
                <a:gd name="connsiteX8" fmla="*/ 6000 w 407227"/>
                <a:gd name="connsiteY8" fmla="*/ 611046 h 620393"/>
                <a:gd name="connsiteX9" fmla="*/ 208218 w 407227"/>
                <a:gd name="connsiteY9" fmla="*/ 1079 h 620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227" h="620393">
                  <a:moveTo>
                    <a:pt x="208218" y="1079"/>
                  </a:moveTo>
                  <a:cubicBezTo>
                    <a:pt x="220003" y="-449"/>
                    <a:pt x="232349" y="-380"/>
                    <a:pt x="245271" y="1446"/>
                  </a:cubicBezTo>
                  <a:cubicBezTo>
                    <a:pt x="400339" y="23353"/>
                    <a:pt x="418819" y="204497"/>
                    <a:pt x="402293" y="422875"/>
                  </a:cubicBezTo>
                  <a:lnTo>
                    <a:pt x="382504" y="606157"/>
                  </a:lnTo>
                  <a:lnTo>
                    <a:pt x="352622" y="599889"/>
                  </a:lnTo>
                  <a:cubicBezTo>
                    <a:pt x="312674" y="594366"/>
                    <a:pt x="271312" y="591465"/>
                    <a:pt x="228947" y="591465"/>
                  </a:cubicBezTo>
                  <a:cubicBezTo>
                    <a:pt x="186582" y="591465"/>
                    <a:pt x="145220" y="594366"/>
                    <a:pt x="105272" y="599889"/>
                  </a:cubicBezTo>
                  <a:lnTo>
                    <a:pt x="7520" y="620393"/>
                  </a:lnTo>
                  <a:lnTo>
                    <a:pt x="6000" y="611046"/>
                  </a:lnTo>
                  <a:cubicBezTo>
                    <a:pt x="-19003" y="406258"/>
                    <a:pt x="31451" y="23993"/>
                    <a:pt x="208218" y="1079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955B3B46-2768-DE71-8EBB-631D8AE4C6F1}"/>
                </a:ext>
              </a:extLst>
            </p:cNvPr>
            <p:cNvSpPr/>
            <p:nvPr/>
          </p:nvSpPr>
          <p:spPr>
            <a:xfrm>
              <a:off x="8668934" y="2732101"/>
              <a:ext cx="650501" cy="812376"/>
            </a:xfrm>
            <a:custGeom>
              <a:avLst/>
              <a:gdLst>
                <a:gd name="connsiteX0" fmla="*/ 366898 w 650501"/>
                <a:gd name="connsiteY0" fmla="*/ 408 h 812376"/>
                <a:gd name="connsiteX1" fmla="*/ 647788 w 650501"/>
                <a:gd name="connsiteY1" fmla="*/ 630671 h 812376"/>
                <a:gd name="connsiteX2" fmla="*/ 632842 w 650501"/>
                <a:gd name="connsiteY2" fmla="*/ 752791 h 812376"/>
                <a:gd name="connsiteX3" fmla="*/ 621510 w 650501"/>
                <a:gd name="connsiteY3" fmla="*/ 800856 h 812376"/>
                <a:gd name="connsiteX4" fmla="*/ 570652 w 650501"/>
                <a:gd name="connsiteY4" fmla="*/ 782204 h 812376"/>
                <a:gd name="connsiteX5" fmla="*/ 485344 w 650501"/>
                <a:gd name="connsiteY5" fmla="*/ 764311 h 812376"/>
                <a:gd name="connsiteX6" fmla="*/ 505133 w 650501"/>
                <a:gd name="connsiteY6" fmla="*/ 581029 h 812376"/>
                <a:gd name="connsiteX7" fmla="*/ 348111 w 650501"/>
                <a:gd name="connsiteY7" fmla="*/ 159600 h 812376"/>
                <a:gd name="connsiteX8" fmla="*/ 108840 w 650501"/>
                <a:gd name="connsiteY8" fmla="*/ 769200 h 812376"/>
                <a:gd name="connsiteX9" fmla="*/ 110360 w 650501"/>
                <a:gd name="connsiteY9" fmla="*/ 778547 h 812376"/>
                <a:gd name="connsiteX10" fmla="*/ 92922 w 650501"/>
                <a:gd name="connsiteY10" fmla="*/ 782204 h 812376"/>
                <a:gd name="connsiteX11" fmla="*/ 10653 w 650501"/>
                <a:gd name="connsiteY11" fmla="*/ 812376 h 812376"/>
                <a:gd name="connsiteX12" fmla="*/ 873 w 650501"/>
                <a:gd name="connsiteY12" fmla="*/ 709514 h 812376"/>
                <a:gd name="connsiteX13" fmla="*/ 2714 w 650501"/>
                <a:gd name="connsiteY13" fmla="*/ 586497 h 812376"/>
                <a:gd name="connsiteX14" fmla="*/ 366898 w 650501"/>
                <a:gd name="connsiteY14" fmla="*/ 408 h 812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0501" h="812376">
                  <a:moveTo>
                    <a:pt x="366898" y="408"/>
                  </a:moveTo>
                  <a:cubicBezTo>
                    <a:pt x="545030" y="12607"/>
                    <a:pt x="670789" y="294785"/>
                    <a:pt x="647788" y="630671"/>
                  </a:cubicBezTo>
                  <a:cubicBezTo>
                    <a:pt x="644913" y="672657"/>
                    <a:pt x="639849" y="713494"/>
                    <a:pt x="632842" y="752791"/>
                  </a:cubicBezTo>
                  <a:lnTo>
                    <a:pt x="621510" y="800856"/>
                  </a:lnTo>
                  <a:lnTo>
                    <a:pt x="570652" y="782204"/>
                  </a:lnTo>
                  <a:lnTo>
                    <a:pt x="485344" y="764311"/>
                  </a:lnTo>
                  <a:lnTo>
                    <a:pt x="505133" y="581029"/>
                  </a:lnTo>
                  <a:cubicBezTo>
                    <a:pt x="521659" y="362651"/>
                    <a:pt x="503179" y="181507"/>
                    <a:pt x="348111" y="159600"/>
                  </a:cubicBezTo>
                  <a:cubicBezTo>
                    <a:pt x="141354" y="130390"/>
                    <a:pt x="82170" y="550760"/>
                    <a:pt x="108840" y="769200"/>
                  </a:cubicBezTo>
                  <a:lnTo>
                    <a:pt x="110360" y="778547"/>
                  </a:lnTo>
                  <a:lnTo>
                    <a:pt x="92922" y="782204"/>
                  </a:lnTo>
                  <a:lnTo>
                    <a:pt x="10653" y="812376"/>
                  </a:lnTo>
                  <a:lnTo>
                    <a:pt x="873" y="709514"/>
                  </a:lnTo>
                  <a:cubicBezTo>
                    <a:pt x="-712" y="669629"/>
                    <a:pt x="-161" y="628483"/>
                    <a:pt x="2714" y="586497"/>
                  </a:cubicBezTo>
                  <a:cubicBezTo>
                    <a:pt x="25716" y="250611"/>
                    <a:pt x="188767" y="-11790"/>
                    <a:pt x="366898" y="408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FF2FB84-74BB-0A13-510A-5D3E5EE621CE}"/>
                </a:ext>
              </a:extLst>
            </p:cNvPr>
            <p:cNvSpPr/>
            <p:nvPr/>
          </p:nvSpPr>
          <p:spPr>
            <a:xfrm rot="918924">
              <a:off x="7743924" y="2843785"/>
              <a:ext cx="425209" cy="606513"/>
            </a:xfrm>
            <a:custGeom>
              <a:avLst/>
              <a:gdLst>
                <a:gd name="connsiteX0" fmla="*/ 130137 w 425209"/>
                <a:gd name="connsiteY0" fmla="*/ 5390 h 606513"/>
                <a:gd name="connsiteX1" fmla="*/ 171579 w 425209"/>
                <a:gd name="connsiteY1" fmla="*/ 10 h 606513"/>
                <a:gd name="connsiteX2" fmla="*/ 422519 w 425209"/>
                <a:gd name="connsiteY2" fmla="*/ 589559 h 606513"/>
                <a:gd name="connsiteX3" fmla="*/ 425209 w 425209"/>
                <a:gd name="connsiteY3" fmla="*/ 606513 h 606513"/>
                <a:gd name="connsiteX4" fmla="*/ 393314 w 425209"/>
                <a:gd name="connsiteY4" fmla="*/ 594540 h 606513"/>
                <a:gd name="connsiteX5" fmla="*/ 186926 w 425209"/>
                <a:gd name="connsiteY5" fmla="*/ 565724 h 606513"/>
                <a:gd name="connsiteX6" fmla="*/ 80067 w 425209"/>
                <a:gd name="connsiteY6" fmla="*/ 573173 h 606513"/>
                <a:gd name="connsiteX7" fmla="*/ 27211 w 425209"/>
                <a:gd name="connsiteY7" fmla="*/ 584520 h 606513"/>
                <a:gd name="connsiteX8" fmla="*/ 23157 w 425209"/>
                <a:gd name="connsiteY8" fmla="*/ 559736 h 606513"/>
                <a:gd name="connsiteX9" fmla="*/ 130137 w 425209"/>
                <a:gd name="connsiteY9" fmla="*/ 5390 h 606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5209" h="606513">
                  <a:moveTo>
                    <a:pt x="130137" y="5390"/>
                  </a:moveTo>
                  <a:cubicBezTo>
                    <a:pt x="142792" y="1987"/>
                    <a:pt x="156578" y="138"/>
                    <a:pt x="171579" y="10"/>
                  </a:cubicBezTo>
                  <a:cubicBezTo>
                    <a:pt x="411596" y="-2043"/>
                    <a:pt x="409060" y="300465"/>
                    <a:pt x="422519" y="589559"/>
                  </a:cubicBezTo>
                  <a:lnTo>
                    <a:pt x="425209" y="606513"/>
                  </a:lnTo>
                  <a:lnTo>
                    <a:pt x="393314" y="594540"/>
                  </a:lnTo>
                  <a:cubicBezTo>
                    <a:pt x="329879" y="575985"/>
                    <a:pt x="260135" y="565724"/>
                    <a:pt x="186926" y="565724"/>
                  </a:cubicBezTo>
                  <a:cubicBezTo>
                    <a:pt x="150321" y="565724"/>
                    <a:pt x="114583" y="568289"/>
                    <a:pt x="80067" y="573173"/>
                  </a:cubicBezTo>
                  <a:lnTo>
                    <a:pt x="27211" y="584520"/>
                  </a:lnTo>
                  <a:lnTo>
                    <a:pt x="23157" y="559736"/>
                  </a:lnTo>
                  <a:cubicBezTo>
                    <a:pt x="-7810" y="356446"/>
                    <a:pt x="-34376" y="49624"/>
                    <a:pt x="130137" y="539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784BB91-684D-C5A2-A590-1DB07F7E4936}"/>
                </a:ext>
              </a:extLst>
            </p:cNvPr>
            <p:cNvSpPr/>
            <p:nvPr/>
          </p:nvSpPr>
          <p:spPr>
            <a:xfrm rot="918924">
              <a:off x="7664469" y="2629834"/>
              <a:ext cx="649254" cy="870982"/>
            </a:xfrm>
            <a:custGeom>
              <a:avLst/>
              <a:gdLst>
                <a:gd name="connsiteX0" fmla="*/ 225936 w 649254"/>
                <a:gd name="connsiteY0" fmla="*/ 16312 h 870982"/>
                <a:gd name="connsiteX1" fmla="*/ 290289 w 649254"/>
                <a:gd name="connsiteY1" fmla="*/ 277 h 870982"/>
                <a:gd name="connsiteX2" fmla="*/ 647407 w 649254"/>
                <a:gd name="connsiteY2" fmla="*/ 590698 h 870982"/>
                <a:gd name="connsiteX3" fmla="*/ 635408 w 649254"/>
                <a:gd name="connsiteY3" fmla="*/ 829037 h 870982"/>
                <a:gd name="connsiteX4" fmla="*/ 625855 w 649254"/>
                <a:gd name="connsiteY4" fmla="*/ 870982 h 870982"/>
                <a:gd name="connsiteX5" fmla="*/ 585574 w 649254"/>
                <a:gd name="connsiteY5" fmla="*/ 847998 h 870982"/>
                <a:gd name="connsiteX6" fmla="*/ 527403 w 649254"/>
                <a:gd name="connsiteY6" fmla="*/ 826163 h 870982"/>
                <a:gd name="connsiteX7" fmla="*/ 524713 w 649254"/>
                <a:gd name="connsiteY7" fmla="*/ 809209 h 870982"/>
                <a:gd name="connsiteX8" fmla="*/ 273773 w 649254"/>
                <a:gd name="connsiteY8" fmla="*/ 219660 h 870982"/>
                <a:gd name="connsiteX9" fmla="*/ 125351 w 649254"/>
                <a:gd name="connsiteY9" fmla="*/ 779386 h 870982"/>
                <a:gd name="connsiteX10" fmla="*/ 129405 w 649254"/>
                <a:gd name="connsiteY10" fmla="*/ 804170 h 870982"/>
                <a:gd name="connsiteX11" fmla="*/ 82732 w 649254"/>
                <a:gd name="connsiteY11" fmla="*/ 814190 h 870982"/>
                <a:gd name="connsiteX12" fmla="*/ 33873 w 649254"/>
                <a:gd name="connsiteY12" fmla="*/ 832531 h 870982"/>
                <a:gd name="connsiteX13" fmla="*/ 15328 w 649254"/>
                <a:gd name="connsiteY13" fmla="*/ 749411 h 870982"/>
                <a:gd name="connsiteX14" fmla="*/ 1849 w 649254"/>
                <a:gd name="connsiteY14" fmla="*/ 627120 h 870982"/>
                <a:gd name="connsiteX15" fmla="*/ 225936 w 649254"/>
                <a:gd name="connsiteY15" fmla="*/ 16312 h 87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9254" h="870982">
                  <a:moveTo>
                    <a:pt x="225936" y="16312"/>
                  </a:moveTo>
                  <a:cubicBezTo>
                    <a:pt x="246491" y="7020"/>
                    <a:pt x="268006" y="1535"/>
                    <a:pt x="290289" y="277"/>
                  </a:cubicBezTo>
                  <a:cubicBezTo>
                    <a:pt x="468554" y="-9781"/>
                    <a:pt x="628441" y="254560"/>
                    <a:pt x="647407" y="590698"/>
                  </a:cubicBezTo>
                  <a:cubicBezTo>
                    <a:pt x="652147" y="674733"/>
                    <a:pt x="647632" y="755299"/>
                    <a:pt x="635408" y="829037"/>
                  </a:cubicBezTo>
                  <a:lnTo>
                    <a:pt x="625855" y="870982"/>
                  </a:lnTo>
                  <a:lnTo>
                    <a:pt x="585574" y="847998"/>
                  </a:lnTo>
                  <a:lnTo>
                    <a:pt x="527403" y="826163"/>
                  </a:lnTo>
                  <a:lnTo>
                    <a:pt x="524713" y="809209"/>
                  </a:lnTo>
                  <a:cubicBezTo>
                    <a:pt x="511254" y="520115"/>
                    <a:pt x="513790" y="217607"/>
                    <a:pt x="273773" y="219660"/>
                  </a:cubicBezTo>
                  <a:cubicBezTo>
                    <a:pt x="63757" y="221458"/>
                    <a:pt x="92002" y="560459"/>
                    <a:pt x="125351" y="779386"/>
                  </a:cubicBezTo>
                  <a:lnTo>
                    <a:pt x="129405" y="804170"/>
                  </a:lnTo>
                  <a:lnTo>
                    <a:pt x="82732" y="814190"/>
                  </a:lnTo>
                  <a:lnTo>
                    <a:pt x="33873" y="832531"/>
                  </a:lnTo>
                  <a:lnTo>
                    <a:pt x="15328" y="749411"/>
                  </a:lnTo>
                  <a:cubicBezTo>
                    <a:pt x="8792" y="710033"/>
                    <a:pt x="4219" y="669137"/>
                    <a:pt x="1849" y="627120"/>
                  </a:cubicBezTo>
                  <a:cubicBezTo>
                    <a:pt x="-14745" y="332999"/>
                    <a:pt x="82053" y="81364"/>
                    <a:pt x="225936" y="1631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C08F44C-548B-8CC7-7D25-38D57B50573F}"/>
                </a:ext>
              </a:extLst>
            </p:cNvPr>
            <p:cNvSpPr/>
            <p:nvPr/>
          </p:nvSpPr>
          <p:spPr>
            <a:xfrm>
              <a:off x="8322366" y="3591339"/>
              <a:ext cx="229109" cy="185531"/>
            </a:xfrm>
            <a:custGeom>
              <a:avLst/>
              <a:gdLst>
                <a:gd name="connsiteX0" fmla="*/ 66261 w 225319"/>
                <a:gd name="connsiteY0" fmla="*/ 0 h 216207"/>
                <a:gd name="connsiteX1" fmla="*/ 225287 w 225319"/>
                <a:gd name="connsiteY1" fmla="*/ 79513 h 216207"/>
                <a:gd name="connsiteX2" fmla="*/ 79513 w 225319"/>
                <a:gd name="connsiteY2" fmla="*/ 212035 h 216207"/>
                <a:gd name="connsiteX3" fmla="*/ 0 w 225319"/>
                <a:gd name="connsiteY3" fmla="*/ 185531 h 216207"/>
                <a:gd name="connsiteX4" fmla="*/ 0 w 225319"/>
                <a:gd name="connsiteY4" fmla="*/ 185531 h 216207"/>
                <a:gd name="connsiteX0" fmla="*/ 66261 w 226196"/>
                <a:gd name="connsiteY0" fmla="*/ 0 h 185531"/>
                <a:gd name="connsiteX1" fmla="*/ 225287 w 226196"/>
                <a:gd name="connsiteY1" fmla="*/ 79513 h 185531"/>
                <a:gd name="connsiteX2" fmla="*/ 0 w 226196"/>
                <a:gd name="connsiteY2" fmla="*/ 185531 h 185531"/>
                <a:gd name="connsiteX3" fmla="*/ 0 w 226196"/>
                <a:gd name="connsiteY3" fmla="*/ 185531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  <a:gd name="connsiteX3" fmla="*/ 0 w 229109"/>
                <a:gd name="connsiteY3" fmla="*/ 185531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  <a:gd name="connsiteX3" fmla="*/ 16669 w 229109"/>
                <a:gd name="connsiteY3" fmla="*/ 156956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109" h="185531">
                  <a:moveTo>
                    <a:pt x="66261" y="0"/>
                  </a:moveTo>
                  <a:cubicBezTo>
                    <a:pt x="144669" y="22087"/>
                    <a:pt x="250618" y="-6178"/>
                    <a:pt x="225287" y="79513"/>
                  </a:cubicBezTo>
                  <a:cubicBezTo>
                    <a:pt x="199956" y="165204"/>
                    <a:pt x="37548" y="167861"/>
                    <a:pt x="0" y="185531"/>
                  </a:cubicBezTo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Arc 97">
              <a:extLst>
                <a:ext uri="{FF2B5EF4-FFF2-40B4-BE49-F238E27FC236}">
                  <a16:creationId xmlns:a16="http://schemas.microsoft.com/office/drawing/2014/main" id="{A7A44980-EA42-8C4F-BF6C-D80D65381762}"/>
                </a:ext>
              </a:extLst>
            </p:cNvPr>
            <p:cNvSpPr/>
            <p:nvPr/>
          </p:nvSpPr>
          <p:spPr>
            <a:xfrm rot="8784611">
              <a:off x="8248013" y="3826187"/>
              <a:ext cx="251163" cy="251163"/>
            </a:xfrm>
            <a:prstGeom prst="arc">
              <a:avLst>
                <a:gd name="adj1" fmla="val 13142050"/>
                <a:gd name="adj2" fmla="val 1854906"/>
              </a:avLst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7638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029200" y="-780808"/>
            <a:ext cx="6010437" cy="413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26290" dirty="0">
                <a:solidFill>
                  <a:prstClr val="black"/>
                </a:solidFill>
                <a:latin typeface="Teaching Print Dotted" pitchFamily="50" charset="0"/>
              </a:rPr>
              <a:t>T </a:t>
            </a:r>
            <a:r>
              <a:rPr lang="en-US" sz="26290" dirty="0" err="1">
                <a:solidFill>
                  <a:prstClr val="black"/>
                </a:solidFill>
                <a:latin typeface="Teaching Print Dotted" pitchFamily="50" charset="0"/>
              </a:rPr>
              <a:t>t</a:t>
            </a:r>
            <a:endParaRPr lang="en-US" sz="2629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354114" y="799752"/>
            <a:ext cx="396261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I can write Alphabet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B63F732-6B4E-0322-36A8-32F961DB0673}"/>
              </a:ext>
            </a:extLst>
          </p:cNvPr>
          <p:cNvGrpSpPr/>
          <p:nvPr/>
        </p:nvGrpSpPr>
        <p:grpSpPr>
          <a:xfrm flipH="1">
            <a:off x="354114" y="1433772"/>
            <a:ext cx="3647504" cy="2315866"/>
            <a:chOff x="2250252" y="848095"/>
            <a:chExt cx="7759699" cy="492677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C278B68-1C51-182F-8A4E-4A0CDBE4F8FC}"/>
                </a:ext>
              </a:extLst>
            </p:cNvPr>
            <p:cNvSpPr/>
            <p:nvPr/>
          </p:nvSpPr>
          <p:spPr>
            <a:xfrm rot="16449497">
              <a:off x="2251106" y="4615006"/>
              <a:ext cx="525844" cy="380387"/>
            </a:xfrm>
            <a:prstGeom prst="roundRect">
              <a:avLst>
                <a:gd name="adj" fmla="val 33113"/>
              </a:avLst>
            </a:prstGeom>
            <a:solidFill>
              <a:srgbClr val="686868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57FCCEF-D12C-55BA-834F-9A78100A59F1}"/>
                </a:ext>
              </a:extLst>
            </p:cNvPr>
            <p:cNvSpPr/>
            <p:nvPr/>
          </p:nvSpPr>
          <p:spPr>
            <a:xfrm rot="21411363">
              <a:off x="4871474" y="4917691"/>
              <a:ext cx="525844" cy="160548"/>
            </a:xfrm>
            <a:prstGeom prst="roundRect">
              <a:avLst>
                <a:gd name="adj" fmla="val 33113"/>
              </a:avLst>
            </a:prstGeom>
            <a:solidFill>
              <a:srgbClr val="44546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74">
              <a:extLst>
                <a:ext uri="{FF2B5EF4-FFF2-40B4-BE49-F238E27FC236}">
                  <a16:creationId xmlns:a16="http://schemas.microsoft.com/office/drawing/2014/main" id="{07595DD0-A7FA-4826-30F7-F7A38A0E072B}"/>
                </a:ext>
              </a:extLst>
            </p:cNvPr>
            <p:cNvSpPr/>
            <p:nvPr/>
          </p:nvSpPr>
          <p:spPr>
            <a:xfrm>
              <a:off x="2659360" y="848095"/>
              <a:ext cx="7350591" cy="2442570"/>
            </a:xfrm>
            <a:custGeom>
              <a:avLst/>
              <a:gdLst>
                <a:gd name="connsiteX0" fmla="*/ 0 w 5433060"/>
                <a:gd name="connsiteY0" fmla="*/ 0 h 1094737"/>
                <a:gd name="connsiteX1" fmla="*/ 5433060 w 5433060"/>
                <a:gd name="connsiteY1" fmla="*/ 0 h 1094737"/>
                <a:gd name="connsiteX2" fmla="*/ 5433060 w 5433060"/>
                <a:gd name="connsiteY2" fmla="*/ 1094737 h 1094737"/>
                <a:gd name="connsiteX3" fmla="*/ 0 w 5433060"/>
                <a:gd name="connsiteY3" fmla="*/ 1094737 h 1094737"/>
                <a:gd name="connsiteX4" fmla="*/ 0 w 5433060"/>
                <a:gd name="connsiteY4" fmla="*/ 0 h 109473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0 w 6347460"/>
                <a:gd name="connsiteY3" fmla="*/ 1559557 h 1559557"/>
                <a:gd name="connsiteX4" fmla="*/ 914400 w 6347460"/>
                <a:gd name="connsiteY4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220980 w 6347460"/>
                <a:gd name="connsiteY3" fmla="*/ 1341120 h 1559557"/>
                <a:gd name="connsiteX4" fmla="*/ 0 w 6347460"/>
                <a:gd name="connsiteY4" fmla="*/ 1559557 h 1559557"/>
                <a:gd name="connsiteX5" fmla="*/ 914400 w 6347460"/>
                <a:gd name="connsiteY5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716280 w 6347460"/>
                <a:gd name="connsiteY3" fmla="*/ 1082040 h 1559557"/>
                <a:gd name="connsiteX4" fmla="*/ 220980 w 6347460"/>
                <a:gd name="connsiteY4" fmla="*/ 1341120 h 1559557"/>
                <a:gd name="connsiteX5" fmla="*/ 0 w 6347460"/>
                <a:gd name="connsiteY5" fmla="*/ 1559557 h 1559557"/>
                <a:gd name="connsiteX6" fmla="*/ 914400 w 6347460"/>
                <a:gd name="connsiteY6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1485900 w 6347460"/>
                <a:gd name="connsiteY3" fmla="*/ 1143000 h 1559557"/>
                <a:gd name="connsiteX4" fmla="*/ 716280 w 6347460"/>
                <a:gd name="connsiteY4" fmla="*/ 1082040 h 1559557"/>
                <a:gd name="connsiteX5" fmla="*/ 220980 w 6347460"/>
                <a:gd name="connsiteY5" fmla="*/ 1341120 h 1559557"/>
                <a:gd name="connsiteX6" fmla="*/ 0 w 6347460"/>
                <a:gd name="connsiteY6" fmla="*/ 1559557 h 1559557"/>
                <a:gd name="connsiteX7" fmla="*/ 914400 w 6347460"/>
                <a:gd name="connsiteY7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2773680 w 6347460"/>
                <a:gd name="connsiteY3" fmla="*/ 960120 h 1559557"/>
                <a:gd name="connsiteX4" fmla="*/ 1485900 w 6347460"/>
                <a:gd name="connsiteY4" fmla="*/ 1143000 h 1559557"/>
                <a:gd name="connsiteX5" fmla="*/ 716280 w 6347460"/>
                <a:gd name="connsiteY5" fmla="*/ 1082040 h 1559557"/>
                <a:gd name="connsiteX6" fmla="*/ 220980 w 6347460"/>
                <a:gd name="connsiteY6" fmla="*/ 1341120 h 1559557"/>
                <a:gd name="connsiteX7" fmla="*/ 0 w 6347460"/>
                <a:gd name="connsiteY7" fmla="*/ 1559557 h 1559557"/>
                <a:gd name="connsiteX8" fmla="*/ 914400 w 6347460"/>
                <a:gd name="connsiteY8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3108960 w 6347460"/>
                <a:gd name="connsiteY3" fmla="*/ 914400 h 1559557"/>
                <a:gd name="connsiteX4" fmla="*/ 2773680 w 6347460"/>
                <a:gd name="connsiteY4" fmla="*/ 960120 h 1559557"/>
                <a:gd name="connsiteX5" fmla="*/ 1485900 w 6347460"/>
                <a:gd name="connsiteY5" fmla="*/ 1143000 h 1559557"/>
                <a:gd name="connsiteX6" fmla="*/ 716280 w 6347460"/>
                <a:gd name="connsiteY6" fmla="*/ 1082040 h 1559557"/>
                <a:gd name="connsiteX7" fmla="*/ 220980 w 6347460"/>
                <a:gd name="connsiteY7" fmla="*/ 1341120 h 1559557"/>
                <a:gd name="connsiteX8" fmla="*/ 0 w 6347460"/>
                <a:gd name="connsiteY8" fmla="*/ 1559557 h 1559557"/>
                <a:gd name="connsiteX9" fmla="*/ 914400 w 6347460"/>
                <a:gd name="connsiteY9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4191000 w 6347460"/>
                <a:gd name="connsiteY3" fmla="*/ 1539240 h 1559557"/>
                <a:gd name="connsiteX4" fmla="*/ 3108960 w 6347460"/>
                <a:gd name="connsiteY4" fmla="*/ 914400 h 1559557"/>
                <a:gd name="connsiteX5" fmla="*/ 2773680 w 6347460"/>
                <a:gd name="connsiteY5" fmla="*/ 960120 h 1559557"/>
                <a:gd name="connsiteX6" fmla="*/ 1485900 w 6347460"/>
                <a:gd name="connsiteY6" fmla="*/ 1143000 h 1559557"/>
                <a:gd name="connsiteX7" fmla="*/ 716280 w 6347460"/>
                <a:gd name="connsiteY7" fmla="*/ 1082040 h 1559557"/>
                <a:gd name="connsiteX8" fmla="*/ 220980 w 6347460"/>
                <a:gd name="connsiteY8" fmla="*/ 1341120 h 1559557"/>
                <a:gd name="connsiteX9" fmla="*/ 0 w 6347460"/>
                <a:gd name="connsiteY9" fmla="*/ 1559557 h 1559557"/>
                <a:gd name="connsiteX10" fmla="*/ 914400 w 6347460"/>
                <a:gd name="connsiteY10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4732020 w 6347460"/>
                <a:gd name="connsiteY3" fmla="*/ 990600 h 1559557"/>
                <a:gd name="connsiteX4" fmla="*/ 4191000 w 6347460"/>
                <a:gd name="connsiteY4" fmla="*/ 1539240 h 1559557"/>
                <a:gd name="connsiteX5" fmla="*/ 3108960 w 6347460"/>
                <a:gd name="connsiteY5" fmla="*/ 914400 h 1559557"/>
                <a:gd name="connsiteX6" fmla="*/ 2773680 w 6347460"/>
                <a:gd name="connsiteY6" fmla="*/ 960120 h 1559557"/>
                <a:gd name="connsiteX7" fmla="*/ 1485900 w 6347460"/>
                <a:gd name="connsiteY7" fmla="*/ 1143000 h 1559557"/>
                <a:gd name="connsiteX8" fmla="*/ 716280 w 6347460"/>
                <a:gd name="connsiteY8" fmla="*/ 1082040 h 1559557"/>
                <a:gd name="connsiteX9" fmla="*/ 220980 w 6347460"/>
                <a:gd name="connsiteY9" fmla="*/ 1341120 h 1559557"/>
                <a:gd name="connsiteX10" fmla="*/ 0 w 6347460"/>
                <a:gd name="connsiteY10" fmla="*/ 1559557 h 1559557"/>
                <a:gd name="connsiteX11" fmla="*/ 914400 w 6347460"/>
                <a:gd name="connsiteY11" fmla="*/ 0 h 1559557"/>
                <a:gd name="connsiteX0" fmla="*/ 914400 w 6393180"/>
                <a:gd name="connsiteY0" fmla="*/ 0 h 1559557"/>
                <a:gd name="connsiteX1" fmla="*/ 6347460 w 6393180"/>
                <a:gd name="connsiteY1" fmla="*/ 0 h 1559557"/>
                <a:gd name="connsiteX2" fmla="*/ 6393180 w 6393180"/>
                <a:gd name="connsiteY2" fmla="*/ 1338577 h 1559557"/>
                <a:gd name="connsiteX3" fmla="*/ 4732020 w 6393180"/>
                <a:gd name="connsiteY3" fmla="*/ 990600 h 1559557"/>
                <a:gd name="connsiteX4" fmla="*/ 4191000 w 6393180"/>
                <a:gd name="connsiteY4" fmla="*/ 1539240 h 1559557"/>
                <a:gd name="connsiteX5" fmla="*/ 3108960 w 6393180"/>
                <a:gd name="connsiteY5" fmla="*/ 914400 h 1559557"/>
                <a:gd name="connsiteX6" fmla="*/ 2773680 w 6393180"/>
                <a:gd name="connsiteY6" fmla="*/ 960120 h 1559557"/>
                <a:gd name="connsiteX7" fmla="*/ 1485900 w 6393180"/>
                <a:gd name="connsiteY7" fmla="*/ 1143000 h 1559557"/>
                <a:gd name="connsiteX8" fmla="*/ 716280 w 6393180"/>
                <a:gd name="connsiteY8" fmla="*/ 1082040 h 1559557"/>
                <a:gd name="connsiteX9" fmla="*/ 220980 w 6393180"/>
                <a:gd name="connsiteY9" fmla="*/ 1341120 h 1559557"/>
                <a:gd name="connsiteX10" fmla="*/ 0 w 6393180"/>
                <a:gd name="connsiteY10" fmla="*/ 1559557 h 1559557"/>
                <a:gd name="connsiteX11" fmla="*/ 914400 w 6393180"/>
                <a:gd name="connsiteY11" fmla="*/ 0 h 1559557"/>
                <a:gd name="connsiteX0" fmla="*/ 914400 w 6408420"/>
                <a:gd name="connsiteY0" fmla="*/ 0 h 1559557"/>
                <a:gd name="connsiteX1" fmla="*/ 6347460 w 6408420"/>
                <a:gd name="connsiteY1" fmla="*/ 0 h 1559557"/>
                <a:gd name="connsiteX2" fmla="*/ 6408420 w 6408420"/>
                <a:gd name="connsiteY2" fmla="*/ 533400 h 1559557"/>
                <a:gd name="connsiteX3" fmla="*/ 6393180 w 6408420"/>
                <a:gd name="connsiteY3" fmla="*/ 1338577 h 1559557"/>
                <a:gd name="connsiteX4" fmla="*/ 4732020 w 6408420"/>
                <a:gd name="connsiteY4" fmla="*/ 990600 h 1559557"/>
                <a:gd name="connsiteX5" fmla="*/ 4191000 w 6408420"/>
                <a:gd name="connsiteY5" fmla="*/ 1539240 h 1559557"/>
                <a:gd name="connsiteX6" fmla="*/ 3108960 w 6408420"/>
                <a:gd name="connsiteY6" fmla="*/ 914400 h 1559557"/>
                <a:gd name="connsiteX7" fmla="*/ 2773680 w 6408420"/>
                <a:gd name="connsiteY7" fmla="*/ 960120 h 1559557"/>
                <a:gd name="connsiteX8" fmla="*/ 1485900 w 6408420"/>
                <a:gd name="connsiteY8" fmla="*/ 1143000 h 1559557"/>
                <a:gd name="connsiteX9" fmla="*/ 716280 w 6408420"/>
                <a:gd name="connsiteY9" fmla="*/ 1082040 h 1559557"/>
                <a:gd name="connsiteX10" fmla="*/ 220980 w 6408420"/>
                <a:gd name="connsiteY10" fmla="*/ 1341120 h 1559557"/>
                <a:gd name="connsiteX11" fmla="*/ 0 w 6408420"/>
                <a:gd name="connsiteY11" fmla="*/ 1559557 h 1559557"/>
                <a:gd name="connsiteX12" fmla="*/ 914400 w 6408420"/>
                <a:gd name="connsiteY12" fmla="*/ 0 h 1559557"/>
                <a:gd name="connsiteX0" fmla="*/ 914400 w 6408420"/>
                <a:gd name="connsiteY0" fmla="*/ 0 h 1559557"/>
                <a:gd name="connsiteX1" fmla="*/ 5120640 w 6408420"/>
                <a:gd name="connsiteY1" fmla="*/ 160020 h 1559557"/>
                <a:gd name="connsiteX2" fmla="*/ 6408420 w 6408420"/>
                <a:gd name="connsiteY2" fmla="*/ 533400 h 1559557"/>
                <a:gd name="connsiteX3" fmla="*/ 6393180 w 6408420"/>
                <a:gd name="connsiteY3" fmla="*/ 1338577 h 1559557"/>
                <a:gd name="connsiteX4" fmla="*/ 4732020 w 6408420"/>
                <a:gd name="connsiteY4" fmla="*/ 990600 h 1559557"/>
                <a:gd name="connsiteX5" fmla="*/ 4191000 w 6408420"/>
                <a:gd name="connsiteY5" fmla="*/ 1539240 h 1559557"/>
                <a:gd name="connsiteX6" fmla="*/ 3108960 w 6408420"/>
                <a:gd name="connsiteY6" fmla="*/ 914400 h 1559557"/>
                <a:gd name="connsiteX7" fmla="*/ 2773680 w 6408420"/>
                <a:gd name="connsiteY7" fmla="*/ 960120 h 1559557"/>
                <a:gd name="connsiteX8" fmla="*/ 1485900 w 6408420"/>
                <a:gd name="connsiteY8" fmla="*/ 1143000 h 1559557"/>
                <a:gd name="connsiteX9" fmla="*/ 716280 w 6408420"/>
                <a:gd name="connsiteY9" fmla="*/ 1082040 h 1559557"/>
                <a:gd name="connsiteX10" fmla="*/ 220980 w 6408420"/>
                <a:gd name="connsiteY10" fmla="*/ 1341120 h 1559557"/>
                <a:gd name="connsiteX11" fmla="*/ 0 w 6408420"/>
                <a:gd name="connsiteY11" fmla="*/ 1559557 h 1559557"/>
                <a:gd name="connsiteX12" fmla="*/ 914400 w 6408420"/>
                <a:gd name="connsiteY12" fmla="*/ 0 h 1559557"/>
                <a:gd name="connsiteX0" fmla="*/ 914400 w 6408420"/>
                <a:gd name="connsiteY0" fmla="*/ 0 h 1559557"/>
                <a:gd name="connsiteX1" fmla="*/ 3581400 w 6408420"/>
                <a:gd name="connsiteY1" fmla="*/ 167640 h 1559557"/>
                <a:gd name="connsiteX2" fmla="*/ 5120640 w 6408420"/>
                <a:gd name="connsiteY2" fmla="*/ 160020 h 1559557"/>
                <a:gd name="connsiteX3" fmla="*/ 6408420 w 6408420"/>
                <a:gd name="connsiteY3" fmla="*/ 533400 h 1559557"/>
                <a:gd name="connsiteX4" fmla="*/ 6393180 w 6408420"/>
                <a:gd name="connsiteY4" fmla="*/ 1338577 h 1559557"/>
                <a:gd name="connsiteX5" fmla="*/ 4732020 w 6408420"/>
                <a:gd name="connsiteY5" fmla="*/ 990600 h 1559557"/>
                <a:gd name="connsiteX6" fmla="*/ 4191000 w 6408420"/>
                <a:gd name="connsiteY6" fmla="*/ 1539240 h 1559557"/>
                <a:gd name="connsiteX7" fmla="*/ 3108960 w 6408420"/>
                <a:gd name="connsiteY7" fmla="*/ 914400 h 1559557"/>
                <a:gd name="connsiteX8" fmla="*/ 2773680 w 6408420"/>
                <a:gd name="connsiteY8" fmla="*/ 960120 h 1559557"/>
                <a:gd name="connsiteX9" fmla="*/ 1485900 w 6408420"/>
                <a:gd name="connsiteY9" fmla="*/ 1143000 h 1559557"/>
                <a:gd name="connsiteX10" fmla="*/ 716280 w 6408420"/>
                <a:gd name="connsiteY10" fmla="*/ 1082040 h 1559557"/>
                <a:gd name="connsiteX11" fmla="*/ 220980 w 6408420"/>
                <a:gd name="connsiteY11" fmla="*/ 1341120 h 1559557"/>
                <a:gd name="connsiteX12" fmla="*/ 0 w 6408420"/>
                <a:gd name="connsiteY12" fmla="*/ 1559557 h 1559557"/>
                <a:gd name="connsiteX13" fmla="*/ 914400 w 6408420"/>
                <a:gd name="connsiteY13" fmla="*/ 0 h 1559557"/>
                <a:gd name="connsiteX0" fmla="*/ 914400 w 6408420"/>
                <a:gd name="connsiteY0" fmla="*/ 354070 h 1913627"/>
                <a:gd name="connsiteX1" fmla="*/ 2202180 w 6408420"/>
                <a:gd name="connsiteY1" fmla="*/ 3550 h 1913627"/>
                <a:gd name="connsiteX2" fmla="*/ 3581400 w 6408420"/>
                <a:gd name="connsiteY2" fmla="*/ 521710 h 1913627"/>
                <a:gd name="connsiteX3" fmla="*/ 5120640 w 6408420"/>
                <a:gd name="connsiteY3" fmla="*/ 514090 h 1913627"/>
                <a:gd name="connsiteX4" fmla="*/ 6408420 w 6408420"/>
                <a:gd name="connsiteY4" fmla="*/ 887470 h 1913627"/>
                <a:gd name="connsiteX5" fmla="*/ 6393180 w 6408420"/>
                <a:gd name="connsiteY5" fmla="*/ 1692647 h 1913627"/>
                <a:gd name="connsiteX6" fmla="*/ 4732020 w 6408420"/>
                <a:gd name="connsiteY6" fmla="*/ 1344670 h 1913627"/>
                <a:gd name="connsiteX7" fmla="*/ 4191000 w 6408420"/>
                <a:gd name="connsiteY7" fmla="*/ 1893310 h 1913627"/>
                <a:gd name="connsiteX8" fmla="*/ 3108960 w 6408420"/>
                <a:gd name="connsiteY8" fmla="*/ 1268470 h 1913627"/>
                <a:gd name="connsiteX9" fmla="*/ 2773680 w 6408420"/>
                <a:gd name="connsiteY9" fmla="*/ 1314190 h 1913627"/>
                <a:gd name="connsiteX10" fmla="*/ 1485900 w 6408420"/>
                <a:gd name="connsiteY10" fmla="*/ 1497070 h 1913627"/>
                <a:gd name="connsiteX11" fmla="*/ 716280 w 6408420"/>
                <a:gd name="connsiteY11" fmla="*/ 1436110 h 1913627"/>
                <a:gd name="connsiteX12" fmla="*/ 220980 w 6408420"/>
                <a:gd name="connsiteY12" fmla="*/ 1695190 h 1913627"/>
                <a:gd name="connsiteX13" fmla="*/ 0 w 6408420"/>
                <a:gd name="connsiteY13" fmla="*/ 1913627 h 1913627"/>
                <a:gd name="connsiteX14" fmla="*/ 914400 w 6408420"/>
                <a:gd name="connsiteY14" fmla="*/ 354070 h 1913627"/>
                <a:gd name="connsiteX0" fmla="*/ 0 w 6865620"/>
                <a:gd name="connsiteY0" fmla="*/ 1775830 h 1910447"/>
                <a:gd name="connsiteX1" fmla="*/ 2659380 w 6865620"/>
                <a:gd name="connsiteY1" fmla="*/ 370 h 1910447"/>
                <a:gd name="connsiteX2" fmla="*/ 4038600 w 6865620"/>
                <a:gd name="connsiteY2" fmla="*/ 518530 h 1910447"/>
                <a:gd name="connsiteX3" fmla="*/ 5577840 w 6865620"/>
                <a:gd name="connsiteY3" fmla="*/ 510910 h 1910447"/>
                <a:gd name="connsiteX4" fmla="*/ 6865620 w 6865620"/>
                <a:gd name="connsiteY4" fmla="*/ 884290 h 1910447"/>
                <a:gd name="connsiteX5" fmla="*/ 6850380 w 6865620"/>
                <a:gd name="connsiteY5" fmla="*/ 1689467 h 1910447"/>
                <a:gd name="connsiteX6" fmla="*/ 5189220 w 6865620"/>
                <a:gd name="connsiteY6" fmla="*/ 1341490 h 1910447"/>
                <a:gd name="connsiteX7" fmla="*/ 4648200 w 6865620"/>
                <a:gd name="connsiteY7" fmla="*/ 1890130 h 1910447"/>
                <a:gd name="connsiteX8" fmla="*/ 3566160 w 6865620"/>
                <a:gd name="connsiteY8" fmla="*/ 1265290 h 1910447"/>
                <a:gd name="connsiteX9" fmla="*/ 3230880 w 6865620"/>
                <a:gd name="connsiteY9" fmla="*/ 1311010 h 1910447"/>
                <a:gd name="connsiteX10" fmla="*/ 1943100 w 6865620"/>
                <a:gd name="connsiteY10" fmla="*/ 1493890 h 1910447"/>
                <a:gd name="connsiteX11" fmla="*/ 1173480 w 6865620"/>
                <a:gd name="connsiteY11" fmla="*/ 1432930 h 1910447"/>
                <a:gd name="connsiteX12" fmla="*/ 678180 w 6865620"/>
                <a:gd name="connsiteY12" fmla="*/ 1692010 h 1910447"/>
                <a:gd name="connsiteX13" fmla="*/ 457200 w 6865620"/>
                <a:gd name="connsiteY13" fmla="*/ 1910447 h 1910447"/>
                <a:gd name="connsiteX14" fmla="*/ 0 w 6865620"/>
                <a:gd name="connsiteY14" fmla="*/ 1775830 h 1910447"/>
                <a:gd name="connsiteX0" fmla="*/ 47626 w 6913246"/>
                <a:gd name="connsiteY0" fmla="*/ 1797232 h 1931849"/>
                <a:gd name="connsiteX1" fmla="*/ 276226 w 6913246"/>
                <a:gd name="connsiteY1" fmla="*/ 1347652 h 1931849"/>
                <a:gd name="connsiteX2" fmla="*/ 2707006 w 6913246"/>
                <a:gd name="connsiteY2" fmla="*/ 21772 h 1931849"/>
                <a:gd name="connsiteX3" fmla="*/ 4086226 w 6913246"/>
                <a:gd name="connsiteY3" fmla="*/ 539932 h 1931849"/>
                <a:gd name="connsiteX4" fmla="*/ 5625466 w 6913246"/>
                <a:gd name="connsiteY4" fmla="*/ 532312 h 1931849"/>
                <a:gd name="connsiteX5" fmla="*/ 6913246 w 6913246"/>
                <a:gd name="connsiteY5" fmla="*/ 905692 h 1931849"/>
                <a:gd name="connsiteX6" fmla="*/ 6898006 w 6913246"/>
                <a:gd name="connsiteY6" fmla="*/ 1710869 h 1931849"/>
                <a:gd name="connsiteX7" fmla="*/ 5236846 w 6913246"/>
                <a:gd name="connsiteY7" fmla="*/ 1362892 h 1931849"/>
                <a:gd name="connsiteX8" fmla="*/ 4695826 w 6913246"/>
                <a:gd name="connsiteY8" fmla="*/ 1911532 h 1931849"/>
                <a:gd name="connsiteX9" fmla="*/ 3613786 w 6913246"/>
                <a:gd name="connsiteY9" fmla="*/ 1286692 h 1931849"/>
                <a:gd name="connsiteX10" fmla="*/ 3278506 w 6913246"/>
                <a:gd name="connsiteY10" fmla="*/ 1332412 h 1931849"/>
                <a:gd name="connsiteX11" fmla="*/ 1990726 w 6913246"/>
                <a:gd name="connsiteY11" fmla="*/ 1515292 h 1931849"/>
                <a:gd name="connsiteX12" fmla="*/ 1221106 w 6913246"/>
                <a:gd name="connsiteY12" fmla="*/ 1454332 h 1931849"/>
                <a:gd name="connsiteX13" fmla="*/ 725806 w 6913246"/>
                <a:gd name="connsiteY13" fmla="*/ 1713412 h 1931849"/>
                <a:gd name="connsiteX14" fmla="*/ 504826 w 6913246"/>
                <a:gd name="connsiteY14" fmla="*/ 1931849 h 1931849"/>
                <a:gd name="connsiteX15" fmla="*/ 47626 w 6913246"/>
                <a:gd name="connsiteY15" fmla="*/ 1797232 h 1931849"/>
                <a:gd name="connsiteX0" fmla="*/ 47626 w 6913246"/>
                <a:gd name="connsiteY0" fmla="*/ 1781282 h 1915899"/>
                <a:gd name="connsiteX1" fmla="*/ 276226 w 6913246"/>
                <a:gd name="connsiteY1" fmla="*/ 1331702 h 1915899"/>
                <a:gd name="connsiteX2" fmla="*/ 573406 w 6913246"/>
                <a:gd name="connsiteY2" fmla="*/ 630662 h 1915899"/>
                <a:gd name="connsiteX3" fmla="*/ 2707006 w 6913246"/>
                <a:gd name="connsiteY3" fmla="*/ 5822 h 1915899"/>
                <a:gd name="connsiteX4" fmla="*/ 4086226 w 6913246"/>
                <a:gd name="connsiteY4" fmla="*/ 523982 h 1915899"/>
                <a:gd name="connsiteX5" fmla="*/ 5625466 w 6913246"/>
                <a:gd name="connsiteY5" fmla="*/ 516362 h 1915899"/>
                <a:gd name="connsiteX6" fmla="*/ 6913246 w 6913246"/>
                <a:gd name="connsiteY6" fmla="*/ 889742 h 1915899"/>
                <a:gd name="connsiteX7" fmla="*/ 6898006 w 6913246"/>
                <a:gd name="connsiteY7" fmla="*/ 1694919 h 1915899"/>
                <a:gd name="connsiteX8" fmla="*/ 5236846 w 6913246"/>
                <a:gd name="connsiteY8" fmla="*/ 1346942 h 1915899"/>
                <a:gd name="connsiteX9" fmla="*/ 4695826 w 6913246"/>
                <a:gd name="connsiteY9" fmla="*/ 1895582 h 1915899"/>
                <a:gd name="connsiteX10" fmla="*/ 3613786 w 6913246"/>
                <a:gd name="connsiteY10" fmla="*/ 1270742 h 1915899"/>
                <a:gd name="connsiteX11" fmla="*/ 3278506 w 6913246"/>
                <a:gd name="connsiteY11" fmla="*/ 1316462 h 1915899"/>
                <a:gd name="connsiteX12" fmla="*/ 1990726 w 6913246"/>
                <a:gd name="connsiteY12" fmla="*/ 1499342 h 1915899"/>
                <a:gd name="connsiteX13" fmla="*/ 1221106 w 6913246"/>
                <a:gd name="connsiteY13" fmla="*/ 1438382 h 1915899"/>
                <a:gd name="connsiteX14" fmla="*/ 725806 w 6913246"/>
                <a:gd name="connsiteY14" fmla="*/ 1697462 h 1915899"/>
                <a:gd name="connsiteX15" fmla="*/ 504826 w 6913246"/>
                <a:gd name="connsiteY15" fmla="*/ 1915899 h 1915899"/>
                <a:gd name="connsiteX16" fmla="*/ 47626 w 6913246"/>
                <a:gd name="connsiteY16" fmla="*/ 1781282 h 1915899"/>
                <a:gd name="connsiteX0" fmla="*/ 47626 w 6913246"/>
                <a:gd name="connsiteY0" fmla="*/ 1780025 h 1914642"/>
                <a:gd name="connsiteX1" fmla="*/ 276226 w 6913246"/>
                <a:gd name="connsiteY1" fmla="*/ 1330445 h 1914642"/>
                <a:gd name="connsiteX2" fmla="*/ 573406 w 6913246"/>
                <a:gd name="connsiteY2" fmla="*/ 629405 h 1914642"/>
                <a:gd name="connsiteX3" fmla="*/ 1739266 w 6913246"/>
                <a:gd name="connsiteY3" fmla="*/ 408425 h 1914642"/>
                <a:gd name="connsiteX4" fmla="*/ 2707006 w 6913246"/>
                <a:gd name="connsiteY4" fmla="*/ 4565 h 1914642"/>
                <a:gd name="connsiteX5" fmla="*/ 4086226 w 6913246"/>
                <a:gd name="connsiteY5" fmla="*/ 522725 h 1914642"/>
                <a:gd name="connsiteX6" fmla="*/ 5625466 w 6913246"/>
                <a:gd name="connsiteY6" fmla="*/ 515105 h 1914642"/>
                <a:gd name="connsiteX7" fmla="*/ 6913246 w 6913246"/>
                <a:gd name="connsiteY7" fmla="*/ 888485 h 1914642"/>
                <a:gd name="connsiteX8" fmla="*/ 6898006 w 6913246"/>
                <a:gd name="connsiteY8" fmla="*/ 1693662 h 1914642"/>
                <a:gd name="connsiteX9" fmla="*/ 5236846 w 6913246"/>
                <a:gd name="connsiteY9" fmla="*/ 1345685 h 1914642"/>
                <a:gd name="connsiteX10" fmla="*/ 4695826 w 6913246"/>
                <a:gd name="connsiteY10" fmla="*/ 1894325 h 1914642"/>
                <a:gd name="connsiteX11" fmla="*/ 3613786 w 6913246"/>
                <a:gd name="connsiteY11" fmla="*/ 1269485 h 1914642"/>
                <a:gd name="connsiteX12" fmla="*/ 3278506 w 6913246"/>
                <a:gd name="connsiteY12" fmla="*/ 1315205 h 1914642"/>
                <a:gd name="connsiteX13" fmla="*/ 1990726 w 6913246"/>
                <a:gd name="connsiteY13" fmla="*/ 1498085 h 1914642"/>
                <a:gd name="connsiteX14" fmla="*/ 1221106 w 6913246"/>
                <a:gd name="connsiteY14" fmla="*/ 1437125 h 1914642"/>
                <a:gd name="connsiteX15" fmla="*/ 725806 w 6913246"/>
                <a:gd name="connsiteY15" fmla="*/ 1696205 h 1914642"/>
                <a:gd name="connsiteX16" fmla="*/ 504826 w 6913246"/>
                <a:gd name="connsiteY16" fmla="*/ 1914642 h 1914642"/>
                <a:gd name="connsiteX17" fmla="*/ 47626 w 6913246"/>
                <a:gd name="connsiteY17" fmla="*/ 1780025 h 1914642"/>
                <a:gd name="connsiteX0" fmla="*/ 105580 w 6971200"/>
                <a:gd name="connsiteY0" fmla="*/ 1780025 h 1914642"/>
                <a:gd name="connsiteX1" fmla="*/ 334180 w 6971200"/>
                <a:gd name="connsiteY1" fmla="*/ 1330445 h 1914642"/>
                <a:gd name="connsiteX2" fmla="*/ 631360 w 6971200"/>
                <a:gd name="connsiteY2" fmla="*/ 629405 h 1914642"/>
                <a:gd name="connsiteX3" fmla="*/ 1797220 w 6971200"/>
                <a:gd name="connsiteY3" fmla="*/ 408425 h 1914642"/>
                <a:gd name="connsiteX4" fmla="*/ 2764960 w 6971200"/>
                <a:gd name="connsiteY4" fmla="*/ 4565 h 1914642"/>
                <a:gd name="connsiteX5" fmla="*/ 4144180 w 6971200"/>
                <a:gd name="connsiteY5" fmla="*/ 522725 h 1914642"/>
                <a:gd name="connsiteX6" fmla="*/ 5683420 w 6971200"/>
                <a:gd name="connsiteY6" fmla="*/ 515105 h 1914642"/>
                <a:gd name="connsiteX7" fmla="*/ 6971200 w 6971200"/>
                <a:gd name="connsiteY7" fmla="*/ 888485 h 1914642"/>
                <a:gd name="connsiteX8" fmla="*/ 6955960 w 6971200"/>
                <a:gd name="connsiteY8" fmla="*/ 1693662 h 1914642"/>
                <a:gd name="connsiteX9" fmla="*/ 5294800 w 6971200"/>
                <a:gd name="connsiteY9" fmla="*/ 1345685 h 1914642"/>
                <a:gd name="connsiteX10" fmla="*/ 4753780 w 6971200"/>
                <a:gd name="connsiteY10" fmla="*/ 1894325 h 1914642"/>
                <a:gd name="connsiteX11" fmla="*/ 3671740 w 6971200"/>
                <a:gd name="connsiteY11" fmla="*/ 1269485 h 1914642"/>
                <a:gd name="connsiteX12" fmla="*/ 3336460 w 6971200"/>
                <a:gd name="connsiteY12" fmla="*/ 1315205 h 1914642"/>
                <a:gd name="connsiteX13" fmla="*/ 2048680 w 6971200"/>
                <a:gd name="connsiteY13" fmla="*/ 1498085 h 1914642"/>
                <a:gd name="connsiteX14" fmla="*/ 1279060 w 6971200"/>
                <a:gd name="connsiteY14" fmla="*/ 1437125 h 1914642"/>
                <a:gd name="connsiteX15" fmla="*/ 783760 w 6971200"/>
                <a:gd name="connsiteY15" fmla="*/ 1696205 h 1914642"/>
                <a:gd name="connsiteX16" fmla="*/ 562780 w 6971200"/>
                <a:gd name="connsiteY16" fmla="*/ 1914642 h 1914642"/>
                <a:gd name="connsiteX17" fmla="*/ 105580 w 6971200"/>
                <a:gd name="connsiteY17" fmla="*/ 1780025 h 1914642"/>
                <a:gd name="connsiteX0" fmla="*/ 103171 w 6968791"/>
                <a:gd name="connsiteY0" fmla="*/ 1780025 h 1914642"/>
                <a:gd name="connsiteX1" fmla="*/ 331771 w 6968791"/>
                <a:gd name="connsiteY1" fmla="*/ 1330445 h 1914642"/>
                <a:gd name="connsiteX2" fmla="*/ 628951 w 6968791"/>
                <a:gd name="connsiteY2" fmla="*/ 629405 h 1914642"/>
                <a:gd name="connsiteX3" fmla="*/ 1794811 w 6968791"/>
                <a:gd name="connsiteY3" fmla="*/ 408425 h 1914642"/>
                <a:gd name="connsiteX4" fmla="*/ 2762551 w 6968791"/>
                <a:gd name="connsiteY4" fmla="*/ 4565 h 1914642"/>
                <a:gd name="connsiteX5" fmla="*/ 4141771 w 6968791"/>
                <a:gd name="connsiteY5" fmla="*/ 522725 h 1914642"/>
                <a:gd name="connsiteX6" fmla="*/ 5681011 w 6968791"/>
                <a:gd name="connsiteY6" fmla="*/ 515105 h 1914642"/>
                <a:gd name="connsiteX7" fmla="*/ 6968791 w 6968791"/>
                <a:gd name="connsiteY7" fmla="*/ 888485 h 1914642"/>
                <a:gd name="connsiteX8" fmla="*/ 6953551 w 6968791"/>
                <a:gd name="connsiteY8" fmla="*/ 1693662 h 1914642"/>
                <a:gd name="connsiteX9" fmla="*/ 5292391 w 6968791"/>
                <a:gd name="connsiteY9" fmla="*/ 1345685 h 1914642"/>
                <a:gd name="connsiteX10" fmla="*/ 4751371 w 6968791"/>
                <a:gd name="connsiteY10" fmla="*/ 1894325 h 1914642"/>
                <a:gd name="connsiteX11" fmla="*/ 3669331 w 6968791"/>
                <a:gd name="connsiteY11" fmla="*/ 1269485 h 1914642"/>
                <a:gd name="connsiteX12" fmla="*/ 3334051 w 6968791"/>
                <a:gd name="connsiteY12" fmla="*/ 1315205 h 1914642"/>
                <a:gd name="connsiteX13" fmla="*/ 2046271 w 6968791"/>
                <a:gd name="connsiteY13" fmla="*/ 1498085 h 1914642"/>
                <a:gd name="connsiteX14" fmla="*/ 1276651 w 6968791"/>
                <a:gd name="connsiteY14" fmla="*/ 1437125 h 1914642"/>
                <a:gd name="connsiteX15" fmla="*/ 781351 w 6968791"/>
                <a:gd name="connsiteY15" fmla="*/ 1696205 h 1914642"/>
                <a:gd name="connsiteX16" fmla="*/ 560371 w 6968791"/>
                <a:gd name="connsiteY16" fmla="*/ 1914642 h 1914642"/>
                <a:gd name="connsiteX17" fmla="*/ 103171 w 6968791"/>
                <a:gd name="connsiteY17" fmla="*/ 1780025 h 1914642"/>
                <a:gd name="connsiteX0" fmla="*/ 103171 w 6968791"/>
                <a:gd name="connsiteY0" fmla="*/ 1780025 h 1914642"/>
                <a:gd name="connsiteX1" fmla="*/ 331771 w 6968791"/>
                <a:gd name="connsiteY1" fmla="*/ 1330445 h 1914642"/>
                <a:gd name="connsiteX2" fmla="*/ 628951 w 6968791"/>
                <a:gd name="connsiteY2" fmla="*/ 629405 h 1914642"/>
                <a:gd name="connsiteX3" fmla="*/ 1794811 w 6968791"/>
                <a:gd name="connsiteY3" fmla="*/ 408425 h 1914642"/>
                <a:gd name="connsiteX4" fmla="*/ 2762551 w 6968791"/>
                <a:gd name="connsiteY4" fmla="*/ 4565 h 1914642"/>
                <a:gd name="connsiteX5" fmla="*/ 4141771 w 6968791"/>
                <a:gd name="connsiteY5" fmla="*/ 522725 h 1914642"/>
                <a:gd name="connsiteX6" fmla="*/ 5681011 w 6968791"/>
                <a:gd name="connsiteY6" fmla="*/ 515105 h 1914642"/>
                <a:gd name="connsiteX7" fmla="*/ 6968791 w 6968791"/>
                <a:gd name="connsiteY7" fmla="*/ 888485 h 1914642"/>
                <a:gd name="connsiteX8" fmla="*/ 6953551 w 6968791"/>
                <a:gd name="connsiteY8" fmla="*/ 1693662 h 1914642"/>
                <a:gd name="connsiteX9" fmla="*/ 5292391 w 6968791"/>
                <a:gd name="connsiteY9" fmla="*/ 1345685 h 1914642"/>
                <a:gd name="connsiteX10" fmla="*/ 4751371 w 6968791"/>
                <a:gd name="connsiteY10" fmla="*/ 1894325 h 1914642"/>
                <a:gd name="connsiteX11" fmla="*/ 3669331 w 6968791"/>
                <a:gd name="connsiteY11" fmla="*/ 1269485 h 1914642"/>
                <a:gd name="connsiteX12" fmla="*/ 3334051 w 6968791"/>
                <a:gd name="connsiteY12" fmla="*/ 1315205 h 1914642"/>
                <a:gd name="connsiteX13" fmla="*/ 2046271 w 6968791"/>
                <a:gd name="connsiteY13" fmla="*/ 1498085 h 1914642"/>
                <a:gd name="connsiteX14" fmla="*/ 1276651 w 6968791"/>
                <a:gd name="connsiteY14" fmla="*/ 1437125 h 1914642"/>
                <a:gd name="connsiteX15" fmla="*/ 781351 w 6968791"/>
                <a:gd name="connsiteY15" fmla="*/ 1696205 h 1914642"/>
                <a:gd name="connsiteX16" fmla="*/ 560371 w 6968791"/>
                <a:gd name="connsiteY16" fmla="*/ 1914642 h 1914642"/>
                <a:gd name="connsiteX17" fmla="*/ 103171 w 6968791"/>
                <a:gd name="connsiteY17" fmla="*/ 1780025 h 1914642"/>
                <a:gd name="connsiteX0" fmla="*/ 103171 w 6968791"/>
                <a:gd name="connsiteY0" fmla="*/ 1780025 h 1914642"/>
                <a:gd name="connsiteX1" fmla="*/ 331771 w 6968791"/>
                <a:gd name="connsiteY1" fmla="*/ 1330445 h 1914642"/>
                <a:gd name="connsiteX2" fmla="*/ 628951 w 6968791"/>
                <a:gd name="connsiteY2" fmla="*/ 629405 h 1914642"/>
                <a:gd name="connsiteX3" fmla="*/ 1794811 w 6968791"/>
                <a:gd name="connsiteY3" fmla="*/ 408425 h 1914642"/>
                <a:gd name="connsiteX4" fmla="*/ 2762551 w 6968791"/>
                <a:gd name="connsiteY4" fmla="*/ 4565 h 1914642"/>
                <a:gd name="connsiteX5" fmla="*/ 4141771 w 6968791"/>
                <a:gd name="connsiteY5" fmla="*/ 522725 h 1914642"/>
                <a:gd name="connsiteX6" fmla="*/ 5681011 w 6968791"/>
                <a:gd name="connsiteY6" fmla="*/ 515105 h 1914642"/>
                <a:gd name="connsiteX7" fmla="*/ 6968791 w 6968791"/>
                <a:gd name="connsiteY7" fmla="*/ 888485 h 1914642"/>
                <a:gd name="connsiteX8" fmla="*/ 6953551 w 6968791"/>
                <a:gd name="connsiteY8" fmla="*/ 1693662 h 1914642"/>
                <a:gd name="connsiteX9" fmla="*/ 5292391 w 6968791"/>
                <a:gd name="connsiteY9" fmla="*/ 1345685 h 1914642"/>
                <a:gd name="connsiteX10" fmla="*/ 4751371 w 6968791"/>
                <a:gd name="connsiteY10" fmla="*/ 1894325 h 1914642"/>
                <a:gd name="connsiteX11" fmla="*/ 3669331 w 6968791"/>
                <a:gd name="connsiteY11" fmla="*/ 1269485 h 1914642"/>
                <a:gd name="connsiteX12" fmla="*/ 3334051 w 6968791"/>
                <a:gd name="connsiteY12" fmla="*/ 1315205 h 1914642"/>
                <a:gd name="connsiteX13" fmla="*/ 2046271 w 6968791"/>
                <a:gd name="connsiteY13" fmla="*/ 1498085 h 1914642"/>
                <a:gd name="connsiteX14" fmla="*/ 1276651 w 6968791"/>
                <a:gd name="connsiteY14" fmla="*/ 1437125 h 1914642"/>
                <a:gd name="connsiteX15" fmla="*/ 781351 w 6968791"/>
                <a:gd name="connsiteY15" fmla="*/ 1696205 h 1914642"/>
                <a:gd name="connsiteX16" fmla="*/ 560371 w 6968791"/>
                <a:gd name="connsiteY16" fmla="*/ 1914642 h 1914642"/>
                <a:gd name="connsiteX17" fmla="*/ 103171 w 6968791"/>
                <a:gd name="connsiteY17" fmla="*/ 1780025 h 1914642"/>
                <a:gd name="connsiteX0" fmla="*/ 103171 w 6968791"/>
                <a:gd name="connsiteY0" fmla="*/ 1780025 h 1914642"/>
                <a:gd name="connsiteX1" fmla="*/ 331771 w 6968791"/>
                <a:gd name="connsiteY1" fmla="*/ 1330445 h 1914642"/>
                <a:gd name="connsiteX2" fmla="*/ 628951 w 6968791"/>
                <a:gd name="connsiteY2" fmla="*/ 629405 h 1914642"/>
                <a:gd name="connsiteX3" fmla="*/ 1794811 w 6968791"/>
                <a:gd name="connsiteY3" fmla="*/ 408425 h 1914642"/>
                <a:gd name="connsiteX4" fmla="*/ 2762551 w 6968791"/>
                <a:gd name="connsiteY4" fmla="*/ 4565 h 1914642"/>
                <a:gd name="connsiteX5" fmla="*/ 4141771 w 6968791"/>
                <a:gd name="connsiteY5" fmla="*/ 522725 h 1914642"/>
                <a:gd name="connsiteX6" fmla="*/ 5681011 w 6968791"/>
                <a:gd name="connsiteY6" fmla="*/ 515105 h 1914642"/>
                <a:gd name="connsiteX7" fmla="*/ 6968791 w 6968791"/>
                <a:gd name="connsiteY7" fmla="*/ 888485 h 1914642"/>
                <a:gd name="connsiteX8" fmla="*/ 6953551 w 6968791"/>
                <a:gd name="connsiteY8" fmla="*/ 1693662 h 1914642"/>
                <a:gd name="connsiteX9" fmla="*/ 5292391 w 6968791"/>
                <a:gd name="connsiteY9" fmla="*/ 1345685 h 1914642"/>
                <a:gd name="connsiteX10" fmla="*/ 4751371 w 6968791"/>
                <a:gd name="connsiteY10" fmla="*/ 1894325 h 1914642"/>
                <a:gd name="connsiteX11" fmla="*/ 3669331 w 6968791"/>
                <a:gd name="connsiteY11" fmla="*/ 1269485 h 1914642"/>
                <a:gd name="connsiteX12" fmla="*/ 3334051 w 6968791"/>
                <a:gd name="connsiteY12" fmla="*/ 1315205 h 1914642"/>
                <a:gd name="connsiteX13" fmla="*/ 2046271 w 6968791"/>
                <a:gd name="connsiteY13" fmla="*/ 1498085 h 1914642"/>
                <a:gd name="connsiteX14" fmla="*/ 1276651 w 6968791"/>
                <a:gd name="connsiteY14" fmla="*/ 1437125 h 1914642"/>
                <a:gd name="connsiteX15" fmla="*/ 781351 w 6968791"/>
                <a:gd name="connsiteY15" fmla="*/ 1696205 h 1914642"/>
                <a:gd name="connsiteX16" fmla="*/ 560371 w 6968791"/>
                <a:gd name="connsiteY16" fmla="*/ 1914642 h 1914642"/>
                <a:gd name="connsiteX17" fmla="*/ 103171 w 6968791"/>
                <a:gd name="connsiteY17" fmla="*/ 1780025 h 1914642"/>
                <a:gd name="connsiteX0" fmla="*/ 103171 w 6968791"/>
                <a:gd name="connsiteY0" fmla="*/ 1845528 h 1980145"/>
                <a:gd name="connsiteX1" fmla="*/ 331771 w 6968791"/>
                <a:gd name="connsiteY1" fmla="*/ 1395948 h 1980145"/>
                <a:gd name="connsiteX2" fmla="*/ 628951 w 6968791"/>
                <a:gd name="connsiteY2" fmla="*/ 694908 h 1980145"/>
                <a:gd name="connsiteX3" fmla="*/ 1794811 w 6968791"/>
                <a:gd name="connsiteY3" fmla="*/ 473928 h 1980145"/>
                <a:gd name="connsiteX4" fmla="*/ 2762551 w 6968791"/>
                <a:gd name="connsiteY4" fmla="*/ 70068 h 1980145"/>
                <a:gd name="connsiteX5" fmla="*/ 4141771 w 6968791"/>
                <a:gd name="connsiteY5" fmla="*/ 588228 h 1980145"/>
                <a:gd name="connsiteX6" fmla="*/ 5681011 w 6968791"/>
                <a:gd name="connsiteY6" fmla="*/ 580608 h 1980145"/>
                <a:gd name="connsiteX7" fmla="*/ 6968791 w 6968791"/>
                <a:gd name="connsiteY7" fmla="*/ 953988 h 1980145"/>
                <a:gd name="connsiteX8" fmla="*/ 6953551 w 6968791"/>
                <a:gd name="connsiteY8" fmla="*/ 1759165 h 1980145"/>
                <a:gd name="connsiteX9" fmla="*/ 5292391 w 6968791"/>
                <a:gd name="connsiteY9" fmla="*/ 1411188 h 1980145"/>
                <a:gd name="connsiteX10" fmla="*/ 4751371 w 6968791"/>
                <a:gd name="connsiteY10" fmla="*/ 1959828 h 1980145"/>
                <a:gd name="connsiteX11" fmla="*/ 3669331 w 6968791"/>
                <a:gd name="connsiteY11" fmla="*/ 1334988 h 1980145"/>
                <a:gd name="connsiteX12" fmla="*/ 3334051 w 6968791"/>
                <a:gd name="connsiteY12" fmla="*/ 1380708 h 1980145"/>
                <a:gd name="connsiteX13" fmla="*/ 2046271 w 6968791"/>
                <a:gd name="connsiteY13" fmla="*/ 1563588 h 1980145"/>
                <a:gd name="connsiteX14" fmla="*/ 1276651 w 6968791"/>
                <a:gd name="connsiteY14" fmla="*/ 1502628 h 1980145"/>
                <a:gd name="connsiteX15" fmla="*/ 781351 w 6968791"/>
                <a:gd name="connsiteY15" fmla="*/ 1761708 h 1980145"/>
                <a:gd name="connsiteX16" fmla="*/ 560371 w 6968791"/>
                <a:gd name="connsiteY16" fmla="*/ 1980145 h 1980145"/>
                <a:gd name="connsiteX17" fmla="*/ 103171 w 6968791"/>
                <a:gd name="connsiteY17" fmla="*/ 1845528 h 1980145"/>
                <a:gd name="connsiteX0" fmla="*/ 103171 w 6968791"/>
                <a:gd name="connsiteY0" fmla="*/ 1878499 h 2013116"/>
                <a:gd name="connsiteX1" fmla="*/ 331771 w 6968791"/>
                <a:gd name="connsiteY1" fmla="*/ 1428919 h 2013116"/>
                <a:gd name="connsiteX2" fmla="*/ 628951 w 6968791"/>
                <a:gd name="connsiteY2" fmla="*/ 727879 h 2013116"/>
                <a:gd name="connsiteX3" fmla="*/ 1634791 w 6968791"/>
                <a:gd name="connsiteY3" fmla="*/ 453559 h 2013116"/>
                <a:gd name="connsiteX4" fmla="*/ 2762551 w 6968791"/>
                <a:gd name="connsiteY4" fmla="*/ 103039 h 2013116"/>
                <a:gd name="connsiteX5" fmla="*/ 4141771 w 6968791"/>
                <a:gd name="connsiteY5" fmla="*/ 621199 h 2013116"/>
                <a:gd name="connsiteX6" fmla="*/ 5681011 w 6968791"/>
                <a:gd name="connsiteY6" fmla="*/ 613579 h 2013116"/>
                <a:gd name="connsiteX7" fmla="*/ 6968791 w 6968791"/>
                <a:gd name="connsiteY7" fmla="*/ 986959 h 2013116"/>
                <a:gd name="connsiteX8" fmla="*/ 6953551 w 6968791"/>
                <a:gd name="connsiteY8" fmla="*/ 1792136 h 2013116"/>
                <a:gd name="connsiteX9" fmla="*/ 5292391 w 6968791"/>
                <a:gd name="connsiteY9" fmla="*/ 1444159 h 2013116"/>
                <a:gd name="connsiteX10" fmla="*/ 4751371 w 6968791"/>
                <a:gd name="connsiteY10" fmla="*/ 1992799 h 2013116"/>
                <a:gd name="connsiteX11" fmla="*/ 3669331 w 6968791"/>
                <a:gd name="connsiteY11" fmla="*/ 1367959 h 2013116"/>
                <a:gd name="connsiteX12" fmla="*/ 3334051 w 6968791"/>
                <a:gd name="connsiteY12" fmla="*/ 1413679 h 2013116"/>
                <a:gd name="connsiteX13" fmla="*/ 2046271 w 6968791"/>
                <a:gd name="connsiteY13" fmla="*/ 1596559 h 2013116"/>
                <a:gd name="connsiteX14" fmla="*/ 1276651 w 6968791"/>
                <a:gd name="connsiteY14" fmla="*/ 1535599 h 2013116"/>
                <a:gd name="connsiteX15" fmla="*/ 781351 w 6968791"/>
                <a:gd name="connsiteY15" fmla="*/ 1794679 h 2013116"/>
                <a:gd name="connsiteX16" fmla="*/ 560371 w 6968791"/>
                <a:gd name="connsiteY16" fmla="*/ 2013116 h 2013116"/>
                <a:gd name="connsiteX17" fmla="*/ 103171 w 6968791"/>
                <a:gd name="connsiteY17" fmla="*/ 1878499 h 2013116"/>
                <a:gd name="connsiteX0" fmla="*/ 103171 w 6968791"/>
                <a:gd name="connsiteY0" fmla="*/ 1780758 h 1915375"/>
                <a:gd name="connsiteX1" fmla="*/ 331771 w 6968791"/>
                <a:gd name="connsiteY1" fmla="*/ 1331178 h 1915375"/>
                <a:gd name="connsiteX2" fmla="*/ 628951 w 6968791"/>
                <a:gd name="connsiteY2" fmla="*/ 630138 h 1915375"/>
                <a:gd name="connsiteX3" fmla="*/ 1634791 w 6968791"/>
                <a:gd name="connsiteY3" fmla="*/ 355818 h 1915375"/>
                <a:gd name="connsiteX4" fmla="*/ 2762551 w 6968791"/>
                <a:gd name="connsiteY4" fmla="*/ 5298 h 1915375"/>
                <a:gd name="connsiteX5" fmla="*/ 4141771 w 6968791"/>
                <a:gd name="connsiteY5" fmla="*/ 523458 h 1915375"/>
                <a:gd name="connsiteX6" fmla="*/ 5681011 w 6968791"/>
                <a:gd name="connsiteY6" fmla="*/ 515838 h 1915375"/>
                <a:gd name="connsiteX7" fmla="*/ 6968791 w 6968791"/>
                <a:gd name="connsiteY7" fmla="*/ 889218 h 1915375"/>
                <a:gd name="connsiteX8" fmla="*/ 6953551 w 6968791"/>
                <a:gd name="connsiteY8" fmla="*/ 1694395 h 1915375"/>
                <a:gd name="connsiteX9" fmla="*/ 5292391 w 6968791"/>
                <a:gd name="connsiteY9" fmla="*/ 1346418 h 1915375"/>
                <a:gd name="connsiteX10" fmla="*/ 4751371 w 6968791"/>
                <a:gd name="connsiteY10" fmla="*/ 1895058 h 1915375"/>
                <a:gd name="connsiteX11" fmla="*/ 3669331 w 6968791"/>
                <a:gd name="connsiteY11" fmla="*/ 1270218 h 1915375"/>
                <a:gd name="connsiteX12" fmla="*/ 3334051 w 6968791"/>
                <a:gd name="connsiteY12" fmla="*/ 1315938 h 1915375"/>
                <a:gd name="connsiteX13" fmla="*/ 2046271 w 6968791"/>
                <a:gd name="connsiteY13" fmla="*/ 1498818 h 1915375"/>
                <a:gd name="connsiteX14" fmla="*/ 1276651 w 6968791"/>
                <a:gd name="connsiteY14" fmla="*/ 1437858 h 1915375"/>
                <a:gd name="connsiteX15" fmla="*/ 781351 w 6968791"/>
                <a:gd name="connsiteY15" fmla="*/ 1696938 h 1915375"/>
                <a:gd name="connsiteX16" fmla="*/ 560371 w 6968791"/>
                <a:gd name="connsiteY16" fmla="*/ 1915375 h 1915375"/>
                <a:gd name="connsiteX17" fmla="*/ 103171 w 6968791"/>
                <a:gd name="connsiteY17" fmla="*/ 1780758 h 1915375"/>
                <a:gd name="connsiteX0" fmla="*/ 103171 w 6968791"/>
                <a:gd name="connsiteY0" fmla="*/ 1817275 h 1951892"/>
                <a:gd name="connsiteX1" fmla="*/ 331771 w 6968791"/>
                <a:gd name="connsiteY1" fmla="*/ 1367695 h 1951892"/>
                <a:gd name="connsiteX2" fmla="*/ 628951 w 6968791"/>
                <a:gd name="connsiteY2" fmla="*/ 666655 h 1951892"/>
                <a:gd name="connsiteX3" fmla="*/ 1634791 w 6968791"/>
                <a:gd name="connsiteY3" fmla="*/ 392335 h 1951892"/>
                <a:gd name="connsiteX4" fmla="*/ 2762551 w 6968791"/>
                <a:gd name="connsiteY4" fmla="*/ 41815 h 1951892"/>
                <a:gd name="connsiteX5" fmla="*/ 4141771 w 6968791"/>
                <a:gd name="connsiteY5" fmla="*/ 559975 h 1951892"/>
                <a:gd name="connsiteX6" fmla="*/ 5681011 w 6968791"/>
                <a:gd name="connsiteY6" fmla="*/ 552355 h 1951892"/>
                <a:gd name="connsiteX7" fmla="*/ 6968791 w 6968791"/>
                <a:gd name="connsiteY7" fmla="*/ 925735 h 1951892"/>
                <a:gd name="connsiteX8" fmla="*/ 6953551 w 6968791"/>
                <a:gd name="connsiteY8" fmla="*/ 1730912 h 1951892"/>
                <a:gd name="connsiteX9" fmla="*/ 5292391 w 6968791"/>
                <a:gd name="connsiteY9" fmla="*/ 1382935 h 1951892"/>
                <a:gd name="connsiteX10" fmla="*/ 4751371 w 6968791"/>
                <a:gd name="connsiteY10" fmla="*/ 1931575 h 1951892"/>
                <a:gd name="connsiteX11" fmla="*/ 3669331 w 6968791"/>
                <a:gd name="connsiteY11" fmla="*/ 1306735 h 1951892"/>
                <a:gd name="connsiteX12" fmla="*/ 3334051 w 6968791"/>
                <a:gd name="connsiteY12" fmla="*/ 1352455 h 1951892"/>
                <a:gd name="connsiteX13" fmla="*/ 2046271 w 6968791"/>
                <a:gd name="connsiteY13" fmla="*/ 1535335 h 1951892"/>
                <a:gd name="connsiteX14" fmla="*/ 1276651 w 6968791"/>
                <a:gd name="connsiteY14" fmla="*/ 1474375 h 1951892"/>
                <a:gd name="connsiteX15" fmla="*/ 781351 w 6968791"/>
                <a:gd name="connsiteY15" fmla="*/ 1733455 h 1951892"/>
                <a:gd name="connsiteX16" fmla="*/ 560371 w 6968791"/>
                <a:gd name="connsiteY16" fmla="*/ 1951892 h 1951892"/>
                <a:gd name="connsiteX17" fmla="*/ 103171 w 6968791"/>
                <a:gd name="connsiteY17" fmla="*/ 1817275 h 1951892"/>
                <a:gd name="connsiteX0" fmla="*/ 103171 w 6968791"/>
                <a:gd name="connsiteY0" fmla="*/ 1939003 h 2073620"/>
                <a:gd name="connsiteX1" fmla="*/ 331771 w 6968791"/>
                <a:gd name="connsiteY1" fmla="*/ 1489423 h 2073620"/>
                <a:gd name="connsiteX2" fmla="*/ 628951 w 6968791"/>
                <a:gd name="connsiteY2" fmla="*/ 788383 h 2073620"/>
                <a:gd name="connsiteX3" fmla="*/ 1634791 w 6968791"/>
                <a:gd name="connsiteY3" fmla="*/ 514063 h 2073620"/>
                <a:gd name="connsiteX4" fmla="*/ 2762551 w 6968791"/>
                <a:gd name="connsiteY4" fmla="*/ 163543 h 2073620"/>
                <a:gd name="connsiteX5" fmla="*/ 4141771 w 6968791"/>
                <a:gd name="connsiteY5" fmla="*/ 681703 h 2073620"/>
                <a:gd name="connsiteX6" fmla="*/ 5681011 w 6968791"/>
                <a:gd name="connsiteY6" fmla="*/ 674083 h 2073620"/>
                <a:gd name="connsiteX7" fmla="*/ 6968791 w 6968791"/>
                <a:gd name="connsiteY7" fmla="*/ 1047463 h 2073620"/>
                <a:gd name="connsiteX8" fmla="*/ 6953551 w 6968791"/>
                <a:gd name="connsiteY8" fmla="*/ 1852640 h 2073620"/>
                <a:gd name="connsiteX9" fmla="*/ 5292391 w 6968791"/>
                <a:gd name="connsiteY9" fmla="*/ 1504663 h 2073620"/>
                <a:gd name="connsiteX10" fmla="*/ 4751371 w 6968791"/>
                <a:gd name="connsiteY10" fmla="*/ 2053303 h 2073620"/>
                <a:gd name="connsiteX11" fmla="*/ 3669331 w 6968791"/>
                <a:gd name="connsiteY11" fmla="*/ 1428463 h 2073620"/>
                <a:gd name="connsiteX12" fmla="*/ 3334051 w 6968791"/>
                <a:gd name="connsiteY12" fmla="*/ 1474183 h 2073620"/>
                <a:gd name="connsiteX13" fmla="*/ 2046271 w 6968791"/>
                <a:gd name="connsiteY13" fmla="*/ 1657063 h 2073620"/>
                <a:gd name="connsiteX14" fmla="*/ 1276651 w 6968791"/>
                <a:gd name="connsiteY14" fmla="*/ 1596103 h 2073620"/>
                <a:gd name="connsiteX15" fmla="*/ 781351 w 6968791"/>
                <a:gd name="connsiteY15" fmla="*/ 1855183 h 2073620"/>
                <a:gd name="connsiteX16" fmla="*/ 560371 w 6968791"/>
                <a:gd name="connsiteY16" fmla="*/ 2073620 h 2073620"/>
                <a:gd name="connsiteX17" fmla="*/ 103171 w 6968791"/>
                <a:gd name="connsiteY17" fmla="*/ 1939003 h 2073620"/>
                <a:gd name="connsiteX0" fmla="*/ 103171 w 6968791"/>
                <a:gd name="connsiteY0" fmla="*/ 1817276 h 1951893"/>
                <a:gd name="connsiteX1" fmla="*/ 331771 w 6968791"/>
                <a:gd name="connsiteY1" fmla="*/ 1367696 h 1951893"/>
                <a:gd name="connsiteX2" fmla="*/ 628951 w 6968791"/>
                <a:gd name="connsiteY2" fmla="*/ 666656 h 1951893"/>
                <a:gd name="connsiteX3" fmla="*/ 1634791 w 6968791"/>
                <a:gd name="connsiteY3" fmla="*/ 392336 h 1951893"/>
                <a:gd name="connsiteX4" fmla="*/ 1886251 w 6968791"/>
                <a:gd name="connsiteY4" fmla="*/ 377096 h 1951893"/>
                <a:gd name="connsiteX5" fmla="*/ 2762551 w 6968791"/>
                <a:gd name="connsiteY5" fmla="*/ 41816 h 1951893"/>
                <a:gd name="connsiteX6" fmla="*/ 4141771 w 6968791"/>
                <a:gd name="connsiteY6" fmla="*/ 559976 h 1951893"/>
                <a:gd name="connsiteX7" fmla="*/ 5681011 w 6968791"/>
                <a:gd name="connsiteY7" fmla="*/ 552356 h 1951893"/>
                <a:gd name="connsiteX8" fmla="*/ 6968791 w 6968791"/>
                <a:gd name="connsiteY8" fmla="*/ 925736 h 1951893"/>
                <a:gd name="connsiteX9" fmla="*/ 6953551 w 6968791"/>
                <a:gd name="connsiteY9" fmla="*/ 1730913 h 1951893"/>
                <a:gd name="connsiteX10" fmla="*/ 5292391 w 6968791"/>
                <a:gd name="connsiteY10" fmla="*/ 1382936 h 1951893"/>
                <a:gd name="connsiteX11" fmla="*/ 4751371 w 6968791"/>
                <a:gd name="connsiteY11" fmla="*/ 1931576 h 1951893"/>
                <a:gd name="connsiteX12" fmla="*/ 3669331 w 6968791"/>
                <a:gd name="connsiteY12" fmla="*/ 1306736 h 1951893"/>
                <a:gd name="connsiteX13" fmla="*/ 3334051 w 6968791"/>
                <a:gd name="connsiteY13" fmla="*/ 1352456 h 1951893"/>
                <a:gd name="connsiteX14" fmla="*/ 2046271 w 6968791"/>
                <a:gd name="connsiteY14" fmla="*/ 1535336 h 1951893"/>
                <a:gd name="connsiteX15" fmla="*/ 1276651 w 6968791"/>
                <a:gd name="connsiteY15" fmla="*/ 1474376 h 1951893"/>
                <a:gd name="connsiteX16" fmla="*/ 781351 w 6968791"/>
                <a:gd name="connsiteY16" fmla="*/ 1733456 h 1951893"/>
                <a:gd name="connsiteX17" fmla="*/ 560371 w 6968791"/>
                <a:gd name="connsiteY17" fmla="*/ 1951893 h 1951893"/>
                <a:gd name="connsiteX18" fmla="*/ 103171 w 6968791"/>
                <a:gd name="connsiteY18" fmla="*/ 1817276 h 1951893"/>
                <a:gd name="connsiteX0" fmla="*/ 103171 w 6968791"/>
                <a:gd name="connsiteY0" fmla="*/ 1931829 h 2066446"/>
                <a:gd name="connsiteX1" fmla="*/ 331771 w 6968791"/>
                <a:gd name="connsiteY1" fmla="*/ 1482249 h 2066446"/>
                <a:gd name="connsiteX2" fmla="*/ 628951 w 6968791"/>
                <a:gd name="connsiteY2" fmla="*/ 781209 h 2066446"/>
                <a:gd name="connsiteX3" fmla="*/ 1634791 w 6968791"/>
                <a:gd name="connsiteY3" fmla="*/ 506889 h 2066446"/>
                <a:gd name="connsiteX4" fmla="*/ 1886251 w 6968791"/>
                <a:gd name="connsiteY4" fmla="*/ 491649 h 2066446"/>
                <a:gd name="connsiteX5" fmla="*/ 2762551 w 6968791"/>
                <a:gd name="connsiteY5" fmla="*/ 156369 h 2066446"/>
                <a:gd name="connsiteX6" fmla="*/ 4141771 w 6968791"/>
                <a:gd name="connsiteY6" fmla="*/ 674529 h 2066446"/>
                <a:gd name="connsiteX7" fmla="*/ 5681011 w 6968791"/>
                <a:gd name="connsiteY7" fmla="*/ 666909 h 2066446"/>
                <a:gd name="connsiteX8" fmla="*/ 6968791 w 6968791"/>
                <a:gd name="connsiteY8" fmla="*/ 1040289 h 2066446"/>
                <a:gd name="connsiteX9" fmla="*/ 6953551 w 6968791"/>
                <a:gd name="connsiteY9" fmla="*/ 1845466 h 2066446"/>
                <a:gd name="connsiteX10" fmla="*/ 5292391 w 6968791"/>
                <a:gd name="connsiteY10" fmla="*/ 1497489 h 2066446"/>
                <a:gd name="connsiteX11" fmla="*/ 4751371 w 6968791"/>
                <a:gd name="connsiteY11" fmla="*/ 2046129 h 2066446"/>
                <a:gd name="connsiteX12" fmla="*/ 3669331 w 6968791"/>
                <a:gd name="connsiteY12" fmla="*/ 1421289 h 2066446"/>
                <a:gd name="connsiteX13" fmla="*/ 3334051 w 6968791"/>
                <a:gd name="connsiteY13" fmla="*/ 1467009 h 2066446"/>
                <a:gd name="connsiteX14" fmla="*/ 2046271 w 6968791"/>
                <a:gd name="connsiteY14" fmla="*/ 1649889 h 2066446"/>
                <a:gd name="connsiteX15" fmla="*/ 1276651 w 6968791"/>
                <a:gd name="connsiteY15" fmla="*/ 1588929 h 2066446"/>
                <a:gd name="connsiteX16" fmla="*/ 781351 w 6968791"/>
                <a:gd name="connsiteY16" fmla="*/ 1848009 h 2066446"/>
                <a:gd name="connsiteX17" fmla="*/ 560371 w 6968791"/>
                <a:gd name="connsiteY17" fmla="*/ 2066446 h 2066446"/>
                <a:gd name="connsiteX18" fmla="*/ 103171 w 6968791"/>
                <a:gd name="connsiteY18" fmla="*/ 1931829 h 2066446"/>
                <a:gd name="connsiteX0" fmla="*/ 103171 w 6968791"/>
                <a:gd name="connsiteY0" fmla="*/ 1948441 h 2083058"/>
                <a:gd name="connsiteX1" fmla="*/ 331771 w 6968791"/>
                <a:gd name="connsiteY1" fmla="*/ 1498861 h 2083058"/>
                <a:gd name="connsiteX2" fmla="*/ 628951 w 6968791"/>
                <a:gd name="connsiteY2" fmla="*/ 797821 h 2083058"/>
                <a:gd name="connsiteX3" fmla="*/ 1634791 w 6968791"/>
                <a:gd name="connsiteY3" fmla="*/ 523501 h 2083058"/>
                <a:gd name="connsiteX4" fmla="*/ 1886251 w 6968791"/>
                <a:gd name="connsiteY4" fmla="*/ 508261 h 2083058"/>
                <a:gd name="connsiteX5" fmla="*/ 2762551 w 6968791"/>
                <a:gd name="connsiteY5" fmla="*/ 172981 h 2083058"/>
                <a:gd name="connsiteX6" fmla="*/ 4141771 w 6968791"/>
                <a:gd name="connsiteY6" fmla="*/ 691141 h 2083058"/>
                <a:gd name="connsiteX7" fmla="*/ 5681011 w 6968791"/>
                <a:gd name="connsiteY7" fmla="*/ 683521 h 2083058"/>
                <a:gd name="connsiteX8" fmla="*/ 6968791 w 6968791"/>
                <a:gd name="connsiteY8" fmla="*/ 1056901 h 2083058"/>
                <a:gd name="connsiteX9" fmla="*/ 6953551 w 6968791"/>
                <a:gd name="connsiteY9" fmla="*/ 1862078 h 2083058"/>
                <a:gd name="connsiteX10" fmla="*/ 5292391 w 6968791"/>
                <a:gd name="connsiteY10" fmla="*/ 1514101 h 2083058"/>
                <a:gd name="connsiteX11" fmla="*/ 4751371 w 6968791"/>
                <a:gd name="connsiteY11" fmla="*/ 2062741 h 2083058"/>
                <a:gd name="connsiteX12" fmla="*/ 3669331 w 6968791"/>
                <a:gd name="connsiteY12" fmla="*/ 1437901 h 2083058"/>
                <a:gd name="connsiteX13" fmla="*/ 3334051 w 6968791"/>
                <a:gd name="connsiteY13" fmla="*/ 1483621 h 2083058"/>
                <a:gd name="connsiteX14" fmla="*/ 2046271 w 6968791"/>
                <a:gd name="connsiteY14" fmla="*/ 1666501 h 2083058"/>
                <a:gd name="connsiteX15" fmla="*/ 1276651 w 6968791"/>
                <a:gd name="connsiteY15" fmla="*/ 1605541 h 2083058"/>
                <a:gd name="connsiteX16" fmla="*/ 781351 w 6968791"/>
                <a:gd name="connsiteY16" fmla="*/ 1864621 h 2083058"/>
                <a:gd name="connsiteX17" fmla="*/ 560371 w 6968791"/>
                <a:gd name="connsiteY17" fmla="*/ 2083058 h 2083058"/>
                <a:gd name="connsiteX18" fmla="*/ 103171 w 6968791"/>
                <a:gd name="connsiteY18" fmla="*/ 1948441 h 2083058"/>
                <a:gd name="connsiteX0" fmla="*/ 103171 w 6968791"/>
                <a:gd name="connsiteY0" fmla="*/ 1994120 h 2128737"/>
                <a:gd name="connsiteX1" fmla="*/ 331771 w 6968791"/>
                <a:gd name="connsiteY1" fmla="*/ 1544540 h 2128737"/>
                <a:gd name="connsiteX2" fmla="*/ 628951 w 6968791"/>
                <a:gd name="connsiteY2" fmla="*/ 843500 h 2128737"/>
                <a:gd name="connsiteX3" fmla="*/ 1634791 w 6968791"/>
                <a:gd name="connsiteY3" fmla="*/ 569180 h 2128737"/>
                <a:gd name="connsiteX4" fmla="*/ 1985311 w 6968791"/>
                <a:gd name="connsiteY4" fmla="*/ 470120 h 2128737"/>
                <a:gd name="connsiteX5" fmla="*/ 2762551 w 6968791"/>
                <a:gd name="connsiteY5" fmla="*/ 218660 h 2128737"/>
                <a:gd name="connsiteX6" fmla="*/ 4141771 w 6968791"/>
                <a:gd name="connsiteY6" fmla="*/ 736820 h 2128737"/>
                <a:gd name="connsiteX7" fmla="*/ 5681011 w 6968791"/>
                <a:gd name="connsiteY7" fmla="*/ 729200 h 2128737"/>
                <a:gd name="connsiteX8" fmla="*/ 6968791 w 6968791"/>
                <a:gd name="connsiteY8" fmla="*/ 1102580 h 2128737"/>
                <a:gd name="connsiteX9" fmla="*/ 6953551 w 6968791"/>
                <a:gd name="connsiteY9" fmla="*/ 1907757 h 2128737"/>
                <a:gd name="connsiteX10" fmla="*/ 5292391 w 6968791"/>
                <a:gd name="connsiteY10" fmla="*/ 1559780 h 2128737"/>
                <a:gd name="connsiteX11" fmla="*/ 4751371 w 6968791"/>
                <a:gd name="connsiteY11" fmla="*/ 2108420 h 2128737"/>
                <a:gd name="connsiteX12" fmla="*/ 3669331 w 6968791"/>
                <a:gd name="connsiteY12" fmla="*/ 1483580 h 2128737"/>
                <a:gd name="connsiteX13" fmla="*/ 3334051 w 6968791"/>
                <a:gd name="connsiteY13" fmla="*/ 1529300 h 2128737"/>
                <a:gd name="connsiteX14" fmla="*/ 2046271 w 6968791"/>
                <a:gd name="connsiteY14" fmla="*/ 1712180 h 2128737"/>
                <a:gd name="connsiteX15" fmla="*/ 1276651 w 6968791"/>
                <a:gd name="connsiteY15" fmla="*/ 1651220 h 2128737"/>
                <a:gd name="connsiteX16" fmla="*/ 781351 w 6968791"/>
                <a:gd name="connsiteY16" fmla="*/ 1910300 h 2128737"/>
                <a:gd name="connsiteX17" fmla="*/ 560371 w 6968791"/>
                <a:gd name="connsiteY17" fmla="*/ 2128737 h 2128737"/>
                <a:gd name="connsiteX18" fmla="*/ 103171 w 6968791"/>
                <a:gd name="connsiteY18" fmla="*/ 1994120 h 2128737"/>
                <a:gd name="connsiteX0" fmla="*/ 103171 w 6968791"/>
                <a:gd name="connsiteY0" fmla="*/ 1994120 h 2128737"/>
                <a:gd name="connsiteX1" fmla="*/ 331771 w 6968791"/>
                <a:gd name="connsiteY1" fmla="*/ 1544540 h 2128737"/>
                <a:gd name="connsiteX2" fmla="*/ 628951 w 6968791"/>
                <a:gd name="connsiteY2" fmla="*/ 843500 h 2128737"/>
                <a:gd name="connsiteX3" fmla="*/ 1634791 w 6968791"/>
                <a:gd name="connsiteY3" fmla="*/ 569180 h 2128737"/>
                <a:gd name="connsiteX4" fmla="*/ 1985311 w 6968791"/>
                <a:gd name="connsiteY4" fmla="*/ 470120 h 2128737"/>
                <a:gd name="connsiteX5" fmla="*/ 2762551 w 6968791"/>
                <a:gd name="connsiteY5" fmla="*/ 218660 h 2128737"/>
                <a:gd name="connsiteX6" fmla="*/ 4141771 w 6968791"/>
                <a:gd name="connsiteY6" fmla="*/ 736820 h 2128737"/>
                <a:gd name="connsiteX7" fmla="*/ 5681011 w 6968791"/>
                <a:gd name="connsiteY7" fmla="*/ 729200 h 2128737"/>
                <a:gd name="connsiteX8" fmla="*/ 6968791 w 6968791"/>
                <a:gd name="connsiteY8" fmla="*/ 1102580 h 2128737"/>
                <a:gd name="connsiteX9" fmla="*/ 6953551 w 6968791"/>
                <a:gd name="connsiteY9" fmla="*/ 1907757 h 2128737"/>
                <a:gd name="connsiteX10" fmla="*/ 5292391 w 6968791"/>
                <a:gd name="connsiteY10" fmla="*/ 1559780 h 2128737"/>
                <a:gd name="connsiteX11" fmla="*/ 4751371 w 6968791"/>
                <a:gd name="connsiteY11" fmla="*/ 2108420 h 2128737"/>
                <a:gd name="connsiteX12" fmla="*/ 3669331 w 6968791"/>
                <a:gd name="connsiteY12" fmla="*/ 1483580 h 2128737"/>
                <a:gd name="connsiteX13" fmla="*/ 3334051 w 6968791"/>
                <a:gd name="connsiteY13" fmla="*/ 1529300 h 2128737"/>
                <a:gd name="connsiteX14" fmla="*/ 2046271 w 6968791"/>
                <a:gd name="connsiteY14" fmla="*/ 1712180 h 2128737"/>
                <a:gd name="connsiteX15" fmla="*/ 1276651 w 6968791"/>
                <a:gd name="connsiteY15" fmla="*/ 1651220 h 2128737"/>
                <a:gd name="connsiteX16" fmla="*/ 781351 w 6968791"/>
                <a:gd name="connsiteY16" fmla="*/ 1910300 h 2128737"/>
                <a:gd name="connsiteX17" fmla="*/ 560371 w 6968791"/>
                <a:gd name="connsiteY17" fmla="*/ 2128737 h 2128737"/>
                <a:gd name="connsiteX18" fmla="*/ 103171 w 6968791"/>
                <a:gd name="connsiteY18" fmla="*/ 1994120 h 2128737"/>
                <a:gd name="connsiteX0" fmla="*/ 103171 w 6968791"/>
                <a:gd name="connsiteY0" fmla="*/ 1994120 h 2128737"/>
                <a:gd name="connsiteX1" fmla="*/ 331771 w 6968791"/>
                <a:gd name="connsiteY1" fmla="*/ 1544540 h 2128737"/>
                <a:gd name="connsiteX2" fmla="*/ 628951 w 6968791"/>
                <a:gd name="connsiteY2" fmla="*/ 843500 h 2128737"/>
                <a:gd name="connsiteX3" fmla="*/ 1634791 w 6968791"/>
                <a:gd name="connsiteY3" fmla="*/ 569180 h 2128737"/>
                <a:gd name="connsiteX4" fmla="*/ 1985311 w 6968791"/>
                <a:gd name="connsiteY4" fmla="*/ 470120 h 2128737"/>
                <a:gd name="connsiteX5" fmla="*/ 2762551 w 6968791"/>
                <a:gd name="connsiteY5" fmla="*/ 218660 h 2128737"/>
                <a:gd name="connsiteX6" fmla="*/ 4141771 w 6968791"/>
                <a:gd name="connsiteY6" fmla="*/ 736820 h 2128737"/>
                <a:gd name="connsiteX7" fmla="*/ 5681011 w 6968791"/>
                <a:gd name="connsiteY7" fmla="*/ 729200 h 2128737"/>
                <a:gd name="connsiteX8" fmla="*/ 6968791 w 6968791"/>
                <a:gd name="connsiteY8" fmla="*/ 1102580 h 2128737"/>
                <a:gd name="connsiteX9" fmla="*/ 6953551 w 6968791"/>
                <a:gd name="connsiteY9" fmla="*/ 1907757 h 2128737"/>
                <a:gd name="connsiteX10" fmla="*/ 5292391 w 6968791"/>
                <a:gd name="connsiteY10" fmla="*/ 1559780 h 2128737"/>
                <a:gd name="connsiteX11" fmla="*/ 4751371 w 6968791"/>
                <a:gd name="connsiteY11" fmla="*/ 2108420 h 2128737"/>
                <a:gd name="connsiteX12" fmla="*/ 3669331 w 6968791"/>
                <a:gd name="connsiteY12" fmla="*/ 1483580 h 2128737"/>
                <a:gd name="connsiteX13" fmla="*/ 3334051 w 6968791"/>
                <a:gd name="connsiteY13" fmla="*/ 1529300 h 2128737"/>
                <a:gd name="connsiteX14" fmla="*/ 2046271 w 6968791"/>
                <a:gd name="connsiteY14" fmla="*/ 1712180 h 2128737"/>
                <a:gd name="connsiteX15" fmla="*/ 1276651 w 6968791"/>
                <a:gd name="connsiteY15" fmla="*/ 1651220 h 2128737"/>
                <a:gd name="connsiteX16" fmla="*/ 781351 w 6968791"/>
                <a:gd name="connsiteY16" fmla="*/ 1910300 h 2128737"/>
                <a:gd name="connsiteX17" fmla="*/ 560371 w 6968791"/>
                <a:gd name="connsiteY17" fmla="*/ 2128737 h 2128737"/>
                <a:gd name="connsiteX18" fmla="*/ 103171 w 6968791"/>
                <a:gd name="connsiteY18" fmla="*/ 1994120 h 2128737"/>
                <a:gd name="connsiteX0" fmla="*/ 103171 w 6968791"/>
                <a:gd name="connsiteY0" fmla="*/ 1994120 h 2128737"/>
                <a:gd name="connsiteX1" fmla="*/ 331771 w 6968791"/>
                <a:gd name="connsiteY1" fmla="*/ 1544540 h 2128737"/>
                <a:gd name="connsiteX2" fmla="*/ 628951 w 6968791"/>
                <a:gd name="connsiteY2" fmla="*/ 843500 h 2128737"/>
                <a:gd name="connsiteX3" fmla="*/ 1634791 w 6968791"/>
                <a:gd name="connsiteY3" fmla="*/ 569180 h 2128737"/>
                <a:gd name="connsiteX4" fmla="*/ 1985311 w 6968791"/>
                <a:gd name="connsiteY4" fmla="*/ 470120 h 2128737"/>
                <a:gd name="connsiteX5" fmla="*/ 2762551 w 6968791"/>
                <a:gd name="connsiteY5" fmla="*/ 218660 h 2128737"/>
                <a:gd name="connsiteX6" fmla="*/ 4141771 w 6968791"/>
                <a:gd name="connsiteY6" fmla="*/ 736820 h 2128737"/>
                <a:gd name="connsiteX7" fmla="*/ 5681011 w 6968791"/>
                <a:gd name="connsiteY7" fmla="*/ 729200 h 2128737"/>
                <a:gd name="connsiteX8" fmla="*/ 6968791 w 6968791"/>
                <a:gd name="connsiteY8" fmla="*/ 1102580 h 2128737"/>
                <a:gd name="connsiteX9" fmla="*/ 6953551 w 6968791"/>
                <a:gd name="connsiteY9" fmla="*/ 1907757 h 2128737"/>
                <a:gd name="connsiteX10" fmla="*/ 5292391 w 6968791"/>
                <a:gd name="connsiteY10" fmla="*/ 1559780 h 2128737"/>
                <a:gd name="connsiteX11" fmla="*/ 4751371 w 6968791"/>
                <a:gd name="connsiteY11" fmla="*/ 2108420 h 2128737"/>
                <a:gd name="connsiteX12" fmla="*/ 3669331 w 6968791"/>
                <a:gd name="connsiteY12" fmla="*/ 1483580 h 2128737"/>
                <a:gd name="connsiteX13" fmla="*/ 3334051 w 6968791"/>
                <a:gd name="connsiteY13" fmla="*/ 1529300 h 2128737"/>
                <a:gd name="connsiteX14" fmla="*/ 2046271 w 6968791"/>
                <a:gd name="connsiteY14" fmla="*/ 1712180 h 2128737"/>
                <a:gd name="connsiteX15" fmla="*/ 1276651 w 6968791"/>
                <a:gd name="connsiteY15" fmla="*/ 1651220 h 2128737"/>
                <a:gd name="connsiteX16" fmla="*/ 781351 w 6968791"/>
                <a:gd name="connsiteY16" fmla="*/ 1910300 h 2128737"/>
                <a:gd name="connsiteX17" fmla="*/ 560371 w 6968791"/>
                <a:gd name="connsiteY17" fmla="*/ 2128737 h 2128737"/>
                <a:gd name="connsiteX18" fmla="*/ 103171 w 6968791"/>
                <a:gd name="connsiteY18" fmla="*/ 1994120 h 2128737"/>
                <a:gd name="connsiteX0" fmla="*/ 103171 w 6968791"/>
                <a:gd name="connsiteY0" fmla="*/ 1942246 h 2076863"/>
                <a:gd name="connsiteX1" fmla="*/ 331771 w 6968791"/>
                <a:gd name="connsiteY1" fmla="*/ 1492666 h 2076863"/>
                <a:gd name="connsiteX2" fmla="*/ 628951 w 6968791"/>
                <a:gd name="connsiteY2" fmla="*/ 791626 h 2076863"/>
                <a:gd name="connsiteX3" fmla="*/ 1634791 w 6968791"/>
                <a:gd name="connsiteY3" fmla="*/ 517306 h 2076863"/>
                <a:gd name="connsiteX4" fmla="*/ 1985311 w 6968791"/>
                <a:gd name="connsiteY4" fmla="*/ 418246 h 2076863"/>
                <a:gd name="connsiteX5" fmla="*/ 2762551 w 6968791"/>
                <a:gd name="connsiteY5" fmla="*/ 166786 h 2076863"/>
                <a:gd name="connsiteX6" fmla="*/ 4141771 w 6968791"/>
                <a:gd name="connsiteY6" fmla="*/ 684946 h 2076863"/>
                <a:gd name="connsiteX7" fmla="*/ 5681011 w 6968791"/>
                <a:gd name="connsiteY7" fmla="*/ 677326 h 2076863"/>
                <a:gd name="connsiteX8" fmla="*/ 6968791 w 6968791"/>
                <a:gd name="connsiteY8" fmla="*/ 1050706 h 2076863"/>
                <a:gd name="connsiteX9" fmla="*/ 6953551 w 6968791"/>
                <a:gd name="connsiteY9" fmla="*/ 1855883 h 2076863"/>
                <a:gd name="connsiteX10" fmla="*/ 5292391 w 6968791"/>
                <a:gd name="connsiteY10" fmla="*/ 1507906 h 2076863"/>
                <a:gd name="connsiteX11" fmla="*/ 4751371 w 6968791"/>
                <a:gd name="connsiteY11" fmla="*/ 2056546 h 2076863"/>
                <a:gd name="connsiteX12" fmla="*/ 3669331 w 6968791"/>
                <a:gd name="connsiteY12" fmla="*/ 1431706 h 2076863"/>
                <a:gd name="connsiteX13" fmla="*/ 3334051 w 6968791"/>
                <a:gd name="connsiteY13" fmla="*/ 1477426 h 2076863"/>
                <a:gd name="connsiteX14" fmla="*/ 2046271 w 6968791"/>
                <a:gd name="connsiteY14" fmla="*/ 1660306 h 2076863"/>
                <a:gd name="connsiteX15" fmla="*/ 1276651 w 6968791"/>
                <a:gd name="connsiteY15" fmla="*/ 1599346 h 2076863"/>
                <a:gd name="connsiteX16" fmla="*/ 781351 w 6968791"/>
                <a:gd name="connsiteY16" fmla="*/ 1858426 h 2076863"/>
                <a:gd name="connsiteX17" fmla="*/ 560371 w 6968791"/>
                <a:gd name="connsiteY17" fmla="*/ 2076863 h 2076863"/>
                <a:gd name="connsiteX18" fmla="*/ 103171 w 6968791"/>
                <a:gd name="connsiteY18" fmla="*/ 1942246 h 2076863"/>
                <a:gd name="connsiteX0" fmla="*/ 103171 w 6968791"/>
                <a:gd name="connsiteY0" fmla="*/ 1942246 h 2076863"/>
                <a:gd name="connsiteX1" fmla="*/ 331771 w 6968791"/>
                <a:gd name="connsiteY1" fmla="*/ 1492666 h 2076863"/>
                <a:gd name="connsiteX2" fmla="*/ 628951 w 6968791"/>
                <a:gd name="connsiteY2" fmla="*/ 791626 h 2076863"/>
                <a:gd name="connsiteX3" fmla="*/ 1634791 w 6968791"/>
                <a:gd name="connsiteY3" fmla="*/ 517306 h 2076863"/>
                <a:gd name="connsiteX4" fmla="*/ 1985311 w 6968791"/>
                <a:gd name="connsiteY4" fmla="*/ 418246 h 2076863"/>
                <a:gd name="connsiteX5" fmla="*/ 2762551 w 6968791"/>
                <a:gd name="connsiteY5" fmla="*/ 166786 h 2076863"/>
                <a:gd name="connsiteX6" fmla="*/ 3753151 w 6968791"/>
                <a:gd name="connsiteY6" fmla="*/ 403007 h 2076863"/>
                <a:gd name="connsiteX7" fmla="*/ 4141771 w 6968791"/>
                <a:gd name="connsiteY7" fmla="*/ 684946 h 2076863"/>
                <a:gd name="connsiteX8" fmla="*/ 5681011 w 6968791"/>
                <a:gd name="connsiteY8" fmla="*/ 677326 h 2076863"/>
                <a:gd name="connsiteX9" fmla="*/ 6968791 w 6968791"/>
                <a:gd name="connsiteY9" fmla="*/ 1050706 h 2076863"/>
                <a:gd name="connsiteX10" fmla="*/ 6953551 w 6968791"/>
                <a:gd name="connsiteY10" fmla="*/ 1855883 h 2076863"/>
                <a:gd name="connsiteX11" fmla="*/ 5292391 w 6968791"/>
                <a:gd name="connsiteY11" fmla="*/ 1507906 h 2076863"/>
                <a:gd name="connsiteX12" fmla="*/ 4751371 w 6968791"/>
                <a:gd name="connsiteY12" fmla="*/ 2056546 h 2076863"/>
                <a:gd name="connsiteX13" fmla="*/ 3669331 w 6968791"/>
                <a:gd name="connsiteY13" fmla="*/ 1431706 h 2076863"/>
                <a:gd name="connsiteX14" fmla="*/ 3334051 w 6968791"/>
                <a:gd name="connsiteY14" fmla="*/ 1477426 h 2076863"/>
                <a:gd name="connsiteX15" fmla="*/ 2046271 w 6968791"/>
                <a:gd name="connsiteY15" fmla="*/ 1660306 h 2076863"/>
                <a:gd name="connsiteX16" fmla="*/ 1276651 w 6968791"/>
                <a:gd name="connsiteY16" fmla="*/ 1599346 h 2076863"/>
                <a:gd name="connsiteX17" fmla="*/ 781351 w 6968791"/>
                <a:gd name="connsiteY17" fmla="*/ 1858426 h 2076863"/>
                <a:gd name="connsiteX18" fmla="*/ 560371 w 6968791"/>
                <a:gd name="connsiteY18" fmla="*/ 2076863 h 2076863"/>
                <a:gd name="connsiteX19" fmla="*/ 103171 w 6968791"/>
                <a:gd name="connsiteY19" fmla="*/ 1942246 h 2076863"/>
                <a:gd name="connsiteX0" fmla="*/ 103171 w 6968791"/>
                <a:gd name="connsiteY0" fmla="*/ 2063363 h 2197980"/>
                <a:gd name="connsiteX1" fmla="*/ 331771 w 6968791"/>
                <a:gd name="connsiteY1" fmla="*/ 1613783 h 2197980"/>
                <a:gd name="connsiteX2" fmla="*/ 628951 w 6968791"/>
                <a:gd name="connsiteY2" fmla="*/ 912743 h 2197980"/>
                <a:gd name="connsiteX3" fmla="*/ 1634791 w 6968791"/>
                <a:gd name="connsiteY3" fmla="*/ 638423 h 2197980"/>
                <a:gd name="connsiteX4" fmla="*/ 1985311 w 6968791"/>
                <a:gd name="connsiteY4" fmla="*/ 539363 h 2197980"/>
                <a:gd name="connsiteX5" fmla="*/ 2762551 w 6968791"/>
                <a:gd name="connsiteY5" fmla="*/ 287903 h 2197980"/>
                <a:gd name="connsiteX6" fmla="*/ 3753151 w 6968791"/>
                <a:gd name="connsiteY6" fmla="*/ 524124 h 2197980"/>
                <a:gd name="connsiteX7" fmla="*/ 4141771 w 6968791"/>
                <a:gd name="connsiteY7" fmla="*/ 806063 h 2197980"/>
                <a:gd name="connsiteX8" fmla="*/ 5681011 w 6968791"/>
                <a:gd name="connsiteY8" fmla="*/ 798443 h 2197980"/>
                <a:gd name="connsiteX9" fmla="*/ 6968791 w 6968791"/>
                <a:gd name="connsiteY9" fmla="*/ 1171823 h 2197980"/>
                <a:gd name="connsiteX10" fmla="*/ 6953551 w 6968791"/>
                <a:gd name="connsiteY10" fmla="*/ 1977000 h 2197980"/>
                <a:gd name="connsiteX11" fmla="*/ 5292391 w 6968791"/>
                <a:gd name="connsiteY11" fmla="*/ 1629023 h 2197980"/>
                <a:gd name="connsiteX12" fmla="*/ 4751371 w 6968791"/>
                <a:gd name="connsiteY12" fmla="*/ 2177663 h 2197980"/>
                <a:gd name="connsiteX13" fmla="*/ 3669331 w 6968791"/>
                <a:gd name="connsiteY13" fmla="*/ 1552823 h 2197980"/>
                <a:gd name="connsiteX14" fmla="*/ 3334051 w 6968791"/>
                <a:gd name="connsiteY14" fmla="*/ 1598543 h 2197980"/>
                <a:gd name="connsiteX15" fmla="*/ 2046271 w 6968791"/>
                <a:gd name="connsiteY15" fmla="*/ 1781423 h 2197980"/>
                <a:gd name="connsiteX16" fmla="*/ 1276651 w 6968791"/>
                <a:gd name="connsiteY16" fmla="*/ 1720463 h 2197980"/>
                <a:gd name="connsiteX17" fmla="*/ 781351 w 6968791"/>
                <a:gd name="connsiteY17" fmla="*/ 1979543 h 2197980"/>
                <a:gd name="connsiteX18" fmla="*/ 560371 w 6968791"/>
                <a:gd name="connsiteY18" fmla="*/ 2197980 h 2197980"/>
                <a:gd name="connsiteX19" fmla="*/ 103171 w 6968791"/>
                <a:gd name="connsiteY19" fmla="*/ 2063363 h 2197980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5681011 w 6968791"/>
                <a:gd name="connsiteY8" fmla="*/ 973084 h 2372621"/>
                <a:gd name="connsiteX9" fmla="*/ 6968791 w 6968791"/>
                <a:gd name="connsiteY9" fmla="*/ 1346464 h 2372621"/>
                <a:gd name="connsiteX10" fmla="*/ 6953551 w 6968791"/>
                <a:gd name="connsiteY10" fmla="*/ 2151641 h 2372621"/>
                <a:gd name="connsiteX11" fmla="*/ 5292391 w 6968791"/>
                <a:gd name="connsiteY11" fmla="*/ 1803664 h 2372621"/>
                <a:gd name="connsiteX12" fmla="*/ 4751371 w 6968791"/>
                <a:gd name="connsiteY12" fmla="*/ 2352304 h 2372621"/>
                <a:gd name="connsiteX13" fmla="*/ 3669331 w 6968791"/>
                <a:gd name="connsiteY13" fmla="*/ 1727464 h 2372621"/>
                <a:gd name="connsiteX14" fmla="*/ 3334051 w 6968791"/>
                <a:gd name="connsiteY14" fmla="*/ 1773184 h 2372621"/>
                <a:gd name="connsiteX15" fmla="*/ 2046271 w 6968791"/>
                <a:gd name="connsiteY15" fmla="*/ 1956064 h 2372621"/>
                <a:gd name="connsiteX16" fmla="*/ 1276651 w 6968791"/>
                <a:gd name="connsiteY16" fmla="*/ 1895104 h 2372621"/>
                <a:gd name="connsiteX17" fmla="*/ 781351 w 6968791"/>
                <a:gd name="connsiteY17" fmla="*/ 2154184 h 2372621"/>
                <a:gd name="connsiteX18" fmla="*/ 560371 w 6968791"/>
                <a:gd name="connsiteY18" fmla="*/ 2372621 h 2372621"/>
                <a:gd name="connsiteX19" fmla="*/ 103171 w 6968791"/>
                <a:gd name="connsiteY19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5681011 w 6968791"/>
                <a:gd name="connsiteY8" fmla="*/ 973084 h 2372621"/>
                <a:gd name="connsiteX9" fmla="*/ 6968791 w 6968791"/>
                <a:gd name="connsiteY9" fmla="*/ 1346464 h 2372621"/>
                <a:gd name="connsiteX10" fmla="*/ 6953551 w 6968791"/>
                <a:gd name="connsiteY10" fmla="*/ 2151641 h 2372621"/>
                <a:gd name="connsiteX11" fmla="*/ 5292391 w 6968791"/>
                <a:gd name="connsiteY11" fmla="*/ 1803664 h 2372621"/>
                <a:gd name="connsiteX12" fmla="*/ 4751371 w 6968791"/>
                <a:gd name="connsiteY12" fmla="*/ 2352304 h 2372621"/>
                <a:gd name="connsiteX13" fmla="*/ 3669331 w 6968791"/>
                <a:gd name="connsiteY13" fmla="*/ 1727464 h 2372621"/>
                <a:gd name="connsiteX14" fmla="*/ 3334051 w 6968791"/>
                <a:gd name="connsiteY14" fmla="*/ 1773184 h 2372621"/>
                <a:gd name="connsiteX15" fmla="*/ 2046271 w 6968791"/>
                <a:gd name="connsiteY15" fmla="*/ 1956064 h 2372621"/>
                <a:gd name="connsiteX16" fmla="*/ 1276651 w 6968791"/>
                <a:gd name="connsiteY16" fmla="*/ 1895104 h 2372621"/>
                <a:gd name="connsiteX17" fmla="*/ 781351 w 6968791"/>
                <a:gd name="connsiteY17" fmla="*/ 2154184 h 2372621"/>
                <a:gd name="connsiteX18" fmla="*/ 560371 w 6968791"/>
                <a:gd name="connsiteY18" fmla="*/ 2372621 h 2372621"/>
                <a:gd name="connsiteX19" fmla="*/ 103171 w 6968791"/>
                <a:gd name="connsiteY19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8101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8101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8101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8101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6577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6577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93593"/>
                <a:gd name="connsiteY0" fmla="*/ 2238004 h 2372621"/>
                <a:gd name="connsiteX1" fmla="*/ 331771 w 6993593"/>
                <a:gd name="connsiteY1" fmla="*/ 1788424 h 2372621"/>
                <a:gd name="connsiteX2" fmla="*/ 628951 w 6993593"/>
                <a:gd name="connsiteY2" fmla="*/ 1087384 h 2372621"/>
                <a:gd name="connsiteX3" fmla="*/ 1634791 w 6993593"/>
                <a:gd name="connsiteY3" fmla="*/ 813064 h 2372621"/>
                <a:gd name="connsiteX4" fmla="*/ 1985311 w 6993593"/>
                <a:gd name="connsiteY4" fmla="*/ 714004 h 2372621"/>
                <a:gd name="connsiteX5" fmla="*/ 2762551 w 6993593"/>
                <a:gd name="connsiteY5" fmla="*/ 462544 h 2372621"/>
                <a:gd name="connsiteX6" fmla="*/ 3753151 w 6993593"/>
                <a:gd name="connsiteY6" fmla="*/ 698765 h 2372621"/>
                <a:gd name="connsiteX7" fmla="*/ 4141771 w 6993593"/>
                <a:gd name="connsiteY7" fmla="*/ 980704 h 2372621"/>
                <a:gd name="connsiteX8" fmla="*/ 4576111 w 6993593"/>
                <a:gd name="connsiteY8" fmla="*/ 843546 h 2372621"/>
                <a:gd name="connsiteX9" fmla="*/ 5665771 w 6993593"/>
                <a:gd name="connsiteY9" fmla="*/ 973084 h 2372621"/>
                <a:gd name="connsiteX10" fmla="*/ 6968791 w 6993593"/>
                <a:gd name="connsiteY10" fmla="*/ 1346464 h 2372621"/>
                <a:gd name="connsiteX11" fmla="*/ 6953551 w 6993593"/>
                <a:gd name="connsiteY11" fmla="*/ 2151641 h 2372621"/>
                <a:gd name="connsiteX12" fmla="*/ 5292391 w 6993593"/>
                <a:gd name="connsiteY12" fmla="*/ 1803664 h 2372621"/>
                <a:gd name="connsiteX13" fmla="*/ 4751371 w 6993593"/>
                <a:gd name="connsiteY13" fmla="*/ 2352304 h 2372621"/>
                <a:gd name="connsiteX14" fmla="*/ 3669331 w 6993593"/>
                <a:gd name="connsiteY14" fmla="*/ 1727464 h 2372621"/>
                <a:gd name="connsiteX15" fmla="*/ 3334051 w 6993593"/>
                <a:gd name="connsiteY15" fmla="*/ 1773184 h 2372621"/>
                <a:gd name="connsiteX16" fmla="*/ 2046271 w 6993593"/>
                <a:gd name="connsiteY16" fmla="*/ 1956064 h 2372621"/>
                <a:gd name="connsiteX17" fmla="*/ 1276651 w 6993593"/>
                <a:gd name="connsiteY17" fmla="*/ 1895104 h 2372621"/>
                <a:gd name="connsiteX18" fmla="*/ 781351 w 6993593"/>
                <a:gd name="connsiteY18" fmla="*/ 2154184 h 2372621"/>
                <a:gd name="connsiteX19" fmla="*/ 560371 w 6993593"/>
                <a:gd name="connsiteY19" fmla="*/ 2372621 h 2372621"/>
                <a:gd name="connsiteX20" fmla="*/ 103171 w 6993593"/>
                <a:gd name="connsiteY20" fmla="*/ 2238004 h 2372621"/>
                <a:gd name="connsiteX0" fmla="*/ 103171 w 7295630"/>
                <a:gd name="connsiteY0" fmla="*/ 2238004 h 2372621"/>
                <a:gd name="connsiteX1" fmla="*/ 331771 w 7295630"/>
                <a:gd name="connsiteY1" fmla="*/ 1788424 h 2372621"/>
                <a:gd name="connsiteX2" fmla="*/ 628951 w 7295630"/>
                <a:gd name="connsiteY2" fmla="*/ 1087384 h 2372621"/>
                <a:gd name="connsiteX3" fmla="*/ 1634791 w 7295630"/>
                <a:gd name="connsiteY3" fmla="*/ 813064 h 2372621"/>
                <a:gd name="connsiteX4" fmla="*/ 1985311 w 7295630"/>
                <a:gd name="connsiteY4" fmla="*/ 714004 h 2372621"/>
                <a:gd name="connsiteX5" fmla="*/ 2762551 w 7295630"/>
                <a:gd name="connsiteY5" fmla="*/ 462544 h 2372621"/>
                <a:gd name="connsiteX6" fmla="*/ 3753151 w 7295630"/>
                <a:gd name="connsiteY6" fmla="*/ 698765 h 2372621"/>
                <a:gd name="connsiteX7" fmla="*/ 4141771 w 7295630"/>
                <a:gd name="connsiteY7" fmla="*/ 980704 h 2372621"/>
                <a:gd name="connsiteX8" fmla="*/ 4576111 w 7295630"/>
                <a:gd name="connsiteY8" fmla="*/ 843546 h 2372621"/>
                <a:gd name="connsiteX9" fmla="*/ 5665771 w 7295630"/>
                <a:gd name="connsiteY9" fmla="*/ 973084 h 2372621"/>
                <a:gd name="connsiteX10" fmla="*/ 6968791 w 7295630"/>
                <a:gd name="connsiteY10" fmla="*/ 1346464 h 2372621"/>
                <a:gd name="connsiteX11" fmla="*/ 6953551 w 7295630"/>
                <a:gd name="connsiteY11" fmla="*/ 2151641 h 2372621"/>
                <a:gd name="connsiteX12" fmla="*/ 5292391 w 7295630"/>
                <a:gd name="connsiteY12" fmla="*/ 1803664 h 2372621"/>
                <a:gd name="connsiteX13" fmla="*/ 4751371 w 7295630"/>
                <a:gd name="connsiteY13" fmla="*/ 2352304 h 2372621"/>
                <a:gd name="connsiteX14" fmla="*/ 3669331 w 7295630"/>
                <a:gd name="connsiteY14" fmla="*/ 1727464 h 2372621"/>
                <a:gd name="connsiteX15" fmla="*/ 3334051 w 7295630"/>
                <a:gd name="connsiteY15" fmla="*/ 1773184 h 2372621"/>
                <a:gd name="connsiteX16" fmla="*/ 2046271 w 7295630"/>
                <a:gd name="connsiteY16" fmla="*/ 1956064 h 2372621"/>
                <a:gd name="connsiteX17" fmla="*/ 1276651 w 7295630"/>
                <a:gd name="connsiteY17" fmla="*/ 1895104 h 2372621"/>
                <a:gd name="connsiteX18" fmla="*/ 781351 w 7295630"/>
                <a:gd name="connsiteY18" fmla="*/ 2154184 h 2372621"/>
                <a:gd name="connsiteX19" fmla="*/ 560371 w 7295630"/>
                <a:gd name="connsiteY19" fmla="*/ 2372621 h 2372621"/>
                <a:gd name="connsiteX20" fmla="*/ 103171 w 7295630"/>
                <a:gd name="connsiteY20" fmla="*/ 2238004 h 2372621"/>
                <a:gd name="connsiteX0" fmla="*/ 103171 w 7316582"/>
                <a:gd name="connsiteY0" fmla="*/ 2238004 h 2372621"/>
                <a:gd name="connsiteX1" fmla="*/ 331771 w 7316582"/>
                <a:gd name="connsiteY1" fmla="*/ 1788424 h 2372621"/>
                <a:gd name="connsiteX2" fmla="*/ 628951 w 7316582"/>
                <a:gd name="connsiteY2" fmla="*/ 1087384 h 2372621"/>
                <a:gd name="connsiteX3" fmla="*/ 1634791 w 7316582"/>
                <a:gd name="connsiteY3" fmla="*/ 813064 h 2372621"/>
                <a:gd name="connsiteX4" fmla="*/ 1985311 w 7316582"/>
                <a:gd name="connsiteY4" fmla="*/ 714004 h 2372621"/>
                <a:gd name="connsiteX5" fmla="*/ 2762551 w 7316582"/>
                <a:gd name="connsiteY5" fmla="*/ 462544 h 2372621"/>
                <a:gd name="connsiteX6" fmla="*/ 3753151 w 7316582"/>
                <a:gd name="connsiteY6" fmla="*/ 698765 h 2372621"/>
                <a:gd name="connsiteX7" fmla="*/ 4141771 w 7316582"/>
                <a:gd name="connsiteY7" fmla="*/ 980704 h 2372621"/>
                <a:gd name="connsiteX8" fmla="*/ 4576111 w 7316582"/>
                <a:gd name="connsiteY8" fmla="*/ 843546 h 2372621"/>
                <a:gd name="connsiteX9" fmla="*/ 5665771 w 7316582"/>
                <a:gd name="connsiteY9" fmla="*/ 973084 h 2372621"/>
                <a:gd name="connsiteX10" fmla="*/ 6968791 w 7316582"/>
                <a:gd name="connsiteY10" fmla="*/ 1346464 h 2372621"/>
                <a:gd name="connsiteX11" fmla="*/ 6953551 w 7316582"/>
                <a:gd name="connsiteY11" fmla="*/ 2151641 h 2372621"/>
                <a:gd name="connsiteX12" fmla="*/ 5292391 w 7316582"/>
                <a:gd name="connsiteY12" fmla="*/ 1803664 h 2372621"/>
                <a:gd name="connsiteX13" fmla="*/ 4751371 w 7316582"/>
                <a:gd name="connsiteY13" fmla="*/ 2352304 h 2372621"/>
                <a:gd name="connsiteX14" fmla="*/ 3669331 w 7316582"/>
                <a:gd name="connsiteY14" fmla="*/ 1727464 h 2372621"/>
                <a:gd name="connsiteX15" fmla="*/ 3334051 w 7316582"/>
                <a:gd name="connsiteY15" fmla="*/ 1773184 h 2372621"/>
                <a:gd name="connsiteX16" fmla="*/ 2046271 w 7316582"/>
                <a:gd name="connsiteY16" fmla="*/ 1956064 h 2372621"/>
                <a:gd name="connsiteX17" fmla="*/ 1276651 w 7316582"/>
                <a:gd name="connsiteY17" fmla="*/ 1895104 h 2372621"/>
                <a:gd name="connsiteX18" fmla="*/ 781351 w 7316582"/>
                <a:gd name="connsiteY18" fmla="*/ 2154184 h 2372621"/>
                <a:gd name="connsiteX19" fmla="*/ 560371 w 7316582"/>
                <a:gd name="connsiteY19" fmla="*/ 2372621 h 2372621"/>
                <a:gd name="connsiteX20" fmla="*/ 103171 w 7316582"/>
                <a:gd name="connsiteY20" fmla="*/ 2238004 h 2372621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672890 w 7316582"/>
                <a:gd name="connsiteY18" fmla="*/ 1674125 h 2378724"/>
                <a:gd name="connsiteX19" fmla="*/ 1276651 w 7316582"/>
                <a:gd name="connsiteY19" fmla="*/ 1895104 h 2378724"/>
                <a:gd name="connsiteX20" fmla="*/ 781351 w 7316582"/>
                <a:gd name="connsiteY20" fmla="*/ 2154184 h 2378724"/>
                <a:gd name="connsiteX21" fmla="*/ 560371 w 7316582"/>
                <a:gd name="connsiteY21" fmla="*/ 2372621 h 2378724"/>
                <a:gd name="connsiteX22" fmla="*/ 103171 w 7316582"/>
                <a:gd name="connsiteY22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672890 w 7316582"/>
                <a:gd name="connsiteY18" fmla="*/ 1674125 h 2378724"/>
                <a:gd name="connsiteX19" fmla="*/ 1276651 w 7316582"/>
                <a:gd name="connsiteY19" fmla="*/ 1895104 h 2378724"/>
                <a:gd name="connsiteX20" fmla="*/ 781351 w 7316582"/>
                <a:gd name="connsiteY20" fmla="*/ 2154184 h 2378724"/>
                <a:gd name="connsiteX21" fmla="*/ 560371 w 7316582"/>
                <a:gd name="connsiteY21" fmla="*/ 2372621 h 2378724"/>
                <a:gd name="connsiteX22" fmla="*/ 103171 w 7316582"/>
                <a:gd name="connsiteY22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672890 w 7316582"/>
                <a:gd name="connsiteY18" fmla="*/ 1674125 h 2378724"/>
                <a:gd name="connsiteX19" fmla="*/ 1276651 w 7316582"/>
                <a:gd name="connsiteY19" fmla="*/ 1895104 h 2378724"/>
                <a:gd name="connsiteX20" fmla="*/ 781351 w 7316582"/>
                <a:gd name="connsiteY20" fmla="*/ 2154184 h 2378724"/>
                <a:gd name="connsiteX21" fmla="*/ 560371 w 7316582"/>
                <a:gd name="connsiteY21" fmla="*/ 2372621 h 2378724"/>
                <a:gd name="connsiteX22" fmla="*/ 103171 w 7316582"/>
                <a:gd name="connsiteY22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672890 w 7316582"/>
                <a:gd name="connsiteY18" fmla="*/ 1674125 h 2378724"/>
                <a:gd name="connsiteX19" fmla="*/ 1276651 w 7316582"/>
                <a:gd name="connsiteY19" fmla="*/ 1895104 h 2378724"/>
                <a:gd name="connsiteX20" fmla="*/ 781351 w 7316582"/>
                <a:gd name="connsiteY20" fmla="*/ 2154184 h 2378724"/>
                <a:gd name="connsiteX21" fmla="*/ 560371 w 7316582"/>
                <a:gd name="connsiteY21" fmla="*/ 2372621 h 2378724"/>
                <a:gd name="connsiteX22" fmla="*/ 103171 w 7316582"/>
                <a:gd name="connsiteY22" fmla="*/ 2238004 h 2378724"/>
                <a:gd name="connsiteX0" fmla="*/ 103171 w 7316582"/>
                <a:gd name="connsiteY0" fmla="*/ 2238004 h 2442570"/>
                <a:gd name="connsiteX1" fmla="*/ 331771 w 7316582"/>
                <a:gd name="connsiteY1" fmla="*/ 1788424 h 2442570"/>
                <a:gd name="connsiteX2" fmla="*/ 628951 w 7316582"/>
                <a:gd name="connsiteY2" fmla="*/ 1087384 h 2442570"/>
                <a:gd name="connsiteX3" fmla="*/ 1634791 w 7316582"/>
                <a:gd name="connsiteY3" fmla="*/ 813064 h 2442570"/>
                <a:gd name="connsiteX4" fmla="*/ 1985311 w 7316582"/>
                <a:gd name="connsiteY4" fmla="*/ 714004 h 2442570"/>
                <a:gd name="connsiteX5" fmla="*/ 2762551 w 7316582"/>
                <a:gd name="connsiteY5" fmla="*/ 462544 h 2442570"/>
                <a:gd name="connsiteX6" fmla="*/ 3753151 w 7316582"/>
                <a:gd name="connsiteY6" fmla="*/ 698765 h 2442570"/>
                <a:gd name="connsiteX7" fmla="*/ 4141771 w 7316582"/>
                <a:gd name="connsiteY7" fmla="*/ 980704 h 2442570"/>
                <a:gd name="connsiteX8" fmla="*/ 4576111 w 7316582"/>
                <a:gd name="connsiteY8" fmla="*/ 843546 h 2442570"/>
                <a:gd name="connsiteX9" fmla="*/ 5665771 w 7316582"/>
                <a:gd name="connsiteY9" fmla="*/ 973084 h 2442570"/>
                <a:gd name="connsiteX10" fmla="*/ 6968791 w 7316582"/>
                <a:gd name="connsiteY10" fmla="*/ 1346464 h 2442570"/>
                <a:gd name="connsiteX11" fmla="*/ 6953551 w 7316582"/>
                <a:gd name="connsiteY11" fmla="*/ 2151641 h 2442570"/>
                <a:gd name="connsiteX12" fmla="*/ 5292391 w 7316582"/>
                <a:gd name="connsiteY12" fmla="*/ 1803664 h 2442570"/>
                <a:gd name="connsiteX13" fmla="*/ 4751371 w 7316582"/>
                <a:gd name="connsiteY13" fmla="*/ 2352304 h 2442570"/>
                <a:gd name="connsiteX14" fmla="*/ 3661711 w 7316582"/>
                <a:gd name="connsiteY14" fmla="*/ 1727464 h 2442570"/>
                <a:gd name="connsiteX15" fmla="*/ 3334051 w 7316582"/>
                <a:gd name="connsiteY15" fmla="*/ 1773184 h 2442570"/>
                <a:gd name="connsiteX16" fmla="*/ 2412030 w 7316582"/>
                <a:gd name="connsiteY16" fmla="*/ 1521725 h 2442570"/>
                <a:gd name="connsiteX17" fmla="*/ 2046271 w 7316582"/>
                <a:gd name="connsiteY17" fmla="*/ 1956064 h 2442570"/>
                <a:gd name="connsiteX18" fmla="*/ 1672890 w 7316582"/>
                <a:gd name="connsiteY18" fmla="*/ 1674125 h 2442570"/>
                <a:gd name="connsiteX19" fmla="*/ 1276651 w 7316582"/>
                <a:gd name="connsiteY19" fmla="*/ 1895104 h 2442570"/>
                <a:gd name="connsiteX20" fmla="*/ 781351 w 7316582"/>
                <a:gd name="connsiteY20" fmla="*/ 2154184 h 2442570"/>
                <a:gd name="connsiteX21" fmla="*/ 560371 w 7316582"/>
                <a:gd name="connsiteY21" fmla="*/ 2372621 h 2442570"/>
                <a:gd name="connsiteX22" fmla="*/ 49830 w 7316582"/>
                <a:gd name="connsiteY22" fmla="*/ 2436125 h 2442570"/>
                <a:gd name="connsiteX23" fmla="*/ 103171 w 7316582"/>
                <a:gd name="connsiteY23" fmla="*/ 2238004 h 2442570"/>
                <a:gd name="connsiteX0" fmla="*/ 94571 w 7330842"/>
                <a:gd name="connsiteY0" fmla="*/ 2390404 h 2442570"/>
                <a:gd name="connsiteX1" fmla="*/ 346031 w 7330842"/>
                <a:gd name="connsiteY1" fmla="*/ 1788424 h 2442570"/>
                <a:gd name="connsiteX2" fmla="*/ 643211 w 7330842"/>
                <a:gd name="connsiteY2" fmla="*/ 1087384 h 2442570"/>
                <a:gd name="connsiteX3" fmla="*/ 1649051 w 7330842"/>
                <a:gd name="connsiteY3" fmla="*/ 813064 h 2442570"/>
                <a:gd name="connsiteX4" fmla="*/ 1999571 w 7330842"/>
                <a:gd name="connsiteY4" fmla="*/ 714004 h 2442570"/>
                <a:gd name="connsiteX5" fmla="*/ 2776811 w 7330842"/>
                <a:gd name="connsiteY5" fmla="*/ 462544 h 2442570"/>
                <a:gd name="connsiteX6" fmla="*/ 3767411 w 7330842"/>
                <a:gd name="connsiteY6" fmla="*/ 698765 h 2442570"/>
                <a:gd name="connsiteX7" fmla="*/ 4156031 w 7330842"/>
                <a:gd name="connsiteY7" fmla="*/ 980704 h 2442570"/>
                <a:gd name="connsiteX8" fmla="*/ 4590371 w 7330842"/>
                <a:gd name="connsiteY8" fmla="*/ 843546 h 2442570"/>
                <a:gd name="connsiteX9" fmla="*/ 5680031 w 7330842"/>
                <a:gd name="connsiteY9" fmla="*/ 973084 h 2442570"/>
                <a:gd name="connsiteX10" fmla="*/ 6983051 w 7330842"/>
                <a:gd name="connsiteY10" fmla="*/ 1346464 h 2442570"/>
                <a:gd name="connsiteX11" fmla="*/ 6967811 w 7330842"/>
                <a:gd name="connsiteY11" fmla="*/ 2151641 h 2442570"/>
                <a:gd name="connsiteX12" fmla="*/ 5306651 w 7330842"/>
                <a:gd name="connsiteY12" fmla="*/ 1803664 h 2442570"/>
                <a:gd name="connsiteX13" fmla="*/ 4765631 w 7330842"/>
                <a:gd name="connsiteY13" fmla="*/ 2352304 h 2442570"/>
                <a:gd name="connsiteX14" fmla="*/ 3675971 w 7330842"/>
                <a:gd name="connsiteY14" fmla="*/ 1727464 h 2442570"/>
                <a:gd name="connsiteX15" fmla="*/ 3348311 w 7330842"/>
                <a:gd name="connsiteY15" fmla="*/ 1773184 h 2442570"/>
                <a:gd name="connsiteX16" fmla="*/ 2426290 w 7330842"/>
                <a:gd name="connsiteY16" fmla="*/ 1521725 h 2442570"/>
                <a:gd name="connsiteX17" fmla="*/ 2060531 w 7330842"/>
                <a:gd name="connsiteY17" fmla="*/ 1956064 h 2442570"/>
                <a:gd name="connsiteX18" fmla="*/ 1687150 w 7330842"/>
                <a:gd name="connsiteY18" fmla="*/ 1674125 h 2442570"/>
                <a:gd name="connsiteX19" fmla="*/ 1290911 w 7330842"/>
                <a:gd name="connsiteY19" fmla="*/ 1895104 h 2442570"/>
                <a:gd name="connsiteX20" fmla="*/ 795611 w 7330842"/>
                <a:gd name="connsiteY20" fmla="*/ 2154184 h 2442570"/>
                <a:gd name="connsiteX21" fmla="*/ 574631 w 7330842"/>
                <a:gd name="connsiteY21" fmla="*/ 2372621 h 2442570"/>
                <a:gd name="connsiteX22" fmla="*/ 64090 w 7330842"/>
                <a:gd name="connsiteY22" fmla="*/ 2436125 h 2442570"/>
                <a:gd name="connsiteX23" fmla="*/ 94571 w 7330842"/>
                <a:gd name="connsiteY23" fmla="*/ 2390404 h 2442570"/>
                <a:gd name="connsiteX0" fmla="*/ 114320 w 7350591"/>
                <a:gd name="connsiteY0" fmla="*/ 2390404 h 2442570"/>
                <a:gd name="connsiteX1" fmla="*/ 365780 w 7350591"/>
                <a:gd name="connsiteY1" fmla="*/ 1788424 h 2442570"/>
                <a:gd name="connsiteX2" fmla="*/ 662960 w 7350591"/>
                <a:gd name="connsiteY2" fmla="*/ 1087384 h 2442570"/>
                <a:gd name="connsiteX3" fmla="*/ 1668800 w 7350591"/>
                <a:gd name="connsiteY3" fmla="*/ 813064 h 2442570"/>
                <a:gd name="connsiteX4" fmla="*/ 2019320 w 7350591"/>
                <a:gd name="connsiteY4" fmla="*/ 714004 h 2442570"/>
                <a:gd name="connsiteX5" fmla="*/ 2796560 w 7350591"/>
                <a:gd name="connsiteY5" fmla="*/ 462544 h 2442570"/>
                <a:gd name="connsiteX6" fmla="*/ 3787160 w 7350591"/>
                <a:gd name="connsiteY6" fmla="*/ 698765 h 2442570"/>
                <a:gd name="connsiteX7" fmla="*/ 4175780 w 7350591"/>
                <a:gd name="connsiteY7" fmla="*/ 980704 h 2442570"/>
                <a:gd name="connsiteX8" fmla="*/ 4610120 w 7350591"/>
                <a:gd name="connsiteY8" fmla="*/ 843546 h 2442570"/>
                <a:gd name="connsiteX9" fmla="*/ 5699780 w 7350591"/>
                <a:gd name="connsiteY9" fmla="*/ 973084 h 2442570"/>
                <a:gd name="connsiteX10" fmla="*/ 7002800 w 7350591"/>
                <a:gd name="connsiteY10" fmla="*/ 1346464 h 2442570"/>
                <a:gd name="connsiteX11" fmla="*/ 6987560 w 7350591"/>
                <a:gd name="connsiteY11" fmla="*/ 2151641 h 2442570"/>
                <a:gd name="connsiteX12" fmla="*/ 5326400 w 7350591"/>
                <a:gd name="connsiteY12" fmla="*/ 1803664 h 2442570"/>
                <a:gd name="connsiteX13" fmla="*/ 4785380 w 7350591"/>
                <a:gd name="connsiteY13" fmla="*/ 2352304 h 2442570"/>
                <a:gd name="connsiteX14" fmla="*/ 3695720 w 7350591"/>
                <a:gd name="connsiteY14" fmla="*/ 1727464 h 2442570"/>
                <a:gd name="connsiteX15" fmla="*/ 3368060 w 7350591"/>
                <a:gd name="connsiteY15" fmla="*/ 1773184 h 2442570"/>
                <a:gd name="connsiteX16" fmla="*/ 2446039 w 7350591"/>
                <a:gd name="connsiteY16" fmla="*/ 1521725 h 2442570"/>
                <a:gd name="connsiteX17" fmla="*/ 2080280 w 7350591"/>
                <a:gd name="connsiteY17" fmla="*/ 1956064 h 2442570"/>
                <a:gd name="connsiteX18" fmla="*/ 1706899 w 7350591"/>
                <a:gd name="connsiteY18" fmla="*/ 1674125 h 2442570"/>
                <a:gd name="connsiteX19" fmla="*/ 1310660 w 7350591"/>
                <a:gd name="connsiteY19" fmla="*/ 1895104 h 2442570"/>
                <a:gd name="connsiteX20" fmla="*/ 815360 w 7350591"/>
                <a:gd name="connsiteY20" fmla="*/ 2154184 h 2442570"/>
                <a:gd name="connsiteX21" fmla="*/ 594380 w 7350591"/>
                <a:gd name="connsiteY21" fmla="*/ 2372621 h 2442570"/>
                <a:gd name="connsiteX22" fmla="*/ 83839 w 7350591"/>
                <a:gd name="connsiteY22" fmla="*/ 2436125 h 2442570"/>
                <a:gd name="connsiteX23" fmla="*/ 114320 w 7350591"/>
                <a:gd name="connsiteY23" fmla="*/ 2390404 h 244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350591" h="2442570">
                  <a:moveTo>
                    <a:pt x="114320" y="2390404"/>
                  </a:moveTo>
                  <a:cubicBezTo>
                    <a:pt x="-64750" y="2139368"/>
                    <a:pt x="-69830" y="1870974"/>
                    <a:pt x="365780" y="1788424"/>
                  </a:cubicBezTo>
                  <a:cubicBezTo>
                    <a:pt x="134640" y="1587764"/>
                    <a:pt x="113050" y="1026424"/>
                    <a:pt x="662960" y="1087384"/>
                  </a:cubicBezTo>
                  <a:cubicBezTo>
                    <a:pt x="346730" y="698764"/>
                    <a:pt x="1267480" y="-35296"/>
                    <a:pt x="1668800" y="813064"/>
                  </a:cubicBezTo>
                  <a:cubicBezTo>
                    <a:pt x="1828820" y="875294"/>
                    <a:pt x="1838980" y="863864"/>
                    <a:pt x="2019320" y="714004"/>
                  </a:cubicBezTo>
                  <a:cubicBezTo>
                    <a:pt x="2260620" y="38364"/>
                    <a:pt x="2477790" y="359674"/>
                    <a:pt x="2796560" y="462544"/>
                  </a:cubicBezTo>
                  <a:cubicBezTo>
                    <a:pt x="2575580" y="-54346"/>
                    <a:pt x="4105930" y="-332475"/>
                    <a:pt x="3787160" y="698765"/>
                  </a:cubicBezTo>
                  <a:cubicBezTo>
                    <a:pt x="3872250" y="899425"/>
                    <a:pt x="3826530" y="954034"/>
                    <a:pt x="4175780" y="980704"/>
                  </a:cubicBezTo>
                  <a:cubicBezTo>
                    <a:pt x="4356120" y="980705"/>
                    <a:pt x="4452640" y="927365"/>
                    <a:pt x="4610120" y="843546"/>
                  </a:cubicBezTo>
                  <a:cubicBezTo>
                    <a:pt x="5001280" y="231405"/>
                    <a:pt x="5514360" y="731785"/>
                    <a:pt x="5699780" y="973084"/>
                  </a:cubicBezTo>
                  <a:cubicBezTo>
                    <a:pt x="6342400" y="84084"/>
                    <a:pt x="7183140" y="962924"/>
                    <a:pt x="7002800" y="1346464"/>
                  </a:cubicBezTo>
                  <a:cubicBezTo>
                    <a:pt x="7744480" y="1409116"/>
                    <a:pt x="7084080" y="2096609"/>
                    <a:pt x="6987560" y="2151641"/>
                  </a:cubicBezTo>
                  <a:cubicBezTo>
                    <a:pt x="5812810" y="2842521"/>
                    <a:pt x="5685810" y="1729580"/>
                    <a:pt x="5326400" y="1803664"/>
                  </a:cubicBezTo>
                  <a:cubicBezTo>
                    <a:pt x="5035570" y="1862508"/>
                    <a:pt x="4942860" y="2372624"/>
                    <a:pt x="4785380" y="2352304"/>
                  </a:cubicBezTo>
                  <a:cubicBezTo>
                    <a:pt x="4437400" y="2431044"/>
                    <a:pt x="3916700" y="2316744"/>
                    <a:pt x="3695720" y="1727464"/>
                  </a:cubicBezTo>
                  <a:cubicBezTo>
                    <a:pt x="3451880" y="1717304"/>
                    <a:pt x="3510300" y="1738894"/>
                    <a:pt x="3368060" y="1773184"/>
                  </a:cubicBezTo>
                  <a:cubicBezTo>
                    <a:pt x="3036590" y="1500134"/>
                    <a:pt x="2691149" y="1422665"/>
                    <a:pt x="2446039" y="1521725"/>
                  </a:cubicBezTo>
                  <a:cubicBezTo>
                    <a:pt x="2178069" y="1575065"/>
                    <a:pt x="2405400" y="1937014"/>
                    <a:pt x="2080280" y="1956064"/>
                  </a:cubicBezTo>
                  <a:cubicBezTo>
                    <a:pt x="1762780" y="1909074"/>
                    <a:pt x="1835169" y="1684285"/>
                    <a:pt x="1706899" y="1674125"/>
                  </a:cubicBezTo>
                  <a:cubicBezTo>
                    <a:pt x="1273829" y="1564905"/>
                    <a:pt x="1303040" y="1879864"/>
                    <a:pt x="1310660" y="1895104"/>
                  </a:cubicBezTo>
                  <a:cubicBezTo>
                    <a:pt x="1243350" y="1867164"/>
                    <a:pt x="574060" y="1589458"/>
                    <a:pt x="815360" y="2154184"/>
                  </a:cubicBezTo>
                  <a:lnTo>
                    <a:pt x="594380" y="2372621"/>
                  </a:lnTo>
                  <a:cubicBezTo>
                    <a:pt x="462300" y="2335369"/>
                    <a:pt x="215919" y="2473377"/>
                    <a:pt x="83839" y="2436125"/>
                  </a:cubicBezTo>
                  <a:lnTo>
                    <a:pt x="114320" y="239040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9212FCD-D129-2E84-53EC-6D35248093ED}"/>
                </a:ext>
              </a:extLst>
            </p:cNvPr>
            <p:cNvSpPr/>
            <p:nvPr/>
          </p:nvSpPr>
          <p:spPr>
            <a:xfrm rot="16200000">
              <a:off x="2467697" y="3843260"/>
              <a:ext cx="1110780" cy="380387"/>
            </a:xfrm>
            <a:prstGeom prst="roundRect">
              <a:avLst>
                <a:gd name="adj" fmla="val 8073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26">
              <a:extLst>
                <a:ext uri="{FF2B5EF4-FFF2-40B4-BE49-F238E27FC236}">
                  <a16:creationId xmlns:a16="http://schemas.microsoft.com/office/drawing/2014/main" id="{3A330237-1AB0-52C5-73BA-4C23821D215F}"/>
                </a:ext>
              </a:extLst>
            </p:cNvPr>
            <p:cNvSpPr/>
            <p:nvPr/>
          </p:nvSpPr>
          <p:spPr>
            <a:xfrm>
              <a:off x="2663620" y="3130158"/>
              <a:ext cx="718933" cy="444074"/>
            </a:xfrm>
            <a:custGeom>
              <a:avLst/>
              <a:gdLst>
                <a:gd name="connsiteX0" fmla="*/ 0 w 862687"/>
                <a:gd name="connsiteY0" fmla="*/ 455328 h 910656"/>
                <a:gd name="connsiteX1" fmla="*/ 431344 w 862687"/>
                <a:gd name="connsiteY1" fmla="*/ 0 h 910656"/>
                <a:gd name="connsiteX2" fmla="*/ 862688 w 862687"/>
                <a:gd name="connsiteY2" fmla="*/ 455328 h 910656"/>
                <a:gd name="connsiteX3" fmla="*/ 431344 w 862687"/>
                <a:gd name="connsiteY3" fmla="*/ 910656 h 910656"/>
                <a:gd name="connsiteX4" fmla="*/ 0 w 862687"/>
                <a:gd name="connsiteY4" fmla="*/ 455328 h 910656"/>
                <a:gd name="connsiteX0" fmla="*/ 0 w 874678"/>
                <a:gd name="connsiteY0" fmla="*/ 56916 h 512244"/>
                <a:gd name="connsiteX1" fmla="*/ 862688 w 874678"/>
                <a:gd name="connsiteY1" fmla="*/ 56916 h 512244"/>
                <a:gd name="connsiteX2" fmla="*/ 431344 w 874678"/>
                <a:gd name="connsiteY2" fmla="*/ 512244 h 512244"/>
                <a:gd name="connsiteX3" fmla="*/ 0 w 874678"/>
                <a:gd name="connsiteY3" fmla="*/ 56916 h 512244"/>
                <a:gd name="connsiteX0" fmla="*/ 4678 w 746841"/>
                <a:gd name="connsiteY0" fmla="*/ 25802 h 481502"/>
                <a:gd name="connsiteX1" fmla="*/ 734016 w 746841"/>
                <a:gd name="connsiteY1" fmla="*/ 102002 h 481502"/>
                <a:gd name="connsiteX2" fmla="*/ 436022 w 746841"/>
                <a:gd name="connsiteY2" fmla="*/ 481130 h 481502"/>
                <a:gd name="connsiteX3" fmla="*/ 4678 w 746841"/>
                <a:gd name="connsiteY3" fmla="*/ 25802 h 481502"/>
                <a:gd name="connsiteX0" fmla="*/ 5257 w 694694"/>
                <a:gd name="connsiteY0" fmla="*/ 41068 h 444046"/>
                <a:gd name="connsiteX1" fmla="*/ 682207 w 694694"/>
                <a:gd name="connsiteY1" fmla="*/ 64880 h 444046"/>
                <a:gd name="connsiteX2" fmla="*/ 384213 w 694694"/>
                <a:gd name="connsiteY2" fmla="*/ 444008 h 444046"/>
                <a:gd name="connsiteX3" fmla="*/ 5257 w 694694"/>
                <a:gd name="connsiteY3" fmla="*/ 41068 h 444046"/>
                <a:gd name="connsiteX0" fmla="*/ 18690 w 739981"/>
                <a:gd name="connsiteY0" fmla="*/ 41068 h 444046"/>
                <a:gd name="connsiteX1" fmla="*/ 695640 w 739981"/>
                <a:gd name="connsiteY1" fmla="*/ 64880 h 444046"/>
                <a:gd name="connsiteX2" fmla="*/ 397646 w 739981"/>
                <a:gd name="connsiteY2" fmla="*/ 444008 h 444046"/>
                <a:gd name="connsiteX3" fmla="*/ 18690 w 739981"/>
                <a:gd name="connsiteY3" fmla="*/ 41068 h 444046"/>
                <a:gd name="connsiteX0" fmla="*/ 11928 w 718723"/>
                <a:gd name="connsiteY0" fmla="*/ 41068 h 444074"/>
                <a:gd name="connsiteX1" fmla="*/ 688878 w 718723"/>
                <a:gd name="connsiteY1" fmla="*/ 64880 h 444074"/>
                <a:gd name="connsiteX2" fmla="*/ 390884 w 718723"/>
                <a:gd name="connsiteY2" fmla="*/ 444008 h 444074"/>
                <a:gd name="connsiteX3" fmla="*/ 11928 w 718723"/>
                <a:gd name="connsiteY3" fmla="*/ 41068 h 444074"/>
                <a:gd name="connsiteX0" fmla="*/ 18290 w 718933"/>
                <a:gd name="connsiteY0" fmla="*/ 41068 h 444074"/>
                <a:gd name="connsiteX1" fmla="*/ 695240 w 718933"/>
                <a:gd name="connsiteY1" fmla="*/ 64880 h 444074"/>
                <a:gd name="connsiteX2" fmla="*/ 354384 w 718933"/>
                <a:gd name="connsiteY2" fmla="*/ 444008 h 444074"/>
                <a:gd name="connsiteX3" fmla="*/ 18290 w 718933"/>
                <a:gd name="connsiteY3" fmla="*/ 41068 h 44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933" h="444074">
                  <a:moveTo>
                    <a:pt x="18290" y="41068"/>
                  </a:moveTo>
                  <a:cubicBezTo>
                    <a:pt x="75099" y="-22120"/>
                    <a:pt x="623349" y="-11008"/>
                    <a:pt x="695240" y="64880"/>
                  </a:cubicBezTo>
                  <a:cubicBezTo>
                    <a:pt x="767131" y="140768"/>
                    <a:pt x="681521" y="438452"/>
                    <a:pt x="354384" y="444008"/>
                  </a:cubicBezTo>
                  <a:cubicBezTo>
                    <a:pt x="27247" y="449564"/>
                    <a:pt x="-38519" y="104256"/>
                    <a:pt x="18290" y="41068"/>
                  </a:cubicBez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9D7839C-2226-59B9-2B03-3B0551F13E35}"/>
                </a:ext>
              </a:extLst>
            </p:cNvPr>
            <p:cNvGrpSpPr/>
            <p:nvPr/>
          </p:nvGrpSpPr>
          <p:grpSpPr>
            <a:xfrm>
              <a:off x="2465692" y="2983822"/>
              <a:ext cx="2562191" cy="2153758"/>
              <a:chOff x="-213709" y="2314574"/>
              <a:chExt cx="2562191" cy="2153758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764F28F-9F8E-2ABE-91ED-CCEAB7A87088}"/>
                  </a:ext>
                </a:extLst>
              </p:cNvPr>
              <p:cNvSpPr/>
              <p:nvPr/>
            </p:nvSpPr>
            <p:spPr>
              <a:xfrm rot="16200000">
                <a:off x="1440643" y="2417177"/>
                <a:ext cx="461545" cy="927099"/>
              </a:xfrm>
              <a:custGeom>
                <a:avLst/>
                <a:gdLst>
                  <a:gd name="connsiteX0" fmla="*/ 461545 w 461545"/>
                  <a:gd name="connsiteY0" fmla="*/ 37260 h 927099"/>
                  <a:gd name="connsiteX1" fmla="*/ 461544 w 461545"/>
                  <a:gd name="connsiteY1" fmla="*/ 889843 h 927099"/>
                  <a:gd name="connsiteX2" fmla="*/ 450631 w 461545"/>
                  <a:gd name="connsiteY2" fmla="*/ 916190 h 927099"/>
                  <a:gd name="connsiteX3" fmla="*/ 424294 w 461545"/>
                  <a:gd name="connsiteY3" fmla="*/ 927099 h 927099"/>
                  <a:gd name="connsiteX4" fmla="*/ 37251 w 461545"/>
                  <a:gd name="connsiteY4" fmla="*/ 927099 h 927099"/>
                  <a:gd name="connsiteX5" fmla="*/ 10913 w 461545"/>
                  <a:gd name="connsiteY5" fmla="*/ 916190 h 927099"/>
                  <a:gd name="connsiteX6" fmla="*/ 0 w 461545"/>
                  <a:gd name="connsiteY6" fmla="*/ 889843 h 927099"/>
                  <a:gd name="connsiteX7" fmla="*/ 0 w 461545"/>
                  <a:gd name="connsiteY7" fmla="*/ 37260 h 927099"/>
                  <a:gd name="connsiteX8" fmla="*/ 37261 w 461545"/>
                  <a:gd name="connsiteY8" fmla="*/ 0 h 927099"/>
                  <a:gd name="connsiteX9" fmla="*/ 424285 w 461545"/>
                  <a:gd name="connsiteY9" fmla="*/ 0 h 927099"/>
                  <a:gd name="connsiteX10" fmla="*/ 461545 w 461545"/>
                  <a:gd name="connsiteY10" fmla="*/ 37260 h 927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1545" h="927099">
                    <a:moveTo>
                      <a:pt x="461545" y="37260"/>
                    </a:moveTo>
                    <a:lnTo>
                      <a:pt x="461544" y="889843"/>
                    </a:lnTo>
                    <a:cubicBezTo>
                      <a:pt x="461544" y="900132"/>
                      <a:pt x="457374" y="909447"/>
                      <a:pt x="450631" y="916190"/>
                    </a:cubicBezTo>
                    <a:lnTo>
                      <a:pt x="424294" y="927099"/>
                    </a:lnTo>
                    <a:lnTo>
                      <a:pt x="37251" y="927099"/>
                    </a:lnTo>
                    <a:lnTo>
                      <a:pt x="10913" y="916190"/>
                    </a:lnTo>
                    <a:cubicBezTo>
                      <a:pt x="4171" y="909447"/>
                      <a:pt x="0" y="900132"/>
                      <a:pt x="0" y="889843"/>
                    </a:cubicBezTo>
                    <a:lnTo>
                      <a:pt x="0" y="37260"/>
                    </a:lnTo>
                    <a:cubicBezTo>
                      <a:pt x="0" y="16682"/>
                      <a:pt x="16683" y="0"/>
                      <a:pt x="37261" y="0"/>
                    </a:cubicBezTo>
                    <a:lnTo>
                      <a:pt x="424285" y="0"/>
                    </a:lnTo>
                    <a:cubicBezTo>
                      <a:pt x="444863" y="0"/>
                      <a:pt x="461545" y="16682"/>
                      <a:pt x="461545" y="37260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B3C453D4-E2B6-8296-2FA4-E2DCAD4F02E2}"/>
                  </a:ext>
                </a:extLst>
              </p:cNvPr>
              <p:cNvSpPr/>
              <p:nvPr/>
            </p:nvSpPr>
            <p:spPr>
              <a:xfrm rot="16200000">
                <a:off x="-9492" y="2110357"/>
                <a:ext cx="2153758" cy="2562191"/>
              </a:xfrm>
              <a:custGeom>
                <a:avLst/>
                <a:gdLst>
                  <a:gd name="connsiteX0" fmla="*/ 2153758 w 2153758"/>
                  <a:gd name="connsiteY0" fmla="*/ 1325542 h 2562191"/>
                  <a:gd name="connsiteX1" fmla="*/ 2153758 w 2153758"/>
                  <a:gd name="connsiteY1" fmla="*/ 2447572 h 2562191"/>
                  <a:gd name="connsiteX2" fmla="*/ 2045735 w 2153758"/>
                  <a:gd name="connsiteY2" fmla="*/ 2555595 h 2562191"/>
                  <a:gd name="connsiteX3" fmla="*/ 1351616 w 2153758"/>
                  <a:gd name="connsiteY3" fmla="*/ 2555595 h 2562191"/>
                  <a:gd name="connsiteX4" fmla="*/ 1351622 w 2153758"/>
                  <a:gd name="connsiteY4" fmla="*/ 2557567 h 2562191"/>
                  <a:gd name="connsiteX5" fmla="*/ 44590 w 2153758"/>
                  <a:gd name="connsiteY5" fmla="*/ 2552285 h 2562191"/>
                  <a:gd name="connsiteX6" fmla="*/ 30822 w 2153758"/>
                  <a:gd name="connsiteY6" fmla="*/ 14260 h 2562191"/>
                  <a:gd name="connsiteX7" fmla="*/ 41415 w 2153758"/>
                  <a:gd name="connsiteY7" fmla="*/ 3667 h 2562191"/>
                  <a:gd name="connsiteX8" fmla="*/ 1326222 w 2153758"/>
                  <a:gd name="connsiteY8" fmla="*/ 271435 h 2562191"/>
                  <a:gd name="connsiteX9" fmla="*/ 1356781 w 2153758"/>
                  <a:gd name="connsiteY9" fmla="*/ 1165660 h 2562191"/>
                  <a:gd name="connsiteX10" fmla="*/ 1356583 w 2153758"/>
                  <a:gd name="connsiteY10" fmla="*/ 1217519 h 2562191"/>
                  <a:gd name="connsiteX11" fmla="*/ 2045735 w 2153758"/>
                  <a:gd name="connsiteY11" fmla="*/ 1217519 h 2562191"/>
                  <a:gd name="connsiteX12" fmla="*/ 2153758 w 2153758"/>
                  <a:gd name="connsiteY12" fmla="*/ 1325542 h 2562191"/>
                  <a:gd name="connsiteX13" fmla="*/ 1818377 w 2153758"/>
                  <a:gd name="connsiteY13" fmla="*/ 1458834 h 2562191"/>
                  <a:gd name="connsiteX14" fmla="*/ 1781117 w 2153758"/>
                  <a:gd name="connsiteY14" fmla="*/ 1421574 h 2562191"/>
                  <a:gd name="connsiteX15" fmla="*/ 1394093 w 2153758"/>
                  <a:gd name="connsiteY15" fmla="*/ 1421574 h 2562191"/>
                  <a:gd name="connsiteX16" fmla="*/ 1356832 w 2153758"/>
                  <a:gd name="connsiteY16" fmla="*/ 1458834 h 2562191"/>
                  <a:gd name="connsiteX17" fmla="*/ 1356832 w 2153758"/>
                  <a:gd name="connsiteY17" fmla="*/ 2311417 h 2562191"/>
                  <a:gd name="connsiteX18" fmla="*/ 1367745 w 2153758"/>
                  <a:gd name="connsiteY18" fmla="*/ 2337764 h 2562191"/>
                  <a:gd name="connsiteX19" fmla="*/ 1394083 w 2153758"/>
                  <a:gd name="connsiteY19" fmla="*/ 2348673 h 2562191"/>
                  <a:gd name="connsiteX20" fmla="*/ 1781126 w 2153758"/>
                  <a:gd name="connsiteY20" fmla="*/ 2348673 h 2562191"/>
                  <a:gd name="connsiteX21" fmla="*/ 1807463 w 2153758"/>
                  <a:gd name="connsiteY21" fmla="*/ 2337764 h 2562191"/>
                  <a:gd name="connsiteX22" fmla="*/ 1818376 w 2153758"/>
                  <a:gd name="connsiteY22" fmla="*/ 2311417 h 2562191"/>
                  <a:gd name="connsiteX23" fmla="*/ 1818377 w 2153758"/>
                  <a:gd name="connsiteY23" fmla="*/ 1458834 h 2562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53758" h="2562191">
                    <a:moveTo>
                      <a:pt x="2153758" y="1325542"/>
                    </a:moveTo>
                    <a:lnTo>
                      <a:pt x="2153758" y="2447572"/>
                    </a:lnTo>
                    <a:cubicBezTo>
                      <a:pt x="2153758" y="2507231"/>
                      <a:pt x="2105394" y="2555595"/>
                      <a:pt x="2045735" y="2555595"/>
                    </a:cubicBezTo>
                    <a:lnTo>
                      <a:pt x="1351616" y="2555595"/>
                    </a:lnTo>
                    <a:lnTo>
                      <a:pt x="1351622" y="2557567"/>
                    </a:lnTo>
                    <a:cubicBezTo>
                      <a:pt x="1087746" y="2570467"/>
                      <a:pt x="264723" y="2552285"/>
                      <a:pt x="44590" y="2552285"/>
                    </a:cubicBezTo>
                    <a:cubicBezTo>
                      <a:pt x="-46955" y="2099827"/>
                      <a:pt x="30822" y="435325"/>
                      <a:pt x="30822" y="14260"/>
                    </a:cubicBezTo>
                    <a:cubicBezTo>
                      <a:pt x="30822" y="8410"/>
                      <a:pt x="35565" y="3667"/>
                      <a:pt x="41415" y="3667"/>
                    </a:cubicBezTo>
                    <a:cubicBezTo>
                      <a:pt x="259432" y="51292"/>
                      <a:pt x="1079279" y="-138340"/>
                      <a:pt x="1326222" y="271435"/>
                    </a:cubicBezTo>
                    <a:cubicBezTo>
                      <a:pt x="1352151" y="315907"/>
                      <a:pt x="1357443" y="699310"/>
                      <a:pt x="1356781" y="1165660"/>
                    </a:cubicBezTo>
                    <a:lnTo>
                      <a:pt x="1356583" y="1217519"/>
                    </a:lnTo>
                    <a:lnTo>
                      <a:pt x="2045735" y="1217519"/>
                    </a:lnTo>
                    <a:cubicBezTo>
                      <a:pt x="2105394" y="1217519"/>
                      <a:pt x="2153758" y="1265883"/>
                      <a:pt x="2153758" y="1325542"/>
                    </a:cubicBezTo>
                    <a:close/>
                    <a:moveTo>
                      <a:pt x="1818377" y="1458834"/>
                    </a:moveTo>
                    <a:cubicBezTo>
                      <a:pt x="1818377" y="1438256"/>
                      <a:pt x="1801695" y="1421574"/>
                      <a:pt x="1781117" y="1421574"/>
                    </a:cubicBezTo>
                    <a:lnTo>
                      <a:pt x="1394093" y="1421574"/>
                    </a:lnTo>
                    <a:cubicBezTo>
                      <a:pt x="1373515" y="1421574"/>
                      <a:pt x="1356832" y="1438256"/>
                      <a:pt x="1356832" y="1458834"/>
                    </a:cubicBezTo>
                    <a:lnTo>
                      <a:pt x="1356832" y="2311417"/>
                    </a:lnTo>
                    <a:cubicBezTo>
                      <a:pt x="1356832" y="2321706"/>
                      <a:pt x="1361003" y="2331021"/>
                      <a:pt x="1367745" y="2337764"/>
                    </a:cubicBezTo>
                    <a:lnTo>
                      <a:pt x="1394083" y="2348673"/>
                    </a:lnTo>
                    <a:lnTo>
                      <a:pt x="1781126" y="2348673"/>
                    </a:lnTo>
                    <a:lnTo>
                      <a:pt x="1807463" y="2337764"/>
                    </a:lnTo>
                    <a:cubicBezTo>
                      <a:pt x="1814206" y="2331021"/>
                      <a:pt x="1818376" y="2321706"/>
                      <a:pt x="1818376" y="2311417"/>
                    </a:cubicBezTo>
                    <a:lnTo>
                      <a:pt x="1818377" y="1458834"/>
                    </a:lnTo>
                    <a:close/>
                  </a:path>
                </a:pathLst>
              </a:cu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31D29409-CEAB-391C-0766-72F22848BCD6}"/>
                  </a:ext>
                </a:extLst>
              </p:cNvPr>
              <p:cNvSpPr/>
              <p:nvPr/>
            </p:nvSpPr>
            <p:spPr>
              <a:xfrm rot="16200000">
                <a:off x="1025020" y="2810472"/>
                <a:ext cx="1296770" cy="927102"/>
              </a:xfrm>
              <a:custGeom>
                <a:avLst/>
                <a:gdLst>
                  <a:gd name="connsiteX0" fmla="*/ 1593850 w 1593850"/>
                  <a:gd name="connsiteY0" fmla="*/ 74846 h 927102"/>
                  <a:gd name="connsiteX1" fmla="*/ 1593850 w 1593850"/>
                  <a:gd name="connsiteY1" fmla="*/ 852257 h 927102"/>
                  <a:gd name="connsiteX2" fmla="*/ 1519005 w 1593850"/>
                  <a:gd name="connsiteY2" fmla="*/ 927102 h 927102"/>
                  <a:gd name="connsiteX3" fmla="*/ 1427595 w 1593850"/>
                  <a:gd name="connsiteY3" fmla="*/ 927102 h 927102"/>
                  <a:gd name="connsiteX4" fmla="*/ 1453932 w 1593850"/>
                  <a:gd name="connsiteY4" fmla="*/ 916193 h 927102"/>
                  <a:gd name="connsiteX5" fmla="*/ 1464845 w 1593850"/>
                  <a:gd name="connsiteY5" fmla="*/ 889846 h 927102"/>
                  <a:gd name="connsiteX6" fmla="*/ 1464846 w 1593850"/>
                  <a:gd name="connsiteY6" fmla="*/ 37263 h 927102"/>
                  <a:gd name="connsiteX7" fmla="*/ 1427586 w 1593850"/>
                  <a:gd name="connsiteY7" fmla="*/ 3 h 927102"/>
                  <a:gd name="connsiteX8" fmla="*/ 1040562 w 1593850"/>
                  <a:gd name="connsiteY8" fmla="*/ 3 h 927102"/>
                  <a:gd name="connsiteX9" fmla="*/ 1003301 w 1593850"/>
                  <a:gd name="connsiteY9" fmla="*/ 37263 h 927102"/>
                  <a:gd name="connsiteX10" fmla="*/ 1003301 w 1593850"/>
                  <a:gd name="connsiteY10" fmla="*/ 889846 h 927102"/>
                  <a:gd name="connsiteX11" fmla="*/ 1014214 w 1593850"/>
                  <a:gd name="connsiteY11" fmla="*/ 916193 h 927102"/>
                  <a:gd name="connsiteX12" fmla="*/ 1040552 w 1593850"/>
                  <a:gd name="connsiteY12" fmla="*/ 927102 h 927102"/>
                  <a:gd name="connsiteX13" fmla="*/ 74845 w 1593850"/>
                  <a:gd name="connsiteY13" fmla="*/ 927101 h 927102"/>
                  <a:gd name="connsiteX14" fmla="*/ 0 w 1593850"/>
                  <a:gd name="connsiteY14" fmla="*/ 852256 h 927102"/>
                  <a:gd name="connsiteX15" fmla="*/ 0 w 1593850"/>
                  <a:gd name="connsiteY15" fmla="*/ 74845 h 927102"/>
                  <a:gd name="connsiteX16" fmla="*/ 74845 w 1593850"/>
                  <a:gd name="connsiteY16" fmla="*/ 0 h 927102"/>
                  <a:gd name="connsiteX17" fmla="*/ 1519006 w 1593850"/>
                  <a:gd name="connsiteY17" fmla="*/ 0 h 927102"/>
                  <a:gd name="connsiteX18" fmla="*/ 1593850 w 1593850"/>
                  <a:gd name="connsiteY18" fmla="*/ 74846 h 92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593850" h="927102">
                    <a:moveTo>
                      <a:pt x="1593850" y="74846"/>
                    </a:moveTo>
                    <a:lnTo>
                      <a:pt x="1593850" y="852257"/>
                    </a:lnTo>
                    <a:cubicBezTo>
                      <a:pt x="1593850" y="893593"/>
                      <a:pt x="1560341" y="927102"/>
                      <a:pt x="1519005" y="927102"/>
                    </a:cubicBezTo>
                    <a:lnTo>
                      <a:pt x="1427595" y="927102"/>
                    </a:lnTo>
                    <a:lnTo>
                      <a:pt x="1453932" y="916193"/>
                    </a:lnTo>
                    <a:cubicBezTo>
                      <a:pt x="1460675" y="909450"/>
                      <a:pt x="1464845" y="900135"/>
                      <a:pt x="1464845" y="889846"/>
                    </a:cubicBezTo>
                    <a:lnTo>
                      <a:pt x="1464846" y="37263"/>
                    </a:lnTo>
                    <a:cubicBezTo>
                      <a:pt x="1464846" y="16685"/>
                      <a:pt x="1448164" y="3"/>
                      <a:pt x="1427586" y="3"/>
                    </a:cubicBezTo>
                    <a:lnTo>
                      <a:pt x="1040562" y="3"/>
                    </a:lnTo>
                    <a:cubicBezTo>
                      <a:pt x="1019984" y="3"/>
                      <a:pt x="1003301" y="16685"/>
                      <a:pt x="1003301" y="37263"/>
                    </a:cubicBezTo>
                    <a:lnTo>
                      <a:pt x="1003301" y="889846"/>
                    </a:lnTo>
                    <a:cubicBezTo>
                      <a:pt x="1003301" y="900135"/>
                      <a:pt x="1007472" y="909450"/>
                      <a:pt x="1014214" y="916193"/>
                    </a:cubicBezTo>
                    <a:lnTo>
                      <a:pt x="1040552" y="927102"/>
                    </a:lnTo>
                    <a:lnTo>
                      <a:pt x="74845" y="927101"/>
                    </a:lnTo>
                    <a:cubicBezTo>
                      <a:pt x="33509" y="927101"/>
                      <a:pt x="0" y="893592"/>
                      <a:pt x="0" y="852256"/>
                    </a:cubicBezTo>
                    <a:lnTo>
                      <a:pt x="0" y="74845"/>
                    </a:lnTo>
                    <a:cubicBezTo>
                      <a:pt x="0" y="33509"/>
                      <a:pt x="33509" y="0"/>
                      <a:pt x="74845" y="0"/>
                    </a:cubicBezTo>
                    <a:lnTo>
                      <a:pt x="1519006" y="0"/>
                    </a:lnTo>
                    <a:cubicBezTo>
                      <a:pt x="1560342" y="0"/>
                      <a:pt x="1593851" y="33510"/>
                      <a:pt x="1593850" y="74846"/>
                    </a:cubicBezTo>
                    <a:close/>
                  </a:path>
                </a:pathLst>
              </a:custGeom>
              <a:solidFill>
                <a:sysClr val="window" lastClr="FFFFFF">
                  <a:lumMod val="6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4838921-E213-1FC3-A103-A9E745C612C8}"/>
                </a:ext>
              </a:extLst>
            </p:cNvPr>
            <p:cNvSpPr/>
            <p:nvPr/>
          </p:nvSpPr>
          <p:spPr>
            <a:xfrm rot="21411363">
              <a:off x="7332097" y="4951571"/>
              <a:ext cx="525844" cy="160548"/>
            </a:xfrm>
            <a:prstGeom prst="roundRect">
              <a:avLst>
                <a:gd name="adj" fmla="val 33113"/>
              </a:avLst>
            </a:prstGeom>
            <a:solidFill>
              <a:srgbClr val="44546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E003FED6-0E77-D4FC-617B-BFBDDBA550B4}"/>
                </a:ext>
              </a:extLst>
            </p:cNvPr>
            <p:cNvSpPr/>
            <p:nvPr/>
          </p:nvSpPr>
          <p:spPr>
            <a:xfrm>
              <a:off x="7708900" y="3949700"/>
              <a:ext cx="2120900" cy="1219200"/>
            </a:xfrm>
            <a:prstGeom prst="roundRect">
              <a:avLst>
                <a:gd name="adj" fmla="val 8542"/>
              </a:avLst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F9ABE6C-4AAE-C18A-675D-BF8FBB8C1042}"/>
                </a:ext>
              </a:extLst>
            </p:cNvPr>
            <p:cNvSpPr/>
            <p:nvPr/>
          </p:nvSpPr>
          <p:spPr>
            <a:xfrm>
              <a:off x="5285597" y="3949700"/>
              <a:ext cx="2120900" cy="1219200"/>
            </a:xfrm>
            <a:prstGeom prst="roundRect">
              <a:avLst>
                <a:gd name="adj" fmla="val 8073"/>
              </a:avLst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: Rounded Corners 62">
              <a:extLst>
                <a:ext uri="{FF2B5EF4-FFF2-40B4-BE49-F238E27FC236}">
                  <a16:creationId xmlns:a16="http://schemas.microsoft.com/office/drawing/2014/main" id="{5E9989D7-A7A2-F9C9-A296-8FA11E5B9D99}"/>
                </a:ext>
              </a:extLst>
            </p:cNvPr>
            <p:cNvSpPr/>
            <p:nvPr/>
          </p:nvSpPr>
          <p:spPr>
            <a:xfrm rot="16200000">
              <a:off x="4162443" y="2276246"/>
              <a:ext cx="366564" cy="1575916"/>
            </a:xfrm>
            <a:custGeom>
              <a:avLst/>
              <a:gdLst>
                <a:gd name="connsiteX0" fmla="*/ 0 w 266474"/>
                <a:gd name="connsiteY0" fmla="*/ 21512 h 1524755"/>
                <a:gd name="connsiteX1" fmla="*/ 21512 w 266474"/>
                <a:gd name="connsiteY1" fmla="*/ 0 h 1524755"/>
                <a:gd name="connsiteX2" fmla="*/ 244962 w 266474"/>
                <a:gd name="connsiteY2" fmla="*/ 0 h 1524755"/>
                <a:gd name="connsiteX3" fmla="*/ 266474 w 266474"/>
                <a:gd name="connsiteY3" fmla="*/ 21512 h 1524755"/>
                <a:gd name="connsiteX4" fmla="*/ 266474 w 266474"/>
                <a:gd name="connsiteY4" fmla="*/ 1503243 h 1524755"/>
                <a:gd name="connsiteX5" fmla="*/ 244962 w 266474"/>
                <a:gd name="connsiteY5" fmla="*/ 1524755 h 1524755"/>
                <a:gd name="connsiteX6" fmla="*/ 21512 w 266474"/>
                <a:gd name="connsiteY6" fmla="*/ 1524755 h 1524755"/>
                <a:gd name="connsiteX7" fmla="*/ 0 w 266474"/>
                <a:gd name="connsiteY7" fmla="*/ 1503243 h 1524755"/>
                <a:gd name="connsiteX8" fmla="*/ 0 w 266474"/>
                <a:gd name="connsiteY8" fmla="*/ 21512 h 1524755"/>
                <a:gd name="connsiteX0" fmla="*/ 0 w 266474"/>
                <a:gd name="connsiteY0" fmla="*/ 41619 h 1544862"/>
                <a:gd name="connsiteX1" fmla="*/ 21512 w 266474"/>
                <a:gd name="connsiteY1" fmla="*/ 20107 h 1544862"/>
                <a:gd name="connsiteX2" fmla="*/ 244962 w 266474"/>
                <a:gd name="connsiteY2" fmla="*/ 20107 h 1544862"/>
                <a:gd name="connsiteX3" fmla="*/ 266474 w 266474"/>
                <a:gd name="connsiteY3" fmla="*/ 41619 h 1544862"/>
                <a:gd name="connsiteX4" fmla="*/ 266474 w 266474"/>
                <a:gd name="connsiteY4" fmla="*/ 1523350 h 1544862"/>
                <a:gd name="connsiteX5" fmla="*/ 244962 w 266474"/>
                <a:gd name="connsiteY5" fmla="*/ 1544862 h 1544862"/>
                <a:gd name="connsiteX6" fmla="*/ 21512 w 266474"/>
                <a:gd name="connsiteY6" fmla="*/ 1544862 h 1544862"/>
                <a:gd name="connsiteX7" fmla="*/ 0 w 266474"/>
                <a:gd name="connsiteY7" fmla="*/ 1523350 h 1544862"/>
                <a:gd name="connsiteX8" fmla="*/ 0 w 266474"/>
                <a:gd name="connsiteY8" fmla="*/ 41619 h 1544862"/>
                <a:gd name="connsiteX0" fmla="*/ 0 w 266474"/>
                <a:gd name="connsiteY0" fmla="*/ 50332 h 1553575"/>
                <a:gd name="connsiteX1" fmla="*/ 21512 w 266474"/>
                <a:gd name="connsiteY1" fmla="*/ 28820 h 1553575"/>
                <a:gd name="connsiteX2" fmla="*/ 244962 w 266474"/>
                <a:gd name="connsiteY2" fmla="*/ 28820 h 1553575"/>
                <a:gd name="connsiteX3" fmla="*/ 266474 w 266474"/>
                <a:gd name="connsiteY3" fmla="*/ 50332 h 1553575"/>
                <a:gd name="connsiteX4" fmla="*/ 266474 w 266474"/>
                <a:gd name="connsiteY4" fmla="*/ 1532063 h 1553575"/>
                <a:gd name="connsiteX5" fmla="*/ 244962 w 266474"/>
                <a:gd name="connsiteY5" fmla="*/ 1553575 h 1553575"/>
                <a:gd name="connsiteX6" fmla="*/ 21512 w 266474"/>
                <a:gd name="connsiteY6" fmla="*/ 1553575 h 1553575"/>
                <a:gd name="connsiteX7" fmla="*/ 0 w 266474"/>
                <a:gd name="connsiteY7" fmla="*/ 1532063 h 1553575"/>
                <a:gd name="connsiteX8" fmla="*/ 0 w 266474"/>
                <a:gd name="connsiteY8" fmla="*/ 50332 h 1553575"/>
                <a:gd name="connsiteX0" fmla="*/ 0 w 325740"/>
                <a:gd name="connsiteY0" fmla="*/ 50332 h 1553575"/>
                <a:gd name="connsiteX1" fmla="*/ 21512 w 325740"/>
                <a:gd name="connsiteY1" fmla="*/ 28820 h 1553575"/>
                <a:gd name="connsiteX2" fmla="*/ 244962 w 325740"/>
                <a:gd name="connsiteY2" fmla="*/ 28820 h 1553575"/>
                <a:gd name="connsiteX3" fmla="*/ 266474 w 325740"/>
                <a:gd name="connsiteY3" fmla="*/ 50332 h 1553575"/>
                <a:gd name="connsiteX4" fmla="*/ 266474 w 325740"/>
                <a:gd name="connsiteY4" fmla="*/ 1532063 h 1553575"/>
                <a:gd name="connsiteX5" fmla="*/ 244962 w 325740"/>
                <a:gd name="connsiteY5" fmla="*/ 1553575 h 1553575"/>
                <a:gd name="connsiteX6" fmla="*/ 21512 w 325740"/>
                <a:gd name="connsiteY6" fmla="*/ 1553575 h 1553575"/>
                <a:gd name="connsiteX7" fmla="*/ 0 w 325740"/>
                <a:gd name="connsiteY7" fmla="*/ 1532063 h 1553575"/>
                <a:gd name="connsiteX8" fmla="*/ 0 w 325740"/>
                <a:gd name="connsiteY8" fmla="*/ 50332 h 1553575"/>
                <a:gd name="connsiteX0" fmla="*/ 0 w 365595"/>
                <a:gd name="connsiteY0" fmla="*/ 50332 h 1553575"/>
                <a:gd name="connsiteX1" fmla="*/ 21512 w 365595"/>
                <a:gd name="connsiteY1" fmla="*/ 28820 h 1553575"/>
                <a:gd name="connsiteX2" fmla="*/ 244962 w 365595"/>
                <a:gd name="connsiteY2" fmla="*/ 28820 h 1553575"/>
                <a:gd name="connsiteX3" fmla="*/ 266474 w 365595"/>
                <a:gd name="connsiteY3" fmla="*/ 50332 h 1553575"/>
                <a:gd name="connsiteX4" fmla="*/ 266474 w 365595"/>
                <a:gd name="connsiteY4" fmla="*/ 1532063 h 1553575"/>
                <a:gd name="connsiteX5" fmla="*/ 244962 w 365595"/>
                <a:gd name="connsiteY5" fmla="*/ 1553575 h 1553575"/>
                <a:gd name="connsiteX6" fmla="*/ 21512 w 365595"/>
                <a:gd name="connsiteY6" fmla="*/ 1553575 h 1553575"/>
                <a:gd name="connsiteX7" fmla="*/ 0 w 365595"/>
                <a:gd name="connsiteY7" fmla="*/ 1532063 h 1553575"/>
                <a:gd name="connsiteX8" fmla="*/ 0 w 365595"/>
                <a:gd name="connsiteY8" fmla="*/ 50332 h 1553575"/>
                <a:gd name="connsiteX0" fmla="*/ 0 w 365595"/>
                <a:gd name="connsiteY0" fmla="*/ 50332 h 1578975"/>
                <a:gd name="connsiteX1" fmla="*/ 21512 w 365595"/>
                <a:gd name="connsiteY1" fmla="*/ 28820 h 1578975"/>
                <a:gd name="connsiteX2" fmla="*/ 244962 w 365595"/>
                <a:gd name="connsiteY2" fmla="*/ 28820 h 1578975"/>
                <a:gd name="connsiteX3" fmla="*/ 266474 w 365595"/>
                <a:gd name="connsiteY3" fmla="*/ 50332 h 1578975"/>
                <a:gd name="connsiteX4" fmla="*/ 266474 w 365595"/>
                <a:gd name="connsiteY4" fmla="*/ 1532063 h 1578975"/>
                <a:gd name="connsiteX5" fmla="*/ 244962 w 365595"/>
                <a:gd name="connsiteY5" fmla="*/ 1553575 h 1578975"/>
                <a:gd name="connsiteX6" fmla="*/ 21512 w 365595"/>
                <a:gd name="connsiteY6" fmla="*/ 1553575 h 1578975"/>
                <a:gd name="connsiteX7" fmla="*/ 0 w 365595"/>
                <a:gd name="connsiteY7" fmla="*/ 1532063 h 1578975"/>
                <a:gd name="connsiteX8" fmla="*/ 0 w 365595"/>
                <a:gd name="connsiteY8" fmla="*/ 50332 h 1578975"/>
                <a:gd name="connsiteX0" fmla="*/ 0 w 365595"/>
                <a:gd name="connsiteY0" fmla="*/ 50332 h 1587315"/>
                <a:gd name="connsiteX1" fmla="*/ 21512 w 365595"/>
                <a:gd name="connsiteY1" fmla="*/ 28820 h 1587315"/>
                <a:gd name="connsiteX2" fmla="*/ 244962 w 365595"/>
                <a:gd name="connsiteY2" fmla="*/ 28820 h 1587315"/>
                <a:gd name="connsiteX3" fmla="*/ 266474 w 365595"/>
                <a:gd name="connsiteY3" fmla="*/ 50332 h 1587315"/>
                <a:gd name="connsiteX4" fmla="*/ 266474 w 365595"/>
                <a:gd name="connsiteY4" fmla="*/ 1532063 h 1587315"/>
                <a:gd name="connsiteX5" fmla="*/ 244962 w 365595"/>
                <a:gd name="connsiteY5" fmla="*/ 1553575 h 1587315"/>
                <a:gd name="connsiteX6" fmla="*/ 21512 w 365595"/>
                <a:gd name="connsiteY6" fmla="*/ 1553575 h 1587315"/>
                <a:gd name="connsiteX7" fmla="*/ 0 w 365595"/>
                <a:gd name="connsiteY7" fmla="*/ 1532063 h 1587315"/>
                <a:gd name="connsiteX8" fmla="*/ 0 w 365595"/>
                <a:gd name="connsiteY8" fmla="*/ 50332 h 1587315"/>
                <a:gd name="connsiteX0" fmla="*/ 0 w 271039"/>
                <a:gd name="connsiteY0" fmla="*/ 50332 h 1587315"/>
                <a:gd name="connsiteX1" fmla="*/ 21512 w 271039"/>
                <a:gd name="connsiteY1" fmla="*/ 28820 h 1587315"/>
                <a:gd name="connsiteX2" fmla="*/ 244962 w 271039"/>
                <a:gd name="connsiteY2" fmla="*/ 28820 h 1587315"/>
                <a:gd name="connsiteX3" fmla="*/ 266474 w 271039"/>
                <a:gd name="connsiteY3" fmla="*/ 50332 h 1587315"/>
                <a:gd name="connsiteX4" fmla="*/ 244962 w 271039"/>
                <a:gd name="connsiteY4" fmla="*/ 1553575 h 1587315"/>
                <a:gd name="connsiteX5" fmla="*/ 21512 w 271039"/>
                <a:gd name="connsiteY5" fmla="*/ 1553575 h 1587315"/>
                <a:gd name="connsiteX6" fmla="*/ 0 w 271039"/>
                <a:gd name="connsiteY6" fmla="*/ 1532063 h 1587315"/>
                <a:gd name="connsiteX7" fmla="*/ 0 w 271039"/>
                <a:gd name="connsiteY7" fmla="*/ 50332 h 1587315"/>
                <a:gd name="connsiteX0" fmla="*/ 0 w 352608"/>
                <a:gd name="connsiteY0" fmla="*/ 50332 h 1587315"/>
                <a:gd name="connsiteX1" fmla="*/ 21512 w 352608"/>
                <a:gd name="connsiteY1" fmla="*/ 28820 h 1587315"/>
                <a:gd name="connsiteX2" fmla="*/ 244962 w 352608"/>
                <a:gd name="connsiteY2" fmla="*/ 28820 h 1587315"/>
                <a:gd name="connsiteX3" fmla="*/ 266474 w 352608"/>
                <a:gd name="connsiteY3" fmla="*/ 50332 h 1587315"/>
                <a:gd name="connsiteX4" fmla="*/ 244962 w 352608"/>
                <a:gd name="connsiteY4" fmla="*/ 1553575 h 1587315"/>
                <a:gd name="connsiteX5" fmla="*/ 21512 w 352608"/>
                <a:gd name="connsiteY5" fmla="*/ 1553575 h 1587315"/>
                <a:gd name="connsiteX6" fmla="*/ 0 w 352608"/>
                <a:gd name="connsiteY6" fmla="*/ 1532063 h 1587315"/>
                <a:gd name="connsiteX7" fmla="*/ 0 w 352608"/>
                <a:gd name="connsiteY7" fmla="*/ 50332 h 1587315"/>
                <a:gd name="connsiteX0" fmla="*/ 0 w 363167"/>
                <a:gd name="connsiteY0" fmla="*/ 50332 h 1587315"/>
                <a:gd name="connsiteX1" fmla="*/ 21512 w 363167"/>
                <a:gd name="connsiteY1" fmla="*/ 28820 h 1587315"/>
                <a:gd name="connsiteX2" fmla="*/ 244962 w 363167"/>
                <a:gd name="connsiteY2" fmla="*/ 28820 h 1587315"/>
                <a:gd name="connsiteX3" fmla="*/ 266474 w 363167"/>
                <a:gd name="connsiteY3" fmla="*/ 50332 h 1587315"/>
                <a:gd name="connsiteX4" fmla="*/ 244962 w 363167"/>
                <a:gd name="connsiteY4" fmla="*/ 1553575 h 1587315"/>
                <a:gd name="connsiteX5" fmla="*/ 21512 w 363167"/>
                <a:gd name="connsiteY5" fmla="*/ 1553575 h 1587315"/>
                <a:gd name="connsiteX6" fmla="*/ 0 w 363167"/>
                <a:gd name="connsiteY6" fmla="*/ 1532063 h 1587315"/>
                <a:gd name="connsiteX7" fmla="*/ 0 w 363167"/>
                <a:gd name="connsiteY7" fmla="*/ 50332 h 1587315"/>
                <a:gd name="connsiteX0" fmla="*/ 0 w 363167"/>
                <a:gd name="connsiteY0" fmla="*/ 50332 h 1729672"/>
                <a:gd name="connsiteX1" fmla="*/ 21512 w 363167"/>
                <a:gd name="connsiteY1" fmla="*/ 28820 h 1729672"/>
                <a:gd name="connsiteX2" fmla="*/ 244962 w 363167"/>
                <a:gd name="connsiteY2" fmla="*/ 28820 h 1729672"/>
                <a:gd name="connsiteX3" fmla="*/ 266474 w 363167"/>
                <a:gd name="connsiteY3" fmla="*/ 50332 h 1729672"/>
                <a:gd name="connsiteX4" fmla="*/ 244962 w 363167"/>
                <a:gd name="connsiteY4" fmla="*/ 1553575 h 1729672"/>
                <a:gd name="connsiteX5" fmla="*/ 0 w 363167"/>
                <a:gd name="connsiteY5" fmla="*/ 1532063 h 1729672"/>
                <a:gd name="connsiteX6" fmla="*/ 0 w 363167"/>
                <a:gd name="connsiteY6" fmla="*/ 50332 h 1729672"/>
                <a:gd name="connsiteX0" fmla="*/ 0 w 363167"/>
                <a:gd name="connsiteY0" fmla="*/ 50332 h 1649688"/>
                <a:gd name="connsiteX1" fmla="*/ 21512 w 363167"/>
                <a:gd name="connsiteY1" fmla="*/ 28820 h 1649688"/>
                <a:gd name="connsiteX2" fmla="*/ 244962 w 363167"/>
                <a:gd name="connsiteY2" fmla="*/ 28820 h 1649688"/>
                <a:gd name="connsiteX3" fmla="*/ 266474 w 363167"/>
                <a:gd name="connsiteY3" fmla="*/ 50332 h 1649688"/>
                <a:gd name="connsiteX4" fmla="*/ 244962 w 363167"/>
                <a:gd name="connsiteY4" fmla="*/ 1553575 h 1649688"/>
                <a:gd name="connsiteX5" fmla="*/ 0 w 363167"/>
                <a:gd name="connsiteY5" fmla="*/ 1532063 h 1649688"/>
                <a:gd name="connsiteX6" fmla="*/ 0 w 363167"/>
                <a:gd name="connsiteY6" fmla="*/ 50332 h 1649688"/>
                <a:gd name="connsiteX0" fmla="*/ 0 w 363167"/>
                <a:gd name="connsiteY0" fmla="*/ 50332 h 1566296"/>
                <a:gd name="connsiteX1" fmla="*/ 21512 w 363167"/>
                <a:gd name="connsiteY1" fmla="*/ 28820 h 1566296"/>
                <a:gd name="connsiteX2" fmla="*/ 244962 w 363167"/>
                <a:gd name="connsiteY2" fmla="*/ 28820 h 1566296"/>
                <a:gd name="connsiteX3" fmla="*/ 266474 w 363167"/>
                <a:gd name="connsiteY3" fmla="*/ 50332 h 1566296"/>
                <a:gd name="connsiteX4" fmla="*/ 244962 w 363167"/>
                <a:gd name="connsiteY4" fmla="*/ 1553575 h 1566296"/>
                <a:gd name="connsiteX5" fmla="*/ 0 w 363167"/>
                <a:gd name="connsiteY5" fmla="*/ 1532063 h 1566296"/>
                <a:gd name="connsiteX6" fmla="*/ 0 w 363167"/>
                <a:gd name="connsiteY6" fmla="*/ 50332 h 1566296"/>
                <a:gd name="connsiteX0" fmla="*/ 0 w 363167"/>
                <a:gd name="connsiteY0" fmla="*/ 50332 h 1575916"/>
                <a:gd name="connsiteX1" fmla="*/ 21512 w 363167"/>
                <a:gd name="connsiteY1" fmla="*/ 28820 h 1575916"/>
                <a:gd name="connsiteX2" fmla="*/ 244962 w 363167"/>
                <a:gd name="connsiteY2" fmla="*/ 28820 h 1575916"/>
                <a:gd name="connsiteX3" fmla="*/ 266474 w 363167"/>
                <a:gd name="connsiteY3" fmla="*/ 50332 h 1575916"/>
                <a:gd name="connsiteX4" fmla="*/ 244962 w 363167"/>
                <a:gd name="connsiteY4" fmla="*/ 1553575 h 1575916"/>
                <a:gd name="connsiteX5" fmla="*/ 0 w 363167"/>
                <a:gd name="connsiteY5" fmla="*/ 1532063 h 1575916"/>
                <a:gd name="connsiteX6" fmla="*/ 0 w 363167"/>
                <a:gd name="connsiteY6" fmla="*/ 50332 h 1575916"/>
                <a:gd name="connsiteX0" fmla="*/ 0 w 274253"/>
                <a:gd name="connsiteY0" fmla="*/ 50332 h 1575916"/>
                <a:gd name="connsiteX1" fmla="*/ 21512 w 274253"/>
                <a:gd name="connsiteY1" fmla="*/ 28820 h 1575916"/>
                <a:gd name="connsiteX2" fmla="*/ 244962 w 274253"/>
                <a:gd name="connsiteY2" fmla="*/ 28820 h 1575916"/>
                <a:gd name="connsiteX3" fmla="*/ 244962 w 274253"/>
                <a:gd name="connsiteY3" fmla="*/ 1553575 h 1575916"/>
                <a:gd name="connsiteX4" fmla="*/ 0 w 274253"/>
                <a:gd name="connsiteY4" fmla="*/ 1532063 h 1575916"/>
                <a:gd name="connsiteX5" fmla="*/ 0 w 274253"/>
                <a:gd name="connsiteY5" fmla="*/ 50332 h 1575916"/>
                <a:gd name="connsiteX0" fmla="*/ 0 w 317127"/>
                <a:gd name="connsiteY0" fmla="*/ 50332 h 1575916"/>
                <a:gd name="connsiteX1" fmla="*/ 21512 w 317127"/>
                <a:gd name="connsiteY1" fmla="*/ 28820 h 1575916"/>
                <a:gd name="connsiteX2" fmla="*/ 244962 w 317127"/>
                <a:gd name="connsiteY2" fmla="*/ 28820 h 1575916"/>
                <a:gd name="connsiteX3" fmla="*/ 244962 w 317127"/>
                <a:gd name="connsiteY3" fmla="*/ 1553575 h 1575916"/>
                <a:gd name="connsiteX4" fmla="*/ 0 w 317127"/>
                <a:gd name="connsiteY4" fmla="*/ 1532063 h 1575916"/>
                <a:gd name="connsiteX5" fmla="*/ 0 w 317127"/>
                <a:gd name="connsiteY5" fmla="*/ 50332 h 1575916"/>
                <a:gd name="connsiteX0" fmla="*/ 0 w 377335"/>
                <a:gd name="connsiteY0" fmla="*/ 50332 h 1575916"/>
                <a:gd name="connsiteX1" fmla="*/ 21512 w 377335"/>
                <a:gd name="connsiteY1" fmla="*/ 28820 h 1575916"/>
                <a:gd name="connsiteX2" fmla="*/ 244962 w 377335"/>
                <a:gd name="connsiteY2" fmla="*/ 28820 h 1575916"/>
                <a:gd name="connsiteX3" fmla="*/ 244962 w 377335"/>
                <a:gd name="connsiteY3" fmla="*/ 1553575 h 1575916"/>
                <a:gd name="connsiteX4" fmla="*/ 0 w 377335"/>
                <a:gd name="connsiteY4" fmla="*/ 1532063 h 1575916"/>
                <a:gd name="connsiteX5" fmla="*/ 0 w 377335"/>
                <a:gd name="connsiteY5" fmla="*/ 50332 h 1575916"/>
                <a:gd name="connsiteX0" fmla="*/ 0 w 366564"/>
                <a:gd name="connsiteY0" fmla="*/ 50332 h 1575916"/>
                <a:gd name="connsiteX1" fmla="*/ 21512 w 366564"/>
                <a:gd name="connsiteY1" fmla="*/ 28820 h 1575916"/>
                <a:gd name="connsiteX2" fmla="*/ 244962 w 366564"/>
                <a:gd name="connsiteY2" fmla="*/ 28820 h 1575916"/>
                <a:gd name="connsiteX3" fmla="*/ 244962 w 366564"/>
                <a:gd name="connsiteY3" fmla="*/ 1553575 h 1575916"/>
                <a:gd name="connsiteX4" fmla="*/ 0 w 366564"/>
                <a:gd name="connsiteY4" fmla="*/ 1532063 h 1575916"/>
                <a:gd name="connsiteX5" fmla="*/ 0 w 366564"/>
                <a:gd name="connsiteY5" fmla="*/ 50332 h 1575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6564" h="1575916">
                  <a:moveTo>
                    <a:pt x="0" y="50332"/>
                  </a:moveTo>
                  <a:cubicBezTo>
                    <a:pt x="0" y="38451"/>
                    <a:pt x="9631" y="28820"/>
                    <a:pt x="21512" y="28820"/>
                  </a:cubicBezTo>
                  <a:cubicBezTo>
                    <a:pt x="72182" y="-2136"/>
                    <a:pt x="180004" y="-16421"/>
                    <a:pt x="244962" y="28820"/>
                  </a:cubicBezTo>
                  <a:cubicBezTo>
                    <a:pt x="351260" y="178177"/>
                    <a:pt x="454860" y="1531635"/>
                    <a:pt x="244962" y="1553575"/>
                  </a:cubicBezTo>
                  <a:cubicBezTo>
                    <a:pt x="176742" y="1581454"/>
                    <a:pt x="12252" y="1592103"/>
                    <a:pt x="0" y="1532063"/>
                  </a:cubicBezTo>
                  <a:lnTo>
                    <a:pt x="0" y="50332"/>
                  </a:lnTo>
                  <a:close/>
                </a:path>
              </a:pathLst>
            </a:custGeom>
            <a:solidFill>
              <a:sysClr val="window" lastClr="FFFFFF">
                <a:lumMod val="50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A694562-E570-F124-3877-902BBD0568AA}"/>
                </a:ext>
              </a:extLst>
            </p:cNvPr>
            <p:cNvSpPr/>
            <p:nvPr/>
          </p:nvSpPr>
          <p:spPr>
            <a:xfrm>
              <a:off x="3957802" y="4114799"/>
              <a:ext cx="146050" cy="14605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264D17E-5AFD-E31B-1DF8-0B1480B5E957}"/>
                </a:ext>
              </a:extLst>
            </p:cNvPr>
            <p:cNvSpPr/>
            <p:nvPr/>
          </p:nvSpPr>
          <p:spPr>
            <a:xfrm flipV="1">
              <a:off x="2250252" y="5542534"/>
              <a:ext cx="7759699" cy="232333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6FF32DA-730E-3B82-0452-1F450CFDBD20}"/>
                </a:ext>
              </a:extLst>
            </p:cNvPr>
            <p:cNvSpPr/>
            <p:nvPr/>
          </p:nvSpPr>
          <p:spPr>
            <a:xfrm>
              <a:off x="3903670" y="4617206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rgbClr val="44546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24A6EF0-EF4A-25FC-859F-4739D26B1412}"/>
                </a:ext>
              </a:extLst>
            </p:cNvPr>
            <p:cNvSpPr/>
            <p:nvPr/>
          </p:nvSpPr>
          <p:spPr>
            <a:xfrm>
              <a:off x="2788378" y="4616140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rgbClr val="44546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86E4162-6534-CE6C-69A1-A101F96F1875}"/>
                </a:ext>
              </a:extLst>
            </p:cNvPr>
            <p:cNvSpPr/>
            <p:nvPr/>
          </p:nvSpPr>
          <p:spPr>
            <a:xfrm>
              <a:off x="5385349" y="4629463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rgbClr val="44546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7379575-B934-86B2-F758-7FBCF5542311}"/>
                </a:ext>
              </a:extLst>
            </p:cNvPr>
            <p:cNvSpPr/>
            <p:nvPr/>
          </p:nvSpPr>
          <p:spPr>
            <a:xfrm>
              <a:off x="6380952" y="4625182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rgbClr val="44546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F6345B1-5C82-A09B-E0F9-341931C7C1BF}"/>
                </a:ext>
              </a:extLst>
            </p:cNvPr>
            <p:cNvSpPr/>
            <p:nvPr/>
          </p:nvSpPr>
          <p:spPr>
            <a:xfrm>
              <a:off x="7831714" y="4625182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rgbClr val="44546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A0C9A4E-A8CF-5041-FF27-AD1742190282}"/>
                </a:ext>
              </a:extLst>
            </p:cNvPr>
            <p:cNvSpPr/>
            <p:nvPr/>
          </p:nvSpPr>
          <p:spPr>
            <a:xfrm>
              <a:off x="8813658" y="4625182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rgbClr val="44546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4FC11050-1B84-189D-7A59-247499A9C1E4}"/>
                </a:ext>
              </a:extLst>
            </p:cNvPr>
            <p:cNvSpPr/>
            <p:nvPr/>
          </p:nvSpPr>
          <p:spPr>
            <a:xfrm>
              <a:off x="2868128" y="5101790"/>
              <a:ext cx="1663378" cy="71579"/>
            </a:xfrm>
            <a:prstGeom prst="roundRect">
              <a:avLst/>
            </a:prstGeom>
            <a:solidFill>
              <a:srgbClr val="44546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19451F2F-D851-DA89-771B-BDC5BE10E6CE}"/>
                </a:ext>
              </a:extLst>
            </p:cNvPr>
            <p:cNvSpPr/>
            <p:nvPr/>
          </p:nvSpPr>
          <p:spPr>
            <a:xfrm>
              <a:off x="5479771" y="5118429"/>
              <a:ext cx="1422139" cy="61198"/>
            </a:xfrm>
            <a:prstGeom prst="roundRect">
              <a:avLst/>
            </a:prstGeom>
            <a:solidFill>
              <a:srgbClr val="44546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670DCB4-8A8A-7DD5-5840-D8C089018873}"/>
                </a:ext>
              </a:extLst>
            </p:cNvPr>
            <p:cNvSpPr/>
            <p:nvPr/>
          </p:nvSpPr>
          <p:spPr>
            <a:xfrm>
              <a:off x="7950540" y="5118429"/>
              <a:ext cx="1422139" cy="61198"/>
            </a:xfrm>
            <a:prstGeom prst="roundRect">
              <a:avLst/>
            </a:prstGeom>
            <a:solidFill>
              <a:srgbClr val="44546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2914F83-7915-B735-D27A-EBE6FD3EF825}"/>
                </a:ext>
              </a:extLst>
            </p:cNvPr>
            <p:cNvSpPr/>
            <p:nvPr/>
          </p:nvSpPr>
          <p:spPr>
            <a:xfrm>
              <a:off x="5440329" y="5112971"/>
              <a:ext cx="82512" cy="82512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9329E26-1DCD-F571-F051-8BA9279FDE40}"/>
                </a:ext>
              </a:extLst>
            </p:cNvPr>
            <p:cNvSpPr/>
            <p:nvPr/>
          </p:nvSpPr>
          <p:spPr>
            <a:xfrm>
              <a:off x="6850794" y="5112552"/>
              <a:ext cx="82512" cy="82512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2679A61-F160-317A-00BB-61DC0B761912}"/>
                </a:ext>
              </a:extLst>
            </p:cNvPr>
            <p:cNvSpPr/>
            <p:nvPr/>
          </p:nvSpPr>
          <p:spPr>
            <a:xfrm>
              <a:off x="4471303" y="5083709"/>
              <a:ext cx="101066" cy="10106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7C42903-325C-3E21-52B3-445F5A758262}"/>
                </a:ext>
              </a:extLst>
            </p:cNvPr>
            <p:cNvSpPr/>
            <p:nvPr/>
          </p:nvSpPr>
          <p:spPr>
            <a:xfrm>
              <a:off x="2819321" y="5090422"/>
              <a:ext cx="101066" cy="10106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EEBF106-6B9B-D3BA-6A48-C05B4DC59E41}"/>
                </a:ext>
              </a:extLst>
            </p:cNvPr>
            <p:cNvSpPr/>
            <p:nvPr/>
          </p:nvSpPr>
          <p:spPr>
            <a:xfrm>
              <a:off x="7894449" y="5112552"/>
              <a:ext cx="82512" cy="82512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CE1723D-AC50-9A58-E947-648702E1A223}"/>
                </a:ext>
              </a:extLst>
            </p:cNvPr>
            <p:cNvSpPr/>
            <p:nvPr/>
          </p:nvSpPr>
          <p:spPr>
            <a:xfrm>
              <a:off x="9321110" y="5112552"/>
              <a:ext cx="82512" cy="82512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7304D93-6A27-161D-AA0A-76C132D45005}"/>
              </a:ext>
            </a:extLst>
          </p:cNvPr>
          <p:cNvGrpSpPr/>
          <p:nvPr/>
        </p:nvGrpSpPr>
        <p:grpSpPr>
          <a:xfrm flipH="1">
            <a:off x="2702666" y="3308328"/>
            <a:ext cx="6759957" cy="4292019"/>
            <a:chOff x="2250252" y="848095"/>
            <a:chExt cx="7759699" cy="4926772"/>
          </a:xfrm>
          <a:solidFill>
            <a:schemeClr val="bg1"/>
          </a:solidFill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D5D3E851-A3F2-2764-7B78-74BC86D26014}"/>
                </a:ext>
              </a:extLst>
            </p:cNvPr>
            <p:cNvSpPr/>
            <p:nvPr/>
          </p:nvSpPr>
          <p:spPr>
            <a:xfrm rot="16449497">
              <a:off x="2251106" y="4615006"/>
              <a:ext cx="525844" cy="380387"/>
            </a:xfrm>
            <a:prstGeom prst="roundRect">
              <a:avLst>
                <a:gd name="adj" fmla="val 33113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28B674F7-DC1D-E01D-EA0A-16570C5EDCB0}"/>
                </a:ext>
              </a:extLst>
            </p:cNvPr>
            <p:cNvSpPr/>
            <p:nvPr/>
          </p:nvSpPr>
          <p:spPr>
            <a:xfrm rot="21411363">
              <a:off x="4871474" y="4917691"/>
              <a:ext cx="525844" cy="160548"/>
            </a:xfrm>
            <a:prstGeom prst="roundRect">
              <a:avLst>
                <a:gd name="adj" fmla="val 33113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74">
              <a:extLst>
                <a:ext uri="{FF2B5EF4-FFF2-40B4-BE49-F238E27FC236}">
                  <a16:creationId xmlns:a16="http://schemas.microsoft.com/office/drawing/2014/main" id="{29CF6FFD-842F-0F0F-9A40-2CE3C7BDFA88}"/>
                </a:ext>
              </a:extLst>
            </p:cNvPr>
            <p:cNvSpPr/>
            <p:nvPr/>
          </p:nvSpPr>
          <p:spPr>
            <a:xfrm>
              <a:off x="2659360" y="848095"/>
              <a:ext cx="7350591" cy="2442570"/>
            </a:xfrm>
            <a:custGeom>
              <a:avLst/>
              <a:gdLst>
                <a:gd name="connsiteX0" fmla="*/ 0 w 5433060"/>
                <a:gd name="connsiteY0" fmla="*/ 0 h 1094737"/>
                <a:gd name="connsiteX1" fmla="*/ 5433060 w 5433060"/>
                <a:gd name="connsiteY1" fmla="*/ 0 h 1094737"/>
                <a:gd name="connsiteX2" fmla="*/ 5433060 w 5433060"/>
                <a:gd name="connsiteY2" fmla="*/ 1094737 h 1094737"/>
                <a:gd name="connsiteX3" fmla="*/ 0 w 5433060"/>
                <a:gd name="connsiteY3" fmla="*/ 1094737 h 1094737"/>
                <a:gd name="connsiteX4" fmla="*/ 0 w 5433060"/>
                <a:gd name="connsiteY4" fmla="*/ 0 h 109473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0 w 6347460"/>
                <a:gd name="connsiteY3" fmla="*/ 1559557 h 1559557"/>
                <a:gd name="connsiteX4" fmla="*/ 914400 w 6347460"/>
                <a:gd name="connsiteY4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220980 w 6347460"/>
                <a:gd name="connsiteY3" fmla="*/ 1341120 h 1559557"/>
                <a:gd name="connsiteX4" fmla="*/ 0 w 6347460"/>
                <a:gd name="connsiteY4" fmla="*/ 1559557 h 1559557"/>
                <a:gd name="connsiteX5" fmla="*/ 914400 w 6347460"/>
                <a:gd name="connsiteY5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716280 w 6347460"/>
                <a:gd name="connsiteY3" fmla="*/ 1082040 h 1559557"/>
                <a:gd name="connsiteX4" fmla="*/ 220980 w 6347460"/>
                <a:gd name="connsiteY4" fmla="*/ 1341120 h 1559557"/>
                <a:gd name="connsiteX5" fmla="*/ 0 w 6347460"/>
                <a:gd name="connsiteY5" fmla="*/ 1559557 h 1559557"/>
                <a:gd name="connsiteX6" fmla="*/ 914400 w 6347460"/>
                <a:gd name="connsiteY6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1485900 w 6347460"/>
                <a:gd name="connsiteY3" fmla="*/ 1143000 h 1559557"/>
                <a:gd name="connsiteX4" fmla="*/ 716280 w 6347460"/>
                <a:gd name="connsiteY4" fmla="*/ 1082040 h 1559557"/>
                <a:gd name="connsiteX5" fmla="*/ 220980 w 6347460"/>
                <a:gd name="connsiteY5" fmla="*/ 1341120 h 1559557"/>
                <a:gd name="connsiteX6" fmla="*/ 0 w 6347460"/>
                <a:gd name="connsiteY6" fmla="*/ 1559557 h 1559557"/>
                <a:gd name="connsiteX7" fmla="*/ 914400 w 6347460"/>
                <a:gd name="connsiteY7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2773680 w 6347460"/>
                <a:gd name="connsiteY3" fmla="*/ 960120 h 1559557"/>
                <a:gd name="connsiteX4" fmla="*/ 1485900 w 6347460"/>
                <a:gd name="connsiteY4" fmla="*/ 1143000 h 1559557"/>
                <a:gd name="connsiteX5" fmla="*/ 716280 w 6347460"/>
                <a:gd name="connsiteY5" fmla="*/ 1082040 h 1559557"/>
                <a:gd name="connsiteX6" fmla="*/ 220980 w 6347460"/>
                <a:gd name="connsiteY6" fmla="*/ 1341120 h 1559557"/>
                <a:gd name="connsiteX7" fmla="*/ 0 w 6347460"/>
                <a:gd name="connsiteY7" fmla="*/ 1559557 h 1559557"/>
                <a:gd name="connsiteX8" fmla="*/ 914400 w 6347460"/>
                <a:gd name="connsiteY8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3108960 w 6347460"/>
                <a:gd name="connsiteY3" fmla="*/ 914400 h 1559557"/>
                <a:gd name="connsiteX4" fmla="*/ 2773680 w 6347460"/>
                <a:gd name="connsiteY4" fmla="*/ 960120 h 1559557"/>
                <a:gd name="connsiteX5" fmla="*/ 1485900 w 6347460"/>
                <a:gd name="connsiteY5" fmla="*/ 1143000 h 1559557"/>
                <a:gd name="connsiteX6" fmla="*/ 716280 w 6347460"/>
                <a:gd name="connsiteY6" fmla="*/ 1082040 h 1559557"/>
                <a:gd name="connsiteX7" fmla="*/ 220980 w 6347460"/>
                <a:gd name="connsiteY7" fmla="*/ 1341120 h 1559557"/>
                <a:gd name="connsiteX8" fmla="*/ 0 w 6347460"/>
                <a:gd name="connsiteY8" fmla="*/ 1559557 h 1559557"/>
                <a:gd name="connsiteX9" fmla="*/ 914400 w 6347460"/>
                <a:gd name="connsiteY9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4191000 w 6347460"/>
                <a:gd name="connsiteY3" fmla="*/ 1539240 h 1559557"/>
                <a:gd name="connsiteX4" fmla="*/ 3108960 w 6347460"/>
                <a:gd name="connsiteY4" fmla="*/ 914400 h 1559557"/>
                <a:gd name="connsiteX5" fmla="*/ 2773680 w 6347460"/>
                <a:gd name="connsiteY5" fmla="*/ 960120 h 1559557"/>
                <a:gd name="connsiteX6" fmla="*/ 1485900 w 6347460"/>
                <a:gd name="connsiteY6" fmla="*/ 1143000 h 1559557"/>
                <a:gd name="connsiteX7" fmla="*/ 716280 w 6347460"/>
                <a:gd name="connsiteY7" fmla="*/ 1082040 h 1559557"/>
                <a:gd name="connsiteX8" fmla="*/ 220980 w 6347460"/>
                <a:gd name="connsiteY8" fmla="*/ 1341120 h 1559557"/>
                <a:gd name="connsiteX9" fmla="*/ 0 w 6347460"/>
                <a:gd name="connsiteY9" fmla="*/ 1559557 h 1559557"/>
                <a:gd name="connsiteX10" fmla="*/ 914400 w 6347460"/>
                <a:gd name="connsiteY10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4732020 w 6347460"/>
                <a:gd name="connsiteY3" fmla="*/ 990600 h 1559557"/>
                <a:gd name="connsiteX4" fmla="*/ 4191000 w 6347460"/>
                <a:gd name="connsiteY4" fmla="*/ 1539240 h 1559557"/>
                <a:gd name="connsiteX5" fmla="*/ 3108960 w 6347460"/>
                <a:gd name="connsiteY5" fmla="*/ 914400 h 1559557"/>
                <a:gd name="connsiteX6" fmla="*/ 2773680 w 6347460"/>
                <a:gd name="connsiteY6" fmla="*/ 960120 h 1559557"/>
                <a:gd name="connsiteX7" fmla="*/ 1485900 w 6347460"/>
                <a:gd name="connsiteY7" fmla="*/ 1143000 h 1559557"/>
                <a:gd name="connsiteX8" fmla="*/ 716280 w 6347460"/>
                <a:gd name="connsiteY8" fmla="*/ 1082040 h 1559557"/>
                <a:gd name="connsiteX9" fmla="*/ 220980 w 6347460"/>
                <a:gd name="connsiteY9" fmla="*/ 1341120 h 1559557"/>
                <a:gd name="connsiteX10" fmla="*/ 0 w 6347460"/>
                <a:gd name="connsiteY10" fmla="*/ 1559557 h 1559557"/>
                <a:gd name="connsiteX11" fmla="*/ 914400 w 6347460"/>
                <a:gd name="connsiteY11" fmla="*/ 0 h 1559557"/>
                <a:gd name="connsiteX0" fmla="*/ 914400 w 6393180"/>
                <a:gd name="connsiteY0" fmla="*/ 0 h 1559557"/>
                <a:gd name="connsiteX1" fmla="*/ 6347460 w 6393180"/>
                <a:gd name="connsiteY1" fmla="*/ 0 h 1559557"/>
                <a:gd name="connsiteX2" fmla="*/ 6393180 w 6393180"/>
                <a:gd name="connsiteY2" fmla="*/ 1338577 h 1559557"/>
                <a:gd name="connsiteX3" fmla="*/ 4732020 w 6393180"/>
                <a:gd name="connsiteY3" fmla="*/ 990600 h 1559557"/>
                <a:gd name="connsiteX4" fmla="*/ 4191000 w 6393180"/>
                <a:gd name="connsiteY4" fmla="*/ 1539240 h 1559557"/>
                <a:gd name="connsiteX5" fmla="*/ 3108960 w 6393180"/>
                <a:gd name="connsiteY5" fmla="*/ 914400 h 1559557"/>
                <a:gd name="connsiteX6" fmla="*/ 2773680 w 6393180"/>
                <a:gd name="connsiteY6" fmla="*/ 960120 h 1559557"/>
                <a:gd name="connsiteX7" fmla="*/ 1485900 w 6393180"/>
                <a:gd name="connsiteY7" fmla="*/ 1143000 h 1559557"/>
                <a:gd name="connsiteX8" fmla="*/ 716280 w 6393180"/>
                <a:gd name="connsiteY8" fmla="*/ 1082040 h 1559557"/>
                <a:gd name="connsiteX9" fmla="*/ 220980 w 6393180"/>
                <a:gd name="connsiteY9" fmla="*/ 1341120 h 1559557"/>
                <a:gd name="connsiteX10" fmla="*/ 0 w 6393180"/>
                <a:gd name="connsiteY10" fmla="*/ 1559557 h 1559557"/>
                <a:gd name="connsiteX11" fmla="*/ 914400 w 6393180"/>
                <a:gd name="connsiteY11" fmla="*/ 0 h 1559557"/>
                <a:gd name="connsiteX0" fmla="*/ 914400 w 6408420"/>
                <a:gd name="connsiteY0" fmla="*/ 0 h 1559557"/>
                <a:gd name="connsiteX1" fmla="*/ 6347460 w 6408420"/>
                <a:gd name="connsiteY1" fmla="*/ 0 h 1559557"/>
                <a:gd name="connsiteX2" fmla="*/ 6408420 w 6408420"/>
                <a:gd name="connsiteY2" fmla="*/ 533400 h 1559557"/>
                <a:gd name="connsiteX3" fmla="*/ 6393180 w 6408420"/>
                <a:gd name="connsiteY3" fmla="*/ 1338577 h 1559557"/>
                <a:gd name="connsiteX4" fmla="*/ 4732020 w 6408420"/>
                <a:gd name="connsiteY4" fmla="*/ 990600 h 1559557"/>
                <a:gd name="connsiteX5" fmla="*/ 4191000 w 6408420"/>
                <a:gd name="connsiteY5" fmla="*/ 1539240 h 1559557"/>
                <a:gd name="connsiteX6" fmla="*/ 3108960 w 6408420"/>
                <a:gd name="connsiteY6" fmla="*/ 914400 h 1559557"/>
                <a:gd name="connsiteX7" fmla="*/ 2773680 w 6408420"/>
                <a:gd name="connsiteY7" fmla="*/ 960120 h 1559557"/>
                <a:gd name="connsiteX8" fmla="*/ 1485900 w 6408420"/>
                <a:gd name="connsiteY8" fmla="*/ 1143000 h 1559557"/>
                <a:gd name="connsiteX9" fmla="*/ 716280 w 6408420"/>
                <a:gd name="connsiteY9" fmla="*/ 1082040 h 1559557"/>
                <a:gd name="connsiteX10" fmla="*/ 220980 w 6408420"/>
                <a:gd name="connsiteY10" fmla="*/ 1341120 h 1559557"/>
                <a:gd name="connsiteX11" fmla="*/ 0 w 6408420"/>
                <a:gd name="connsiteY11" fmla="*/ 1559557 h 1559557"/>
                <a:gd name="connsiteX12" fmla="*/ 914400 w 6408420"/>
                <a:gd name="connsiteY12" fmla="*/ 0 h 1559557"/>
                <a:gd name="connsiteX0" fmla="*/ 914400 w 6408420"/>
                <a:gd name="connsiteY0" fmla="*/ 0 h 1559557"/>
                <a:gd name="connsiteX1" fmla="*/ 5120640 w 6408420"/>
                <a:gd name="connsiteY1" fmla="*/ 160020 h 1559557"/>
                <a:gd name="connsiteX2" fmla="*/ 6408420 w 6408420"/>
                <a:gd name="connsiteY2" fmla="*/ 533400 h 1559557"/>
                <a:gd name="connsiteX3" fmla="*/ 6393180 w 6408420"/>
                <a:gd name="connsiteY3" fmla="*/ 1338577 h 1559557"/>
                <a:gd name="connsiteX4" fmla="*/ 4732020 w 6408420"/>
                <a:gd name="connsiteY4" fmla="*/ 990600 h 1559557"/>
                <a:gd name="connsiteX5" fmla="*/ 4191000 w 6408420"/>
                <a:gd name="connsiteY5" fmla="*/ 1539240 h 1559557"/>
                <a:gd name="connsiteX6" fmla="*/ 3108960 w 6408420"/>
                <a:gd name="connsiteY6" fmla="*/ 914400 h 1559557"/>
                <a:gd name="connsiteX7" fmla="*/ 2773680 w 6408420"/>
                <a:gd name="connsiteY7" fmla="*/ 960120 h 1559557"/>
                <a:gd name="connsiteX8" fmla="*/ 1485900 w 6408420"/>
                <a:gd name="connsiteY8" fmla="*/ 1143000 h 1559557"/>
                <a:gd name="connsiteX9" fmla="*/ 716280 w 6408420"/>
                <a:gd name="connsiteY9" fmla="*/ 1082040 h 1559557"/>
                <a:gd name="connsiteX10" fmla="*/ 220980 w 6408420"/>
                <a:gd name="connsiteY10" fmla="*/ 1341120 h 1559557"/>
                <a:gd name="connsiteX11" fmla="*/ 0 w 6408420"/>
                <a:gd name="connsiteY11" fmla="*/ 1559557 h 1559557"/>
                <a:gd name="connsiteX12" fmla="*/ 914400 w 6408420"/>
                <a:gd name="connsiteY12" fmla="*/ 0 h 1559557"/>
                <a:gd name="connsiteX0" fmla="*/ 914400 w 6408420"/>
                <a:gd name="connsiteY0" fmla="*/ 0 h 1559557"/>
                <a:gd name="connsiteX1" fmla="*/ 3581400 w 6408420"/>
                <a:gd name="connsiteY1" fmla="*/ 167640 h 1559557"/>
                <a:gd name="connsiteX2" fmla="*/ 5120640 w 6408420"/>
                <a:gd name="connsiteY2" fmla="*/ 160020 h 1559557"/>
                <a:gd name="connsiteX3" fmla="*/ 6408420 w 6408420"/>
                <a:gd name="connsiteY3" fmla="*/ 533400 h 1559557"/>
                <a:gd name="connsiteX4" fmla="*/ 6393180 w 6408420"/>
                <a:gd name="connsiteY4" fmla="*/ 1338577 h 1559557"/>
                <a:gd name="connsiteX5" fmla="*/ 4732020 w 6408420"/>
                <a:gd name="connsiteY5" fmla="*/ 990600 h 1559557"/>
                <a:gd name="connsiteX6" fmla="*/ 4191000 w 6408420"/>
                <a:gd name="connsiteY6" fmla="*/ 1539240 h 1559557"/>
                <a:gd name="connsiteX7" fmla="*/ 3108960 w 6408420"/>
                <a:gd name="connsiteY7" fmla="*/ 914400 h 1559557"/>
                <a:gd name="connsiteX8" fmla="*/ 2773680 w 6408420"/>
                <a:gd name="connsiteY8" fmla="*/ 960120 h 1559557"/>
                <a:gd name="connsiteX9" fmla="*/ 1485900 w 6408420"/>
                <a:gd name="connsiteY9" fmla="*/ 1143000 h 1559557"/>
                <a:gd name="connsiteX10" fmla="*/ 716280 w 6408420"/>
                <a:gd name="connsiteY10" fmla="*/ 1082040 h 1559557"/>
                <a:gd name="connsiteX11" fmla="*/ 220980 w 6408420"/>
                <a:gd name="connsiteY11" fmla="*/ 1341120 h 1559557"/>
                <a:gd name="connsiteX12" fmla="*/ 0 w 6408420"/>
                <a:gd name="connsiteY12" fmla="*/ 1559557 h 1559557"/>
                <a:gd name="connsiteX13" fmla="*/ 914400 w 6408420"/>
                <a:gd name="connsiteY13" fmla="*/ 0 h 1559557"/>
                <a:gd name="connsiteX0" fmla="*/ 914400 w 6408420"/>
                <a:gd name="connsiteY0" fmla="*/ 354070 h 1913627"/>
                <a:gd name="connsiteX1" fmla="*/ 2202180 w 6408420"/>
                <a:gd name="connsiteY1" fmla="*/ 3550 h 1913627"/>
                <a:gd name="connsiteX2" fmla="*/ 3581400 w 6408420"/>
                <a:gd name="connsiteY2" fmla="*/ 521710 h 1913627"/>
                <a:gd name="connsiteX3" fmla="*/ 5120640 w 6408420"/>
                <a:gd name="connsiteY3" fmla="*/ 514090 h 1913627"/>
                <a:gd name="connsiteX4" fmla="*/ 6408420 w 6408420"/>
                <a:gd name="connsiteY4" fmla="*/ 887470 h 1913627"/>
                <a:gd name="connsiteX5" fmla="*/ 6393180 w 6408420"/>
                <a:gd name="connsiteY5" fmla="*/ 1692647 h 1913627"/>
                <a:gd name="connsiteX6" fmla="*/ 4732020 w 6408420"/>
                <a:gd name="connsiteY6" fmla="*/ 1344670 h 1913627"/>
                <a:gd name="connsiteX7" fmla="*/ 4191000 w 6408420"/>
                <a:gd name="connsiteY7" fmla="*/ 1893310 h 1913627"/>
                <a:gd name="connsiteX8" fmla="*/ 3108960 w 6408420"/>
                <a:gd name="connsiteY8" fmla="*/ 1268470 h 1913627"/>
                <a:gd name="connsiteX9" fmla="*/ 2773680 w 6408420"/>
                <a:gd name="connsiteY9" fmla="*/ 1314190 h 1913627"/>
                <a:gd name="connsiteX10" fmla="*/ 1485900 w 6408420"/>
                <a:gd name="connsiteY10" fmla="*/ 1497070 h 1913627"/>
                <a:gd name="connsiteX11" fmla="*/ 716280 w 6408420"/>
                <a:gd name="connsiteY11" fmla="*/ 1436110 h 1913627"/>
                <a:gd name="connsiteX12" fmla="*/ 220980 w 6408420"/>
                <a:gd name="connsiteY12" fmla="*/ 1695190 h 1913627"/>
                <a:gd name="connsiteX13" fmla="*/ 0 w 6408420"/>
                <a:gd name="connsiteY13" fmla="*/ 1913627 h 1913627"/>
                <a:gd name="connsiteX14" fmla="*/ 914400 w 6408420"/>
                <a:gd name="connsiteY14" fmla="*/ 354070 h 1913627"/>
                <a:gd name="connsiteX0" fmla="*/ 0 w 6865620"/>
                <a:gd name="connsiteY0" fmla="*/ 1775830 h 1910447"/>
                <a:gd name="connsiteX1" fmla="*/ 2659380 w 6865620"/>
                <a:gd name="connsiteY1" fmla="*/ 370 h 1910447"/>
                <a:gd name="connsiteX2" fmla="*/ 4038600 w 6865620"/>
                <a:gd name="connsiteY2" fmla="*/ 518530 h 1910447"/>
                <a:gd name="connsiteX3" fmla="*/ 5577840 w 6865620"/>
                <a:gd name="connsiteY3" fmla="*/ 510910 h 1910447"/>
                <a:gd name="connsiteX4" fmla="*/ 6865620 w 6865620"/>
                <a:gd name="connsiteY4" fmla="*/ 884290 h 1910447"/>
                <a:gd name="connsiteX5" fmla="*/ 6850380 w 6865620"/>
                <a:gd name="connsiteY5" fmla="*/ 1689467 h 1910447"/>
                <a:gd name="connsiteX6" fmla="*/ 5189220 w 6865620"/>
                <a:gd name="connsiteY6" fmla="*/ 1341490 h 1910447"/>
                <a:gd name="connsiteX7" fmla="*/ 4648200 w 6865620"/>
                <a:gd name="connsiteY7" fmla="*/ 1890130 h 1910447"/>
                <a:gd name="connsiteX8" fmla="*/ 3566160 w 6865620"/>
                <a:gd name="connsiteY8" fmla="*/ 1265290 h 1910447"/>
                <a:gd name="connsiteX9" fmla="*/ 3230880 w 6865620"/>
                <a:gd name="connsiteY9" fmla="*/ 1311010 h 1910447"/>
                <a:gd name="connsiteX10" fmla="*/ 1943100 w 6865620"/>
                <a:gd name="connsiteY10" fmla="*/ 1493890 h 1910447"/>
                <a:gd name="connsiteX11" fmla="*/ 1173480 w 6865620"/>
                <a:gd name="connsiteY11" fmla="*/ 1432930 h 1910447"/>
                <a:gd name="connsiteX12" fmla="*/ 678180 w 6865620"/>
                <a:gd name="connsiteY12" fmla="*/ 1692010 h 1910447"/>
                <a:gd name="connsiteX13" fmla="*/ 457200 w 6865620"/>
                <a:gd name="connsiteY13" fmla="*/ 1910447 h 1910447"/>
                <a:gd name="connsiteX14" fmla="*/ 0 w 6865620"/>
                <a:gd name="connsiteY14" fmla="*/ 1775830 h 1910447"/>
                <a:gd name="connsiteX0" fmla="*/ 47626 w 6913246"/>
                <a:gd name="connsiteY0" fmla="*/ 1797232 h 1931849"/>
                <a:gd name="connsiteX1" fmla="*/ 276226 w 6913246"/>
                <a:gd name="connsiteY1" fmla="*/ 1347652 h 1931849"/>
                <a:gd name="connsiteX2" fmla="*/ 2707006 w 6913246"/>
                <a:gd name="connsiteY2" fmla="*/ 21772 h 1931849"/>
                <a:gd name="connsiteX3" fmla="*/ 4086226 w 6913246"/>
                <a:gd name="connsiteY3" fmla="*/ 539932 h 1931849"/>
                <a:gd name="connsiteX4" fmla="*/ 5625466 w 6913246"/>
                <a:gd name="connsiteY4" fmla="*/ 532312 h 1931849"/>
                <a:gd name="connsiteX5" fmla="*/ 6913246 w 6913246"/>
                <a:gd name="connsiteY5" fmla="*/ 905692 h 1931849"/>
                <a:gd name="connsiteX6" fmla="*/ 6898006 w 6913246"/>
                <a:gd name="connsiteY6" fmla="*/ 1710869 h 1931849"/>
                <a:gd name="connsiteX7" fmla="*/ 5236846 w 6913246"/>
                <a:gd name="connsiteY7" fmla="*/ 1362892 h 1931849"/>
                <a:gd name="connsiteX8" fmla="*/ 4695826 w 6913246"/>
                <a:gd name="connsiteY8" fmla="*/ 1911532 h 1931849"/>
                <a:gd name="connsiteX9" fmla="*/ 3613786 w 6913246"/>
                <a:gd name="connsiteY9" fmla="*/ 1286692 h 1931849"/>
                <a:gd name="connsiteX10" fmla="*/ 3278506 w 6913246"/>
                <a:gd name="connsiteY10" fmla="*/ 1332412 h 1931849"/>
                <a:gd name="connsiteX11" fmla="*/ 1990726 w 6913246"/>
                <a:gd name="connsiteY11" fmla="*/ 1515292 h 1931849"/>
                <a:gd name="connsiteX12" fmla="*/ 1221106 w 6913246"/>
                <a:gd name="connsiteY12" fmla="*/ 1454332 h 1931849"/>
                <a:gd name="connsiteX13" fmla="*/ 725806 w 6913246"/>
                <a:gd name="connsiteY13" fmla="*/ 1713412 h 1931849"/>
                <a:gd name="connsiteX14" fmla="*/ 504826 w 6913246"/>
                <a:gd name="connsiteY14" fmla="*/ 1931849 h 1931849"/>
                <a:gd name="connsiteX15" fmla="*/ 47626 w 6913246"/>
                <a:gd name="connsiteY15" fmla="*/ 1797232 h 1931849"/>
                <a:gd name="connsiteX0" fmla="*/ 47626 w 6913246"/>
                <a:gd name="connsiteY0" fmla="*/ 1781282 h 1915899"/>
                <a:gd name="connsiteX1" fmla="*/ 276226 w 6913246"/>
                <a:gd name="connsiteY1" fmla="*/ 1331702 h 1915899"/>
                <a:gd name="connsiteX2" fmla="*/ 573406 w 6913246"/>
                <a:gd name="connsiteY2" fmla="*/ 630662 h 1915899"/>
                <a:gd name="connsiteX3" fmla="*/ 2707006 w 6913246"/>
                <a:gd name="connsiteY3" fmla="*/ 5822 h 1915899"/>
                <a:gd name="connsiteX4" fmla="*/ 4086226 w 6913246"/>
                <a:gd name="connsiteY4" fmla="*/ 523982 h 1915899"/>
                <a:gd name="connsiteX5" fmla="*/ 5625466 w 6913246"/>
                <a:gd name="connsiteY5" fmla="*/ 516362 h 1915899"/>
                <a:gd name="connsiteX6" fmla="*/ 6913246 w 6913246"/>
                <a:gd name="connsiteY6" fmla="*/ 889742 h 1915899"/>
                <a:gd name="connsiteX7" fmla="*/ 6898006 w 6913246"/>
                <a:gd name="connsiteY7" fmla="*/ 1694919 h 1915899"/>
                <a:gd name="connsiteX8" fmla="*/ 5236846 w 6913246"/>
                <a:gd name="connsiteY8" fmla="*/ 1346942 h 1915899"/>
                <a:gd name="connsiteX9" fmla="*/ 4695826 w 6913246"/>
                <a:gd name="connsiteY9" fmla="*/ 1895582 h 1915899"/>
                <a:gd name="connsiteX10" fmla="*/ 3613786 w 6913246"/>
                <a:gd name="connsiteY10" fmla="*/ 1270742 h 1915899"/>
                <a:gd name="connsiteX11" fmla="*/ 3278506 w 6913246"/>
                <a:gd name="connsiteY11" fmla="*/ 1316462 h 1915899"/>
                <a:gd name="connsiteX12" fmla="*/ 1990726 w 6913246"/>
                <a:gd name="connsiteY12" fmla="*/ 1499342 h 1915899"/>
                <a:gd name="connsiteX13" fmla="*/ 1221106 w 6913246"/>
                <a:gd name="connsiteY13" fmla="*/ 1438382 h 1915899"/>
                <a:gd name="connsiteX14" fmla="*/ 725806 w 6913246"/>
                <a:gd name="connsiteY14" fmla="*/ 1697462 h 1915899"/>
                <a:gd name="connsiteX15" fmla="*/ 504826 w 6913246"/>
                <a:gd name="connsiteY15" fmla="*/ 1915899 h 1915899"/>
                <a:gd name="connsiteX16" fmla="*/ 47626 w 6913246"/>
                <a:gd name="connsiteY16" fmla="*/ 1781282 h 1915899"/>
                <a:gd name="connsiteX0" fmla="*/ 47626 w 6913246"/>
                <a:gd name="connsiteY0" fmla="*/ 1780025 h 1914642"/>
                <a:gd name="connsiteX1" fmla="*/ 276226 w 6913246"/>
                <a:gd name="connsiteY1" fmla="*/ 1330445 h 1914642"/>
                <a:gd name="connsiteX2" fmla="*/ 573406 w 6913246"/>
                <a:gd name="connsiteY2" fmla="*/ 629405 h 1914642"/>
                <a:gd name="connsiteX3" fmla="*/ 1739266 w 6913246"/>
                <a:gd name="connsiteY3" fmla="*/ 408425 h 1914642"/>
                <a:gd name="connsiteX4" fmla="*/ 2707006 w 6913246"/>
                <a:gd name="connsiteY4" fmla="*/ 4565 h 1914642"/>
                <a:gd name="connsiteX5" fmla="*/ 4086226 w 6913246"/>
                <a:gd name="connsiteY5" fmla="*/ 522725 h 1914642"/>
                <a:gd name="connsiteX6" fmla="*/ 5625466 w 6913246"/>
                <a:gd name="connsiteY6" fmla="*/ 515105 h 1914642"/>
                <a:gd name="connsiteX7" fmla="*/ 6913246 w 6913246"/>
                <a:gd name="connsiteY7" fmla="*/ 888485 h 1914642"/>
                <a:gd name="connsiteX8" fmla="*/ 6898006 w 6913246"/>
                <a:gd name="connsiteY8" fmla="*/ 1693662 h 1914642"/>
                <a:gd name="connsiteX9" fmla="*/ 5236846 w 6913246"/>
                <a:gd name="connsiteY9" fmla="*/ 1345685 h 1914642"/>
                <a:gd name="connsiteX10" fmla="*/ 4695826 w 6913246"/>
                <a:gd name="connsiteY10" fmla="*/ 1894325 h 1914642"/>
                <a:gd name="connsiteX11" fmla="*/ 3613786 w 6913246"/>
                <a:gd name="connsiteY11" fmla="*/ 1269485 h 1914642"/>
                <a:gd name="connsiteX12" fmla="*/ 3278506 w 6913246"/>
                <a:gd name="connsiteY12" fmla="*/ 1315205 h 1914642"/>
                <a:gd name="connsiteX13" fmla="*/ 1990726 w 6913246"/>
                <a:gd name="connsiteY13" fmla="*/ 1498085 h 1914642"/>
                <a:gd name="connsiteX14" fmla="*/ 1221106 w 6913246"/>
                <a:gd name="connsiteY14" fmla="*/ 1437125 h 1914642"/>
                <a:gd name="connsiteX15" fmla="*/ 725806 w 6913246"/>
                <a:gd name="connsiteY15" fmla="*/ 1696205 h 1914642"/>
                <a:gd name="connsiteX16" fmla="*/ 504826 w 6913246"/>
                <a:gd name="connsiteY16" fmla="*/ 1914642 h 1914642"/>
                <a:gd name="connsiteX17" fmla="*/ 47626 w 6913246"/>
                <a:gd name="connsiteY17" fmla="*/ 1780025 h 1914642"/>
                <a:gd name="connsiteX0" fmla="*/ 105580 w 6971200"/>
                <a:gd name="connsiteY0" fmla="*/ 1780025 h 1914642"/>
                <a:gd name="connsiteX1" fmla="*/ 334180 w 6971200"/>
                <a:gd name="connsiteY1" fmla="*/ 1330445 h 1914642"/>
                <a:gd name="connsiteX2" fmla="*/ 631360 w 6971200"/>
                <a:gd name="connsiteY2" fmla="*/ 629405 h 1914642"/>
                <a:gd name="connsiteX3" fmla="*/ 1797220 w 6971200"/>
                <a:gd name="connsiteY3" fmla="*/ 408425 h 1914642"/>
                <a:gd name="connsiteX4" fmla="*/ 2764960 w 6971200"/>
                <a:gd name="connsiteY4" fmla="*/ 4565 h 1914642"/>
                <a:gd name="connsiteX5" fmla="*/ 4144180 w 6971200"/>
                <a:gd name="connsiteY5" fmla="*/ 522725 h 1914642"/>
                <a:gd name="connsiteX6" fmla="*/ 5683420 w 6971200"/>
                <a:gd name="connsiteY6" fmla="*/ 515105 h 1914642"/>
                <a:gd name="connsiteX7" fmla="*/ 6971200 w 6971200"/>
                <a:gd name="connsiteY7" fmla="*/ 888485 h 1914642"/>
                <a:gd name="connsiteX8" fmla="*/ 6955960 w 6971200"/>
                <a:gd name="connsiteY8" fmla="*/ 1693662 h 1914642"/>
                <a:gd name="connsiteX9" fmla="*/ 5294800 w 6971200"/>
                <a:gd name="connsiteY9" fmla="*/ 1345685 h 1914642"/>
                <a:gd name="connsiteX10" fmla="*/ 4753780 w 6971200"/>
                <a:gd name="connsiteY10" fmla="*/ 1894325 h 1914642"/>
                <a:gd name="connsiteX11" fmla="*/ 3671740 w 6971200"/>
                <a:gd name="connsiteY11" fmla="*/ 1269485 h 1914642"/>
                <a:gd name="connsiteX12" fmla="*/ 3336460 w 6971200"/>
                <a:gd name="connsiteY12" fmla="*/ 1315205 h 1914642"/>
                <a:gd name="connsiteX13" fmla="*/ 2048680 w 6971200"/>
                <a:gd name="connsiteY13" fmla="*/ 1498085 h 1914642"/>
                <a:gd name="connsiteX14" fmla="*/ 1279060 w 6971200"/>
                <a:gd name="connsiteY14" fmla="*/ 1437125 h 1914642"/>
                <a:gd name="connsiteX15" fmla="*/ 783760 w 6971200"/>
                <a:gd name="connsiteY15" fmla="*/ 1696205 h 1914642"/>
                <a:gd name="connsiteX16" fmla="*/ 562780 w 6971200"/>
                <a:gd name="connsiteY16" fmla="*/ 1914642 h 1914642"/>
                <a:gd name="connsiteX17" fmla="*/ 105580 w 6971200"/>
                <a:gd name="connsiteY17" fmla="*/ 1780025 h 1914642"/>
                <a:gd name="connsiteX0" fmla="*/ 103171 w 6968791"/>
                <a:gd name="connsiteY0" fmla="*/ 1780025 h 1914642"/>
                <a:gd name="connsiteX1" fmla="*/ 331771 w 6968791"/>
                <a:gd name="connsiteY1" fmla="*/ 1330445 h 1914642"/>
                <a:gd name="connsiteX2" fmla="*/ 628951 w 6968791"/>
                <a:gd name="connsiteY2" fmla="*/ 629405 h 1914642"/>
                <a:gd name="connsiteX3" fmla="*/ 1794811 w 6968791"/>
                <a:gd name="connsiteY3" fmla="*/ 408425 h 1914642"/>
                <a:gd name="connsiteX4" fmla="*/ 2762551 w 6968791"/>
                <a:gd name="connsiteY4" fmla="*/ 4565 h 1914642"/>
                <a:gd name="connsiteX5" fmla="*/ 4141771 w 6968791"/>
                <a:gd name="connsiteY5" fmla="*/ 522725 h 1914642"/>
                <a:gd name="connsiteX6" fmla="*/ 5681011 w 6968791"/>
                <a:gd name="connsiteY6" fmla="*/ 515105 h 1914642"/>
                <a:gd name="connsiteX7" fmla="*/ 6968791 w 6968791"/>
                <a:gd name="connsiteY7" fmla="*/ 888485 h 1914642"/>
                <a:gd name="connsiteX8" fmla="*/ 6953551 w 6968791"/>
                <a:gd name="connsiteY8" fmla="*/ 1693662 h 1914642"/>
                <a:gd name="connsiteX9" fmla="*/ 5292391 w 6968791"/>
                <a:gd name="connsiteY9" fmla="*/ 1345685 h 1914642"/>
                <a:gd name="connsiteX10" fmla="*/ 4751371 w 6968791"/>
                <a:gd name="connsiteY10" fmla="*/ 1894325 h 1914642"/>
                <a:gd name="connsiteX11" fmla="*/ 3669331 w 6968791"/>
                <a:gd name="connsiteY11" fmla="*/ 1269485 h 1914642"/>
                <a:gd name="connsiteX12" fmla="*/ 3334051 w 6968791"/>
                <a:gd name="connsiteY12" fmla="*/ 1315205 h 1914642"/>
                <a:gd name="connsiteX13" fmla="*/ 2046271 w 6968791"/>
                <a:gd name="connsiteY13" fmla="*/ 1498085 h 1914642"/>
                <a:gd name="connsiteX14" fmla="*/ 1276651 w 6968791"/>
                <a:gd name="connsiteY14" fmla="*/ 1437125 h 1914642"/>
                <a:gd name="connsiteX15" fmla="*/ 781351 w 6968791"/>
                <a:gd name="connsiteY15" fmla="*/ 1696205 h 1914642"/>
                <a:gd name="connsiteX16" fmla="*/ 560371 w 6968791"/>
                <a:gd name="connsiteY16" fmla="*/ 1914642 h 1914642"/>
                <a:gd name="connsiteX17" fmla="*/ 103171 w 6968791"/>
                <a:gd name="connsiteY17" fmla="*/ 1780025 h 1914642"/>
                <a:gd name="connsiteX0" fmla="*/ 103171 w 6968791"/>
                <a:gd name="connsiteY0" fmla="*/ 1780025 h 1914642"/>
                <a:gd name="connsiteX1" fmla="*/ 331771 w 6968791"/>
                <a:gd name="connsiteY1" fmla="*/ 1330445 h 1914642"/>
                <a:gd name="connsiteX2" fmla="*/ 628951 w 6968791"/>
                <a:gd name="connsiteY2" fmla="*/ 629405 h 1914642"/>
                <a:gd name="connsiteX3" fmla="*/ 1794811 w 6968791"/>
                <a:gd name="connsiteY3" fmla="*/ 408425 h 1914642"/>
                <a:gd name="connsiteX4" fmla="*/ 2762551 w 6968791"/>
                <a:gd name="connsiteY4" fmla="*/ 4565 h 1914642"/>
                <a:gd name="connsiteX5" fmla="*/ 4141771 w 6968791"/>
                <a:gd name="connsiteY5" fmla="*/ 522725 h 1914642"/>
                <a:gd name="connsiteX6" fmla="*/ 5681011 w 6968791"/>
                <a:gd name="connsiteY6" fmla="*/ 515105 h 1914642"/>
                <a:gd name="connsiteX7" fmla="*/ 6968791 w 6968791"/>
                <a:gd name="connsiteY7" fmla="*/ 888485 h 1914642"/>
                <a:gd name="connsiteX8" fmla="*/ 6953551 w 6968791"/>
                <a:gd name="connsiteY8" fmla="*/ 1693662 h 1914642"/>
                <a:gd name="connsiteX9" fmla="*/ 5292391 w 6968791"/>
                <a:gd name="connsiteY9" fmla="*/ 1345685 h 1914642"/>
                <a:gd name="connsiteX10" fmla="*/ 4751371 w 6968791"/>
                <a:gd name="connsiteY10" fmla="*/ 1894325 h 1914642"/>
                <a:gd name="connsiteX11" fmla="*/ 3669331 w 6968791"/>
                <a:gd name="connsiteY11" fmla="*/ 1269485 h 1914642"/>
                <a:gd name="connsiteX12" fmla="*/ 3334051 w 6968791"/>
                <a:gd name="connsiteY12" fmla="*/ 1315205 h 1914642"/>
                <a:gd name="connsiteX13" fmla="*/ 2046271 w 6968791"/>
                <a:gd name="connsiteY13" fmla="*/ 1498085 h 1914642"/>
                <a:gd name="connsiteX14" fmla="*/ 1276651 w 6968791"/>
                <a:gd name="connsiteY14" fmla="*/ 1437125 h 1914642"/>
                <a:gd name="connsiteX15" fmla="*/ 781351 w 6968791"/>
                <a:gd name="connsiteY15" fmla="*/ 1696205 h 1914642"/>
                <a:gd name="connsiteX16" fmla="*/ 560371 w 6968791"/>
                <a:gd name="connsiteY16" fmla="*/ 1914642 h 1914642"/>
                <a:gd name="connsiteX17" fmla="*/ 103171 w 6968791"/>
                <a:gd name="connsiteY17" fmla="*/ 1780025 h 1914642"/>
                <a:gd name="connsiteX0" fmla="*/ 103171 w 6968791"/>
                <a:gd name="connsiteY0" fmla="*/ 1780025 h 1914642"/>
                <a:gd name="connsiteX1" fmla="*/ 331771 w 6968791"/>
                <a:gd name="connsiteY1" fmla="*/ 1330445 h 1914642"/>
                <a:gd name="connsiteX2" fmla="*/ 628951 w 6968791"/>
                <a:gd name="connsiteY2" fmla="*/ 629405 h 1914642"/>
                <a:gd name="connsiteX3" fmla="*/ 1794811 w 6968791"/>
                <a:gd name="connsiteY3" fmla="*/ 408425 h 1914642"/>
                <a:gd name="connsiteX4" fmla="*/ 2762551 w 6968791"/>
                <a:gd name="connsiteY4" fmla="*/ 4565 h 1914642"/>
                <a:gd name="connsiteX5" fmla="*/ 4141771 w 6968791"/>
                <a:gd name="connsiteY5" fmla="*/ 522725 h 1914642"/>
                <a:gd name="connsiteX6" fmla="*/ 5681011 w 6968791"/>
                <a:gd name="connsiteY6" fmla="*/ 515105 h 1914642"/>
                <a:gd name="connsiteX7" fmla="*/ 6968791 w 6968791"/>
                <a:gd name="connsiteY7" fmla="*/ 888485 h 1914642"/>
                <a:gd name="connsiteX8" fmla="*/ 6953551 w 6968791"/>
                <a:gd name="connsiteY8" fmla="*/ 1693662 h 1914642"/>
                <a:gd name="connsiteX9" fmla="*/ 5292391 w 6968791"/>
                <a:gd name="connsiteY9" fmla="*/ 1345685 h 1914642"/>
                <a:gd name="connsiteX10" fmla="*/ 4751371 w 6968791"/>
                <a:gd name="connsiteY10" fmla="*/ 1894325 h 1914642"/>
                <a:gd name="connsiteX11" fmla="*/ 3669331 w 6968791"/>
                <a:gd name="connsiteY11" fmla="*/ 1269485 h 1914642"/>
                <a:gd name="connsiteX12" fmla="*/ 3334051 w 6968791"/>
                <a:gd name="connsiteY12" fmla="*/ 1315205 h 1914642"/>
                <a:gd name="connsiteX13" fmla="*/ 2046271 w 6968791"/>
                <a:gd name="connsiteY13" fmla="*/ 1498085 h 1914642"/>
                <a:gd name="connsiteX14" fmla="*/ 1276651 w 6968791"/>
                <a:gd name="connsiteY14" fmla="*/ 1437125 h 1914642"/>
                <a:gd name="connsiteX15" fmla="*/ 781351 w 6968791"/>
                <a:gd name="connsiteY15" fmla="*/ 1696205 h 1914642"/>
                <a:gd name="connsiteX16" fmla="*/ 560371 w 6968791"/>
                <a:gd name="connsiteY16" fmla="*/ 1914642 h 1914642"/>
                <a:gd name="connsiteX17" fmla="*/ 103171 w 6968791"/>
                <a:gd name="connsiteY17" fmla="*/ 1780025 h 1914642"/>
                <a:gd name="connsiteX0" fmla="*/ 103171 w 6968791"/>
                <a:gd name="connsiteY0" fmla="*/ 1780025 h 1914642"/>
                <a:gd name="connsiteX1" fmla="*/ 331771 w 6968791"/>
                <a:gd name="connsiteY1" fmla="*/ 1330445 h 1914642"/>
                <a:gd name="connsiteX2" fmla="*/ 628951 w 6968791"/>
                <a:gd name="connsiteY2" fmla="*/ 629405 h 1914642"/>
                <a:gd name="connsiteX3" fmla="*/ 1794811 w 6968791"/>
                <a:gd name="connsiteY3" fmla="*/ 408425 h 1914642"/>
                <a:gd name="connsiteX4" fmla="*/ 2762551 w 6968791"/>
                <a:gd name="connsiteY4" fmla="*/ 4565 h 1914642"/>
                <a:gd name="connsiteX5" fmla="*/ 4141771 w 6968791"/>
                <a:gd name="connsiteY5" fmla="*/ 522725 h 1914642"/>
                <a:gd name="connsiteX6" fmla="*/ 5681011 w 6968791"/>
                <a:gd name="connsiteY6" fmla="*/ 515105 h 1914642"/>
                <a:gd name="connsiteX7" fmla="*/ 6968791 w 6968791"/>
                <a:gd name="connsiteY7" fmla="*/ 888485 h 1914642"/>
                <a:gd name="connsiteX8" fmla="*/ 6953551 w 6968791"/>
                <a:gd name="connsiteY8" fmla="*/ 1693662 h 1914642"/>
                <a:gd name="connsiteX9" fmla="*/ 5292391 w 6968791"/>
                <a:gd name="connsiteY9" fmla="*/ 1345685 h 1914642"/>
                <a:gd name="connsiteX10" fmla="*/ 4751371 w 6968791"/>
                <a:gd name="connsiteY10" fmla="*/ 1894325 h 1914642"/>
                <a:gd name="connsiteX11" fmla="*/ 3669331 w 6968791"/>
                <a:gd name="connsiteY11" fmla="*/ 1269485 h 1914642"/>
                <a:gd name="connsiteX12" fmla="*/ 3334051 w 6968791"/>
                <a:gd name="connsiteY12" fmla="*/ 1315205 h 1914642"/>
                <a:gd name="connsiteX13" fmla="*/ 2046271 w 6968791"/>
                <a:gd name="connsiteY13" fmla="*/ 1498085 h 1914642"/>
                <a:gd name="connsiteX14" fmla="*/ 1276651 w 6968791"/>
                <a:gd name="connsiteY14" fmla="*/ 1437125 h 1914642"/>
                <a:gd name="connsiteX15" fmla="*/ 781351 w 6968791"/>
                <a:gd name="connsiteY15" fmla="*/ 1696205 h 1914642"/>
                <a:gd name="connsiteX16" fmla="*/ 560371 w 6968791"/>
                <a:gd name="connsiteY16" fmla="*/ 1914642 h 1914642"/>
                <a:gd name="connsiteX17" fmla="*/ 103171 w 6968791"/>
                <a:gd name="connsiteY17" fmla="*/ 1780025 h 1914642"/>
                <a:gd name="connsiteX0" fmla="*/ 103171 w 6968791"/>
                <a:gd name="connsiteY0" fmla="*/ 1845528 h 1980145"/>
                <a:gd name="connsiteX1" fmla="*/ 331771 w 6968791"/>
                <a:gd name="connsiteY1" fmla="*/ 1395948 h 1980145"/>
                <a:gd name="connsiteX2" fmla="*/ 628951 w 6968791"/>
                <a:gd name="connsiteY2" fmla="*/ 694908 h 1980145"/>
                <a:gd name="connsiteX3" fmla="*/ 1794811 w 6968791"/>
                <a:gd name="connsiteY3" fmla="*/ 473928 h 1980145"/>
                <a:gd name="connsiteX4" fmla="*/ 2762551 w 6968791"/>
                <a:gd name="connsiteY4" fmla="*/ 70068 h 1980145"/>
                <a:gd name="connsiteX5" fmla="*/ 4141771 w 6968791"/>
                <a:gd name="connsiteY5" fmla="*/ 588228 h 1980145"/>
                <a:gd name="connsiteX6" fmla="*/ 5681011 w 6968791"/>
                <a:gd name="connsiteY6" fmla="*/ 580608 h 1980145"/>
                <a:gd name="connsiteX7" fmla="*/ 6968791 w 6968791"/>
                <a:gd name="connsiteY7" fmla="*/ 953988 h 1980145"/>
                <a:gd name="connsiteX8" fmla="*/ 6953551 w 6968791"/>
                <a:gd name="connsiteY8" fmla="*/ 1759165 h 1980145"/>
                <a:gd name="connsiteX9" fmla="*/ 5292391 w 6968791"/>
                <a:gd name="connsiteY9" fmla="*/ 1411188 h 1980145"/>
                <a:gd name="connsiteX10" fmla="*/ 4751371 w 6968791"/>
                <a:gd name="connsiteY10" fmla="*/ 1959828 h 1980145"/>
                <a:gd name="connsiteX11" fmla="*/ 3669331 w 6968791"/>
                <a:gd name="connsiteY11" fmla="*/ 1334988 h 1980145"/>
                <a:gd name="connsiteX12" fmla="*/ 3334051 w 6968791"/>
                <a:gd name="connsiteY12" fmla="*/ 1380708 h 1980145"/>
                <a:gd name="connsiteX13" fmla="*/ 2046271 w 6968791"/>
                <a:gd name="connsiteY13" fmla="*/ 1563588 h 1980145"/>
                <a:gd name="connsiteX14" fmla="*/ 1276651 w 6968791"/>
                <a:gd name="connsiteY14" fmla="*/ 1502628 h 1980145"/>
                <a:gd name="connsiteX15" fmla="*/ 781351 w 6968791"/>
                <a:gd name="connsiteY15" fmla="*/ 1761708 h 1980145"/>
                <a:gd name="connsiteX16" fmla="*/ 560371 w 6968791"/>
                <a:gd name="connsiteY16" fmla="*/ 1980145 h 1980145"/>
                <a:gd name="connsiteX17" fmla="*/ 103171 w 6968791"/>
                <a:gd name="connsiteY17" fmla="*/ 1845528 h 1980145"/>
                <a:gd name="connsiteX0" fmla="*/ 103171 w 6968791"/>
                <a:gd name="connsiteY0" fmla="*/ 1878499 h 2013116"/>
                <a:gd name="connsiteX1" fmla="*/ 331771 w 6968791"/>
                <a:gd name="connsiteY1" fmla="*/ 1428919 h 2013116"/>
                <a:gd name="connsiteX2" fmla="*/ 628951 w 6968791"/>
                <a:gd name="connsiteY2" fmla="*/ 727879 h 2013116"/>
                <a:gd name="connsiteX3" fmla="*/ 1634791 w 6968791"/>
                <a:gd name="connsiteY3" fmla="*/ 453559 h 2013116"/>
                <a:gd name="connsiteX4" fmla="*/ 2762551 w 6968791"/>
                <a:gd name="connsiteY4" fmla="*/ 103039 h 2013116"/>
                <a:gd name="connsiteX5" fmla="*/ 4141771 w 6968791"/>
                <a:gd name="connsiteY5" fmla="*/ 621199 h 2013116"/>
                <a:gd name="connsiteX6" fmla="*/ 5681011 w 6968791"/>
                <a:gd name="connsiteY6" fmla="*/ 613579 h 2013116"/>
                <a:gd name="connsiteX7" fmla="*/ 6968791 w 6968791"/>
                <a:gd name="connsiteY7" fmla="*/ 986959 h 2013116"/>
                <a:gd name="connsiteX8" fmla="*/ 6953551 w 6968791"/>
                <a:gd name="connsiteY8" fmla="*/ 1792136 h 2013116"/>
                <a:gd name="connsiteX9" fmla="*/ 5292391 w 6968791"/>
                <a:gd name="connsiteY9" fmla="*/ 1444159 h 2013116"/>
                <a:gd name="connsiteX10" fmla="*/ 4751371 w 6968791"/>
                <a:gd name="connsiteY10" fmla="*/ 1992799 h 2013116"/>
                <a:gd name="connsiteX11" fmla="*/ 3669331 w 6968791"/>
                <a:gd name="connsiteY11" fmla="*/ 1367959 h 2013116"/>
                <a:gd name="connsiteX12" fmla="*/ 3334051 w 6968791"/>
                <a:gd name="connsiteY12" fmla="*/ 1413679 h 2013116"/>
                <a:gd name="connsiteX13" fmla="*/ 2046271 w 6968791"/>
                <a:gd name="connsiteY13" fmla="*/ 1596559 h 2013116"/>
                <a:gd name="connsiteX14" fmla="*/ 1276651 w 6968791"/>
                <a:gd name="connsiteY14" fmla="*/ 1535599 h 2013116"/>
                <a:gd name="connsiteX15" fmla="*/ 781351 w 6968791"/>
                <a:gd name="connsiteY15" fmla="*/ 1794679 h 2013116"/>
                <a:gd name="connsiteX16" fmla="*/ 560371 w 6968791"/>
                <a:gd name="connsiteY16" fmla="*/ 2013116 h 2013116"/>
                <a:gd name="connsiteX17" fmla="*/ 103171 w 6968791"/>
                <a:gd name="connsiteY17" fmla="*/ 1878499 h 2013116"/>
                <a:gd name="connsiteX0" fmla="*/ 103171 w 6968791"/>
                <a:gd name="connsiteY0" fmla="*/ 1780758 h 1915375"/>
                <a:gd name="connsiteX1" fmla="*/ 331771 w 6968791"/>
                <a:gd name="connsiteY1" fmla="*/ 1331178 h 1915375"/>
                <a:gd name="connsiteX2" fmla="*/ 628951 w 6968791"/>
                <a:gd name="connsiteY2" fmla="*/ 630138 h 1915375"/>
                <a:gd name="connsiteX3" fmla="*/ 1634791 w 6968791"/>
                <a:gd name="connsiteY3" fmla="*/ 355818 h 1915375"/>
                <a:gd name="connsiteX4" fmla="*/ 2762551 w 6968791"/>
                <a:gd name="connsiteY4" fmla="*/ 5298 h 1915375"/>
                <a:gd name="connsiteX5" fmla="*/ 4141771 w 6968791"/>
                <a:gd name="connsiteY5" fmla="*/ 523458 h 1915375"/>
                <a:gd name="connsiteX6" fmla="*/ 5681011 w 6968791"/>
                <a:gd name="connsiteY6" fmla="*/ 515838 h 1915375"/>
                <a:gd name="connsiteX7" fmla="*/ 6968791 w 6968791"/>
                <a:gd name="connsiteY7" fmla="*/ 889218 h 1915375"/>
                <a:gd name="connsiteX8" fmla="*/ 6953551 w 6968791"/>
                <a:gd name="connsiteY8" fmla="*/ 1694395 h 1915375"/>
                <a:gd name="connsiteX9" fmla="*/ 5292391 w 6968791"/>
                <a:gd name="connsiteY9" fmla="*/ 1346418 h 1915375"/>
                <a:gd name="connsiteX10" fmla="*/ 4751371 w 6968791"/>
                <a:gd name="connsiteY10" fmla="*/ 1895058 h 1915375"/>
                <a:gd name="connsiteX11" fmla="*/ 3669331 w 6968791"/>
                <a:gd name="connsiteY11" fmla="*/ 1270218 h 1915375"/>
                <a:gd name="connsiteX12" fmla="*/ 3334051 w 6968791"/>
                <a:gd name="connsiteY12" fmla="*/ 1315938 h 1915375"/>
                <a:gd name="connsiteX13" fmla="*/ 2046271 w 6968791"/>
                <a:gd name="connsiteY13" fmla="*/ 1498818 h 1915375"/>
                <a:gd name="connsiteX14" fmla="*/ 1276651 w 6968791"/>
                <a:gd name="connsiteY14" fmla="*/ 1437858 h 1915375"/>
                <a:gd name="connsiteX15" fmla="*/ 781351 w 6968791"/>
                <a:gd name="connsiteY15" fmla="*/ 1696938 h 1915375"/>
                <a:gd name="connsiteX16" fmla="*/ 560371 w 6968791"/>
                <a:gd name="connsiteY16" fmla="*/ 1915375 h 1915375"/>
                <a:gd name="connsiteX17" fmla="*/ 103171 w 6968791"/>
                <a:gd name="connsiteY17" fmla="*/ 1780758 h 1915375"/>
                <a:gd name="connsiteX0" fmla="*/ 103171 w 6968791"/>
                <a:gd name="connsiteY0" fmla="*/ 1817275 h 1951892"/>
                <a:gd name="connsiteX1" fmla="*/ 331771 w 6968791"/>
                <a:gd name="connsiteY1" fmla="*/ 1367695 h 1951892"/>
                <a:gd name="connsiteX2" fmla="*/ 628951 w 6968791"/>
                <a:gd name="connsiteY2" fmla="*/ 666655 h 1951892"/>
                <a:gd name="connsiteX3" fmla="*/ 1634791 w 6968791"/>
                <a:gd name="connsiteY3" fmla="*/ 392335 h 1951892"/>
                <a:gd name="connsiteX4" fmla="*/ 2762551 w 6968791"/>
                <a:gd name="connsiteY4" fmla="*/ 41815 h 1951892"/>
                <a:gd name="connsiteX5" fmla="*/ 4141771 w 6968791"/>
                <a:gd name="connsiteY5" fmla="*/ 559975 h 1951892"/>
                <a:gd name="connsiteX6" fmla="*/ 5681011 w 6968791"/>
                <a:gd name="connsiteY6" fmla="*/ 552355 h 1951892"/>
                <a:gd name="connsiteX7" fmla="*/ 6968791 w 6968791"/>
                <a:gd name="connsiteY7" fmla="*/ 925735 h 1951892"/>
                <a:gd name="connsiteX8" fmla="*/ 6953551 w 6968791"/>
                <a:gd name="connsiteY8" fmla="*/ 1730912 h 1951892"/>
                <a:gd name="connsiteX9" fmla="*/ 5292391 w 6968791"/>
                <a:gd name="connsiteY9" fmla="*/ 1382935 h 1951892"/>
                <a:gd name="connsiteX10" fmla="*/ 4751371 w 6968791"/>
                <a:gd name="connsiteY10" fmla="*/ 1931575 h 1951892"/>
                <a:gd name="connsiteX11" fmla="*/ 3669331 w 6968791"/>
                <a:gd name="connsiteY11" fmla="*/ 1306735 h 1951892"/>
                <a:gd name="connsiteX12" fmla="*/ 3334051 w 6968791"/>
                <a:gd name="connsiteY12" fmla="*/ 1352455 h 1951892"/>
                <a:gd name="connsiteX13" fmla="*/ 2046271 w 6968791"/>
                <a:gd name="connsiteY13" fmla="*/ 1535335 h 1951892"/>
                <a:gd name="connsiteX14" fmla="*/ 1276651 w 6968791"/>
                <a:gd name="connsiteY14" fmla="*/ 1474375 h 1951892"/>
                <a:gd name="connsiteX15" fmla="*/ 781351 w 6968791"/>
                <a:gd name="connsiteY15" fmla="*/ 1733455 h 1951892"/>
                <a:gd name="connsiteX16" fmla="*/ 560371 w 6968791"/>
                <a:gd name="connsiteY16" fmla="*/ 1951892 h 1951892"/>
                <a:gd name="connsiteX17" fmla="*/ 103171 w 6968791"/>
                <a:gd name="connsiteY17" fmla="*/ 1817275 h 1951892"/>
                <a:gd name="connsiteX0" fmla="*/ 103171 w 6968791"/>
                <a:gd name="connsiteY0" fmla="*/ 1939003 h 2073620"/>
                <a:gd name="connsiteX1" fmla="*/ 331771 w 6968791"/>
                <a:gd name="connsiteY1" fmla="*/ 1489423 h 2073620"/>
                <a:gd name="connsiteX2" fmla="*/ 628951 w 6968791"/>
                <a:gd name="connsiteY2" fmla="*/ 788383 h 2073620"/>
                <a:gd name="connsiteX3" fmla="*/ 1634791 w 6968791"/>
                <a:gd name="connsiteY3" fmla="*/ 514063 h 2073620"/>
                <a:gd name="connsiteX4" fmla="*/ 2762551 w 6968791"/>
                <a:gd name="connsiteY4" fmla="*/ 163543 h 2073620"/>
                <a:gd name="connsiteX5" fmla="*/ 4141771 w 6968791"/>
                <a:gd name="connsiteY5" fmla="*/ 681703 h 2073620"/>
                <a:gd name="connsiteX6" fmla="*/ 5681011 w 6968791"/>
                <a:gd name="connsiteY6" fmla="*/ 674083 h 2073620"/>
                <a:gd name="connsiteX7" fmla="*/ 6968791 w 6968791"/>
                <a:gd name="connsiteY7" fmla="*/ 1047463 h 2073620"/>
                <a:gd name="connsiteX8" fmla="*/ 6953551 w 6968791"/>
                <a:gd name="connsiteY8" fmla="*/ 1852640 h 2073620"/>
                <a:gd name="connsiteX9" fmla="*/ 5292391 w 6968791"/>
                <a:gd name="connsiteY9" fmla="*/ 1504663 h 2073620"/>
                <a:gd name="connsiteX10" fmla="*/ 4751371 w 6968791"/>
                <a:gd name="connsiteY10" fmla="*/ 2053303 h 2073620"/>
                <a:gd name="connsiteX11" fmla="*/ 3669331 w 6968791"/>
                <a:gd name="connsiteY11" fmla="*/ 1428463 h 2073620"/>
                <a:gd name="connsiteX12" fmla="*/ 3334051 w 6968791"/>
                <a:gd name="connsiteY12" fmla="*/ 1474183 h 2073620"/>
                <a:gd name="connsiteX13" fmla="*/ 2046271 w 6968791"/>
                <a:gd name="connsiteY13" fmla="*/ 1657063 h 2073620"/>
                <a:gd name="connsiteX14" fmla="*/ 1276651 w 6968791"/>
                <a:gd name="connsiteY14" fmla="*/ 1596103 h 2073620"/>
                <a:gd name="connsiteX15" fmla="*/ 781351 w 6968791"/>
                <a:gd name="connsiteY15" fmla="*/ 1855183 h 2073620"/>
                <a:gd name="connsiteX16" fmla="*/ 560371 w 6968791"/>
                <a:gd name="connsiteY16" fmla="*/ 2073620 h 2073620"/>
                <a:gd name="connsiteX17" fmla="*/ 103171 w 6968791"/>
                <a:gd name="connsiteY17" fmla="*/ 1939003 h 2073620"/>
                <a:gd name="connsiteX0" fmla="*/ 103171 w 6968791"/>
                <a:gd name="connsiteY0" fmla="*/ 1817276 h 1951893"/>
                <a:gd name="connsiteX1" fmla="*/ 331771 w 6968791"/>
                <a:gd name="connsiteY1" fmla="*/ 1367696 h 1951893"/>
                <a:gd name="connsiteX2" fmla="*/ 628951 w 6968791"/>
                <a:gd name="connsiteY2" fmla="*/ 666656 h 1951893"/>
                <a:gd name="connsiteX3" fmla="*/ 1634791 w 6968791"/>
                <a:gd name="connsiteY3" fmla="*/ 392336 h 1951893"/>
                <a:gd name="connsiteX4" fmla="*/ 1886251 w 6968791"/>
                <a:gd name="connsiteY4" fmla="*/ 377096 h 1951893"/>
                <a:gd name="connsiteX5" fmla="*/ 2762551 w 6968791"/>
                <a:gd name="connsiteY5" fmla="*/ 41816 h 1951893"/>
                <a:gd name="connsiteX6" fmla="*/ 4141771 w 6968791"/>
                <a:gd name="connsiteY6" fmla="*/ 559976 h 1951893"/>
                <a:gd name="connsiteX7" fmla="*/ 5681011 w 6968791"/>
                <a:gd name="connsiteY7" fmla="*/ 552356 h 1951893"/>
                <a:gd name="connsiteX8" fmla="*/ 6968791 w 6968791"/>
                <a:gd name="connsiteY8" fmla="*/ 925736 h 1951893"/>
                <a:gd name="connsiteX9" fmla="*/ 6953551 w 6968791"/>
                <a:gd name="connsiteY9" fmla="*/ 1730913 h 1951893"/>
                <a:gd name="connsiteX10" fmla="*/ 5292391 w 6968791"/>
                <a:gd name="connsiteY10" fmla="*/ 1382936 h 1951893"/>
                <a:gd name="connsiteX11" fmla="*/ 4751371 w 6968791"/>
                <a:gd name="connsiteY11" fmla="*/ 1931576 h 1951893"/>
                <a:gd name="connsiteX12" fmla="*/ 3669331 w 6968791"/>
                <a:gd name="connsiteY12" fmla="*/ 1306736 h 1951893"/>
                <a:gd name="connsiteX13" fmla="*/ 3334051 w 6968791"/>
                <a:gd name="connsiteY13" fmla="*/ 1352456 h 1951893"/>
                <a:gd name="connsiteX14" fmla="*/ 2046271 w 6968791"/>
                <a:gd name="connsiteY14" fmla="*/ 1535336 h 1951893"/>
                <a:gd name="connsiteX15" fmla="*/ 1276651 w 6968791"/>
                <a:gd name="connsiteY15" fmla="*/ 1474376 h 1951893"/>
                <a:gd name="connsiteX16" fmla="*/ 781351 w 6968791"/>
                <a:gd name="connsiteY16" fmla="*/ 1733456 h 1951893"/>
                <a:gd name="connsiteX17" fmla="*/ 560371 w 6968791"/>
                <a:gd name="connsiteY17" fmla="*/ 1951893 h 1951893"/>
                <a:gd name="connsiteX18" fmla="*/ 103171 w 6968791"/>
                <a:gd name="connsiteY18" fmla="*/ 1817276 h 1951893"/>
                <a:gd name="connsiteX0" fmla="*/ 103171 w 6968791"/>
                <a:gd name="connsiteY0" fmla="*/ 1931829 h 2066446"/>
                <a:gd name="connsiteX1" fmla="*/ 331771 w 6968791"/>
                <a:gd name="connsiteY1" fmla="*/ 1482249 h 2066446"/>
                <a:gd name="connsiteX2" fmla="*/ 628951 w 6968791"/>
                <a:gd name="connsiteY2" fmla="*/ 781209 h 2066446"/>
                <a:gd name="connsiteX3" fmla="*/ 1634791 w 6968791"/>
                <a:gd name="connsiteY3" fmla="*/ 506889 h 2066446"/>
                <a:gd name="connsiteX4" fmla="*/ 1886251 w 6968791"/>
                <a:gd name="connsiteY4" fmla="*/ 491649 h 2066446"/>
                <a:gd name="connsiteX5" fmla="*/ 2762551 w 6968791"/>
                <a:gd name="connsiteY5" fmla="*/ 156369 h 2066446"/>
                <a:gd name="connsiteX6" fmla="*/ 4141771 w 6968791"/>
                <a:gd name="connsiteY6" fmla="*/ 674529 h 2066446"/>
                <a:gd name="connsiteX7" fmla="*/ 5681011 w 6968791"/>
                <a:gd name="connsiteY7" fmla="*/ 666909 h 2066446"/>
                <a:gd name="connsiteX8" fmla="*/ 6968791 w 6968791"/>
                <a:gd name="connsiteY8" fmla="*/ 1040289 h 2066446"/>
                <a:gd name="connsiteX9" fmla="*/ 6953551 w 6968791"/>
                <a:gd name="connsiteY9" fmla="*/ 1845466 h 2066446"/>
                <a:gd name="connsiteX10" fmla="*/ 5292391 w 6968791"/>
                <a:gd name="connsiteY10" fmla="*/ 1497489 h 2066446"/>
                <a:gd name="connsiteX11" fmla="*/ 4751371 w 6968791"/>
                <a:gd name="connsiteY11" fmla="*/ 2046129 h 2066446"/>
                <a:gd name="connsiteX12" fmla="*/ 3669331 w 6968791"/>
                <a:gd name="connsiteY12" fmla="*/ 1421289 h 2066446"/>
                <a:gd name="connsiteX13" fmla="*/ 3334051 w 6968791"/>
                <a:gd name="connsiteY13" fmla="*/ 1467009 h 2066446"/>
                <a:gd name="connsiteX14" fmla="*/ 2046271 w 6968791"/>
                <a:gd name="connsiteY14" fmla="*/ 1649889 h 2066446"/>
                <a:gd name="connsiteX15" fmla="*/ 1276651 w 6968791"/>
                <a:gd name="connsiteY15" fmla="*/ 1588929 h 2066446"/>
                <a:gd name="connsiteX16" fmla="*/ 781351 w 6968791"/>
                <a:gd name="connsiteY16" fmla="*/ 1848009 h 2066446"/>
                <a:gd name="connsiteX17" fmla="*/ 560371 w 6968791"/>
                <a:gd name="connsiteY17" fmla="*/ 2066446 h 2066446"/>
                <a:gd name="connsiteX18" fmla="*/ 103171 w 6968791"/>
                <a:gd name="connsiteY18" fmla="*/ 1931829 h 2066446"/>
                <a:gd name="connsiteX0" fmla="*/ 103171 w 6968791"/>
                <a:gd name="connsiteY0" fmla="*/ 1948441 h 2083058"/>
                <a:gd name="connsiteX1" fmla="*/ 331771 w 6968791"/>
                <a:gd name="connsiteY1" fmla="*/ 1498861 h 2083058"/>
                <a:gd name="connsiteX2" fmla="*/ 628951 w 6968791"/>
                <a:gd name="connsiteY2" fmla="*/ 797821 h 2083058"/>
                <a:gd name="connsiteX3" fmla="*/ 1634791 w 6968791"/>
                <a:gd name="connsiteY3" fmla="*/ 523501 h 2083058"/>
                <a:gd name="connsiteX4" fmla="*/ 1886251 w 6968791"/>
                <a:gd name="connsiteY4" fmla="*/ 508261 h 2083058"/>
                <a:gd name="connsiteX5" fmla="*/ 2762551 w 6968791"/>
                <a:gd name="connsiteY5" fmla="*/ 172981 h 2083058"/>
                <a:gd name="connsiteX6" fmla="*/ 4141771 w 6968791"/>
                <a:gd name="connsiteY6" fmla="*/ 691141 h 2083058"/>
                <a:gd name="connsiteX7" fmla="*/ 5681011 w 6968791"/>
                <a:gd name="connsiteY7" fmla="*/ 683521 h 2083058"/>
                <a:gd name="connsiteX8" fmla="*/ 6968791 w 6968791"/>
                <a:gd name="connsiteY8" fmla="*/ 1056901 h 2083058"/>
                <a:gd name="connsiteX9" fmla="*/ 6953551 w 6968791"/>
                <a:gd name="connsiteY9" fmla="*/ 1862078 h 2083058"/>
                <a:gd name="connsiteX10" fmla="*/ 5292391 w 6968791"/>
                <a:gd name="connsiteY10" fmla="*/ 1514101 h 2083058"/>
                <a:gd name="connsiteX11" fmla="*/ 4751371 w 6968791"/>
                <a:gd name="connsiteY11" fmla="*/ 2062741 h 2083058"/>
                <a:gd name="connsiteX12" fmla="*/ 3669331 w 6968791"/>
                <a:gd name="connsiteY12" fmla="*/ 1437901 h 2083058"/>
                <a:gd name="connsiteX13" fmla="*/ 3334051 w 6968791"/>
                <a:gd name="connsiteY13" fmla="*/ 1483621 h 2083058"/>
                <a:gd name="connsiteX14" fmla="*/ 2046271 w 6968791"/>
                <a:gd name="connsiteY14" fmla="*/ 1666501 h 2083058"/>
                <a:gd name="connsiteX15" fmla="*/ 1276651 w 6968791"/>
                <a:gd name="connsiteY15" fmla="*/ 1605541 h 2083058"/>
                <a:gd name="connsiteX16" fmla="*/ 781351 w 6968791"/>
                <a:gd name="connsiteY16" fmla="*/ 1864621 h 2083058"/>
                <a:gd name="connsiteX17" fmla="*/ 560371 w 6968791"/>
                <a:gd name="connsiteY17" fmla="*/ 2083058 h 2083058"/>
                <a:gd name="connsiteX18" fmla="*/ 103171 w 6968791"/>
                <a:gd name="connsiteY18" fmla="*/ 1948441 h 2083058"/>
                <a:gd name="connsiteX0" fmla="*/ 103171 w 6968791"/>
                <a:gd name="connsiteY0" fmla="*/ 1994120 h 2128737"/>
                <a:gd name="connsiteX1" fmla="*/ 331771 w 6968791"/>
                <a:gd name="connsiteY1" fmla="*/ 1544540 h 2128737"/>
                <a:gd name="connsiteX2" fmla="*/ 628951 w 6968791"/>
                <a:gd name="connsiteY2" fmla="*/ 843500 h 2128737"/>
                <a:gd name="connsiteX3" fmla="*/ 1634791 w 6968791"/>
                <a:gd name="connsiteY3" fmla="*/ 569180 h 2128737"/>
                <a:gd name="connsiteX4" fmla="*/ 1985311 w 6968791"/>
                <a:gd name="connsiteY4" fmla="*/ 470120 h 2128737"/>
                <a:gd name="connsiteX5" fmla="*/ 2762551 w 6968791"/>
                <a:gd name="connsiteY5" fmla="*/ 218660 h 2128737"/>
                <a:gd name="connsiteX6" fmla="*/ 4141771 w 6968791"/>
                <a:gd name="connsiteY6" fmla="*/ 736820 h 2128737"/>
                <a:gd name="connsiteX7" fmla="*/ 5681011 w 6968791"/>
                <a:gd name="connsiteY7" fmla="*/ 729200 h 2128737"/>
                <a:gd name="connsiteX8" fmla="*/ 6968791 w 6968791"/>
                <a:gd name="connsiteY8" fmla="*/ 1102580 h 2128737"/>
                <a:gd name="connsiteX9" fmla="*/ 6953551 w 6968791"/>
                <a:gd name="connsiteY9" fmla="*/ 1907757 h 2128737"/>
                <a:gd name="connsiteX10" fmla="*/ 5292391 w 6968791"/>
                <a:gd name="connsiteY10" fmla="*/ 1559780 h 2128737"/>
                <a:gd name="connsiteX11" fmla="*/ 4751371 w 6968791"/>
                <a:gd name="connsiteY11" fmla="*/ 2108420 h 2128737"/>
                <a:gd name="connsiteX12" fmla="*/ 3669331 w 6968791"/>
                <a:gd name="connsiteY12" fmla="*/ 1483580 h 2128737"/>
                <a:gd name="connsiteX13" fmla="*/ 3334051 w 6968791"/>
                <a:gd name="connsiteY13" fmla="*/ 1529300 h 2128737"/>
                <a:gd name="connsiteX14" fmla="*/ 2046271 w 6968791"/>
                <a:gd name="connsiteY14" fmla="*/ 1712180 h 2128737"/>
                <a:gd name="connsiteX15" fmla="*/ 1276651 w 6968791"/>
                <a:gd name="connsiteY15" fmla="*/ 1651220 h 2128737"/>
                <a:gd name="connsiteX16" fmla="*/ 781351 w 6968791"/>
                <a:gd name="connsiteY16" fmla="*/ 1910300 h 2128737"/>
                <a:gd name="connsiteX17" fmla="*/ 560371 w 6968791"/>
                <a:gd name="connsiteY17" fmla="*/ 2128737 h 2128737"/>
                <a:gd name="connsiteX18" fmla="*/ 103171 w 6968791"/>
                <a:gd name="connsiteY18" fmla="*/ 1994120 h 2128737"/>
                <a:gd name="connsiteX0" fmla="*/ 103171 w 6968791"/>
                <a:gd name="connsiteY0" fmla="*/ 1994120 h 2128737"/>
                <a:gd name="connsiteX1" fmla="*/ 331771 w 6968791"/>
                <a:gd name="connsiteY1" fmla="*/ 1544540 h 2128737"/>
                <a:gd name="connsiteX2" fmla="*/ 628951 w 6968791"/>
                <a:gd name="connsiteY2" fmla="*/ 843500 h 2128737"/>
                <a:gd name="connsiteX3" fmla="*/ 1634791 w 6968791"/>
                <a:gd name="connsiteY3" fmla="*/ 569180 h 2128737"/>
                <a:gd name="connsiteX4" fmla="*/ 1985311 w 6968791"/>
                <a:gd name="connsiteY4" fmla="*/ 470120 h 2128737"/>
                <a:gd name="connsiteX5" fmla="*/ 2762551 w 6968791"/>
                <a:gd name="connsiteY5" fmla="*/ 218660 h 2128737"/>
                <a:gd name="connsiteX6" fmla="*/ 4141771 w 6968791"/>
                <a:gd name="connsiteY6" fmla="*/ 736820 h 2128737"/>
                <a:gd name="connsiteX7" fmla="*/ 5681011 w 6968791"/>
                <a:gd name="connsiteY7" fmla="*/ 729200 h 2128737"/>
                <a:gd name="connsiteX8" fmla="*/ 6968791 w 6968791"/>
                <a:gd name="connsiteY8" fmla="*/ 1102580 h 2128737"/>
                <a:gd name="connsiteX9" fmla="*/ 6953551 w 6968791"/>
                <a:gd name="connsiteY9" fmla="*/ 1907757 h 2128737"/>
                <a:gd name="connsiteX10" fmla="*/ 5292391 w 6968791"/>
                <a:gd name="connsiteY10" fmla="*/ 1559780 h 2128737"/>
                <a:gd name="connsiteX11" fmla="*/ 4751371 w 6968791"/>
                <a:gd name="connsiteY11" fmla="*/ 2108420 h 2128737"/>
                <a:gd name="connsiteX12" fmla="*/ 3669331 w 6968791"/>
                <a:gd name="connsiteY12" fmla="*/ 1483580 h 2128737"/>
                <a:gd name="connsiteX13" fmla="*/ 3334051 w 6968791"/>
                <a:gd name="connsiteY13" fmla="*/ 1529300 h 2128737"/>
                <a:gd name="connsiteX14" fmla="*/ 2046271 w 6968791"/>
                <a:gd name="connsiteY14" fmla="*/ 1712180 h 2128737"/>
                <a:gd name="connsiteX15" fmla="*/ 1276651 w 6968791"/>
                <a:gd name="connsiteY15" fmla="*/ 1651220 h 2128737"/>
                <a:gd name="connsiteX16" fmla="*/ 781351 w 6968791"/>
                <a:gd name="connsiteY16" fmla="*/ 1910300 h 2128737"/>
                <a:gd name="connsiteX17" fmla="*/ 560371 w 6968791"/>
                <a:gd name="connsiteY17" fmla="*/ 2128737 h 2128737"/>
                <a:gd name="connsiteX18" fmla="*/ 103171 w 6968791"/>
                <a:gd name="connsiteY18" fmla="*/ 1994120 h 2128737"/>
                <a:gd name="connsiteX0" fmla="*/ 103171 w 6968791"/>
                <a:gd name="connsiteY0" fmla="*/ 1994120 h 2128737"/>
                <a:gd name="connsiteX1" fmla="*/ 331771 w 6968791"/>
                <a:gd name="connsiteY1" fmla="*/ 1544540 h 2128737"/>
                <a:gd name="connsiteX2" fmla="*/ 628951 w 6968791"/>
                <a:gd name="connsiteY2" fmla="*/ 843500 h 2128737"/>
                <a:gd name="connsiteX3" fmla="*/ 1634791 w 6968791"/>
                <a:gd name="connsiteY3" fmla="*/ 569180 h 2128737"/>
                <a:gd name="connsiteX4" fmla="*/ 1985311 w 6968791"/>
                <a:gd name="connsiteY4" fmla="*/ 470120 h 2128737"/>
                <a:gd name="connsiteX5" fmla="*/ 2762551 w 6968791"/>
                <a:gd name="connsiteY5" fmla="*/ 218660 h 2128737"/>
                <a:gd name="connsiteX6" fmla="*/ 4141771 w 6968791"/>
                <a:gd name="connsiteY6" fmla="*/ 736820 h 2128737"/>
                <a:gd name="connsiteX7" fmla="*/ 5681011 w 6968791"/>
                <a:gd name="connsiteY7" fmla="*/ 729200 h 2128737"/>
                <a:gd name="connsiteX8" fmla="*/ 6968791 w 6968791"/>
                <a:gd name="connsiteY8" fmla="*/ 1102580 h 2128737"/>
                <a:gd name="connsiteX9" fmla="*/ 6953551 w 6968791"/>
                <a:gd name="connsiteY9" fmla="*/ 1907757 h 2128737"/>
                <a:gd name="connsiteX10" fmla="*/ 5292391 w 6968791"/>
                <a:gd name="connsiteY10" fmla="*/ 1559780 h 2128737"/>
                <a:gd name="connsiteX11" fmla="*/ 4751371 w 6968791"/>
                <a:gd name="connsiteY11" fmla="*/ 2108420 h 2128737"/>
                <a:gd name="connsiteX12" fmla="*/ 3669331 w 6968791"/>
                <a:gd name="connsiteY12" fmla="*/ 1483580 h 2128737"/>
                <a:gd name="connsiteX13" fmla="*/ 3334051 w 6968791"/>
                <a:gd name="connsiteY13" fmla="*/ 1529300 h 2128737"/>
                <a:gd name="connsiteX14" fmla="*/ 2046271 w 6968791"/>
                <a:gd name="connsiteY14" fmla="*/ 1712180 h 2128737"/>
                <a:gd name="connsiteX15" fmla="*/ 1276651 w 6968791"/>
                <a:gd name="connsiteY15" fmla="*/ 1651220 h 2128737"/>
                <a:gd name="connsiteX16" fmla="*/ 781351 w 6968791"/>
                <a:gd name="connsiteY16" fmla="*/ 1910300 h 2128737"/>
                <a:gd name="connsiteX17" fmla="*/ 560371 w 6968791"/>
                <a:gd name="connsiteY17" fmla="*/ 2128737 h 2128737"/>
                <a:gd name="connsiteX18" fmla="*/ 103171 w 6968791"/>
                <a:gd name="connsiteY18" fmla="*/ 1994120 h 2128737"/>
                <a:gd name="connsiteX0" fmla="*/ 103171 w 6968791"/>
                <a:gd name="connsiteY0" fmla="*/ 1994120 h 2128737"/>
                <a:gd name="connsiteX1" fmla="*/ 331771 w 6968791"/>
                <a:gd name="connsiteY1" fmla="*/ 1544540 h 2128737"/>
                <a:gd name="connsiteX2" fmla="*/ 628951 w 6968791"/>
                <a:gd name="connsiteY2" fmla="*/ 843500 h 2128737"/>
                <a:gd name="connsiteX3" fmla="*/ 1634791 w 6968791"/>
                <a:gd name="connsiteY3" fmla="*/ 569180 h 2128737"/>
                <a:gd name="connsiteX4" fmla="*/ 1985311 w 6968791"/>
                <a:gd name="connsiteY4" fmla="*/ 470120 h 2128737"/>
                <a:gd name="connsiteX5" fmla="*/ 2762551 w 6968791"/>
                <a:gd name="connsiteY5" fmla="*/ 218660 h 2128737"/>
                <a:gd name="connsiteX6" fmla="*/ 4141771 w 6968791"/>
                <a:gd name="connsiteY6" fmla="*/ 736820 h 2128737"/>
                <a:gd name="connsiteX7" fmla="*/ 5681011 w 6968791"/>
                <a:gd name="connsiteY7" fmla="*/ 729200 h 2128737"/>
                <a:gd name="connsiteX8" fmla="*/ 6968791 w 6968791"/>
                <a:gd name="connsiteY8" fmla="*/ 1102580 h 2128737"/>
                <a:gd name="connsiteX9" fmla="*/ 6953551 w 6968791"/>
                <a:gd name="connsiteY9" fmla="*/ 1907757 h 2128737"/>
                <a:gd name="connsiteX10" fmla="*/ 5292391 w 6968791"/>
                <a:gd name="connsiteY10" fmla="*/ 1559780 h 2128737"/>
                <a:gd name="connsiteX11" fmla="*/ 4751371 w 6968791"/>
                <a:gd name="connsiteY11" fmla="*/ 2108420 h 2128737"/>
                <a:gd name="connsiteX12" fmla="*/ 3669331 w 6968791"/>
                <a:gd name="connsiteY12" fmla="*/ 1483580 h 2128737"/>
                <a:gd name="connsiteX13" fmla="*/ 3334051 w 6968791"/>
                <a:gd name="connsiteY13" fmla="*/ 1529300 h 2128737"/>
                <a:gd name="connsiteX14" fmla="*/ 2046271 w 6968791"/>
                <a:gd name="connsiteY14" fmla="*/ 1712180 h 2128737"/>
                <a:gd name="connsiteX15" fmla="*/ 1276651 w 6968791"/>
                <a:gd name="connsiteY15" fmla="*/ 1651220 h 2128737"/>
                <a:gd name="connsiteX16" fmla="*/ 781351 w 6968791"/>
                <a:gd name="connsiteY16" fmla="*/ 1910300 h 2128737"/>
                <a:gd name="connsiteX17" fmla="*/ 560371 w 6968791"/>
                <a:gd name="connsiteY17" fmla="*/ 2128737 h 2128737"/>
                <a:gd name="connsiteX18" fmla="*/ 103171 w 6968791"/>
                <a:gd name="connsiteY18" fmla="*/ 1994120 h 2128737"/>
                <a:gd name="connsiteX0" fmla="*/ 103171 w 6968791"/>
                <a:gd name="connsiteY0" fmla="*/ 1942246 h 2076863"/>
                <a:gd name="connsiteX1" fmla="*/ 331771 w 6968791"/>
                <a:gd name="connsiteY1" fmla="*/ 1492666 h 2076863"/>
                <a:gd name="connsiteX2" fmla="*/ 628951 w 6968791"/>
                <a:gd name="connsiteY2" fmla="*/ 791626 h 2076863"/>
                <a:gd name="connsiteX3" fmla="*/ 1634791 w 6968791"/>
                <a:gd name="connsiteY3" fmla="*/ 517306 h 2076863"/>
                <a:gd name="connsiteX4" fmla="*/ 1985311 w 6968791"/>
                <a:gd name="connsiteY4" fmla="*/ 418246 h 2076863"/>
                <a:gd name="connsiteX5" fmla="*/ 2762551 w 6968791"/>
                <a:gd name="connsiteY5" fmla="*/ 166786 h 2076863"/>
                <a:gd name="connsiteX6" fmla="*/ 4141771 w 6968791"/>
                <a:gd name="connsiteY6" fmla="*/ 684946 h 2076863"/>
                <a:gd name="connsiteX7" fmla="*/ 5681011 w 6968791"/>
                <a:gd name="connsiteY7" fmla="*/ 677326 h 2076863"/>
                <a:gd name="connsiteX8" fmla="*/ 6968791 w 6968791"/>
                <a:gd name="connsiteY8" fmla="*/ 1050706 h 2076863"/>
                <a:gd name="connsiteX9" fmla="*/ 6953551 w 6968791"/>
                <a:gd name="connsiteY9" fmla="*/ 1855883 h 2076863"/>
                <a:gd name="connsiteX10" fmla="*/ 5292391 w 6968791"/>
                <a:gd name="connsiteY10" fmla="*/ 1507906 h 2076863"/>
                <a:gd name="connsiteX11" fmla="*/ 4751371 w 6968791"/>
                <a:gd name="connsiteY11" fmla="*/ 2056546 h 2076863"/>
                <a:gd name="connsiteX12" fmla="*/ 3669331 w 6968791"/>
                <a:gd name="connsiteY12" fmla="*/ 1431706 h 2076863"/>
                <a:gd name="connsiteX13" fmla="*/ 3334051 w 6968791"/>
                <a:gd name="connsiteY13" fmla="*/ 1477426 h 2076863"/>
                <a:gd name="connsiteX14" fmla="*/ 2046271 w 6968791"/>
                <a:gd name="connsiteY14" fmla="*/ 1660306 h 2076863"/>
                <a:gd name="connsiteX15" fmla="*/ 1276651 w 6968791"/>
                <a:gd name="connsiteY15" fmla="*/ 1599346 h 2076863"/>
                <a:gd name="connsiteX16" fmla="*/ 781351 w 6968791"/>
                <a:gd name="connsiteY16" fmla="*/ 1858426 h 2076863"/>
                <a:gd name="connsiteX17" fmla="*/ 560371 w 6968791"/>
                <a:gd name="connsiteY17" fmla="*/ 2076863 h 2076863"/>
                <a:gd name="connsiteX18" fmla="*/ 103171 w 6968791"/>
                <a:gd name="connsiteY18" fmla="*/ 1942246 h 2076863"/>
                <a:gd name="connsiteX0" fmla="*/ 103171 w 6968791"/>
                <a:gd name="connsiteY0" fmla="*/ 1942246 h 2076863"/>
                <a:gd name="connsiteX1" fmla="*/ 331771 w 6968791"/>
                <a:gd name="connsiteY1" fmla="*/ 1492666 h 2076863"/>
                <a:gd name="connsiteX2" fmla="*/ 628951 w 6968791"/>
                <a:gd name="connsiteY2" fmla="*/ 791626 h 2076863"/>
                <a:gd name="connsiteX3" fmla="*/ 1634791 w 6968791"/>
                <a:gd name="connsiteY3" fmla="*/ 517306 h 2076863"/>
                <a:gd name="connsiteX4" fmla="*/ 1985311 w 6968791"/>
                <a:gd name="connsiteY4" fmla="*/ 418246 h 2076863"/>
                <a:gd name="connsiteX5" fmla="*/ 2762551 w 6968791"/>
                <a:gd name="connsiteY5" fmla="*/ 166786 h 2076863"/>
                <a:gd name="connsiteX6" fmla="*/ 3753151 w 6968791"/>
                <a:gd name="connsiteY6" fmla="*/ 403007 h 2076863"/>
                <a:gd name="connsiteX7" fmla="*/ 4141771 w 6968791"/>
                <a:gd name="connsiteY7" fmla="*/ 684946 h 2076863"/>
                <a:gd name="connsiteX8" fmla="*/ 5681011 w 6968791"/>
                <a:gd name="connsiteY8" fmla="*/ 677326 h 2076863"/>
                <a:gd name="connsiteX9" fmla="*/ 6968791 w 6968791"/>
                <a:gd name="connsiteY9" fmla="*/ 1050706 h 2076863"/>
                <a:gd name="connsiteX10" fmla="*/ 6953551 w 6968791"/>
                <a:gd name="connsiteY10" fmla="*/ 1855883 h 2076863"/>
                <a:gd name="connsiteX11" fmla="*/ 5292391 w 6968791"/>
                <a:gd name="connsiteY11" fmla="*/ 1507906 h 2076863"/>
                <a:gd name="connsiteX12" fmla="*/ 4751371 w 6968791"/>
                <a:gd name="connsiteY12" fmla="*/ 2056546 h 2076863"/>
                <a:gd name="connsiteX13" fmla="*/ 3669331 w 6968791"/>
                <a:gd name="connsiteY13" fmla="*/ 1431706 h 2076863"/>
                <a:gd name="connsiteX14" fmla="*/ 3334051 w 6968791"/>
                <a:gd name="connsiteY14" fmla="*/ 1477426 h 2076863"/>
                <a:gd name="connsiteX15" fmla="*/ 2046271 w 6968791"/>
                <a:gd name="connsiteY15" fmla="*/ 1660306 h 2076863"/>
                <a:gd name="connsiteX16" fmla="*/ 1276651 w 6968791"/>
                <a:gd name="connsiteY16" fmla="*/ 1599346 h 2076863"/>
                <a:gd name="connsiteX17" fmla="*/ 781351 w 6968791"/>
                <a:gd name="connsiteY17" fmla="*/ 1858426 h 2076863"/>
                <a:gd name="connsiteX18" fmla="*/ 560371 w 6968791"/>
                <a:gd name="connsiteY18" fmla="*/ 2076863 h 2076863"/>
                <a:gd name="connsiteX19" fmla="*/ 103171 w 6968791"/>
                <a:gd name="connsiteY19" fmla="*/ 1942246 h 2076863"/>
                <a:gd name="connsiteX0" fmla="*/ 103171 w 6968791"/>
                <a:gd name="connsiteY0" fmla="*/ 2063363 h 2197980"/>
                <a:gd name="connsiteX1" fmla="*/ 331771 w 6968791"/>
                <a:gd name="connsiteY1" fmla="*/ 1613783 h 2197980"/>
                <a:gd name="connsiteX2" fmla="*/ 628951 w 6968791"/>
                <a:gd name="connsiteY2" fmla="*/ 912743 h 2197980"/>
                <a:gd name="connsiteX3" fmla="*/ 1634791 w 6968791"/>
                <a:gd name="connsiteY3" fmla="*/ 638423 h 2197980"/>
                <a:gd name="connsiteX4" fmla="*/ 1985311 w 6968791"/>
                <a:gd name="connsiteY4" fmla="*/ 539363 h 2197980"/>
                <a:gd name="connsiteX5" fmla="*/ 2762551 w 6968791"/>
                <a:gd name="connsiteY5" fmla="*/ 287903 h 2197980"/>
                <a:gd name="connsiteX6" fmla="*/ 3753151 w 6968791"/>
                <a:gd name="connsiteY6" fmla="*/ 524124 h 2197980"/>
                <a:gd name="connsiteX7" fmla="*/ 4141771 w 6968791"/>
                <a:gd name="connsiteY7" fmla="*/ 806063 h 2197980"/>
                <a:gd name="connsiteX8" fmla="*/ 5681011 w 6968791"/>
                <a:gd name="connsiteY8" fmla="*/ 798443 h 2197980"/>
                <a:gd name="connsiteX9" fmla="*/ 6968791 w 6968791"/>
                <a:gd name="connsiteY9" fmla="*/ 1171823 h 2197980"/>
                <a:gd name="connsiteX10" fmla="*/ 6953551 w 6968791"/>
                <a:gd name="connsiteY10" fmla="*/ 1977000 h 2197980"/>
                <a:gd name="connsiteX11" fmla="*/ 5292391 w 6968791"/>
                <a:gd name="connsiteY11" fmla="*/ 1629023 h 2197980"/>
                <a:gd name="connsiteX12" fmla="*/ 4751371 w 6968791"/>
                <a:gd name="connsiteY12" fmla="*/ 2177663 h 2197980"/>
                <a:gd name="connsiteX13" fmla="*/ 3669331 w 6968791"/>
                <a:gd name="connsiteY13" fmla="*/ 1552823 h 2197980"/>
                <a:gd name="connsiteX14" fmla="*/ 3334051 w 6968791"/>
                <a:gd name="connsiteY14" fmla="*/ 1598543 h 2197980"/>
                <a:gd name="connsiteX15" fmla="*/ 2046271 w 6968791"/>
                <a:gd name="connsiteY15" fmla="*/ 1781423 h 2197980"/>
                <a:gd name="connsiteX16" fmla="*/ 1276651 w 6968791"/>
                <a:gd name="connsiteY16" fmla="*/ 1720463 h 2197980"/>
                <a:gd name="connsiteX17" fmla="*/ 781351 w 6968791"/>
                <a:gd name="connsiteY17" fmla="*/ 1979543 h 2197980"/>
                <a:gd name="connsiteX18" fmla="*/ 560371 w 6968791"/>
                <a:gd name="connsiteY18" fmla="*/ 2197980 h 2197980"/>
                <a:gd name="connsiteX19" fmla="*/ 103171 w 6968791"/>
                <a:gd name="connsiteY19" fmla="*/ 2063363 h 2197980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5681011 w 6968791"/>
                <a:gd name="connsiteY8" fmla="*/ 973084 h 2372621"/>
                <a:gd name="connsiteX9" fmla="*/ 6968791 w 6968791"/>
                <a:gd name="connsiteY9" fmla="*/ 1346464 h 2372621"/>
                <a:gd name="connsiteX10" fmla="*/ 6953551 w 6968791"/>
                <a:gd name="connsiteY10" fmla="*/ 2151641 h 2372621"/>
                <a:gd name="connsiteX11" fmla="*/ 5292391 w 6968791"/>
                <a:gd name="connsiteY11" fmla="*/ 1803664 h 2372621"/>
                <a:gd name="connsiteX12" fmla="*/ 4751371 w 6968791"/>
                <a:gd name="connsiteY12" fmla="*/ 2352304 h 2372621"/>
                <a:gd name="connsiteX13" fmla="*/ 3669331 w 6968791"/>
                <a:gd name="connsiteY13" fmla="*/ 1727464 h 2372621"/>
                <a:gd name="connsiteX14" fmla="*/ 3334051 w 6968791"/>
                <a:gd name="connsiteY14" fmla="*/ 1773184 h 2372621"/>
                <a:gd name="connsiteX15" fmla="*/ 2046271 w 6968791"/>
                <a:gd name="connsiteY15" fmla="*/ 1956064 h 2372621"/>
                <a:gd name="connsiteX16" fmla="*/ 1276651 w 6968791"/>
                <a:gd name="connsiteY16" fmla="*/ 1895104 h 2372621"/>
                <a:gd name="connsiteX17" fmla="*/ 781351 w 6968791"/>
                <a:gd name="connsiteY17" fmla="*/ 2154184 h 2372621"/>
                <a:gd name="connsiteX18" fmla="*/ 560371 w 6968791"/>
                <a:gd name="connsiteY18" fmla="*/ 2372621 h 2372621"/>
                <a:gd name="connsiteX19" fmla="*/ 103171 w 6968791"/>
                <a:gd name="connsiteY19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5681011 w 6968791"/>
                <a:gd name="connsiteY8" fmla="*/ 973084 h 2372621"/>
                <a:gd name="connsiteX9" fmla="*/ 6968791 w 6968791"/>
                <a:gd name="connsiteY9" fmla="*/ 1346464 h 2372621"/>
                <a:gd name="connsiteX10" fmla="*/ 6953551 w 6968791"/>
                <a:gd name="connsiteY10" fmla="*/ 2151641 h 2372621"/>
                <a:gd name="connsiteX11" fmla="*/ 5292391 w 6968791"/>
                <a:gd name="connsiteY11" fmla="*/ 1803664 h 2372621"/>
                <a:gd name="connsiteX12" fmla="*/ 4751371 w 6968791"/>
                <a:gd name="connsiteY12" fmla="*/ 2352304 h 2372621"/>
                <a:gd name="connsiteX13" fmla="*/ 3669331 w 6968791"/>
                <a:gd name="connsiteY13" fmla="*/ 1727464 h 2372621"/>
                <a:gd name="connsiteX14" fmla="*/ 3334051 w 6968791"/>
                <a:gd name="connsiteY14" fmla="*/ 1773184 h 2372621"/>
                <a:gd name="connsiteX15" fmla="*/ 2046271 w 6968791"/>
                <a:gd name="connsiteY15" fmla="*/ 1956064 h 2372621"/>
                <a:gd name="connsiteX16" fmla="*/ 1276651 w 6968791"/>
                <a:gd name="connsiteY16" fmla="*/ 1895104 h 2372621"/>
                <a:gd name="connsiteX17" fmla="*/ 781351 w 6968791"/>
                <a:gd name="connsiteY17" fmla="*/ 2154184 h 2372621"/>
                <a:gd name="connsiteX18" fmla="*/ 560371 w 6968791"/>
                <a:gd name="connsiteY18" fmla="*/ 2372621 h 2372621"/>
                <a:gd name="connsiteX19" fmla="*/ 103171 w 6968791"/>
                <a:gd name="connsiteY19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8101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8101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8101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8101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6577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6577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93593"/>
                <a:gd name="connsiteY0" fmla="*/ 2238004 h 2372621"/>
                <a:gd name="connsiteX1" fmla="*/ 331771 w 6993593"/>
                <a:gd name="connsiteY1" fmla="*/ 1788424 h 2372621"/>
                <a:gd name="connsiteX2" fmla="*/ 628951 w 6993593"/>
                <a:gd name="connsiteY2" fmla="*/ 1087384 h 2372621"/>
                <a:gd name="connsiteX3" fmla="*/ 1634791 w 6993593"/>
                <a:gd name="connsiteY3" fmla="*/ 813064 h 2372621"/>
                <a:gd name="connsiteX4" fmla="*/ 1985311 w 6993593"/>
                <a:gd name="connsiteY4" fmla="*/ 714004 h 2372621"/>
                <a:gd name="connsiteX5" fmla="*/ 2762551 w 6993593"/>
                <a:gd name="connsiteY5" fmla="*/ 462544 h 2372621"/>
                <a:gd name="connsiteX6" fmla="*/ 3753151 w 6993593"/>
                <a:gd name="connsiteY6" fmla="*/ 698765 h 2372621"/>
                <a:gd name="connsiteX7" fmla="*/ 4141771 w 6993593"/>
                <a:gd name="connsiteY7" fmla="*/ 980704 h 2372621"/>
                <a:gd name="connsiteX8" fmla="*/ 4576111 w 6993593"/>
                <a:gd name="connsiteY8" fmla="*/ 843546 h 2372621"/>
                <a:gd name="connsiteX9" fmla="*/ 5665771 w 6993593"/>
                <a:gd name="connsiteY9" fmla="*/ 973084 h 2372621"/>
                <a:gd name="connsiteX10" fmla="*/ 6968791 w 6993593"/>
                <a:gd name="connsiteY10" fmla="*/ 1346464 h 2372621"/>
                <a:gd name="connsiteX11" fmla="*/ 6953551 w 6993593"/>
                <a:gd name="connsiteY11" fmla="*/ 2151641 h 2372621"/>
                <a:gd name="connsiteX12" fmla="*/ 5292391 w 6993593"/>
                <a:gd name="connsiteY12" fmla="*/ 1803664 h 2372621"/>
                <a:gd name="connsiteX13" fmla="*/ 4751371 w 6993593"/>
                <a:gd name="connsiteY13" fmla="*/ 2352304 h 2372621"/>
                <a:gd name="connsiteX14" fmla="*/ 3669331 w 6993593"/>
                <a:gd name="connsiteY14" fmla="*/ 1727464 h 2372621"/>
                <a:gd name="connsiteX15" fmla="*/ 3334051 w 6993593"/>
                <a:gd name="connsiteY15" fmla="*/ 1773184 h 2372621"/>
                <a:gd name="connsiteX16" fmla="*/ 2046271 w 6993593"/>
                <a:gd name="connsiteY16" fmla="*/ 1956064 h 2372621"/>
                <a:gd name="connsiteX17" fmla="*/ 1276651 w 6993593"/>
                <a:gd name="connsiteY17" fmla="*/ 1895104 h 2372621"/>
                <a:gd name="connsiteX18" fmla="*/ 781351 w 6993593"/>
                <a:gd name="connsiteY18" fmla="*/ 2154184 h 2372621"/>
                <a:gd name="connsiteX19" fmla="*/ 560371 w 6993593"/>
                <a:gd name="connsiteY19" fmla="*/ 2372621 h 2372621"/>
                <a:gd name="connsiteX20" fmla="*/ 103171 w 6993593"/>
                <a:gd name="connsiteY20" fmla="*/ 2238004 h 2372621"/>
                <a:gd name="connsiteX0" fmla="*/ 103171 w 7295630"/>
                <a:gd name="connsiteY0" fmla="*/ 2238004 h 2372621"/>
                <a:gd name="connsiteX1" fmla="*/ 331771 w 7295630"/>
                <a:gd name="connsiteY1" fmla="*/ 1788424 h 2372621"/>
                <a:gd name="connsiteX2" fmla="*/ 628951 w 7295630"/>
                <a:gd name="connsiteY2" fmla="*/ 1087384 h 2372621"/>
                <a:gd name="connsiteX3" fmla="*/ 1634791 w 7295630"/>
                <a:gd name="connsiteY3" fmla="*/ 813064 h 2372621"/>
                <a:gd name="connsiteX4" fmla="*/ 1985311 w 7295630"/>
                <a:gd name="connsiteY4" fmla="*/ 714004 h 2372621"/>
                <a:gd name="connsiteX5" fmla="*/ 2762551 w 7295630"/>
                <a:gd name="connsiteY5" fmla="*/ 462544 h 2372621"/>
                <a:gd name="connsiteX6" fmla="*/ 3753151 w 7295630"/>
                <a:gd name="connsiteY6" fmla="*/ 698765 h 2372621"/>
                <a:gd name="connsiteX7" fmla="*/ 4141771 w 7295630"/>
                <a:gd name="connsiteY7" fmla="*/ 980704 h 2372621"/>
                <a:gd name="connsiteX8" fmla="*/ 4576111 w 7295630"/>
                <a:gd name="connsiteY8" fmla="*/ 843546 h 2372621"/>
                <a:gd name="connsiteX9" fmla="*/ 5665771 w 7295630"/>
                <a:gd name="connsiteY9" fmla="*/ 973084 h 2372621"/>
                <a:gd name="connsiteX10" fmla="*/ 6968791 w 7295630"/>
                <a:gd name="connsiteY10" fmla="*/ 1346464 h 2372621"/>
                <a:gd name="connsiteX11" fmla="*/ 6953551 w 7295630"/>
                <a:gd name="connsiteY11" fmla="*/ 2151641 h 2372621"/>
                <a:gd name="connsiteX12" fmla="*/ 5292391 w 7295630"/>
                <a:gd name="connsiteY12" fmla="*/ 1803664 h 2372621"/>
                <a:gd name="connsiteX13" fmla="*/ 4751371 w 7295630"/>
                <a:gd name="connsiteY13" fmla="*/ 2352304 h 2372621"/>
                <a:gd name="connsiteX14" fmla="*/ 3669331 w 7295630"/>
                <a:gd name="connsiteY14" fmla="*/ 1727464 h 2372621"/>
                <a:gd name="connsiteX15" fmla="*/ 3334051 w 7295630"/>
                <a:gd name="connsiteY15" fmla="*/ 1773184 h 2372621"/>
                <a:gd name="connsiteX16" fmla="*/ 2046271 w 7295630"/>
                <a:gd name="connsiteY16" fmla="*/ 1956064 h 2372621"/>
                <a:gd name="connsiteX17" fmla="*/ 1276651 w 7295630"/>
                <a:gd name="connsiteY17" fmla="*/ 1895104 h 2372621"/>
                <a:gd name="connsiteX18" fmla="*/ 781351 w 7295630"/>
                <a:gd name="connsiteY18" fmla="*/ 2154184 h 2372621"/>
                <a:gd name="connsiteX19" fmla="*/ 560371 w 7295630"/>
                <a:gd name="connsiteY19" fmla="*/ 2372621 h 2372621"/>
                <a:gd name="connsiteX20" fmla="*/ 103171 w 7295630"/>
                <a:gd name="connsiteY20" fmla="*/ 2238004 h 2372621"/>
                <a:gd name="connsiteX0" fmla="*/ 103171 w 7316582"/>
                <a:gd name="connsiteY0" fmla="*/ 2238004 h 2372621"/>
                <a:gd name="connsiteX1" fmla="*/ 331771 w 7316582"/>
                <a:gd name="connsiteY1" fmla="*/ 1788424 h 2372621"/>
                <a:gd name="connsiteX2" fmla="*/ 628951 w 7316582"/>
                <a:gd name="connsiteY2" fmla="*/ 1087384 h 2372621"/>
                <a:gd name="connsiteX3" fmla="*/ 1634791 w 7316582"/>
                <a:gd name="connsiteY3" fmla="*/ 813064 h 2372621"/>
                <a:gd name="connsiteX4" fmla="*/ 1985311 w 7316582"/>
                <a:gd name="connsiteY4" fmla="*/ 714004 h 2372621"/>
                <a:gd name="connsiteX5" fmla="*/ 2762551 w 7316582"/>
                <a:gd name="connsiteY5" fmla="*/ 462544 h 2372621"/>
                <a:gd name="connsiteX6" fmla="*/ 3753151 w 7316582"/>
                <a:gd name="connsiteY6" fmla="*/ 698765 h 2372621"/>
                <a:gd name="connsiteX7" fmla="*/ 4141771 w 7316582"/>
                <a:gd name="connsiteY7" fmla="*/ 980704 h 2372621"/>
                <a:gd name="connsiteX8" fmla="*/ 4576111 w 7316582"/>
                <a:gd name="connsiteY8" fmla="*/ 843546 h 2372621"/>
                <a:gd name="connsiteX9" fmla="*/ 5665771 w 7316582"/>
                <a:gd name="connsiteY9" fmla="*/ 973084 h 2372621"/>
                <a:gd name="connsiteX10" fmla="*/ 6968791 w 7316582"/>
                <a:gd name="connsiteY10" fmla="*/ 1346464 h 2372621"/>
                <a:gd name="connsiteX11" fmla="*/ 6953551 w 7316582"/>
                <a:gd name="connsiteY11" fmla="*/ 2151641 h 2372621"/>
                <a:gd name="connsiteX12" fmla="*/ 5292391 w 7316582"/>
                <a:gd name="connsiteY12" fmla="*/ 1803664 h 2372621"/>
                <a:gd name="connsiteX13" fmla="*/ 4751371 w 7316582"/>
                <a:gd name="connsiteY13" fmla="*/ 2352304 h 2372621"/>
                <a:gd name="connsiteX14" fmla="*/ 3669331 w 7316582"/>
                <a:gd name="connsiteY14" fmla="*/ 1727464 h 2372621"/>
                <a:gd name="connsiteX15" fmla="*/ 3334051 w 7316582"/>
                <a:gd name="connsiteY15" fmla="*/ 1773184 h 2372621"/>
                <a:gd name="connsiteX16" fmla="*/ 2046271 w 7316582"/>
                <a:gd name="connsiteY16" fmla="*/ 1956064 h 2372621"/>
                <a:gd name="connsiteX17" fmla="*/ 1276651 w 7316582"/>
                <a:gd name="connsiteY17" fmla="*/ 1895104 h 2372621"/>
                <a:gd name="connsiteX18" fmla="*/ 781351 w 7316582"/>
                <a:gd name="connsiteY18" fmla="*/ 2154184 h 2372621"/>
                <a:gd name="connsiteX19" fmla="*/ 560371 w 7316582"/>
                <a:gd name="connsiteY19" fmla="*/ 2372621 h 2372621"/>
                <a:gd name="connsiteX20" fmla="*/ 103171 w 7316582"/>
                <a:gd name="connsiteY20" fmla="*/ 2238004 h 2372621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672890 w 7316582"/>
                <a:gd name="connsiteY18" fmla="*/ 1674125 h 2378724"/>
                <a:gd name="connsiteX19" fmla="*/ 1276651 w 7316582"/>
                <a:gd name="connsiteY19" fmla="*/ 1895104 h 2378724"/>
                <a:gd name="connsiteX20" fmla="*/ 781351 w 7316582"/>
                <a:gd name="connsiteY20" fmla="*/ 2154184 h 2378724"/>
                <a:gd name="connsiteX21" fmla="*/ 560371 w 7316582"/>
                <a:gd name="connsiteY21" fmla="*/ 2372621 h 2378724"/>
                <a:gd name="connsiteX22" fmla="*/ 103171 w 7316582"/>
                <a:gd name="connsiteY22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672890 w 7316582"/>
                <a:gd name="connsiteY18" fmla="*/ 1674125 h 2378724"/>
                <a:gd name="connsiteX19" fmla="*/ 1276651 w 7316582"/>
                <a:gd name="connsiteY19" fmla="*/ 1895104 h 2378724"/>
                <a:gd name="connsiteX20" fmla="*/ 781351 w 7316582"/>
                <a:gd name="connsiteY20" fmla="*/ 2154184 h 2378724"/>
                <a:gd name="connsiteX21" fmla="*/ 560371 w 7316582"/>
                <a:gd name="connsiteY21" fmla="*/ 2372621 h 2378724"/>
                <a:gd name="connsiteX22" fmla="*/ 103171 w 7316582"/>
                <a:gd name="connsiteY22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672890 w 7316582"/>
                <a:gd name="connsiteY18" fmla="*/ 1674125 h 2378724"/>
                <a:gd name="connsiteX19" fmla="*/ 1276651 w 7316582"/>
                <a:gd name="connsiteY19" fmla="*/ 1895104 h 2378724"/>
                <a:gd name="connsiteX20" fmla="*/ 781351 w 7316582"/>
                <a:gd name="connsiteY20" fmla="*/ 2154184 h 2378724"/>
                <a:gd name="connsiteX21" fmla="*/ 560371 w 7316582"/>
                <a:gd name="connsiteY21" fmla="*/ 2372621 h 2378724"/>
                <a:gd name="connsiteX22" fmla="*/ 103171 w 7316582"/>
                <a:gd name="connsiteY22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672890 w 7316582"/>
                <a:gd name="connsiteY18" fmla="*/ 1674125 h 2378724"/>
                <a:gd name="connsiteX19" fmla="*/ 1276651 w 7316582"/>
                <a:gd name="connsiteY19" fmla="*/ 1895104 h 2378724"/>
                <a:gd name="connsiteX20" fmla="*/ 781351 w 7316582"/>
                <a:gd name="connsiteY20" fmla="*/ 2154184 h 2378724"/>
                <a:gd name="connsiteX21" fmla="*/ 560371 w 7316582"/>
                <a:gd name="connsiteY21" fmla="*/ 2372621 h 2378724"/>
                <a:gd name="connsiteX22" fmla="*/ 103171 w 7316582"/>
                <a:gd name="connsiteY22" fmla="*/ 2238004 h 2378724"/>
                <a:gd name="connsiteX0" fmla="*/ 103171 w 7316582"/>
                <a:gd name="connsiteY0" fmla="*/ 2238004 h 2442570"/>
                <a:gd name="connsiteX1" fmla="*/ 331771 w 7316582"/>
                <a:gd name="connsiteY1" fmla="*/ 1788424 h 2442570"/>
                <a:gd name="connsiteX2" fmla="*/ 628951 w 7316582"/>
                <a:gd name="connsiteY2" fmla="*/ 1087384 h 2442570"/>
                <a:gd name="connsiteX3" fmla="*/ 1634791 w 7316582"/>
                <a:gd name="connsiteY3" fmla="*/ 813064 h 2442570"/>
                <a:gd name="connsiteX4" fmla="*/ 1985311 w 7316582"/>
                <a:gd name="connsiteY4" fmla="*/ 714004 h 2442570"/>
                <a:gd name="connsiteX5" fmla="*/ 2762551 w 7316582"/>
                <a:gd name="connsiteY5" fmla="*/ 462544 h 2442570"/>
                <a:gd name="connsiteX6" fmla="*/ 3753151 w 7316582"/>
                <a:gd name="connsiteY6" fmla="*/ 698765 h 2442570"/>
                <a:gd name="connsiteX7" fmla="*/ 4141771 w 7316582"/>
                <a:gd name="connsiteY7" fmla="*/ 980704 h 2442570"/>
                <a:gd name="connsiteX8" fmla="*/ 4576111 w 7316582"/>
                <a:gd name="connsiteY8" fmla="*/ 843546 h 2442570"/>
                <a:gd name="connsiteX9" fmla="*/ 5665771 w 7316582"/>
                <a:gd name="connsiteY9" fmla="*/ 973084 h 2442570"/>
                <a:gd name="connsiteX10" fmla="*/ 6968791 w 7316582"/>
                <a:gd name="connsiteY10" fmla="*/ 1346464 h 2442570"/>
                <a:gd name="connsiteX11" fmla="*/ 6953551 w 7316582"/>
                <a:gd name="connsiteY11" fmla="*/ 2151641 h 2442570"/>
                <a:gd name="connsiteX12" fmla="*/ 5292391 w 7316582"/>
                <a:gd name="connsiteY12" fmla="*/ 1803664 h 2442570"/>
                <a:gd name="connsiteX13" fmla="*/ 4751371 w 7316582"/>
                <a:gd name="connsiteY13" fmla="*/ 2352304 h 2442570"/>
                <a:gd name="connsiteX14" fmla="*/ 3661711 w 7316582"/>
                <a:gd name="connsiteY14" fmla="*/ 1727464 h 2442570"/>
                <a:gd name="connsiteX15" fmla="*/ 3334051 w 7316582"/>
                <a:gd name="connsiteY15" fmla="*/ 1773184 h 2442570"/>
                <a:gd name="connsiteX16" fmla="*/ 2412030 w 7316582"/>
                <a:gd name="connsiteY16" fmla="*/ 1521725 h 2442570"/>
                <a:gd name="connsiteX17" fmla="*/ 2046271 w 7316582"/>
                <a:gd name="connsiteY17" fmla="*/ 1956064 h 2442570"/>
                <a:gd name="connsiteX18" fmla="*/ 1672890 w 7316582"/>
                <a:gd name="connsiteY18" fmla="*/ 1674125 h 2442570"/>
                <a:gd name="connsiteX19" fmla="*/ 1276651 w 7316582"/>
                <a:gd name="connsiteY19" fmla="*/ 1895104 h 2442570"/>
                <a:gd name="connsiteX20" fmla="*/ 781351 w 7316582"/>
                <a:gd name="connsiteY20" fmla="*/ 2154184 h 2442570"/>
                <a:gd name="connsiteX21" fmla="*/ 560371 w 7316582"/>
                <a:gd name="connsiteY21" fmla="*/ 2372621 h 2442570"/>
                <a:gd name="connsiteX22" fmla="*/ 49830 w 7316582"/>
                <a:gd name="connsiteY22" fmla="*/ 2436125 h 2442570"/>
                <a:gd name="connsiteX23" fmla="*/ 103171 w 7316582"/>
                <a:gd name="connsiteY23" fmla="*/ 2238004 h 2442570"/>
                <a:gd name="connsiteX0" fmla="*/ 94571 w 7330842"/>
                <a:gd name="connsiteY0" fmla="*/ 2390404 h 2442570"/>
                <a:gd name="connsiteX1" fmla="*/ 346031 w 7330842"/>
                <a:gd name="connsiteY1" fmla="*/ 1788424 h 2442570"/>
                <a:gd name="connsiteX2" fmla="*/ 643211 w 7330842"/>
                <a:gd name="connsiteY2" fmla="*/ 1087384 h 2442570"/>
                <a:gd name="connsiteX3" fmla="*/ 1649051 w 7330842"/>
                <a:gd name="connsiteY3" fmla="*/ 813064 h 2442570"/>
                <a:gd name="connsiteX4" fmla="*/ 1999571 w 7330842"/>
                <a:gd name="connsiteY4" fmla="*/ 714004 h 2442570"/>
                <a:gd name="connsiteX5" fmla="*/ 2776811 w 7330842"/>
                <a:gd name="connsiteY5" fmla="*/ 462544 h 2442570"/>
                <a:gd name="connsiteX6" fmla="*/ 3767411 w 7330842"/>
                <a:gd name="connsiteY6" fmla="*/ 698765 h 2442570"/>
                <a:gd name="connsiteX7" fmla="*/ 4156031 w 7330842"/>
                <a:gd name="connsiteY7" fmla="*/ 980704 h 2442570"/>
                <a:gd name="connsiteX8" fmla="*/ 4590371 w 7330842"/>
                <a:gd name="connsiteY8" fmla="*/ 843546 h 2442570"/>
                <a:gd name="connsiteX9" fmla="*/ 5680031 w 7330842"/>
                <a:gd name="connsiteY9" fmla="*/ 973084 h 2442570"/>
                <a:gd name="connsiteX10" fmla="*/ 6983051 w 7330842"/>
                <a:gd name="connsiteY10" fmla="*/ 1346464 h 2442570"/>
                <a:gd name="connsiteX11" fmla="*/ 6967811 w 7330842"/>
                <a:gd name="connsiteY11" fmla="*/ 2151641 h 2442570"/>
                <a:gd name="connsiteX12" fmla="*/ 5306651 w 7330842"/>
                <a:gd name="connsiteY12" fmla="*/ 1803664 h 2442570"/>
                <a:gd name="connsiteX13" fmla="*/ 4765631 w 7330842"/>
                <a:gd name="connsiteY13" fmla="*/ 2352304 h 2442570"/>
                <a:gd name="connsiteX14" fmla="*/ 3675971 w 7330842"/>
                <a:gd name="connsiteY14" fmla="*/ 1727464 h 2442570"/>
                <a:gd name="connsiteX15" fmla="*/ 3348311 w 7330842"/>
                <a:gd name="connsiteY15" fmla="*/ 1773184 h 2442570"/>
                <a:gd name="connsiteX16" fmla="*/ 2426290 w 7330842"/>
                <a:gd name="connsiteY16" fmla="*/ 1521725 h 2442570"/>
                <a:gd name="connsiteX17" fmla="*/ 2060531 w 7330842"/>
                <a:gd name="connsiteY17" fmla="*/ 1956064 h 2442570"/>
                <a:gd name="connsiteX18" fmla="*/ 1687150 w 7330842"/>
                <a:gd name="connsiteY18" fmla="*/ 1674125 h 2442570"/>
                <a:gd name="connsiteX19" fmla="*/ 1290911 w 7330842"/>
                <a:gd name="connsiteY19" fmla="*/ 1895104 h 2442570"/>
                <a:gd name="connsiteX20" fmla="*/ 795611 w 7330842"/>
                <a:gd name="connsiteY20" fmla="*/ 2154184 h 2442570"/>
                <a:gd name="connsiteX21" fmla="*/ 574631 w 7330842"/>
                <a:gd name="connsiteY21" fmla="*/ 2372621 h 2442570"/>
                <a:gd name="connsiteX22" fmla="*/ 64090 w 7330842"/>
                <a:gd name="connsiteY22" fmla="*/ 2436125 h 2442570"/>
                <a:gd name="connsiteX23" fmla="*/ 94571 w 7330842"/>
                <a:gd name="connsiteY23" fmla="*/ 2390404 h 2442570"/>
                <a:gd name="connsiteX0" fmla="*/ 114320 w 7350591"/>
                <a:gd name="connsiteY0" fmla="*/ 2390404 h 2442570"/>
                <a:gd name="connsiteX1" fmla="*/ 365780 w 7350591"/>
                <a:gd name="connsiteY1" fmla="*/ 1788424 h 2442570"/>
                <a:gd name="connsiteX2" fmla="*/ 662960 w 7350591"/>
                <a:gd name="connsiteY2" fmla="*/ 1087384 h 2442570"/>
                <a:gd name="connsiteX3" fmla="*/ 1668800 w 7350591"/>
                <a:gd name="connsiteY3" fmla="*/ 813064 h 2442570"/>
                <a:gd name="connsiteX4" fmla="*/ 2019320 w 7350591"/>
                <a:gd name="connsiteY4" fmla="*/ 714004 h 2442570"/>
                <a:gd name="connsiteX5" fmla="*/ 2796560 w 7350591"/>
                <a:gd name="connsiteY5" fmla="*/ 462544 h 2442570"/>
                <a:gd name="connsiteX6" fmla="*/ 3787160 w 7350591"/>
                <a:gd name="connsiteY6" fmla="*/ 698765 h 2442570"/>
                <a:gd name="connsiteX7" fmla="*/ 4175780 w 7350591"/>
                <a:gd name="connsiteY7" fmla="*/ 980704 h 2442570"/>
                <a:gd name="connsiteX8" fmla="*/ 4610120 w 7350591"/>
                <a:gd name="connsiteY8" fmla="*/ 843546 h 2442570"/>
                <a:gd name="connsiteX9" fmla="*/ 5699780 w 7350591"/>
                <a:gd name="connsiteY9" fmla="*/ 973084 h 2442570"/>
                <a:gd name="connsiteX10" fmla="*/ 7002800 w 7350591"/>
                <a:gd name="connsiteY10" fmla="*/ 1346464 h 2442570"/>
                <a:gd name="connsiteX11" fmla="*/ 6987560 w 7350591"/>
                <a:gd name="connsiteY11" fmla="*/ 2151641 h 2442570"/>
                <a:gd name="connsiteX12" fmla="*/ 5326400 w 7350591"/>
                <a:gd name="connsiteY12" fmla="*/ 1803664 h 2442570"/>
                <a:gd name="connsiteX13" fmla="*/ 4785380 w 7350591"/>
                <a:gd name="connsiteY13" fmla="*/ 2352304 h 2442570"/>
                <a:gd name="connsiteX14" fmla="*/ 3695720 w 7350591"/>
                <a:gd name="connsiteY14" fmla="*/ 1727464 h 2442570"/>
                <a:gd name="connsiteX15" fmla="*/ 3368060 w 7350591"/>
                <a:gd name="connsiteY15" fmla="*/ 1773184 h 2442570"/>
                <a:gd name="connsiteX16" fmla="*/ 2446039 w 7350591"/>
                <a:gd name="connsiteY16" fmla="*/ 1521725 h 2442570"/>
                <a:gd name="connsiteX17" fmla="*/ 2080280 w 7350591"/>
                <a:gd name="connsiteY17" fmla="*/ 1956064 h 2442570"/>
                <a:gd name="connsiteX18" fmla="*/ 1706899 w 7350591"/>
                <a:gd name="connsiteY18" fmla="*/ 1674125 h 2442570"/>
                <a:gd name="connsiteX19" fmla="*/ 1310660 w 7350591"/>
                <a:gd name="connsiteY19" fmla="*/ 1895104 h 2442570"/>
                <a:gd name="connsiteX20" fmla="*/ 815360 w 7350591"/>
                <a:gd name="connsiteY20" fmla="*/ 2154184 h 2442570"/>
                <a:gd name="connsiteX21" fmla="*/ 594380 w 7350591"/>
                <a:gd name="connsiteY21" fmla="*/ 2372621 h 2442570"/>
                <a:gd name="connsiteX22" fmla="*/ 83839 w 7350591"/>
                <a:gd name="connsiteY22" fmla="*/ 2436125 h 2442570"/>
                <a:gd name="connsiteX23" fmla="*/ 114320 w 7350591"/>
                <a:gd name="connsiteY23" fmla="*/ 2390404 h 244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350591" h="2442570">
                  <a:moveTo>
                    <a:pt x="114320" y="2390404"/>
                  </a:moveTo>
                  <a:cubicBezTo>
                    <a:pt x="-64750" y="2139368"/>
                    <a:pt x="-69830" y="1870974"/>
                    <a:pt x="365780" y="1788424"/>
                  </a:cubicBezTo>
                  <a:cubicBezTo>
                    <a:pt x="134640" y="1587764"/>
                    <a:pt x="113050" y="1026424"/>
                    <a:pt x="662960" y="1087384"/>
                  </a:cubicBezTo>
                  <a:cubicBezTo>
                    <a:pt x="346730" y="698764"/>
                    <a:pt x="1267480" y="-35296"/>
                    <a:pt x="1668800" y="813064"/>
                  </a:cubicBezTo>
                  <a:cubicBezTo>
                    <a:pt x="1828820" y="875294"/>
                    <a:pt x="1838980" y="863864"/>
                    <a:pt x="2019320" y="714004"/>
                  </a:cubicBezTo>
                  <a:cubicBezTo>
                    <a:pt x="2260620" y="38364"/>
                    <a:pt x="2477790" y="359674"/>
                    <a:pt x="2796560" y="462544"/>
                  </a:cubicBezTo>
                  <a:cubicBezTo>
                    <a:pt x="2575580" y="-54346"/>
                    <a:pt x="4105930" y="-332475"/>
                    <a:pt x="3787160" y="698765"/>
                  </a:cubicBezTo>
                  <a:cubicBezTo>
                    <a:pt x="3872250" y="899425"/>
                    <a:pt x="3826530" y="954034"/>
                    <a:pt x="4175780" y="980704"/>
                  </a:cubicBezTo>
                  <a:cubicBezTo>
                    <a:pt x="4356120" y="980705"/>
                    <a:pt x="4452640" y="927365"/>
                    <a:pt x="4610120" y="843546"/>
                  </a:cubicBezTo>
                  <a:cubicBezTo>
                    <a:pt x="5001280" y="231405"/>
                    <a:pt x="5514360" y="731785"/>
                    <a:pt x="5699780" y="973084"/>
                  </a:cubicBezTo>
                  <a:cubicBezTo>
                    <a:pt x="6342400" y="84084"/>
                    <a:pt x="7183140" y="962924"/>
                    <a:pt x="7002800" y="1346464"/>
                  </a:cubicBezTo>
                  <a:cubicBezTo>
                    <a:pt x="7744480" y="1409116"/>
                    <a:pt x="7084080" y="2096609"/>
                    <a:pt x="6987560" y="2151641"/>
                  </a:cubicBezTo>
                  <a:cubicBezTo>
                    <a:pt x="5812810" y="2842521"/>
                    <a:pt x="5685810" y="1729580"/>
                    <a:pt x="5326400" y="1803664"/>
                  </a:cubicBezTo>
                  <a:cubicBezTo>
                    <a:pt x="5035570" y="1862508"/>
                    <a:pt x="4942860" y="2372624"/>
                    <a:pt x="4785380" y="2352304"/>
                  </a:cubicBezTo>
                  <a:cubicBezTo>
                    <a:pt x="4437400" y="2431044"/>
                    <a:pt x="3916700" y="2316744"/>
                    <a:pt x="3695720" y="1727464"/>
                  </a:cubicBezTo>
                  <a:cubicBezTo>
                    <a:pt x="3451880" y="1717304"/>
                    <a:pt x="3510300" y="1738894"/>
                    <a:pt x="3368060" y="1773184"/>
                  </a:cubicBezTo>
                  <a:cubicBezTo>
                    <a:pt x="3036590" y="1500134"/>
                    <a:pt x="2691149" y="1422665"/>
                    <a:pt x="2446039" y="1521725"/>
                  </a:cubicBezTo>
                  <a:cubicBezTo>
                    <a:pt x="2178069" y="1575065"/>
                    <a:pt x="2405400" y="1937014"/>
                    <a:pt x="2080280" y="1956064"/>
                  </a:cubicBezTo>
                  <a:cubicBezTo>
                    <a:pt x="1762780" y="1909074"/>
                    <a:pt x="1835169" y="1684285"/>
                    <a:pt x="1706899" y="1674125"/>
                  </a:cubicBezTo>
                  <a:cubicBezTo>
                    <a:pt x="1273829" y="1564905"/>
                    <a:pt x="1303040" y="1879864"/>
                    <a:pt x="1310660" y="1895104"/>
                  </a:cubicBezTo>
                  <a:cubicBezTo>
                    <a:pt x="1243350" y="1867164"/>
                    <a:pt x="574060" y="1589458"/>
                    <a:pt x="815360" y="2154184"/>
                  </a:cubicBezTo>
                  <a:lnTo>
                    <a:pt x="594380" y="2372621"/>
                  </a:lnTo>
                  <a:cubicBezTo>
                    <a:pt x="462300" y="2335369"/>
                    <a:pt x="215919" y="2473377"/>
                    <a:pt x="83839" y="2436125"/>
                  </a:cubicBezTo>
                  <a:lnTo>
                    <a:pt x="114320" y="2390404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7D743D93-49F3-8630-AAB2-B8F1A705A1FD}"/>
                </a:ext>
              </a:extLst>
            </p:cNvPr>
            <p:cNvSpPr/>
            <p:nvPr/>
          </p:nvSpPr>
          <p:spPr>
            <a:xfrm rot="16200000">
              <a:off x="2467697" y="3843260"/>
              <a:ext cx="1110780" cy="380387"/>
            </a:xfrm>
            <a:prstGeom prst="roundRect">
              <a:avLst>
                <a:gd name="adj" fmla="val 8073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26">
              <a:extLst>
                <a:ext uri="{FF2B5EF4-FFF2-40B4-BE49-F238E27FC236}">
                  <a16:creationId xmlns:a16="http://schemas.microsoft.com/office/drawing/2014/main" id="{C4D38A32-783F-B1D0-A9BB-C3830E4C1F30}"/>
                </a:ext>
              </a:extLst>
            </p:cNvPr>
            <p:cNvSpPr/>
            <p:nvPr/>
          </p:nvSpPr>
          <p:spPr>
            <a:xfrm>
              <a:off x="2663620" y="3130158"/>
              <a:ext cx="718933" cy="444074"/>
            </a:xfrm>
            <a:custGeom>
              <a:avLst/>
              <a:gdLst>
                <a:gd name="connsiteX0" fmla="*/ 0 w 862687"/>
                <a:gd name="connsiteY0" fmla="*/ 455328 h 910656"/>
                <a:gd name="connsiteX1" fmla="*/ 431344 w 862687"/>
                <a:gd name="connsiteY1" fmla="*/ 0 h 910656"/>
                <a:gd name="connsiteX2" fmla="*/ 862688 w 862687"/>
                <a:gd name="connsiteY2" fmla="*/ 455328 h 910656"/>
                <a:gd name="connsiteX3" fmla="*/ 431344 w 862687"/>
                <a:gd name="connsiteY3" fmla="*/ 910656 h 910656"/>
                <a:gd name="connsiteX4" fmla="*/ 0 w 862687"/>
                <a:gd name="connsiteY4" fmla="*/ 455328 h 910656"/>
                <a:gd name="connsiteX0" fmla="*/ 0 w 874678"/>
                <a:gd name="connsiteY0" fmla="*/ 56916 h 512244"/>
                <a:gd name="connsiteX1" fmla="*/ 862688 w 874678"/>
                <a:gd name="connsiteY1" fmla="*/ 56916 h 512244"/>
                <a:gd name="connsiteX2" fmla="*/ 431344 w 874678"/>
                <a:gd name="connsiteY2" fmla="*/ 512244 h 512244"/>
                <a:gd name="connsiteX3" fmla="*/ 0 w 874678"/>
                <a:gd name="connsiteY3" fmla="*/ 56916 h 512244"/>
                <a:gd name="connsiteX0" fmla="*/ 4678 w 746841"/>
                <a:gd name="connsiteY0" fmla="*/ 25802 h 481502"/>
                <a:gd name="connsiteX1" fmla="*/ 734016 w 746841"/>
                <a:gd name="connsiteY1" fmla="*/ 102002 h 481502"/>
                <a:gd name="connsiteX2" fmla="*/ 436022 w 746841"/>
                <a:gd name="connsiteY2" fmla="*/ 481130 h 481502"/>
                <a:gd name="connsiteX3" fmla="*/ 4678 w 746841"/>
                <a:gd name="connsiteY3" fmla="*/ 25802 h 481502"/>
                <a:gd name="connsiteX0" fmla="*/ 5257 w 694694"/>
                <a:gd name="connsiteY0" fmla="*/ 41068 h 444046"/>
                <a:gd name="connsiteX1" fmla="*/ 682207 w 694694"/>
                <a:gd name="connsiteY1" fmla="*/ 64880 h 444046"/>
                <a:gd name="connsiteX2" fmla="*/ 384213 w 694694"/>
                <a:gd name="connsiteY2" fmla="*/ 444008 h 444046"/>
                <a:gd name="connsiteX3" fmla="*/ 5257 w 694694"/>
                <a:gd name="connsiteY3" fmla="*/ 41068 h 444046"/>
                <a:gd name="connsiteX0" fmla="*/ 18690 w 739981"/>
                <a:gd name="connsiteY0" fmla="*/ 41068 h 444046"/>
                <a:gd name="connsiteX1" fmla="*/ 695640 w 739981"/>
                <a:gd name="connsiteY1" fmla="*/ 64880 h 444046"/>
                <a:gd name="connsiteX2" fmla="*/ 397646 w 739981"/>
                <a:gd name="connsiteY2" fmla="*/ 444008 h 444046"/>
                <a:gd name="connsiteX3" fmla="*/ 18690 w 739981"/>
                <a:gd name="connsiteY3" fmla="*/ 41068 h 444046"/>
                <a:gd name="connsiteX0" fmla="*/ 11928 w 718723"/>
                <a:gd name="connsiteY0" fmla="*/ 41068 h 444074"/>
                <a:gd name="connsiteX1" fmla="*/ 688878 w 718723"/>
                <a:gd name="connsiteY1" fmla="*/ 64880 h 444074"/>
                <a:gd name="connsiteX2" fmla="*/ 390884 w 718723"/>
                <a:gd name="connsiteY2" fmla="*/ 444008 h 444074"/>
                <a:gd name="connsiteX3" fmla="*/ 11928 w 718723"/>
                <a:gd name="connsiteY3" fmla="*/ 41068 h 444074"/>
                <a:gd name="connsiteX0" fmla="*/ 18290 w 718933"/>
                <a:gd name="connsiteY0" fmla="*/ 41068 h 444074"/>
                <a:gd name="connsiteX1" fmla="*/ 695240 w 718933"/>
                <a:gd name="connsiteY1" fmla="*/ 64880 h 444074"/>
                <a:gd name="connsiteX2" fmla="*/ 354384 w 718933"/>
                <a:gd name="connsiteY2" fmla="*/ 444008 h 444074"/>
                <a:gd name="connsiteX3" fmla="*/ 18290 w 718933"/>
                <a:gd name="connsiteY3" fmla="*/ 41068 h 44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933" h="444074">
                  <a:moveTo>
                    <a:pt x="18290" y="41068"/>
                  </a:moveTo>
                  <a:cubicBezTo>
                    <a:pt x="75099" y="-22120"/>
                    <a:pt x="623349" y="-11008"/>
                    <a:pt x="695240" y="64880"/>
                  </a:cubicBezTo>
                  <a:cubicBezTo>
                    <a:pt x="767131" y="140768"/>
                    <a:pt x="681521" y="438452"/>
                    <a:pt x="354384" y="444008"/>
                  </a:cubicBezTo>
                  <a:cubicBezTo>
                    <a:pt x="27247" y="449564"/>
                    <a:pt x="-38519" y="104256"/>
                    <a:pt x="18290" y="41068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C0B9CE1-DA5F-6ED9-D33D-BC3C199E289A}"/>
                </a:ext>
              </a:extLst>
            </p:cNvPr>
            <p:cNvGrpSpPr/>
            <p:nvPr/>
          </p:nvGrpSpPr>
          <p:grpSpPr>
            <a:xfrm>
              <a:off x="2465692" y="2983822"/>
              <a:ext cx="2562191" cy="2153758"/>
              <a:chOff x="-213709" y="2314574"/>
              <a:chExt cx="2562191" cy="2153758"/>
            </a:xfrm>
            <a:grpFill/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1129455-AF7F-953E-66D7-E6BC509D6280}"/>
                  </a:ext>
                </a:extLst>
              </p:cNvPr>
              <p:cNvSpPr/>
              <p:nvPr/>
            </p:nvSpPr>
            <p:spPr>
              <a:xfrm rot="16200000">
                <a:off x="1440643" y="2417177"/>
                <a:ext cx="461545" cy="927099"/>
              </a:xfrm>
              <a:custGeom>
                <a:avLst/>
                <a:gdLst>
                  <a:gd name="connsiteX0" fmla="*/ 461545 w 461545"/>
                  <a:gd name="connsiteY0" fmla="*/ 37260 h 927099"/>
                  <a:gd name="connsiteX1" fmla="*/ 461544 w 461545"/>
                  <a:gd name="connsiteY1" fmla="*/ 889843 h 927099"/>
                  <a:gd name="connsiteX2" fmla="*/ 450631 w 461545"/>
                  <a:gd name="connsiteY2" fmla="*/ 916190 h 927099"/>
                  <a:gd name="connsiteX3" fmla="*/ 424294 w 461545"/>
                  <a:gd name="connsiteY3" fmla="*/ 927099 h 927099"/>
                  <a:gd name="connsiteX4" fmla="*/ 37251 w 461545"/>
                  <a:gd name="connsiteY4" fmla="*/ 927099 h 927099"/>
                  <a:gd name="connsiteX5" fmla="*/ 10913 w 461545"/>
                  <a:gd name="connsiteY5" fmla="*/ 916190 h 927099"/>
                  <a:gd name="connsiteX6" fmla="*/ 0 w 461545"/>
                  <a:gd name="connsiteY6" fmla="*/ 889843 h 927099"/>
                  <a:gd name="connsiteX7" fmla="*/ 0 w 461545"/>
                  <a:gd name="connsiteY7" fmla="*/ 37260 h 927099"/>
                  <a:gd name="connsiteX8" fmla="*/ 37261 w 461545"/>
                  <a:gd name="connsiteY8" fmla="*/ 0 h 927099"/>
                  <a:gd name="connsiteX9" fmla="*/ 424285 w 461545"/>
                  <a:gd name="connsiteY9" fmla="*/ 0 h 927099"/>
                  <a:gd name="connsiteX10" fmla="*/ 461545 w 461545"/>
                  <a:gd name="connsiteY10" fmla="*/ 37260 h 927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1545" h="927099">
                    <a:moveTo>
                      <a:pt x="461545" y="37260"/>
                    </a:moveTo>
                    <a:lnTo>
                      <a:pt x="461544" y="889843"/>
                    </a:lnTo>
                    <a:cubicBezTo>
                      <a:pt x="461544" y="900132"/>
                      <a:pt x="457374" y="909447"/>
                      <a:pt x="450631" y="916190"/>
                    </a:cubicBezTo>
                    <a:lnTo>
                      <a:pt x="424294" y="927099"/>
                    </a:lnTo>
                    <a:lnTo>
                      <a:pt x="37251" y="927099"/>
                    </a:lnTo>
                    <a:lnTo>
                      <a:pt x="10913" y="916190"/>
                    </a:lnTo>
                    <a:cubicBezTo>
                      <a:pt x="4171" y="909447"/>
                      <a:pt x="0" y="900132"/>
                      <a:pt x="0" y="889843"/>
                    </a:cubicBezTo>
                    <a:lnTo>
                      <a:pt x="0" y="37260"/>
                    </a:lnTo>
                    <a:cubicBezTo>
                      <a:pt x="0" y="16682"/>
                      <a:pt x="16683" y="0"/>
                      <a:pt x="37261" y="0"/>
                    </a:cubicBezTo>
                    <a:lnTo>
                      <a:pt x="424285" y="0"/>
                    </a:lnTo>
                    <a:cubicBezTo>
                      <a:pt x="444863" y="0"/>
                      <a:pt x="461545" y="16682"/>
                      <a:pt x="461545" y="3726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6D3CF982-9E43-50CA-EDBC-E27EB579DC4C}"/>
                  </a:ext>
                </a:extLst>
              </p:cNvPr>
              <p:cNvSpPr/>
              <p:nvPr/>
            </p:nvSpPr>
            <p:spPr>
              <a:xfrm rot="16200000">
                <a:off x="-9492" y="2110357"/>
                <a:ext cx="2153758" cy="2562191"/>
              </a:xfrm>
              <a:custGeom>
                <a:avLst/>
                <a:gdLst>
                  <a:gd name="connsiteX0" fmla="*/ 2153758 w 2153758"/>
                  <a:gd name="connsiteY0" fmla="*/ 1325542 h 2562191"/>
                  <a:gd name="connsiteX1" fmla="*/ 2153758 w 2153758"/>
                  <a:gd name="connsiteY1" fmla="*/ 2447572 h 2562191"/>
                  <a:gd name="connsiteX2" fmla="*/ 2045735 w 2153758"/>
                  <a:gd name="connsiteY2" fmla="*/ 2555595 h 2562191"/>
                  <a:gd name="connsiteX3" fmla="*/ 1351616 w 2153758"/>
                  <a:gd name="connsiteY3" fmla="*/ 2555595 h 2562191"/>
                  <a:gd name="connsiteX4" fmla="*/ 1351622 w 2153758"/>
                  <a:gd name="connsiteY4" fmla="*/ 2557567 h 2562191"/>
                  <a:gd name="connsiteX5" fmla="*/ 44590 w 2153758"/>
                  <a:gd name="connsiteY5" fmla="*/ 2552285 h 2562191"/>
                  <a:gd name="connsiteX6" fmla="*/ 30822 w 2153758"/>
                  <a:gd name="connsiteY6" fmla="*/ 14260 h 2562191"/>
                  <a:gd name="connsiteX7" fmla="*/ 41415 w 2153758"/>
                  <a:gd name="connsiteY7" fmla="*/ 3667 h 2562191"/>
                  <a:gd name="connsiteX8" fmla="*/ 1326222 w 2153758"/>
                  <a:gd name="connsiteY8" fmla="*/ 271435 h 2562191"/>
                  <a:gd name="connsiteX9" fmla="*/ 1356781 w 2153758"/>
                  <a:gd name="connsiteY9" fmla="*/ 1165660 h 2562191"/>
                  <a:gd name="connsiteX10" fmla="*/ 1356583 w 2153758"/>
                  <a:gd name="connsiteY10" fmla="*/ 1217519 h 2562191"/>
                  <a:gd name="connsiteX11" fmla="*/ 2045735 w 2153758"/>
                  <a:gd name="connsiteY11" fmla="*/ 1217519 h 2562191"/>
                  <a:gd name="connsiteX12" fmla="*/ 2153758 w 2153758"/>
                  <a:gd name="connsiteY12" fmla="*/ 1325542 h 2562191"/>
                  <a:gd name="connsiteX13" fmla="*/ 1818377 w 2153758"/>
                  <a:gd name="connsiteY13" fmla="*/ 1458834 h 2562191"/>
                  <a:gd name="connsiteX14" fmla="*/ 1781117 w 2153758"/>
                  <a:gd name="connsiteY14" fmla="*/ 1421574 h 2562191"/>
                  <a:gd name="connsiteX15" fmla="*/ 1394093 w 2153758"/>
                  <a:gd name="connsiteY15" fmla="*/ 1421574 h 2562191"/>
                  <a:gd name="connsiteX16" fmla="*/ 1356832 w 2153758"/>
                  <a:gd name="connsiteY16" fmla="*/ 1458834 h 2562191"/>
                  <a:gd name="connsiteX17" fmla="*/ 1356832 w 2153758"/>
                  <a:gd name="connsiteY17" fmla="*/ 2311417 h 2562191"/>
                  <a:gd name="connsiteX18" fmla="*/ 1367745 w 2153758"/>
                  <a:gd name="connsiteY18" fmla="*/ 2337764 h 2562191"/>
                  <a:gd name="connsiteX19" fmla="*/ 1394083 w 2153758"/>
                  <a:gd name="connsiteY19" fmla="*/ 2348673 h 2562191"/>
                  <a:gd name="connsiteX20" fmla="*/ 1781126 w 2153758"/>
                  <a:gd name="connsiteY20" fmla="*/ 2348673 h 2562191"/>
                  <a:gd name="connsiteX21" fmla="*/ 1807463 w 2153758"/>
                  <a:gd name="connsiteY21" fmla="*/ 2337764 h 2562191"/>
                  <a:gd name="connsiteX22" fmla="*/ 1818376 w 2153758"/>
                  <a:gd name="connsiteY22" fmla="*/ 2311417 h 2562191"/>
                  <a:gd name="connsiteX23" fmla="*/ 1818377 w 2153758"/>
                  <a:gd name="connsiteY23" fmla="*/ 1458834 h 2562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53758" h="2562191">
                    <a:moveTo>
                      <a:pt x="2153758" y="1325542"/>
                    </a:moveTo>
                    <a:lnTo>
                      <a:pt x="2153758" y="2447572"/>
                    </a:lnTo>
                    <a:cubicBezTo>
                      <a:pt x="2153758" y="2507231"/>
                      <a:pt x="2105394" y="2555595"/>
                      <a:pt x="2045735" y="2555595"/>
                    </a:cubicBezTo>
                    <a:lnTo>
                      <a:pt x="1351616" y="2555595"/>
                    </a:lnTo>
                    <a:lnTo>
                      <a:pt x="1351622" y="2557567"/>
                    </a:lnTo>
                    <a:cubicBezTo>
                      <a:pt x="1087746" y="2570467"/>
                      <a:pt x="264723" y="2552285"/>
                      <a:pt x="44590" y="2552285"/>
                    </a:cubicBezTo>
                    <a:cubicBezTo>
                      <a:pt x="-46955" y="2099827"/>
                      <a:pt x="30822" y="435325"/>
                      <a:pt x="30822" y="14260"/>
                    </a:cubicBezTo>
                    <a:cubicBezTo>
                      <a:pt x="30822" y="8410"/>
                      <a:pt x="35565" y="3667"/>
                      <a:pt x="41415" y="3667"/>
                    </a:cubicBezTo>
                    <a:cubicBezTo>
                      <a:pt x="259432" y="51292"/>
                      <a:pt x="1079279" y="-138340"/>
                      <a:pt x="1326222" y="271435"/>
                    </a:cubicBezTo>
                    <a:cubicBezTo>
                      <a:pt x="1352151" y="315907"/>
                      <a:pt x="1357443" y="699310"/>
                      <a:pt x="1356781" y="1165660"/>
                    </a:cubicBezTo>
                    <a:lnTo>
                      <a:pt x="1356583" y="1217519"/>
                    </a:lnTo>
                    <a:lnTo>
                      <a:pt x="2045735" y="1217519"/>
                    </a:lnTo>
                    <a:cubicBezTo>
                      <a:pt x="2105394" y="1217519"/>
                      <a:pt x="2153758" y="1265883"/>
                      <a:pt x="2153758" y="1325542"/>
                    </a:cubicBezTo>
                    <a:close/>
                    <a:moveTo>
                      <a:pt x="1818377" y="1458834"/>
                    </a:moveTo>
                    <a:cubicBezTo>
                      <a:pt x="1818377" y="1438256"/>
                      <a:pt x="1801695" y="1421574"/>
                      <a:pt x="1781117" y="1421574"/>
                    </a:cubicBezTo>
                    <a:lnTo>
                      <a:pt x="1394093" y="1421574"/>
                    </a:lnTo>
                    <a:cubicBezTo>
                      <a:pt x="1373515" y="1421574"/>
                      <a:pt x="1356832" y="1438256"/>
                      <a:pt x="1356832" y="1458834"/>
                    </a:cubicBezTo>
                    <a:lnTo>
                      <a:pt x="1356832" y="2311417"/>
                    </a:lnTo>
                    <a:cubicBezTo>
                      <a:pt x="1356832" y="2321706"/>
                      <a:pt x="1361003" y="2331021"/>
                      <a:pt x="1367745" y="2337764"/>
                    </a:cubicBezTo>
                    <a:lnTo>
                      <a:pt x="1394083" y="2348673"/>
                    </a:lnTo>
                    <a:lnTo>
                      <a:pt x="1781126" y="2348673"/>
                    </a:lnTo>
                    <a:lnTo>
                      <a:pt x="1807463" y="2337764"/>
                    </a:lnTo>
                    <a:cubicBezTo>
                      <a:pt x="1814206" y="2331021"/>
                      <a:pt x="1818376" y="2321706"/>
                      <a:pt x="1818376" y="2311417"/>
                    </a:cubicBezTo>
                    <a:lnTo>
                      <a:pt x="1818377" y="1458834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8ACD539F-C855-4B28-94FA-950E6C26BF5C}"/>
                  </a:ext>
                </a:extLst>
              </p:cNvPr>
              <p:cNvSpPr/>
              <p:nvPr/>
            </p:nvSpPr>
            <p:spPr>
              <a:xfrm rot="16200000">
                <a:off x="1025020" y="2810472"/>
                <a:ext cx="1296770" cy="927102"/>
              </a:xfrm>
              <a:custGeom>
                <a:avLst/>
                <a:gdLst>
                  <a:gd name="connsiteX0" fmla="*/ 1593850 w 1593850"/>
                  <a:gd name="connsiteY0" fmla="*/ 74846 h 927102"/>
                  <a:gd name="connsiteX1" fmla="*/ 1593850 w 1593850"/>
                  <a:gd name="connsiteY1" fmla="*/ 852257 h 927102"/>
                  <a:gd name="connsiteX2" fmla="*/ 1519005 w 1593850"/>
                  <a:gd name="connsiteY2" fmla="*/ 927102 h 927102"/>
                  <a:gd name="connsiteX3" fmla="*/ 1427595 w 1593850"/>
                  <a:gd name="connsiteY3" fmla="*/ 927102 h 927102"/>
                  <a:gd name="connsiteX4" fmla="*/ 1453932 w 1593850"/>
                  <a:gd name="connsiteY4" fmla="*/ 916193 h 927102"/>
                  <a:gd name="connsiteX5" fmla="*/ 1464845 w 1593850"/>
                  <a:gd name="connsiteY5" fmla="*/ 889846 h 927102"/>
                  <a:gd name="connsiteX6" fmla="*/ 1464846 w 1593850"/>
                  <a:gd name="connsiteY6" fmla="*/ 37263 h 927102"/>
                  <a:gd name="connsiteX7" fmla="*/ 1427586 w 1593850"/>
                  <a:gd name="connsiteY7" fmla="*/ 3 h 927102"/>
                  <a:gd name="connsiteX8" fmla="*/ 1040562 w 1593850"/>
                  <a:gd name="connsiteY8" fmla="*/ 3 h 927102"/>
                  <a:gd name="connsiteX9" fmla="*/ 1003301 w 1593850"/>
                  <a:gd name="connsiteY9" fmla="*/ 37263 h 927102"/>
                  <a:gd name="connsiteX10" fmla="*/ 1003301 w 1593850"/>
                  <a:gd name="connsiteY10" fmla="*/ 889846 h 927102"/>
                  <a:gd name="connsiteX11" fmla="*/ 1014214 w 1593850"/>
                  <a:gd name="connsiteY11" fmla="*/ 916193 h 927102"/>
                  <a:gd name="connsiteX12" fmla="*/ 1040552 w 1593850"/>
                  <a:gd name="connsiteY12" fmla="*/ 927102 h 927102"/>
                  <a:gd name="connsiteX13" fmla="*/ 74845 w 1593850"/>
                  <a:gd name="connsiteY13" fmla="*/ 927101 h 927102"/>
                  <a:gd name="connsiteX14" fmla="*/ 0 w 1593850"/>
                  <a:gd name="connsiteY14" fmla="*/ 852256 h 927102"/>
                  <a:gd name="connsiteX15" fmla="*/ 0 w 1593850"/>
                  <a:gd name="connsiteY15" fmla="*/ 74845 h 927102"/>
                  <a:gd name="connsiteX16" fmla="*/ 74845 w 1593850"/>
                  <a:gd name="connsiteY16" fmla="*/ 0 h 927102"/>
                  <a:gd name="connsiteX17" fmla="*/ 1519006 w 1593850"/>
                  <a:gd name="connsiteY17" fmla="*/ 0 h 927102"/>
                  <a:gd name="connsiteX18" fmla="*/ 1593850 w 1593850"/>
                  <a:gd name="connsiteY18" fmla="*/ 74846 h 92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593850" h="927102">
                    <a:moveTo>
                      <a:pt x="1593850" y="74846"/>
                    </a:moveTo>
                    <a:lnTo>
                      <a:pt x="1593850" y="852257"/>
                    </a:lnTo>
                    <a:cubicBezTo>
                      <a:pt x="1593850" y="893593"/>
                      <a:pt x="1560341" y="927102"/>
                      <a:pt x="1519005" y="927102"/>
                    </a:cubicBezTo>
                    <a:lnTo>
                      <a:pt x="1427595" y="927102"/>
                    </a:lnTo>
                    <a:lnTo>
                      <a:pt x="1453932" y="916193"/>
                    </a:lnTo>
                    <a:cubicBezTo>
                      <a:pt x="1460675" y="909450"/>
                      <a:pt x="1464845" y="900135"/>
                      <a:pt x="1464845" y="889846"/>
                    </a:cubicBezTo>
                    <a:lnTo>
                      <a:pt x="1464846" y="37263"/>
                    </a:lnTo>
                    <a:cubicBezTo>
                      <a:pt x="1464846" y="16685"/>
                      <a:pt x="1448164" y="3"/>
                      <a:pt x="1427586" y="3"/>
                    </a:cubicBezTo>
                    <a:lnTo>
                      <a:pt x="1040562" y="3"/>
                    </a:lnTo>
                    <a:cubicBezTo>
                      <a:pt x="1019984" y="3"/>
                      <a:pt x="1003301" y="16685"/>
                      <a:pt x="1003301" y="37263"/>
                    </a:cubicBezTo>
                    <a:lnTo>
                      <a:pt x="1003301" y="889846"/>
                    </a:lnTo>
                    <a:cubicBezTo>
                      <a:pt x="1003301" y="900135"/>
                      <a:pt x="1007472" y="909450"/>
                      <a:pt x="1014214" y="916193"/>
                    </a:cubicBezTo>
                    <a:lnTo>
                      <a:pt x="1040552" y="927102"/>
                    </a:lnTo>
                    <a:lnTo>
                      <a:pt x="74845" y="927101"/>
                    </a:lnTo>
                    <a:cubicBezTo>
                      <a:pt x="33509" y="927101"/>
                      <a:pt x="0" y="893592"/>
                      <a:pt x="0" y="852256"/>
                    </a:cubicBezTo>
                    <a:lnTo>
                      <a:pt x="0" y="74845"/>
                    </a:lnTo>
                    <a:cubicBezTo>
                      <a:pt x="0" y="33509"/>
                      <a:pt x="33509" y="0"/>
                      <a:pt x="74845" y="0"/>
                    </a:cubicBezTo>
                    <a:lnTo>
                      <a:pt x="1519006" y="0"/>
                    </a:lnTo>
                    <a:cubicBezTo>
                      <a:pt x="1560342" y="0"/>
                      <a:pt x="1593851" y="33510"/>
                      <a:pt x="1593850" y="74846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F6E45A77-2013-EBEA-0803-D6C220794471}"/>
                </a:ext>
              </a:extLst>
            </p:cNvPr>
            <p:cNvSpPr/>
            <p:nvPr/>
          </p:nvSpPr>
          <p:spPr>
            <a:xfrm rot="21411363">
              <a:off x="7332097" y="4951571"/>
              <a:ext cx="525844" cy="160548"/>
            </a:xfrm>
            <a:prstGeom prst="roundRect">
              <a:avLst>
                <a:gd name="adj" fmla="val 33113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55A27C81-AF9F-47E3-BFA3-D2FB00522E20}"/>
                </a:ext>
              </a:extLst>
            </p:cNvPr>
            <p:cNvSpPr/>
            <p:nvPr/>
          </p:nvSpPr>
          <p:spPr>
            <a:xfrm>
              <a:off x="7708900" y="3949700"/>
              <a:ext cx="2120900" cy="1219200"/>
            </a:xfrm>
            <a:prstGeom prst="roundRect">
              <a:avLst>
                <a:gd name="adj" fmla="val 8542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3443A59E-27F3-DEB3-1DD4-9DC381D4244C}"/>
                </a:ext>
              </a:extLst>
            </p:cNvPr>
            <p:cNvSpPr/>
            <p:nvPr/>
          </p:nvSpPr>
          <p:spPr>
            <a:xfrm>
              <a:off x="5285597" y="3949700"/>
              <a:ext cx="2120900" cy="1219200"/>
            </a:xfrm>
            <a:prstGeom prst="roundRect">
              <a:avLst>
                <a:gd name="adj" fmla="val 8073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: Rounded Corners 62">
              <a:extLst>
                <a:ext uri="{FF2B5EF4-FFF2-40B4-BE49-F238E27FC236}">
                  <a16:creationId xmlns:a16="http://schemas.microsoft.com/office/drawing/2014/main" id="{D8B10C95-21E9-7157-69A1-4413B0E5B0F4}"/>
                </a:ext>
              </a:extLst>
            </p:cNvPr>
            <p:cNvSpPr/>
            <p:nvPr/>
          </p:nvSpPr>
          <p:spPr>
            <a:xfrm rot="16200000">
              <a:off x="4162443" y="2276246"/>
              <a:ext cx="366564" cy="1575916"/>
            </a:xfrm>
            <a:custGeom>
              <a:avLst/>
              <a:gdLst>
                <a:gd name="connsiteX0" fmla="*/ 0 w 266474"/>
                <a:gd name="connsiteY0" fmla="*/ 21512 h 1524755"/>
                <a:gd name="connsiteX1" fmla="*/ 21512 w 266474"/>
                <a:gd name="connsiteY1" fmla="*/ 0 h 1524755"/>
                <a:gd name="connsiteX2" fmla="*/ 244962 w 266474"/>
                <a:gd name="connsiteY2" fmla="*/ 0 h 1524755"/>
                <a:gd name="connsiteX3" fmla="*/ 266474 w 266474"/>
                <a:gd name="connsiteY3" fmla="*/ 21512 h 1524755"/>
                <a:gd name="connsiteX4" fmla="*/ 266474 w 266474"/>
                <a:gd name="connsiteY4" fmla="*/ 1503243 h 1524755"/>
                <a:gd name="connsiteX5" fmla="*/ 244962 w 266474"/>
                <a:gd name="connsiteY5" fmla="*/ 1524755 h 1524755"/>
                <a:gd name="connsiteX6" fmla="*/ 21512 w 266474"/>
                <a:gd name="connsiteY6" fmla="*/ 1524755 h 1524755"/>
                <a:gd name="connsiteX7" fmla="*/ 0 w 266474"/>
                <a:gd name="connsiteY7" fmla="*/ 1503243 h 1524755"/>
                <a:gd name="connsiteX8" fmla="*/ 0 w 266474"/>
                <a:gd name="connsiteY8" fmla="*/ 21512 h 1524755"/>
                <a:gd name="connsiteX0" fmla="*/ 0 w 266474"/>
                <a:gd name="connsiteY0" fmla="*/ 41619 h 1544862"/>
                <a:gd name="connsiteX1" fmla="*/ 21512 w 266474"/>
                <a:gd name="connsiteY1" fmla="*/ 20107 h 1544862"/>
                <a:gd name="connsiteX2" fmla="*/ 244962 w 266474"/>
                <a:gd name="connsiteY2" fmla="*/ 20107 h 1544862"/>
                <a:gd name="connsiteX3" fmla="*/ 266474 w 266474"/>
                <a:gd name="connsiteY3" fmla="*/ 41619 h 1544862"/>
                <a:gd name="connsiteX4" fmla="*/ 266474 w 266474"/>
                <a:gd name="connsiteY4" fmla="*/ 1523350 h 1544862"/>
                <a:gd name="connsiteX5" fmla="*/ 244962 w 266474"/>
                <a:gd name="connsiteY5" fmla="*/ 1544862 h 1544862"/>
                <a:gd name="connsiteX6" fmla="*/ 21512 w 266474"/>
                <a:gd name="connsiteY6" fmla="*/ 1544862 h 1544862"/>
                <a:gd name="connsiteX7" fmla="*/ 0 w 266474"/>
                <a:gd name="connsiteY7" fmla="*/ 1523350 h 1544862"/>
                <a:gd name="connsiteX8" fmla="*/ 0 w 266474"/>
                <a:gd name="connsiteY8" fmla="*/ 41619 h 1544862"/>
                <a:gd name="connsiteX0" fmla="*/ 0 w 266474"/>
                <a:gd name="connsiteY0" fmla="*/ 50332 h 1553575"/>
                <a:gd name="connsiteX1" fmla="*/ 21512 w 266474"/>
                <a:gd name="connsiteY1" fmla="*/ 28820 h 1553575"/>
                <a:gd name="connsiteX2" fmla="*/ 244962 w 266474"/>
                <a:gd name="connsiteY2" fmla="*/ 28820 h 1553575"/>
                <a:gd name="connsiteX3" fmla="*/ 266474 w 266474"/>
                <a:gd name="connsiteY3" fmla="*/ 50332 h 1553575"/>
                <a:gd name="connsiteX4" fmla="*/ 266474 w 266474"/>
                <a:gd name="connsiteY4" fmla="*/ 1532063 h 1553575"/>
                <a:gd name="connsiteX5" fmla="*/ 244962 w 266474"/>
                <a:gd name="connsiteY5" fmla="*/ 1553575 h 1553575"/>
                <a:gd name="connsiteX6" fmla="*/ 21512 w 266474"/>
                <a:gd name="connsiteY6" fmla="*/ 1553575 h 1553575"/>
                <a:gd name="connsiteX7" fmla="*/ 0 w 266474"/>
                <a:gd name="connsiteY7" fmla="*/ 1532063 h 1553575"/>
                <a:gd name="connsiteX8" fmla="*/ 0 w 266474"/>
                <a:gd name="connsiteY8" fmla="*/ 50332 h 1553575"/>
                <a:gd name="connsiteX0" fmla="*/ 0 w 325740"/>
                <a:gd name="connsiteY0" fmla="*/ 50332 h 1553575"/>
                <a:gd name="connsiteX1" fmla="*/ 21512 w 325740"/>
                <a:gd name="connsiteY1" fmla="*/ 28820 h 1553575"/>
                <a:gd name="connsiteX2" fmla="*/ 244962 w 325740"/>
                <a:gd name="connsiteY2" fmla="*/ 28820 h 1553575"/>
                <a:gd name="connsiteX3" fmla="*/ 266474 w 325740"/>
                <a:gd name="connsiteY3" fmla="*/ 50332 h 1553575"/>
                <a:gd name="connsiteX4" fmla="*/ 266474 w 325740"/>
                <a:gd name="connsiteY4" fmla="*/ 1532063 h 1553575"/>
                <a:gd name="connsiteX5" fmla="*/ 244962 w 325740"/>
                <a:gd name="connsiteY5" fmla="*/ 1553575 h 1553575"/>
                <a:gd name="connsiteX6" fmla="*/ 21512 w 325740"/>
                <a:gd name="connsiteY6" fmla="*/ 1553575 h 1553575"/>
                <a:gd name="connsiteX7" fmla="*/ 0 w 325740"/>
                <a:gd name="connsiteY7" fmla="*/ 1532063 h 1553575"/>
                <a:gd name="connsiteX8" fmla="*/ 0 w 325740"/>
                <a:gd name="connsiteY8" fmla="*/ 50332 h 1553575"/>
                <a:gd name="connsiteX0" fmla="*/ 0 w 365595"/>
                <a:gd name="connsiteY0" fmla="*/ 50332 h 1553575"/>
                <a:gd name="connsiteX1" fmla="*/ 21512 w 365595"/>
                <a:gd name="connsiteY1" fmla="*/ 28820 h 1553575"/>
                <a:gd name="connsiteX2" fmla="*/ 244962 w 365595"/>
                <a:gd name="connsiteY2" fmla="*/ 28820 h 1553575"/>
                <a:gd name="connsiteX3" fmla="*/ 266474 w 365595"/>
                <a:gd name="connsiteY3" fmla="*/ 50332 h 1553575"/>
                <a:gd name="connsiteX4" fmla="*/ 266474 w 365595"/>
                <a:gd name="connsiteY4" fmla="*/ 1532063 h 1553575"/>
                <a:gd name="connsiteX5" fmla="*/ 244962 w 365595"/>
                <a:gd name="connsiteY5" fmla="*/ 1553575 h 1553575"/>
                <a:gd name="connsiteX6" fmla="*/ 21512 w 365595"/>
                <a:gd name="connsiteY6" fmla="*/ 1553575 h 1553575"/>
                <a:gd name="connsiteX7" fmla="*/ 0 w 365595"/>
                <a:gd name="connsiteY7" fmla="*/ 1532063 h 1553575"/>
                <a:gd name="connsiteX8" fmla="*/ 0 w 365595"/>
                <a:gd name="connsiteY8" fmla="*/ 50332 h 1553575"/>
                <a:gd name="connsiteX0" fmla="*/ 0 w 365595"/>
                <a:gd name="connsiteY0" fmla="*/ 50332 h 1578975"/>
                <a:gd name="connsiteX1" fmla="*/ 21512 w 365595"/>
                <a:gd name="connsiteY1" fmla="*/ 28820 h 1578975"/>
                <a:gd name="connsiteX2" fmla="*/ 244962 w 365595"/>
                <a:gd name="connsiteY2" fmla="*/ 28820 h 1578975"/>
                <a:gd name="connsiteX3" fmla="*/ 266474 w 365595"/>
                <a:gd name="connsiteY3" fmla="*/ 50332 h 1578975"/>
                <a:gd name="connsiteX4" fmla="*/ 266474 w 365595"/>
                <a:gd name="connsiteY4" fmla="*/ 1532063 h 1578975"/>
                <a:gd name="connsiteX5" fmla="*/ 244962 w 365595"/>
                <a:gd name="connsiteY5" fmla="*/ 1553575 h 1578975"/>
                <a:gd name="connsiteX6" fmla="*/ 21512 w 365595"/>
                <a:gd name="connsiteY6" fmla="*/ 1553575 h 1578975"/>
                <a:gd name="connsiteX7" fmla="*/ 0 w 365595"/>
                <a:gd name="connsiteY7" fmla="*/ 1532063 h 1578975"/>
                <a:gd name="connsiteX8" fmla="*/ 0 w 365595"/>
                <a:gd name="connsiteY8" fmla="*/ 50332 h 1578975"/>
                <a:gd name="connsiteX0" fmla="*/ 0 w 365595"/>
                <a:gd name="connsiteY0" fmla="*/ 50332 h 1587315"/>
                <a:gd name="connsiteX1" fmla="*/ 21512 w 365595"/>
                <a:gd name="connsiteY1" fmla="*/ 28820 h 1587315"/>
                <a:gd name="connsiteX2" fmla="*/ 244962 w 365595"/>
                <a:gd name="connsiteY2" fmla="*/ 28820 h 1587315"/>
                <a:gd name="connsiteX3" fmla="*/ 266474 w 365595"/>
                <a:gd name="connsiteY3" fmla="*/ 50332 h 1587315"/>
                <a:gd name="connsiteX4" fmla="*/ 266474 w 365595"/>
                <a:gd name="connsiteY4" fmla="*/ 1532063 h 1587315"/>
                <a:gd name="connsiteX5" fmla="*/ 244962 w 365595"/>
                <a:gd name="connsiteY5" fmla="*/ 1553575 h 1587315"/>
                <a:gd name="connsiteX6" fmla="*/ 21512 w 365595"/>
                <a:gd name="connsiteY6" fmla="*/ 1553575 h 1587315"/>
                <a:gd name="connsiteX7" fmla="*/ 0 w 365595"/>
                <a:gd name="connsiteY7" fmla="*/ 1532063 h 1587315"/>
                <a:gd name="connsiteX8" fmla="*/ 0 w 365595"/>
                <a:gd name="connsiteY8" fmla="*/ 50332 h 1587315"/>
                <a:gd name="connsiteX0" fmla="*/ 0 w 271039"/>
                <a:gd name="connsiteY0" fmla="*/ 50332 h 1587315"/>
                <a:gd name="connsiteX1" fmla="*/ 21512 w 271039"/>
                <a:gd name="connsiteY1" fmla="*/ 28820 h 1587315"/>
                <a:gd name="connsiteX2" fmla="*/ 244962 w 271039"/>
                <a:gd name="connsiteY2" fmla="*/ 28820 h 1587315"/>
                <a:gd name="connsiteX3" fmla="*/ 266474 w 271039"/>
                <a:gd name="connsiteY3" fmla="*/ 50332 h 1587315"/>
                <a:gd name="connsiteX4" fmla="*/ 244962 w 271039"/>
                <a:gd name="connsiteY4" fmla="*/ 1553575 h 1587315"/>
                <a:gd name="connsiteX5" fmla="*/ 21512 w 271039"/>
                <a:gd name="connsiteY5" fmla="*/ 1553575 h 1587315"/>
                <a:gd name="connsiteX6" fmla="*/ 0 w 271039"/>
                <a:gd name="connsiteY6" fmla="*/ 1532063 h 1587315"/>
                <a:gd name="connsiteX7" fmla="*/ 0 w 271039"/>
                <a:gd name="connsiteY7" fmla="*/ 50332 h 1587315"/>
                <a:gd name="connsiteX0" fmla="*/ 0 w 352608"/>
                <a:gd name="connsiteY0" fmla="*/ 50332 h 1587315"/>
                <a:gd name="connsiteX1" fmla="*/ 21512 w 352608"/>
                <a:gd name="connsiteY1" fmla="*/ 28820 h 1587315"/>
                <a:gd name="connsiteX2" fmla="*/ 244962 w 352608"/>
                <a:gd name="connsiteY2" fmla="*/ 28820 h 1587315"/>
                <a:gd name="connsiteX3" fmla="*/ 266474 w 352608"/>
                <a:gd name="connsiteY3" fmla="*/ 50332 h 1587315"/>
                <a:gd name="connsiteX4" fmla="*/ 244962 w 352608"/>
                <a:gd name="connsiteY4" fmla="*/ 1553575 h 1587315"/>
                <a:gd name="connsiteX5" fmla="*/ 21512 w 352608"/>
                <a:gd name="connsiteY5" fmla="*/ 1553575 h 1587315"/>
                <a:gd name="connsiteX6" fmla="*/ 0 w 352608"/>
                <a:gd name="connsiteY6" fmla="*/ 1532063 h 1587315"/>
                <a:gd name="connsiteX7" fmla="*/ 0 w 352608"/>
                <a:gd name="connsiteY7" fmla="*/ 50332 h 1587315"/>
                <a:gd name="connsiteX0" fmla="*/ 0 w 363167"/>
                <a:gd name="connsiteY0" fmla="*/ 50332 h 1587315"/>
                <a:gd name="connsiteX1" fmla="*/ 21512 w 363167"/>
                <a:gd name="connsiteY1" fmla="*/ 28820 h 1587315"/>
                <a:gd name="connsiteX2" fmla="*/ 244962 w 363167"/>
                <a:gd name="connsiteY2" fmla="*/ 28820 h 1587315"/>
                <a:gd name="connsiteX3" fmla="*/ 266474 w 363167"/>
                <a:gd name="connsiteY3" fmla="*/ 50332 h 1587315"/>
                <a:gd name="connsiteX4" fmla="*/ 244962 w 363167"/>
                <a:gd name="connsiteY4" fmla="*/ 1553575 h 1587315"/>
                <a:gd name="connsiteX5" fmla="*/ 21512 w 363167"/>
                <a:gd name="connsiteY5" fmla="*/ 1553575 h 1587315"/>
                <a:gd name="connsiteX6" fmla="*/ 0 w 363167"/>
                <a:gd name="connsiteY6" fmla="*/ 1532063 h 1587315"/>
                <a:gd name="connsiteX7" fmla="*/ 0 w 363167"/>
                <a:gd name="connsiteY7" fmla="*/ 50332 h 1587315"/>
                <a:gd name="connsiteX0" fmla="*/ 0 w 363167"/>
                <a:gd name="connsiteY0" fmla="*/ 50332 h 1729672"/>
                <a:gd name="connsiteX1" fmla="*/ 21512 w 363167"/>
                <a:gd name="connsiteY1" fmla="*/ 28820 h 1729672"/>
                <a:gd name="connsiteX2" fmla="*/ 244962 w 363167"/>
                <a:gd name="connsiteY2" fmla="*/ 28820 h 1729672"/>
                <a:gd name="connsiteX3" fmla="*/ 266474 w 363167"/>
                <a:gd name="connsiteY3" fmla="*/ 50332 h 1729672"/>
                <a:gd name="connsiteX4" fmla="*/ 244962 w 363167"/>
                <a:gd name="connsiteY4" fmla="*/ 1553575 h 1729672"/>
                <a:gd name="connsiteX5" fmla="*/ 0 w 363167"/>
                <a:gd name="connsiteY5" fmla="*/ 1532063 h 1729672"/>
                <a:gd name="connsiteX6" fmla="*/ 0 w 363167"/>
                <a:gd name="connsiteY6" fmla="*/ 50332 h 1729672"/>
                <a:gd name="connsiteX0" fmla="*/ 0 w 363167"/>
                <a:gd name="connsiteY0" fmla="*/ 50332 h 1649688"/>
                <a:gd name="connsiteX1" fmla="*/ 21512 w 363167"/>
                <a:gd name="connsiteY1" fmla="*/ 28820 h 1649688"/>
                <a:gd name="connsiteX2" fmla="*/ 244962 w 363167"/>
                <a:gd name="connsiteY2" fmla="*/ 28820 h 1649688"/>
                <a:gd name="connsiteX3" fmla="*/ 266474 w 363167"/>
                <a:gd name="connsiteY3" fmla="*/ 50332 h 1649688"/>
                <a:gd name="connsiteX4" fmla="*/ 244962 w 363167"/>
                <a:gd name="connsiteY4" fmla="*/ 1553575 h 1649688"/>
                <a:gd name="connsiteX5" fmla="*/ 0 w 363167"/>
                <a:gd name="connsiteY5" fmla="*/ 1532063 h 1649688"/>
                <a:gd name="connsiteX6" fmla="*/ 0 w 363167"/>
                <a:gd name="connsiteY6" fmla="*/ 50332 h 1649688"/>
                <a:gd name="connsiteX0" fmla="*/ 0 w 363167"/>
                <a:gd name="connsiteY0" fmla="*/ 50332 h 1566296"/>
                <a:gd name="connsiteX1" fmla="*/ 21512 w 363167"/>
                <a:gd name="connsiteY1" fmla="*/ 28820 h 1566296"/>
                <a:gd name="connsiteX2" fmla="*/ 244962 w 363167"/>
                <a:gd name="connsiteY2" fmla="*/ 28820 h 1566296"/>
                <a:gd name="connsiteX3" fmla="*/ 266474 w 363167"/>
                <a:gd name="connsiteY3" fmla="*/ 50332 h 1566296"/>
                <a:gd name="connsiteX4" fmla="*/ 244962 w 363167"/>
                <a:gd name="connsiteY4" fmla="*/ 1553575 h 1566296"/>
                <a:gd name="connsiteX5" fmla="*/ 0 w 363167"/>
                <a:gd name="connsiteY5" fmla="*/ 1532063 h 1566296"/>
                <a:gd name="connsiteX6" fmla="*/ 0 w 363167"/>
                <a:gd name="connsiteY6" fmla="*/ 50332 h 1566296"/>
                <a:gd name="connsiteX0" fmla="*/ 0 w 363167"/>
                <a:gd name="connsiteY0" fmla="*/ 50332 h 1575916"/>
                <a:gd name="connsiteX1" fmla="*/ 21512 w 363167"/>
                <a:gd name="connsiteY1" fmla="*/ 28820 h 1575916"/>
                <a:gd name="connsiteX2" fmla="*/ 244962 w 363167"/>
                <a:gd name="connsiteY2" fmla="*/ 28820 h 1575916"/>
                <a:gd name="connsiteX3" fmla="*/ 266474 w 363167"/>
                <a:gd name="connsiteY3" fmla="*/ 50332 h 1575916"/>
                <a:gd name="connsiteX4" fmla="*/ 244962 w 363167"/>
                <a:gd name="connsiteY4" fmla="*/ 1553575 h 1575916"/>
                <a:gd name="connsiteX5" fmla="*/ 0 w 363167"/>
                <a:gd name="connsiteY5" fmla="*/ 1532063 h 1575916"/>
                <a:gd name="connsiteX6" fmla="*/ 0 w 363167"/>
                <a:gd name="connsiteY6" fmla="*/ 50332 h 1575916"/>
                <a:gd name="connsiteX0" fmla="*/ 0 w 274253"/>
                <a:gd name="connsiteY0" fmla="*/ 50332 h 1575916"/>
                <a:gd name="connsiteX1" fmla="*/ 21512 w 274253"/>
                <a:gd name="connsiteY1" fmla="*/ 28820 h 1575916"/>
                <a:gd name="connsiteX2" fmla="*/ 244962 w 274253"/>
                <a:gd name="connsiteY2" fmla="*/ 28820 h 1575916"/>
                <a:gd name="connsiteX3" fmla="*/ 244962 w 274253"/>
                <a:gd name="connsiteY3" fmla="*/ 1553575 h 1575916"/>
                <a:gd name="connsiteX4" fmla="*/ 0 w 274253"/>
                <a:gd name="connsiteY4" fmla="*/ 1532063 h 1575916"/>
                <a:gd name="connsiteX5" fmla="*/ 0 w 274253"/>
                <a:gd name="connsiteY5" fmla="*/ 50332 h 1575916"/>
                <a:gd name="connsiteX0" fmla="*/ 0 w 317127"/>
                <a:gd name="connsiteY0" fmla="*/ 50332 h 1575916"/>
                <a:gd name="connsiteX1" fmla="*/ 21512 w 317127"/>
                <a:gd name="connsiteY1" fmla="*/ 28820 h 1575916"/>
                <a:gd name="connsiteX2" fmla="*/ 244962 w 317127"/>
                <a:gd name="connsiteY2" fmla="*/ 28820 h 1575916"/>
                <a:gd name="connsiteX3" fmla="*/ 244962 w 317127"/>
                <a:gd name="connsiteY3" fmla="*/ 1553575 h 1575916"/>
                <a:gd name="connsiteX4" fmla="*/ 0 w 317127"/>
                <a:gd name="connsiteY4" fmla="*/ 1532063 h 1575916"/>
                <a:gd name="connsiteX5" fmla="*/ 0 w 317127"/>
                <a:gd name="connsiteY5" fmla="*/ 50332 h 1575916"/>
                <a:gd name="connsiteX0" fmla="*/ 0 w 377335"/>
                <a:gd name="connsiteY0" fmla="*/ 50332 h 1575916"/>
                <a:gd name="connsiteX1" fmla="*/ 21512 w 377335"/>
                <a:gd name="connsiteY1" fmla="*/ 28820 h 1575916"/>
                <a:gd name="connsiteX2" fmla="*/ 244962 w 377335"/>
                <a:gd name="connsiteY2" fmla="*/ 28820 h 1575916"/>
                <a:gd name="connsiteX3" fmla="*/ 244962 w 377335"/>
                <a:gd name="connsiteY3" fmla="*/ 1553575 h 1575916"/>
                <a:gd name="connsiteX4" fmla="*/ 0 w 377335"/>
                <a:gd name="connsiteY4" fmla="*/ 1532063 h 1575916"/>
                <a:gd name="connsiteX5" fmla="*/ 0 w 377335"/>
                <a:gd name="connsiteY5" fmla="*/ 50332 h 1575916"/>
                <a:gd name="connsiteX0" fmla="*/ 0 w 366564"/>
                <a:gd name="connsiteY0" fmla="*/ 50332 h 1575916"/>
                <a:gd name="connsiteX1" fmla="*/ 21512 w 366564"/>
                <a:gd name="connsiteY1" fmla="*/ 28820 h 1575916"/>
                <a:gd name="connsiteX2" fmla="*/ 244962 w 366564"/>
                <a:gd name="connsiteY2" fmla="*/ 28820 h 1575916"/>
                <a:gd name="connsiteX3" fmla="*/ 244962 w 366564"/>
                <a:gd name="connsiteY3" fmla="*/ 1553575 h 1575916"/>
                <a:gd name="connsiteX4" fmla="*/ 0 w 366564"/>
                <a:gd name="connsiteY4" fmla="*/ 1532063 h 1575916"/>
                <a:gd name="connsiteX5" fmla="*/ 0 w 366564"/>
                <a:gd name="connsiteY5" fmla="*/ 50332 h 1575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6564" h="1575916">
                  <a:moveTo>
                    <a:pt x="0" y="50332"/>
                  </a:moveTo>
                  <a:cubicBezTo>
                    <a:pt x="0" y="38451"/>
                    <a:pt x="9631" y="28820"/>
                    <a:pt x="21512" y="28820"/>
                  </a:cubicBezTo>
                  <a:cubicBezTo>
                    <a:pt x="72182" y="-2136"/>
                    <a:pt x="180004" y="-16421"/>
                    <a:pt x="244962" y="28820"/>
                  </a:cubicBezTo>
                  <a:cubicBezTo>
                    <a:pt x="351260" y="178177"/>
                    <a:pt x="454860" y="1531635"/>
                    <a:pt x="244962" y="1553575"/>
                  </a:cubicBezTo>
                  <a:cubicBezTo>
                    <a:pt x="176742" y="1581454"/>
                    <a:pt x="12252" y="1592103"/>
                    <a:pt x="0" y="1532063"/>
                  </a:cubicBezTo>
                  <a:lnTo>
                    <a:pt x="0" y="50332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FC5D2A7-ABA1-B62C-99B8-885280415738}"/>
                </a:ext>
              </a:extLst>
            </p:cNvPr>
            <p:cNvSpPr/>
            <p:nvPr/>
          </p:nvSpPr>
          <p:spPr>
            <a:xfrm>
              <a:off x="3957802" y="4114799"/>
              <a:ext cx="146050" cy="146050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3D88306-083D-59CE-5622-5685608CC5C6}"/>
                </a:ext>
              </a:extLst>
            </p:cNvPr>
            <p:cNvSpPr/>
            <p:nvPr/>
          </p:nvSpPr>
          <p:spPr>
            <a:xfrm flipV="1">
              <a:off x="2250252" y="5542534"/>
              <a:ext cx="7759699" cy="232333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A989C1F-1E43-DECD-D149-71B2DAFC5B51}"/>
                </a:ext>
              </a:extLst>
            </p:cNvPr>
            <p:cNvSpPr/>
            <p:nvPr/>
          </p:nvSpPr>
          <p:spPr>
            <a:xfrm>
              <a:off x="3903670" y="4617206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4E6E0DD-5694-9909-13D7-A0C474F27DED}"/>
                </a:ext>
              </a:extLst>
            </p:cNvPr>
            <p:cNvSpPr/>
            <p:nvPr/>
          </p:nvSpPr>
          <p:spPr>
            <a:xfrm>
              <a:off x="2788378" y="4616140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07D0661-2ECB-D61F-1BC8-3DCD0C8CDA67}"/>
                </a:ext>
              </a:extLst>
            </p:cNvPr>
            <p:cNvSpPr/>
            <p:nvPr/>
          </p:nvSpPr>
          <p:spPr>
            <a:xfrm>
              <a:off x="5385349" y="4629463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4B3FFE9-6A6A-9CE5-7CAC-1A8741F87060}"/>
                </a:ext>
              </a:extLst>
            </p:cNvPr>
            <p:cNvSpPr/>
            <p:nvPr/>
          </p:nvSpPr>
          <p:spPr>
            <a:xfrm>
              <a:off x="6380952" y="4625182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65A6F3C-E334-DDAA-AC39-200C50B382F9}"/>
                </a:ext>
              </a:extLst>
            </p:cNvPr>
            <p:cNvSpPr/>
            <p:nvPr/>
          </p:nvSpPr>
          <p:spPr>
            <a:xfrm>
              <a:off x="7831714" y="4625182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23850F1-7642-FC5B-FCF3-7DB6D3C22CDE}"/>
                </a:ext>
              </a:extLst>
            </p:cNvPr>
            <p:cNvSpPr/>
            <p:nvPr/>
          </p:nvSpPr>
          <p:spPr>
            <a:xfrm>
              <a:off x="8813658" y="4625182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5F4E37D4-9F28-C093-449F-33A7A146FC5E}"/>
                </a:ext>
              </a:extLst>
            </p:cNvPr>
            <p:cNvSpPr/>
            <p:nvPr/>
          </p:nvSpPr>
          <p:spPr>
            <a:xfrm>
              <a:off x="2868128" y="5101790"/>
              <a:ext cx="1663378" cy="71579"/>
            </a:xfrm>
            <a:prstGeom prst="round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E42A57A1-F734-3654-B83D-17EEA76AF156}"/>
                </a:ext>
              </a:extLst>
            </p:cNvPr>
            <p:cNvSpPr/>
            <p:nvPr/>
          </p:nvSpPr>
          <p:spPr>
            <a:xfrm>
              <a:off x="5479771" y="5118429"/>
              <a:ext cx="1422139" cy="61198"/>
            </a:xfrm>
            <a:prstGeom prst="round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F6F3D689-9C48-6D3D-DC93-DB227A052EF9}"/>
                </a:ext>
              </a:extLst>
            </p:cNvPr>
            <p:cNvSpPr/>
            <p:nvPr/>
          </p:nvSpPr>
          <p:spPr>
            <a:xfrm>
              <a:off x="7950540" y="5118429"/>
              <a:ext cx="1422139" cy="61198"/>
            </a:xfrm>
            <a:prstGeom prst="round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AAC8BE7-6AA5-FE0E-294F-BABC7720064D}"/>
                </a:ext>
              </a:extLst>
            </p:cNvPr>
            <p:cNvSpPr/>
            <p:nvPr/>
          </p:nvSpPr>
          <p:spPr>
            <a:xfrm>
              <a:off x="5440329" y="5112971"/>
              <a:ext cx="82512" cy="82512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AD5797A-E2D8-5602-132E-CE3188CB144D}"/>
                </a:ext>
              </a:extLst>
            </p:cNvPr>
            <p:cNvSpPr/>
            <p:nvPr/>
          </p:nvSpPr>
          <p:spPr>
            <a:xfrm>
              <a:off x="6850794" y="5112552"/>
              <a:ext cx="82512" cy="82512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793E30C-E820-3D02-F56B-A4CCD6B7DEFB}"/>
                </a:ext>
              </a:extLst>
            </p:cNvPr>
            <p:cNvSpPr/>
            <p:nvPr/>
          </p:nvSpPr>
          <p:spPr>
            <a:xfrm>
              <a:off x="4471303" y="5083709"/>
              <a:ext cx="101066" cy="101066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2001DD3-BE3D-2F3E-7B3B-84A874E4D3D7}"/>
                </a:ext>
              </a:extLst>
            </p:cNvPr>
            <p:cNvSpPr/>
            <p:nvPr/>
          </p:nvSpPr>
          <p:spPr>
            <a:xfrm>
              <a:off x="2819321" y="5090422"/>
              <a:ext cx="101066" cy="101066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4AD5CB4-6566-9AE5-0364-C0B411DC10FC}"/>
                </a:ext>
              </a:extLst>
            </p:cNvPr>
            <p:cNvSpPr/>
            <p:nvPr/>
          </p:nvSpPr>
          <p:spPr>
            <a:xfrm>
              <a:off x="7894449" y="5112552"/>
              <a:ext cx="82512" cy="82512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5D5ED30-4268-F9AD-4D2E-EE82C38BCA58}"/>
                </a:ext>
              </a:extLst>
            </p:cNvPr>
            <p:cNvSpPr/>
            <p:nvPr/>
          </p:nvSpPr>
          <p:spPr>
            <a:xfrm>
              <a:off x="9321110" y="5112552"/>
              <a:ext cx="82512" cy="82512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792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029200" y="-780808"/>
            <a:ext cx="6010437" cy="413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26290" dirty="0">
                <a:solidFill>
                  <a:prstClr val="black"/>
                </a:solidFill>
                <a:latin typeface="Teaching Print Dotted" pitchFamily="50" charset="0"/>
              </a:rPr>
              <a:t>U </a:t>
            </a:r>
            <a:r>
              <a:rPr lang="en-US" sz="26290" dirty="0" err="1">
                <a:solidFill>
                  <a:prstClr val="black"/>
                </a:solidFill>
                <a:latin typeface="Teaching Print Dotted" pitchFamily="50" charset="0"/>
              </a:rPr>
              <a:t>u</a:t>
            </a:r>
            <a:endParaRPr lang="en-US" sz="2629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354114" y="799752"/>
            <a:ext cx="396261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I can write Alphabet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C685C7-A0EB-A17A-A2E8-CE3304970C88}"/>
              </a:ext>
            </a:extLst>
          </p:cNvPr>
          <p:cNvGrpSpPr/>
          <p:nvPr/>
        </p:nvGrpSpPr>
        <p:grpSpPr>
          <a:xfrm rot="2015344">
            <a:off x="1015676" y="1473151"/>
            <a:ext cx="2230043" cy="3064682"/>
            <a:chOff x="5875008" y="343280"/>
            <a:chExt cx="1983892" cy="272640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1258C42-5177-3C45-06D3-33BE69F71687}"/>
                </a:ext>
              </a:extLst>
            </p:cNvPr>
            <p:cNvSpPr/>
            <p:nvPr/>
          </p:nvSpPr>
          <p:spPr>
            <a:xfrm>
              <a:off x="6842424" y="700031"/>
              <a:ext cx="45719" cy="1980940"/>
            </a:xfrm>
            <a:prstGeom prst="rect">
              <a:avLst/>
            </a:prstGeom>
            <a:solidFill>
              <a:srgbClr val="7030A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AF6762F-61CF-2FEC-0B61-25D369BA4580}"/>
                </a:ext>
              </a:extLst>
            </p:cNvPr>
            <p:cNvSpPr/>
            <p:nvPr/>
          </p:nvSpPr>
          <p:spPr>
            <a:xfrm>
              <a:off x="6799024" y="379719"/>
              <a:ext cx="132521" cy="571252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Isosceles Triangle 43">
              <a:extLst>
                <a:ext uri="{FF2B5EF4-FFF2-40B4-BE49-F238E27FC236}">
                  <a16:creationId xmlns:a16="http://schemas.microsoft.com/office/drawing/2014/main" id="{C3865072-F150-A75A-3A4F-5BA9981FC1FB}"/>
                </a:ext>
              </a:extLst>
            </p:cNvPr>
            <p:cNvSpPr/>
            <p:nvPr/>
          </p:nvSpPr>
          <p:spPr>
            <a:xfrm rot="2536390">
              <a:off x="5875008" y="343280"/>
              <a:ext cx="760069" cy="1463605"/>
            </a:xfrm>
            <a:custGeom>
              <a:avLst/>
              <a:gdLst>
                <a:gd name="connsiteX0" fmla="*/ 0 w 252412"/>
                <a:gd name="connsiteY0" fmla="*/ 1075008 h 1075008"/>
                <a:gd name="connsiteX1" fmla="*/ 126206 w 252412"/>
                <a:gd name="connsiteY1" fmla="*/ 0 h 1075008"/>
                <a:gd name="connsiteX2" fmla="*/ 252412 w 252412"/>
                <a:gd name="connsiteY2" fmla="*/ 1075008 h 1075008"/>
                <a:gd name="connsiteX3" fmla="*/ 0 w 252412"/>
                <a:gd name="connsiteY3" fmla="*/ 1075008 h 1075008"/>
                <a:gd name="connsiteX0" fmla="*/ 0 w 252412"/>
                <a:gd name="connsiteY0" fmla="*/ 1133635 h 1133635"/>
                <a:gd name="connsiteX1" fmla="*/ 169454 w 252412"/>
                <a:gd name="connsiteY1" fmla="*/ 0 h 1133635"/>
                <a:gd name="connsiteX2" fmla="*/ 252412 w 252412"/>
                <a:gd name="connsiteY2" fmla="*/ 1133635 h 1133635"/>
                <a:gd name="connsiteX3" fmla="*/ 0 w 252412"/>
                <a:gd name="connsiteY3" fmla="*/ 1133635 h 1133635"/>
                <a:gd name="connsiteX0" fmla="*/ 0 w 402984"/>
                <a:gd name="connsiteY0" fmla="*/ 1463605 h 1463605"/>
                <a:gd name="connsiteX1" fmla="*/ 320026 w 402984"/>
                <a:gd name="connsiteY1" fmla="*/ 0 h 1463605"/>
                <a:gd name="connsiteX2" fmla="*/ 402984 w 402984"/>
                <a:gd name="connsiteY2" fmla="*/ 1133635 h 1463605"/>
                <a:gd name="connsiteX3" fmla="*/ 0 w 402984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98398 w 741974"/>
                <a:gd name="connsiteY0" fmla="*/ 1463605 h 1463605"/>
                <a:gd name="connsiteX1" fmla="*/ 418424 w 741974"/>
                <a:gd name="connsiteY1" fmla="*/ 0 h 1463605"/>
                <a:gd name="connsiteX2" fmla="*/ 741974 w 741974"/>
                <a:gd name="connsiteY2" fmla="*/ 1037209 h 1463605"/>
                <a:gd name="connsiteX3" fmla="*/ 98398 w 741974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69" h="1463605">
                  <a:moveTo>
                    <a:pt x="116493" y="1463605"/>
                  </a:moveTo>
                  <a:cubicBezTo>
                    <a:pt x="-197143" y="810747"/>
                    <a:pt x="195615" y="262332"/>
                    <a:pt x="436519" y="0"/>
                  </a:cubicBezTo>
                  <a:cubicBezTo>
                    <a:pt x="279110" y="393787"/>
                    <a:pt x="612813" y="881766"/>
                    <a:pt x="760069" y="1037209"/>
                  </a:cubicBezTo>
                  <a:cubicBezTo>
                    <a:pt x="456485" y="1067214"/>
                    <a:pt x="241638" y="1286873"/>
                    <a:pt x="116493" y="1463605"/>
                  </a:cubicBezTo>
                  <a:close/>
                </a:path>
              </a:pathLst>
            </a:custGeom>
            <a:solidFill>
              <a:srgbClr val="92D0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Isosceles Triangle 43">
              <a:extLst>
                <a:ext uri="{FF2B5EF4-FFF2-40B4-BE49-F238E27FC236}">
                  <a16:creationId xmlns:a16="http://schemas.microsoft.com/office/drawing/2014/main" id="{F9B42A26-3165-1FCD-430A-35CCDED5DBD0}"/>
                </a:ext>
              </a:extLst>
            </p:cNvPr>
            <p:cNvSpPr/>
            <p:nvPr/>
          </p:nvSpPr>
          <p:spPr>
            <a:xfrm rot="19063610" flipH="1">
              <a:off x="7098831" y="347989"/>
              <a:ext cx="760069" cy="1463605"/>
            </a:xfrm>
            <a:custGeom>
              <a:avLst/>
              <a:gdLst>
                <a:gd name="connsiteX0" fmla="*/ 0 w 252412"/>
                <a:gd name="connsiteY0" fmla="*/ 1075008 h 1075008"/>
                <a:gd name="connsiteX1" fmla="*/ 126206 w 252412"/>
                <a:gd name="connsiteY1" fmla="*/ 0 h 1075008"/>
                <a:gd name="connsiteX2" fmla="*/ 252412 w 252412"/>
                <a:gd name="connsiteY2" fmla="*/ 1075008 h 1075008"/>
                <a:gd name="connsiteX3" fmla="*/ 0 w 252412"/>
                <a:gd name="connsiteY3" fmla="*/ 1075008 h 1075008"/>
                <a:gd name="connsiteX0" fmla="*/ 0 w 252412"/>
                <a:gd name="connsiteY0" fmla="*/ 1133635 h 1133635"/>
                <a:gd name="connsiteX1" fmla="*/ 169454 w 252412"/>
                <a:gd name="connsiteY1" fmla="*/ 0 h 1133635"/>
                <a:gd name="connsiteX2" fmla="*/ 252412 w 252412"/>
                <a:gd name="connsiteY2" fmla="*/ 1133635 h 1133635"/>
                <a:gd name="connsiteX3" fmla="*/ 0 w 252412"/>
                <a:gd name="connsiteY3" fmla="*/ 1133635 h 1133635"/>
                <a:gd name="connsiteX0" fmla="*/ 0 w 402984"/>
                <a:gd name="connsiteY0" fmla="*/ 1463605 h 1463605"/>
                <a:gd name="connsiteX1" fmla="*/ 320026 w 402984"/>
                <a:gd name="connsiteY1" fmla="*/ 0 h 1463605"/>
                <a:gd name="connsiteX2" fmla="*/ 402984 w 402984"/>
                <a:gd name="connsiteY2" fmla="*/ 1133635 h 1463605"/>
                <a:gd name="connsiteX3" fmla="*/ 0 w 402984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98398 w 741974"/>
                <a:gd name="connsiteY0" fmla="*/ 1463605 h 1463605"/>
                <a:gd name="connsiteX1" fmla="*/ 418424 w 741974"/>
                <a:gd name="connsiteY1" fmla="*/ 0 h 1463605"/>
                <a:gd name="connsiteX2" fmla="*/ 741974 w 741974"/>
                <a:gd name="connsiteY2" fmla="*/ 1037209 h 1463605"/>
                <a:gd name="connsiteX3" fmla="*/ 98398 w 741974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69" h="1463605">
                  <a:moveTo>
                    <a:pt x="116493" y="1463605"/>
                  </a:moveTo>
                  <a:cubicBezTo>
                    <a:pt x="-197143" y="810747"/>
                    <a:pt x="195615" y="262332"/>
                    <a:pt x="436519" y="0"/>
                  </a:cubicBezTo>
                  <a:cubicBezTo>
                    <a:pt x="279110" y="393787"/>
                    <a:pt x="612813" y="881766"/>
                    <a:pt x="760069" y="1037209"/>
                  </a:cubicBezTo>
                  <a:cubicBezTo>
                    <a:pt x="456485" y="1067214"/>
                    <a:pt x="241638" y="1286873"/>
                    <a:pt x="116493" y="1463605"/>
                  </a:cubicBezTo>
                  <a:close/>
                </a:path>
              </a:pathLst>
            </a:custGeom>
            <a:solidFill>
              <a:srgbClr val="00B0F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Isosceles Triangle 43">
              <a:extLst>
                <a:ext uri="{FF2B5EF4-FFF2-40B4-BE49-F238E27FC236}">
                  <a16:creationId xmlns:a16="http://schemas.microsoft.com/office/drawing/2014/main" id="{569A077C-A94F-CDA1-C328-9125FCC4E57F}"/>
                </a:ext>
              </a:extLst>
            </p:cNvPr>
            <p:cNvSpPr/>
            <p:nvPr/>
          </p:nvSpPr>
          <p:spPr>
            <a:xfrm rot="19063610" flipH="1">
              <a:off x="6274347" y="682117"/>
              <a:ext cx="1154956" cy="1174983"/>
            </a:xfrm>
            <a:custGeom>
              <a:avLst/>
              <a:gdLst>
                <a:gd name="connsiteX0" fmla="*/ 0 w 252412"/>
                <a:gd name="connsiteY0" fmla="*/ 1075008 h 1075008"/>
                <a:gd name="connsiteX1" fmla="*/ 126206 w 252412"/>
                <a:gd name="connsiteY1" fmla="*/ 0 h 1075008"/>
                <a:gd name="connsiteX2" fmla="*/ 252412 w 252412"/>
                <a:gd name="connsiteY2" fmla="*/ 1075008 h 1075008"/>
                <a:gd name="connsiteX3" fmla="*/ 0 w 252412"/>
                <a:gd name="connsiteY3" fmla="*/ 1075008 h 1075008"/>
                <a:gd name="connsiteX0" fmla="*/ 0 w 252412"/>
                <a:gd name="connsiteY0" fmla="*/ 1133635 h 1133635"/>
                <a:gd name="connsiteX1" fmla="*/ 169454 w 252412"/>
                <a:gd name="connsiteY1" fmla="*/ 0 h 1133635"/>
                <a:gd name="connsiteX2" fmla="*/ 252412 w 252412"/>
                <a:gd name="connsiteY2" fmla="*/ 1133635 h 1133635"/>
                <a:gd name="connsiteX3" fmla="*/ 0 w 252412"/>
                <a:gd name="connsiteY3" fmla="*/ 1133635 h 1133635"/>
                <a:gd name="connsiteX0" fmla="*/ 0 w 402984"/>
                <a:gd name="connsiteY0" fmla="*/ 1463605 h 1463605"/>
                <a:gd name="connsiteX1" fmla="*/ 320026 w 402984"/>
                <a:gd name="connsiteY1" fmla="*/ 0 h 1463605"/>
                <a:gd name="connsiteX2" fmla="*/ 402984 w 402984"/>
                <a:gd name="connsiteY2" fmla="*/ 1133635 h 1463605"/>
                <a:gd name="connsiteX3" fmla="*/ 0 w 402984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98398 w 741974"/>
                <a:gd name="connsiteY0" fmla="*/ 1463605 h 1463605"/>
                <a:gd name="connsiteX1" fmla="*/ 418424 w 741974"/>
                <a:gd name="connsiteY1" fmla="*/ 0 h 1463605"/>
                <a:gd name="connsiteX2" fmla="*/ 741974 w 741974"/>
                <a:gd name="connsiteY2" fmla="*/ 1037209 h 1463605"/>
                <a:gd name="connsiteX3" fmla="*/ 98398 w 741974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97256 w 872503"/>
                <a:gd name="connsiteY0" fmla="*/ 1750648 h 1750648"/>
                <a:gd name="connsiteX1" fmla="*/ 548953 w 872503"/>
                <a:gd name="connsiteY1" fmla="*/ 0 h 1750648"/>
                <a:gd name="connsiteX2" fmla="*/ 872503 w 872503"/>
                <a:gd name="connsiteY2" fmla="*/ 1037209 h 1750648"/>
                <a:gd name="connsiteX3" fmla="*/ 97256 w 872503"/>
                <a:gd name="connsiteY3" fmla="*/ 1750648 h 1750648"/>
                <a:gd name="connsiteX0" fmla="*/ 369748 w 1144995"/>
                <a:gd name="connsiteY0" fmla="*/ 1103526 h 1103526"/>
                <a:gd name="connsiteX1" fmla="*/ 109598 w 1144995"/>
                <a:gd name="connsiteY1" fmla="*/ 0 h 1103526"/>
                <a:gd name="connsiteX2" fmla="*/ 1144995 w 1144995"/>
                <a:gd name="connsiteY2" fmla="*/ 390087 h 1103526"/>
                <a:gd name="connsiteX3" fmla="*/ 369748 w 1144995"/>
                <a:gd name="connsiteY3" fmla="*/ 1103526 h 1103526"/>
                <a:gd name="connsiteX0" fmla="*/ 369748 w 1144995"/>
                <a:gd name="connsiteY0" fmla="*/ 1148878 h 1148878"/>
                <a:gd name="connsiteX1" fmla="*/ 109598 w 1144995"/>
                <a:gd name="connsiteY1" fmla="*/ 45352 h 1148878"/>
                <a:gd name="connsiteX2" fmla="*/ 1144995 w 1144995"/>
                <a:gd name="connsiteY2" fmla="*/ 435439 h 1148878"/>
                <a:gd name="connsiteX3" fmla="*/ 369748 w 1144995"/>
                <a:gd name="connsiteY3" fmla="*/ 1148878 h 1148878"/>
                <a:gd name="connsiteX0" fmla="*/ 369748 w 1144995"/>
                <a:gd name="connsiteY0" fmla="*/ 1148878 h 1148878"/>
                <a:gd name="connsiteX1" fmla="*/ 109598 w 1144995"/>
                <a:gd name="connsiteY1" fmla="*/ 45352 h 1148878"/>
                <a:gd name="connsiteX2" fmla="*/ 1144995 w 1144995"/>
                <a:gd name="connsiteY2" fmla="*/ 435439 h 1148878"/>
                <a:gd name="connsiteX3" fmla="*/ 369748 w 1144995"/>
                <a:gd name="connsiteY3" fmla="*/ 1148878 h 1148878"/>
                <a:gd name="connsiteX0" fmla="*/ 369748 w 1144995"/>
                <a:gd name="connsiteY0" fmla="*/ 1148878 h 1148878"/>
                <a:gd name="connsiteX1" fmla="*/ 109598 w 1144995"/>
                <a:gd name="connsiteY1" fmla="*/ 45352 h 1148878"/>
                <a:gd name="connsiteX2" fmla="*/ 1144995 w 1144995"/>
                <a:gd name="connsiteY2" fmla="*/ 435439 h 1148878"/>
                <a:gd name="connsiteX3" fmla="*/ 369748 w 1144995"/>
                <a:gd name="connsiteY3" fmla="*/ 1148878 h 1148878"/>
                <a:gd name="connsiteX0" fmla="*/ 371544 w 1146791"/>
                <a:gd name="connsiteY0" fmla="*/ 1148878 h 1148878"/>
                <a:gd name="connsiteX1" fmla="*/ 111394 w 1146791"/>
                <a:gd name="connsiteY1" fmla="*/ 45352 h 1148878"/>
                <a:gd name="connsiteX2" fmla="*/ 1146791 w 1146791"/>
                <a:gd name="connsiteY2" fmla="*/ 435439 h 1148878"/>
                <a:gd name="connsiteX3" fmla="*/ 371544 w 1146791"/>
                <a:gd name="connsiteY3" fmla="*/ 1148878 h 1148878"/>
                <a:gd name="connsiteX0" fmla="*/ 367135 w 1142382"/>
                <a:gd name="connsiteY0" fmla="*/ 1148878 h 1148878"/>
                <a:gd name="connsiteX1" fmla="*/ 106985 w 1142382"/>
                <a:gd name="connsiteY1" fmla="*/ 45352 h 1148878"/>
                <a:gd name="connsiteX2" fmla="*/ 1142382 w 1142382"/>
                <a:gd name="connsiteY2" fmla="*/ 435439 h 1148878"/>
                <a:gd name="connsiteX3" fmla="*/ 367135 w 1142382"/>
                <a:gd name="connsiteY3" fmla="*/ 1148878 h 1148878"/>
                <a:gd name="connsiteX0" fmla="*/ 367135 w 1142382"/>
                <a:gd name="connsiteY0" fmla="*/ 1149906 h 1149906"/>
                <a:gd name="connsiteX1" fmla="*/ 106985 w 1142382"/>
                <a:gd name="connsiteY1" fmla="*/ 46380 h 1149906"/>
                <a:gd name="connsiteX2" fmla="*/ 1142382 w 1142382"/>
                <a:gd name="connsiteY2" fmla="*/ 436467 h 1149906"/>
                <a:gd name="connsiteX3" fmla="*/ 367135 w 1142382"/>
                <a:gd name="connsiteY3" fmla="*/ 1149906 h 1149906"/>
                <a:gd name="connsiteX0" fmla="*/ 367135 w 1142382"/>
                <a:gd name="connsiteY0" fmla="*/ 1166421 h 1166421"/>
                <a:gd name="connsiteX1" fmla="*/ 106985 w 1142382"/>
                <a:gd name="connsiteY1" fmla="*/ 62895 h 1166421"/>
                <a:gd name="connsiteX2" fmla="*/ 1142382 w 1142382"/>
                <a:gd name="connsiteY2" fmla="*/ 452982 h 1166421"/>
                <a:gd name="connsiteX3" fmla="*/ 367135 w 1142382"/>
                <a:gd name="connsiteY3" fmla="*/ 1166421 h 1166421"/>
                <a:gd name="connsiteX0" fmla="*/ 369515 w 1144762"/>
                <a:gd name="connsiteY0" fmla="*/ 1166421 h 1166421"/>
                <a:gd name="connsiteX1" fmla="*/ 109365 w 1144762"/>
                <a:gd name="connsiteY1" fmla="*/ 62895 h 1166421"/>
                <a:gd name="connsiteX2" fmla="*/ 1144762 w 1144762"/>
                <a:gd name="connsiteY2" fmla="*/ 452982 h 1166421"/>
                <a:gd name="connsiteX3" fmla="*/ 369515 w 1144762"/>
                <a:gd name="connsiteY3" fmla="*/ 1166421 h 1166421"/>
                <a:gd name="connsiteX0" fmla="*/ 369515 w 1154708"/>
                <a:gd name="connsiteY0" fmla="*/ 1166633 h 1166633"/>
                <a:gd name="connsiteX1" fmla="*/ 109365 w 1154708"/>
                <a:gd name="connsiteY1" fmla="*/ 63107 h 1166633"/>
                <a:gd name="connsiteX2" fmla="*/ 1154708 w 1154708"/>
                <a:gd name="connsiteY2" fmla="*/ 451675 h 1166633"/>
                <a:gd name="connsiteX3" fmla="*/ 369515 w 1154708"/>
                <a:gd name="connsiteY3" fmla="*/ 1166633 h 1166633"/>
                <a:gd name="connsiteX0" fmla="*/ 360397 w 1157839"/>
                <a:gd name="connsiteY0" fmla="*/ 1175289 h 1175289"/>
                <a:gd name="connsiteX1" fmla="*/ 112496 w 1157839"/>
                <a:gd name="connsiteY1" fmla="*/ 63107 h 1175289"/>
                <a:gd name="connsiteX2" fmla="*/ 1157839 w 1157839"/>
                <a:gd name="connsiteY2" fmla="*/ 451675 h 1175289"/>
                <a:gd name="connsiteX3" fmla="*/ 360397 w 1157839"/>
                <a:gd name="connsiteY3" fmla="*/ 1175289 h 1175289"/>
                <a:gd name="connsiteX0" fmla="*/ 365680 w 1156004"/>
                <a:gd name="connsiteY0" fmla="*/ 1175616 h 1175616"/>
                <a:gd name="connsiteX1" fmla="*/ 110661 w 1156004"/>
                <a:gd name="connsiteY1" fmla="*/ 63107 h 1175616"/>
                <a:gd name="connsiteX2" fmla="*/ 1156004 w 1156004"/>
                <a:gd name="connsiteY2" fmla="*/ 451675 h 1175616"/>
                <a:gd name="connsiteX3" fmla="*/ 365680 w 1156004"/>
                <a:gd name="connsiteY3" fmla="*/ 1175616 h 1175616"/>
                <a:gd name="connsiteX0" fmla="*/ 368776 w 1154956"/>
                <a:gd name="connsiteY0" fmla="*/ 1174983 h 1174983"/>
                <a:gd name="connsiteX1" fmla="*/ 109613 w 1154956"/>
                <a:gd name="connsiteY1" fmla="*/ 63107 h 1174983"/>
                <a:gd name="connsiteX2" fmla="*/ 1154956 w 1154956"/>
                <a:gd name="connsiteY2" fmla="*/ 451675 h 1174983"/>
                <a:gd name="connsiteX3" fmla="*/ 368776 w 1154956"/>
                <a:gd name="connsiteY3" fmla="*/ 1174983 h 117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4956" h="1174983">
                  <a:moveTo>
                    <a:pt x="368776" y="1174983"/>
                  </a:moveTo>
                  <a:cubicBezTo>
                    <a:pt x="35275" y="797636"/>
                    <a:pt x="-121358" y="258483"/>
                    <a:pt x="109613" y="63107"/>
                  </a:cubicBezTo>
                  <a:cubicBezTo>
                    <a:pt x="249504" y="-122315"/>
                    <a:pt x="965093" y="129004"/>
                    <a:pt x="1154956" y="451675"/>
                  </a:cubicBezTo>
                  <a:cubicBezTo>
                    <a:pt x="699840" y="619434"/>
                    <a:pt x="483989" y="994407"/>
                    <a:pt x="368776" y="1174983"/>
                  </a:cubicBezTo>
                  <a:close/>
                </a:path>
              </a:pathLst>
            </a:custGeom>
            <a:solidFill>
              <a:srgbClr val="FFFF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47">
              <a:extLst>
                <a:ext uri="{FF2B5EF4-FFF2-40B4-BE49-F238E27FC236}">
                  <a16:creationId xmlns:a16="http://schemas.microsoft.com/office/drawing/2014/main" id="{323D2169-A9B3-86DE-35B5-68E0AF6A9A55}"/>
                </a:ext>
              </a:extLst>
            </p:cNvPr>
            <p:cNvSpPr/>
            <p:nvPr/>
          </p:nvSpPr>
          <p:spPr>
            <a:xfrm>
              <a:off x="6442393" y="2570711"/>
              <a:ext cx="467645" cy="498973"/>
            </a:xfrm>
            <a:custGeom>
              <a:avLst/>
              <a:gdLst>
                <a:gd name="connsiteX0" fmla="*/ 0 w 285509"/>
                <a:gd name="connsiteY0" fmla="*/ 0 h 98425"/>
                <a:gd name="connsiteX1" fmla="*/ 285509 w 285509"/>
                <a:gd name="connsiteY1" fmla="*/ 0 h 98425"/>
                <a:gd name="connsiteX2" fmla="*/ 285509 w 285509"/>
                <a:gd name="connsiteY2" fmla="*/ 98425 h 98425"/>
                <a:gd name="connsiteX3" fmla="*/ 0 w 285509"/>
                <a:gd name="connsiteY3" fmla="*/ 98425 h 98425"/>
                <a:gd name="connsiteX4" fmla="*/ 0 w 285509"/>
                <a:gd name="connsiteY4" fmla="*/ 0 h 98425"/>
                <a:gd name="connsiteX0" fmla="*/ 0 w 301384"/>
                <a:gd name="connsiteY0" fmla="*/ 0 h 266700"/>
                <a:gd name="connsiteX1" fmla="*/ 301384 w 301384"/>
                <a:gd name="connsiteY1" fmla="*/ 168275 h 266700"/>
                <a:gd name="connsiteX2" fmla="*/ 301384 w 301384"/>
                <a:gd name="connsiteY2" fmla="*/ 266700 h 266700"/>
                <a:gd name="connsiteX3" fmla="*/ 15875 w 301384"/>
                <a:gd name="connsiteY3" fmla="*/ 266700 h 266700"/>
                <a:gd name="connsiteX4" fmla="*/ 0 w 301384"/>
                <a:gd name="connsiteY4" fmla="*/ 0 h 266700"/>
                <a:gd name="connsiteX0" fmla="*/ 88900 w 390284"/>
                <a:gd name="connsiteY0" fmla="*/ 0 h 266700"/>
                <a:gd name="connsiteX1" fmla="*/ 390284 w 390284"/>
                <a:gd name="connsiteY1" fmla="*/ 168275 h 266700"/>
                <a:gd name="connsiteX2" fmla="*/ 390284 w 390284"/>
                <a:gd name="connsiteY2" fmla="*/ 266700 h 266700"/>
                <a:gd name="connsiteX3" fmla="*/ 0 w 390284"/>
                <a:gd name="connsiteY3" fmla="*/ 53975 h 266700"/>
                <a:gd name="connsiteX4" fmla="*/ 88900 w 390284"/>
                <a:gd name="connsiteY4" fmla="*/ 0 h 266700"/>
                <a:gd name="connsiteX0" fmla="*/ 88900 w 390284"/>
                <a:gd name="connsiteY0" fmla="*/ 196850 h 463550"/>
                <a:gd name="connsiteX1" fmla="*/ 383934 w 390284"/>
                <a:gd name="connsiteY1" fmla="*/ 0 h 463550"/>
                <a:gd name="connsiteX2" fmla="*/ 390284 w 390284"/>
                <a:gd name="connsiteY2" fmla="*/ 463550 h 463550"/>
                <a:gd name="connsiteX3" fmla="*/ 0 w 390284"/>
                <a:gd name="connsiteY3" fmla="*/ 250825 h 463550"/>
                <a:gd name="connsiteX4" fmla="*/ 88900 w 390284"/>
                <a:gd name="connsiteY4" fmla="*/ 196850 h 463550"/>
                <a:gd name="connsiteX0" fmla="*/ 88900 w 469659"/>
                <a:gd name="connsiteY0" fmla="*/ 233055 h 287030"/>
                <a:gd name="connsiteX1" fmla="*/ 383934 w 469659"/>
                <a:gd name="connsiteY1" fmla="*/ 36205 h 287030"/>
                <a:gd name="connsiteX2" fmla="*/ 469659 w 469659"/>
                <a:gd name="connsiteY2" fmla="*/ 45730 h 287030"/>
                <a:gd name="connsiteX3" fmla="*/ 0 w 469659"/>
                <a:gd name="connsiteY3" fmla="*/ 287030 h 287030"/>
                <a:gd name="connsiteX4" fmla="*/ 88900 w 469659"/>
                <a:gd name="connsiteY4" fmla="*/ 233055 h 287030"/>
                <a:gd name="connsiteX0" fmla="*/ 88900 w 469659"/>
                <a:gd name="connsiteY0" fmla="*/ 233055 h 459162"/>
                <a:gd name="connsiteX1" fmla="*/ 383934 w 469659"/>
                <a:gd name="connsiteY1" fmla="*/ 36205 h 459162"/>
                <a:gd name="connsiteX2" fmla="*/ 469659 w 469659"/>
                <a:gd name="connsiteY2" fmla="*/ 45730 h 459162"/>
                <a:gd name="connsiteX3" fmla="*/ 0 w 469659"/>
                <a:gd name="connsiteY3" fmla="*/ 287030 h 459162"/>
                <a:gd name="connsiteX4" fmla="*/ 88900 w 469659"/>
                <a:gd name="connsiteY4" fmla="*/ 233055 h 459162"/>
                <a:gd name="connsiteX0" fmla="*/ 88900 w 469659"/>
                <a:gd name="connsiteY0" fmla="*/ 251182 h 477289"/>
                <a:gd name="connsiteX1" fmla="*/ 383934 w 469659"/>
                <a:gd name="connsiteY1" fmla="*/ 54332 h 477289"/>
                <a:gd name="connsiteX2" fmla="*/ 469659 w 469659"/>
                <a:gd name="connsiteY2" fmla="*/ 63857 h 477289"/>
                <a:gd name="connsiteX3" fmla="*/ 0 w 469659"/>
                <a:gd name="connsiteY3" fmla="*/ 305157 h 477289"/>
                <a:gd name="connsiteX4" fmla="*/ 88900 w 469659"/>
                <a:gd name="connsiteY4" fmla="*/ 251182 h 477289"/>
                <a:gd name="connsiteX0" fmla="*/ 88900 w 469659"/>
                <a:gd name="connsiteY0" fmla="*/ 232925 h 459032"/>
                <a:gd name="connsiteX1" fmla="*/ 383934 w 469659"/>
                <a:gd name="connsiteY1" fmla="*/ 36075 h 459032"/>
                <a:gd name="connsiteX2" fmla="*/ 469659 w 469659"/>
                <a:gd name="connsiteY2" fmla="*/ 45600 h 459032"/>
                <a:gd name="connsiteX3" fmla="*/ 0 w 469659"/>
                <a:gd name="connsiteY3" fmla="*/ 286900 h 459032"/>
                <a:gd name="connsiteX4" fmla="*/ 88900 w 469659"/>
                <a:gd name="connsiteY4" fmla="*/ 232925 h 459032"/>
                <a:gd name="connsiteX0" fmla="*/ 88900 w 469659"/>
                <a:gd name="connsiteY0" fmla="*/ 223125 h 449232"/>
                <a:gd name="connsiteX1" fmla="*/ 383934 w 469659"/>
                <a:gd name="connsiteY1" fmla="*/ 26275 h 449232"/>
                <a:gd name="connsiteX2" fmla="*/ 469659 w 469659"/>
                <a:gd name="connsiteY2" fmla="*/ 35800 h 449232"/>
                <a:gd name="connsiteX3" fmla="*/ 0 w 469659"/>
                <a:gd name="connsiteY3" fmla="*/ 277100 h 449232"/>
                <a:gd name="connsiteX4" fmla="*/ 88900 w 469659"/>
                <a:gd name="connsiteY4" fmla="*/ 223125 h 449232"/>
                <a:gd name="connsiteX0" fmla="*/ 88900 w 469659"/>
                <a:gd name="connsiteY0" fmla="*/ 234882 h 460989"/>
                <a:gd name="connsiteX1" fmla="*/ 383934 w 469659"/>
                <a:gd name="connsiteY1" fmla="*/ 38032 h 460989"/>
                <a:gd name="connsiteX2" fmla="*/ 469659 w 469659"/>
                <a:gd name="connsiteY2" fmla="*/ 47557 h 460989"/>
                <a:gd name="connsiteX3" fmla="*/ 0 w 469659"/>
                <a:gd name="connsiteY3" fmla="*/ 288857 h 460989"/>
                <a:gd name="connsiteX4" fmla="*/ 88900 w 469659"/>
                <a:gd name="connsiteY4" fmla="*/ 234882 h 460989"/>
                <a:gd name="connsiteX0" fmla="*/ 88900 w 469659"/>
                <a:gd name="connsiteY0" fmla="*/ 234882 h 460989"/>
                <a:gd name="connsiteX1" fmla="*/ 383934 w 469659"/>
                <a:gd name="connsiteY1" fmla="*/ 38032 h 460989"/>
                <a:gd name="connsiteX2" fmla="*/ 469659 w 469659"/>
                <a:gd name="connsiteY2" fmla="*/ 47557 h 460989"/>
                <a:gd name="connsiteX3" fmla="*/ 0 w 469659"/>
                <a:gd name="connsiteY3" fmla="*/ 288857 h 460989"/>
                <a:gd name="connsiteX4" fmla="*/ 88900 w 469659"/>
                <a:gd name="connsiteY4" fmla="*/ 234882 h 460989"/>
                <a:gd name="connsiteX0" fmla="*/ 88900 w 469659"/>
                <a:gd name="connsiteY0" fmla="*/ 234882 h 460989"/>
                <a:gd name="connsiteX1" fmla="*/ 383934 w 469659"/>
                <a:gd name="connsiteY1" fmla="*/ 38032 h 460989"/>
                <a:gd name="connsiteX2" fmla="*/ 469659 w 469659"/>
                <a:gd name="connsiteY2" fmla="*/ 47557 h 460989"/>
                <a:gd name="connsiteX3" fmla="*/ 0 w 469659"/>
                <a:gd name="connsiteY3" fmla="*/ 288857 h 460989"/>
                <a:gd name="connsiteX4" fmla="*/ 88900 w 469659"/>
                <a:gd name="connsiteY4" fmla="*/ 234882 h 460989"/>
                <a:gd name="connsiteX0" fmla="*/ 91885 w 472644"/>
                <a:gd name="connsiteY0" fmla="*/ 234882 h 525670"/>
                <a:gd name="connsiteX1" fmla="*/ 386919 w 472644"/>
                <a:gd name="connsiteY1" fmla="*/ 38032 h 525670"/>
                <a:gd name="connsiteX2" fmla="*/ 472644 w 472644"/>
                <a:gd name="connsiteY2" fmla="*/ 47557 h 525670"/>
                <a:gd name="connsiteX3" fmla="*/ 2985 w 472644"/>
                <a:gd name="connsiteY3" fmla="*/ 288857 h 525670"/>
                <a:gd name="connsiteX4" fmla="*/ 91885 w 472644"/>
                <a:gd name="connsiteY4" fmla="*/ 234882 h 525670"/>
                <a:gd name="connsiteX0" fmla="*/ 91607 w 476249"/>
                <a:gd name="connsiteY0" fmla="*/ 234882 h 508918"/>
                <a:gd name="connsiteX1" fmla="*/ 386641 w 476249"/>
                <a:gd name="connsiteY1" fmla="*/ 38032 h 508918"/>
                <a:gd name="connsiteX2" fmla="*/ 472366 w 476249"/>
                <a:gd name="connsiteY2" fmla="*/ 47557 h 508918"/>
                <a:gd name="connsiteX3" fmla="*/ 2707 w 476249"/>
                <a:gd name="connsiteY3" fmla="*/ 288857 h 508918"/>
                <a:gd name="connsiteX4" fmla="*/ 91607 w 476249"/>
                <a:gd name="connsiteY4" fmla="*/ 234882 h 508918"/>
                <a:gd name="connsiteX0" fmla="*/ 95931 w 480384"/>
                <a:gd name="connsiteY0" fmla="*/ 234882 h 524320"/>
                <a:gd name="connsiteX1" fmla="*/ 390965 w 480384"/>
                <a:gd name="connsiteY1" fmla="*/ 38032 h 524320"/>
                <a:gd name="connsiteX2" fmla="*/ 476690 w 480384"/>
                <a:gd name="connsiteY2" fmla="*/ 47557 h 524320"/>
                <a:gd name="connsiteX3" fmla="*/ 7031 w 480384"/>
                <a:gd name="connsiteY3" fmla="*/ 288857 h 524320"/>
                <a:gd name="connsiteX4" fmla="*/ 95931 w 480384"/>
                <a:gd name="connsiteY4" fmla="*/ 234882 h 524320"/>
                <a:gd name="connsiteX0" fmla="*/ 94002 w 478528"/>
                <a:gd name="connsiteY0" fmla="*/ 234882 h 515462"/>
                <a:gd name="connsiteX1" fmla="*/ 389036 w 478528"/>
                <a:gd name="connsiteY1" fmla="*/ 38032 h 515462"/>
                <a:gd name="connsiteX2" fmla="*/ 474761 w 478528"/>
                <a:gd name="connsiteY2" fmla="*/ 47557 h 515462"/>
                <a:gd name="connsiteX3" fmla="*/ 5102 w 478528"/>
                <a:gd name="connsiteY3" fmla="*/ 288857 h 515462"/>
                <a:gd name="connsiteX4" fmla="*/ 94002 w 478528"/>
                <a:gd name="connsiteY4" fmla="*/ 234882 h 515462"/>
                <a:gd name="connsiteX0" fmla="*/ 78258 w 462882"/>
                <a:gd name="connsiteY0" fmla="*/ 234882 h 489871"/>
                <a:gd name="connsiteX1" fmla="*/ 373292 w 462882"/>
                <a:gd name="connsiteY1" fmla="*/ 38032 h 489871"/>
                <a:gd name="connsiteX2" fmla="*/ 459017 w 462882"/>
                <a:gd name="connsiteY2" fmla="*/ 47557 h 489871"/>
                <a:gd name="connsiteX3" fmla="*/ 5233 w 462882"/>
                <a:gd name="connsiteY3" fmla="*/ 228532 h 489871"/>
                <a:gd name="connsiteX4" fmla="*/ 78258 w 462882"/>
                <a:gd name="connsiteY4" fmla="*/ 234882 h 489871"/>
                <a:gd name="connsiteX0" fmla="*/ 78421 w 460959"/>
                <a:gd name="connsiteY0" fmla="*/ 234882 h 504457"/>
                <a:gd name="connsiteX1" fmla="*/ 373455 w 460959"/>
                <a:gd name="connsiteY1" fmla="*/ 38032 h 504457"/>
                <a:gd name="connsiteX2" fmla="*/ 459180 w 460959"/>
                <a:gd name="connsiteY2" fmla="*/ 47557 h 504457"/>
                <a:gd name="connsiteX3" fmla="*/ 5396 w 460959"/>
                <a:gd name="connsiteY3" fmla="*/ 228532 h 504457"/>
                <a:gd name="connsiteX4" fmla="*/ 78421 w 460959"/>
                <a:gd name="connsiteY4" fmla="*/ 234882 h 504457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1065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106500 w 476133"/>
                <a:gd name="connsiteY4" fmla="*/ 234882 h 521882"/>
                <a:gd name="connsiteX0" fmla="*/ 1065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106500 w 476133"/>
                <a:gd name="connsiteY4" fmla="*/ 234882 h 521882"/>
                <a:gd name="connsiteX0" fmla="*/ 1065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106500 w 476133"/>
                <a:gd name="connsiteY4" fmla="*/ 234882 h 521882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97746 w 467478"/>
                <a:gd name="connsiteY0" fmla="*/ 234882 h 526078"/>
                <a:gd name="connsiteX1" fmla="*/ 380080 w 467478"/>
                <a:gd name="connsiteY1" fmla="*/ 38032 h 526078"/>
                <a:gd name="connsiteX2" fmla="*/ 465805 w 467478"/>
                <a:gd name="connsiteY2" fmla="*/ 47557 h 526078"/>
                <a:gd name="connsiteX3" fmla="*/ 12021 w 467478"/>
                <a:gd name="connsiteY3" fmla="*/ 228532 h 526078"/>
                <a:gd name="connsiteX4" fmla="*/ 97746 w 467478"/>
                <a:gd name="connsiteY4" fmla="*/ 234882 h 526078"/>
                <a:gd name="connsiteX0" fmla="*/ 97704 w 467645"/>
                <a:gd name="connsiteY0" fmla="*/ 234882 h 498973"/>
                <a:gd name="connsiteX1" fmla="*/ 380038 w 467645"/>
                <a:gd name="connsiteY1" fmla="*/ 38032 h 498973"/>
                <a:gd name="connsiteX2" fmla="*/ 465763 w 467645"/>
                <a:gd name="connsiteY2" fmla="*/ 47557 h 498973"/>
                <a:gd name="connsiteX3" fmla="*/ 11979 w 467645"/>
                <a:gd name="connsiteY3" fmla="*/ 228532 h 498973"/>
                <a:gd name="connsiteX4" fmla="*/ 97704 w 467645"/>
                <a:gd name="connsiteY4" fmla="*/ 234882 h 498973"/>
                <a:gd name="connsiteX0" fmla="*/ 97704 w 467645"/>
                <a:gd name="connsiteY0" fmla="*/ 234882 h 498973"/>
                <a:gd name="connsiteX1" fmla="*/ 380038 w 467645"/>
                <a:gd name="connsiteY1" fmla="*/ 38032 h 498973"/>
                <a:gd name="connsiteX2" fmla="*/ 465763 w 467645"/>
                <a:gd name="connsiteY2" fmla="*/ 47557 h 498973"/>
                <a:gd name="connsiteX3" fmla="*/ 11979 w 467645"/>
                <a:gd name="connsiteY3" fmla="*/ 228532 h 498973"/>
                <a:gd name="connsiteX4" fmla="*/ 97704 w 467645"/>
                <a:gd name="connsiteY4" fmla="*/ 234882 h 49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645" h="498973">
                  <a:moveTo>
                    <a:pt x="97704" y="234882"/>
                  </a:moveTo>
                  <a:cubicBezTo>
                    <a:pt x="5549" y="356590"/>
                    <a:pt x="414249" y="649749"/>
                    <a:pt x="380038" y="38032"/>
                  </a:cubicBezTo>
                  <a:cubicBezTo>
                    <a:pt x="375805" y="21099"/>
                    <a:pt x="441421" y="-43460"/>
                    <a:pt x="465763" y="47557"/>
                  </a:cubicBezTo>
                  <a:cubicBezTo>
                    <a:pt x="505266" y="788390"/>
                    <a:pt x="-91025" y="443374"/>
                    <a:pt x="11979" y="228532"/>
                  </a:cubicBezTo>
                  <a:cubicBezTo>
                    <a:pt x="54312" y="137515"/>
                    <a:pt x="122046" y="227474"/>
                    <a:pt x="97704" y="234882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D1B8006-FAC1-9D14-7F7F-68E72C9C308F}"/>
              </a:ext>
            </a:extLst>
          </p:cNvPr>
          <p:cNvGrpSpPr/>
          <p:nvPr/>
        </p:nvGrpSpPr>
        <p:grpSpPr>
          <a:xfrm rot="2015344">
            <a:off x="4503112" y="2667951"/>
            <a:ext cx="3830785" cy="5264534"/>
            <a:chOff x="5875008" y="343280"/>
            <a:chExt cx="1983892" cy="2726404"/>
          </a:xfrm>
          <a:solidFill>
            <a:schemeClr val="bg1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DE5813-DEF4-7260-864D-A05E8159D607}"/>
                </a:ext>
              </a:extLst>
            </p:cNvPr>
            <p:cNvSpPr/>
            <p:nvPr/>
          </p:nvSpPr>
          <p:spPr>
            <a:xfrm>
              <a:off x="6842424" y="700031"/>
              <a:ext cx="45719" cy="198094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99BA647-A96C-8E1A-5010-37E5B37A4BC6}"/>
                </a:ext>
              </a:extLst>
            </p:cNvPr>
            <p:cNvSpPr/>
            <p:nvPr/>
          </p:nvSpPr>
          <p:spPr>
            <a:xfrm>
              <a:off x="6799024" y="379719"/>
              <a:ext cx="132521" cy="571252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Isosceles Triangle 43">
              <a:extLst>
                <a:ext uri="{FF2B5EF4-FFF2-40B4-BE49-F238E27FC236}">
                  <a16:creationId xmlns:a16="http://schemas.microsoft.com/office/drawing/2014/main" id="{5847BB56-AB48-0820-C4ED-792CAFAE1475}"/>
                </a:ext>
              </a:extLst>
            </p:cNvPr>
            <p:cNvSpPr/>
            <p:nvPr/>
          </p:nvSpPr>
          <p:spPr>
            <a:xfrm rot="2536390">
              <a:off x="5875008" y="343280"/>
              <a:ext cx="760069" cy="1463605"/>
            </a:xfrm>
            <a:custGeom>
              <a:avLst/>
              <a:gdLst>
                <a:gd name="connsiteX0" fmla="*/ 0 w 252412"/>
                <a:gd name="connsiteY0" fmla="*/ 1075008 h 1075008"/>
                <a:gd name="connsiteX1" fmla="*/ 126206 w 252412"/>
                <a:gd name="connsiteY1" fmla="*/ 0 h 1075008"/>
                <a:gd name="connsiteX2" fmla="*/ 252412 w 252412"/>
                <a:gd name="connsiteY2" fmla="*/ 1075008 h 1075008"/>
                <a:gd name="connsiteX3" fmla="*/ 0 w 252412"/>
                <a:gd name="connsiteY3" fmla="*/ 1075008 h 1075008"/>
                <a:gd name="connsiteX0" fmla="*/ 0 w 252412"/>
                <a:gd name="connsiteY0" fmla="*/ 1133635 h 1133635"/>
                <a:gd name="connsiteX1" fmla="*/ 169454 w 252412"/>
                <a:gd name="connsiteY1" fmla="*/ 0 h 1133635"/>
                <a:gd name="connsiteX2" fmla="*/ 252412 w 252412"/>
                <a:gd name="connsiteY2" fmla="*/ 1133635 h 1133635"/>
                <a:gd name="connsiteX3" fmla="*/ 0 w 252412"/>
                <a:gd name="connsiteY3" fmla="*/ 1133635 h 1133635"/>
                <a:gd name="connsiteX0" fmla="*/ 0 w 402984"/>
                <a:gd name="connsiteY0" fmla="*/ 1463605 h 1463605"/>
                <a:gd name="connsiteX1" fmla="*/ 320026 w 402984"/>
                <a:gd name="connsiteY1" fmla="*/ 0 h 1463605"/>
                <a:gd name="connsiteX2" fmla="*/ 402984 w 402984"/>
                <a:gd name="connsiteY2" fmla="*/ 1133635 h 1463605"/>
                <a:gd name="connsiteX3" fmla="*/ 0 w 402984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98398 w 741974"/>
                <a:gd name="connsiteY0" fmla="*/ 1463605 h 1463605"/>
                <a:gd name="connsiteX1" fmla="*/ 418424 w 741974"/>
                <a:gd name="connsiteY1" fmla="*/ 0 h 1463605"/>
                <a:gd name="connsiteX2" fmla="*/ 741974 w 741974"/>
                <a:gd name="connsiteY2" fmla="*/ 1037209 h 1463605"/>
                <a:gd name="connsiteX3" fmla="*/ 98398 w 741974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69" h="1463605">
                  <a:moveTo>
                    <a:pt x="116493" y="1463605"/>
                  </a:moveTo>
                  <a:cubicBezTo>
                    <a:pt x="-197143" y="810747"/>
                    <a:pt x="195615" y="262332"/>
                    <a:pt x="436519" y="0"/>
                  </a:cubicBezTo>
                  <a:cubicBezTo>
                    <a:pt x="279110" y="393787"/>
                    <a:pt x="612813" y="881766"/>
                    <a:pt x="760069" y="1037209"/>
                  </a:cubicBezTo>
                  <a:cubicBezTo>
                    <a:pt x="456485" y="1067214"/>
                    <a:pt x="241638" y="1286873"/>
                    <a:pt x="116493" y="1463605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Isosceles Triangle 43">
              <a:extLst>
                <a:ext uri="{FF2B5EF4-FFF2-40B4-BE49-F238E27FC236}">
                  <a16:creationId xmlns:a16="http://schemas.microsoft.com/office/drawing/2014/main" id="{D984E253-9CD5-860F-BB23-18A0C71E5DDC}"/>
                </a:ext>
              </a:extLst>
            </p:cNvPr>
            <p:cNvSpPr/>
            <p:nvPr/>
          </p:nvSpPr>
          <p:spPr>
            <a:xfrm rot="19063610" flipH="1">
              <a:off x="7098831" y="347989"/>
              <a:ext cx="760069" cy="1463605"/>
            </a:xfrm>
            <a:custGeom>
              <a:avLst/>
              <a:gdLst>
                <a:gd name="connsiteX0" fmla="*/ 0 w 252412"/>
                <a:gd name="connsiteY0" fmla="*/ 1075008 h 1075008"/>
                <a:gd name="connsiteX1" fmla="*/ 126206 w 252412"/>
                <a:gd name="connsiteY1" fmla="*/ 0 h 1075008"/>
                <a:gd name="connsiteX2" fmla="*/ 252412 w 252412"/>
                <a:gd name="connsiteY2" fmla="*/ 1075008 h 1075008"/>
                <a:gd name="connsiteX3" fmla="*/ 0 w 252412"/>
                <a:gd name="connsiteY3" fmla="*/ 1075008 h 1075008"/>
                <a:gd name="connsiteX0" fmla="*/ 0 w 252412"/>
                <a:gd name="connsiteY0" fmla="*/ 1133635 h 1133635"/>
                <a:gd name="connsiteX1" fmla="*/ 169454 w 252412"/>
                <a:gd name="connsiteY1" fmla="*/ 0 h 1133635"/>
                <a:gd name="connsiteX2" fmla="*/ 252412 w 252412"/>
                <a:gd name="connsiteY2" fmla="*/ 1133635 h 1133635"/>
                <a:gd name="connsiteX3" fmla="*/ 0 w 252412"/>
                <a:gd name="connsiteY3" fmla="*/ 1133635 h 1133635"/>
                <a:gd name="connsiteX0" fmla="*/ 0 w 402984"/>
                <a:gd name="connsiteY0" fmla="*/ 1463605 h 1463605"/>
                <a:gd name="connsiteX1" fmla="*/ 320026 w 402984"/>
                <a:gd name="connsiteY1" fmla="*/ 0 h 1463605"/>
                <a:gd name="connsiteX2" fmla="*/ 402984 w 402984"/>
                <a:gd name="connsiteY2" fmla="*/ 1133635 h 1463605"/>
                <a:gd name="connsiteX3" fmla="*/ 0 w 402984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98398 w 741974"/>
                <a:gd name="connsiteY0" fmla="*/ 1463605 h 1463605"/>
                <a:gd name="connsiteX1" fmla="*/ 418424 w 741974"/>
                <a:gd name="connsiteY1" fmla="*/ 0 h 1463605"/>
                <a:gd name="connsiteX2" fmla="*/ 741974 w 741974"/>
                <a:gd name="connsiteY2" fmla="*/ 1037209 h 1463605"/>
                <a:gd name="connsiteX3" fmla="*/ 98398 w 741974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69" h="1463605">
                  <a:moveTo>
                    <a:pt x="116493" y="1463605"/>
                  </a:moveTo>
                  <a:cubicBezTo>
                    <a:pt x="-197143" y="810747"/>
                    <a:pt x="195615" y="262332"/>
                    <a:pt x="436519" y="0"/>
                  </a:cubicBezTo>
                  <a:cubicBezTo>
                    <a:pt x="279110" y="393787"/>
                    <a:pt x="612813" y="881766"/>
                    <a:pt x="760069" y="1037209"/>
                  </a:cubicBezTo>
                  <a:cubicBezTo>
                    <a:pt x="456485" y="1067214"/>
                    <a:pt x="241638" y="1286873"/>
                    <a:pt x="116493" y="1463605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Isosceles Triangle 43">
              <a:extLst>
                <a:ext uri="{FF2B5EF4-FFF2-40B4-BE49-F238E27FC236}">
                  <a16:creationId xmlns:a16="http://schemas.microsoft.com/office/drawing/2014/main" id="{35EE4099-AA12-F25A-A7E8-DCD4EFB8D98E}"/>
                </a:ext>
              </a:extLst>
            </p:cNvPr>
            <p:cNvSpPr/>
            <p:nvPr/>
          </p:nvSpPr>
          <p:spPr>
            <a:xfrm rot="19063610" flipH="1">
              <a:off x="6274347" y="682117"/>
              <a:ext cx="1154956" cy="1174983"/>
            </a:xfrm>
            <a:custGeom>
              <a:avLst/>
              <a:gdLst>
                <a:gd name="connsiteX0" fmla="*/ 0 w 252412"/>
                <a:gd name="connsiteY0" fmla="*/ 1075008 h 1075008"/>
                <a:gd name="connsiteX1" fmla="*/ 126206 w 252412"/>
                <a:gd name="connsiteY1" fmla="*/ 0 h 1075008"/>
                <a:gd name="connsiteX2" fmla="*/ 252412 w 252412"/>
                <a:gd name="connsiteY2" fmla="*/ 1075008 h 1075008"/>
                <a:gd name="connsiteX3" fmla="*/ 0 w 252412"/>
                <a:gd name="connsiteY3" fmla="*/ 1075008 h 1075008"/>
                <a:gd name="connsiteX0" fmla="*/ 0 w 252412"/>
                <a:gd name="connsiteY0" fmla="*/ 1133635 h 1133635"/>
                <a:gd name="connsiteX1" fmla="*/ 169454 w 252412"/>
                <a:gd name="connsiteY1" fmla="*/ 0 h 1133635"/>
                <a:gd name="connsiteX2" fmla="*/ 252412 w 252412"/>
                <a:gd name="connsiteY2" fmla="*/ 1133635 h 1133635"/>
                <a:gd name="connsiteX3" fmla="*/ 0 w 252412"/>
                <a:gd name="connsiteY3" fmla="*/ 1133635 h 1133635"/>
                <a:gd name="connsiteX0" fmla="*/ 0 w 402984"/>
                <a:gd name="connsiteY0" fmla="*/ 1463605 h 1463605"/>
                <a:gd name="connsiteX1" fmla="*/ 320026 w 402984"/>
                <a:gd name="connsiteY1" fmla="*/ 0 h 1463605"/>
                <a:gd name="connsiteX2" fmla="*/ 402984 w 402984"/>
                <a:gd name="connsiteY2" fmla="*/ 1133635 h 1463605"/>
                <a:gd name="connsiteX3" fmla="*/ 0 w 402984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98398 w 741974"/>
                <a:gd name="connsiteY0" fmla="*/ 1463605 h 1463605"/>
                <a:gd name="connsiteX1" fmla="*/ 418424 w 741974"/>
                <a:gd name="connsiteY1" fmla="*/ 0 h 1463605"/>
                <a:gd name="connsiteX2" fmla="*/ 741974 w 741974"/>
                <a:gd name="connsiteY2" fmla="*/ 1037209 h 1463605"/>
                <a:gd name="connsiteX3" fmla="*/ 98398 w 741974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97256 w 872503"/>
                <a:gd name="connsiteY0" fmla="*/ 1750648 h 1750648"/>
                <a:gd name="connsiteX1" fmla="*/ 548953 w 872503"/>
                <a:gd name="connsiteY1" fmla="*/ 0 h 1750648"/>
                <a:gd name="connsiteX2" fmla="*/ 872503 w 872503"/>
                <a:gd name="connsiteY2" fmla="*/ 1037209 h 1750648"/>
                <a:gd name="connsiteX3" fmla="*/ 97256 w 872503"/>
                <a:gd name="connsiteY3" fmla="*/ 1750648 h 1750648"/>
                <a:gd name="connsiteX0" fmla="*/ 369748 w 1144995"/>
                <a:gd name="connsiteY0" fmla="*/ 1103526 h 1103526"/>
                <a:gd name="connsiteX1" fmla="*/ 109598 w 1144995"/>
                <a:gd name="connsiteY1" fmla="*/ 0 h 1103526"/>
                <a:gd name="connsiteX2" fmla="*/ 1144995 w 1144995"/>
                <a:gd name="connsiteY2" fmla="*/ 390087 h 1103526"/>
                <a:gd name="connsiteX3" fmla="*/ 369748 w 1144995"/>
                <a:gd name="connsiteY3" fmla="*/ 1103526 h 1103526"/>
                <a:gd name="connsiteX0" fmla="*/ 369748 w 1144995"/>
                <a:gd name="connsiteY0" fmla="*/ 1148878 h 1148878"/>
                <a:gd name="connsiteX1" fmla="*/ 109598 w 1144995"/>
                <a:gd name="connsiteY1" fmla="*/ 45352 h 1148878"/>
                <a:gd name="connsiteX2" fmla="*/ 1144995 w 1144995"/>
                <a:gd name="connsiteY2" fmla="*/ 435439 h 1148878"/>
                <a:gd name="connsiteX3" fmla="*/ 369748 w 1144995"/>
                <a:gd name="connsiteY3" fmla="*/ 1148878 h 1148878"/>
                <a:gd name="connsiteX0" fmla="*/ 369748 w 1144995"/>
                <a:gd name="connsiteY0" fmla="*/ 1148878 h 1148878"/>
                <a:gd name="connsiteX1" fmla="*/ 109598 w 1144995"/>
                <a:gd name="connsiteY1" fmla="*/ 45352 h 1148878"/>
                <a:gd name="connsiteX2" fmla="*/ 1144995 w 1144995"/>
                <a:gd name="connsiteY2" fmla="*/ 435439 h 1148878"/>
                <a:gd name="connsiteX3" fmla="*/ 369748 w 1144995"/>
                <a:gd name="connsiteY3" fmla="*/ 1148878 h 1148878"/>
                <a:gd name="connsiteX0" fmla="*/ 369748 w 1144995"/>
                <a:gd name="connsiteY0" fmla="*/ 1148878 h 1148878"/>
                <a:gd name="connsiteX1" fmla="*/ 109598 w 1144995"/>
                <a:gd name="connsiteY1" fmla="*/ 45352 h 1148878"/>
                <a:gd name="connsiteX2" fmla="*/ 1144995 w 1144995"/>
                <a:gd name="connsiteY2" fmla="*/ 435439 h 1148878"/>
                <a:gd name="connsiteX3" fmla="*/ 369748 w 1144995"/>
                <a:gd name="connsiteY3" fmla="*/ 1148878 h 1148878"/>
                <a:gd name="connsiteX0" fmla="*/ 371544 w 1146791"/>
                <a:gd name="connsiteY0" fmla="*/ 1148878 h 1148878"/>
                <a:gd name="connsiteX1" fmla="*/ 111394 w 1146791"/>
                <a:gd name="connsiteY1" fmla="*/ 45352 h 1148878"/>
                <a:gd name="connsiteX2" fmla="*/ 1146791 w 1146791"/>
                <a:gd name="connsiteY2" fmla="*/ 435439 h 1148878"/>
                <a:gd name="connsiteX3" fmla="*/ 371544 w 1146791"/>
                <a:gd name="connsiteY3" fmla="*/ 1148878 h 1148878"/>
                <a:gd name="connsiteX0" fmla="*/ 367135 w 1142382"/>
                <a:gd name="connsiteY0" fmla="*/ 1148878 h 1148878"/>
                <a:gd name="connsiteX1" fmla="*/ 106985 w 1142382"/>
                <a:gd name="connsiteY1" fmla="*/ 45352 h 1148878"/>
                <a:gd name="connsiteX2" fmla="*/ 1142382 w 1142382"/>
                <a:gd name="connsiteY2" fmla="*/ 435439 h 1148878"/>
                <a:gd name="connsiteX3" fmla="*/ 367135 w 1142382"/>
                <a:gd name="connsiteY3" fmla="*/ 1148878 h 1148878"/>
                <a:gd name="connsiteX0" fmla="*/ 367135 w 1142382"/>
                <a:gd name="connsiteY0" fmla="*/ 1149906 h 1149906"/>
                <a:gd name="connsiteX1" fmla="*/ 106985 w 1142382"/>
                <a:gd name="connsiteY1" fmla="*/ 46380 h 1149906"/>
                <a:gd name="connsiteX2" fmla="*/ 1142382 w 1142382"/>
                <a:gd name="connsiteY2" fmla="*/ 436467 h 1149906"/>
                <a:gd name="connsiteX3" fmla="*/ 367135 w 1142382"/>
                <a:gd name="connsiteY3" fmla="*/ 1149906 h 1149906"/>
                <a:gd name="connsiteX0" fmla="*/ 367135 w 1142382"/>
                <a:gd name="connsiteY0" fmla="*/ 1166421 h 1166421"/>
                <a:gd name="connsiteX1" fmla="*/ 106985 w 1142382"/>
                <a:gd name="connsiteY1" fmla="*/ 62895 h 1166421"/>
                <a:gd name="connsiteX2" fmla="*/ 1142382 w 1142382"/>
                <a:gd name="connsiteY2" fmla="*/ 452982 h 1166421"/>
                <a:gd name="connsiteX3" fmla="*/ 367135 w 1142382"/>
                <a:gd name="connsiteY3" fmla="*/ 1166421 h 1166421"/>
                <a:gd name="connsiteX0" fmla="*/ 369515 w 1144762"/>
                <a:gd name="connsiteY0" fmla="*/ 1166421 h 1166421"/>
                <a:gd name="connsiteX1" fmla="*/ 109365 w 1144762"/>
                <a:gd name="connsiteY1" fmla="*/ 62895 h 1166421"/>
                <a:gd name="connsiteX2" fmla="*/ 1144762 w 1144762"/>
                <a:gd name="connsiteY2" fmla="*/ 452982 h 1166421"/>
                <a:gd name="connsiteX3" fmla="*/ 369515 w 1144762"/>
                <a:gd name="connsiteY3" fmla="*/ 1166421 h 1166421"/>
                <a:gd name="connsiteX0" fmla="*/ 369515 w 1154708"/>
                <a:gd name="connsiteY0" fmla="*/ 1166633 h 1166633"/>
                <a:gd name="connsiteX1" fmla="*/ 109365 w 1154708"/>
                <a:gd name="connsiteY1" fmla="*/ 63107 h 1166633"/>
                <a:gd name="connsiteX2" fmla="*/ 1154708 w 1154708"/>
                <a:gd name="connsiteY2" fmla="*/ 451675 h 1166633"/>
                <a:gd name="connsiteX3" fmla="*/ 369515 w 1154708"/>
                <a:gd name="connsiteY3" fmla="*/ 1166633 h 1166633"/>
                <a:gd name="connsiteX0" fmla="*/ 360397 w 1157839"/>
                <a:gd name="connsiteY0" fmla="*/ 1175289 h 1175289"/>
                <a:gd name="connsiteX1" fmla="*/ 112496 w 1157839"/>
                <a:gd name="connsiteY1" fmla="*/ 63107 h 1175289"/>
                <a:gd name="connsiteX2" fmla="*/ 1157839 w 1157839"/>
                <a:gd name="connsiteY2" fmla="*/ 451675 h 1175289"/>
                <a:gd name="connsiteX3" fmla="*/ 360397 w 1157839"/>
                <a:gd name="connsiteY3" fmla="*/ 1175289 h 1175289"/>
                <a:gd name="connsiteX0" fmla="*/ 365680 w 1156004"/>
                <a:gd name="connsiteY0" fmla="*/ 1175616 h 1175616"/>
                <a:gd name="connsiteX1" fmla="*/ 110661 w 1156004"/>
                <a:gd name="connsiteY1" fmla="*/ 63107 h 1175616"/>
                <a:gd name="connsiteX2" fmla="*/ 1156004 w 1156004"/>
                <a:gd name="connsiteY2" fmla="*/ 451675 h 1175616"/>
                <a:gd name="connsiteX3" fmla="*/ 365680 w 1156004"/>
                <a:gd name="connsiteY3" fmla="*/ 1175616 h 1175616"/>
                <a:gd name="connsiteX0" fmla="*/ 368776 w 1154956"/>
                <a:gd name="connsiteY0" fmla="*/ 1174983 h 1174983"/>
                <a:gd name="connsiteX1" fmla="*/ 109613 w 1154956"/>
                <a:gd name="connsiteY1" fmla="*/ 63107 h 1174983"/>
                <a:gd name="connsiteX2" fmla="*/ 1154956 w 1154956"/>
                <a:gd name="connsiteY2" fmla="*/ 451675 h 1174983"/>
                <a:gd name="connsiteX3" fmla="*/ 368776 w 1154956"/>
                <a:gd name="connsiteY3" fmla="*/ 1174983 h 117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4956" h="1174983">
                  <a:moveTo>
                    <a:pt x="368776" y="1174983"/>
                  </a:moveTo>
                  <a:cubicBezTo>
                    <a:pt x="35275" y="797636"/>
                    <a:pt x="-121358" y="258483"/>
                    <a:pt x="109613" y="63107"/>
                  </a:cubicBezTo>
                  <a:cubicBezTo>
                    <a:pt x="249504" y="-122315"/>
                    <a:pt x="965093" y="129004"/>
                    <a:pt x="1154956" y="451675"/>
                  </a:cubicBezTo>
                  <a:cubicBezTo>
                    <a:pt x="699840" y="619434"/>
                    <a:pt x="483989" y="994407"/>
                    <a:pt x="368776" y="1174983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47">
              <a:extLst>
                <a:ext uri="{FF2B5EF4-FFF2-40B4-BE49-F238E27FC236}">
                  <a16:creationId xmlns:a16="http://schemas.microsoft.com/office/drawing/2014/main" id="{68658895-0DFE-ED50-ECEB-6943C8AC3C1E}"/>
                </a:ext>
              </a:extLst>
            </p:cNvPr>
            <p:cNvSpPr/>
            <p:nvPr/>
          </p:nvSpPr>
          <p:spPr>
            <a:xfrm>
              <a:off x="6442393" y="2570711"/>
              <a:ext cx="467645" cy="498973"/>
            </a:xfrm>
            <a:custGeom>
              <a:avLst/>
              <a:gdLst>
                <a:gd name="connsiteX0" fmla="*/ 0 w 285509"/>
                <a:gd name="connsiteY0" fmla="*/ 0 h 98425"/>
                <a:gd name="connsiteX1" fmla="*/ 285509 w 285509"/>
                <a:gd name="connsiteY1" fmla="*/ 0 h 98425"/>
                <a:gd name="connsiteX2" fmla="*/ 285509 w 285509"/>
                <a:gd name="connsiteY2" fmla="*/ 98425 h 98425"/>
                <a:gd name="connsiteX3" fmla="*/ 0 w 285509"/>
                <a:gd name="connsiteY3" fmla="*/ 98425 h 98425"/>
                <a:gd name="connsiteX4" fmla="*/ 0 w 285509"/>
                <a:gd name="connsiteY4" fmla="*/ 0 h 98425"/>
                <a:gd name="connsiteX0" fmla="*/ 0 w 301384"/>
                <a:gd name="connsiteY0" fmla="*/ 0 h 266700"/>
                <a:gd name="connsiteX1" fmla="*/ 301384 w 301384"/>
                <a:gd name="connsiteY1" fmla="*/ 168275 h 266700"/>
                <a:gd name="connsiteX2" fmla="*/ 301384 w 301384"/>
                <a:gd name="connsiteY2" fmla="*/ 266700 h 266700"/>
                <a:gd name="connsiteX3" fmla="*/ 15875 w 301384"/>
                <a:gd name="connsiteY3" fmla="*/ 266700 h 266700"/>
                <a:gd name="connsiteX4" fmla="*/ 0 w 301384"/>
                <a:gd name="connsiteY4" fmla="*/ 0 h 266700"/>
                <a:gd name="connsiteX0" fmla="*/ 88900 w 390284"/>
                <a:gd name="connsiteY0" fmla="*/ 0 h 266700"/>
                <a:gd name="connsiteX1" fmla="*/ 390284 w 390284"/>
                <a:gd name="connsiteY1" fmla="*/ 168275 h 266700"/>
                <a:gd name="connsiteX2" fmla="*/ 390284 w 390284"/>
                <a:gd name="connsiteY2" fmla="*/ 266700 h 266700"/>
                <a:gd name="connsiteX3" fmla="*/ 0 w 390284"/>
                <a:gd name="connsiteY3" fmla="*/ 53975 h 266700"/>
                <a:gd name="connsiteX4" fmla="*/ 88900 w 390284"/>
                <a:gd name="connsiteY4" fmla="*/ 0 h 266700"/>
                <a:gd name="connsiteX0" fmla="*/ 88900 w 390284"/>
                <a:gd name="connsiteY0" fmla="*/ 196850 h 463550"/>
                <a:gd name="connsiteX1" fmla="*/ 383934 w 390284"/>
                <a:gd name="connsiteY1" fmla="*/ 0 h 463550"/>
                <a:gd name="connsiteX2" fmla="*/ 390284 w 390284"/>
                <a:gd name="connsiteY2" fmla="*/ 463550 h 463550"/>
                <a:gd name="connsiteX3" fmla="*/ 0 w 390284"/>
                <a:gd name="connsiteY3" fmla="*/ 250825 h 463550"/>
                <a:gd name="connsiteX4" fmla="*/ 88900 w 390284"/>
                <a:gd name="connsiteY4" fmla="*/ 196850 h 463550"/>
                <a:gd name="connsiteX0" fmla="*/ 88900 w 469659"/>
                <a:gd name="connsiteY0" fmla="*/ 233055 h 287030"/>
                <a:gd name="connsiteX1" fmla="*/ 383934 w 469659"/>
                <a:gd name="connsiteY1" fmla="*/ 36205 h 287030"/>
                <a:gd name="connsiteX2" fmla="*/ 469659 w 469659"/>
                <a:gd name="connsiteY2" fmla="*/ 45730 h 287030"/>
                <a:gd name="connsiteX3" fmla="*/ 0 w 469659"/>
                <a:gd name="connsiteY3" fmla="*/ 287030 h 287030"/>
                <a:gd name="connsiteX4" fmla="*/ 88900 w 469659"/>
                <a:gd name="connsiteY4" fmla="*/ 233055 h 287030"/>
                <a:gd name="connsiteX0" fmla="*/ 88900 w 469659"/>
                <a:gd name="connsiteY0" fmla="*/ 233055 h 459162"/>
                <a:gd name="connsiteX1" fmla="*/ 383934 w 469659"/>
                <a:gd name="connsiteY1" fmla="*/ 36205 h 459162"/>
                <a:gd name="connsiteX2" fmla="*/ 469659 w 469659"/>
                <a:gd name="connsiteY2" fmla="*/ 45730 h 459162"/>
                <a:gd name="connsiteX3" fmla="*/ 0 w 469659"/>
                <a:gd name="connsiteY3" fmla="*/ 287030 h 459162"/>
                <a:gd name="connsiteX4" fmla="*/ 88900 w 469659"/>
                <a:gd name="connsiteY4" fmla="*/ 233055 h 459162"/>
                <a:gd name="connsiteX0" fmla="*/ 88900 w 469659"/>
                <a:gd name="connsiteY0" fmla="*/ 251182 h 477289"/>
                <a:gd name="connsiteX1" fmla="*/ 383934 w 469659"/>
                <a:gd name="connsiteY1" fmla="*/ 54332 h 477289"/>
                <a:gd name="connsiteX2" fmla="*/ 469659 w 469659"/>
                <a:gd name="connsiteY2" fmla="*/ 63857 h 477289"/>
                <a:gd name="connsiteX3" fmla="*/ 0 w 469659"/>
                <a:gd name="connsiteY3" fmla="*/ 305157 h 477289"/>
                <a:gd name="connsiteX4" fmla="*/ 88900 w 469659"/>
                <a:gd name="connsiteY4" fmla="*/ 251182 h 477289"/>
                <a:gd name="connsiteX0" fmla="*/ 88900 w 469659"/>
                <a:gd name="connsiteY0" fmla="*/ 232925 h 459032"/>
                <a:gd name="connsiteX1" fmla="*/ 383934 w 469659"/>
                <a:gd name="connsiteY1" fmla="*/ 36075 h 459032"/>
                <a:gd name="connsiteX2" fmla="*/ 469659 w 469659"/>
                <a:gd name="connsiteY2" fmla="*/ 45600 h 459032"/>
                <a:gd name="connsiteX3" fmla="*/ 0 w 469659"/>
                <a:gd name="connsiteY3" fmla="*/ 286900 h 459032"/>
                <a:gd name="connsiteX4" fmla="*/ 88900 w 469659"/>
                <a:gd name="connsiteY4" fmla="*/ 232925 h 459032"/>
                <a:gd name="connsiteX0" fmla="*/ 88900 w 469659"/>
                <a:gd name="connsiteY0" fmla="*/ 223125 h 449232"/>
                <a:gd name="connsiteX1" fmla="*/ 383934 w 469659"/>
                <a:gd name="connsiteY1" fmla="*/ 26275 h 449232"/>
                <a:gd name="connsiteX2" fmla="*/ 469659 w 469659"/>
                <a:gd name="connsiteY2" fmla="*/ 35800 h 449232"/>
                <a:gd name="connsiteX3" fmla="*/ 0 w 469659"/>
                <a:gd name="connsiteY3" fmla="*/ 277100 h 449232"/>
                <a:gd name="connsiteX4" fmla="*/ 88900 w 469659"/>
                <a:gd name="connsiteY4" fmla="*/ 223125 h 449232"/>
                <a:gd name="connsiteX0" fmla="*/ 88900 w 469659"/>
                <a:gd name="connsiteY0" fmla="*/ 234882 h 460989"/>
                <a:gd name="connsiteX1" fmla="*/ 383934 w 469659"/>
                <a:gd name="connsiteY1" fmla="*/ 38032 h 460989"/>
                <a:gd name="connsiteX2" fmla="*/ 469659 w 469659"/>
                <a:gd name="connsiteY2" fmla="*/ 47557 h 460989"/>
                <a:gd name="connsiteX3" fmla="*/ 0 w 469659"/>
                <a:gd name="connsiteY3" fmla="*/ 288857 h 460989"/>
                <a:gd name="connsiteX4" fmla="*/ 88900 w 469659"/>
                <a:gd name="connsiteY4" fmla="*/ 234882 h 460989"/>
                <a:gd name="connsiteX0" fmla="*/ 88900 w 469659"/>
                <a:gd name="connsiteY0" fmla="*/ 234882 h 460989"/>
                <a:gd name="connsiteX1" fmla="*/ 383934 w 469659"/>
                <a:gd name="connsiteY1" fmla="*/ 38032 h 460989"/>
                <a:gd name="connsiteX2" fmla="*/ 469659 w 469659"/>
                <a:gd name="connsiteY2" fmla="*/ 47557 h 460989"/>
                <a:gd name="connsiteX3" fmla="*/ 0 w 469659"/>
                <a:gd name="connsiteY3" fmla="*/ 288857 h 460989"/>
                <a:gd name="connsiteX4" fmla="*/ 88900 w 469659"/>
                <a:gd name="connsiteY4" fmla="*/ 234882 h 460989"/>
                <a:gd name="connsiteX0" fmla="*/ 88900 w 469659"/>
                <a:gd name="connsiteY0" fmla="*/ 234882 h 460989"/>
                <a:gd name="connsiteX1" fmla="*/ 383934 w 469659"/>
                <a:gd name="connsiteY1" fmla="*/ 38032 h 460989"/>
                <a:gd name="connsiteX2" fmla="*/ 469659 w 469659"/>
                <a:gd name="connsiteY2" fmla="*/ 47557 h 460989"/>
                <a:gd name="connsiteX3" fmla="*/ 0 w 469659"/>
                <a:gd name="connsiteY3" fmla="*/ 288857 h 460989"/>
                <a:gd name="connsiteX4" fmla="*/ 88900 w 469659"/>
                <a:gd name="connsiteY4" fmla="*/ 234882 h 460989"/>
                <a:gd name="connsiteX0" fmla="*/ 91885 w 472644"/>
                <a:gd name="connsiteY0" fmla="*/ 234882 h 525670"/>
                <a:gd name="connsiteX1" fmla="*/ 386919 w 472644"/>
                <a:gd name="connsiteY1" fmla="*/ 38032 h 525670"/>
                <a:gd name="connsiteX2" fmla="*/ 472644 w 472644"/>
                <a:gd name="connsiteY2" fmla="*/ 47557 h 525670"/>
                <a:gd name="connsiteX3" fmla="*/ 2985 w 472644"/>
                <a:gd name="connsiteY3" fmla="*/ 288857 h 525670"/>
                <a:gd name="connsiteX4" fmla="*/ 91885 w 472644"/>
                <a:gd name="connsiteY4" fmla="*/ 234882 h 525670"/>
                <a:gd name="connsiteX0" fmla="*/ 91607 w 476249"/>
                <a:gd name="connsiteY0" fmla="*/ 234882 h 508918"/>
                <a:gd name="connsiteX1" fmla="*/ 386641 w 476249"/>
                <a:gd name="connsiteY1" fmla="*/ 38032 h 508918"/>
                <a:gd name="connsiteX2" fmla="*/ 472366 w 476249"/>
                <a:gd name="connsiteY2" fmla="*/ 47557 h 508918"/>
                <a:gd name="connsiteX3" fmla="*/ 2707 w 476249"/>
                <a:gd name="connsiteY3" fmla="*/ 288857 h 508918"/>
                <a:gd name="connsiteX4" fmla="*/ 91607 w 476249"/>
                <a:gd name="connsiteY4" fmla="*/ 234882 h 508918"/>
                <a:gd name="connsiteX0" fmla="*/ 95931 w 480384"/>
                <a:gd name="connsiteY0" fmla="*/ 234882 h 524320"/>
                <a:gd name="connsiteX1" fmla="*/ 390965 w 480384"/>
                <a:gd name="connsiteY1" fmla="*/ 38032 h 524320"/>
                <a:gd name="connsiteX2" fmla="*/ 476690 w 480384"/>
                <a:gd name="connsiteY2" fmla="*/ 47557 h 524320"/>
                <a:gd name="connsiteX3" fmla="*/ 7031 w 480384"/>
                <a:gd name="connsiteY3" fmla="*/ 288857 h 524320"/>
                <a:gd name="connsiteX4" fmla="*/ 95931 w 480384"/>
                <a:gd name="connsiteY4" fmla="*/ 234882 h 524320"/>
                <a:gd name="connsiteX0" fmla="*/ 94002 w 478528"/>
                <a:gd name="connsiteY0" fmla="*/ 234882 h 515462"/>
                <a:gd name="connsiteX1" fmla="*/ 389036 w 478528"/>
                <a:gd name="connsiteY1" fmla="*/ 38032 h 515462"/>
                <a:gd name="connsiteX2" fmla="*/ 474761 w 478528"/>
                <a:gd name="connsiteY2" fmla="*/ 47557 h 515462"/>
                <a:gd name="connsiteX3" fmla="*/ 5102 w 478528"/>
                <a:gd name="connsiteY3" fmla="*/ 288857 h 515462"/>
                <a:gd name="connsiteX4" fmla="*/ 94002 w 478528"/>
                <a:gd name="connsiteY4" fmla="*/ 234882 h 515462"/>
                <a:gd name="connsiteX0" fmla="*/ 78258 w 462882"/>
                <a:gd name="connsiteY0" fmla="*/ 234882 h 489871"/>
                <a:gd name="connsiteX1" fmla="*/ 373292 w 462882"/>
                <a:gd name="connsiteY1" fmla="*/ 38032 h 489871"/>
                <a:gd name="connsiteX2" fmla="*/ 459017 w 462882"/>
                <a:gd name="connsiteY2" fmla="*/ 47557 h 489871"/>
                <a:gd name="connsiteX3" fmla="*/ 5233 w 462882"/>
                <a:gd name="connsiteY3" fmla="*/ 228532 h 489871"/>
                <a:gd name="connsiteX4" fmla="*/ 78258 w 462882"/>
                <a:gd name="connsiteY4" fmla="*/ 234882 h 489871"/>
                <a:gd name="connsiteX0" fmla="*/ 78421 w 460959"/>
                <a:gd name="connsiteY0" fmla="*/ 234882 h 504457"/>
                <a:gd name="connsiteX1" fmla="*/ 373455 w 460959"/>
                <a:gd name="connsiteY1" fmla="*/ 38032 h 504457"/>
                <a:gd name="connsiteX2" fmla="*/ 459180 w 460959"/>
                <a:gd name="connsiteY2" fmla="*/ 47557 h 504457"/>
                <a:gd name="connsiteX3" fmla="*/ 5396 w 460959"/>
                <a:gd name="connsiteY3" fmla="*/ 228532 h 504457"/>
                <a:gd name="connsiteX4" fmla="*/ 78421 w 460959"/>
                <a:gd name="connsiteY4" fmla="*/ 234882 h 504457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1065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106500 w 476133"/>
                <a:gd name="connsiteY4" fmla="*/ 234882 h 521882"/>
                <a:gd name="connsiteX0" fmla="*/ 1065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106500 w 476133"/>
                <a:gd name="connsiteY4" fmla="*/ 234882 h 521882"/>
                <a:gd name="connsiteX0" fmla="*/ 1065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106500 w 476133"/>
                <a:gd name="connsiteY4" fmla="*/ 234882 h 521882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97746 w 467478"/>
                <a:gd name="connsiteY0" fmla="*/ 234882 h 526078"/>
                <a:gd name="connsiteX1" fmla="*/ 380080 w 467478"/>
                <a:gd name="connsiteY1" fmla="*/ 38032 h 526078"/>
                <a:gd name="connsiteX2" fmla="*/ 465805 w 467478"/>
                <a:gd name="connsiteY2" fmla="*/ 47557 h 526078"/>
                <a:gd name="connsiteX3" fmla="*/ 12021 w 467478"/>
                <a:gd name="connsiteY3" fmla="*/ 228532 h 526078"/>
                <a:gd name="connsiteX4" fmla="*/ 97746 w 467478"/>
                <a:gd name="connsiteY4" fmla="*/ 234882 h 526078"/>
                <a:gd name="connsiteX0" fmla="*/ 97704 w 467645"/>
                <a:gd name="connsiteY0" fmla="*/ 234882 h 498973"/>
                <a:gd name="connsiteX1" fmla="*/ 380038 w 467645"/>
                <a:gd name="connsiteY1" fmla="*/ 38032 h 498973"/>
                <a:gd name="connsiteX2" fmla="*/ 465763 w 467645"/>
                <a:gd name="connsiteY2" fmla="*/ 47557 h 498973"/>
                <a:gd name="connsiteX3" fmla="*/ 11979 w 467645"/>
                <a:gd name="connsiteY3" fmla="*/ 228532 h 498973"/>
                <a:gd name="connsiteX4" fmla="*/ 97704 w 467645"/>
                <a:gd name="connsiteY4" fmla="*/ 234882 h 498973"/>
                <a:gd name="connsiteX0" fmla="*/ 97704 w 467645"/>
                <a:gd name="connsiteY0" fmla="*/ 234882 h 498973"/>
                <a:gd name="connsiteX1" fmla="*/ 380038 w 467645"/>
                <a:gd name="connsiteY1" fmla="*/ 38032 h 498973"/>
                <a:gd name="connsiteX2" fmla="*/ 465763 w 467645"/>
                <a:gd name="connsiteY2" fmla="*/ 47557 h 498973"/>
                <a:gd name="connsiteX3" fmla="*/ 11979 w 467645"/>
                <a:gd name="connsiteY3" fmla="*/ 228532 h 498973"/>
                <a:gd name="connsiteX4" fmla="*/ 97704 w 467645"/>
                <a:gd name="connsiteY4" fmla="*/ 234882 h 49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645" h="498973">
                  <a:moveTo>
                    <a:pt x="97704" y="234882"/>
                  </a:moveTo>
                  <a:cubicBezTo>
                    <a:pt x="5549" y="356590"/>
                    <a:pt x="414249" y="649749"/>
                    <a:pt x="380038" y="38032"/>
                  </a:cubicBezTo>
                  <a:cubicBezTo>
                    <a:pt x="375805" y="21099"/>
                    <a:pt x="441421" y="-43460"/>
                    <a:pt x="465763" y="47557"/>
                  </a:cubicBezTo>
                  <a:cubicBezTo>
                    <a:pt x="505266" y="788390"/>
                    <a:pt x="-91025" y="443374"/>
                    <a:pt x="11979" y="228532"/>
                  </a:cubicBezTo>
                  <a:cubicBezTo>
                    <a:pt x="54312" y="137515"/>
                    <a:pt x="122046" y="227474"/>
                    <a:pt x="97704" y="23488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988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029200" y="-780808"/>
            <a:ext cx="6010437" cy="413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26290" dirty="0">
                <a:solidFill>
                  <a:prstClr val="black"/>
                </a:solidFill>
                <a:latin typeface="Teaching Print Dotted" pitchFamily="50" charset="0"/>
              </a:rPr>
              <a:t>V </a:t>
            </a:r>
            <a:r>
              <a:rPr lang="en-US" sz="26290" dirty="0" err="1">
                <a:solidFill>
                  <a:prstClr val="black"/>
                </a:solidFill>
                <a:latin typeface="Teaching Print Dotted" pitchFamily="50" charset="0"/>
              </a:rPr>
              <a:t>v</a:t>
            </a:r>
            <a:endParaRPr lang="en-US" sz="2629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354114" y="799752"/>
            <a:ext cx="396261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I can write Alphabet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93668C2-3795-7F3E-5187-311A9350B5EB}"/>
              </a:ext>
            </a:extLst>
          </p:cNvPr>
          <p:cNvGrpSpPr/>
          <p:nvPr/>
        </p:nvGrpSpPr>
        <p:grpSpPr>
          <a:xfrm flipH="1">
            <a:off x="891711" y="1433772"/>
            <a:ext cx="4137489" cy="2053347"/>
            <a:chOff x="1921562" y="1368408"/>
            <a:chExt cx="8731994" cy="4333501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34138AF-9CBD-ECA1-9103-1E41F9DDC774}"/>
                </a:ext>
              </a:extLst>
            </p:cNvPr>
            <p:cNvSpPr/>
            <p:nvPr/>
          </p:nvSpPr>
          <p:spPr>
            <a:xfrm>
              <a:off x="1921563" y="1506593"/>
              <a:ext cx="8731992" cy="3441875"/>
            </a:xfrm>
            <a:custGeom>
              <a:avLst/>
              <a:gdLst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50618"/>
                <a:gd name="connsiteY0" fmla="*/ 0 h 3667419"/>
                <a:gd name="connsiteX1" fmla="*/ 8600661 w 8650618"/>
                <a:gd name="connsiteY1" fmla="*/ 3667419 h 3667419"/>
                <a:gd name="connsiteX2" fmla="*/ 7975757 w 8650618"/>
                <a:gd name="connsiteY2" fmla="*/ 3667419 h 3667419"/>
                <a:gd name="connsiteX3" fmla="*/ 7976082 w 8650618"/>
                <a:gd name="connsiteY3" fmla="*/ 3665287 h 3667419"/>
                <a:gd name="connsiteX4" fmla="*/ 7980019 w 8650618"/>
                <a:gd name="connsiteY4" fmla="*/ 3587320 h 3667419"/>
                <a:gd name="connsiteX5" fmla="*/ 7217467 w 8650618"/>
                <a:gd name="connsiteY5" fmla="*/ 2824768 h 3667419"/>
                <a:gd name="connsiteX6" fmla="*/ 6454915 w 8650618"/>
                <a:gd name="connsiteY6" fmla="*/ 3587320 h 3667419"/>
                <a:gd name="connsiteX7" fmla="*/ 6458852 w 8650618"/>
                <a:gd name="connsiteY7" fmla="*/ 3665287 h 3667419"/>
                <a:gd name="connsiteX8" fmla="*/ 6459177 w 8650618"/>
                <a:gd name="connsiteY8" fmla="*/ 3667419 h 3667419"/>
                <a:gd name="connsiteX9" fmla="*/ 2806856 w 8650618"/>
                <a:gd name="connsiteY9" fmla="*/ 3667419 h 3667419"/>
                <a:gd name="connsiteX10" fmla="*/ 2807182 w 8650618"/>
                <a:gd name="connsiteY10" fmla="*/ 3665287 h 3667419"/>
                <a:gd name="connsiteX11" fmla="*/ 2811119 w 8650618"/>
                <a:gd name="connsiteY11" fmla="*/ 3587320 h 3667419"/>
                <a:gd name="connsiteX12" fmla="*/ 2048567 w 8650618"/>
                <a:gd name="connsiteY12" fmla="*/ 2824768 h 3667419"/>
                <a:gd name="connsiteX13" fmla="*/ 1286015 w 8650618"/>
                <a:gd name="connsiteY13" fmla="*/ 3587320 h 3667419"/>
                <a:gd name="connsiteX14" fmla="*/ 1289952 w 8650618"/>
                <a:gd name="connsiteY14" fmla="*/ 3665287 h 3667419"/>
                <a:gd name="connsiteX15" fmla="*/ 1290277 w 8650618"/>
                <a:gd name="connsiteY15" fmla="*/ 3667419 h 3667419"/>
                <a:gd name="connsiteX16" fmla="*/ 26505 w 8650618"/>
                <a:gd name="connsiteY16" fmla="*/ 3667419 h 3667419"/>
                <a:gd name="connsiteX17" fmla="*/ 0 w 8650618"/>
                <a:gd name="connsiteY17" fmla="*/ 2514479 h 3667419"/>
                <a:gd name="connsiteX18" fmla="*/ 1099932 w 8650618"/>
                <a:gd name="connsiteY18" fmla="*/ 1626583 h 3667419"/>
                <a:gd name="connsiteX19" fmla="*/ 2305879 w 8650618"/>
                <a:gd name="connsiteY19" fmla="*/ 36323 h 3667419"/>
                <a:gd name="connsiteX20" fmla="*/ 8123584 w 8650618"/>
                <a:gd name="connsiteY20" fmla="*/ 9818 h 3667419"/>
                <a:gd name="connsiteX21" fmla="*/ 8201567 w 8650618"/>
                <a:gd name="connsiteY21" fmla="*/ 0 h 3667419"/>
                <a:gd name="connsiteX22" fmla="*/ 3286541 w 8650618"/>
                <a:gd name="connsiteY22" fmla="*/ 309776 h 3667419"/>
                <a:gd name="connsiteX23" fmla="*/ 3286541 w 8650618"/>
                <a:gd name="connsiteY23" fmla="*/ 1633209 h 3667419"/>
                <a:gd name="connsiteX24" fmla="*/ 4850298 w 8650618"/>
                <a:gd name="connsiteY24" fmla="*/ 1633209 h 3667419"/>
                <a:gd name="connsiteX25" fmla="*/ 4850298 w 8650618"/>
                <a:gd name="connsiteY25" fmla="*/ 309776 h 3667419"/>
                <a:gd name="connsiteX26" fmla="*/ 3286541 w 8650618"/>
                <a:gd name="connsiteY26" fmla="*/ 309776 h 3667419"/>
                <a:gd name="connsiteX27" fmla="*/ 4996071 w 8650618"/>
                <a:gd name="connsiteY27" fmla="*/ 309776 h 3667419"/>
                <a:gd name="connsiteX28" fmla="*/ 4996071 w 8650618"/>
                <a:gd name="connsiteY28" fmla="*/ 1633209 h 3667419"/>
                <a:gd name="connsiteX29" fmla="*/ 6559828 w 8650618"/>
                <a:gd name="connsiteY29" fmla="*/ 1633209 h 3667419"/>
                <a:gd name="connsiteX30" fmla="*/ 6559828 w 8650618"/>
                <a:gd name="connsiteY30" fmla="*/ 309776 h 3667419"/>
                <a:gd name="connsiteX31" fmla="*/ 4996071 w 8650618"/>
                <a:gd name="connsiteY31" fmla="*/ 309776 h 3667419"/>
                <a:gd name="connsiteX32" fmla="*/ 6705601 w 8650618"/>
                <a:gd name="connsiteY32" fmla="*/ 309776 h 3667419"/>
                <a:gd name="connsiteX33" fmla="*/ 6705601 w 8650618"/>
                <a:gd name="connsiteY33" fmla="*/ 1633209 h 3667419"/>
                <a:gd name="connsiteX34" fmla="*/ 8269358 w 8650618"/>
                <a:gd name="connsiteY34" fmla="*/ 1633209 h 3667419"/>
                <a:gd name="connsiteX35" fmla="*/ 8269358 w 8650618"/>
                <a:gd name="connsiteY35" fmla="*/ 309776 h 3667419"/>
                <a:gd name="connsiteX36" fmla="*/ 6705601 w 8650618"/>
                <a:gd name="connsiteY36" fmla="*/ 309776 h 3667419"/>
                <a:gd name="connsiteX37" fmla="*/ 2542349 w 8650618"/>
                <a:gd name="connsiteY37" fmla="*/ 312883 h 3667419"/>
                <a:gd name="connsiteX38" fmla="*/ 1484246 w 8650618"/>
                <a:gd name="connsiteY38" fmla="*/ 1606705 h 3667419"/>
                <a:gd name="connsiteX39" fmla="*/ 2902228 w 8650618"/>
                <a:gd name="connsiteY39" fmla="*/ 1606705 h 3667419"/>
                <a:gd name="connsiteX40" fmla="*/ 2902228 w 8650618"/>
                <a:gd name="connsiteY40" fmla="*/ 341122 h 3667419"/>
                <a:gd name="connsiteX41" fmla="*/ 2542349 w 8650618"/>
                <a:gd name="connsiteY41" fmla="*/ 312883 h 3667419"/>
                <a:gd name="connsiteX0" fmla="*/ 8201567 w 8731992"/>
                <a:gd name="connsiteY0" fmla="*/ 0 h 3667419"/>
                <a:gd name="connsiteX1" fmla="*/ 8600661 w 8731992"/>
                <a:gd name="connsiteY1" fmla="*/ 3667419 h 3667419"/>
                <a:gd name="connsiteX2" fmla="*/ 7975757 w 8731992"/>
                <a:gd name="connsiteY2" fmla="*/ 3667419 h 3667419"/>
                <a:gd name="connsiteX3" fmla="*/ 7976082 w 8731992"/>
                <a:gd name="connsiteY3" fmla="*/ 3665287 h 3667419"/>
                <a:gd name="connsiteX4" fmla="*/ 7980019 w 8731992"/>
                <a:gd name="connsiteY4" fmla="*/ 3587320 h 3667419"/>
                <a:gd name="connsiteX5" fmla="*/ 7217467 w 8731992"/>
                <a:gd name="connsiteY5" fmla="*/ 2824768 h 3667419"/>
                <a:gd name="connsiteX6" fmla="*/ 6454915 w 8731992"/>
                <a:gd name="connsiteY6" fmla="*/ 3587320 h 3667419"/>
                <a:gd name="connsiteX7" fmla="*/ 6458852 w 8731992"/>
                <a:gd name="connsiteY7" fmla="*/ 3665287 h 3667419"/>
                <a:gd name="connsiteX8" fmla="*/ 6459177 w 8731992"/>
                <a:gd name="connsiteY8" fmla="*/ 3667419 h 3667419"/>
                <a:gd name="connsiteX9" fmla="*/ 2806856 w 8731992"/>
                <a:gd name="connsiteY9" fmla="*/ 3667419 h 3667419"/>
                <a:gd name="connsiteX10" fmla="*/ 2807182 w 8731992"/>
                <a:gd name="connsiteY10" fmla="*/ 3665287 h 3667419"/>
                <a:gd name="connsiteX11" fmla="*/ 2811119 w 8731992"/>
                <a:gd name="connsiteY11" fmla="*/ 3587320 h 3667419"/>
                <a:gd name="connsiteX12" fmla="*/ 2048567 w 8731992"/>
                <a:gd name="connsiteY12" fmla="*/ 2824768 h 3667419"/>
                <a:gd name="connsiteX13" fmla="*/ 1286015 w 8731992"/>
                <a:gd name="connsiteY13" fmla="*/ 3587320 h 3667419"/>
                <a:gd name="connsiteX14" fmla="*/ 1289952 w 8731992"/>
                <a:gd name="connsiteY14" fmla="*/ 3665287 h 3667419"/>
                <a:gd name="connsiteX15" fmla="*/ 1290277 w 8731992"/>
                <a:gd name="connsiteY15" fmla="*/ 3667419 h 3667419"/>
                <a:gd name="connsiteX16" fmla="*/ 26505 w 8731992"/>
                <a:gd name="connsiteY16" fmla="*/ 3667419 h 3667419"/>
                <a:gd name="connsiteX17" fmla="*/ 0 w 8731992"/>
                <a:gd name="connsiteY17" fmla="*/ 2514479 h 3667419"/>
                <a:gd name="connsiteX18" fmla="*/ 1099932 w 8731992"/>
                <a:gd name="connsiteY18" fmla="*/ 1626583 h 3667419"/>
                <a:gd name="connsiteX19" fmla="*/ 2305879 w 8731992"/>
                <a:gd name="connsiteY19" fmla="*/ 36323 h 3667419"/>
                <a:gd name="connsiteX20" fmla="*/ 8123584 w 8731992"/>
                <a:gd name="connsiteY20" fmla="*/ 9818 h 3667419"/>
                <a:gd name="connsiteX21" fmla="*/ 8201567 w 8731992"/>
                <a:gd name="connsiteY21" fmla="*/ 0 h 3667419"/>
                <a:gd name="connsiteX22" fmla="*/ 3286541 w 8731992"/>
                <a:gd name="connsiteY22" fmla="*/ 309776 h 3667419"/>
                <a:gd name="connsiteX23" fmla="*/ 3286541 w 8731992"/>
                <a:gd name="connsiteY23" fmla="*/ 1633209 h 3667419"/>
                <a:gd name="connsiteX24" fmla="*/ 4850298 w 8731992"/>
                <a:gd name="connsiteY24" fmla="*/ 1633209 h 3667419"/>
                <a:gd name="connsiteX25" fmla="*/ 4850298 w 8731992"/>
                <a:gd name="connsiteY25" fmla="*/ 309776 h 3667419"/>
                <a:gd name="connsiteX26" fmla="*/ 3286541 w 8731992"/>
                <a:gd name="connsiteY26" fmla="*/ 309776 h 3667419"/>
                <a:gd name="connsiteX27" fmla="*/ 4996071 w 8731992"/>
                <a:gd name="connsiteY27" fmla="*/ 309776 h 3667419"/>
                <a:gd name="connsiteX28" fmla="*/ 4996071 w 8731992"/>
                <a:gd name="connsiteY28" fmla="*/ 1633209 h 3667419"/>
                <a:gd name="connsiteX29" fmla="*/ 6559828 w 8731992"/>
                <a:gd name="connsiteY29" fmla="*/ 1633209 h 3667419"/>
                <a:gd name="connsiteX30" fmla="*/ 6559828 w 8731992"/>
                <a:gd name="connsiteY30" fmla="*/ 309776 h 3667419"/>
                <a:gd name="connsiteX31" fmla="*/ 4996071 w 8731992"/>
                <a:gd name="connsiteY31" fmla="*/ 309776 h 3667419"/>
                <a:gd name="connsiteX32" fmla="*/ 6705601 w 8731992"/>
                <a:gd name="connsiteY32" fmla="*/ 309776 h 3667419"/>
                <a:gd name="connsiteX33" fmla="*/ 6705601 w 8731992"/>
                <a:gd name="connsiteY33" fmla="*/ 1633209 h 3667419"/>
                <a:gd name="connsiteX34" fmla="*/ 8269358 w 8731992"/>
                <a:gd name="connsiteY34" fmla="*/ 1633209 h 3667419"/>
                <a:gd name="connsiteX35" fmla="*/ 8269358 w 8731992"/>
                <a:gd name="connsiteY35" fmla="*/ 309776 h 3667419"/>
                <a:gd name="connsiteX36" fmla="*/ 6705601 w 8731992"/>
                <a:gd name="connsiteY36" fmla="*/ 309776 h 3667419"/>
                <a:gd name="connsiteX37" fmla="*/ 2542349 w 8731992"/>
                <a:gd name="connsiteY37" fmla="*/ 312883 h 3667419"/>
                <a:gd name="connsiteX38" fmla="*/ 1484246 w 8731992"/>
                <a:gd name="connsiteY38" fmla="*/ 1606705 h 3667419"/>
                <a:gd name="connsiteX39" fmla="*/ 2902228 w 8731992"/>
                <a:gd name="connsiteY39" fmla="*/ 1606705 h 3667419"/>
                <a:gd name="connsiteX40" fmla="*/ 2902228 w 8731992"/>
                <a:gd name="connsiteY40" fmla="*/ 341122 h 3667419"/>
                <a:gd name="connsiteX41" fmla="*/ 2542349 w 8731992"/>
                <a:gd name="connsiteY41" fmla="*/ 312883 h 3667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8731992" h="3667419">
                  <a:moveTo>
                    <a:pt x="8201567" y="0"/>
                  </a:moveTo>
                  <a:cubicBezTo>
                    <a:pt x="8979247" y="153741"/>
                    <a:pt x="8701019" y="3559608"/>
                    <a:pt x="8600661" y="3667419"/>
                  </a:cubicBezTo>
                  <a:lnTo>
                    <a:pt x="7975757" y="3667419"/>
                  </a:lnTo>
                  <a:cubicBezTo>
                    <a:pt x="7975865" y="3666708"/>
                    <a:pt x="7975974" y="3665998"/>
                    <a:pt x="7976082" y="3665287"/>
                  </a:cubicBezTo>
                  <a:cubicBezTo>
                    <a:pt x="7978685" y="3639652"/>
                    <a:pt x="7980019" y="3613642"/>
                    <a:pt x="7980019" y="3587320"/>
                  </a:cubicBezTo>
                  <a:cubicBezTo>
                    <a:pt x="7980019" y="3166174"/>
                    <a:pt x="7638613" y="2824768"/>
                    <a:pt x="7217467" y="2824768"/>
                  </a:cubicBezTo>
                  <a:cubicBezTo>
                    <a:pt x="6796321" y="2824768"/>
                    <a:pt x="6454915" y="3166174"/>
                    <a:pt x="6454915" y="3587320"/>
                  </a:cubicBezTo>
                  <a:cubicBezTo>
                    <a:pt x="6454915" y="3613642"/>
                    <a:pt x="6456248" y="3639652"/>
                    <a:pt x="6458852" y="3665287"/>
                  </a:cubicBezTo>
                  <a:cubicBezTo>
                    <a:pt x="6458960" y="3665998"/>
                    <a:pt x="6459069" y="3666708"/>
                    <a:pt x="6459177" y="3667419"/>
                  </a:cubicBezTo>
                  <a:lnTo>
                    <a:pt x="2806856" y="3667419"/>
                  </a:lnTo>
                  <a:cubicBezTo>
                    <a:pt x="2806965" y="3666708"/>
                    <a:pt x="2807073" y="3665998"/>
                    <a:pt x="2807182" y="3665287"/>
                  </a:cubicBezTo>
                  <a:cubicBezTo>
                    <a:pt x="2809785" y="3639652"/>
                    <a:pt x="2811119" y="3613642"/>
                    <a:pt x="2811119" y="3587320"/>
                  </a:cubicBezTo>
                  <a:cubicBezTo>
                    <a:pt x="2811119" y="3166174"/>
                    <a:pt x="2469713" y="2824768"/>
                    <a:pt x="2048567" y="2824768"/>
                  </a:cubicBezTo>
                  <a:cubicBezTo>
                    <a:pt x="1627421" y="2824768"/>
                    <a:pt x="1286015" y="3166174"/>
                    <a:pt x="1286015" y="3587320"/>
                  </a:cubicBezTo>
                  <a:cubicBezTo>
                    <a:pt x="1286015" y="3613642"/>
                    <a:pt x="1287348" y="3639652"/>
                    <a:pt x="1289952" y="3665287"/>
                  </a:cubicBezTo>
                  <a:cubicBezTo>
                    <a:pt x="1290060" y="3665998"/>
                    <a:pt x="1290169" y="3666708"/>
                    <a:pt x="1290277" y="3667419"/>
                  </a:cubicBezTo>
                  <a:lnTo>
                    <a:pt x="26505" y="3667419"/>
                  </a:lnTo>
                  <a:cubicBezTo>
                    <a:pt x="22087" y="3283106"/>
                    <a:pt x="4418" y="2898792"/>
                    <a:pt x="0" y="2514479"/>
                  </a:cubicBezTo>
                  <a:cubicBezTo>
                    <a:pt x="13252" y="2280358"/>
                    <a:pt x="542237" y="1695052"/>
                    <a:pt x="1099932" y="1626583"/>
                  </a:cubicBezTo>
                  <a:cubicBezTo>
                    <a:pt x="1342888" y="1162757"/>
                    <a:pt x="1745423" y="93749"/>
                    <a:pt x="2305879" y="36323"/>
                  </a:cubicBezTo>
                  <a:cubicBezTo>
                    <a:pt x="4245114" y="-10612"/>
                    <a:pt x="6184349" y="18653"/>
                    <a:pt x="8123584" y="9818"/>
                  </a:cubicBezTo>
                  <a:cubicBezTo>
                    <a:pt x="8150917" y="4434"/>
                    <a:pt x="8176890" y="1186"/>
                    <a:pt x="8201567" y="0"/>
                  </a:cubicBezTo>
                  <a:close/>
                  <a:moveTo>
                    <a:pt x="3286541" y="309776"/>
                  </a:moveTo>
                  <a:lnTo>
                    <a:pt x="3286541" y="1633209"/>
                  </a:lnTo>
                  <a:lnTo>
                    <a:pt x="4850298" y="1633209"/>
                  </a:lnTo>
                  <a:lnTo>
                    <a:pt x="4850298" y="309776"/>
                  </a:lnTo>
                  <a:lnTo>
                    <a:pt x="3286541" y="309776"/>
                  </a:lnTo>
                  <a:close/>
                  <a:moveTo>
                    <a:pt x="4996071" y="309776"/>
                  </a:moveTo>
                  <a:lnTo>
                    <a:pt x="4996071" y="1633209"/>
                  </a:lnTo>
                  <a:lnTo>
                    <a:pt x="6559828" y="1633209"/>
                  </a:lnTo>
                  <a:lnTo>
                    <a:pt x="6559828" y="309776"/>
                  </a:lnTo>
                  <a:lnTo>
                    <a:pt x="4996071" y="309776"/>
                  </a:lnTo>
                  <a:close/>
                  <a:moveTo>
                    <a:pt x="6705601" y="309776"/>
                  </a:moveTo>
                  <a:lnTo>
                    <a:pt x="6705601" y="1633209"/>
                  </a:lnTo>
                  <a:lnTo>
                    <a:pt x="8269358" y="1633209"/>
                  </a:lnTo>
                  <a:lnTo>
                    <a:pt x="8269358" y="309776"/>
                  </a:lnTo>
                  <a:lnTo>
                    <a:pt x="6705601" y="309776"/>
                  </a:lnTo>
                  <a:close/>
                  <a:moveTo>
                    <a:pt x="2542349" y="312883"/>
                  </a:moveTo>
                  <a:cubicBezTo>
                    <a:pt x="1824385" y="371284"/>
                    <a:pt x="1897824" y="1237576"/>
                    <a:pt x="1484246" y="1606705"/>
                  </a:cubicBezTo>
                  <a:lnTo>
                    <a:pt x="2902228" y="1606705"/>
                  </a:lnTo>
                  <a:lnTo>
                    <a:pt x="2902228" y="341122"/>
                  </a:lnTo>
                  <a:cubicBezTo>
                    <a:pt x="2763632" y="312685"/>
                    <a:pt x="2644915" y="304540"/>
                    <a:pt x="2542349" y="312883"/>
                  </a:cubicBezTo>
                  <a:close/>
                </a:path>
              </a:pathLst>
            </a:cu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8CB5763-68FE-6C36-24AF-1B88956FE9C7}"/>
                </a:ext>
              </a:extLst>
            </p:cNvPr>
            <p:cNvSpPr/>
            <p:nvPr/>
          </p:nvSpPr>
          <p:spPr>
            <a:xfrm rot="2694441">
              <a:off x="3363171" y="2747825"/>
              <a:ext cx="84597" cy="762552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D01C617-862E-BC39-F038-E9C99659ADDC}"/>
                </a:ext>
              </a:extLst>
            </p:cNvPr>
            <p:cNvSpPr/>
            <p:nvPr/>
          </p:nvSpPr>
          <p:spPr>
            <a:xfrm>
              <a:off x="3632750" y="2420843"/>
              <a:ext cx="215900" cy="641627"/>
            </a:xfrm>
            <a:custGeom>
              <a:avLst/>
              <a:gdLst>
                <a:gd name="connsiteX0" fmla="*/ 762552 w 1525104"/>
                <a:gd name="connsiteY0" fmla="*/ 0 h 1525104"/>
                <a:gd name="connsiteX1" fmla="*/ 1525104 w 1525104"/>
                <a:gd name="connsiteY1" fmla="*/ 762552 h 1525104"/>
                <a:gd name="connsiteX2" fmla="*/ 762552 w 1525104"/>
                <a:gd name="connsiteY2" fmla="*/ 1525104 h 1525104"/>
                <a:gd name="connsiteX3" fmla="*/ 0 w 1525104"/>
                <a:gd name="connsiteY3" fmla="*/ 762552 h 1525104"/>
                <a:gd name="connsiteX4" fmla="*/ 762552 w 1525104"/>
                <a:gd name="connsiteY4" fmla="*/ 0 h 1525104"/>
                <a:gd name="connsiteX5" fmla="*/ 757307 w 1525104"/>
                <a:gd name="connsiteY5" fmla="*/ 390388 h 1525104"/>
                <a:gd name="connsiteX6" fmla="*/ 376031 w 1525104"/>
                <a:gd name="connsiteY6" fmla="*/ 771664 h 1525104"/>
                <a:gd name="connsiteX7" fmla="*/ 757307 w 1525104"/>
                <a:gd name="connsiteY7" fmla="*/ 1152940 h 1525104"/>
                <a:gd name="connsiteX8" fmla="*/ 1138583 w 1525104"/>
                <a:gd name="connsiteY8" fmla="*/ 771664 h 1525104"/>
                <a:gd name="connsiteX9" fmla="*/ 757307 w 1525104"/>
                <a:gd name="connsiteY9" fmla="*/ 390388 h 152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5104" h="1525104">
                  <a:moveTo>
                    <a:pt x="762552" y="0"/>
                  </a:moveTo>
                  <a:cubicBezTo>
                    <a:pt x="1183698" y="0"/>
                    <a:pt x="1525104" y="341406"/>
                    <a:pt x="1525104" y="762552"/>
                  </a:cubicBezTo>
                  <a:cubicBezTo>
                    <a:pt x="1525104" y="1183698"/>
                    <a:pt x="1183698" y="1525104"/>
                    <a:pt x="762552" y="1525104"/>
                  </a:cubicBezTo>
                  <a:cubicBezTo>
                    <a:pt x="341406" y="1525104"/>
                    <a:pt x="0" y="1183698"/>
                    <a:pt x="0" y="762552"/>
                  </a:cubicBezTo>
                  <a:cubicBezTo>
                    <a:pt x="0" y="341406"/>
                    <a:pt x="341406" y="0"/>
                    <a:pt x="762552" y="0"/>
                  </a:cubicBezTo>
                  <a:close/>
                  <a:moveTo>
                    <a:pt x="757307" y="390388"/>
                  </a:moveTo>
                  <a:cubicBezTo>
                    <a:pt x="546734" y="390388"/>
                    <a:pt x="376031" y="561091"/>
                    <a:pt x="376031" y="771664"/>
                  </a:cubicBezTo>
                  <a:cubicBezTo>
                    <a:pt x="376031" y="982237"/>
                    <a:pt x="546734" y="1152940"/>
                    <a:pt x="757307" y="1152940"/>
                  </a:cubicBezTo>
                  <a:cubicBezTo>
                    <a:pt x="967880" y="1152940"/>
                    <a:pt x="1138583" y="982237"/>
                    <a:pt x="1138583" y="771664"/>
                  </a:cubicBezTo>
                  <a:cubicBezTo>
                    <a:pt x="1138583" y="561091"/>
                    <a:pt x="967880" y="390388"/>
                    <a:pt x="757307" y="390388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8BA1F89-8731-8D78-996E-8902D54C92D2}"/>
                </a:ext>
              </a:extLst>
            </p:cNvPr>
            <p:cNvSpPr/>
            <p:nvPr/>
          </p:nvSpPr>
          <p:spPr>
            <a:xfrm>
              <a:off x="4584284" y="2360380"/>
              <a:ext cx="269185" cy="762552"/>
            </a:xfrm>
            <a:custGeom>
              <a:avLst/>
              <a:gdLst>
                <a:gd name="connsiteX0" fmla="*/ 381276 w 762552"/>
                <a:gd name="connsiteY0" fmla="*/ 0 h 762552"/>
                <a:gd name="connsiteX1" fmla="*/ 762552 w 762552"/>
                <a:gd name="connsiteY1" fmla="*/ 381276 h 762552"/>
                <a:gd name="connsiteX2" fmla="*/ 381276 w 762552"/>
                <a:gd name="connsiteY2" fmla="*/ 762552 h 762552"/>
                <a:gd name="connsiteX3" fmla="*/ 0 w 762552"/>
                <a:gd name="connsiteY3" fmla="*/ 381276 h 762552"/>
                <a:gd name="connsiteX4" fmla="*/ 381276 w 762552"/>
                <a:gd name="connsiteY4" fmla="*/ 0 h 762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552" h="762552">
                  <a:moveTo>
                    <a:pt x="381276" y="0"/>
                  </a:moveTo>
                  <a:cubicBezTo>
                    <a:pt x="591849" y="0"/>
                    <a:pt x="762552" y="170703"/>
                    <a:pt x="762552" y="381276"/>
                  </a:cubicBezTo>
                  <a:cubicBezTo>
                    <a:pt x="762552" y="591849"/>
                    <a:pt x="591849" y="762552"/>
                    <a:pt x="381276" y="762552"/>
                  </a:cubicBezTo>
                  <a:cubicBezTo>
                    <a:pt x="170703" y="762552"/>
                    <a:pt x="0" y="591849"/>
                    <a:pt x="0" y="381276"/>
                  </a:cubicBezTo>
                  <a:cubicBezTo>
                    <a:pt x="0" y="170703"/>
                    <a:pt x="170703" y="0"/>
                    <a:pt x="381276" y="0"/>
                  </a:cubicBez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95D3419-EA34-34C8-0A5A-D0D03B9A62C6}"/>
                </a:ext>
              </a:extLst>
            </p:cNvPr>
            <p:cNvSpPr/>
            <p:nvPr/>
          </p:nvSpPr>
          <p:spPr>
            <a:xfrm>
              <a:off x="3193773" y="4176805"/>
              <a:ext cx="1525104" cy="1525104"/>
            </a:xfrm>
            <a:custGeom>
              <a:avLst/>
              <a:gdLst>
                <a:gd name="connsiteX0" fmla="*/ 762552 w 1525104"/>
                <a:gd name="connsiteY0" fmla="*/ 0 h 1525104"/>
                <a:gd name="connsiteX1" fmla="*/ 1525104 w 1525104"/>
                <a:gd name="connsiteY1" fmla="*/ 762552 h 1525104"/>
                <a:gd name="connsiteX2" fmla="*/ 762552 w 1525104"/>
                <a:gd name="connsiteY2" fmla="*/ 1525104 h 1525104"/>
                <a:gd name="connsiteX3" fmla="*/ 0 w 1525104"/>
                <a:gd name="connsiteY3" fmla="*/ 762552 h 1525104"/>
                <a:gd name="connsiteX4" fmla="*/ 762552 w 1525104"/>
                <a:gd name="connsiteY4" fmla="*/ 0 h 1525104"/>
                <a:gd name="connsiteX5" fmla="*/ 757307 w 1525104"/>
                <a:gd name="connsiteY5" fmla="*/ 390388 h 1525104"/>
                <a:gd name="connsiteX6" fmla="*/ 376031 w 1525104"/>
                <a:gd name="connsiteY6" fmla="*/ 771664 h 1525104"/>
                <a:gd name="connsiteX7" fmla="*/ 757307 w 1525104"/>
                <a:gd name="connsiteY7" fmla="*/ 1152940 h 1525104"/>
                <a:gd name="connsiteX8" fmla="*/ 1138583 w 1525104"/>
                <a:gd name="connsiteY8" fmla="*/ 771664 h 1525104"/>
                <a:gd name="connsiteX9" fmla="*/ 757307 w 1525104"/>
                <a:gd name="connsiteY9" fmla="*/ 390388 h 152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5104" h="1525104">
                  <a:moveTo>
                    <a:pt x="762552" y="0"/>
                  </a:moveTo>
                  <a:cubicBezTo>
                    <a:pt x="1183698" y="0"/>
                    <a:pt x="1525104" y="341406"/>
                    <a:pt x="1525104" y="762552"/>
                  </a:cubicBezTo>
                  <a:cubicBezTo>
                    <a:pt x="1525104" y="1183698"/>
                    <a:pt x="1183698" y="1525104"/>
                    <a:pt x="762552" y="1525104"/>
                  </a:cubicBezTo>
                  <a:cubicBezTo>
                    <a:pt x="341406" y="1525104"/>
                    <a:pt x="0" y="1183698"/>
                    <a:pt x="0" y="762552"/>
                  </a:cubicBezTo>
                  <a:cubicBezTo>
                    <a:pt x="0" y="341406"/>
                    <a:pt x="341406" y="0"/>
                    <a:pt x="762552" y="0"/>
                  </a:cubicBezTo>
                  <a:close/>
                  <a:moveTo>
                    <a:pt x="757307" y="390388"/>
                  </a:moveTo>
                  <a:cubicBezTo>
                    <a:pt x="546734" y="390388"/>
                    <a:pt x="376031" y="561091"/>
                    <a:pt x="376031" y="771664"/>
                  </a:cubicBezTo>
                  <a:cubicBezTo>
                    <a:pt x="376031" y="982237"/>
                    <a:pt x="546734" y="1152940"/>
                    <a:pt x="757307" y="1152940"/>
                  </a:cubicBezTo>
                  <a:cubicBezTo>
                    <a:pt x="967880" y="1152940"/>
                    <a:pt x="1138583" y="982237"/>
                    <a:pt x="1138583" y="771664"/>
                  </a:cubicBezTo>
                  <a:cubicBezTo>
                    <a:pt x="1138583" y="561091"/>
                    <a:pt x="967880" y="390388"/>
                    <a:pt x="757307" y="390388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57D0BFE-8EFB-F582-54DC-A5D3350CCDFA}"/>
                </a:ext>
              </a:extLst>
            </p:cNvPr>
            <p:cNvSpPr/>
            <p:nvPr/>
          </p:nvSpPr>
          <p:spPr>
            <a:xfrm>
              <a:off x="1921564" y="1368408"/>
              <a:ext cx="8731992" cy="3667419"/>
            </a:xfrm>
            <a:custGeom>
              <a:avLst/>
              <a:gdLst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50618"/>
                <a:gd name="connsiteY0" fmla="*/ 0 h 3667419"/>
                <a:gd name="connsiteX1" fmla="*/ 8600661 w 8650618"/>
                <a:gd name="connsiteY1" fmla="*/ 3667419 h 3667419"/>
                <a:gd name="connsiteX2" fmla="*/ 7975757 w 8650618"/>
                <a:gd name="connsiteY2" fmla="*/ 3667419 h 3667419"/>
                <a:gd name="connsiteX3" fmla="*/ 7976082 w 8650618"/>
                <a:gd name="connsiteY3" fmla="*/ 3665287 h 3667419"/>
                <a:gd name="connsiteX4" fmla="*/ 7980019 w 8650618"/>
                <a:gd name="connsiteY4" fmla="*/ 3587320 h 3667419"/>
                <a:gd name="connsiteX5" fmla="*/ 7217467 w 8650618"/>
                <a:gd name="connsiteY5" fmla="*/ 2824768 h 3667419"/>
                <a:gd name="connsiteX6" fmla="*/ 6454915 w 8650618"/>
                <a:gd name="connsiteY6" fmla="*/ 3587320 h 3667419"/>
                <a:gd name="connsiteX7" fmla="*/ 6458852 w 8650618"/>
                <a:gd name="connsiteY7" fmla="*/ 3665287 h 3667419"/>
                <a:gd name="connsiteX8" fmla="*/ 6459177 w 8650618"/>
                <a:gd name="connsiteY8" fmla="*/ 3667419 h 3667419"/>
                <a:gd name="connsiteX9" fmla="*/ 2806856 w 8650618"/>
                <a:gd name="connsiteY9" fmla="*/ 3667419 h 3667419"/>
                <a:gd name="connsiteX10" fmla="*/ 2807182 w 8650618"/>
                <a:gd name="connsiteY10" fmla="*/ 3665287 h 3667419"/>
                <a:gd name="connsiteX11" fmla="*/ 2811119 w 8650618"/>
                <a:gd name="connsiteY11" fmla="*/ 3587320 h 3667419"/>
                <a:gd name="connsiteX12" fmla="*/ 2048567 w 8650618"/>
                <a:gd name="connsiteY12" fmla="*/ 2824768 h 3667419"/>
                <a:gd name="connsiteX13" fmla="*/ 1286015 w 8650618"/>
                <a:gd name="connsiteY13" fmla="*/ 3587320 h 3667419"/>
                <a:gd name="connsiteX14" fmla="*/ 1289952 w 8650618"/>
                <a:gd name="connsiteY14" fmla="*/ 3665287 h 3667419"/>
                <a:gd name="connsiteX15" fmla="*/ 1290277 w 8650618"/>
                <a:gd name="connsiteY15" fmla="*/ 3667419 h 3667419"/>
                <a:gd name="connsiteX16" fmla="*/ 26505 w 8650618"/>
                <a:gd name="connsiteY16" fmla="*/ 3667419 h 3667419"/>
                <a:gd name="connsiteX17" fmla="*/ 0 w 8650618"/>
                <a:gd name="connsiteY17" fmla="*/ 2514479 h 3667419"/>
                <a:gd name="connsiteX18" fmla="*/ 1099932 w 8650618"/>
                <a:gd name="connsiteY18" fmla="*/ 1626583 h 3667419"/>
                <a:gd name="connsiteX19" fmla="*/ 2305879 w 8650618"/>
                <a:gd name="connsiteY19" fmla="*/ 36323 h 3667419"/>
                <a:gd name="connsiteX20" fmla="*/ 8123584 w 8650618"/>
                <a:gd name="connsiteY20" fmla="*/ 9818 h 3667419"/>
                <a:gd name="connsiteX21" fmla="*/ 8201567 w 8650618"/>
                <a:gd name="connsiteY21" fmla="*/ 0 h 3667419"/>
                <a:gd name="connsiteX22" fmla="*/ 3286541 w 8650618"/>
                <a:gd name="connsiteY22" fmla="*/ 309776 h 3667419"/>
                <a:gd name="connsiteX23" fmla="*/ 3286541 w 8650618"/>
                <a:gd name="connsiteY23" fmla="*/ 1633209 h 3667419"/>
                <a:gd name="connsiteX24" fmla="*/ 4850298 w 8650618"/>
                <a:gd name="connsiteY24" fmla="*/ 1633209 h 3667419"/>
                <a:gd name="connsiteX25" fmla="*/ 4850298 w 8650618"/>
                <a:gd name="connsiteY25" fmla="*/ 309776 h 3667419"/>
                <a:gd name="connsiteX26" fmla="*/ 3286541 w 8650618"/>
                <a:gd name="connsiteY26" fmla="*/ 309776 h 3667419"/>
                <a:gd name="connsiteX27" fmla="*/ 4996071 w 8650618"/>
                <a:gd name="connsiteY27" fmla="*/ 309776 h 3667419"/>
                <a:gd name="connsiteX28" fmla="*/ 4996071 w 8650618"/>
                <a:gd name="connsiteY28" fmla="*/ 1633209 h 3667419"/>
                <a:gd name="connsiteX29" fmla="*/ 6559828 w 8650618"/>
                <a:gd name="connsiteY29" fmla="*/ 1633209 h 3667419"/>
                <a:gd name="connsiteX30" fmla="*/ 6559828 w 8650618"/>
                <a:gd name="connsiteY30" fmla="*/ 309776 h 3667419"/>
                <a:gd name="connsiteX31" fmla="*/ 4996071 w 8650618"/>
                <a:gd name="connsiteY31" fmla="*/ 309776 h 3667419"/>
                <a:gd name="connsiteX32" fmla="*/ 6705601 w 8650618"/>
                <a:gd name="connsiteY32" fmla="*/ 309776 h 3667419"/>
                <a:gd name="connsiteX33" fmla="*/ 6705601 w 8650618"/>
                <a:gd name="connsiteY33" fmla="*/ 1633209 h 3667419"/>
                <a:gd name="connsiteX34" fmla="*/ 8269358 w 8650618"/>
                <a:gd name="connsiteY34" fmla="*/ 1633209 h 3667419"/>
                <a:gd name="connsiteX35" fmla="*/ 8269358 w 8650618"/>
                <a:gd name="connsiteY35" fmla="*/ 309776 h 3667419"/>
                <a:gd name="connsiteX36" fmla="*/ 6705601 w 8650618"/>
                <a:gd name="connsiteY36" fmla="*/ 309776 h 3667419"/>
                <a:gd name="connsiteX37" fmla="*/ 2542349 w 8650618"/>
                <a:gd name="connsiteY37" fmla="*/ 312883 h 3667419"/>
                <a:gd name="connsiteX38" fmla="*/ 1484246 w 8650618"/>
                <a:gd name="connsiteY38" fmla="*/ 1606705 h 3667419"/>
                <a:gd name="connsiteX39" fmla="*/ 2902228 w 8650618"/>
                <a:gd name="connsiteY39" fmla="*/ 1606705 h 3667419"/>
                <a:gd name="connsiteX40" fmla="*/ 2902228 w 8650618"/>
                <a:gd name="connsiteY40" fmla="*/ 341122 h 3667419"/>
                <a:gd name="connsiteX41" fmla="*/ 2542349 w 8650618"/>
                <a:gd name="connsiteY41" fmla="*/ 312883 h 3667419"/>
                <a:gd name="connsiteX0" fmla="*/ 8201567 w 8731992"/>
                <a:gd name="connsiteY0" fmla="*/ 0 h 3667419"/>
                <a:gd name="connsiteX1" fmla="*/ 8600661 w 8731992"/>
                <a:gd name="connsiteY1" fmla="*/ 3667419 h 3667419"/>
                <a:gd name="connsiteX2" fmla="*/ 7975757 w 8731992"/>
                <a:gd name="connsiteY2" fmla="*/ 3667419 h 3667419"/>
                <a:gd name="connsiteX3" fmla="*/ 7976082 w 8731992"/>
                <a:gd name="connsiteY3" fmla="*/ 3665287 h 3667419"/>
                <a:gd name="connsiteX4" fmla="*/ 7980019 w 8731992"/>
                <a:gd name="connsiteY4" fmla="*/ 3587320 h 3667419"/>
                <a:gd name="connsiteX5" fmla="*/ 7217467 w 8731992"/>
                <a:gd name="connsiteY5" fmla="*/ 2824768 h 3667419"/>
                <a:gd name="connsiteX6" fmla="*/ 6454915 w 8731992"/>
                <a:gd name="connsiteY6" fmla="*/ 3587320 h 3667419"/>
                <a:gd name="connsiteX7" fmla="*/ 6458852 w 8731992"/>
                <a:gd name="connsiteY7" fmla="*/ 3665287 h 3667419"/>
                <a:gd name="connsiteX8" fmla="*/ 6459177 w 8731992"/>
                <a:gd name="connsiteY8" fmla="*/ 3667419 h 3667419"/>
                <a:gd name="connsiteX9" fmla="*/ 2806856 w 8731992"/>
                <a:gd name="connsiteY9" fmla="*/ 3667419 h 3667419"/>
                <a:gd name="connsiteX10" fmla="*/ 2807182 w 8731992"/>
                <a:gd name="connsiteY10" fmla="*/ 3665287 h 3667419"/>
                <a:gd name="connsiteX11" fmla="*/ 2811119 w 8731992"/>
                <a:gd name="connsiteY11" fmla="*/ 3587320 h 3667419"/>
                <a:gd name="connsiteX12" fmla="*/ 2048567 w 8731992"/>
                <a:gd name="connsiteY12" fmla="*/ 2824768 h 3667419"/>
                <a:gd name="connsiteX13" fmla="*/ 1286015 w 8731992"/>
                <a:gd name="connsiteY13" fmla="*/ 3587320 h 3667419"/>
                <a:gd name="connsiteX14" fmla="*/ 1289952 w 8731992"/>
                <a:gd name="connsiteY14" fmla="*/ 3665287 h 3667419"/>
                <a:gd name="connsiteX15" fmla="*/ 1290277 w 8731992"/>
                <a:gd name="connsiteY15" fmla="*/ 3667419 h 3667419"/>
                <a:gd name="connsiteX16" fmla="*/ 26505 w 8731992"/>
                <a:gd name="connsiteY16" fmla="*/ 3667419 h 3667419"/>
                <a:gd name="connsiteX17" fmla="*/ 0 w 8731992"/>
                <a:gd name="connsiteY17" fmla="*/ 2514479 h 3667419"/>
                <a:gd name="connsiteX18" fmla="*/ 1099932 w 8731992"/>
                <a:gd name="connsiteY18" fmla="*/ 1626583 h 3667419"/>
                <a:gd name="connsiteX19" fmla="*/ 2305879 w 8731992"/>
                <a:gd name="connsiteY19" fmla="*/ 36323 h 3667419"/>
                <a:gd name="connsiteX20" fmla="*/ 8123584 w 8731992"/>
                <a:gd name="connsiteY20" fmla="*/ 9818 h 3667419"/>
                <a:gd name="connsiteX21" fmla="*/ 8201567 w 8731992"/>
                <a:gd name="connsiteY21" fmla="*/ 0 h 3667419"/>
                <a:gd name="connsiteX22" fmla="*/ 3286541 w 8731992"/>
                <a:gd name="connsiteY22" fmla="*/ 309776 h 3667419"/>
                <a:gd name="connsiteX23" fmla="*/ 3286541 w 8731992"/>
                <a:gd name="connsiteY23" fmla="*/ 1633209 h 3667419"/>
                <a:gd name="connsiteX24" fmla="*/ 4850298 w 8731992"/>
                <a:gd name="connsiteY24" fmla="*/ 1633209 h 3667419"/>
                <a:gd name="connsiteX25" fmla="*/ 4850298 w 8731992"/>
                <a:gd name="connsiteY25" fmla="*/ 309776 h 3667419"/>
                <a:gd name="connsiteX26" fmla="*/ 3286541 w 8731992"/>
                <a:gd name="connsiteY26" fmla="*/ 309776 h 3667419"/>
                <a:gd name="connsiteX27" fmla="*/ 4996071 w 8731992"/>
                <a:gd name="connsiteY27" fmla="*/ 309776 h 3667419"/>
                <a:gd name="connsiteX28" fmla="*/ 4996071 w 8731992"/>
                <a:gd name="connsiteY28" fmla="*/ 1633209 h 3667419"/>
                <a:gd name="connsiteX29" fmla="*/ 6559828 w 8731992"/>
                <a:gd name="connsiteY29" fmla="*/ 1633209 h 3667419"/>
                <a:gd name="connsiteX30" fmla="*/ 6559828 w 8731992"/>
                <a:gd name="connsiteY30" fmla="*/ 309776 h 3667419"/>
                <a:gd name="connsiteX31" fmla="*/ 4996071 w 8731992"/>
                <a:gd name="connsiteY31" fmla="*/ 309776 h 3667419"/>
                <a:gd name="connsiteX32" fmla="*/ 6705601 w 8731992"/>
                <a:gd name="connsiteY32" fmla="*/ 309776 h 3667419"/>
                <a:gd name="connsiteX33" fmla="*/ 6705601 w 8731992"/>
                <a:gd name="connsiteY33" fmla="*/ 1633209 h 3667419"/>
                <a:gd name="connsiteX34" fmla="*/ 8269358 w 8731992"/>
                <a:gd name="connsiteY34" fmla="*/ 1633209 h 3667419"/>
                <a:gd name="connsiteX35" fmla="*/ 8269358 w 8731992"/>
                <a:gd name="connsiteY35" fmla="*/ 309776 h 3667419"/>
                <a:gd name="connsiteX36" fmla="*/ 6705601 w 8731992"/>
                <a:gd name="connsiteY36" fmla="*/ 309776 h 3667419"/>
                <a:gd name="connsiteX37" fmla="*/ 2542349 w 8731992"/>
                <a:gd name="connsiteY37" fmla="*/ 312883 h 3667419"/>
                <a:gd name="connsiteX38" fmla="*/ 1484246 w 8731992"/>
                <a:gd name="connsiteY38" fmla="*/ 1606705 h 3667419"/>
                <a:gd name="connsiteX39" fmla="*/ 2902228 w 8731992"/>
                <a:gd name="connsiteY39" fmla="*/ 1606705 h 3667419"/>
                <a:gd name="connsiteX40" fmla="*/ 2902228 w 8731992"/>
                <a:gd name="connsiteY40" fmla="*/ 341122 h 3667419"/>
                <a:gd name="connsiteX41" fmla="*/ 2542349 w 8731992"/>
                <a:gd name="connsiteY41" fmla="*/ 312883 h 3667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8731992" h="3667419">
                  <a:moveTo>
                    <a:pt x="8201567" y="0"/>
                  </a:moveTo>
                  <a:cubicBezTo>
                    <a:pt x="8979247" y="153741"/>
                    <a:pt x="8701019" y="3559608"/>
                    <a:pt x="8600661" y="3667419"/>
                  </a:cubicBezTo>
                  <a:lnTo>
                    <a:pt x="7975757" y="3667419"/>
                  </a:lnTo>
                  <a:cubicBezTo>
                    <a:pt x="7975865" y="3666708"/>
                    <a:pt x="7975974" y="3665998"/>
                    <a:pt x="7976082" y="3665287"/>
                  </a:cubicBezTo>
                  <a:cubicBezTo>
                    <a:pt x="7978685" y="3639652"/>
                    <a:pt x="7980019" y="3613642"/>
                    <a:pt x="7980019" y="3587320"/>
                  </a:cubicBezTo>
                  <a:cubicBezTo>
                    <a:pt x="7980019" y="3166174"/>
                    <a:pt x="7638613" y="2824768"/>
                    <a:pt x="7217467" y="2824768"/>
                  </a:cubicBezTo>
                  <a:cubicBezTo>
                    <a:pt x="6796321" y="2824768"/>
                    <a:pt x="6454915" y="3166174"/>
                    <a:pt x="6454915" y="3587320"/>
                  </a:cubicBezTo>
                  <a:cubicBezTo>
                    <a:pt x="6454915" y="3613642"/>
                    <a:pt x="6456248" y="3639652"/>
                    <a:pt x="6458852" y="3665287"/>
                  </a:cubicBezTo>
                  <a:cubicBezTo>
                    <a:pt x="6458960" y="3665998"/>
                    <a:pt x="6459069" y="3666708"/>
                    <a:pt x="6459177" y="3667419"/>
                  </a:cubicBezTo>
                  <a:lnTo>
                    <a:pt x="2806856" y="3667419"/>
                  </a:lnTo>
                  <a:cubicBezTo>
                    <a:pt x="2806965" y="3666708"/>
                    <a:pt x="2807073" y="3665998"/>
                    <a:pt x="2807182" y="3665287"/>
                  </a:cubicBezTo>
                  <a:cubicBezTo>
                    <a:pt x="2809785" y="3639652"/>
                    <a:pt x="2811119" y="3613642"/>
                    <a:pt x="2811119" y="3587320"/>
                  </a:cubicBezTo>
                  <a:cubicBezTo>
                    <a:pt x="2811119" y="3166174"/>
                    <a:pt x="2469713" y="2824768"/>
                    <a:pt x="2048567" y="2824768"/>
                  </a:cubicBezTo>
                  <a:cubicBezTo>
                    <a:pt x="1627421" y="2824768"/>
                    <a:pt x="1286015" y="3166174"/>
                    <a:pt x="1286015" y="3587320"/>
                  </a:cubicBezTo>
                  <a:cubicBezTo>
                    <a:pt x="1286015" y="3613642"/>
                    <a:pt x="1287348" y="3639652"/>
                    <a:pt x="1289952" y="3665287"/>
                  </a:cubicBezTo>
                  <a:cubicBezTo>
                    <a:pt x="1290060" y="3665998"/>
                    <a:pt x="1290169" y="3666708"/>
                    <a:pt x="1290277" y="3667419"/>
                  </a:cubicBezTo>
                  <a:lnTo>
                    <a:pt x="26505" y="3667419"/>
                  </a:lnTo>
                  <a:cubicBezTo>
                    <a:pt x="22087" y="3283106"/>
                    <a:pt x="4418" y="2898792"/>
                    <a:pt x="0" y="2514479"/>
                  </a:cubicBezTo>
                  <a:cubicBezTo>
                    <a:pt x="13252" y="2280358"/>
                    <a:pt x="542237" y="1695052"/>
                    <a:pt x="1099932" y="1626583"/>
                  </a:cubicBezTo>
                  <a:cubicBezTo>
                    <a:pt x="1342888" y="1162757"/>
                    <a:pt x="1745423" y="93749"/>
                    <a:pt x="2305879" y="36323"/>
                  </a:cubicBezTo>
                  <a:cubicBezTo>
                    <a:pt x="4245114" y="-10612"/>
                    <a:pt x="6184349" y="18653"/>
                    <a:pt x="8123584" y="9818"/>
                  </a:cubicBezTo>
                  <a:cubicBezTo>
                    <a:pt x="8150917" y="4434"/>
                    <a:pt x="8176890" y="1186"/>
                    <a:pt x="8201567" y="0"/>
                  </a:cubicBezTo>
                  <a:close/>
                  <a:moveTo>
                    <a:pt x="3286541" y="309776"/>
                  </a:moveTo>
                  <a:lnTo>
                    <a:pt x="3286541" y="1633209"/>
                  </a:lnTo>
                  <a:lnTo>
                    <a:pt x="4850298" y="1633209"/>
                  </a:lnTo>
                  <a:lnTo>
                    <a:pt x="4850298" y="309776"/>
                  </a:lnTo>
                  <a:lnTo>
                    <a:pt x="3286541" y="309776"/>
                  </a:lnTo>
                  <a:close/>
                  <a:moveTo>
                    <a:pt x="4996071" y="309776"/>
                  </a:moveTo>
                  <a:lnTo>
                    <a:pt x="4996071" y="1633209"/>
                  </a:lnTo>
                  <a:lnTo>
                    <a:pt x="6559828" y="1633209"/>
                  </a:lnTo>
                  <a:lnTo>
                    <a:pt x="6559828" y="309776"/>
                  </a:lnTo>
                  <a:lnTo>
                    <a:pt x="4996071" y="309776"/>
                  </a:lnTo>
                  <a:close/>
                  <a:moveTo>
                    <a:pt x="6705601" y="309776"/>
                  </a:moveTo>
                  <a:lnTo>
                    <a:pt x="6705601" y="1633209"/>
                  </a:lnTo>
                  <a:lnTo>
                    <a:pt x="8269358" y="1633209"/>
                  </a:lnTo>
                  <a:lnTo>
                    <a:pt x="8269358" y="309776"/>
                  </a:lnTo>
                  <a:lnTo>
                    <a:pt x="6705601" y="309776"/>
                  </a:lnTo>
                  <a:close/>
                  <a:moveTo>
                    <a:pt x="2542349" y="312883"/>
                  </a:moveTo>
                  <a:cubicBezTo>
                    <a:pt x="1824385" y="371284"/>
                    <a:pt x="1897824" y="1237576"/>
                    <a:pt x="1484246" y="1606705"/>
                  </a:cubicBezTo>
                  <a:lnTo>
                    <a:pt x="2902228" y="1606705"/>
                  </a:lnTo>
                  <a:lnTo>
                    <a:pt x="2902228" y="341122"/>
                  </a:lnTo>
                  <a:cubicBezTo>
                    <a:pt x="2763632" y="312685"/>
                    <a:pt x="2644915" y="304540"/>
                    <a:pt x="2542349" y="312883"/>
                  </a:cubicBezTo>
                  <a:close/>
                </a:path>
              </a:pathLst>
            </a:cu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A68F33D-1E80-A4B9-6D93-286F692211BB}"/>
                </a:ext>
              </a:extLst>
            </p:cNvPr>
            <p:cNvSpPr/>
            <p:nvPr/>
          </p:nvSpPr>
          <p:spPr>
            <a:xfrm>
              <a:off x="8375373" y="4176805"/>
              <a:ext cx="1525104" cy="1525104"/>
            </a:xfrm>
            <a:custGeom>
              <a:avLst/>
              <a:gdLst>
                <a:gd name="connsiteX0" fmla="*/ 762552 w 1525104"/>
                <a:gd name="connsiteY0" fmla="*/ 0 h 1525104"/>
                <a:gd name="connsiteX1" fmla="*/ 1525104 w 1525104"/>
                <a:gd name="connsiteY1" fmla="*/ 762552 h 1525104"/>
                <a:gd name="connsiteX2" fmla="*/ 762552 w 1525104"/>
                <a:gd name="connsiteY2" fmla="*/ 1525104 h 1525104"/>
                <a:gd name="connsiteX3" fmla="*/ 0 w 1525104"/>
                <a:gd name="connsiteY3" fmla="*/ 762552 h 1525104"/>
                <a:gd name="connsiteX4" fmla="*/ 762552 w 1525104"/>
                <a:gd name="connsiteY4" fmla="*/ 0 h 1525104"/>
                <a:gd name="connsiteX5" fmla="*/ 757307 w 1525104"/>
                <a:gd name="connsiteY5" fmla="*/ 390388 h 1525104"/>
                <a:gd name="connsiteX6" fmla="*/ 376031 w 1525104"/>
                <a:gd name="connsiteY6" fmla="*/ 771664 h 1525104"/>
                <a:gd name="connsiteX7" fmla="*/ 757307 w 1525104"/>
                <a:gd name="connsiteY7" fmla="*/ 1152940 h 1525104"/>
                <a:gd name="connsiteX8" fmla="*/ 1138583 w 1525104"/>
                <a:gd name="connsiteY8" fmla="*/ 771664 h 1525104"/>
                <a:gd name="connsiteX9" fmla="*/ 757307 w 1525104"/>
                <a:gd name="connsiteY9" fmla="*/ 390388 h 152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5104" h="1525104">
                  <a:moveTo>
                    <a:pt x="762552" y="0"/>
                  </a:moveTo>
                  <a:cubicBezTo>
                    <a:pt x="1183698" y="0"/>
                    <a:pt x="1525104" y="341406"/>
                    <a:pt x="1525104" y="762552"/>
                  </a:cubicBezTo>
                  <a:cubicBezTo>
                    <a:pt x="1525104" y="1183698"/>
                    <a:pt x="1183698" y="1525104"/>
                    <a:pt x="762552" y="1525104"/>
                  </a:cubicBezTo>
                  <a:cubicBezTo>
                    <a:pt x="341406" y="1525104"/>
                    <a:pt x="0" y="1183698"/>
                    <a:pt x="0" y="762552"/>
                  </a:cubicBezTo>
                  <a:cubicBezTo>
                    <a:pt x="0" y="341406"/>
                    <a:pt x="341406" y="0"/>
                    <a:pt x="762552" y="0"/>
                  </a:cubicBezTo>
                  <a:close/>
                  <a:moveTo>
                    <a:pt x="757307" y="390388"/>
                  </a:moveTo>
                  <a:cubicBezTo>
                    <a:pt x="546734" y="390388"/>
                    <a:pt x="376031" y="561091"/>
                    <a:pt x="376031" y="771664"/>
                  </a:cubicBezTo>
                  <a:cubicBezTo>
                    <a:pt x="376031" y="982237"/>
                    <a:pt x="546734" y="1152940"/>
                    <a:pt x="757307" y="1152940"/>
                  </a:cubicBezTo>
                  <a:cubicBezTo>
                    <a:pt x="967880" y="1152940"/>
                    <a:pt x="1138583" y="982237"/>
                    <a:pt x="1138583" y="771664"/>
                  </a:cubicBezTo>
                  <a:cubicBezTo>
                    <a:pt x="1138583" y="561091"/>
                    <a:pt x="967880" y="390388"/>
                    <a:pt x="757307" y="390388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BFCB1FF-2CA7-0C4D-E41B-F3EB1FFDBF24}"/>
                </a:ext>
              </a:extLst>
            </p:cNvPr>
            <p:cNvCxnSpPr>
              <a:cxnSpLocks/>
              <a:stCxn id="11" idx="6"/>
              <a:endCxn id="11" idx="8"/>
            </p:cNvCxnSpPr>
            <p:nvPr/>
          </p:nvCxnSpPr>
          <p:spPr>
            <a:xfrm>
              <a:off x="3569804" y="4948469"/>
              <a:ext cx="762552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D77AAF-034D-C065-2E3F-0FEFDE999F09}"/>
                </a:ext>
              </a:extLst>
            </p:cNvPr>
            <p:cNvCxnSpPr>
              <a:cxnSpLocks/>
              <a:stCxn id="11" idx="5"/>
              <a:endCxn id="11" idx="7"/>
            </p:cNvCxnSpPr>
            <p:nvPr/>
          </p:nvCxnSpPr>
          <p:spPr>
            <a:xfrm>
              <a:off x="3951080" y="4567193"/>
              <a:ext cx="0" cy="76255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DBA8E9-37A4-A198-59A1-2F738CB4FA23}"/>
                </a:ext>
              </a:extLst>
            </p:cNvPr>
            <p:cNvCxnSpPr>
              <a:stCxn id="14" idx="6"/>
              <a:endCxn id="14" idx="8"/>
            </p:cNvCxnSpPr>
            <p:nvPr/>
          </p:nvCxnSpPr>
          <p:spPr>
            <a:xfrm>
              <a:off x="8751404" y="4948469"/>
              <a:ext cx="762552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C7A536-8A96-1AB3-CED5-FA8D7728240B}"/>
                </a:ext>
              </a:extLst>
            </p:cNvPr>
            <p:cNvCxnSpPr>
              <a:stCxn id="14" idx="5"/>
              <a:endCxn id="14" idx="7"/>
            </p:cNvCxnSpPr>
            <p:nvPr/>
          </p:nvCxnSpPr>
          <p:spPr>
            <a:xfrm>
              <a:off x="9132680" y="4567193"/>
              <a:ext cx="0" cy="76255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8773AE-D0BC-243A-BA81-6CB3320C1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1562" y="3806574"/>
              <a:ext cx="8731993" cy="3078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AC710BD-F63E-D2D6-6CA8-5031521D5853}"/>
                </a:ext>
              </a:extLst>
            </p:cNvPr>
            <p:cNvSpPr/>
            <p:nvPr/>
          </p:nvSpPr>
          <p:spPr>
            <a:xfrm>
              <a:off x="1921562" y="3843531"/>
              <a:ext cx="491437" cy="267805"/>
            </a:xfrm>
            <a:prstGeom prst="rect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02C8BA4-B0F0-01D0-D836-74E3F95D496B}"/>
                </a:ext>
              </a:extLst>
            </p:cNvPr>
            <p:cNvCxnSpPr>
              <a:stCxn id="9" idx="6"/>
              <a:endCxn id="9" idx="8"/>
            </p:cNvCxnSpPr>
            <p:nvPr/>
          </p:nvCxnSpPr>
          <p:spPr>
            <a:xfrm>
              <a:off x="3685982" y="2745490"/>
              <a:ext cx="107950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7D4DFE4-6688-8682-72BE-25B7E5A54626}"/>
                </a:ext>
              </a:extLst>
            </p:cNvPr>
            <p:cNvCxnSpPr>
              <a:stCxn id="9" idx="5"/>
              <a:endCxn id="9" idx="7"/>
            </p:cNvCxnSpPr>
            <p:nvPr/>
          </p:nvCxnSpPr>
          <p:spPr>
            <a:xfrm>
              <a:off x="3739957" y="2585083"/>
              <a:ext cx="0" cy="32081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3E82A6F-7864-5CC6-4A06-A935043B738B}"/>
              </a:ext>
            </a:extLst>
          </p:cNvPr>
          <p:cNvGrpSpPr/>
          <p:nvPr/>
        </p:nvGrpSpPr>
        <p:grpSpPr>
          <a:xfrm flipH="1">
            <a:off x="1431689" y="3647958"/>
            <a:ext cx="7952522" cy="3946666"/>
            <a:chOff x="1921562" y="1368408"/>
            <a:chExt cx="8731994" cy="4333501"/>
          </a:xfrm>
          <a:solidFill>
            <a:schemeClr val="bg1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85A0CA3-1414-FD4E-B85E-69FEDEFEA1B2}"/>
                </a:ext>
              </a:extLst>
            </p:cNvPr>
            <p:cNvSpPr/>
            <p:nvPr/>
          </p:nvSpPr>
          <p:spPr>
            <a:xfrm>
              <a:off x="1921563" y="1506593"/>
              <a:ext cx="8731992" cy="3441875"/>
            </a:xfrm>
            <a:custGeom>
              <a:avLst/>
              <a:gdLst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50618"/>
                <a:gd name="connsiteY0" fmla="*/ 0 h 3667419"/>
                <a:gd name="connsiteX1" fmla="*/ 8600661 w 8650618"/>
                <a:gd name="connsiteY1" fmla="*/ 3667419 h 3667419"/>
                <a:gd name="connsiteX2" fmla="*/ 7975757 w 8650618"/>
                <a:gd name="connsiteY2" fmla="*/ 3667419 h 3667419"/>
                <a:gd name="connsiteX3" fmla="*/ 7976082 w 8650618"/>
                <a:gd name="connsiteY3" fmla="*/ 3665287 h 3667419"/>
                <a:gd name="connsiteX4" fmla="*/ 7980019 w 8650618"/>
                <a:gd name="connsiteY4" fmla="*/ 3587320 h 3667419"/>
                <a:gd name="connsiteX5" fmla="*/ 7217467 w 8650618"/>
                <a:gd name="connsiteY5" fmla="*/ 2824768 h 3667419"/>
                <a:gd name="connsiteX6" fmla="*/ 6454915 w 8650618"/>
                <a:gd name="connsiteY6" fmla="*/ 3587320 h 3667419"/>
                <a:gd name="connsiteX7" fmla="*/ 6458852 w 8650618"/>
                <a:gd name="connsiteY7" fmla="*/ 3665287 h 3667419"/>
                <a:gd name="connsiteX8" fmla="*/ 6459177 w 8650618"/>
                <a:gd name="connsiteY8" fmla="*/ 3667419 h 3667419"/>
                <a:gd name="connsiteX9" fmla="*/ 2806856 w 8650618"/>
                <a:gd name="connsiteY9" fmla="*/ 3667419 h 3667419"/>
                <a:gd name="connsiteX10" fmla="*/ 2807182 w 8650618"/>
                <a:gd name="connsiteY10" fmla="*/ 3665287 h 3667419"/>
                <a:gd name="connsiteX11" fmla="*/ 2811119 w 8650618"/>
                <a:gd name="connsiteY11" fmla="*/ 3587320 h 3667419"/>
                <a:gd name="connsiteX12" fmla="*/ 2048567 w 8650618"/>
                <a:gd name="connsiteY12" fmla="*/ 2824768 h 3667419"/>
                <a:gd name="connsiteX13" fmla="*/ 1286015 w 8650618"/>
                <a:gd name="connsiteY13" fmla="*/ 3587320 h 3667419"/>
                <a:gd name="connsiteX14" fmla="*/ 1289952 w 8650618"/>
                <a:gd name="connsiteY14" fmla="*/ 3665287 h 3667419"/>
                <a:gd name="connsiteX15" fmla="*/ 1290277 w 8650618"/>
                <a:gd name="connsiteY15" fmla="*/ 3667419 h 3667419"/>
                <a:gd name="connsiteX16" fmla="*/ 26505 w 8650618"/>
                <a:gd name="connsiteY16" fmla="*/ 3667419 h 3667419"/>
                <a:gd name="connsiteX17" fmla="*/ 0 w 8650618"/>
                <a:gd name="connsiteY17" fmla="*/ 2514479 h 3667419"/>
                <a:gd name="connsiteX18" fmla="*/ 1099932 w 8650618"/>
                <a:gd name="connsiteY18" fmla="*/ 1626583 h 3667419"/>
                <a:gd name="connsiteX19" fmla="*/ 2305879 w 8650618"/>
                <a:gd name="connsiteY19" fmla="*/ 36323 h 3667419"/>
                <a:gd name="connsiteX20" fmla="*/ 8123584 w 8650618"/>
                <a:gd name="connsiteY20" fmla="*/ 9818 h 3667419"/>
                <a:gd name="connsiteX21" fmla="*/ 8201567 w 8650618"/>
                <a:gd name="connsiteY21" fmla="*/ 0 h 3667419"/>
                <a:gd name="connsiteX22" fmla="*/ 3286541 w 8650618"/>
                <a:gd name="connsiteY22" fmla="*/ 309776 h 3667419"/>
                <a:gd name="connsiteX23" fmla="*/ 3286541 w 8650618"/>
                <a:gd name="connsiteY23" fmla="*/ 1633209 h 3667419"/>
                <a:gd name="connsiteX24" fmla="*/ 4850298 w 8650618"/>
                <a:gd name="connsiteY24" fmla="*/ 1633209 h 3667419"/>
                <a:gd name="connsiteX25" fmla="*/ 4850298 w 8650618"/>
                <a:gd name="connsiteY25" fmla="*/ 309776 h 3667419"/>
                <a:gd name="connsiteX26" fmla="*/ 3286541 w 8650618"/>
                <a:gd name="connsiteY26" fmla="*/ 309776 h 3667419"/>
                <a:gd name="connsiteX27" fmla="*/ 4996071 w 8650618"/>
                <a:gd name="connsiteY27" fmla="*/ 309776 h 3667419"/>
                <a:gd name="connsiteX28" fmla="*/ 4996071 w 8650618"/>
                <a:gd name="connsiteY28" fmla="*/ 1633209 h 3667419"/>
                <a:gd name="connsiteX29" fmla="*/ 6559828 w 8650618"/>
                <a:gd name="connsiteY29" fmla="*/ 1633209 h 3667419"/>
                <a:gd name="connsiteX30" fmla="*/ 6559828 w 8650618"/>
                <a:gd name="connsiteY30" fmla="*/ 309776 h 3667419"/>
                <a:gd name="connsiteX31" fmla="*/ 4996071 w 8650618"/>
                <a:gd name="connsiteY31" fmla="*/ 309776 h 3667419"/>
                <a:gd name="connsiteX32" fmla="*/ 6705601 w 8650618"/>
                <a:gd name="connsiteY32" fmla="*/ 309776 h 3667419"/>
                <a:gd name="connsiteX33" fmla="*/ 6705601 w 8650618"/>
                <a:gd name="connsiteY33" fmla="*/ 1633209 h 3667419"/>
                <a:gd name="connsiteX34" fmla="*/ 8269358 w 8650618"/>
                <a:gd name="connsiteY34" fmla="*/ 1633209 h 3667419"/>
                <a:gd name="connsiteX35" fmla="*/ 8269358 w 8650618"/>
                <a:gd name="connsiteY35" fmla="*/ 309776 h 3667419"/>
                <a:gd name="connsiteX36" fmla="*/ 6705601 w 8650618"/>
                <a:gd name="connsiteY36" fmla="*/ 309776 h 3667419"/>
                <a:gd name="connsiteX37" fmla="*/ 2542349 w 8650618"/>
                <a:gd name="connsiteY37" fmla="*/ 312883 h 3667419"/>
                <a:gd name="connsiteX38" fmla="*/ 1484246 w 8650618"/>
                <a:gd name="connsiteY38" fmla="*/ 1606705 h 3667419"/>
                <a:gd name="connsiteX39" fmla="*/ 2902228 w 8650618"/>
                <a:gd name="connsiteY39" fmla="*/ 1606705 h 3667419"/>
                <a:gd name="connsiteX40" fmla="*/ 2902228 w 8650618"/>
                <a:gd name="connsiteY40" fmla="*/ 341122 h 3667419"/>
                <a:gd name="connsiteX41" fmla="*/ 2542349 w 8650618"/>
                <a:gd name="connsiteY41" fmla="*/ 312883 h 3667419"/>
                <a:gd name="connsiteX0" fmla="*/ 8201567 w 8731992"/>
                <a:gd name="connsiteY0" fmla="*/ 0 h 3667419"/>
                <a:gd name="connsiteX1" fmla="*/ 8600661 w 8731992"/>
                <a:gd name="connsiteY1" fmla="*/ 3667419 h 3667419"/>
                <a:gd name="connsiteX2" fmla="*/ 7975757 w 8731992"/>
                <a:gd name="connsiteY2" fmla="*/ 3667419 h 3667419"/>
                <a:gd name="connsiteX3" fmla="*/ 7976082 w 8731992"/>
                <a:gd name="connsiteY3" fmla="*/ 3665287 h 3667419"/>
                <a:gd name="connsiteX4" fmla="*/ 7980019 w 8731992"/>
                <a:gd name="connsiteY4" fmla="*/ 3587320 h 3667419"/>
                <a:gd name="connsiteX5" fmla="*/ 7217467 w 8731992"/>
                <a:gd name="connsiteY5" fmla="*/ 2824768 h 3667419"/>
                <a:gd name="connsiteX6" fmla="*/ 6454915 w 8731992"/>
                <a:gd name="connsiteY6" fmla="*/ 3587320 h 3667419"/>
                <a:gd name="connsiteX7" fmla="*/ 6458852 w 8731992"/>
                <a:gd name="connsiteY7" fmla="*/ 3665287 h 3667419"/>
                <a:gd name="connsiteX8" fmla="*/ 6459177 w 8731992"/>
                <a:gd name="connsiteY8" fmla="*/ 3667419 h 3667419"/>
                <a:gd name="connsiteX9" fmla="*/ 2806856 w 8731992"/>
                <a:gd name="connsiteY9" fmla="*/ 3667419 h 3667419"/>
                <a:gd name="connsiteX10" fmla="*/ 2807182 w 8731992"/>
                <a:gd name="connsiteY10" fmla="*/ 3665287 h 3667419"/>
                <a:gd name="connsiteX11" fmla="*/ 2811119 w 8731992"/>
                <a:gd name="connsiteY11" fmla="*/ 3587320 h 3667419"/>
                <a:gd name="connsiteX12" fmla="*/ 2048567 w 8731992"/>
                <a:gd name="connsiteY12" fmla="*/ 2824768 h 3667419"/>
                <a:gd name="connsiteX13" fmla="*/ 1286015 w 8731992"/>
                <a:gd name="connsiteY13" fmla="*/ 3587320 h 3667419"/>
                <a:gd name="connsiteX14" fmla="*/ 1289952 w 8731992"/>
                <a:gd name="connsiteY14" fmla="*/ 3665287 h 3667419"/>
                <a:gd name="connsiteX15" fmla="*/ 1290277 w 8731992"/>
                <a:gd name="connsiteY15" fmla="*/ 3667419 h 3667419"/>
                <a:gd name="connsiteX16" fmla="*/ 26505 w 8731992"/>
                <a:gd name="connsiteY16" fmla="*/ 3667419 h 3667419"/>
                <a:gd name="connsiteX17" fmla="*/ 0 w 8731992"/>
                <a:gd name="connsiteY17" fmla="*/ 2514479 h 3667419"/>
                <a:gd name="connsiteX18" fmla="*/ 1099932 w 8731992"/>
                <a:gd name="connsiteY18" fmla="*/ 1626583 h 3667419"/>
                <a:gd name="connsiteX19" fmla="*/ 2305879 w 8731992"/>
                <a:gd name="connsiteY19" fmla="*/ 36323 h 3667419"/>
                <a:gd name="connsiteX20" fmla="*/ 8123584 w 8731992"/>
                <a:gd name="connsiteY20" fmla="*/ 9818 h 3667419"/>
                <a:gd name="connsiteX21" fmla="*/ 8201567 w 8731992"/>
                <a:gd name="connsiteY21" fmla="*/ 0 h 3667419"/>
                <a:gd name="connsiteX22" fmla="*/ 3286541 w 8731992"/>
                <a:gd name="connsiteY22" fmla="*/ 309776 h 3667419"/>
                <a:gd name="connsiteX23" fmla="*/ 3286541 w 8731992"/>
                <a:gd name="connsiteY23" fmla="*/ 1633209 h 3667419"/>
                <a:gd name="connsiteX24" fmla="*/ 4850298 w 8731992"/>
                <a:gd name="connsiteY24" fmla="*/ 1633209 h 3667419"/>
                <a:gd name="connsiteX25" fmla="*/ 4850298 w 8731992"/>
                <a:gd name="connsiteY25" fmla="*/ 309776 h 3667419"/>
                <a:gd name="connsiteX26" fmla="*/ 3286541 w 8731992"/>
                <a:gd name="connsiteY26" fmla="*/ 309776 h 3667419"/>
                <a:gd name="connsiteX27" fmla="*/ 4996071 w 8731992"/>
                <a:gd name="connsiteY27" fmla="*/ 309776 h 3667419"/>
                <a:gd name="connsiteX28" fmla="*/ 4996071 w 8731992"/>
                <a:gd name="connsiteY28" fmla="*/ 1633209 h 3667419"/>
                <a:gd name="connsiteX29" fmla="*/ 6559828 w 8731992"/>
                <a:gd name="connsiteY29" fmla="*/ 1633209 h 3667419"/>
                <a:gd name="connsiteX30" fmla="*/ 6559828 w 8731992"/>
                <a:gd name="connsiteY30" fmla="*/ 309776 h 3667419"/>
                <a:gd name="connsiteX31" fmla="*/ 4996071 w 8731992"/>
                <a:gd name="connsiteY31" fmla="*/ 309776 h 3667419"/>
                <a:gd name="connsiteX32" fmla="*/ 6705601 w 8731992"/>
                <a:gd name="connsiteY32" fmla="*/ 309776 h 3667419"/>
                <a:gd name="connsiteX33" fmla="*/ 6705601 w 8731992"/>
                <a:gd name="connsiteY33" fmla="*/ 1633209 h 3667419"/>
                <a:gd name="connsiteX34" fmla="*/ 8269358 w 8731992"/>
                <a:gd name="connsiteY34" fmla="*/ 1633209 h 3667419"/>
                <a:gd name="connsiteX35" fmla="*/ 8269358 w 8731992"/>
                <a:gd name="connsiteY35" fmla="*/ 309776 h 3667419"/>
                <a:gd name="connsiteX36" fmla="*/ 6705601 w 8731992"/>
                <a:gd name="connsiteY36" fmla="*/ 309776 h 3667419"/>
                <a:gd name="connsiteX37" fmla="*/ 2542349 w 8731992"/>
                <a:gd name="connsiteY37" fmla="*/ 312883 h 3667419"/>
                <a:gd name="connsiteX38" fmla="*/ 1484246 w 8731992"/>
                <a:gd name="connsiteY38" fmla="*/ 1606705 h 3667419"/>
                <a:gd name="connsiteX39" fmla="*/ 2902228 w 8731992"/>
                <a:gd name="connsiteY39" fmla="*/ 1606705 h 3667419"/>
                <a:gd name="connsiteX40" fmla="*/ 2902228 w 8731992"/>
                <a:gd name="connsiteY40" fmla="*/ 341122 h 3667419"/>
                <a:gd name="connsiteX41" fmla="*/ 2542349 w 8731992"/>
                <a:gd name="connsiteY41" fmla="*/ 312883 h 3667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8731992" h="3667419">
                  <a:moveTo>
                    <a:pt x="8201567" y="0"/>
                  </a:moveTo>
                  <a:cubicBezTo>
                    <a:pt x="8979247" y="153741"/>
                    <a:pt x="8701019" y="3559608"/>
                    <a:pt x="8600661" y="3667419"/>
                  </a:cubicBezTo>
                  <a:lnTo>
                    <a:pt x="7975757" y="3667419"/>
                  </a:lnTo>
                  <a:cubicBezTo>
                    <a:pt x="7975865" y="3666708"/>
                    <a:pt x="7975974" y="3665998"/>
                    <a:pt x="7976082" y="3665287"/>
                  </a:cubicBezTo>
                  <a:cubicBezTo>
                    <a:pt x="7978685" y="3639652"/>
                    <a:pt x="7980019" y="3613642"/>
                    <a:pt x="7980019" y="3587320"/>
                  </a:cubicBezTo>
                  <a:cubicBezTo>
                    <a:pt x="7980019" y="3166174"/>
                    <a:pt x="7638613" y="2824768"/>
                    <a:pt x="7217467" y="2824768"/>
                  </a:cubicBezTo>
                  <a:cubicBezTo>
                    <a:pt x="6796321" y="2824768"/>
                    <a:pt x="6454915" y="3166174"/>
                    <a:pt x="6454915" y="3587320"/>
                  </a:cubicBezTo>
                  <a:cubicBezTo>
                    <a:pt x="6454915" y="3613642"/>
                    <a:pt x="6456248" y="3639652"/>
                    <a:pt x="6458852" y="3665287"/>
                  </a:cubicBezTo>
                  <a:cubicBezTo>
                    <a:pt x="6458960" y="3665998"/>
                    <a:pt x="6459069" y="3666708"/>
                    <a:pt x="6459177" y="3667419"/>
                  </a:cubicBezTo>
                  <a:lnTo>
                    <a:pt x="2806856" y="3667419"/>
                  </a:lnTo>
                  <a:cubicBezTo>
                    <a:pt x="2806965" y="3666708"/>
                    <a:pt x="2807073" y="3665998"/>
                    <a:pt x="2807182" y="3665287"/>
                  </a:cubicBezTo>
                  <a:cubicBezTo>
                    <a:pt x="2809785" y="3639652"/>
                    <a:pt x="2811119" y="3613642"/>
                    <a:pt x="2811119" y="3587320"/>
                  </a:cubicBezTo>
                  <a:cubicBezTo>
                    <a:pt x="2811119" y="3166174"/>
                    <a:pt x="2469713" y="2824768"/>
                    <a:pt x="2048567" y="2824768"/>
                  </a:cubicBezTo>
                  <a:cubicBezTo>
                    <a:pt x="1627421" y="2824768"/>
                    <a:pt x="1286015" y="3166174"/>
                    <a:pt x="1286015" y="3587320"/>
                  </a:cubicBezTo>
                  <a:cubicBezTo>
                    <a:pt x="1286015" y="3613642"/>
                    <a:pt x="1287348" y="3639652"/>
                    <a:pt x="1289952" y="3665287"/>
                  </a:cubicBezTo>
                  <a:cubicBezTo>
                    <a:pt x="1290060" y="3665998"/>
                    <a:pt x="1290169" y="3666708"/>
                    <a:pt x="1290277" y="3667419"/>
                  </a:cubicBezTo>
                  <a:lnTo>
                    <a:pt x="26505" y="3667419"/>
                  </a:lnTo>
                  <a:cubicBezTo>
                    <a:pt x="22087" y="3283106"/>
                    <a:pt x="4418" y="2898792"/>
                    <a:pt x="0" y="2514479"/>
                  </a:cubicBezTo>
                  <a:cubicBezTo>
                    <a:pt x="13252" y="2280358"/>
                    <a:pt x="542237" y="1695052"/>
                    <a:pt x="1099932" y="1626583"/>
                  </a:cubicBezTo>
                  <a:cubicBezTo>
                    <a:pt x="1342888" y="1162757"/>
                    <a:pt x="1745423" y="93749"/>
                    <a:pt x="2305879" y="36323"/>
                  </a:cubicBezTo>
                  <a:cubicBezTo>
                    <a:pt x="4245114" y="-10612"/>
                    <a:pt x="6184349" y="18653"/>
                    <a:pt x="8123584" y="9818"/>
                  </a:cubicBezTo>
                  <a:cubicBezTo>
                    <a:pt x="8150917" y="4434"/>
                    <a:pt x="8176890" y="1186"/>
                    <a:pt x="8201567" y="0"/>
                  </a:cubicBezTo>
                  <a:close/>
                  <a:moveTo>
                    <a:pt x="3286541" y="309776"/>
                  </a:moveTo>
                  <a:lnTo>
                    <a:pt x="3286541" y="1633209"/>
                  </a:lnTo>
                  <a:lnTo>
                    <a:pt x="4850298" y="1633209"/>
                  </a:lnTo>
                  <a:lnTo>
                    <a:pt x="4850298" y="309776"/>
                  </a:lnTo>
                  <a:lnTo>
                    <a:pt x="3286541" y="309776"/>
                  </a:lnTo>
                  <a:close/>
                  <a:moveTo>
                    <a:pt x="4996071" y="309776"/>
                  </a:moveTo>
                  <a:lnTo>
                    <a:pt x="4996071" y="1633209"/>
                  </a:lnTo>
                  <a:lnTo>
                    <a:pt x="6559828" y="1633209"/>
                  </a:lnTo>
                  <a:lnTo>
                    <a:pt x="6559828" y="309776"/>
                  </a:lnTo>
                  <a:lnTo>
                    <a:pt x="4996071" y="309776"/>
                  </a:lnTo>
                  <a:close/>
                  <a:moveTo>
                    <a:pt x="6705601" y="309776"/>
                  </a:moveTo>
                  <a:lnTo>
                    <a:pt x="6705601" y="1633209"/>
                  </a:lnTo>
                  <a:lnTo>
                    <a:pt x="8269358" y="1633209"/>
                  </a:lnTo>
                  <a:lnTo>
                    <a:pt x="8269358" y="309776"/>
                  </a:lnTo>
                  <a:lnTo>
                    <a:pt x="6705601" y="309776"/>
                  </a:lnTo>
                  <a:close/>
                  <a:moveTo>
                    <a:pt x="2542349" y="312883"/>
                  </a:moveTo>
                  <a:cubicBezTo>
                    <a:pt x="1824385" y="371284"/>
                    <a:pt x="1897824" y="1237576"/>
                    <a:pt x="1484246" y="1606705"/>
                  </a:cubicBezTo>
                  <a:lnTo>
                    <a:pt x="2902228" y="1606705"/>
                  </a:lnTo>
                  <a:lnTo>
                    <a:pt x="2902228" y="341122"/>
                  </a:lnTo>
                  <a:cubicBezTo>
                    <a:pt x="2763632" y="312685"/>
                    <a:pt x="2644915" y="304540"/>
                    <a:pt x="2542349" y="312883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C713D1E2-11D4-DDF2-438A-F767EEAB3CB8}"/>
                </a:ext>
              </a:extLst>
            </p:cNvPr>
            <p:cNvSpPr/>
            <p:nvPr/>
          </p:nvSpPr>
          <p:spPr>
            <a:xfrm rot="2694441">
              <a:off x="3363171" y="2747825"/>
              <a:ext cx="84597" cy="762552"/>
            </a:xfrm>
            <a:prstGeom prst="round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101DB17-FFEC-BD03-C853-22FBCD2DCE83}"/>
                </a:ext>
              </a:extLst>
            </p:cNvPr>
            <p:cNvSpPr/>
            <p:nvPr/>
          </p:nvSpPr>
          <p:spPr>
            <a:xfrm>
              <a:off x="3632750" y="2420843"/>
              <a:ext cx="215900" cy="641627"/>
            </a:xfrm>
            <a:custGeom>
              <a:avLst/>
              <a:gdLst>
                <a:gd name="connsiteX0" fmla="*/ 762552 w 1525104"/>
                <a:gd name="connsiteY0" fmla="*/ 0 h 1525104"/>
                <a:gd name="connsiteX1" fmla="*/ 1525104 w 1525104"/>
                <a:gd name="connsiteY1" fmla="*/ 762552 h 1525104"/>
                <a:gd name="connsiteX2" fmla="*/ 762552 w 1525104"/>
                <a:gd name="connsiteY2" fmla="*/ 1525104 h 1525104"/>
                <a:gd name="connsiteX3" fmla="*/ 0 w 1525104"/>
                <a:gd name="connsiteY3" fmla="*/ 762552 h 1525104"/>
                <a:gd name="connsiteX4" fmla="*/ 762552 w 1525104"/>
                <a:gd name="connsiteY4" fmla="*/ 0 h 1525104"/>
                <a:gd name="connsiteX5" fmla="*/ 757307 w 1525104"/>
                <a:gd name="connsiteY5" fmla="*/ 390388 h 1525104"/>
                <a:gd name="connsiteX6" fmla="*/ 376031 w 1525104"/>
                <a:gd name="connsiteY6" fmla="*/ 771664 h 1525104"/>
                <a:gd name="connsiteX7" fmla="*/ 757307 w 1525104"/>
                <a:gd name="connsiteY7" fmla="*/ 1152940 h 1525104"/>
                <a:gd name="connsiteX8" fmla="*/ 1138583 w 1525104"/>
                <a:gd name="connsiteY8" fmla="*/ 771664 h 1525104"/>
                <a:gd name="connsiteX9" fmla="*/ 757307 w 1525104"/>
                <a:gd name="connsiteY9" fmla="*/ 390388 h 152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5104" h="1525104">
                  <a:moveTo>
                    <a:pt x="762552" y="0"/>
                  </a:moveTo>
                  <a:cubicBezTo>
                    <a:pt x="1183698" y="0"/>
                    <a:pt x="1525104" y="341406"/>
                    <a:pt x="1525104" y="762552"/>
                  </a:cubicBezTo>
                  <a:cubicBezTo>
                    <a:pt x="1525104" y="1183698"/>
                    <a:pt x="1183698" y="1525104"/>
                    <a:pt x="762552" y="1525104"/>
                  </a:cubicBezTo>
                  <a:cubicBezTo>
                    <a:pt x="341406" y="1525104"/>
                    <a:pt x="0" y="1183698"/>
                    <a:pt x="0" y="762552"/>
                  </a:cubicBezTo>
                  <a:cubicBezTo>
                    <a:pt x="0" y="341406"/>
                    <a:pt x="341406" y="0"/>
                    <a:pt x="762552" y="0"/>
                  </a:cubicBezTo>
                  <a:close/>
                  <a:moveTo>
                    <a:pt x="757307" y="390388"/>
                  </a:moveTo>
                  <a:cubicBezTo>
                    <a:pt x="546734" y="390388"/>
                    <a:pt x="376031" y="561091"/>
                    <a:pt x="376031" y="771664"/>
                  </a:cubicBezTo>
                  <a:cubicBezTo>
                    <a:pt x="376031" y="982237"/>
                    <a:pt x="546734" y="1152940"/>
                    <a:pt x="757307" y="1152940"/>
                  </a:cubicBezTo>
                  <a:cubicBezTo>
                    <a:pt x="967880" y="1152940"/>
                    <a:pt x="1138583" y="982237"/>
                    <a:pt x="1138583" y="771664"/>
                  </a:cubicBezTo>
                  <a:cubicBezTo>
                    <a:pt x="1138583" y="561091"/>
                    <a:pt x="967880" y="390388"/>
                    <a:pt x="757307" y="390388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7183901-3527-3068-E19C-D02AE10F9345}"/>
                </a:ext>
              </a:extLst>
            </p:cNvPr>
            <p:cNvSpPr/>
            <p:nvPr/>
          </p:nvSpPr>
          <p:spPr>
            <a:xfrm>
              <a:off x="4584284" y="2360380"/>
              <a:ext cx="269185" cy="762552"/>
            </a:xfrm>
            <a:custGeom>
              <a:avLst/>
              <a:gdLst>
                <a:gd name="connsiteX0" fmla="*/ 381276 w 762552"/>
                <a:gd name="connsiteY0" fmla="*/ 0 h 762552"/>
                <a:gd name="connsiteX1" fmla="*/ 762552 w 762552"/>
                <a:gd name="connsiteY1" fmla="*/ 381276 h 762552"/>
                <a:gd name="connsiteX2" fmla="*/ 381276 w 762552"/>
                <a:gd name="connsiteY2" fmla="*/ 762552 h 762552"/>
                <a:gd name="connsiteX3" fmla="*/ 0 w 762552"/>
                <a:gd name="connsiteY3" fmla="*/ 381276 h 762552"/>
                <a:gd name="connsiteX4" fmla="*/ 381276 w 762552"/>
                <a:gd name="connsiteY4" fmla="*/ 0 h 762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552" h="762552">
                  <a:moveTo>
                    <a:pt x="381276" y="0"/>
                  </a:moveTo>
                  <a:cubicBezTo>
                    <a:pt x="591849" y="0"/>
                    <a:pt x="762552" y="170703"/>
                    <a:pt x="762552" y="381276"/>
                  </a:cubicBezTo>
                  <a:cubicBezTo>
                    <a:pt x="762552" y="591849"/>
                    <a:pt x="591849" y="762552"/>
                    <a:pt x="381276" y="762552"/>
                  </a:cubicBezTo>
                  <a:cubicBezTo>
                    <a:pt x="170703" y="762552"/>
                    <a:pt x="0" y="591849"/>
                    <a:pt x="0" y="381276"/>
                  </a:cubicBezTo>
                  <a:cubicBezTo>
                    <a:pt x="0" y="170703"/>
                    <a:pt x="170703" y="0"/>
                    <a:pt x="381276" y="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42BF805-4F08-CFC6-9457-FEEAC14BEB55}"/>
                </a:ext>
              </a:extLst>
            </p:cNvPr>
            <p:cNvSpPr/>
            <p:nvPr/>
          </p:nvSpPr>
          <p:spPr>
            <a:xfrm>
              <a:off x="3193773" y="4176805"/>
              <a:ext cx="1525104" cy="1525104"/>
            </a:xfrm>
            <a:custGeom>
              <a:avLst/>
              <a:gdLst>
                <a:gd name="connsiteX0" fmla="*/ 762552 w 1525104"/>
                <a:gd name="connsiteY0" fmla="*/ 0 h 1525104"/>
                <a:gd name="connsiteX1" fmla="*/ 1525104 w 1525104"/>
                <a:gd name="connsiteY1" fmla="*/ 762552 h 1525104"/>
                <a:gd name="connsiteX2" fmla="*/ 762552 w 1525104"/>
                <a:gd name="connsiteY2" fmla="*/ 1525104 h 1525104"/>
                <a:gd name="connsiteX3" fmla="*/ 0 w 1525104"/>
                <a:gd name="connsiteY3" fmla="*/ 762552 h 1525104"/>
                <a:gd name="connsiteX4" fmla="*/ 762552 w 1525104"/>
                <a:gd name="connsiteY4" fmla="*/ 0 h 1525104"/>
                <a:gd name="connsiteX5" fmla="*/ 757307 w 1525104"/>
                <a:gd name="connsiteY5" fmla="*/ 390388 h 1525104"/>
                <a:gd name="connsiteX6" fmla="*/ 376031 w 1525104"/>
                <a:gd name="connsiteY6" fmla="*/ 771664 h 1525104"/>
                <a:gd name="connsiteX7" fmla="*/ 757307 w 1525104"/>
                <a:gd name="connsiteY7" fmla="*/ 1152940 h 1525104"/>
                <a:gd name="connsiteX8" fmla="*/ 1138583 w 1525104"/>
                <a:gd name="connsiteY8" fmla="*/ 771664 h 1525104"/>
                <a:gd name="connsiteX9" fmla="*/ 757307 w 1525104"/>
                <a:gd name="connsiteY9" fmla="*/ 390388 h 152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5104" h="1525104">
                  <a:moveTo>
                    <a:pt x="762552" y="0"/>
                  </a:moveTo>
                  <a:cubicBezTo>
                    <a:pt x="1183698" y="0"/>
                    <a:pt x="1525104" y="341406"/>
                    <a:pt x="1525104" y="762552"/>
                  </a:cubicBezTo>
                  <a:cubicBezTo>
                    <a:pt x="1525104" y="1183698"/>
                    <a:pt x="1183698" y="1525104"/>
                    <a:pt x="762552" y="1525104"/>
                  </a:cubicBezTo>
                  <a:cubicBezTo>
                    <a:pt x="341406" y="1525104"/>
                    <a:pt x="0" y="1183698"/>
                    <a:pt x="0" y="762552"/>
                  </a:cubicBezTo>
                  <a:cubicBezTo>
                    <a:pt x="0" y="341406"/>
                    <a:pt x="341406" y="0"/>
                    <a:pt x="762552" y="0"/>
                  </a:cubicBezTo>
                  <a:close/>
                  <a:moveTo>
                    <a:pt x="757307" y="390388"/>
                  </a:moveTo>
                  <a:cubicBezTo>
                    <a:pt x="546734" y="390388"/>
                    <a:pt x="376031" y="561091"/>
                    <a:pt x="376031" y="771664"/>
                  </a:cubicBezTo>
                  <a:cubicBezTo>
                    <a:pt x="376031" y="982237"/>
                    <a:pt x="546734" y="1152940"/>
                    <a:pt x="757307" y="1152940"/>
                  </a:cubicBezTo>
                  <a:cubicBezTo>
                    <a:pt x="967880" y="1152940"/>
                    <a:pt x="1138583" y="982237"/>
                    <a:pt x="1138583" y="771664"/>
                  </a:cubicBezTo>
                  <a:cubicBezTo>
                    <a:pt x="1138583" y="561091"/>
                    <a:pt x="967880" y="390388"/>
                    <a:pt x="757307" y="390388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17856B2-B8E5-0A71-560B-0939BB5C9D1D}"/>
                </a:ext>
              </a:extLst>
            </p:cNvPr>
            <p:cNvSpPr/>
            <p:nvPr/>
          </p:nvSpPr>
          <p:spPr>
            <a:xfrm>
              <a:off x="1921564" y="1368408"/>
              <a:ext cx="8731992" cy="3667419"/>
            </a:xfrm>
            <a:custGeom>
              <a:avLst/>
              <a:gdLst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50618"/>
                <a:gd name="connsiteY0" fmla="*/ 0 h 3667419"/>
                <a:gd name="connsiteX1" fmla="*/ 8600661 w 8650618"/>
                <a:gd name="connsiteY1" fmla="*/ 3667419 h 3667419"/>
                <a:gd name="connsiteX2" fmla="*/ 7975757 w 8650618"/>
                <a:gd name="connsiteY2" fmla="*/ 3667419 h 3667419"/>
                <a:gd name="connsiteX3" fmla="*/ 7976082 w 8650618"/>
                <a:gd name="connsiteY3" fmla="*/ 3665287 h 3667419"/>
                <a:gd name="connsiteX4" fmla="*/ 7980019 w 8650618"/>
                <a:gd name="connsiteY4" fmla="*/ 3587320 h 3667419"/>
                <a:gd name="connsiteX5" fmla="*/ 7217467 w 8650618"/>
                <a:gd name="connsiteY5" fmla="*/ 2824768 h 3667419"/>
                <a:gd name="connsiteX6" fmla="*/ 6454915 w 8650618"/>
                <a:gd name="connsiteY6" fmla="*/ 3587320 h 3667419"/>
                <a:gd name="connsiteX7" fmla="*/ 6458852 w 8650618"/>
                <a:gd name="connsiteY7" fmla="*/ 3665287 h 3667419"/>
                <a:gd name="connsiteX8" fmla="*/ 6459177 w 8650618"/>
                <a:gd name="connsiteY8" fmla="*/ 3667419 h 3667419"/>
                <a:gd name="connsiteX9" fmla="*/ 2806856 w 8650618"/>
                <a:gd name="connsiteY9" fmla="*/ 3667419 h 3667419"/>
                <a:gd name="connsiteX10" fmla="*/ 2807182 w 8650618"/>
                <a:gd name="connsiteY10" fmla="*/ 3665287 h 3667419"/>
                <a:gd name="connsiteX11" fmla="*/ 2811119 w 8650618"/>
                <a:gd name="connsiteY11" fmla="*/ 3587320 h 3667419"/>
                <a:gd name="connsiteX12" fmla="*/ 2048567 w 8650618"/>
                <a:gd name="connsiteY12" fmla="*/ 2824768 h 3667419"/>
                <a:gd name="connsiteX13" fmla="*/ 1286015 w 8650618"/>
                <a:gd name="connsiteY13" fmla="*/ 3587320 h 3667419"/>
                <a:gd name="connsiteX14" fmla="*/ 1289952 w 8650618"/>
                <a:gd name="connsiteY14" fmla="*/ 3665287 h 3667419"/>
                <a:gd name="connsiteX15" fmla="*/ 1290277 w 8650618"/>
                <a:gd name="connsiteY15" fmla="*/ 3667419 h 3667419"/>
                <a:gd name="connsiteX16" fmla="*/ 26505 w 8650618"/>
                <a:gd name="connsiteY16" fmla="*/ 3667419 h 3667419"/>
                <a:gd name="connsiteX17" fmla="*/ 0 w 8650618"/>
                <a:gd name="connsiteY17" fmla="*/ 2514479 h 3667419"/>
                <a:gd name="connsiteX18" fmla="*/ 1099932 w 8650618"/>
                <a:gd name="connsiteY18" fmla="*/ 1626583 h 3667419"/>
                <a:gd name="connsiteX19" fmla="*/ 2305879 w 8650618"/>
                <a:gd name="connsiteY19" fmla="*/ 36323 h 3667419"/>
                <a:gd name="connsiteX20" fmla="*/ 8123584 w 8650618"/>
                <a:gd name="connsiteY20" fmla="*/ 9818 h 3667419"/>
                <a:gd name="connsiteX21" fmla="*/ 8201567 w 8650618"/>
                <a:gd name="connsiteY21" fmla="*/ 0 h 3667419"/>
                <a:gd name="connsiteX22" fmla="*/ 3286541 w 8650618"/>
                <a:gd name="connsiteY22" fmla="*/ 309776 h 3667419"/>
                <a:gd name="connsiteX23" fmla="*/ 3286541 w 8650618"/>
                <a:gd name="connsiteY23" fmla="*/ 1633209 h 3667419"/>
                <a:gd name="connsiteX24" fmla="*/ 4850298 w 8650618"/>
                <a:gd name="connsiteY24" fmla="*/ 1633209 h 3667419"/>
                <a:gd name="connsiteX25" fmla="*/ 4850298 w 8650618"/>
                <a:gd name="connsiteY25" fmla="*/ 309776 h 3667419"/>
                <a:gd name="connsiteX26" fmla="*/ 3286541 w 8650618"/>
                <a:gd name="connsiteY26" fmla="*/ 309776 h 3667419"/>
                <a:gd name="connsiteX27" fmla="*/ 4996071 w 8650618"/>
                <a:gd name="connsiteY27" fmla="*/ 309776 h 3667419"/>
                <a:gd name="connsiteX28" fmla="*/ 4996071 w 8650618"/>
                <a:gd name="connsiteY28" fmla="*/ 1633209 h 3667419"/>
                <a:gd name="connsiteX29" fmla="*/ 6559828 w 8650618"/>
                <a:gd name="connsiteY29" fmla="*/ 1633209 h 3667419"/>
                <a:gd name="connsiteX30" fmla="*/ 6559828 w 8650618"/>
                <a:gd name="connsiteY30" fmla="*/ 309776 h 3667419"/>
                <a:gd name="connsiteX31" fmla="*/ 4996071 w 8650618"/>
                <a:gd name="connsiteY31" fmla="*/ 309776 h 3667419"/>
                <a:gd name="connsiteX32" fmla="*/ 6705601 w 8650618"/>
                <a:gd name="connsiteY32" fmla="*/ 309776 h 3667419"/>
                <a:gd name="connsiteX33" fmla="*/ 6705601 w 8650618"/>
                <a:gd name="connsiteY33" fmla="*/ 1633209 h 3667419"/>
                <a:gd name="connsiteX34" fmla="*/ 8269358 w 8650618"/>
                <a:gd name="connsiteY34" fmla="*/ 1633209 h 3667419"/>
                <a:gd name="connsiteX35" fmla="*/ 8269358 w 8650618"/>
                <a:gd name="connsiteY35" fmla="*/ 309776 h 3667419"/>
                <a:gd name="connsiteX36" fmla="*/ 6705601 w 8650618"/>
                <a:gd name="connsiteY36" fmla="*/ 309776 h 3667419"/>
                <a:gd name="connsiteX37" fmla="*/ 2542349 w 8650618"/>
                <a:gd name="connsiteY37" fmla="*/ 312883 h 3667419"/>
                <a:gd name="connsiteX38" fmla="*/ 1484246 w 8650618"/>
                <a:gd name="connsiteY38" fmla="*/ 1606705 h 3667419"/>
                <a:gd name="connsiteX39" fmla="*/ 2902228 w 8650618"/>
                <a:gd name="connsiteY39" fmla="*/ 1606705 h 3667419"/>
                <a:gd name="connsiteX40" fmla="*/ 2902228 w 8650618"/>
                <a:gd name="connsiteY40" fmla="*/ 341122 h 3667419"/>
                <a:gd name="connsiteX41" fmla="*/ 2542349 w 8650618"/>
                <a:gd name="connsiteY41" fmla="*/ 312883 h 3667419"/>
                <a:gd name="connsiteX0" fmla="*/ 8201567 w 8731992"/>
                <a:gd name="connsiteY0" fmla="*/ 0 h 3667419"/>
                <a:gd name="connsiteX1" fmla="*/ 8600661 w 8731992"/>
                <a:gd name="connsiteY1" fmla="*/ 3667419 h 3667419"/>
                <a:gd name="connsiteX2" fmla="*/ 7975757 w 8731992"/>
                <a:gd name="connsiteY2" fmla="*/ 3667419 h 3667419"/>
                <a:gd name="connsiteX3" fmla="*/ 7976082 w 8731992"/>
                <a:gd name="connsiteY3" fmla="*/ 3665287 h 3667419"/>
                <a:gd name="connsiteX4" fmla="*/ 7980019 w 8731992"/>
                <a:gd name="connsiteY4" fmla="*/ 3587320 h 3667419"/>
                <a:gd name="connsiteX5" fmla="*/ 7217467 w 8731992"/>
                <a:gd name="connsiteY5" fmla="*/ 2824768 h 3667419"/>
                <a:gd name="connsiteX6" fmla="*/ 6454915 w 8731992"/>
                <a:gd name="connsiteY6" fmla="*/ 3587320 h 3667419"/>
                <a:gd name="connsiteX7" fmla="*/ 6458852 w 8731992"/>
                <a:gd name="connsiteY7" fmla="*/ 3665287 h 3667419"/>
                <a:gd name="connsiteX8" fmla="*/ 6459177 w 8731992"/>
                <a:gd name="connsiteY8" fmla="*/ 3667419 h 3667419"/>
                <a:gd name="connsiteX9" fmla="*/ 2806856 w 8731992"/>
                <a:gd name="connsiteY9" fmla="*/ 3667419 h 3667419"/>
                <a:gd name="connsiteX10" fmla="*/ 2807182 w 8731992"/>
                <a:gd name="connsiteY10" fmla="*/ 3665287 h 3667419"/>
                <a:gd name="connsiteX11" fmla="*/ 2811119 w 8731992"/>
                <a:gd name="connsiteY11" fmla="*/ 3587320 h 3667419"/>
                <a:gd name="connsiteX12" fmla="*/ 2048567 w 8731992"/>
                <a:gd name="connsiteY12" fmla="*/ 2824768 h 3667419"/>
                <a:gd name="connsiteX13" fmla="*/ 1286015 w 8731992"/>
                <a:gd name="connsiteY13" fmla="*/ 3587320 h 3667419"/>
                <a:gd name="connsiteX14" fmla="*/ 1289952 w 8731992"/>
                <a:gd name="connsiteY14" fmla="*/ 3665287 h 3667419"/>
                <a:gd name="connsiteX15" fmla="*/ 1290277 w 8731992"/>
                <a:gd name="connsiteY15" fmla="*/ 3667419 h 3667419"/>
                <a:gd name="connsiteX16" fmla="*/ 26505 w 8731992"/>
                <a:gd name="connsiteY16" fmla="*/ 3667419 h 3667419"/>
                <a:gd name="connsiteX17" fmla="*/ 0 w 8731992"/>
                <a:gd name="connsiteY17" fmla="*/ 2514479 h 3667419"/>
                <a:gd name="connsiteX18" fmla="*/ 1099932 w 8731992"/>
                <a:gd name="connsiteY18" fmla="*/ 1626583 h 3667419"/>
                <a:gd name="connsiteX19" fmla="*/ 2305879 w 8731992"/>
                <a:gd name="connsiteY19" fmla="*/ 36323 h 3667419"/>
                <a:gd name="connsiteX20" fmla="*/ 8123584 w 8731992"/>
                <a:gd name="connsiteY20" fmla="*/ 9818 h 3667419"/>
                <a:gd name="connsiteX21" fmla="*/ 8201567 w 8731992"/>
                <a:gd name="connsiteY21" fmla="*/ 0 h 3667419"/>
                <a:gd name="connsiteX22" fmla="*/ 3286541 w 8731992"/>
                <a:gd name="connsiteY22" fmla="*/ 309776 h 3667419"/>
                <a:gd name="connsiteX23" fmla="*/ 3286541 w 8731992"/>
                <a:gd name="connsiteY23" fmla="*/ 1633209 h 3667419"/>
                <a:gd name="connsiteX24" fmla="*/ 4850298 w 8731992"/>
                <a:gd name="connsiteY24" fmla="*/ 1633209 h 3667419"/>
                <a:gd name="connsiteX25" fmla="*/ 4850298 w 8731992"/>
                <a:gd name="connsiteY25" fmla="*/ 309776 h 3667419"/>
                <a:gd name="connsiteX26" fmla="*/ 3286541 w 8731992"/>
                <a:gd name="connsiteY26" fmla="*/ 309776 h 3667419"/>
                <a:gd name="connsiteX27" fmla="*/ 4996071 w 8731992"/>
                <a:gd name="connsiteY27" fmla="*/ 309776 h 3667419"/>
                <a:gd name="connsiteX28" fmla="*/ 4996071 w 8731992"/>
                <a:gd name="connsiteY28" fmla="*/ 1633209 h 3667419"/>
                <a:gd name="connsiteX29" fmla="*/ 6559828 w 8731992"/>
                <a:gd name="connsiteY29" fmla="*/ 1633209 h 3667419"/>
                <a:gd name="connsiteX30" fmla="*/ 6559828 w 8731992"/>
                <a:gd name="connsiteY30" fmla="*/ 309776 h 3667419"/>
                <a:gd name="connsiteX31" fmla="*/ 4996071 w 8731992"/>
                <a:gd name="connsiteY31" fmla="*/ 309776 h 3667419"/>
                <a:gd name="connsiteX32" fmla="*/ 6705601 w 8731992"/>
                <a:gd name="connsiteY32" fmla="*/ 309776 h 3667419"/>
                <a:gd name="connsiteX33" fmla="*/ 6705601 w 8731992"/>
                <a:gd name="connsiteY33" fmla="*/ 1633209 h 3667419"/>
                <a:gd name="connsiteX34" fmla="*/ 8269358 w 8731992"/>
                <a:gd name="connsiteY34" fmla="*/ 1633209 h 3667419"/>
                <a:gd name="connsiteX35" fmla="*/ 8269358 w 8731992"/>
                <a:gd name="connsiteY35" fmla="*/ 309776 h 3667419"/>
                <a:gd name="connsiteX36" fmla="*/ 6705601 w 8731992"/>
                <a:gd name="connsiteY36" fmla="*/ 309776 h 3667419"/>
                <a:gd name="connsiteX37" fmla="*/ 2542349 w 8731992"/>
                <a:gd name="connsiteY37" fmla="*/ 312883 h 3667419"/>
                <a:gd name="connsiteX38" fmla="*/ 1484246 w 8731992"/>
                <a:gd name="connsiteY38" fmla="*/ 1606705 h 3667419"/>
                <a:gd name="connsiteX39" fmla="*/ 2902228 w 8731992"/>
                <a:gd name="connsiteY39" fmla="*/ 1606705 h 3667419"/>
                <a:gd name="connsiteX40" fmla="*/ 2902228 w 8731992"/>
                <a:gd name="connsiteY40" fmla="*/ 341122 h 3667419"/>
                <a:gd name="connsiteX41" fmla="*/ 2542349 w 8731992"/>
                <a:gd name="connsiteY41" fmla="*/ 312883 h 3667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8731992" h="3667419">
                  <a:moveTo>
                    <a:pt x="8201567" y="0"/>
                  </a:moveTo>
                  <a:cubicBezTo>
                    <a:pt x="8979247" y="153741"/>
                    <a:pt x="8701019" y="3559608"/>
                    <a:pt x="8600661" y="3667419"/>
                  </a:cubicBezTo>
                  <a:lnTo>
                    <a:pt x="7975757" y="3667419"/>
                  </a:lnTo>
                  <a:cubicBezTo>
                    <a:pt x="7975865" y="3666708"/>
                    <a:pt x="7975974" y="3665998"/>
                    <a:pt x="7976082" y="3665287"/>
                  </a:cubicBezTo>
                  <a:cubicBezTo>
                    <a:pt x="7978685" y="3639652"/>
                    <a:pt x="7980019" y="3613642"/>
                    <a:pt x="7980019" y="3587320"/>
                  </a:cubicBezTo>
                  <a:cubicBezTo>
                    <a:pt x="7980019" y="3166174"/>
                    <a:pt x="7638613" y="2824768"/>
                    <a:pt x="7217467" y="2824768"/>
                  </a:cubicBezTo>
                  <a:cubicBezTo>
                    <a:pt x="6796321" y="2824768"/>
                    <a:pt x="6454915" y="3166174"/>
                    <a:pt x="6454915" y="3587320"/>
                  </a:cubicBezTo>
                  <a:cubicBezTo>
                    <a:pt x="6454915" y="3613642"/>
                    <a:pt x="6456248" y="3639652"/>
                    <a:pt x="6458852" y="3665287"/>
                  </a:cubicBezTo>
                  <a:cubicBezTo>
                    <a:pt x="6458960" y="3665998"/>
                    <a:pt x="6459069" y="3666708"/>
                    <a:pt x="6459177" y="3667419"/>
                  </a:cubicBezTo>
                  <a:lnTo>
                    <a:pt x="2806856" y="3667419"/>
                  </a:lnTo>
                  <a:cubicBezTo>
                    <a:pt x="2806965" y="3666708"/>
                    <a:pt x="2807073" y="3665998"/>
                    <a:pt x="2807182" y="3665287"/>
                  </a:cubicBezTo>
                  <a:cubicBezTo>
                    <a:pt x="2809785" y="3639652"/>
                    <a:pt x="2811119" y="3613642"/>
                    <a:pt x="2811119" y="3587320"/>
                  </a:cubicBezTo>
                  <a:cubicBezTo>
                    <a:pt x="2811119" y="3166174"/>
                    <a:pt x="2469713" y="2824768"/>
                    <a:pt x="2048567" y="2824768"/>
                  </a:cubicBezTo>
                  <a:cubicBezTo>
                    <a:pt x="1627421" y="2824768"/>
                    <a:pt x="1286015" y="3166174"/>
                    <a:pt x="1286015" y="3587320"/>
                  </a:cubicBezTo>
                  <a:cubicBezTo>
                    <a:pt x="1286015" y="3613642"/>
                    <a:pt x="1287348" y="3639652"/>
                    <a:pt x="1289952" y="3665287"/>
                  </a:cubicBezTo>
                  <a:cubicBezTo>
                    <a:pt x="1290060" y="3665998"/>
                    <a:pt x="1290169" y="3666708"/>
                    <a:pt x="1290277" y="3667419"/>
                  </a:cubicBezTo>
                  <a:lnTo>
                    <a:pt x="26505" y="3667419"/>
                  </a:lnTo>
                  <a:cubicBezTo>
                    <a:pt x="22087" y="3283106"/>
                    <a:pt x="4418" y="2898792"/>
                    <a:pt x="0" y="2514479"/>
                  </a:cubicBezTo>
                  <a:cubicBezTo>
                    <a:pt x="13252" y="2280358"/>
                    <a:pt x="542237" y="1695052"/>
                    <a:pt x="1099932" y="1626583"/>
                  </a:cubicBezTo>
                  <a:cubicBezTo>
                    <a:pt x="1342888" y="1162757"/>
                    <a:pt x="1745423" y="93749"/>
                    <a:pt x="2305879" y="36323"/>
                  </a:cubicBezTo>
                  <a:cubicBezTo>
                    <a:pt x="4245114" y="-10612"/>
                    <a:pt x="6184349" y="18653"/>
                    <a:pt x="8123584" y="9818"/>
                  </a:cubicBezTo>
                  <a:cubicBezTo>
                    <a:pt x="8150917" y="4434"/>
                    <a:pt x="8176890" y="1186"/>
                    <a:pt x="8201567" y="0"/>
                  </a:cubicBezTo>
                  <a:close/>
                  <a:moveTo>
                    <a:pt x="3286541" y="309776"/>
                  </a:moveTo>
                  <a:lnTo>
                    <a:pt x="3286541" y="1633209"/>
                  </a:lnTo>
                  <a:lnTo>
                    <a:pt x="4850298" y="1633209"/>
                  </a:lnTo>
                  <a:lnTo>
                    <a:pt x="4850298" y="309776"/>
                  </a:lnTo>
                  <a:lnTo>
                    <a:pt x="3286541" y="309776"/>
                  </a:lnTo>
                  <a:close/>
                  <a:moveTo>
                    <a:pt x="4996071" y="309776"/>
                  </a:moveTo>
                  <a:lnTo>
                    <a:pt x="4996071" y="1633209"/>
                  </a:lnTo>
                  <a:lnTo>
                    <a:pt x="6559828" y="1633209"/>
                  </a:lnTo>
                  <a:lnTo>
                    <a:pt x="6559828" y="309776"/>
                  </a:lnTo>
                  <a:lnTo>
                    <a:pt x="4996071" y="309776"/>
                  </a:lnTo>
                  <a:close/>
                  <a:moveTo>
                    <a:pt x="6705601" y="309776"/>
                  </a:moveTo>
                  <a:lnTo>
                    <a:pt x="6705601" y="1633209"/>
                  </a:lnTo>
                  <a:lnTo>
                    <a:pt x="8269358" y="1633209"/>
                  </a:lnTo>
                  <a:lnTo>
                    <a:pt x="8269358" y="309776"/>
                  </a:lnTo>
                  <a:lnTo>
                    <a:pt x="6705601" y="309776"/>
                  </a:lnTo>
                  <a:close/>
                  <a:moveTo>
                    <a:pt x="2542349" y="312883"/>
                  </a:moveTo>
                  <a:cubicBezTo>
                    <a:pt x="1824385" y="371284"/>
                    <a:pt x="1897824" y="1237576"/>
                    <a:pt x="1484246" y="1606705"/>
                  </a:cubicBezTo>
                  <a:lnTo>
                    <a:pt x="2902228" y="1606705"/>
                  </a:lnTo>
                  <a:lnTo>
                    <a:pt x="2902228" y="341122"/>
                  </a:lnTo>
                  <a:cubicBezTo>
                    <a:pt x="2763632" y="312685"/>
                    <a:pt x="2644915" y="304540"/>
                    <a:pt x="2542349" y="312883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D7CEEA0-67F2-B8BC-904D-989D9E16303A}"/>
                </a:ext>
              </a:extLst>
            </p:cNvPr>
            <p:cNvSpPr/>
            <p:nvPr/>
          </p:nvSpPr>
          <p:spPr>
            <a:xfrm>
              <a:off x="8375373" y="4176805"/>
              <a:ext cx="1525104" cy="1525104"/>
            </a:xfrm>
            <a:custGeom>
              <a:avLst/>
              <a:gdLst>
                <a:gd name="connsiteX0" fmla="*/ 762552 w 1525104"/>
                <a:gd name="connsiteY0" fmla="*/ 0 h 1525104"/>
                <a:gd name="connsiteX1" fmla="*/ 1525104 w 1525104"/>
                <a:gd name="connsiteY1" fmla="*/ 762552 h 1525104"/>
                <a:gd name="connsiteX2" fmla="*/ 762552 w 1525104"/>
                <a:gd name="connsiteY2" fmla="*/ 1525104 h 1525104"/>
                <a:gd name="connsiteX3" fmla="*/ 0 w 1525104"/>
                <a:gd name="connsiteY3" fmla="*/ 762552 h 1525104"/>
                <a:gd name="connsiteX4" fmla="*/ 762552 w 1525104"/>
                <a:gd name="connsiteY4" fmla="*/ 0 h 1525104"/>
                <a:gd name="connsiteX5" fmla="*/ 757307 w 1525104"/>
                <a:gd name="connsiteY5" fmla="*/ 390388 h 1525104"/>
                <a:gd name="connsiteX6" fmla="*/ 376031 w 1525104"/>
                <a:gd name="connsiteY6" fmla="*/ 771664 h 1525104"/>
                <a:gd name="connsiteX7" fmla="*/ 757307 w 1525104"/>
                <a:gd name="connsiteY7" fmla="*/ 1152940 h 1525104"/>
                <a:gd name="connsiteX8" fmla="*/ 1138583 w 1525104"/>
                <a:gd name="connsiteY8" fmla="*/ 771664 h 1525104"/>
                <a:gd name="connsiteX9" fmla="*/ 757307 w 1525104"/>
                <a:gd name="connsiteY9" fmla="*/ 390388 h 152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5104" h="1525104">
                  <a:moveTo>
                    <a:pt x="762552" y="0"/>
                  </a:moveTo>
                  <a:cubicBezTo>
                    <a:pt x="1183698" y="0"/>
                    <a:pt x="1525104" y="341406"/>
                    <a:pt x="1525104" y="762552"/>
                  </a:cubicBezTo>
                  <a:cubicBezTo>
                    <a:pt x="1525104" y="1183698"/>
                    <a:pt x="1183698" y="1525104"/>
                    <a:pt x="762552" y="1525104"/>
                  </a:cubicBezTo>
                  <a:cubicBezTo>
                    <a:pt x="341406" y="1525104"/>
                    <a:pt x="0" y="1183698"/>
                    <a:pt x="0" y="762552"/>
                  </a:cubicBezTo>
                  <a:cubicBezTo>
                    <a:pt x="0" y="341406"/>
                    <a:pt x="341406" y="0"/>
                    <a:pt x="762552" y="0"/>
                  </a:cubicBezTo>
                  <a:close/>
                  <a:moveTo>
                    <a:pt x="757307" y="390388"/>
                  </a:moveTo>
                  <a:cubicBezTo>
                    <a:pt x="546734" y="390388"/>
                    <a:pt x="376031" y="561091"/>
                    <a:pt x="376031" y="771664"/>
                  </a:cubicBezTo>
                  <a:cubicBezTo>
                    <a:pt x="376031" y="982237"/>
                    <a:pt x="546734" y="1152940"/>
                    <a:pt x="757307" y="1152940"/>
                  </a:cubicBezTo>
                  <a:cubicBezTo>
                    <a:pt x="967880" y="1152940"/>
                    <a:pt x="1138583" y="982237"/>
                    <a:pt x="1138583" y="771664"/>
                  </a:cubicBezTo>
                  <a:cubicBezTo>
                    <a:pt x="1138583" y="561091"/>
                    <a:pt x="967880" y="390388"/>
                    <a:pt x="757307" y="390388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DF18FB-19D1-F167-6D96-B4A98E68EA4D}"/>
                </a:ext>
              </a:extLst>
            </p:cNvPr>
            <p:cNvCxnSpPr>
              <a:cxnSpLocks/>
              <a:stCxn id="40" idx="6"/>
              <a:endCxn id="40" idx="8"/>
            </p:cNvCxnSpPr>
            <p:nvPr/>
          </p:nvCxnSpPr>
          <p:spPr>
            <a:xfrm>
              <a:off x="3569804" y="4948469"/>
              <a:ext cx="762552" cy="0"/>
            </a:xfrm>
            <a:prstGeom prst="line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A691E16-B700-9B71-5BF0-63E672CE1739}"/>
                </a:ext>
              </a:extLst>
            </p:cNvPr>
            <p:cNvCxnSpPr>
              <a:cxnSpLocks/>
              <a:stCxn id="40" idx="5"/>
              <a:endCxn id="40" idx="7"/>
            </p:cNvCxnSpPr>
            <p:nvPr/>
          </p:nvCxnSpPr>
          <p:spPr>
            <a:xfrm>
              <a:off x="3951080" y="4567193"/>
              <a:ext cx="0" cy="762552"/>
            </a:xfrm>
            <a:prstGeom prst="line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EBE43C5-C58A-6166-F17C-C7F1904F4A5B}"/>
                </a:ext>
              </a:extLst>
            </p:cNvPr>
            <p:cNvCxnSpPr>
              <a:stCxn id="42" idx="6"/>
              <a:endCxn id="42" idx="8"/>
            </p:cNvCxnSpPr>
            <p:nvPr/>
          </p:nvCxnSpPr>
          <p:spPr>
            <a:xfrm>
              <a:off x="8751404" y="4948469"/>
              <a:ext cx="762552" cy="0"/>
            </a:xfrm>
            <a:prstGeom prst="line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B3051EE-B1CD-BEA0-F582-BF50DE383769}"/>
                </a:ext>
              </a:extLst>
            </p:cNvPr>
            <p:cNvCxnSpPr>
              <a:stCxn id="42" idx="5"/>
              <a:endCxn id="42" idx="7"/>
            </p:cNvCxnSpPr>
            <p:nvPr/>
          </p:nvCxnSpPr>
          <p:spPr>
            <a:xfrm>
              <a:off x="9132680" y="4567193"/>
              <a:ext cx="0" cy="762552"/>
            </a:xfrm>
            <a:prstGeom prst="line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E9E26C-D412-1497-E81C-C27951FB58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1562" y="3806574"/>
              <a:ext cx="8731993" cy="30785"/>
            </a:xfrm>
            <a:prstGeom prst="line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02B30FE-A179-C84D-1F1B-1E56F9C9584E}"/>
                </a:ext>
              </a:extLst>
            </p:cNvPr>
            <p:cNvSpPr/>
            <p:nvPr/>
          </p:nvSpPr>
          <p:spPr>
            <a:xfrm>
              <a:off x="1921562" y="3843531"/>
              <a:ext cx="491437" cy="267805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A5D1791-D0AF-ACDC-E091-7A8124B26420}"/>
                </a:ext>
              </a:extLst>
            </p:cNvPr>
            <p:cNvCxnSpPr>
              <a:stCxn id="38" idx="6"/>
              <a:endCxn id="38" idx="8"/>
            </p:cNvCxnSpPr>
            <p:nvPr/>
          </p:nvCxnSpPr>
          <p:spPr>
            <a:xfrm>
              <a:off x="3685982" y="2745490"/>
              <a:ext cx="107950" cy="0"/>
            </a:xfrm>
            <a:prstGeom prst="line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192D66A-528A-5312-4423-B5BAF288D96E}"/>
                </a:ext>
              </a:extLst>
            </p:cNvPr>
            <p:cNvCxnSpPr>
              <a:stCxn id="38" idx="5"/>
              <a:endCxn id="38" idx="7"/>
            </p:cNvCxnSpPr>
            <p:nvPr/>
          </p:nvCxnSpPr>
          <p:spPr>
            <a:xfrm>
              <a:off x="3739957" y="2585083"/>
              <a:ext cx="0" cy="320814"/>
            </a:xfrm>
            <a:prstGeom prst="line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75827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4779333" y="-619098"/>
            <a:ext cx="6010437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21900" dirty="0">
                <a:solidFill>
                  <a:prstClr val="black"/>
                </a:solidFill>
                <a:latin typeface="Teaching Print Dotted" pitchFamily="50" charset="0"/>
              </a:rPr>
              <a:t>W </a:t>
            </a:r>
            <a:r>
              <a:rPr lang="en-US" sz="21900" dirty="0" err="1">
                <a:solidFill>
                  <a:prstClr val="black"/>
                </a:solidFill>
                <a:latin typeface="Teaching Print Dotted" pitchFamily="50" charset="0"/>
              </a:rPr>
              <a:t>w</a:t>
            </a:r>
            <a:endParaRPr lang="en-US" sz="219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354114" y="799752"/>
            <a:ext cx="396261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I can write Alphabet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99ACA8-CC20-A5EE-0F36-DB519BBF0EFB}"/>
              </a:ext>
            </a:extLst>
          </p:cNvPr>
          <p:cNvGrpSpPr/>
          <p:nvPr/>
        </p:nvGrpSpPr>
        <p:grpSpPr>
          <a:xfrm>
            <a:off x="1056759" y="1433772"/>
            <a:ext cx="3491273" cy="2132547"/>
            <a:chOff x="1401543" y="109511"/>
            <a:chExt cx="8766811" cy="535496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15E52BB-3EC6-2B39-C2FE-4243888E05FA}"/>
                </a:ext>
              </a:extLst>
            </p:cNvPr>
            <p:cNvSpPr/>
            <p:nvPr/>
          </p:nvSpPr>
          <p:spPr>
            <a:xfrm>
              <a:off x="1802610" y="109511"/>
              <a:ext cx="8365744" cy="5354962"/>
            </a:xfrm>
            <a:custGeom>
              <a:avLst/>
              <a:gdLst>
                <a:gd name="connsiteX0" fmla="*/ 0 w 1311965"/>
                <a:gd name="connsiteY0" fmla="*/ 0 h 1060174"/>
                <a:gd name="connsiteX1" fmla="*/ 1311965 w 1311965"/>
                <a:gd name="connsiteY1" fmla="*/ 0 h 1060174"/>
                <a:gd name="connsiteX2" fmla="*/ 1311965 w 1311965"/>
                <a:gd name="connsiteY2" fmla="*/ 1060174 h 1060174"/>
                <a:gd name="connsiteX3" fmla="*/ 0 w 1311965"/>
                <a:gd name="connsiteY3" fmla="*/ 1060174 h 1060174"/>
                <a:gd name="connsiteX4" fmla="*/ 0 w 1311965"/>
                <a:gd name="connsiteY4" fmla="*/ 0 h 1060174"/>
                <a:gd name="connsiteX0" fmla="*/ 2729947 w 4041912"/>
                <a:gd name="connsiteY0" fmla="*/ 0 h 1802296"/>
                <a:gd name="connsiteX1" fmla="*/ 4041912 w 4041912"/>
                <a:gd name="connsiteY1" fmla="*/ 0 h 1802296"/>
                <a:gd name="connsiteX2" fmla="*/ 4041912 w 4041912"/>
                <a:gd name="connsiteY2" fmla="*/ 1060174 h 1802296"/>
                <a:gd name="connsiteX3" fmla="*/ 0 w 4041912"/>
                <a:gd name="connsiteY3" fmla="*/ 1802296 h 1802296"/>
                <a:gd name="connsiteX4" fmla="*/ 2729947 w 4041912"/>
                <a:gd name="connsiteY4" fmla="*/ 0 h 1802296"/>
                <a:gd name="connsiteX0" fmla="*/ 1179442 w 4041912"/>
                <a:gd name="connsiteY0" fmla="*/ 371061 h 1802296"/>
                <a:gd name="connsiteX1" fmla="*/ 4041912 w 4041912"/>
                <a:gd name="connsiteY1" fmla="*/ 0 h 1802296"/>
                <a:gd name="connsiteX2" fmla="*/ 4041912 w 4041912"/>
                <a:gd name="connsiteY2" fmla="*/ 1060174 h 1802296"/>
                <a:gd name="connsiteX3" fmla="*/ 0 w 4041912"/>
                <a:gd name="connsiteY3" fmla="*/ 1802296 h 1802296"/>
                <a:gd name="connsiteX4" fmla="*/ 1179442 w 4041912"/>
                <a:gd name="connsiteY4" fmla="*/ 371061 h 1802296"/>
                <a:gd name="connsiteX0" fmla="*/ 1842051 w 4704521"/>
                <a:gd name="connsiteY0" fmla="*/ 371061 h 1060174"/>
                <a:gd name="connsiteX1" fmla="*/ 4704521 w 4704521"/>
                <a:gd name="connsiteY1" fmla="*/ 0 h 1060174"/>
                <a:gd name="connsiteX2" fmla="*/ 4704521 w 4704521"/>
                <a:gd name="connsiteY2" fmla="*/ 1060174 h 1060174"/>
                <a:gd name="connsiteX3" fmla="*/ 0 w 4704521"/>
                <a:gd name="connsiteY3" fmla="*/ 556592 h 1060174"/>
                <a:gd name="connsiteX4" fmla="*/ 1842051 w 4704521"/>
                <a:gd name="connsiteY4" fmla="*/ 371061 h 1060174"/>
                <a:gd name="connsiteX0" fmla="*/ 1842051 w 4704521"/>
                <a:gd name="connsiteY0" fmla="*/ 371061 h 1736035"/>
                <a:gd name="connsiteX1" fmla="*/ 4704521 w 4704521"/>
                <a:gd name="connsiteY1" fmla="*/ 0 h 1736035"/>
                <a:gd name="connsiteX2" fmla="*/ 4147930 w 4704521"/>
                <a:gd name="connsiteY2" fmla="*/ 1736035 h 1736035"/>
                <a:gd name="connsiteX3" fmla="*/ 0 w 4704521"/>
                <a:gd name="connsiteY3" fmla="*/ 556592 h 1736035"/>
                <a:gd name="connsiteX4" fmla="*/ 1842051 w 4704521"/>
                <a:gd name="connsiteY4" fmla="*/ 371061 h 1736035"/>
                <a:gd name="connsiteX0" fmla="*/ 1842051 w 5075582"/>
                <a:gd name="connsiteY0" fmla="*/ 0 h 1364974"/>
                <a:gd name="connsiteX1" fmla="*/ 5075582 w 5075582"/>
                <a:gd name="connsiteY1" fmla="*/ 318052 h 1364974"/>
                <a:gd name="connsiteX2" fmla="*/ 4147930 w 5075582"/>
                <a:gd name="connsiteY2" fmla="*/ 1364974 h 1364974"/>
                <a:gd name="connsiteX3" fmla="*/ 0 w 5075582"/>
                <a:gd name="connsiteY3" fmla="*/ 185531 h 1364974"/>
                <a:gd name="connsiteX4" fmla="*/ 1842051 w 5075582"/>
                <a:gd name="connsiteY4" fmla="*/ 0 h 1364974"/>
                <a:gd name="connsiteX0" fmla="*/ 1842051 w 5075582"/>
                <a:gd name="connsiteY0" fmla="*/ 0 h 1364974"/>
                <a:gd name="connsiteX1" fmla="*/ 2610678 w 5075582"/>
                <a:gd name="connsiteY1" fmla="*/ 212033 h 1364974"/>
                <a:gd name="connsiteX2" fmla="*/ 5075582 w 5075582"/>
                <a:gd name="connsiteY2" fmla="*/ 318052 h 1364974"/>
                <a:gd name="connsiteX3" fmla="*/ 4147930 w 5075582"/>
                <a:gd name="connsiteY3" fmla="*/ 1364974 h 1364974"/>
                <a:gd name="connsiteX4" fmla="*/ 0 w 5075582"/>
                <a:gd name="connsiteY4" fmla="*/ 185531 h 1364974"/>
                <a:gd name="connsiteX5" fmla="*/ 1842051 w 5075582"/>
                <a:gd name="connsiteY5" fmla="*/ 0 h 1364974"/>
                <a:gd name="connsiteX0" fmla="*/ 1842051 w 5075582"/>
                <a:gd name="connsiteY0" fmla="*/ 0 h 1364974"/>
                <a:gd name="connsiteX1" fmla="*/ 2610678 w 5075582"/>
                <a:gd name="connsiteY1" fmla="*/ 212033 h 1364974"/>
                <a:gd name="connsiteX2" fmla="*/ 5075582 w 5075582"/>
                <a:gd name="connsiteY2" fmla="*/ 318052 h 1364974"/>
                <a:gd name="connsiteX3" fmla="*/ 4147930 w 5075582"/>
                <a:gd name="connsiteY3" fmla="*/ 1364974 h 1364974"/>
                <a:gd name="connsiteX4" fmla="*/ 0 w 5075582"/>
                <a:gd name="connsiteY4" fmla="*/ 185531 h 1364974"/>
                <a:gd name="connsiteX5" fmla="*/ 1842051 w 5075582"/>
                <a:gd name="connsiteY5" fmla="*/ 0 h 1364974"/>
                <a:gd name="connsiteX0" fmla="*/ 1842051 w 5075582"/>
                <a:gd name="connsiteY0" fmla="*/ 0 h 1364974"/>
                <a:gd name="connsiteX1" fmla="*/ 2610678 w 5075582"/>
                <a:gd name="connsiteY1" fmla="*/ 212033 h 1364974"/>
                <a:gd name="connsiteX2" fmla="*/ 5075582 w 5075582"/>
                <a:gd name="connsiteY2" fmla="*/ 318052 h 1364974"/>
                <a:gd name="connsiteX3" fmla="*/ 4147930 w 5075582"/>
                <a:gd name="connsiteY3" fmla="*/ 1364974 h 1364974"/>
                <a:gd name="connsiteX4" fmla="*/ 0 w 5075582"/>
                <a:gd name="connsiteY4" fmla="*/ 185531 h 1364974"/>
                <a:gd name="connsiteX5" fmla="*/ 1842051 w 5075582"/>
                <a:gd name="connsiteY5" fmla="*/ 0 h 1364974"/>
                <a:gd name="connsiteX0" fmla="*/ 1842051 w 5075582"/>
                <a:gd name="connsiteY0" fmla="*/ 1817693 h 3182667"/>
                <a:gd name="connsiteX1" fmla="*/ 2610678 w 5075582"/>
                <a:gd name="connsiteY1" fmla="*/ 2029726 h 3182667"/>
                <a:gd name="connsiteX2" fmla="*/ 5075582 w 5075582"/>
                <a:gd name="connsiteY2" fmla="*/ 2135745 h 3182667"/>
                <a:gd name="connsiteX3" fmla="*/ 4147930 w 5075582"/>
                <a:gd name="connsiteY3" fmla="*/ 3182667 h 3182667"/>
                <a:gd name="connsiteX4" fmla="*/ 0 w 5075582"/>
                <a:gd name="connsiteY4" fmla="*/ 2003224 h 3182667"/>
                <a:gd name="connsiteX5" fmla="*/ 1842051 w 5075582"/>
                <a:gd name="connsiteY5" fmla="*/ 1817693 h 3182667"/>
                <a:gd name="connsiteX0" fmla="*/ 2562884 w 5796415"/>
                <a:gd name="connsiteY0" fmla="*/ 2829931 h 4194905"/>
                <a:gd name="connsiteX1" fmla="*/ 3331511 w 5796415"/>
                <a:gd name="connsiteY1" fmla="*/ 3041964 h 4194905"/>
                <a:gd name="connsiteX2" fmla="*/ 5796415 w 5796415"/>
                <a:gd name="connsiteY2" fmla="*/ 3147983 h 4194905"/>
                <a:gd name="connsiteX3" fmla="*/ 4868763 w 5796415"/>
                <a:gd name="connsiteY3" fmla="*/ 4194905 h 4194905"/>
                <a:gd name="connsiteX4" fmla="*/ 720833 w 5796415"/>
                <a:gd name="connsiteY4" fmla="*/ 3015462 h 4194905"/>
                <a:gd name="connsiteX5" fmla="*/ 2562884 w 5796415"/>
                <a:gd name="connsiteY5" fmla="*/ 2829931 h 4194905"/>
                <a:gd name="connsiteX0" fmla="*/ 2562884 w 5796415"/>
                <a:gd name="connsiteY0" fmla="*/ 2829931 h 3678070"/>
                <a:gd name="connsiteX1" fmla="*/ 3331511 w 5796415"/>
                <a:gd name="connsiteY1" fmla="*/ 3041964 h 3678070"/>
                <a:gd name="connsiteX2" fmla="*/ 5796415 w 5796415"/>
                <a:gd name="connsiteY2" fmla="*/ 3147983 h 3678070"/>
                <a:gd name="connsiteX3" fmla="*/ 4378433 w 5796415"/>
                <a:gd name="connsiteY3" fmla="*/ 3678070 h 3678070"/>
                <a:gd name="connsiteX4" fmla="*/ 720833 w 5796415"/>
                <a:gd name="connsiteY4" fmla="*/ 3015462 h 3678070"/>
                <a:gd name="connsiteX5" fmla="*/ 2562884 w 5796415"/>
                <a:gd name="connsiteY5" fmla="*/ 2829931 h 3678070"/>
                <a:gd name="connsiteX0" fmla="*/ 2562884 w 5796415"/>
                <a:gd name="connsiteY0" fmla="*/ 2829931 h 4134238"/>
                <a:gd name="connsiteX1" fmla="*/ 3331511 w 5796415"/>
                <a:gd name="connsiteY1" fmla="*/ 3041964 h 4134238"/>
                <a:gd name="connsiteX2" fmla="*/ 5796415 w 5796415"/>
                <a:gd name="connsiteY2" fmla="*/ 3147983 h 4134238"/>
                <a:gd name="connsiteX3" fmla="*/ 4378433 w 5796415"/>
                <a:gd name="connsiteY3" fmla="*/ 3678070 h 4134238"/>
                <a:gd name="connsiteX4" fmla="*/ 720833 w 5796415"/>
                <a:gd name="connsiteY4" fmla="*/ 3015462 h 4134238"/>
                <a:gd name="connsiteX5" fmla="*/ 2562884 w 5796415"/>
                <a:gd name="connsiteY5" fmla="*/ 2829931 h 4134238"/>
                <a:gd name="connsiteX0" fmla="*/ 2562884 w 5796415"/>
                <a:gd name="connsiteY0" fmla="*/ 2829931 h 4619327"/>
                <a:gd name="connsiteX1" fmla="*/ 3331511 w 5796415"/>
                <a:gd name="connsiteY1" fmla="*/ 3041964 h 4619327"/>
                <a:gd name="connsiteX2" fmla="*/ 5796415 w 5796415"/>
                <a:gd name="connsiteY2" fmla="*/ 3147983 h 4619327"/>
                <a:gd name="connsiteX3" fmla="*/ 4378433 w 5796415"/>
                <a:gd name="connsiteY3" fmla="*/ 3678070 h 4619327"/>
                <a:gd name="connsiteX4" fmla="*/ 720833 w 5796415"/>
                <a:gd name="connsiteY4" fmla="*/ 3015462 h 4619327"/>
                <a:gd name="connsiteX5" fmla="*/ 2562884 w 5796415"/>
                <a:gd name="connsiteY5" fmla="*/ 2829931 h 4619327"/>
                <a:gd name="connsiteX0" fmla="*/ 2562884 w 5796415"/>
                <a:gd name="connsiteY0" fmla="*/ 2829931 h 3926962"/>
                <a:gd name="connsiteX1" fmla="*/ 3331511 w 5796415"/>
                <a:gd name="connsiteY1" fmla="*/ 3041964 h 3926962"/>
                <a:gd name="connsiteX2" fmla="*/ 5796415 w 5796415"/>
                <a:gd name="connsiteY2" fmla="*/ 3147983 h 3926962"/>
                <a:gd name="connsiteX3" fmla="*/ 4378433 w 5796415"/>
                <a:gd name="connsiteY3" fmla="*/ 3678070 h 3926962"/>
                <a:gd name="connsiteX4" fmla="*/ 720833 w 5796415"/>
                <a:gd name="connsiteY4" fmla="*/ 3015462 h 3926962"/>
                <a:gd name="connsiteX5" fmla="*/ 2562884 w 5796415"/>
                <a:gd name="connsiteY5" fmla="*/ 2829931 h 3926962"/>
                <a:gd name="connsiteX0" fmla="*/ 2562884 w 5796415"/>
                <a:gd name="connsiteY0" fmla="*/ 2829931 h 4511599"/>
                <a:gd name="connsiteX1" fmla="*/ 3331511 w 5796415"/>
                <a:gd name="connsiteY1" fmla="*/ 3041964 h 4511599"/>
                <a:gd name="connsiteX2" fmla="*/ 5796415 w 5796415"/>
                <a:gd name="connsiteY2" fmla="*/ 3147983 h 4511599"/>
                <a:gd name="connsiteX3" fmla="*/ 4378433 w 5796415"/>
                <a:gd name="connsiteY3" fmla="*/ 3678070 h 4511599"/>
                <a:gd name="connsiteX4" fmla="*/ 720833 w 5796415"/>
                <a:gd name="connsiteY4" fmla="*/ 3015462 h 4511599"/>
                <a:gd name="connsiteX5" fmla="*/ 2562884 w 5796415"/>
                <a:gd name="connsiteY5" fmla="*/ 2829931 h 4511599"/>
                <a:gd name="connsiteX0" fmla="*/ 2562884 w 5796415"/>
                <a:gd name="connsiteY0" fmla="*/ 2829931 h 4804281"/>
                <a:gd name="connsiteX1" fmla="*/ 3331511 w 5796415"/>
                <a:gd name="connsiteY1" fmla="*/ 3041964 h 4804281"/>
                <a:gd name="connsiteX2" fmla="*/ 5796415 w 5796415"/>
                <a:gd name="connsiteY2" fmla="*/ 3147983 h 4804281"/>
                <a:gd name="connsiteX3" fmla="*/ 4378433 w 5796415"/>
                <a:gd name="connsiteY3" fmla="*/ 3678070 h 4804281"/>
                <a:gd name="connsiteX4" fmla="*/ 720833 w 5796415"/>
                <a:gd name="connsiteY4" fmla="*/ 3015462 h 4804281"/>
                <a:gd name="connsiteX5" fmla="*/ 2562884 w 5796415"/>
                <a:gd name="connsiteY5" fmla="*/ 2829931 h 4804281"/>
                <a:gd name="connsiteX0" fmla="*/ 2562884 w 5796415"/>
                <a:gd name="connsiteY0" fmla="*/ 2829931 h 3803183"/>
                <a:gd name="connsiteX1" fmla="*/ 3331511 w 5796415"/>
                <a:gd name="connsiteY1" fmla="*/ 3041964 h 3803183"/>
                <a:gd name="connsiteX2" fmla="*/ 5796415 w 5796415"/>
                <a:gd name="connsiteY2" fmla="*/ 3147983 h 3803183"/>
                <a:gd name="connsiteX3" fmla="*/ 4378433 w 5796415"/>
                <a:gd name="connsiteY3" fmla="*/ 3678070 h 3803183"/>
                <a:gd name="connsiteX4" fmla="*/ 4113390 w 5796415"/>
                <a:gd name="connsiteY4" fmla="*/ 3731078 h 3803183"/>
                <a:gd name="connsiteX5" fmla="*/ 720833 w 5796415"/>
                <a:gd name="connsiteY5" fmla="*/ 3015462 h 3803183"/>
                <a:gd name="connsiteX6" fmla="*/ 2562884 w 5796415"/>
                <a:gd name="connsiteY6" fmla="*/ 2829931 h 3803183"/>
                <a:gd name="connsiteX0" fmla="*/ 2562884 w 5796415"/>
                <a:gd name="connsiteY0" fmla="*/ 2829931 h 4503468"/>
                <a:gd name="connsiteX1" fmla="*/ 3331511 w 5796415"/>
                <a:gd name="connsiteY1" fmla="*/ 3041964 h 4503468"/>
                <a:gd name="connsiteX2" fmla="*/ 5796415 w 5796415"/>
                <a:gd name="connsiteY2" fmla="*/ 3147983 h 4503468"/>
                <a:gd name="connsiteX3" fmla="*/ 4378433 w 5796415"/>
                <a:gd name="connsiteY3" fmla="*/ 3678070 h 4503468"/>
                <a:gd name="connsiteX4" fmla="*/ 4113390 w 5796415"/>
                <a:gd name="connsiteY4" fmla="*/ 3731078 h 4503468"/>
                <a:gd name="connsiteX5" fmla="*/ 720833 w 5796415"/>
                <a:gd name="connsiteY5" fmla="*/ 3015462 h 4503468"/>
                <a:gd name="connsiteX6" fmla="*/ 2562884 w 5796415"/>
                <a:gd name="connsiteY6" fmla="*/ 2829931 h 4503468"/>
                <a:gd name="connsiteX0" fmla="*/ 2562884 w 5796415"/>
                <a:gd name="connsiteY0" fmla="*/ 2829931 h 4703369"/>
                <a:gd name="connsiteX1" fmla="*/ 3331511 w 5796415"/>
                <a:gd name="connsiteY1" fmla="*/ 3041964 h 4703369"/>
                <a:gd name="connsiteX2" fmla="*/ 5796415 w 5796415"/>
                <a:gd name="connsiteY2" fmla="*/ 3147983 h 4703369"/>
                <a:gd name="connsiteX3" fmla="*/ 4378433 w 5796415"/>
                <a:gd name="connsiteY3" fmla="*/ 3678070 h 4703369"/>
                <a:gd name="connsiteX4" fmla="*/ 4113390 w 5796415"/>
                <a:gd name="connsiteY4" fmla="*/ 3731078 h 4703369"/>
                <a:gd name="connsiteX5" fmla="*/ 720833 w 5796415"/>
                <a:gd name="connsiteY5" fmla="*/ 3015462 h 4703369"/>
                <a:gd name="connsiteX6" fmla="*/ 2562884 w 5796415"/>
                <a:gd name="connsiteY6" fmla="*/ 2829931 h 4703369"/>
                <a:gd name="connsiteX0" fmla="*/ 2622069 w 5855600"/>
                <a:gd name="connsiteY0" fmla="*/ 2829931 h 4703369"/>
                <a:gd name="connsiteX1" fmla="*/ 3390696 w 5855600"/>
                <a:gd name="connsiteY1" fmla="*/ 3041964 h 4703369"/>
                <a:gd name="connsiteX2" fmla="*/ 5855600 w 5855600"/>
                <a:gd name="connsiteY2" fmla="*/ 3147983 h 4703369"/>
                <a:gd name="connsiteX3" fmla="*/ 4437618 w 5855600"/>
                <a:gd name="connsiteY3" fmla="*/ 3678070 h 4703369"/>
                <a:gd name="connsiteX4" fmla="*/ 4172575 w 5855600"/>
                <a:gd name="connsiteY4" fmla="*/ 3731078 h 4703369"/>
                <a:gd name="connsiteX5" fmla="*/ 713757 w 5855600"/>
                <a:gd name="connsiteY5" fmla="*/ 3015462 h 4703369"/>
                <a:gd name="connsiteX6" fmla="*/ 2622069 w 5855600"/>
                <a:gd name="connsiteY6" fmla="*/ 2829931 h 4703369"/>
                <a:gd name="connsiteX0" fmla="*/ 2622069 w 5872258"/>
                <a:gd name="connsiteY0" fmla="*/ 2829931 h 5033503"/>
                <a:gd name="connsiteX1" fmla="*/ 3390696 w 5872258"/>
                <a:gd name="connsiteY1" fmla="*/ 3041964 h 5033503"/>
                <a:gd name="connsiteX2" fmla="*/ 5855600 w 5872258"/>
                <a:gd name="connsiteY2" fmla="*/ 3147983 h 5033503"/>
                <a:gd name="connsiteX3" fmla="*/ 4437618 w 5872258"/>
                <a:gd name="connsiteY3" fmla="*/ 3678070 h 5033503"/>
                <a:gd name="connsiteX4" fmla="*/ 4172575 w 5872258"/>
                <a:gd name="connsiteY4" fmla="*/ 3731078 h 5033503"/>
                <a:gd name="connsiteX5" fmla="*/ 713757 w 5872258"/>
                <a:gd name="connsiteY5" fmla="*/ 3015462 h 5033503"/>
                <a:gd name="connsiteX6" fmla="*/ 2622069 w 5872258"/>
                <a:gd name="connsiteY6" fmla="*/ 2829931 h 5033503"/>
                <a:gd name="connsiteX0" fmla="*/ 2622069 w 5881245"/>
                <a:gd name="connsiteY0" fmla="*/ 2829931 h 4703369"/>
                <a:gd name="connsiteX1" fmla="*/ 3390696 w 5881245"/>
                <a:gd name="connsiteY1" fmla="*/ 3041964 h 4703369"/>
                <a:gd name="connsiteX2" fmla="*/ 5855600 w 5881245"/>
                <a:gd name="connsiteY2" fmla="*/ 3147983 h 4703369"/>
                <a:gd name="connsiteX3" fmla="*/ 4689410 w 5881245"/>
                <a:gd name="connsiteY3" fmla="*/ 3784086 h 4703369"/>
                <a:gd name="connsiteX4" fmla="*/ 4437618 w 5881245"/>
                <a:gd name="connsiteY4" fmla="*/ 3678070 h 4703369"/>
                <a:gd name="connsiteX5" fmla="*/ 4172575 w 5881245"/>
                <a:gd name="connsiteY5" fmla="*/ 3731078 h 4703369"/>
                <a:gd name="connsiteX6" fmla="*/ 713757 w 5881245"/>
                <a:gd name="connsiteY6" fmla="*/ 3015462 h 4703369"/>
                <a:gd name="connsiteX7" fmla="*/ 2622069 w 5881245"/>
                <a:gd name="connsiteY7" fmla="*/ 2829931 h 4703369"/>
                <a:gd name="connsiteX0" fmla="*/ 2622069 w 5999562"/>
                <a:gd name="connsiteY0" fmla="*/ 2829931 h 4980303"/>
                <a:gd name="connsiteX1" fmla="*/ 3390696 w 5999562"/>
                <a:gd name="connsiteY1" fmla="*/ 3041964 h 4980303"/>
                <a:gd name="connsiteX2" fmla="*/ 5855600 w 5999562"/>
                <a:gd name="connsiteY2" fmla="*/ 3147983 h 4980303"/>
                <a:gd name="connsiteX3" fmla="*/ 4689410 w 5999562"/>
                <a:gd name="connsiteY3" fmla="*/ 3784086 h 4980303"/>
                <a:gd name="connsiteX4" fmla="*/ 4437618 w 5999562"/>
                <a:gd name="connsiteY4" fmla="*/ 3678070 h 4980303"/>
                <a:gd name="connsiteX5" fmla="*/ 4172575 w 5999562"/>
                <a:gd name="connsiteY5" fmla="*/ 3731078 h 4980303"/>
                <a:gd name="connsiteX6" fmla="*/ 713757 w 5999562"/>
                <a:gd name="connsiteY6" fmla="*/ 3015462 h 4980303"/>
                <a:gd name="connsiteX7" fmla="*/ 2622069 w 5999562"/>
                <a:gd name="connsiteY7" fmla="*/ 2829931 h 4980303"/>
                <a:gd name="connsiteX0" fmla="*/ 2622069 w 6434721"/>
                <a:gd name="connsiteY0" fmla="*/ 2829931 h 4703369"/>
                <a:gd name="connsiteX1" fmla="*/ 3390696 w 6434721"/>
                <a:gd name="connsiteY1" fmla="*/ 3041964 h 4703369"/>
                <a:gd name="connsiteX2" fmla="*/ 5855600 w 6434721"/>
                <a:gd name="connsiteY2" fmla="*/ 3147983 h 4703369"/>
                <a:gd name="connsiteX3" fmla="*/ 6372435 w 6434721"/>
                <a:gd name="connsiteY3" fmla="*/ 3293756 h 4703369"/>
                <a:gd name="connsiteX4" fmla="*/ 4689410 w 6434721"/>
                <a:gd name="connsiteY4" fmla="*/ 3784086 h 4703369"/>
                <a:gd name="connsiteX5" fmla="*/ 4437618 w 6434721"/>
                <a:gd name="connsiteY5" fmla="*/ 3678070 h 4703369"/>
                <a:gd name="connsiteX6" fmla="*/ 4172575 w 6434721"/>
                <a:gd name="connsiteY6" fmla="*/ 3731078 h 4703369"/>
                <a:gd name="connsiteX7" fmla="*/ 713757 w 6434721"/>
                <a:gd name="connsiteY7" fmla="*/ 3015462 h 4703369"/>
                <a:gd name="connsiteX8" fmla="*/ 2622069 w 6434721"/>
                <a:gd name="connsiteY8" fmla="*/ 2829931 h 4703369"/>
                <a:gd name="connsiteX0" fmla="*/ 2622069 w 6381662"/>
                <a:gd name="connsiteY0" fmla="*/ 2829931 h 4703369"/>
                <a:gd name="connsiteX1" fmla="*/ 3390696 w 6381662"/>
                <a:gd name="connsiteY1" fmla="*/ 3041964 h 4703369"/>
                <a:gd name="connsiteX2" fmla="*/ 5855600 w 6381662"/>
                <a:gd name="connsiteY2" fmla="*/ 3147983 h 4703369"/>
                <a:gd name="connsiteX3" fmla="*/ 6372435 w 6381662"/>
                <a:gd name="connsiteY3" fmla="*/ 3293756 h 4703369"/>
                <a:gd name="connsiteX4" fmla="*/ 4689410 w 6381662"/>
                <a:gd name="connsiteY4" fmla="*/ 3784086 h 4703369"/>
                <a:gd name="connsiteX5" fmla="*/ 4437618 w 6381662"/>
                <a:gd name="connsiteY5" fmla="*/ 3678070 h 4703369"/>
                <a:gd name="connsiteX6" fmla="*/ 4172575 w 6381662"/>
                <a:gd name="connsiteY6" fmla="*/ 3731078 h 4703369"/>
                <a:gd name="connsiteX7" fmla="*/ 713757 w 6381662"/>
                <a:gd name="connsiteY7" fmla="*/ 3015462 h 4703369"/>
                <a:gd name="connsiteX8" fmla="*/ 2622069 w 6381662"/>
                <a:gd name="connsiteY8" fmla="*/ 2829931 h 4703369"/>
                <a:gd name="connsiteX0" fmla="*/ 2622069 w 7008621"/>
                <a:gd name="connsiteY0" fmla="*/ 2829931 h 4703369"/>
                <a:gd name="connsiteX1" fmla="*/ 3390696 w 7008621"/>
                <a:gd name="connsiteY1" fmla="*/ 3041964 h 4703369"/>
                <a:gd name="connsiteX2" fmla="*/ 5855600 w 7008621"/>
                <a:gd name="connsiteY2" fmla="*/ 3147983 h 4703369"/>
                <a:gd name="connsiteX3" fmla="*/ 6372435 w 7008621"/>
                <a:gd name="connsiteY3" fmla="*/ 3293756 h 4703369"/>
                <a:gd name="connsiteX4" fmla="*/ 4689410 w 7008621"/>
                <a:gd name="connsiteY4" fmla="*/ 3784086 h 4703369"/>
                <a:gd name="connsiteX5" fmla="*/ 4437618 w 7008621"/>
                <a:gd name="connsiteY5" fmla="*/ 3678070 h 4703369"/>
                <a:gd name="connsiteX6" fmla="*/ 4172575 w 7008621"/>
                <a:gd name="connsiteY6" fmla="*/ 3731078 h 4703369"/>
                <a:gd name="connsiteX7" fmla="*/ 713757 w 7008621"/>
                <a:gd name="connsiteY7" fmla="*/ 3015462 h 4703369"/>
                <a:gd name="connsiteX8" fmla="*/ 2622069 w 7008621"/>
                <a:gd name="connsiteY8" fmla="*/ 2829931 h 4703369"/>
                <a:gd name="connsiteX0" fmla="*/ 2622069 w 8092178"/>
                <a:gd name="connsiteY0" fmla="*/ 2829931 h 4703369"/>
                <a:gd name="connsiteX1" fmla="*/ 3390696 w 8092178"/>
                <a:gd name="connsiteY1" fmla="*/ 3041964 h 4703369"/>
                <a:gd name="connsiteX2" fmla="*/ 5855600 w 8092178"/>
                <a:gd name="connsiteY2" fmla="*/ 3147983 h 4703369"/>
                <a:gd name="connsiteX3" fmla="*/ 6372435 w 8092178"/>
                <a:gd name="connsiteY3" fmla="*/ 3293756 h 4703369"/>
                <a:gd name="connsiteX4" fmla="*/ 4689410 w 8092178"/>
                <a:gd name="connsiteY4" fmla="*/ 3784086 h 4703369"/>
                <a:gd name="connsiteX5" fmla="*/ 4437618 w 8092178"/>
                <a:gd name="connsiteY5" fmla="*/ 3678070 h 4703369"/>
                <a:gd name="connsiteX6" fmla="*/ 4172575 w 8092178"/>
                <a:gd name="connsiteY6" fmla="*/ 3731078 h 4703369"/>
                <a:gd name="connsiteX7" fmla="*/ 713757 w 8092178"/>
                <a:gd name="connsiteY7" fmla="*/ 3015462 h 4703369"/>
                <a:gd name="connsiteX8" fmla="*/ 2622069 w 8092178"/>
                <a:gd name="connsiteY8" fmla="*/ 2829931 h 4703369"/>
                <a:gd name="connsiteX0" fmla="*/ 2622069 w 6381662"/>
                <a:gd name="connsiteY0" fmla="*/ 2829931 h 5033731"/>
                <a:gd name="connsiteX1" fmla="*/ 3390696 w 6381662"/>
                <a:gd name="connsiteY1" fmla="*/ 3041964 h 5033731"/>
                <a:gd name="connsiteX2" fmla="*/ 5855600 w 6381662"/>
                <a:gd name="connsiteY2" fmla="*/ 3147983 h 5033731"/>
                <a:gd name="connsiteX3" fmla="*/ 6372435 w 6381662"/>
                <a:gd name="connsiteY3" fmla="*/ 3293756 h 5033731"/>
                <a:gd name="connsiteX4" fmla="*/ 6014625 w 6381662"/>
                <a:gd name="connsiteY4" fmla="*/ 5029790 h 5033731"/>
                <a:gd name="connsiteX5" fmla="*/ 4689410 w 6381662"/>
                <a:gd name="connsiteY5" fmla="*/ 3784086 h 5033731"/>
                <a:gd name="connsiteX6" fmla="*/ 4437618 w 6381662"/>
                <a:gd name="connsiteY6" fmla="*/ 3678070 h 5033731"/>
                <a:gd name="connsiteX7" fmla="*/ 4172575 w 6381662"/>
                <a:gd name="connsiteY7" fmla="*/ 3731078 h 5033731"/>
                <a:gd name="connsiteX8" fmla="*/ 713757 w 6381662"/>
                <a:gd name="connsiteY8" fmla="*/ 3015462 h 5033731"/>
                <a:gd name="connsiteX9" fmla="*/ 2622069 w 6381662"/>
                <a:gd name="connsiteY9" fmla="*/ 2829931 h 5033731"/>
                <a:gd name="connsiteX0" fmla="*/ 2622069 w 7533810"/>
                <a:gd name="connsiteY0" fmla="*/ 2829931 h 5033731"/>
                <a:gd name="connsiteX1" fmla="*/ 3390696 w 7533810"/>
                <a:gd name="connsiteY1" fmla="*/ 3041964 h 5033731"/>
                <a:gd name="connsiteX2" fmla="*/ 5855600 w 7533810"/>
                <a:gd name="connsiteY2" fmla="*/ 3147983 h 5033731"/>
                <a:gd name="connsiteX3" fmla="*/ 6372435 w 7533810"/>
                <a:gd name="connsiteY3" fmla="*/ 3293756 h 5033731"/>
                <a:gd name="connsiteX4" fmla="*/ 6014625 w 7533810"/>
                <a:gd name="connsiteY4" fmla="*/ 5029790 h 5033731"/>
                <a:gd name="connsiteX5" fmla="*/ 4689410 w 7533810"/>
                <a:gd name="connsiteY5" fmla="*/ 3784086 h 5033731"/>
                <a:gd name="connsiteX6" fmla="*/ 4437618 w 7533810"/>
                <a:gd name="connsiteY6" fmla="*/ 3678070 h 5033731"/>
                <a:gd name="connsiteX7" fmla="*/ 4172575 w 7533810"/>
                <a:gd name="connsiteY7" fmla="*/ 3731078 h 5033731"/>
                <a:gd name="connsiteX8" fmla="*/ 713757 w 7533810"/>
                <a:gd name="connsiteY8" fmla="*/ 3015462 h 5033731"/>
                <a:gd name="connsiteX9" fmla="*/ 2622069 w 7533810"/>
                <a:gd name="connsiteY9" fmla="*/ 2829931 h 5033731"/>
                <a:gd name="connsiteX0" fmla="*/ 2622069 w 7943365"/>
                <a:gd name="connsiteY0" fmla="*/ 2829931 h 5033731"/>
                <a:gd name="connsiteX1" fmla="*/ 3390696 w 7943365"/>
                <a:gd name="connsiteY1" fmla="*/ 3041964 h 5033731"/>
                <a:gd name="connsiteX2" fmla="*/ 5855600 w 7943365"/>
                <a:gd name="connsiteY2" fmla="*/ 3147983 h 5033731"/>
                <a:gd name="connsiteX3" fmla="*/ 6372435 w 7943365"/>
                <a:gd name="connsiteY3" fmla="*/ 3293756 h 5033731"/>
                <a:gd name="connsiteX4" fmla="*/ 6014625 w 7943365"/>
                <a:gd name="connsiteY4" fmla="*/ 5029790 h 5033731"/>
                <a:gd name="connsiteX5" fmla="*/ 4689410 w 7943365"/>
                <a:gd name="connsiteY5" fmla="*/ 3784086 h 5033731"/>
                <a:gd name="connsiteX6" fmla="*/ 4437618 w 7943365"/>
                <a:gd name="connsiteY6" fmla="*/ 3678070 h 5033731"/>
                <a:gd name="connsiteX7" fmla="*/ 4172575 w 7943365"/>
                <a:gd name="connsiteY7" fmla="*/ 3731078 h 5033731"/>
                <a:gd name="connsiteX8" fmla="*/ 713757 w 7943365"/>
                <a:gd name="connsiteY8" fmla="*/ 3015462 h 5033731"/>
                <a:gd name="connsiteX9" fmla="*/ 2622069 w 7943365"/>
                <a:gd name="connsiteY9" fmla="*/ 2829931 h 5033731"/>
                <a:gd name="connsiteX0" fmla="*/ 2622069 w 8085900"/>
                <a:gd name="connsiteY0" fmla="*/ 2829931 h 5033731"/>
                <a:gd name="connsiteX1" fmla="*/ 3390696 w 8085900"/>
                <a:gd name="connsiteY1" fmla="*/ 3041964 h 5033731"/>
                <a:gd name="connsiteX2" fmla="*/ 5855600 w 8085900"/>
                <a:gd name="connsiteY2" fmla="*/ 3147983 h 5033731"/>
                <a:gd name="connsiteX3" fmla="*/ 6372435 w 8085900"/>
                <a:gd name="connsiteY3" fmla="*/ 3293756 h 5033731"/>
                <a:gd name="connsiteX4" fmla="*/ 6014625 w 8085900"/>
                <a:gd name="connsiteY4" fmla="*/ 5029790 h 5033731"/>
                <a:gd name="connsiteX5" fmla="*/ 4689410 w 8085900"/>
                <a:gd name="connsiteY5" fmla="*/ 3784086 h 5033731"/>
                <a:gd name="connsiteX6" fmla="*/ 4437618 w 8085900"/>
                <a:gd name="connsiteY6" fmla="*/ 3678070 h 5033731"/>
                <a:gd name="connsiteX7" fmla="*/ 4172575 w 8085900"/>
                <a:gd name="connsiteY7" fmla="*/ 3731078 h 5033731"/>
                <a:gd name="connsiteX8" fmla="*/ 713757 w 8085900"/>
                <a:gd name="connsiteY8" fmla="*/ 3015462 h 5033731"/>
                <a:gd name="connsiteX9" fmla="*/ 2622069 w 8085900"/>
                <a:gd name="connsiteY9" fmla="*/ 2829931 h 5033731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8046"/>
                <a:gd name="connsiteX1" fmla="*/ 3390696 w 8085900"/>
                <a:gd name="connsiteY1" fmla="*/ 3041964 h 5038046"/>
                <a:gd name="connsiteX2" fmla="*/ 5855600 w 8085900"/>
                <a:gd name="connsiteY2" fmla="*/ 3147983 h 5038046"/>
                <a:gd name="connsiteX3" fmla="*/ 6372435 w 8085900"/>
                <a:gd name="connsiteY3" fmla="*/ 3293756 h 5038046"/>
                <a:gd name="connsiteX4" fmla="*/ 6014625 w 8085900"/>
                <a:gd name="connsiteY4" fmla="*/ 5029790 h 5038046"/>
                <a:gd name="connsiteX5" fmla="*/ 4644960 w 8085900"/>
                <a:gd name="connsiteY5" fmla="*/ 3815836 h 5038046"/>
                <a:gd name="connsiteX6" fmla="*/ 4437618 w 8085900"/>
                <a:gd name="connsiteY6" fmla="*/ 3678070 h 5038046"/>
                <a:gd name="connsiteX7" fmla="*/ 4172575 w 8085900"/>
                <a:gd name="connsiteY7" fmla="*/ 3731078 h 5038046"/>
                <a:gd name="connsiteX8" fmla="*/ 713757 w 8085900"/>
                <a:gd name="connsiteY8" fmla="*/ 3015462 h 5038046"/>
                <a:gd name="connsiteX9" fmla="*/ 2622069 w 8085900"/>
                <a:gd name="connsiteY9" fmla="*/ 2829931 h 5038046"/>
                <a:gd name="connsiteX0" fmla="*/ 2622069 w 8085900"/>
                <a:gd name="connsiteY0" fmla="*/ 2829931 h 5038046"/>
                <a:gd name="connsiteX1" fmla="*/ 3390696 w 8085900"/>
                <a:gd name="connsiteY1" fmla="*/ 3041964 h 5038046"/>
                <a:gd name="connsiteX2" fmla="*/ 5855600 w 8085900"/>
                <a:gd name="connsiteY2" fmla="*/ 3147983 h 5038046"/>
                <a:gd name="connsiteX3" fmla="*/ 6372435 w 8085900"/>
                <a:gd name="connsiteY3" fmla="*/ 3293756 h 5038046"/>
                <a:gd name="connsiteX4" fmla="*/ 6014625 w 8085900"/>
                <a:gd name="connsiteY4" fmla="*/ 5029790 h 5038046"/>
                <a:gd name="connsiteX5" fmla="*/ 4644960 w 8085900"/>
                <a:gd name="connsiteY5" fmla="*/ 3815836 h 5038046"/>
                <a:gd name="connsiteX6" fmla="*/ 4437618 w 8085900"/>
                <a:gd name="connsiteY6" fmla="*/ 3678070 h 5038046"/>
                <a:gd name="connsiteX7" fmla="*/ 4172575 w 8085900"/>
                <a:gd name="connsiteY7" fmla="*/ 3731078 h 5038046"/>
                <a:gd name="connsiteX8" fmla="*/ 713757 w 8085900"/>
                <a:gd name="connsiteY8" fmla="*/ 3015462 h 5038046"/>
                <a:gd name="connsiteX9" fmla="*/ 2622069 w 8085900"/>
                <a:gd name="connsiteY9" fmla="*/ 2829931 h 5038046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437618 w 8085900"/>
                <a:gd name="connsiteY6" fmla="*/ 3678070 h 5047619"/>
                <a:gd name="connsiteX7" fmla="*/ 4172575 w 8085900"/>
                <a:gd name="connsiteY7" fmla="*/ 3731078 h 5047619"/>
                <a:gd name="connsiteX8" fmla="*/ 713757 w 8085900"/>
                <a:gd name="connsiteY8" fmla="*/ 3015462 h 5047619"/>
                <a:gd name="connsiteX9" fmla="*/ 2622069 w 8085900"/>
                <a:gd name="connsiteY9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437618 w 8085900"/>
                <a:gd name="connsiteY6" fmla="*/ 3678070 h 5047619"/>
                <a:gd name="connsiteX7" fmla="*/ 4172575 w 8085900"/>
                <a:gd name="connsiteY7" fmla="*/ 3731078 h 5047619"/>
                <a:gd name="connsiteX8" fmla="*/ 713757 w 8085900"/>
                <a:gd name="connsiteY8" fmla="*/ 3015462 h 5047619"/>
                <a:gd name="connsiteX9" fmla="*/ 2622069 w 8085900"/>
                <a:gd name="connsiteY9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437618 w 8085900"/>
                <a:gd name="connsiteY6" fmla="*/ 3678070 h 5047619"/>
                <a:gd name="connsiteX7" fmla="*/ 4172575 w 8085900"/>
                <a:gd name="connsiteY7" fmla="*/ 3731078 h 5047619"/>
                <a:gd name="connsiteX8" fmla="*/ 713757 w 8085900"/>
                <a:gd name="connsiteY8" fmla="*/ 3015462 h 5047619"/>
                <a:gd name="connsiteX9" fmla="*/ 2622069 w 8085900"/>
                <a:gd name="connsiteY9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437618 w 8085900"/>
                <a:gd name="connsiteY6" fmla="*/ 3678070 h 5047619"/>
                <a:gd name="connsiteX7" fmla="*/ 4172575 w 8085900"/>
                <a:gd name="connsiteY7" fmla="*/ 3731078 h 5047619"/>
                <a:gd name="connsiteX8" fmla="*/ 713757 w 8085900"/>
                <a:gd name="connsiteY8" fmla="*/ 3015462 h 5047619"/>
                <a:gd name="connsiteX9" fmla="*/ 2622069 w 8085900"/>
                <a:gd name="connsiteY9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437618 w 8085900"/>
                <a:gd name="connsiteY6" fmla="*/ 3678070 h 5047619"/>
                <a:gd name="connsiteX7" fmla="*/ 4172575 w 8085900"/>
                <a:gd name="connsiteY7" fmla="*/ 3731078 h 5047619"/>
                <a:gd name="connsiteX8" fmla="*/ 713757 w 8085900"/>
                <a:gd name="connsiteY8" fmla="*/ 3015462 h 5047619"/>
                <a:gd name="connsiteX9" fmla="*/ 2622069 w 8085900"/>
                <a:gd name="connsiteY9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437618 w 8085900"/>
                <a:gd name="connsiteY6" fmla="*/ 3678070 h 5047619"/>
                <a:gd name="connsiteX7" fmla="*/ 4172575 w 8085900"/>
                <a:gd name="connsiteY7" fmla="*/ 3731078 h 5047619"/>
                <a:gd name="connsiteX8" fmla="*/ 713757 w 8085900"/>
                <a:gd name="connsiteY8" fmla="*/ 3015462 h 5047619"/>
                <a:gd name="connsiteX9" fmla="*/ 2622069 w 8085900"/>
                <a:gd name="connsiteY9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437618 w 8085900"/>
                <a:gd name="connsiteY6" fmla="*/ 3678070 h 5047619"/>
                <a:gd name="connsiteX7" fmla="*/ 4172575 w 8085900"/>
                <a:gd name="connsiteY7" fmla="*/ 3731078 h 5047619"/>
                <a:gd name="connsiteX8" fmla="*/ 713757 w 8085900"/>
                <a:gd name="connsiteY8" fmla="*/ 3015462 h 5047619"/>
                <a:gd name="connsiteX9" fmla="*/ 2622069 w 8085900"/>
                <a:gd name="connsiteY9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172575 w 8085900"/>
                <a:gd name="connsiteY6" fmla="*/ 3731078 h 5047619"/>
                <a:gd name="connsiteX7" fmla="*/ 713757 w 8085900"/>
                <a:gd name="connsiteY7" fmla="*/ 3015462 h 5047619"/>
                <a:gd name="connsiteX8" fmla="*/ 2622069 w 8085900"/>
                <a:gd name="connsiteY8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172575 w 8085900"/>
                <a:gd name="connsiteY6" fmla="*/ 3731078 h 5047619"/>
                <a:gd name="connsiteX7" fmla="*/ 713757 w 8085900"/>
                <a:gd name="connsiteY7" fmla="*/ 3015462 h 5047619"/>
                <a:gd name="connsiteX8" fmla="*/ 2622069 w 8085900"/>
                <a:gd name="connsiteY8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172575 w 8085900"/>
                <a:gd name="connsiteY6" fmla="*/ 3731078 h 5047619"/>
                <a:gd name="connsiteX7" fmla="*/ 713757 w 8085900"/>
                <a:gd name="connsiteY7" fmla="*/ 3015462 h 5047619"/>
                <a:gd name="connsiteX8" fmla="*/ 2622069 w 8085900"/>
                <a:gd name="connsiteY8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172575 w 8085900"/>
                <a:gd name="connsiteY6" fmla="*/ 3731078 h 5047619"/>
                <a:gd name="connsiteX7" fmla="*/ 713757 w 8085900"/>
                <a:gd name="connsiteY7" fmla="*/ 3015462 h 5047619"/>
                <a:gd name="connsiteX8" fmla="*/ 2622069 w 8085900"/>
                <a:gd name="connsiteY8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172575 w 8085900"/>
                <a:gd name="connsiteY6" fmla="*/ 3731078 h 5047619"/>
                <a:gd name="connsiteX7" fmla="*/ 713757 w 8085900"/>
                <a:gd name="connsiteY7" fmla="*/ 3015462 h 5047619"/>
                <a:gd name="connsiteX8" fmla="*/ 2622069 w 8085900"/>
                <a:gd name="connsiteY8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172575 w 8085900"/>
                <a:gd name="connsiteY6" fmla="*/ 3731078 h 5047619"/>
                <a:gd name="connsiteX7" fmla="*/ 713757 w 8085900"/>
                <a:gd name="connsiteY7" fmla="*/ 3015462 h 5047619"/>
                <a:gd name="connsiteX8" fmla="*/ 2622069 w 8085900"/>
                <a:gd name="connsiteY8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172575 w 8085900"/>
                <a:gd name="connsiteY6" fmla="*/ 3731078 h 5047619"/>
                <a:gd name="connsiteX7" fmla="*/ 713757 w 8085900"/>
                <a:gd name="connsiteY7" fmla="*/ 3015462 h 5047619"/>
                <a:gd name="connsiteX8" fmla="*/ 2622069 w 8085900"/>
                <a:gd name="connsiteY8" fmla="*/ 2829931 h 5047619"/>
                <a:gd name="connsiteX0" fmla="*/ 3033517 w 8497348"/>
                <a:gd name="connsiteY0" fmla="*/ 2733327 h 4951015"/>
                <a:gd name="connsiteX1" fmla="*/ 3802144 w 8497348"/>
                <a:gd name="connsiteY1" fmla="*/ 2945360 h 4951015"/>
                <a:gd name="connsiteX2" fmla="*/ 6267048 w 8497348"/>
                <a:gd name="connsiteY2" fmla="*/ 3051379 h 4951015"/>
                <a:gd name="connsiteX3" fmla="*/ 6783883 w 8497348"/>
                <a:gd name="connsiteY3" fmla="*/ 3197152 h 4951015"/>
                <a:gd name="connsiteX4" fmla="*/ 6426073 w 8497348"/>
                <a:gd name="connsiteY4" fmla="*/ 4933186 h 4951015"/>
                <a:gd name="connsiteX5" fmla="*/ 5056408 w 8497348"/>
                <a:gd name="connsiteY5" fmla="*/ 3719232 h 4951015"/>
                <a:gd name="connsiteX6" fmla="*/ 4584023 w 8497348"/>
                <a:gd name="connsiteY6" fmla="*/ 3634474 h 4951015"/>
                <a:gd name="connsiteX7" fmla="*/ 1125205 w 8497348"/>
                <a:gd name="connsiteY7" fmla="*/ 2918858 h 4951015"/>
                <a:gd name="connsiteX8" fmla="*/ 3033517 w 8497348"/>
                <a:gd name="connsiteY8" fmla="*/ 2733327 h 4951015"/>
                <a:gd name="connsiteX0" fmla="*/ 2901913 w 8365744"/>
                <a:gd name="connsiteY0" fmla="*/ 3137274 h 5354962"/>
                <a:gd name="connsiteX1" fmla="*/ 3670540 w 8365744"/>
                <a:gd name="connsiteY1" fmla="*/ 3349307 h 5354962"/>
                <a:gd name="connsiteX2" fmla="*/ 6135444 w 8365744"/>
                <a:gd name="connsiteY2" fmla="*/ 3455326 h 5354962"/>
                <a:gd name="connsiteX3" fmla="*/ 6652279 w 8365744"/>
                <a:gd name="connsiteY3" fmla="*/ 3601099 h 5354962"/>
                <a:gd name="connsiteX4" fmla="*/ 6294469 w 8365744"/>
                <a:gd name="connsiteY4" fmla="*/ 5337133 h 5354962"/>
                <a:gd name="connsiteX5" fmla="*/ 4924804 w 8365744"/>
                <a:gd name="connsiteY5" fmla="*/ 4123179 h 5354962"/>
                <a:gd name="connsiteX6" fmla="*/ 4452419 w 8365744"/>
                <a:gd name="connsiteY6" fmla="*/ 4038421 h 5354962"/>
                <a:gd name="connsiteX7" fmla="*/ 993601 w 8365744"/>
                <a:gd name="connsiteY7" fmla="*/ 3322805 h 5354962"/>
                <a:gd name="connsiteX8" fmla="*/ 2901913 w 8365744"/>
                <a:gd name="connsiteY8" fmla="*/ 3137274 h 535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5744" h="5354962">
                  <a:moveTo>
                    <a:pt x="2901913" y="3137274"/>
                  </a:moveTo>
                  <a:cubicBezTo>
                    <a:pt x="2920687" y="3348756"/>
                    <a:pt x="3192909" y="3697452"/>
                    <a:pt x="3670540" y="3349307"/>
                  </a:cubicBezTo>
                  <a:cubicBezTo>
                    <a:pt x="3858832" y="2161030"/>
                    <a:pt x="5711374" y="955081"/>
                    <a:pt x="6135444" y="3455326"/>
                  </a:cubicBezTo>
                  <a:cubicBezTo>
                    <a:pt x="6270174" y="3634231"/>
                    <a:pt x="6502088" y="3733621"/>
                    <a:pt x="6652279" y="3601099"/>
                  </a:cubicBezTo>
                  <a:cubicBezTo>
                    <a:pt x="8079097" y="780594"/>
                    <a:pt x="9821757" y="5189150"/>
                    <a:pt x="6294469" y="5337133"/>
                  </a:cubicBezTo>
                  <a:cubicBezTo>
                    <a:pt x="6013965" y="5418855"/>
                    <a:pt x="5214971" y="5253478"/>
                    <a:pt x="4924804" y="4123179"/>
                  </a:cubicBezTo>
                  <a:cubicBezTo>
                    <a:pt x="4770196" y="3881327"/>
                    <a:pt x="4586920" y="3930517"/>
                    <a:pt x="4452419" y="4038421"/>
                  </a:cubicBezTo>
                  <a:cubicBezTo>
                    <a:pt x="3180210" y="6048334"/>
                    <a:pt x="1028940" y="4504457"/>
                    <a:pt x="993601" y="3322805"/>
                  </a:cubicBezTo>
                  <a:cubicBezTo>
                    <a:pt x="-2580068" y="926"/>
                    <a:pt x="4779304" y="-2015296"/>
                    <a:pt x="2901913" y="3137274"/>
                  </a:cubicBezTo>
                  <a:close/>
                </a:path>
              </a:pathLst>
            </a:custGeom>
            <a:gradFill>
              <a:gsLst>
                <a:gs pos="0">
                  <a:srgbClr val="5B9BD5"/>
                </a:gs>
                <a:gs pos="34000">
                  <a:srgbClr val="D4976E"/>
                </a:gs>
                <a:gs pos="73000">
                  <a:srgbClr val="FFC000">
                    <a:lumMod val="60000"/>
                    <a:lumOff val="40000"/>
                  </a:srgbClr>
                </a:gs>
                <a:gs pos="100000">
                  <a:srgbClr val="70AD47"/>
                </a:gs>
              </a:gsLst>
              <a:lin ang="5400000" scaled="1"/>
            </a:gra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F00A07F-1519-46AF-9763-F4A539CDEC93}"/>
                </a:ext>
              </a:extLst>
            </p:cNvPr>
            <p:cNvSpPr/>
            <p:nvPr/>
          </p:nvSpPr>
          <p:spPr>
            <a:xfrm>
              <a:off x="8547100" y="3529083"/>
              <a:ext cx="1330325" cy="1147692"/>
            </a:xfrm>
            <a:custGeom>
              <a:avLst/>
              <a:gdLst>
                <a:gd name="connsiteX0" fmla="*/ 0 w 1338470"/>
                <a:gd name="connsiteY0" fmla="*/ 0 h 1139687"/>
                <a:gd name="connsiteX1" fmla="*/ 145774 w 1338470"/>
                <a:gd name="connsiteY1" fmla="*/ 543339 h 1139687"/>
                <a:gd name="connsiteX2" fmla="*/ 821635 w 1338470"/>
                <a:gd name="connsiteY2" fmla="*/ 1033669 h 1139687"/>
                <a:gd name="connsiteX3" fmla="*/ 1338470 w 1338470"/>
                <a:gd name="connsiteY3" fmla="*/ 1139687 h 1139687"/>
                <a:gd name="connsiteX4" fmla="*/ 1338470 w 1338470"/>
                <a:gd name="connsiteY4" fmla="*/ 1139687 h 1139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8470" h="1139687">
                  <a:moveTo>
                    <a:pt x="0" y="0"/>
                  </a:moveTo>
                  <a:cubicBezTo>
                    <a:pt x="4417" y="185530"/>
                    <a:pt x="8835" y="371061"/>
                    <a:pt x="145774" y="543339"/>
                  </a:cubicBezTo>
                  <a:cubicBezTo>
                    <a:pt x="282713" y="715617"/>
                    <a:pt x="622852" y="934278"/>
                    <a:pt x="821635" y="1033669"/>
                  </a:cubicBezTo>
                  <a:cubicBezTo>
                    <a:pt x="1020418" y="1133060"/>
                    <a:pt x="1338470" y="1139687"/>
                    <a:pt x="1338470" y="1139687"/>
                  </a:cubicBezTo>
                  <a:lnTo>
                    <a:pt x="1338470" y="1139687"/>
                  </a:lnTo>
                </a:path>
              </a:pathLst>
            </a:cu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697A730-5F1A-63A7-42B8-BABC8162DF19}"/>
                </a:ext>
              </a:extLst>
            </p:cNvPr>
            <p:cNvSpPr/>
            <p:nvPr/>
          </p:nvSpPr>
          <p:spPr>
            <a:xfrm>
              <a:off x="7854324" y="3752849"/>
              <a:ext cx="340352" cy="1693793"/>
            </a:xfrm>
            <a:custGeom>
              <a:avLst/>
              <a:gdLst>
                <a:gd name="connsiteX0" fmla="*/ 348773 w 348773"/>
                <a:gd name="connsiteY0" fmla="*/ 0 h 1709530"/>
                <a:gd name="connsiteX1" fmla="*/ 30720 w 348773"/>
                <a:gd name="connsiteY1" fmla="*/ 516835 h 1709530"/>
                <a:gd name="connsiteX2" fmla="*/ 43973 w 348773"/>
                <a:gd name="connsiteY2" fmla="*/ 1205948 h 1709530"/>
                <a:gd name="connsiteX3" fmla="*/ 309016 w 348773"/>
                <a:gd name="connsiteY3" fmla="*/ 1709530 h 1709530"/>
                <a:gd name="connsiteX4" fmla="*/ 309016 w 348773"/>
                <a:gd name="connsiteY4" fmla="*/ 1709530 h 1709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773" h="1709530">
                  <a:moveTo>
                    <a:pt x="348773" y="0"/>
                  </a:moveTo>
                  <a:cubicBezTo>
                    <a:pt x="215146" y="157922"/>
                    <a:pt x="81520" y="315844"/>
                    <a:pt x="30720" y="516835"/>
                  </a:cubicBezTo>
                  <a:cubicBezTo>
                    <a:pt x="-20080" y="717826"/>
                    <a:pt x="-2410" y="1007166"/>
                    <a:pt x="43973" y="1205948"/>
                  </a:cubicBezTo>
                  <a:cubicBezTo>
                    <a:pt x="90356" y="1404730"/>
                    <a:pt x="309016" y="1709530"/>
                    <a:pt x="309016" y="1709530"/>
                  </a:cubicBezTo>
                  <a:lnTo>
                    <a:pt x="309016" y="1709530"/>
                  </a:lnTo>
                </a:path>
              </a:pathLst>
            </a:cu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F2787FE-1350-D60F-5BF1-86B61E31FDDE}"/>
                </a:ext>
              </a:extLst>
            </p:cNvPr>
            <p:cNvSpPr/>
            <p:nvPr/>
          </p:nvSpPr>
          <p:spPr>
            <a:xfrm>
              <a:off x="6914479" y="3564835"/>
              <a:ext cx="1032545" cy="1175440"/>
            </a:xfrm>
            <a:custGeom>
              <a:avLst/>
              <a:gdLst>
                <a:gd name="connsiteX0" fmla="*/ 1007166 w 1007166"/>
                <a:gd name="connsiteY0" fmla="*/ 0 h 1166191"/>
                <a:gd name="connsiteX1" fmla="*/ 397566 w 1007166"/>
                <a:gd name="connsiteY1" fmla="*/ 291548 h 1166191"/>
                <a:gd name="connsiteX2" fmla="*/ 0 w 1007166"/>
                <a:gd name="connsiteY2" fmla="*/ 1166191 h 1166191"/>
                <a:gd name="connsiteX3" fmla="*/ 0 w 1007166"/>
                <a:gd name="connsiteY3" fmla="*/ 1166191 h 1166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7166" h="1166191">
                  <a:moveTo>
                    <a:pt x="1007166" y="0"/>
                  </a:moveTo>
                  <a:cubicBezTo>
                    <a:pt x="786296" y="48591"/>
                    <a:pt x="565427" y="97183"/>
                    <a:pt x="397566" y="291548"/>
                  </a:cubicBezTo>
                  <a:cubicBezTo>
                    <a:pt x="229705" y="485913"/>
                    <a:pt x="0" y="1166191"/>
                    <a:pt x="0" y="1166191"/>
                  </a:cubicBezTo>
                  <a:lnTo>
                    <a:pt x="0" y="1166191"/>
                  </a:lnTo>
                </a:path>
              </a:pathLst>
            </a:cu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48911BF-46E7-C97F-FC19-CFA403DC8048}"/>
                </a:ext>
              </a:extLst>
            </p:cNvPr>
            <p:cNvSpPr/>
            <p:nvPr/>
          </p:nvSpPr>
          <p:spPr>
            <a:xfrm>
              <a:off x="6007101" y="2495550"/>
              <a:ext cx="447690" cy="1572867"/>
            </a:xfrm>
            <a:custGeom>
              <a:avLst/>
              <a:gdLst>
                <a:gd name="connsiteX0" fmla="*/ 0 w 411799"/>
                <a:gd name="connsiteY0" fmla="*/ 0 h 1563756"/>
                <a:gd name="connsiteX1" fmla="*/ 198783 w 411799"/>
                <a:gd name="connsiteY1" fmla="*/ 291548 h 1563756"/>
                <a:gd name="connsiteX2" fmla="*/ 384313 w 411799"/>
                <a:gd name="connsiteY2" fmla="*/ 1099930 h 1563756"/>
                <a:gd name="connsiteX3" fmla="*/ 410818 w 411799"/>
                <a:gd name="connsiteY3" fmla="*/ 1563756 h 1563756"/>
                <a:gd name="connsiteX4" fmla="*/ 410818 w 411799"/>
                <a:gd name="connsiteY4" fmla="*/ 1563756 h 15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799" h="1563756">
                  <a:moveTo>
                    <a:pt x="0" y="0"/>
                  </a:moveTo>
                  <a:cubicBezTo>
                    <a:pt x="67365" y="54113"/>
                    <a:pt x="134731" y="108227"/>
                    <a:pt x="198783" y="291548"/>
                  </a:cubicBezTo>
                  <a:cubicBezTo>
                    <a:pt x="262835" y="474869"/>
                    <a:pt x="348974" y="887895"/>
                    <a:pt x="384313" y="1099930"/>
                  </a:cubicBezTo>
                  <a:cubicBezTo>
                    <a:pt x="419652" y="1311965"/>
                    <a:pt x="410818" y="1563756"/>
                    <a:pt x="410818" y="1563756"/>
                  </a:cubicBezTo>
                  <a:lnTo>
                    <a:pt x="410818" y="1563756"/>
                  </a:lnTo>
                </a:path>
              </a:pathLst>
            </a:cu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7B23B3F-D001-89F5-2A43-D6BDF92A8E8A}"/>
                </a:ext>
              </a:extLst>
            </p:cNvPr>
            <p:cNvSpPr/>
            <p:nvPr/>
          </p:nvSpPr>
          <p:spPr>
            <a:xfrm>
              <a:off x="5470973" y="3439871"/>
              <a:ext cx="691288" cy="840581"/>
            </a:xfrm>
            <a:custGeom>
              <a:avLst/>
              <a:gdLst>
                <a:gd name="connsiteX0" fmla="*/ 0 w 636104"/>
                <a:gd name="connsiteY0" fmla="*/ 0 h 848139"/>
                <a:gd name="connsiteX1" fmla="*/ 437321 w 636104"/>
                <a:gd name="connsiteY1" fmla="*/ 357809 h 848139"/>
                <a:gd name="connsiteX2" fmla="*/ 636104 w 636104"/>
                <a:gd name="connsiteY2" fmla="*/ 848139 h 848139"/>
                <a:gd name="connsiteX3" fmla="*/ 636104 w 636104"/>
                <a:gd name="connsiteY3" fmla="*/ 848139 h 84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6104" h="848139">
                  <a:moveTo>
                    <a:pt x="0" y="0"/>
                  </a:moveTo>
                  <a:cubicBezTo>
                    <a:pt x="165652" y="108226"/>
                    <a:pt x="331304" y="216453"/>
                    <a:pt x="437321" y="357809"/>
                  </a:cubicBezTo>
                  <a:cubicBezTo>
                    <a:pt x="543338" y="499165"/>
                    <a:pt x="636104" y="848139"/>
                    <a:pt x="636104" y="848139"/>
                  </a:cubicBezTo>
                  <a:lnTo>
                    <a:pt x="636104" y="848139"/>
                  </a:lnTo>
                </a:path>
              </a:pathLst>
            </a:cu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96552C7-0A7B-D006-1F15-03C795B901D3}"/>
                </a:ext>
              </a:extLst>
            </p:cNvPr>
            <p:cNvSpPr/>
            <p:nvPr/>
          </p:nvSpPr>
          <p:spPr>
            <a:xfrm>
              <a:off x="4821617" y="3594100"/>
              <a:ext cx="403241" cy="1523999"/>
            </a:xfrm>
            <a:custGeom>
              <a:avLst/>
              <a:gdLst>
                <a:gd name="connsiteX0" fmla="*/ 331304 w 378538"/>
                <a:gd name="connsiteY0" fmla="*/ 0 h 1524000"/>
                <a:gd name="connsiteX1" fmla="*/ 371061 w 378538"/>
                <a:gd name="connsiteY1" fmla="*/ 609600 h 1524000"/>
                <a:gd name="connsiteX2" fmla="*/ 198782 w 378538"/>
                <a:gd name="connsiteY2" fmla="*/ 1298713 h 1524000"/>
                <a:gd name="connsiteX3" fmla="*/ 0 w 378538"/>
                <a:gd name="connsiteY3" fmla="*/ 1524000 h 1524000"/>
                <a:gd name="connsiteX4" fmla="*/ 0 w 378538"/>
                <a:gd name="connsiteY4" fmla="*/ 152400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8538" h="1524000">
                  <a:moveTo>
                    <a:pt x="331304" y="0"/>
                  </a:moveTo>
                  <a:cubicBezTo>
                    <a:pt x="362226" y="196574"/>
                    <a:pt x="393148" y="393148"/>
                    <a:pt x="371061" y="609600"/>
                  </a:cubicBezTo>
                  <a:cubicBezTo>
                    <a:pt x="348974" y="826052"/>
                    <a:pt x="260625" y="1146313"/>
                    <a:pt x="198782" y="1298713"/>
                  </a:cubicBezTo>
                  <a:cubicBezTo>
                    <a:pt x="136939" y="1451113"/>
                    <a:pt x="0" y="1524000"/>
                    <a:pt x="0" y="1524000"/>
                  </a:cubicBezTo>
                  <a:lnTo>
                    <a:pt x="0" y="1524000"/>
                  </a:lnTo>
                </a:path>
              </a:pathLst>
            </a:cu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AD646D8-D2D8-3FCB-1A43-48AB5C52AD4D}"/>
                </a:ext>
              </a:extLst>
            </p:cNvPr>
            <p:cNvSpPr/>
            <p:nvPr/>
          </p:nvSpPr>
          <p:spPr>
            <a:xfrm>
              <a:off x="3505716" y="3491729"/>
              <a:ext cx="1315902" cy="1158038"/>
            </a:xfrm>
            <a:custGeom>
              <a:avLst/>
              <a:gdLst>
                <a:gd name="connsiteX0" fmla="*/ 1311965 w 1311965"/>
                <a:gd name="connsiteY0" fmla="*/ 0 h 1219200"/>
                <a:gd name="connsiteX1" fmla="*/ 1033670 w 1311965"/>
                <a:gd name="connsiteY1" fmla="*/ 516835 h 1219200"/>
                <a:gd name="connsiteX2" fmla="*/ 0 w 1311965"/>
                <a:gd name="connsiteY2" fmla="*/ 1219200 h 1219200"/>
                <a:gd name="connsiteX3" fmla="*/ 0 w 1311965"/>
                <a:gd name="connsiteY3" fmla="*/ 121920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1965" h="1219200">
                  <a:moveTo>
                    <a:pt x="1311965" y="0"/>
                  </a:moveTo>
                  <a:cubicBezTo>
                    <a:pt x="1282148" y="156817"/>
                    <a:pt x="1252331" y="313635"/>
                    <a:pt x="1033670" y="516835"/>
                  </a:cubicBezTo>
                  <a:cubicBezTo>
                    <a:pt x="815009" y="720035"/>
                    <a:pt x="0" y="1219200"/>
                    <a:pt x="0" y="1219200"/>
                  </a:cubicBezTo>
                  <a:lnTo>
                    <a:pt x="0" y="1219200"/>
                  </a:lnTo>
                </a:path>
              </a:pathLst>
            </a:cu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6201080-E98E-A00A-899A-8D62E2595FD2}"/>
                </a:ext>
              </a:extLst>
            </p:cNvPr>
            <p:cNvSpPr/>
            <p:nvPr/>
          </p:nvSpPr>
          <p:spPr>
            <a:xfrm>
              <a:off x="2779816" y="3267074"/>
              <a:ext cx="1938234" cy="172795"/>
            </a:xfrm>
            <a:custGeom>
              <a:avLst/>
              <a:gdLst>
                <a:gd name="connsiteX0" fmla="*/ 1977714 w 1977714"/>
                <a:gd name="connsiteY0" fmla="*/ 0 h 219593"/>
                <a:gd name="connsiteX1" fmla="*/ 1460880 w 1977714"/>
                <a:gd name="connsiteY1" fmla="*/ 198783 h 219593"/>
                <a:gd name="connsiteX2" fmla="*/ 201923 w 1977714"/>
                <a:gd name="connsiteY2" fmla="*/ 212035 h 219593"/>
                <a:gd name="connsiteX3" fmla="*/ 3141 w 1977714"/>
                <a:gd name="connsiteY3" fmla="*/ 185531 h 219593"/>
                <a:gd name="connsiteX4" fmla="*/ 3141 w 1977714"/>
                <a:gd name="connsiteY4" fmla="*/ 185531 h 219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7714" h="219593">
                  <a:moveTo>
                    <a:pt x="1977714" y="0"/>
                  </a:moveTo>
                  <a:cubicBezTo>
                    <a:pt x="1867279" y="81722"/>
                    <a:pt x="1756845" y="163444"/>
                    <a:pt x="1460880" y="198783"/>
                  </a:cubicBezTo>
                  <a:cubicBezTo>
                    <a:pt x="1164915" y="234122"/>
                    <a:pt x="444879" y="214244"/>
                    <a:pt x="201923" y="212035"/>
                  </a:cubicBezTo>
                  <a:cubicBezTo>
                    <a:pt x="-41033" y="209826"/>
                    <a:pt x="3141" y="185531"/>
                    <a:pt x="3141" y="185531"/>
                  </a:cubicBezTo>
                  <a:lnTo>
                    <a:pt x="3141" y="185531"/>
                  </a:lnTo>
                </a:path>
              </a:pathLst>
            </a:cu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4C20830-17FA-941C-A7D1-843546DAEE35}"/>
                </a:ext>
              </a:extLst>
            </p:cNvPr>
            <p:cNvGrpSpPr/>
            <p:nvPr/>
          </p:nvGrpSpPr>
          <p:grpSpPr>
            <a:xfrm>
              <a:off x="2312515" y="883016"/>
              <a:ext cx="2380191" cy="1325218"/>
              <a:chOff x="2312515" y="883016"/>
              <a:chExt cx="2380191" cy="1325218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825BDC2-18D0-89AA-CF95-E4A0D32FED1F}"/>
                  </a:ext>
                </a:extLst>
              </p:cNvPr>
              <p:cNvSpPr/>
              <p:nvPr/>
            </p:nvSpPr>
            <p:spPr>
              <a:xfrm>
                <a:off x="3367488" y="883016"/>
                <a:ext cx="1325218" cy="1325218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81B5290-8438-606D-3D8C-142604BE0A80}"/>
                  </a:ext>
                </a:extLst>
              </p:cNvPr>
              <p:cNvSpPr/>
              <p:nvPr/>
            </p:nvSpPr>
            <p:spPr>
              <a:xfrm>
                <a:off x="3699832" y="1195676"/>
                <a:ext cx="381879" cy="38187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3D8260BE-0BC3-9EE8-5FCB-C083301391DB}"/>
                  </a:ext>
                </a:extLst>
              </p:cNvPr>
              <p:cNvSpPr/>
              <p:nvPr/>
            </p:nvSpPr>
            <p:spPr>
              <a:xfrm>
                <a:off x="4354168" y="1776617"/>
                <a:ext cx="145142" cy="145142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569012F-2A82-16B4-7E2A-F00C6D4945BC}"/>
                  </a:ext>
                </a:extLst>
              </p:cNvPr>
              <p:cNvSpPr/>
              <p:nvPr/>
            </p:nvSpPr>
            <p:spPr>
              <a:xfrm>
                <a:off x="2312515" y="1382282"/>
                <a:ext cx="145142" cy="145142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A47842C-6A2C-0E57-2BF6-1826F0D89798}"/>
                </a:ext>
              </a:extLst>
            </p:cNvPr>
            <p:cNvGrpSpPr/>
            <p:nvPr/>
          </p:nvGrpSpPr>
          <p:grpSpPr>
            <a:xfrm>
              <a:off x="2382625" y="1655303"/>
              <a:ext cx="914400" cy="1324554"/>
              <a:chOff x="2382625" y="1655303"/>
              <a:chExt cx="914400" cy="1324554"/>
            </a:xfrm>
          </p:grpSpPr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ED6D358A-DDAB-4BF7-4A6B-575FAAA5568D}"/>
                  </a:ext>
                </a:extLst>
              </p:cNvPr>
              <p:cNvSpPr/>
              <p:nvPr/>
            </p:nvSpPr>
            <p:spPr>
              <a:xfrm rot="8095297">
                <a:off x="2382625" y="1655303"/>
                <a:ext cx="914400" cy="914400"/>
              </a:xfrm>
              <a:prstGeom prst="arc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99143CF3-F723-0F82-947E-33C56BA09411}"/>
                  </a:ext>
                </a:extLst>
              </p:cNvPr>
              <p:cNvSpPr/>
              <p:nvPr/>
            </p:nvSpPr>
            <p:spPr>
              <a:xfrm rot="21232908">
                <a:off x="2513777" y="2271108"/>
                <a:ext cx="708749" cy="708749"/>
              </a:xfrm>
              <a:prstGeom prst="arc">
                <a:avLst>
                  <a:gd name="adj1" fmla="val 19522552"/>
                  <a:gd name="adj2" fmla="val 20748649"/>
                </a:avLst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Arc 18">
              <a:extLst>
                <a:ext uri="{FF2B5EF4-FFF2-40B4-BE49-F238E27FC236}">
                  <a16:creationId xmlns:a16="http://schemas.microsoft.com/office/drawing/2014/main" id="{979B452C-79B5-6BA7-5E78-0AFB8CF4855D}"/>
                </a:ext>
              </a:extLst>
            </p:cNvPr>
            <p:cNvSpPr/>
            <p:nvPr/>
          </p:nvSpPr>
          <p:spPr>
            <a:xfrm rot="10036322">
              <a:off x="2735119" y="1803119"/>
              <a:ext cx="277353" cy="329791"/>
            </a:xfrm>
            <a:custGeom>
              <a:avLst/>
              <a:gdLst>
                <a:gd name="connsiteX0" fmla="*/ 180468 w 360937"/>
                <a:gd name="connsiteY0" fmla="*/ 0 h 659581"/>
                <a:gd name="connsiteX1" fmla="*/ 360937 w 360937"/>
                <a:gd name="connsiteY1" fmla="*/ 329791 h 659581"/>
                <a:gd name="connsiteX2" fmla="*/ 180469 w 360937"/>
                <a:gd name="connsiteY2" fmla="*/ 329791 h 659581"/>
                <a:gd name="connsiteX3" fmla="*/ 180468 w 360937"/>
                <a:gd name="connsiteY3" fmla="*/ 0 h 659581"/>
                <a:gd name="connsiteX0" fmla="*/ 180468 w 360937"/>
                <a:gd name="connsiteY0" fmla="*/ 0 h 659581"/>
                <a:gd name="connsiteX1" fmla="*/ 360937 w 360937"/>
                <a:gd name="connsiteY1" fmla="*/ 329791 h 659581"/>
                <a:gd name="connsiteX0" fmla="*/ 0 w 180469"/>
                <a:gd name="connsiteY0" fmla="*/ 0 h 329791"/>
                <a:gd name="connsiteX1" fmla="*/ 180469 w 180469"/>
                <a:gd name="connsiteY1" fmla="*/ 329791 h 329791"/>
                <a:gd name="connsiteX2" fmla="*/ 0 w 180469"/>
                <a:gd name="connsiteY2" fmla="*/ 0 h 329791"/>
                <a:gd name="connsiteX0" fmla="*/ 0 w 180469"/>
                <a:gd name="connsiteY0" fmla="*/ 0 h 329791"/>
                <a:gd name="connsiteX1" fmla="*/ 180469 w 180469"/>
                <a:gd name="connsiteY1" fmla="*/ 329791 h 329791"/>
                <a:gd name="connsiteX0" fmla="*/ 0 w 202406"/>
                <a:gd name="connsiteY0" fmla="*/ 19283 h 349074"/>
                <a:gd name="connsiteX1" fmla="*/ 180469 w 202406"/>
                <a:gd name="connsiteY1" fmla="*/ 349074 h 349074"/>
                <a:gd name="connsiteX2" fmla="*/ 0 w 202406"/>
                <a:gd name="connsiteY2" fmla="*/ 19283 h 349074"/>
                <a:gd name="connsiteX0" fmla="*/ 0 w 202406"/>
                <a:gd name="connsiteY0" fmla="*/ 19283 h 349074"/>
                <a:gd name="connsiteX1" fmla="*/ 202406 w 202406"/>
                <a:gd name="connsiteY1" fmla="*/ 23101 h 349074"/>
                <a:gd name="connsiteX2" fmla="*/ 180469 w 202406"/>
                <a:gd name="connsiteY2" fmla="*/ 349074 h 349074"/>
                <a:gd name="connsiteX0" fmla="*/ 63779 w 266185"/>
                <a:gd name="connsiteY0" fmla="*/ 19283 h 349074"/>
                <a:gd name="connsiteX1" fmla="*/ 244248 w 266185"/>
                <a:gd name="connsiteY1" fmla="*/ 349074 h 349074"/>
                <a:gd name="connsiteX2" fmla="*/ 63779 w 266185"/>
                <a:gd name="connsiteY2" fmla="*/ 19283 h 349074"/>
                <a:gd name="connsiteX0" fmla="*/ 0 w 266185"/>
                <a:gd name="connsiteY0" fmla="*/ 144015 h 349074"/>
                <a:gd name="connsiteX1" fmla="*/ 266185 w 266185"/>
                <a:gd name="connsiteY1" fmla="*/ 23101 h 349074"/>
                <a:gd name="connsiteX2" fmla="*/ 244248 w 266185"/>
                <a:gd name="connsiteY2" fmla="*/ 349074 h 349074"/>
                <a:gd name="connsiteX0" fmla="*/ 0 w 202406"/>
                <a:gd name="connsiteY0" fmla="*/ 19283 h 349074"/>
                <a:gd name="connsiteX1" fmla="*/ 180469 w 202406"/>
                <a:gd name="connsiteY1" fmla="*/ 349074 h 349074"/>
                <a:gd name="connsiteX2" fmla="*/ 0 w 202406"/>
                <a:gd name="connsiteY2" fmla="*/ 19283 h 349074"/>
                <a:gd name="connsiteX0" fmla="*/ 202406 w 202406"/>
                <a:gd name="connsiteY0" fmla="*/ 23101 h 349074"/>
                <a:gd name="connsiteX1" fmla="*/ 180469 w 202406"/>
                <a:gd name="connsiteY1" fmla="*/ 349074 h 349074"/>
                <a:gd name="connsiteX0" fmla="*/ 0 w 302217"/>
                <a:gd name="connsiteY0" fmla="*/ 0 h 329791"/>
                <a:gd name="connsiteX1" fmla="*/ 180469 w 302217"/>
                <a:gd name="connsiteY1" fmla="*/ 329791 h 329791"/>
                <a:gd name="connsiteX2" fmla="*/ 0 w 302217"/>
                <a:gd name="connsiteY2" fmla="*/ 0 h 329791"/>
                <a:gd name="connsiteX0" fmla="*/ 202406 w 302217"/>
                <a:gd name="connsiteY0" fmla="*/ 3818 h 329791"/>
                <a:gd name="connsiteX1" fmla="*/ 180469 w 302217"/>
                <a:gd name="connsiteY1" fmla="*/ 329791 h 329791"/>
                <a:gd name="connsiteX0" fmla="*/ 0 w 302217"/>
                <a:gd name="connsiteY0" fmla="*/ 0 h 329791"/>
                <a:gd name="connsiteX1" fmla="*/ 180469 w 302217"/>
                <a:gd name="connsiteY1" fmla="*/ 329791 h 329791"/>
                <a:gd name="connsiteX2" fmla="*/ 0 w 302217"/>
                <a:gd name="connsiteY2" fmla="*/ 0 h 329791"/>
                <a:gd name="connsiteX0" fmla="*/ 202406 w 302217"/>
                <a:gd name="connsiteY0" fmla="*/ 3818 h 329791"/>
                <a:gd name="connsiteX1" fmla="*/ 180469 w 302217"/>
                <a:gd name="connsiteY1" fmla="*/ 329791 h 329791"/>
                <a:gd name="connsiteX0" fmla="*/ 0 w 302217"/>
                <a:gd name="connsiteY0" fmla="*/ 0 h 332987"/>
                <a:gd name="connsiteX1" fmla="*/ 180469 w 302217"/>
                <a:gd name="connsiteY1" fmla="*/ 329791 h 332987"/>
                <a:gd name="connsiteX2" fmla="*/ 0 w 302217"/>
                <a:gd name="connsiteY2" fmla="*/ 0 h 332987"/>
                <a:gd name="connsiteX0" fmla="*/ 202406 w 302217"/>
                <a:gd name="connsiteY0" fmla="*/ 3818 h 332987"/>
                <a:gd name="connsiteX1" fmla="*/ 180469 w 302217"/>
                <a:gd name="connsiteY1" fmla="*/ 329791 h 332987"/>
                <a:gd name="connsiteX2" fmla="*/ 283200 w 302217"/>
                <a:gd name="connsiteY2" fmla="*/ 129854 h 332987"/>
                <a:gd name="connsiteX0" fmla="*/ 0 w 302217"/>
                <a:gd name="connsiteY0" fmla="*/ 0 h 329791"/>
                <a:gd name="connsiteX1" fmla="*/ 180469 w 302217"/>
                <a:gd name="connsiteY1" fmla="*/ 329791 h 329791"/>
                <a:gd name="connsiteX2" fmla="*/ 0 w 302217"/>
                <a:gd name="connsiteY2" fmla="*/ 0 h 329791"/>
                <a:gd name="connsiteX0" fmla="*/ 202406 w 302217"/>
                <a:gd name="connsiteY0" fmla="*/ 3818 h 329791"/>
                <a:gd name="connsiteX1" fmla="*/ 180469 w 302217"/>
                <a:gd name="connsiteY1" fmla="*/ 329791 h 329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329791" stroke="0" extrusionOk="0">
                  <a:moveTo>
                    <a:pt x="0" y="0"/>
                  </a:moveTo>
                  <a:cubicBezTo>
                    <a:pt x="99670" y="0"/>
                    <a:pt x="103711" y="108403"/>
                    <a:pt x="180469" y="329791"/>
                  </a:cubicBezTo>
                  <a:lnTo>
                    <a:pt x="0" y="0"/>
                  </a:lnTo>
                  <a:close/>
                </a:path>
                <a:path w="302217" h="329791" fill="none">
                  <a:moveTo>
                    <a:pt x="202406" y="3818"/>
                  </a:moveTo>
                  <a:cubicBezTo>
                    <a:pt x="439135" y="34390"/>
                    <a:pt x="180469" y="147652"/>
                    <a:pt x="180469" y="329791"/>
                  </a:cubicBez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7A1A6E0-984C-B5DD-35D4-C70B13667C35}"/>
                </a:ext>
              </a:extLst>
            </p:cNvPr>
            <p:cNvGrpSpPr/>
            <p:nvPr/>
          </p:nvGrpSpPr>
          <p:grpSpPr>
            <a:xfrm>
              <a:off x="1401543" y="353563"/>
              <a:ext cx="1325218" cy="1325218"/>
              <a:chOff x="3367488" y="883016"/>
              <a:chExt cx="1325218" cy="1325218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A46761A-DEFE-FE01-4FBD-425FFCE6CE39}"/>
                  </a:ext>
                </a:extLst>
              </p:cNvPr>
              <p:cNvSpPr/>
              <p:nvPr/>
            </p:nvSpPr>
            <p:spPr>
              <a:xfrm>
                <a:off x="3367488" y="883016"/>
                <a:ext cx="1325218" cy="1325218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1E7A232-F3F1-A24D-B9E9-E00A5B366B4C}"/>
                  </a:ext>
                </a:extLst>
              </p:cNvPr>
              <p:cNvSpPr/>
              <p:nvPr/>
            </p:nvSpPr>
            <p:spPr>
              <a:xfrm>
                <a:off x="3699832" y="1195676"/>
                <a:ext cx="381879" cy="38187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C79251A-1A08-73D5-2F71-9308C2F0B95E}"/>
                  </a:ext>
                </a:extLst>
              </p:cNvPr>
              <p:cNvSpPr/>
              <p:nvPr/>
            </p:nvSpPr>
            <p:spPr>
              <a:xfrm>
                <a:off x="4303890" y="1771654"/>
                <a:ext cx="140081" cy="14008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D3D59B-8FF2-039C-2786-4315A5C19450}"/>
              </a:ext>
            </a:extLst>
          </p:cNvPr>
          <p:cNvGrpSpPr/>
          <p:nvPr/>
        </p:nvGrpSpPr>
        <p:grpSpPr>
          <a:xfrm>
            <a:off x="2882255" y="3634092"/>
            <a:ext cx="6482087" cy="3959402"/>
            <a:chOff x="1401543" y="109511"/>
            <a:chExt cx="8766811" cy="5354962"/>
          </a:xfrm>
          <a:solidFill>
            <a:schemeClr val="bg1"/>
          </a:solidFill>
        </p:grpSpPr>
        <p:sp>
          <p:nvSpPr>
            <p:cNvPr id="61" name="Rectangle 2">
              <a:extLst>
                <a:ext uri="{FF2B5EF4-FFF2-40B4-BE49-F238E27FC236}">
                  <a16:creationId xmlns:a16="http://schemas.microsoft.com/office/drawing/2014/main" id="{5E6AAD16-E2B3-EF90-B560-8566654BF446}"/>
                </a:ext>
              </a:extLst>
            </p:cNvPr>
            <p:cNvSpPr/>
            <p:nvPr/>
          </p:nvSpPr>
          <p:spPr>
            <a:xfrm>
              <a:off x="1802610" y="109511"/>
              <a:ext cx="8365744" cy="5354962"/>
            </a:xfrm>
            <a:custGeom>
              <a:avLst/>
              <a:gdLst>
                <a:gd name="connsiteX0" fmla="*/ 0 w 1311965"/>
                <a:gd name="connsiteY0" fmla="*/ 0 h 1060174"/>
                <a:gd name="connsiteX1" fmla="*/ 1311965 w 1311965"/>
                <a:gd name="connsiteY1" fmla="*/ 0 h 1060174"/>
                <a:gd name="connsiteX2" fmla="*/ 1311965 w 1311965"/>
                <a:gd name="connsiteY2" fmla="*/ 1060174 h 1060174"/>
                <a:gd name="connsiteX3" fmla="*/ 0 w 1311965"/>
                <a:gd name="connsiteY3" fmla="*/ 1060174 h 1060174"/>
                <a:gd name="connsiteX4" fmla="*/ 0 w 1311965"/>
                <a:gd name="connsiteY4" fmla="*/ 0 h 1060174"/>
                <a:gd name="connsiteX0" fmla="*/ 2729947 w 4041912"/>
                <a:gd name="connsiteY0" fmla="*/ 0 h 1802296"/>
                <a:gd name="connsiteX1" fmla="*/ 4041912 w 4041912"/>
                <a:gd name="connsiteY1" fmla="*/ 0 h 1802296"/>
                <a:gd name="connsiteX2" fmla="*/ 4041912 w 4041912"/>
                <a:gd name="connsiteY2" fmla="*/ 1060174 h 1802296"/>
                <a:gd name="connsiteX3" fmla="*/ 0 w 4041912"/>
                <a:gd name="connsiteY3" fmla="*/ 1802296 h 1802296"/>
                <a:gd name="connsiteX4" fmla="*/ 2729947 w 4041912"/>
                <a:gd name="connsiteY4" fmla="*/ 0 h 1802296"/>
                <a:gd name="connsiteX0" fmla="*/ 1179442 w 4041912"/>
                <a:gd name="connsiteY0" fmla="*/ 371061 h 1802296"/>
                <a:gd name="connsiteX1" fmla="*/ 4041912 w 4041912"/>
                <a:gd name="connsiteY1" fmla="*/ 0 h 1802296"/>
                <a:gd name="connsiteX2" fmla="*/ 4041912 w 4041912"/>
                <a:gd name="connsiteY2" fmla="*/ 1060174 h 1802296"/>
                <a:gd name="connsiteX3" fmla="*/ 0 w 4041912"/>
                <a:gd name="connsiteY3" fmla="*/ 1802296 h 1802296"/>
                <a:gd name="connsiteX4" fmla="*/ 1179442 w 4041912"/>
                <a:gd name="connsiteY4" fmla="*/ 371061 h 1802296"/>
                <a:gd name="connsiteX0" fmla="*/ 1842051 w 4704521"/>
                <a:gd name="connsiteY0" fmla="*/ 371061 h 1060174"/>
                <a:gd name="connsiteX1" fmla="*/ 4704521 w 4704521"/>
                <a:gd name="connsiteY1" fmla="*/ 0 h 1060174"/>
                <a:gd name="connsiteX2" fmla="*/ 4704521 w 4704521"/>
                <a:gd name="connsiteY2" fmla="*/ 1060174 h 1060174"/>
                <a:gd name="connsiteX3" fmla="*/ 0 w 4704521"/>
                <a:gd name="connsiteY3" fmla="*/ 556592 h 1060174"/>
                <a:gd name="connsiteX4" fmla="*/ 1842051 w 4704521"/>
                <a:gd name="connsiteY4" fmla="*/ 371061 h 1060174"/>
                <a:gd name="connsiteX0" fmla="*/ 1842051 w 4704521"/>
                <a:gd name="connsiteY0" fmla="*/ 371061 h 1736035"/>
                <a:gd name="connsiteX1" fmla="*/ 4704521 w 4704521"/>
                <a:gd name="connsiteY1" fmla="*/ 0 h 1736035"/>
                <a:gd name="connsiteX2" fmla="*/ 4147930 w 4704521"/>
                <a:gd name="connsiteY2" fmla="*/ 1736035 h 1736035"/>
                <a:gd name="connsiteX3" fmla="*/ 0 w 4704521"/>
                <a:gd name="connsiteY3" fmla="*/ 556592 h 1736035"/>
                <a:gd name="connsiteX4" fmla="*/ 1842051 w 4704521"/>
                <a:gd name="connsiteY4" fmla="*/ 371061 h 1736035"/>
                <a:gd name="connsiteX0" fmla="*/ 1842051 w 5075582"/>
                <a:gd name="connsiteY0" fmla="*/ 0 h 1364974"/>
                <a:gd name="connsiteX1" fmla="*/ 5075582 w 5075582"/>
                <a:gd name="connsiteY1" fmla="*/ 318052 h 1364974"/>
                <a:gd name="connsiteX2" fmla="*/ 4147930 w 5075582"/>
                <a:gd name="connsiteY2" fmla="*/ 1364974 h 1364974"/>
                <a:gd name="connsiteX3" fmla="*/ 0 w 5075582"/>
                <a:gd name="connsiteY3" fmla="*/ 185531 h 1364974"/>
                <a:gd name="connsiteX4" fmla="*/ 1842051 w 5075582"/>
                <a:gd name="connsiteY4" fmla="*/ 0 h 1364974"/>
                <a:gd name="connsiteX0" fmla="*/ 1842051 w 5075582"/>
                <a:gd name="connsiteY0" fmla="*/ 0 h 1364974"/>
                <a:gd name="connsiteX1" fmla="*/ 2610678 w 5075582"/>
                <a:gd name="connsiteY1" fmla="*/ 212033 h 1364974"/>
                <a:gd name="connsiteX2" fmla="*/ 5075582 w 5075582"/>
                <a:gd name="connsiteY2" fmla="*/ 318052 h 1364974"/>
                <a:gd name="connsiteX3" fmla="*/ 4147930 w 5075582"/>
                <a:gd name="connsiteY3" fmla="*/ 1364974 h 1364974"/>
                <a:gd name="connsiteX4" fmla="*/ 0 w 5075582"/>
                <a:gd name="connsiteY4" fmla="*/ 185531 h 1364974"/>
                <a:gd name="connsiteX5" fmla="*/ 1842051 w 5075582"/>
                <a:gd name="connsiteY5" fmla="*/ 0 h 1364974"/>
                <a:gd name="connsiteX0" fmla="*/ 1842051 w 5075582"/>
                <a:gd name="connsiteY0" fmla="*/ 0 h 1364974"/>
                <a:gd name="connsiteX1" fmla="*/ 2610678 w 5075582"/>
                <a:gd name="connsiteY1" fmla="*/ 212033 h 1364974"/>
                <a:gd name="connsiteX2" fmla="*/ 5075582 w 5075582"/>
                <a:gd name="connsiteY2" fmla="*/ 318052 h 1364974"/>
                <a:gd name="connsiteX3" fmla="*/ 4147930 w 5075582"/>
                <a:gd name="connsiteY3" fmla="*/ 1364974 h 1364974"/>
                <a:gd name="connsiteX4" fmla="*/ 0 w 5075582"/>
                <a:gd name="connsiteY4" fmla="*/ 185531 h 1364974"/>
                <a:gd name="connsiteX5" fmla="*/ 1842051 w 5075582"/>
                <a:gd name="connsiteY5" fmla="*/ 0 h 1364974"/>
                <a:gd name="connsiteX0" fmla="*/ 1842051 w 5075582"/>
                <a:gd name="connsiteY0" fmla="*/ 0 h 1364974"/>
                <a:gd name="connsiteX1" fmla="*/ 2610678 w 5075582"/>
                <a:gd name="connsiteY1" fmla="*/ 212033 h 1364974"/>
                <a:gd name="connsiteX2" fmla="*/ 5075582 w 5075582"/>
                <a:gd name="connsiteY2" fmla="*/ 318052 h 1364974"/>
                <a:gd name="connsiteX3" fmla="*/ 4147930 w 5075582"/>
                <a:gd name="connsiteY3" fmla="*/ 1364974 h 1364974"/>
                <a:gd name="connsiteX4" fmla="*/ 0 w 5075582"/>
                <a:gd name="connsiteY4" fmla="*/ 185531 h 1364974"/>
                <a:gd name="connsiteX5" fmla="*/ 1842051 w 5075582"/>
                <a:gd name="connsiteY5" fmla="*/ 0 h 1364974"/>
                <a:gd name="connsiteX0" fmla="*/ 1842051 w 5075582"/>
                <a:gd name="connsiteY0" fmla="*/ 1817693 h 3182667"/>
                <a:gd name="connsiteX1" fmla="*/ 2610678 w 5075582"/>
                <a:gd name="connsiteY1" fmla="*/ 2029726 h 3182667"/>
                <a:gd name="connsiteX2" fmla="*/ 5075582 w 5075582"/>
                <a:gd name="connsiteY2" fmla="*/ 2135745 h 3182667"/>
                <a:gd name="connsiteX3" fmla="*/ 4147930 w 5075582"/>
                <a:gd name="connsiteY3" fmla="*/ 3182667 h 3182667"/>
                <a:gd name="connsiteX4" fmla="*/ 0 w 5075582"/>
                <a:gd name="connsiteY4" fmla="*/ 2003224 h 3182667"/>
                <a:gd name="connsiteX5" fmla="*/ 1842051 w 5075582"/>
                <a:gd name="connsiteY5" fmla="*/ 1817693 h 3182667"/>
                <a:gd name="connsiteX0" fmla="*/ 2562884 w 5796415"/>
                <a:gd name="connsiteY0" fmla="*/ 2829931 h 4194905"/>
                <a:gd name="connsiteX1" fmla="*/ 3331511 w 5796415"/>
                <a:gd name="connsiteY1" fmla="*/ 3041964 h 4194905"/>
                <a:gd name="connsiteX2" fmla="*/ 5796415 w 5796415"/>
                <a:gd name="connsiteY2" fmla="*/ 3147983 h 4194905"/>
                <a:gd name="connsiteX3" fmla="*/ 4868763 w 5796415"/>
                <a:gd name="connsiteY3" fmla="*/ 4194905 h 4194905"/>
                <a:gd name="connsiteX4" fmla="*/ 720833 w 5796415"/>
                <a:gd name="connsiteY4" fmla="*/ 3015462 h 4194905"/>
                <a:gd name="connsiteX5" fmla="*/ 2562884 w 5796415"/>
                <a:gd name="connsiteY5" fmla="*/ 2829931 h 4194905"/>
                <a:gd name="connsiteX0" fmla="*/ 2562884 w 5796415"/>
                <a:gd name="connsiteY0" fmla="*/ 2829931 h 3678070"/>
                <a:gd name="connsiteX1" fmla="*/ 3331511 w 5796415"/>
                <a:gd name="connsiteY1" fmla="*/ 3041964 h 3678070"/>
                <a:gd name="connsiteX2" fmla="*/ 5796415 w 5796415"/>
                <a:gd name="connsiteY2" fmla="*/ 3147983 h 3678070"/>
                <a:gd name="connsiteX3" fmla="*/ 4378433 w 5796415"/>
                <a:gd name="connsiteY3" fmla="*/ 3678070 h 3678070"/>
                <a:gd name="connsiteX4" fmla="*/ 720833 w 5796415"/>
                <a:gd name="connsiteY4" fmla="*/ 3015462 h 3678070"/>
                <a:gd name="connsiteX5" fmla="*/ 2562884 w 5796415"/>
                <a:gd name="connsiteY5" fmla="*/ 2829931 h 3678070"/>
                <a:gd name="connsiteX0" fmla="*/ 2562884 w 5796415"/>
                <a:gd name="connsiteY0" fmla="*/ 2829931 h 4134238"/>
                <a:gd name="connsiteX1" fmla="*/ 3331511 w 5796415"/>
                <a:gd name="connsiteY1" fmla="*/ 3041964 h 4134238"/>
                <a:gd name="connsiteX2" fmla="*/ 5796415 w 5796415"/>
                <a:gd name="connsiteY2" fmla="*/ 3147983 h 4134238"/>
                <a:gd name="connsiteX3" fmla="*/ 4378433 w 5796415"/>
                <a:gd name="connsiteY3" fmla="*/ 3678070 h 4134238"/>
                <a:gd name="connsiteX4" fmla="*/ 720833 w 5796415"/>
                <a:gd name="connsiteY4" fmla="*/ 3015462 h 4134238"/>
                <a:gd name="connsiteX5" fmla="*/ 2562884 w 5796415"/>
                <a:gd name="connsiteY5" fmla="*/ 2829931 h 4134238"/>
                <a:gd name="connsiteX0" fmla="*/ 2562884 w 5796415"/>
                <a:gd name="connsiteY0" fmla="*/ 2829931 h 4619327"/>
                <a:gd name="connsiteX1" fmla="*/ 3331511 w 5796415"/>
                <a:gd name="connsiteY1" fmla="*/ 3041964 h 4619327"/>
                <a:gd name="connsiteX2" fmla="*/ 5796415 w 5796415"/>
                <a:gd name="connsiteY2" fmla="*/ 3147983 h 4619327"/>
                <a:gd name="connsiteX3" fmla="*/ 4378433 w 5796415"/>
                <a:gd name="connsiteY3" fmla="*/ 3678070 h 4619327"/>
                <a:gd name="connsiteX4" fmla="*/ 720833 w 5796415"/>
                <a:gd name="connsiteY4" fmla="*/ 3015462 h 4619327"/>
                <a:gd name="connsiteX5" fmla="*/ 2562884 w 5796415"/>
                <a:gd name="connsiteY5" fmla="*/ 2829931 h 4619327"/>
                <a:gd name="connsiteX0" fmla="*/ 2562884 w 5796415"/>
                <a:gd name="connsiteY0" fmla="*/ 2829931 h 3926962"/>
                <a:gd name="connsiteX1" fmla="*/ 3331511 w 5796415"/>
                <a:gd name="connsiteY1" fmla="*/ 3041964 h 3926962"/>
                <a:gd name="connsiteX2" fmla="*/ 5796415 w 5796415"/>
                <a:gd name="connsiteY2" fmla="*/ 3147983 h 3926962"/>
                <a:gd name="connsiteX3" fmla="*/ 4378433 w 5796415"/>
                <a:gd name="connsiteY3" fmla="*/ 3678070 h 3926962"/>
                <a:gd name="connsiteX4" fmla="*/ 720833 w 5796415"/>
                <a:gd name="connsiteY4" fmla="*/ 3015462 h 3926962"/>
                <a:gd name="connsiteX5" fmla="*/ 2562884 w 5796415"/>
                <a:gd name="connsiteY5" fmla="*/ 2829931 h 3926962"/>
                <a:gd name="connsiteX0" fmla="*/ 2562884 w 5796415"/>
                <a:gd name="connsiteY0" fmla="*/ 2829931 h 4511599"/>
                <a:gd name="connsiteX1" fmla="*/ 3331511 w 5796415"/>
                <a:gd name="connsiteY1" fmla="*/ 3041964 h 4511599"/>
                <a:gd name="connsiteX2" fmla="*/ 5796415 w 5796415"/>
                <a:gd name="connsiteY2" fmla="*/ 3147983 h 4511599"/>
                <a:gd name="connsiteX3" fmla="*/ 4378433 w 5796415"/>
                <a:gd name="connsiteY3" fmla="*/ 3678070 h 4511599"/>
                <a:gd name="connsiteX4" fmla="*/ 720833 w 5796415"/>
                <a:gd name="connsiteY4" fmla="*/ 3015462 h 4511599"/>
                <a:gd name="connsiteX5" fmla="*/ 2562884 w 5796415"/>
                <a:gd name="connsiteY5" fmla="*/ 2829931 h 4511599"/>
                <a:gd name="connsiteX0" fmla="*/ 2562884 w 5796415"/>
                <a:gd name="connsiteY0" fmla="*/ 2829931 h 4804281"/>
                <a:gd name="connsiteX1" fmla="*/ 3331511 w 5796415"/>
                <a:gd name="connsiteY1" fmla="*/ 3041964 h 4804281"/>
                <a:gd name="connsiteX2" fmla="*/ 5796415 w 5796415"/>
                <a:gd name="connsiteY2" fmla="*/ 3147983 h 4804281"/>
                <a:gd name="connsiteX3" fmla="*/ 4378433 w 5796415"/>
                <a:gd name="connsiteY3" fmla="*/ 3678070 h 4804281"/>
                <a:gd name="connsiteX4" fmla="*/ 720833 w 5796415"/>
                <a:gd name="connsiteY4" fmla="*/ 3015462 h 4804281"/>
                <a:gd name="connsiteX5" fmla="*/ 2562884 w 5796415"/>
                <a:gd name="connsiteY5" fmla="*/ 2829931 h 4804281"/>
                <a:gd name="connsiteX0" fmla="*/ 2562884 w 5796415"/>
                <a:gd name="connsiteY0" fmla="*/ 2829931 h 3803183"/>
                <a:gd name="connsiteX1" fmla="*/ 3331511 w 5796415"/>
                <a:gd name="connsiteY1" fmla="*/ 3041964 h 3803183"/>
                <a:gd name="connsiteX2" fmla="*/ 5796415 w 5796415"/>
                <a:gd name="connsiteY2" fmla="*/ 3147983 h 3803183"/>
                <a:gd name="connsiteX3" fmla="*/ 4378433 w 5796415"/>
                <a:gd name="connsiteY3" fmla="*/ 3678070 h 3803183"/>
                <a:gd name="connsiteX4" fmla="*/ 4113390 w 5796415"/>
                <a:gd name="connsiteY4" fmla="*/ 3731078 h 3803183"/>
                <a:gd name="connsiteX5" fmla="*/ 720833 w 5796415"/>
                <a:gd name="connsiteY5" fmla="*/ 3015462 h 3803183"/>
                <a:gd name="connsiteX6" fmla="*/ 2562884 w 5796415"/>
                <a:gd name="connsiteY6" fmla="*/ 2829931 h 3803183"/>
                <a:gd name="connsiteX0" fmla="*/ 2562884 w 5796415"/>
                <a:gd name="connsiteY0" fmla="*/ 2829931 h 4503468"/>
                <a:gd name="connsiteX1" fmla="*/ 3331511 w 5796415"/>
                <a:gd name="connsiteY1" fmla="*/ 3041964 h 4503468"/>
                <a:gd name="connsiteX2" fmla="*/ 5796415 w 5796415"/>
                <a:gd name="connsiteY2" fmla="*/ 3147983 h 4503468"/>
                <a:gd name="connsiteX3" fmla="*/ 4378433 w 5796415"/>
                <a:gd name="connsiteY3" fmla="*/ 3678070 h 4503468"/>
                <a:gd name="connsiteX4" fmla="*/ 4113390 w 5796415"/>
                <a:gd name="connsiteY4" fmla="*/ 3731078 h 4503468"/>
                <a:gd name="connsiteX5" fmla="*/ 720833 w 5796415"/>
                <a:gd name="connsiteY5" fmla="*/ 3015462 h 4503468"/>
                <a:gd name="connsiteX6" fmla="*/ 2562884 w 5796415"/>
                <a:gd name="connsiteY6" fmla="*/ 2829931 h 4503468"/>
                <a:gd name="connsiteX0" fmla="*/ 2562884 w 5796415"/>
                <a:gd name="connsiteY0" fmla="*/ 2829931 h 4703369"/>
                <a:gd name="connsiteX1" fmla="*/ 3331511 w 5796415"/>
                <a:gd name="connsiteY1" fmla="*/ 3041964 h 4703369"/>
                <a:gd name="connsiteX2" fmla="*/ 5796415 w 5796415"/>
                <a:gd name="connsiteY2" fmla="*/ 3147983 h 4703369"/>
                <a:gd name="connsiteX3" fmla="*/ 4378433 w 5796415"/>
                <a:gd name="connsiteY3" fmla="*/ 3678070 h 4703369"/>
                <a:gd name="connsiteX4" fmla="*/ 4113390 w 5796415"/>
                <a:gd name="connsiteY4" fmla="*/ 3731078 h 4703369"/>
                <a:gd name="connsiteX5" fmla="*/ 720833 w 5796415"/>
                <a:gd name="connsiteY5" fmla="*/ 3015462 h 4703369"/>
                <a:gd name="connsiteX6" fmla="*/ 2562884 w 5796415"/>
                <a:gd name="connsiteY6" fmla="*/ 2829931 h 4703369"/>
                <a:gd name="connsiteX0" fmla="*/ 2622069 w 5855600"/>
                <a:gd name="connsiteY0" fmla="*/ 2829931 h 4703369"/>
                <a:gd name="connsiteX1" fmla="*/ 3390696 w 5855600"/>
                <a:gd name="connsiteY1" fmla="*/ 3041964 h 4703369"/>
                <a:gd name="connsiteX2" fmla="*/ 5855600 w 5855600"/>
                <a:gd name="connsiteY2" fmla="*/ 3147983 h 4703369"/>
                <a:gd name="connsiteX3" fmla="*/ 4437618 w 5855600"/>
                <a:gd name="connsiteY3" fmla="*/ 3678070 h 4703369"/>
                <a:gd name="connsiteX4" fmla="*/ 4172575 w 5855600"/>
                <a:gd name="connsiteY4" fmla="*/ 3731078 h 4703369"/>
                <a:gd name="connsiteX5" fmla="*/ 713757 w 5855600"/>
                <a:gd name="connsiteY5" fmla="*/ 3015462 h 4703369"/>
                <a:gd name="connsiteX6" fmla="*/ 2622069 w 5855600"/>
                <a:gd name="connsiteY6" fmla="*/ 2829931 h 4703369"/>
                <a:gd name="connsiteX0" fmla="*/ 2622069 w 5872258"/>
                <a:gd name="connsiteY0" fmla="*/ 2829931 h 5033503"/>
                <a:gd name="connsiteX1" fmla="*/ 3390696 w 5872258"/>
                <a:gd name="connsiteY1" fmla="*/ 3041964 h 5033503"/>
                <a:gd name="connsiteX2" fmla="*/ 5855600 w 5872258"/>
                <a:gd name="connsiteY2" fmla="*/ 3147983 h 5033503"/>
                <a:gd name="connsiteX3" fmla="*/ 4437618 w 5872258"/>
                <a:gd name="connsiteY3" fmla="*/ 3678070 h 5033503"/>
                <a:gd name="connsiteX4" fmla="*/ 4172575 w 5872258"/>
                <a:gd name="connsiteY4" fmla="*/ 3731078 h 5033503"/>
                <a:gd name="connsiteX5" fmla="*/ 713757 w 5872258"/>
                <a:gd name="connsiteY5" fmla="*/ 3015462 h 5033503"/>
                <a:gd name="connsiteX6" fmla="*/ 2622069 w 5872258"/>
                <a:gd name="connsiteY6" fmla="*/ 2829931 h 5033503"/>
                <a:gd name="connsiteX0" fmla="*/ 2622069 w 5881245"/>
                <a:gd name="connsiteY0" fmla="*/ 2829931 h 4703369"/>
                <a:gd name="connsiteX1" fmla="*/ 3390696 w 5881245"/>
                <a:gd name="connsiteY1" fmla="*/ 3041964 h 4703369"/>
                <a:gd name="connsiteX2" fmla="*/ 5855600 w 5881245"/>
                <a:gd name="connsiteY2" fmla="*/ 3147983 h 4703369"/>
                <a:gd name="connsiteX3" fmla="*/ 4689410 w 5881245"/>
                <a:gd name="connsiteY3" fmla="*/ 3784086 h 4703369"/>
                <a:gd name="connsiteX4" fmla="*/ 4437618 w 5881245"/>
                <a:gd name="connsiteY4" fmla="*/ 3678070 h 4703369"/>
                <a:gd name="connsiteX5" fmla="*/ 4172575 w 5881245"/>
                <a:gd name="connsiteY5" fmla="*/ 3731078 h 4703369"/>
                <a:gd name="connsiteX6" fmla="*/ 713757 w 5881245"/>
                <a:gd name="connsiteY6" fmla="*/ 3015462 h 4703369"/>
                <a:gd name="connsiteX7" fmla="*/ 2622069 w 5881245"/>
                <a:gd name="connsiteY7" fmla="*/ 2829931 h 4703369"/>
                <a:gd name="connsiteX0" fmla="*/ 2622069 w 5999562"/>
                <a:gd name="connsiteY0" fmla="*/ 2829931 h 4980303"/>
                <a:gd name="connsiteX1" fmla="*/ 3390696 w 5999562"/>
                <a:gd name="connsiteY1" fmla="*/ 3041964 h 4980303"/>
                <a:gd name="connsiteX2" fmla="*/ 5855600 w 5999562"/>
                <a:gd name="connsiteY2" fmla="*/ 3147983 h 4980303"/>
                <a:gd name="connsiteX3" fmla="*/ 4689410 w 5999562"/>
                <a:gd name="connsiteY3" fmla="*/ 3784086 h 4980303"/>
                <a:gd name="connsiteX4" fmla="*/ 4437618 w 5999562"/>
                <a:gd name="connsiteY4" fmla="*/ 3678070 h 4980303"/>
                <a:gd name="connsiteX5" fmla="*/ 4172575 w 5999562"/>
                <a:gd name="connsiteY5" fmla="*/ 3731078 h 4980303"/>
                <a:gd name="connsiteX6" fmla="*/ 713757 w 5999562"/>
                <a:gd name="connsiteY6" fmla="*/ 3015462 h 4980303"/>
                <a:gd name="connsiteX7" fmla="*/ 2622069 w 5999562"/>
                <a:gd name="connsiteY7" fmla="*/ 2829931 h 4980303"/>
                <a:gd name="connsiteX0" fmla="*/ 2622069 w 6434721"/>
                <a:gd name="connsiteY0" fmla="*/ 2829931 h 4703369"/>
                <a:gd name="connsiteX1" fmla="*/ 3390696 w 6434721"/>
                <a:gd name="connsiteY1" fmla="*/ 3041964 h 4703369"/>
                <a:gd name="connsiteX2" fmla="*/ 5855600 w 6434721"/>
                <a:gd name="connsiteY2" fmla="*/ 3147983 h 4703369"/>
                <a:gd name="connsiteX3" fmla="*/ 6372435 w 6434721"/>
                <a:gd name="connsiteY3" fmla="*/ 3293756 h 4703369"/>
                <a:gd name="connsiteX4" fmla="*/ 4689410 w 6434721"/>
                <a:gd name="connsiteY4" fmla="*/ 3784086 h 4703369"/>
                <a:gd name="connsiteX5" fmla="*/ 4437618 w 6434721"/>
                <a:gd name="connsiteY5" fmla="*/ 3678070 h 4703369"/>
                <a:gd name="connsiteX6" fmla="*/ 4172575 w 6434721"/>
                <a:gd name="connsiteY6" fmla="*/ 3731078 h 4703369"/>
                <a:gd name="connsiteX7" fmla="*/ 713757 w 6434721"/>
                <a:gd name="connsiteY7" fmla="*/ 3015462 h 4703369"/>
                <a:gd name="connsiteX8" fmla="*/ 2622069 w 6434721"/>
                <a:gd name="connsiteY8" fmla="*/ 2829931 h 4703369"/>
                <a:gd name="connsiteX0" fmla="*/ 2622069 w 6381662"/>
                <a:gd name="connsiteY0" fmla="*/ 2829931 h 4703369"/>
                <a:gd name="connsiteX1" fmla="*/ 3390696 w 6381662"/>
                <a:gd name="connsiteY1" fmla="*/ 3041964 h 4703369"/>
                <a:gd name="connsiteX2" fmla="*/ 5855600 w 6381662"/>
                <a:gd name="connsiteY2" fmla="*/ 3147983 h 4703369"/>
                <a:gd name="connsiteX3" fmla="*/ 6372435 w 6381662"/>
                <a:gd name="connsiteY3" fmla="*/ 3293756 h 4703369"/>
                <a:gd name="connsiteX4" fmla="*/ 4689410 w 6381662"/>
                <a:gd name="connsiteY4" fmla="*/ 3784086 h 4703369"/>
                <a:gd name="connsiteX5" fmla="*/ 4437618 w 6381662"/>
                <a:gd name="connsiteY5" fmla="*/ 3678070 h 4703369"/>
                <a:gd name="connsiteX6" fmla="*/ 4172575 w 6381662"/>
                <a:gd name="connsiteY6" fmla="*/ 3731078 h 4703369"/>
                <a:gd name="connsiteX7" fmla="*/ 713757 w 6381662"/>
                <a:gd name="connsiteY7" fmla="*/ 3015462 h 4703369"/>
                <a:gd name="connsiteX8" fmla="*/ 2622069 w 6381662"/>
                <a:gd name="connsiteY8" fmla="*/ 2829931 h 4703369"/>
                <a:gd name="connsiteX0" fmla="*/ 2622069 w 7008621"/>
                <a:gd name="connsiteY0" fmla="*/ 2829931 h 4703369"/>
                <a:gd name="connsiteX1" fmla="*/ 3390696 w 7008621"/>
                <a:gd name="connsiteY1" fmla="*/ 3041964 h 4703369"/>
                <a:gd name="connsiteX2" fmla="*/ 5855600 w 7008621"/>
                <a:gd name="connsiteY2" fmla="*/ 3147983 h 4703369"/>
                <a:gd name="connsiteX3" fmla="*/ 6372435 w 7008621"/>
                <a:gd name="connsiteY3" fmla="*/ 3293756 h 4703369"/>
                <a:gd name="connsiteX4" fmla="*/ 4689410 w 7008621"/>
                <a:gd name="connsiteY4" fmla="*/ 3784086 h 4703369"/>
                <a:gd name="connsiteX5" fmla="*/ 4437618 w 7008621"/>
                <a:gd name="connsiteY5" fmla="*/ 3678070 h 4703369"/>
                <a:gd name="connsiteX6" fmla="*/ 4172575 w 7008621"/>
                <a:gd name="connsiteY6" fmla="*/ 3731078 h 4703369"/>
                <a:gd name="connsiteX7" fmla="*/ 713757 w 7008621"/>
                <a:gd name="connsiteY7" fmla="*/ 3015462 h 4703369"/>
                <a:gd name="connsiteX8" fmla="*/ 2622069 w 7008621"/>
                <a:gd name="connsiteY8" fmla="*/ 2829931 h 4703369"/>
                <a:gd name="connsiteX0" fmla="*/ 2622069 w 8092178"/>
                <a:gd name="connsiteY0" fmla="*/ 2829931 h 4703369"/>
                <a:gd name="connsiteX1" fmla="*/ 3390696 w 8092178"/>
                <a:gd name="connsiteY1" fmla="*/ 3041964 h 4703369"/>
                <a:gd name="connsiteX2" fmla="*/ 5855600 w 8092178"/>
                <a:gd name="connsiteY2" fmla="*/ 3147983 h 4703369"/>
                <a:gd name="connsiteX3" fmla="*/ 6372435 w 8092178"/>
                <a:gd name="connsiteY3" fmla="*/ 3293756 h 4703369"/>
                <a:gd name="connsiteX4" fmla="*/ 4689410 w 8092178"/>
                <a:gd name="connsiteY4" fmla="*/ 3784086 h 4703369"/>
                <a:gd name="connsiteX5" fmla="*/ 4437618 w 8092178"/>
                <a:gd name="connsiteY5" fmla="*/ 3678070 h 4703369"/>
                <a:gd name="connsiteX6" fmla="*/ 4172575 w 8092178"/>
                <a:gd name="connsiteY6" fmla="*/ 3731078 h 4703369"/>
                <a:gd name="connsiteX7" fmla="*/ 713757 w 8092178"/>
                <a:gd name="connsiteY7" fmla="*/ 3015462 h 4703369"/>
                <a:gd name="connsiteX8" fmla="*/ 2622069 w 8092178"/>
                <a:gd name="connsiteY8" fmla="*/ 2829931 h 4703369"/>
                <a:gd name="connsiteX0" fmla="*/ 2622069 w 6381662"/>
                <a:gd name="connsiteY0" fmla="*/ 2829931 h 5033731"/>
                <a:gd name="connsiteX1" fmla="*/ 3390696 w 6381662"/>
                <a:gd name="connsiteY1" fmla="*/ 3041964 h 5033731"/>
                <a:gd name="connsiteX2" fmla="*/ 5855600 w 6381662"/>
                <a:gd name="connsiteY2" fmla="*/ 3147983 h 5033731"/>
                <a:gd name="connsiteX3" fmla="*/ 6372435 w 6381662"/>
                <a:gd name="connsiteY3" fmla="*/ 3293756 h 5033731"/>
                <a:gd name="connsiteX4" fmla="*/ 6014625 w 6381662"/>
                <a:gd name="connsiteY4" fmla="*/ 5029790 h 5033731"/>
                <a:gd name="connsiteX5" fmla="*/ 4689410 w 6381662"/>
                <a:gd name="connsiteY5" fmla="*/ 3784086 h 5033731"/>
                <a:gd name="connsiteX6" fmla="*/ 4437618 w 6381662"/>
                <a:gd name="connsiteY6" fmla="*/ 3678070 h 5033731"/>
                <a:gd name="connsiteX7" fmla="*/ 4172575 w 6381662"/>
                <a:gd name="connsiteY7" fmla="*/ 3731078 h 5033731"/>
                <a:gd name="connsiteX8" fmla="*/ 713757 w 6381662"/>
                <a:gd name="connsiteY8" fmla="*/ 3015462 h 5033731"/>
                <a:gd name="connsiteX9" fmla="*/ 2622069 w 6381662"/>
                <a:gd name="connsiteY9" fmla="*/ 2829931 h 5033731"/>
                <a:gd name="connsiteX0" fmla="*/ 2622069 w 7533810"/>
                <a:gd name="connsiteY0" fmla="*/ 2829931 h 5033731"/>
                <a:gd name="connsiteX1" fmla="*/ 3390696 w 7533810"/>
                <a:gd name="connsiteY1" fmla="*/ 3041964 h 5033731"/>
                <a:gd name="connsiteX2" fmla="*/ 5855600 w 7533810"/>
                <a:gd name="connsiteY2" fmla="*/ 3147983 h 5033731"/>
                <a:gd name="connsiteX3" fmla="*/ 6372435 w 7533810"/>
                <a:gd name="connsiteY3" fmla="*/ 3293756 h 5033731"/>
                <a:gd name="connsiteX4" fmla="*/ 6014625 w 7533810"/>
                <a:gd name="connsiteY4" fmla="*/ 5029790 h 5033731"/>
                <a:gd name="connsiteX5" fmla="*/ 4689410 w 7533810"/>
                <a:gd name="connsiteY5" fmla="*/ 3784086 h 5033731"/>
                <a:gd name="connsiteX6" fmla="*/ 4437618 w 7533810"/>
                <a:gd name="connsiteY6" fmla="*/ 3678070 h 5033731"/>
                <a:gd name="connsiteX7" fmla="*/ 4172575 w 7533810"/>
                <a:gd name="connsiteY7" fmla="*/ 3731078 h 5033731"/>
                <a:gd name="connsiteX8" fmla="*/ 713757 w 7533810"/>
                <a:gd name="connsiteY8" fmla="*/ 3015462 h 5033731"/>
                <a:gd name="connsiteX9" fmla="*/ 2622069 w 7533810"/>
                <a:gd name="connsiteY9" fmla="*/ 2829931 h 5033731"/>
                <a:gd name="connsiteX0" fmla="*/ 2622069 w 7943365"/>
                <a:gd name="connsiteY0" fmla="*/ 2829931 h 5033731"/>
                <a:gd name="connsiteX1" fmla="*/ 3390696 w 7943365"/>
                <a:gd name="connsiteY1" fmla="*/ 3041964 h 5033731"/>
                <a:gd name="connsiteX2" fmla="*/ 5855600 w 7943365"/>
                <a:gd name="connsiteY2" fmla="*/ 3147983 h 5033731"/>
                <a:gd name="connsiteX3" fmla="*/ 6372435 w 7943365"/>
                <a:gd name="connsiteY3" fmla="*/ 3293756 h 5033731"/>
                <a:gd name="connsiteX4" fmla="*/ 6014625 w 7943365"/>
                <a:gd name="connsiteY4" fmla="*/ 5029790 h 5033731"/>
                <a:gd name="connsiteX5" fmla="*/ 4689410 w 7943365"/>
                <a:gd name="connsiteY5" fmla="*/ 3784086 h 5033731"/>
                <a:gd name="connsiteX6" fmla="*/ 4437618 w 7943365"/>
                <a:gd name="connsiteY6" fmla="*/ 3678070 h 5033731"/>
                <a:gd name="connsiteX7" fmla="*/ 4172575 w 7943365"/>
                <a:gd name="connsiteY7" fmla="*/ 3731078 h 5033731"/>
                <a:gd name="connsiteX8" fmla="*/ 713757 w 7943365"/>
                <a:gd name="connsiteY8" fmla="*/ 3015462 h 5033731"/>
                <a:gd name="connsiteX9" fmla="*/ 2622069 w 7943365"/>
                <a:gd name="connsiteY9" fmla="*/ 2829931 h 5033731"/>
                <a:gd name="connsiteX0" fmla="*/ 2622069 w 8085900"/>
                <a:gd name="connsiteY0" fmla="*/ 2829931 h 5033731"/>
                <a:gd name="connsiteX1" fmla="*/ 3390696 w 8085900"/>
                <a:gd name="connsiteY1" fmla="*/ 3041964 h 5033731"/>
                <a:gd name="connsiteX2" fmla="*/ 5855600 w 8085900"/>
                <a:gd name="connsiteY2" fmla="*/ 3147983 h 5033731"/>
                <a:gd name="connsiteX3" fmla="*/ 6372435 w 8085900"/>
                <a:gd name="connsiteY3" fmla="*/ 3293756 h 5033731"/>
                <a:gd name="connsiteX4" fmla="*/ 6014625 w 8085900"/>
                <a:gd name="connsiteY4" fmla="*/ 5029790 h 5033731"/>
                <a:gd name="connsiteX5" fmla="*/ 4689410 w 8085900"/>
                <a:gd name="connsiteY5" fmla="*/ 3784086 h 5033731"/>
                <a:gd name="connsiteX6" fmla="*/ 4437618 w 8085900"/>
                <a:gd name="connsiteY6" fmla="*/ 3678070 h 5033731"/>
                <a:gd name="connsiteX7" fmla="*/ 4172575 w 8085900"/>
                <a:gd name="connsiteY7" fmla="*/ 3731078 h 5033731"/>
                <a:gd name="connsiteX8" fmla="*/ 713757 w 8085900"/>
                <a:gd name="connsiteY8" fmla="*/ 3015462 h 5033731"/>
                <a:gd name="connsiteX9" fmla="*/ 2622069 w 8085900"/>
                <a:gd name="connsiteY9" fmla="*/ 2829931 h 5033731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8046"/>
                <a:gd name="connsiteX1" fmla="*/ 3390696 w 8085900"/>
                <a:gd name="connsiteY1" fmla="*/ 3041964 h 5038046"/>
                <a:gd name="connsiteX2" fmla="*/ 5855600 w 8085900"/>
                <a:gd name="connsiteY2" fmla="*/ 3147983 h 5038046"/>
                <a:gd name="connsiteX3" fmla="*/ 6372435 w 8085900"/>
                <a:gd name="connsiteY3" fmla="*/ 3293756 h 5038046"/>
                <a:gd name="connsiteX4" fmla="*/ 6014625 w 8085900"/>
                <a:gd name="connsiteY4" fmla="*/ 5029790 h 5038046"/>
                <a:gd name="connsiteX5" fmla="*/ 4644960 w 8085900"/>
                <a:gd name="connsiteY5" fmla="*/ 3815836 h 5038046"/>
                <a:gd name="connsiteX6" fmla="*/ 4437618 w 8085900"/>
                <a:gd name="connsiteY6" fmla="*/ 3678070 h 5038046"/>
                <a:gd name="connsiteX7" fmla="*/ 4172575 w 8085900"/>
                <a:gd name="connsiteY7" fmla="*/ 3731078 h 5038046"/>
                <a:gd name="connsiteX8" fmla="*/ 713757 w 8085900"/>
                <a:gd name="connsiteY8" fmla="*/ 3015462 h 5038046"/>
                <a:gd name="connsiteX9" fmla="*/ 2622069 w 8085900"/>
                <a:gd name="connsiteY9" fmla="*/ 2829931 h 5038046"/>
                <a:gd name="connsiteX0" fmla="*/ 2622069 w 8085900"/>
                <a:gd name="connsiteY0" fmla="*/ 2829931 h 5038046"/>
                <a:gd name="connsiteX1" fmla="*/ 3390696 w 8085900"/>
                <a:gd name="connsiteY1" fmla="*/ 3041964 h 5038046"/>
                <a:gd name="connsiteX2" fmla="*/ 5855600 w 8085900"/>
                <a:gd name="connsiteY2" fmla="*/ 3147983 h 5038046"/>
                <a:gd name="connsiteX3" fmla="*/ 6372435 w 8085900"/>
                <a:gd name="connsiteY3" fmla="*/ 3293756 h 5038046"/>
                <a:gd name="connsiteX4" fmla="*/ 6014625 w 8085900"/>
                <a:gd name="connsiteY4" fmla="*/ 5029790 h 5038046"/>
                <a:gd name="connsiteX5" fmla="*/ 4644960 w 8085900"/>
                <a:gd name="connsiteY5" fmla="*/ 3815836 h 5038046"/>
                <a:gd name="connsiteX6" fmla="*/ 4437618 w 8085900"/>
                <a:gd name="connsiteY6" fmla="*/ 3678070 h 5038046"/>
                <a:gd name="connsiteX7" fmla="*/ 4172575 w 8085900"/>
                <a:gd name="connsiteY7" fmla="*/ 3731078 h 5038046"/>
                <a:gd name="connsiteX8" fmla="*/ 713757 w 8085900"/>
                <a:gd name="connsiteY8" fmla="*/ 3015462 h 5038046"/>
                <a:gd name="connsiteX9" fmla="*/ 2622069 w 8085900"/>
                <a:gd name="connsiteY9" fmla="*/ 2829931 h 5038046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437618 w 8085900"/>
                <a:gd name="connsiteY6" fmla="*/ 3678070 h 5047619"/>
                <a:gd name="connsiteX7" fmla="*/ 4172575 w 8085900"/>
                <a:gd name="connsiteY7" fmla="*/ 3731078 h 5047619"/>
                <a:gd name="connsiteX8" fmla="*/ 713757 w 8085900"/>
                <a:gd name="connsiteY8" fmla="*/ 3015462 h 5047619"/>
                <a:gd name="connsiteX9" fmla="*/ 2622069 w 8085900"/>
                <a:gd name="connsiteY9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437618 w 8085900"/>
                <a:gd name="connsiteY6" fmla="*/ 3678070 h 5047619"/>
                <a:gd name="connsiteX7" fmla="*/ 4172575 w 8085900"/>
                <a:gd name="connsiteY7" fmla="*/ 3731078 h 5047619"/>
                <a:gd name="connsiteX8" fmla="*/ 713757 w 8085900"/>
                <a:gd name="connsiteY8" fmla="*/ 3015462 h 5047619"/>
                <a:gd name="connsiteX9" fmla="*/ 2622069 w 8085900"/>
                <a:gd name="connsiteY9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437618 w 8085900"/>
                <a:gd name="connsiteY6" fmla="*/ 3678070 h 5047619"/>
                <a:gd name="connsiteX7" fmla="*/ 4172575 w 8085900"/>
                <a:gd name="connsiteY7" fmla="*/ 3731078 h 5047619"/>
                <a:gd name="connsiteX8" fmla="*/ 713757 w 8085900"/>
                <a:gd name="connsiteY8" fmla="*/ 3015462 h 5047619"/>
                <a:gd name="connsiteX9" fmla="*/ 2622069 w 8085900"/>
                <a:gd name="connsiteY9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437618 w 8085900"/>
                <a:gd name="connsiteY6" fmla="*/ 3678070 h 5047619"/>
                <a:gd name="connsiteX7" fmla="*/ 4172575 w 8085900"/>
                <a:gd name="connsiteY7" fmla="*/ 3731078 h 5047619"/>
                <a:gd name="connsiteX8" fmla="*/ 713757 w 8085900"/>
                <a:gd name="connsiteY8" fmla="*/ 3015462 h 5047619"/>
                <a:gd name="connsiteX9" fmla="*/ 2622069 w 8085900"/>
                <a:gd name="connsiteY9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437618 w 8085900"/>
                <a:gd name="connsiteY6" fmla="*/ 3678070 h 5047619"/>
                <a:gd name="connsiteX7" fmla="*/ 4172575 w 8085900"/>
                <a:gd name="connsiteY7" fmla="*/ 3731078 h 5047619"/>
                <a:gd name="connsiteX8" fmla="*/ 713757 w 8085900"/>
                <a:gd name="connsiteY8" fmla="*/ 3015462 h 5047619"/>
                <a:gd name="connsiteX9" fmla="*/ 2622069 w 8085900"/>
                <a:gd name="connsiteY9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437618 w 8085900"/>
                <a:gd name="connsiteY6" fmla="*/ 3678070 h 5047619"/>
                <a:gd name="connsiteX7" fmla="*/ 4172575 w 8085900"/>
                <a:gd name="connsiteY7" fmla="*/ 3731078 h 5047619"/>
                <a:gd name="connsiteX8" fmla="*/ 713757 w 8085900"/>
                <a:gd name="connsiteY8" fmla="*/ 3015462 h 5047619"/>
                <a:gd name="connsiteX9" fmla="*/ 2622069 w 8085900"/>
                <a:gd name="connsiteY9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437618 w 8085900"/>
                <a:gd name="connsiteY6" fmla="*/ 3678070 h 5047619"/>
                <a:gd name="connsiteX7" fmla="*/ 4172575 w 8085900"/>
                <a:gd name="connsiteY7" fmla="*/ 3731078 h 5047619"/>
                <a:gd name="connsiteX8" fmla="*/ 713757 w 8085900"/>
                <a:gd name="connsiteY8" fmla="*/ 3015462 h 5047619"/>
                <a:gd name="connsiteX9" fmla="*/ 2622069 w 8085900"/>
                <a:gd name="connsiteY9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172575 w 8085900"/>
                <a:gd name="connsiteY6" fmla="*/ 3731078 h 5047619"/>
                <a:gd name="connsiteX7" fmla="*/ 713757 w 8085900"/>
                <a:gd name="connsiteY7" fmla="*/ 3015462 h 5047619"/>
                <a:gd name="connsiteX8" fmla="*/ 2622069 w 8085900"/>
                <a:gd name="connsiteY8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172575 w 8085900"/>
                <a:gd name="connsiteY6" fmla="*/ 3731078 h 5047619"/>
                <a:gd name="connsiteX7" fmla="*/ 713757 w 8085900"/>
                <a:gd name="connsiteY7" fmla="*/ 3015462 h 5047619"/>
                <a:gd name="connsiteX8" fmla="*/ 2622069 w 8085900"/>
                <a:gd name="connsiteY8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172575 w 8085900"/>
                <a:gd name="connsiteY6" fmla="*/ 3731078 h 5047619"/>
                <a:gd name="connsiteX7" fmla="*/ 713757 w 8085900"/>
                <a:gd name="connsiteY7" fmla="*/ 3015462 h 5047619"/>
                <a:gd name="connsiteX8" fmla="*/ 2622069 w 8085900"/>
                <a:gd name="connsiteY8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172575 w 8085900"/>
                <a:gd name="connsiteY6" fmla="*/ 3731078 h 5047619"/>
                <a:gd name="connsiteX7" fmla="*/ 713757 w 8085900"/>
                <a:gd name="connsiteY7" fmla="*/ 3015462 h 5047619"/>
                <a:gd name="connsiteX8" fmla="*/ 2622069 w 8085900"/>
                <a:gd name="connsiteY8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172575 w 8085900"/>
                <a:gd name="connsiteY6" fmla="*/ 3731078 h 5047619"/>
                <a:gd name="connsiteX7" fmla="*/ 713757 w 8085900"/>
                <a:gd name="connsiteY7" fmla="*/ 3015462 h 5047619"/>
                <a:gd name="connsiteX8" fmla="*/ 2622069 w 8085900"/>
                <a:gd name="connsiteY8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172575 w 8085900"/>
                <a:gd name="connsiteY6" fmla="*/ 3731078 h 5047619"/>
                <a:gd name="connsiteX7" fmla="*/ 713757 w 8085900"/>
                <a:gd name="connsiteY7" fmla="*/ 3015462 h 5047619"/>
                <a:gd name="connsiteX8" fmla="*/ 2622069 w 8085900"/>
                <a:gd name="connsiteY8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172575 w 8085900"/>
                <a:gd name="connsiteY6" fmla="*/ 3731078 h 5047619"/>
                <a:gd name="connsiteX7" fmla="*/ 713757 w 8085900"/>
                <a:gd name="connsiteY7" fmla="*/ 3015462 h 5047619"/>
                <a:gd name="connsiteX8" fmla="*/ 2622069 w 8085900"/>
                <a:gd name="connsiteY8" fmla="*/ 2829931 h 5047619"/>
                <a:gd name="connsiteX0" fmla="*/ 3033517 w 8497348"/>
                <a:gd name="connsiteY0" fmla="*/ 2733327 h 4951015"/>
                <a:gd name="connsiteX1" fmla="*/ 3802144 w 8497348"/>
                <a:gd name="connsiteY1" fmla="*/ 2945360 h 4951015"/>
                <a:gd name="connsiteX2" fmla="*/ 6267048 w 8497348"/>
                <a:gd name="connsiteY2" fmla="*/ 3051379 h 4951015"/>
                <a:gd name="connsiteX3" fmla="*/ 6783883 w 8497348"/>
                <a:gd name="connsiteY3" fmla="*/ 3197152 h 4951015"/>
                <a:gd name="connsiteX4" fmla="*/ 6426073 w 8497348"/>
                <a:gd name="connsiteY4" fmla="*/ 4933186 h 4951015"/>
                <a:gd name="connsiteX5" fmla="*/ 5056408 w 8497348"/>
                <a:gd name="connsiteY5" fmla="*/ 3719232 h 4951015"/>
                <a:gd name="connsiteX6" fmla="*/ 4584023 w 8497348"/>
                <a:gd name="connsiteY6" fmla="*/ 3634474 h 4951015"/>
                <a:gd name="connsiteX7" fmla="*/ 1125205 w 8497348"/>
                <a:gd name="connsiteY7" fmla="*/ 2918858 h 4951015"/>
                <a:gd name="connsiteX8" fmla="*/ 3033517 w 8497348"/>
                <a:gd name="connsiteY8" fmla="*/ 2733327 h 4951015"/>
                <a:gd name="connsiteX0" fmla="*/ 2901913 w 8365744"/>
                <a:gd name="connsiteY0" fmla="*/ 3137274 h 5354962"/>
                <a:gd name="connsiteX1" fmla="*/ 3670540 w 8365744"/>
                <a:gd name="connsiteY1" fmla="*/ 3349307 h 5354962"/>
                <a:gd name="connsiteX2" fmla="*/ 6135444 w 8365744"/>
                <a:gd name="connsiteY2" fmla="*/ 3455326 h 5354962"/>
                <a:gd name="connsiteX3" fmla="*/ 6652279 w 8365744"/>
                <a:gd name="connsiteY3" fmla="*/ 3601099 h 5354962"/>
                <a:gd name="connsiteX4" fmla="*/ 6294469 w 8365744"/>
                <a:gd name="connsiteY4" fmla="*/ 5337133 h 5354962"/>
                <a:gd name="connsiteX5" fmla="*/ 4924804 w 8365744"/>
                <a:gd name="connsiteY5" fmla="*/ 4123179 h 5354962"/>
                <a:gd name="connsiteX6" fmla="*/ 4452419 w 8365744"/>
                <a:gd name="connsiteY6" fmla="*/ 4038421 h 5354962"/>
                <a:gd name="connsiteX7" fmla="*/ 993601 w 8365744"/>
                <a:gd name="connsiteY7" fmla="*/ 3322805 h 5354962"/>
                <a:gd name="connsiteX8" fmla="*/ 2901913 w 8365744"/>
                <a:gd name="connsiteY8" fmla="*/ 3137274 h 535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5744" h="5354962">
                  <a:moveTo>
                    <a:pt x="2901913" y="3137274"/>
                  </a:moveTo>
                  <a:cubicBezTo>
                    <a:pt x="2920687" y="3348756"/>
                    <a:pt x="3192909" y="3697452"/>
                    <a:pt x="3670540" y="3349307"/>
                  </a:cubicBezTo>
                  <a:cubicBezTo>
                    <a:pt x="3858832" y="2161030"/>
                    <a:pt x="5711374" y="955081"/>
                    <a:pt x="6135444" y="3455326"/>
                  </a:cubicBezTo>
                  <a:cubicBezTo>
                    <a:pt x="6270174" y="3634231"/>
                    <a:pt x="6502088" y="3733621"/>
                    <a:pt x="6652279" y="3601099"/>
                  </a:cubicBezTo>
                  <a:cubicBezTo>
                    <a:pt x="8079097" y="780594"/>
                    <a:pt x="9821757" y="5189150"/>
                    <a:pt x="6294469" y="5337133"/>
                  </a:cubicBezTo>
                  <a:cubicBezTo>
                    <a:pt x="6013965" y="5418855"/>
                    <a:pt x="5214971" y="5253478"/>
                    <a:pt x="4924804" y="4123179"/>
                  </a:cubicBezTo>
                  <a:cubicBezTo>
                    <a:pt x="4770196" y="3881327"/>
                    <a:pt x="4586920" y="3930517"/>
                    <a:pt x="4452419" y="4038421"/>
                  </a:cubicBezTo>
                  <a:cubicBezTo>
                    <a:pt x="3180210" y="6048334"/>
                    <a:pt x="1028940" y="4504457"/>
                    <a:pt x="993601" y="3322805"/>
                  </a:cubicBezTo>
                  <a:cubicBezTo>
                    <a:pt x="-2580068" y="926"/>
                    <a:pt x="4779304" y="-2015296"/>
                    <a:pt x="2901913" y="3137274"/>
                  </a:cubicBez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B5DBEA4-604F-7DE1-E8C7-7A54EFE558A5}"/>
                </a:ext>
              </a:extLst>
            </p:cNvPr>
            <p:cNvSpPr/>
            <p:nvPr/>
          </p:nvSpPr>
          <p:spPr>
            <a:xfrm>
              <a:off x="8547100" y="3529083"/>
              <a:ext cx="1330325" cy="1147692"/>
            </a:xfrm>
            <a:custGeom>
              <a:avLst/>
              <a:gdLst>
                <a:gd name="connsiteX0" fmla="*/ 0 w 1338470"/>
                <a:gd name="connsiteY0" fmla="*/ 0 h 1139687"/>
                <a:gd name="connsiteX1" fmla="*/ 145774 w 1338470"/>
                <a:gd name="connsiteY1" fmla="*/ 543339 h 1139687"/>
                <a:gd name="connsiteX2" fmla="*/ 821635 w 1338470"/>
                <a:gd name="connsiteY2" fmla="*/ 1033669 h 1139687"/>
                <a:gd name="connsiteX3" fmla="*/ 1338470 w 1338470"/>
                <a:gd name="connsiteY3" fmla="*/ 1139687 h 1139687"/>
                <a:gd name="connsiteX4" fmla="*/ 1338470 w 1338470"/>
                <a:gd name="connsiteY4" fmla="*/ 1139687 h 1139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8470" h="1139687">
                  <a:moveTo>
                    <a:pt x="0" y="0"/>
                  </a:moveTo>
                  <a:cubicBezTo>
                    <a:pt x="4417" y="185530"/>
                    <a:pt x="8835" y="371061"/>
                    <a:pt x="145774" y="543339"/>
                  </a:cubicBezTo>
                  <a:cubicBezTo>
                    <a:pt x="282713" y="715617"/>
                    <a:pt x="622852" y="934278"/>
                    <a:pt x="821635" y="1033669"/>
                  </a:cubicBezTo>
                  <a:cubicBezTo>
                    <a:pt x="1020418" y="1133060"/>
                    <a:pt x="1338470" y="1139687"/>
                    <a:pt x="1338470" y="1139687"/>
                  </a:cubicBezTo>
                  <a:lnTo>
                    <a:pt x="1338470" y="1139687"/>
                  </a:lnTo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2072A18-9948-DC01-8A4B-693732DD1ED3}"/>
                </a:ext>
              </a:extLst>
            </p:cNvPr>
            <p:cNvSpPr/>
            <p:nvPr/>
          </p:nvSpPr>
          <p:spPr>
            <a:xfrm>
              <a:off x="7854324" y="3752849"/>
              <a:ext cx="340352" cy="1693793"/>
            </a:xfrm>
            <a:custGeom>
              <a:avLst/>
              <a:gdLst>
                <a:gd name="connsiteX0" fmla="*/ 348773 w 348773"/>
                <a:gd name="connsiteY0" fmla="*/ 0 h 1709530"/>
                <a:gd name="connsiteX1" fmla="*/ 30720 w 348773"/>
                <a:gd name="connsiteY1" fmla="*/ 516835 h 1709530"/>
                <a:gd name="connsiteX2" fmla="*/ 43973 w 348773"/>
                <a:gd name="connsiteY2" fmla="*/ 1205948 h 1709530"/>
                <a:gd name="connsiteX3" fmla="*/ 309016 w 348773"/>
                <a:gd name="connsiteY3" fmla="*/ 1709530 h 1709530"/>
                <a:gd name="connsiteX4" fmla="*/ 309016 w 348773"/>
                <a:gd name="connsiteY4" fmla="*/ 1709530 h 1709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773" h="1709530">
                  <a:moveTo>
                    <a:pt x="348773" y="0"/>
                  </a:moveTo>
                  <a:cubicBezTo>
                    <a:pt x="215146" y="157922"/>
                    <a:pt x="81520" y="315844"/>
                    <a:pt x="30720" y="516835"/>
                  </a:cubicBezTo>
                  <a:cubicBezTo>
                    <a:pt x="-20080" y="717826"/>
                    <a:pt x="-2410" y="1007166"/>
                    <a:pt x="43973" y="1205948"/>
                  </a:cubicBezTo>
                  <a:cubicBezTo>
                    <a:pt x="90356" y="1404730"/>
                    <a:pt x="309016" y="1709530"/>
                    <a:pt x="309016" y="1709530"/>
                  </a:cubicBezTo>
                  <a:lnTo>
                    <a:pt x="309016" y="1709530"/>
                  </a:lnTo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29D11F3-3935-6046-4EC6-59EB859B7338}"/>
                </a:ext>
              </a:extLst>
            </p:cNvPr>
            <p:cNvSpPr/>
            <p:nvPr/>
          </p:nvSpPr>
          <p:spPr>
            <a:xfrm>
              <a:off x="6914479" y="3564835"/>
              <a:ext cx="1032545" cy="1175440"/>
            </a:xfrm>
            <a:custGeom>
              <a:avLst/>
              <a:gdLst>
                <a:gd name="connsiteX0" fmla="*/ 1007166 w 1007166"/>
                <a:gd name="connsiteY0" fmla="*/ 0 h 1166191"/>
                <a:gd name="connsiteX1" fmla="*/ 397566 w 1007166"/>
                <a:gd name="connsiteY1" fmla="*/ 291548 h 1166191"/>
                <a:gd name="connsiteX2" fmla="*/ 0 w 1007166"/>
                <a:gd name="connsiteY2" fmla="*/ 1166191 h 1166191"/>
                <a:gd name="connsiteX3" fmla="*/ 0 w 1007166"/>
                <a:gd name="connsiteY3" fmla="*/ 1166191 h 1166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7166" h="1166191">
                  <a:moveTo>
                    <a:pt x="1007166" y="0"/>
                  </a:moveTo>
                  <a:cubicBezTo>
                    <a:pt x="786296" y="48591"/>
                    <a:pt x="565427" y="97183"/>
                    <a:pt x="397566" y="291548"/>
                  </a:cubicBezTo>
                  <a:cubicBezTo>
                    <a:pt x="229705" y="485913"/>
                    <a:pt x="0" y="1166191"/>
                    <a:pt x="0" y="1166191"/>
                  </a:cubicBezTo>
                  <a:lnTo>
                    <a:pt x="0" y="1166191"/>
                  </a:lnTo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D72F926-1EC9-DAE0-0176-29048E938927}"/>
                </a:ext>
              </a:extLst>
            </p:cNvPr>
            <p:cNvSpPr/>
            <p:nvPr/>
          </p:nvSpPr>
          <p:spPr>
            <a:xfrm>
              <a:off x="6007101" y="2495550"/>
              <a:ext cx="447690" cy="1572867"/>
            </a:xfrm>
            <a:custGeom>
              <a:avLst/>
              <a:gdLst>
                <a:gd name="connsiteX0" fmla="*/ 0 w 411799"/>
                <a:gd name="connsiteY0" fmla="*/ 0 h 1563756"/>
                <a:gd name="connsiteX1" fmla="*/ 198783 w 411799"/>
                <a:gd name="connsiteY1" fmla="*/ 291548 h 1563756"/>
                <a:gd name="connsiteX2" fmla="*/ 384313 w 411799"/>
                <a:gd name="connsiteY2" fmla="*/ 1099930 h 1563756"/>
                <a:gd name="connsiteX3" fmla="*/ 410818 w 411799"/>
                <a:gd name="connsiteY3" fmla="*/ 1563756 h 1563756"/>
                <a:gd name="connsiteX4" fmla="*/ 410818 w 411799"/>
                <a:gd name="connsiteY4" fmla="*/ 1563756 h 15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799" h="1563756">
                  <a:moveTo>
                    <a:pt x="0" y="0"/>
                  </a:moveTo>
                  <a:cubicBezTo>
                    <a:pt x="67365" y="54113"/>
                    <a:pt x="134731" y="108227"/>
                    <a:pt x="198783" y="291548"/>
                  </a:cubicBezTo>
                  <a:cubicBezTo>
                    <a:pt x="262835" y="474869"/>
                    <a:pt x="348974" y="887895"/>
                    <a:pt x="384313" y="1099930"/>
                  </a:cubicBezTo>
                  <a:cubicBezTo>
                    <a:pt x="419652" y="1311965"/>
                    <a:pt x="410818" y="1563756"/>
                    <a:pt x="410818" y="1563756"/>
                  </a:cubicBezTo>
                  <a:lnTo>
                    <a:pt x="410818" y="1563756"/>
                  </a:lnTo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C99ABB0-78C7-D4CD-E955-E35103D5E618}"/>
                </a:ext>
              </a:extLst>
            </p:cNvPr>
            <p:cNvSpPr/>
            <p:nvPr/>
          </p:nvSpPr>
          <p:spPr>
            <a:xfrm>
              <a:off x="5470973" y="3439871"/>
              <a:ext cx="691288" cy="840581"/>
            </a:xfrm>
            <a:custGeom>
              <a:avLst/>
              <a:gdLst>
                <a:gd name="connsiteX0" fmla="*/ 0 w 636104"/>
                <a:gd name="connsiteY0" fmla="*/ 0 h 848139"/>
                <a:gd name="connsiteX1" fmla="*/ 437321 w 636104"/>
                <a:gd name="connsiteY1" fmla="*/ 357809 h 848139"/>
                <a:gd name="connsiteX2" fmla="*/ 636104 w 636104"/>
                <a:gd name="connsiteY2" fmla="*/ 848139 h 848139"/>
                <a:gd name="connsiteX3" fmla="*/ 636104 w 636104"/>
                <a:gd name="connsiteY3" fmla="*/ 848139 h 84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6104" h="848139">
                  <a:moveTo>
                    <a:pt x="0" y="0"/>
                  </a:moveTo>
                  <a:cubicBezTo>
                    <a:pt x="165652" y="108226"/>
                    <a:pt x="331304" y="216453"/>
                    <a:pt x="437321" y="357809"/>
                  </a:cubicBezTo>
                  <a:cubicBezTo>
                    <a:pt x="543338" y="499165"/>
                    <a:pt x="636104" y="848139"/>
                    <a:pt x="636104" y="848139"/>
                  </a:cubicBezTo>
                  <a:lnTo>
                    <a:pt x="636104" y="848139"/>
                  </a:lnTo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7A6658A-D110-CFD0-E051-DE334D180D9E}"/>
                </a:ext>
              </a:extLst>
            </p:cNvPr>
            <p:cNvSpPr/>
            <p:nvPr/>
          </p:nvSpPr>
          <p:spPr>
            <a:xfrm>
              <a:off x="4821617" y="3594100"/>
              <a:ext cx="403241" cy="1523999"/>
            </a:xfrm>
            <a:custGeom>
              <a:avLst/>
              <a:gdLst>
                <a:gd name="connsiteX0" fmla="*/ 331304 w 378538"/>
                <a:gd name="connsiteY0" fmla="*/ 0 h 1524000"/>
                <a:gd name="connsiteX1" fmla="*/ 371061 w 378538"/>
                <a:gd name="connsiteY1" fmla="*/ 609600 h 1524000"/>
                <a:gd name="connsiteX2" fmla="*/ 198782 w 378538"/>
                <a:gd name="connsiteY2" fmla="*/ 1298713 h 1524000"/>
                <a:gd name="connsiteX3" fmla="*/ 0 w 378538"/>
                <a:gd name="connsiteY3" fmla="*/ 1524000 h 1524000"/>
                <a:gd name="connsiteX4" fmla="*/ 0 w 378538"/>
                <a:gd name="connsiteY4" fmla="*/ 152400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8538" h="1524000">
                  <a:moveTo>
                    <a:pt x="331304" y="0"/>
                  </a:moveTo>
                  <a:cubicBezTo>
                    <a:pt x="362226" y="196574"/>
                    <a:pt x="393148" y="393148"/>
                    <a:pt x="371061" y="609600"/>
                  </a:cubicBezTo>
                  <a:cubicBezTo>
                    <a:pt x="348974" y="826052"/>
                    <a:pt x="260625" y="1146313"/>
                    <a:pt x="198782" y="1298713"/>
                  </a:cubicBezTo>
                  <a:cubicBezTo>
                    <a:pt x="136939" y="1451113"/>
                    <a:pt x="0" y="1524000"/>
                    <a:pt x="0" y="1524000"/>
                  </a:cubicBezTo>
                  <a:lnTo>
                    <a:pt x="0" y="1524000"/>
                  </a:lnTo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95017F6-61AC-ECC3-3411-1C067116C4D1}"/>
                </a:ext>
              </a:extLst>
            </p:cNvPr>
            <p:cNvSpPr/>
            <p:nvPr/>
          </p:nvSpPr>
          <p:spPr>
            <a:xfrm>
              <a:off x="3505716" y="3491729"/>
              <a:ext cx="1315902" cy="1158038"/>
            </a:xfrm>
            <a:custGeom>
              <a:avLst/>
              <a:gdLst>
                <a:gd name="connsiteX0" fmla="*/ 1311965 w 1311965"/>
                <a:gd name="connsiteY0" fmla="*/ 0 h 1219200"/>
                <a:gd name="connsiteX1" fmla="*/ 1033670 w 1311965"/>
                <a:gd name="connsiteY1" fmla="*/ 516835 h 1219200"/>
                <a:gd name="connsiteX2" fmla="*/ 0 w 1311965"/>
                <a:gd name="connsiteY2" fmla="*/ 1219200 h 1219200"/>
                <a:gd name="connsiteX3" fmla="*/ 0 w 1311965"/>
                <a:gd name="connsiteY3" fmla="*/ 121920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1965" h="1219200">
                  <a:moveTo>
                    <a:pt x="1311965" y="0"/>
                  </a:moveTo>
                  <a:cubicBezTo>
                    <a:pt x="1282148" y="156817"/>
                    <a:pt x="1252331" y="313635"/>
                    <a:pt x="1033670" y="516835"/>
                  </a:cubicBezTo>
                  <a:cubicBezTo>
                    <a:pt x="815009" y="720035"/>
                    <a:pt x="0" y="1219200"/>
                    <a:pt x="0" y="1219200"/>
                  </a:cubicBezTo>
                  <a:lnTo>
                    <a:pt x="0" y="1219200"/>
                  </a:lnTo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BC48958-C71C-B5FD-A867-6790ABF4BFF8}"/>
                </a:ext>
              </a:extLst>
            </p:cNvPr>
            <p:cNvSpPr/>
            <p:nvPr/>
          </p:nvSpPr>
          <p:spPr>
            <a:xfrm>
              <a:off x="2779816" y="3267074"/>
              <a:ext cx="1938234" cy="172795"/>
            </a:xfrm>
            <a:custGeom>
              <a:avLst/>
              <a:gdLst>
                <a:gd name="connsiteX0" fmla="*/ 1977714 w 1977714"/>
                <a:gd name="connsiteY0" fmla="*/ 0 h 219593"/>
                <a:gd name="connsiteX1" fmla="*/ 1460880 w 1977714"/>
                <a:gd name="connsiteY1" fmla="*/ 198783 h 219593"/>
                <a:gd name="connsiteX2" fmla="*/ 201923 w 1977714"/>
                <a:gd name="connsiteY2" fmla="*/ 212035 h 219593"/>
                <a:gd name="connsiteX3" fmla="*/ 3141 w 1977714"/>
                <a:gd name="connsiteY3" fmla="*/ 185531 h 219593"/>
                <a:gd name="connsiteX4" fmla="*/ 3141 w 1977714"/>
                <a:gd name="connsiteY4" fmla="*/ 185531 h 219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7714" h="219593">
                  <a:moveTo>
                    <a:pt x="1977714" y="0"/>
                  </a:moveTo>
                  <a:cubicBezTo>
                    <a:pt x="1867279" y="81722"/>
                    <a:pt x="1756845" y="163444"/>
                    <a:pt x="1460880" y="198783"/>
                  </a:cubicBezTo>
                  <a:cubicBezTo>
                    <a:pt x="1164915" y="234122"/>
                    <a:pt x="444879" y="214244"/>
                    <a:pt x="201923" y="212035"/>
                  </a:cubicBezTo>
                  <a:cubicBezTo>
                    <a:pt x="-41033" y="209826"/>
                    <a:pt x="3141" y="185531"/>
                    <a:pt x="3141" y="185531"/>
                  </a:cubicBezTo>
                  <a:lnTo>
                    <a:pt x="3141" y="185531"/>
                  </a:lnTo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9CAB47D-CF7D-68A0-2A34-6200A71E1FE4}"/>
                </a:ext>
              </a:extLst>
            </p:cNvPr>
            <p:cNvGrpSpPr/>
            <p:nvPr/>
          </p:nvGrpSpPr>
          <p:grpSpPr>
            <a:xfrm>
              <a:off x="2312515" y="883016"/>
              <a:ext cx="2380191" cy="1325218"/>
              <a:chOff x="2312515" y="883016"/>
              <a:chExt cx="2380191" cy="1325218"/>
            </a:xfrm>
            <a:grpFill/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53BFF55-35C5-9574-F971-7BCB1C7A9411}"/>
                  </a:ext>
                </a:extLst>
              </p:cNvPr>
              <p:cNvSpPr/>
              <p:nvPr/>
            </p:nvSpPr>
            <p:spPr>
              <a:xfrm>
                <a:off x="3367488" y="883016"/>
                <a:ext cx="1325218" cy="1325218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05D3D2B2-94DB-4601-D6D9-E2428AD43F28}"/>
                  </a:ext>
                </a:extLst>
              </p:cNvPr>
              <p:cNvSpPr/>
              <p:nvPr/>
            </p:nvSpPr>
            <p:spPr>
              <a:xfrm>
                <a:off x="3699832" y="1195676"/>
                <a:ext cx="381879" cy="381879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F245B5D7-0DF7-3200-6A2E-FA8211ED0C57}"/>
                  </a:ext>
                </a:extLst>
              </p:cNvPr>
              <p:cNvSpPr/>
              <p:nvPr/>
            </p:nvSpPr>
            <p:spPr>
              <a:xfrm>
                <a:off x="4354168" y="1776617"/>
                <a:ext cx="145142" cy="145142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D6C290F2-8F62-54A8-421F-295CC9B1EF24}"/>
                  </a:ext>
                </a:extLst>
              </p:cNvPr>
              <p:cNvSpPr/>
              <p:nvPr/>
            </p:nvSpPr>
            <p:spPr>
              <a:xfrm>
                <a:off x="2312515" y="1382282"/>
                <a:ext cx="145142" cy="145142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74CF5335-5321-E65C-3B12-244317D97B1A}"/>
                </a:ext>
              </a:extLst>
            </p:cNvPr>
            <p:cNvGrpSpPr/>
            <p:nvPr/>
          </p:nvGrpSpPr>
          <p:grpSpPr>
            <a:xfrm>
              <a:off x="2382625" y="1655303"/>
              <a:ext cx="914400" cy="1324554"/>
              <a:chOff x="2382625" y="1655303"/>
              <a:chExt cx="914400" cy="1324554"/>
            </a:xfrm>
            <a:grpFill/>
          </p:grpSpPr>
          <p:sp>
            <p:nvSpPr>
              <p:cNvPr id="77" name="Arc 76">
                <a:extLst>
                  <a:ext uri="{FF2B5EF4-FFF2-40B4-BE49-F238E27FC236}">
                    <a16:creationId xmlns:a16="http://schemas.microsoft.com/office/drawing/2014/main" id="{ED4E28FB-E934-3DFA-5BD5-6EDB762D5F0F}"/>
                  </a:ext>
                </a:extLst>
              </p:cNvPr>
              <p:cNvSpPr/>
              <p:nvPr/>
            </p:nvSpPr>
            <p:spPr>
              <a:xfrm rot="8095297">
                <a:off x="2382625" y="1655303"/>
                <a:ext cx="914400" cy="914400"/>
              </a:xfrm>
              <a:prstGeom prst="arc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Arc 77">
                <a:extLst>
                  <a:ext uri="{FF2B5EF4-FFF2-40B4-BE49-F238E27FC236}">
                    <a16:creationId xmlns:a16="http://schemas.microsoft.com/office/drawing/2014/main" id="{C0E23D9F-69EC-7E39-E377-B0445D0F7FF4}"/>
                  </a:ext>
                </a:extLst>
              </p:cNvPr>
              <p:cNvSpPr/>
              <p:nvPr/>
            </p:nvSpPr>
            <p:spPr>
              <a:xfrm rot="21232908">
                <a:off x="2513777" y="2271108"/>
                <a:ext cx="708749" cy="708749"/>
              </a:xfrm>
              <a:prstGeom prst="arc">
                <a:avLst>
                  <a:gd name="adj1" fmla="val 19522552"/>
                  <a:gd name="adj2" fmla="val 20748649"/>
                </a:avLst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2" name="Arc 18">
              <a:extLst>
                <a:ext uri="{FF2B5EF4-FFF2-40B4-BE49-F238E27FC236}">
                  <a16:creationId xmlns:a16="http://schemas.microsoft.com/office/drawing/2014/main" id="{46A211B0-CFF1-4F48-7A80-E3E489CBF96B}"/>
                </a:ext>
              </a:extLst>
            </p:cNvPr>
            <p:cNvSpPr/>
            <p:nvPr/>
          </p:nvSpPr>
          <p:spPr>
            <a:xfrm rot="10036322">
              <a:off x="2735119" y="1803119"/>
              <a:ext cx="277353" cy="329791"/>
            </a:xfrm>
            <a:custGeom>
              <a:avLst/>
              <a:gdLst>
                <a:gd name="connsiteX0" fmla="*/ 180468 w 360937"/>
                <a:gd name="connsiteY0" fmla="*/ 0 h 659581"/>
                <a:gd name="connsiteX1" fmla="*/ 360937 w 360937"/>
                <a:gd name="connsiteY1" fmla="*/ 329791 h 659581"/>
                <a:gd name="connsiteX2" fmla="*/ 180469 w 360937"/>
                <a:gd name="connsiteY2" fmla="*/ 329791 h 659581"/>
                <a:gd name="connsiteX3" fmla="*/ 180468 w 360937"/>
                <a:gd name="connsiteY3" fmla="*/ 0 h 659581"/>
                <a:gd name="connsiteX0" fmla="*/ 180468 w 360937"/>
                <a:gd name="connsiteY0" fmla="*/ 0 h 659581"/>
                <a:gd name="connsiteX1" fmla="*/ 360937 w 360937"/>
                <a:gd name="connsiteY1" fmla="*/ 329791 h 659581"/>
                <a:gd name="connsiteX0" fmla="*/ 0 w 180469"/>
                <a:gd name="connsiteY0" fmla="*/ 0 h 329791"/>
                <a:gd name="connsiteX1" fmla="*/ 180469 w 180469"/>
                <a:gd name="connsiteY1" fmla="*/ 329791 h 329791"/>
                <a:gd name="connsiteX2" fmla="*/ 0 w 180469"/>
                <a:gd name="connsiteY2" fmla="*/ 0 h 329791"/>
                <a:gd name="connsiteX0" fmla="*/ 0 w 180469"/>
                <a:gd name="connsiteY0" fmla="*/ 0 h 329791"/>
                <a:gd name="connsiteX1" fmla="*/ 180469 w 180469"/>
                <a:gd name="connsiteY1" fmla="*/ 329791 h 329791"/>
                <a:gd name="connsiteX0" fmla="*/ 0 w 202406"/>
                <a:gd name="connsiteY0" fmla="*/ 19283 h 349074"/>
                <a:gd name="connsiteX1" fmla="*/ 180469 w 202406"/>
                <a:gd name="connsiteY1" fmla="*/ 349074 h 349074"/>
                <a:gd name="connsiteX2" fmla="*/ 0 w 202406"/>
                <a:gd name="connsiteY2" fmla="*/ 19283 h 349074"/>
                <a:gd name="connsiteX0" fmla="*/ 0 w 202406"/>
                <a:gd name="connsiteY0" fmla="*/ 19283 h 349074"/>
                <a:gd name="connsiteX1" fmla="*/ 202406 w 202406"/>
                <a:gd name="connsiteY1" fmla="*/ 23101 h 349074"/>
                <a:gd name="connsiteX2" fmla="*/ 180469 w 202406"/>
                <a:gd name="connsiteY2" fmla="*/ 349074 h 349074"/>
                <a:gd name="connsiteX0" fmla="*/ 63779 w 266185"/>
                <a:gd name="connsiteY0" fmla="*/ 19283 h 349074"/>
                <a:gd name="connsiteX1" fmla="*/ 244248 w 266185"/>
                <a:gd name="connsiteY1" fmla="*/ 349074 h 349074"/>
                <a:gd name="connsiteX2" fmla="*/ 63779 w 266185"/>
                <a:gd name="connsiteY2" fmla="*/ 19283 h 349074"/>
                <a:gd name="connsiteX0" fmla="*/ 0 w 266185"/>
                <a:gd name="connsiteY0" fmla="*/ 144015 h 349074"/>
                <a:gd name="connsiteX1" fmla="*/ 266185 w 266185"/>
                <a:gd name="connsiteY1" fmla="*/ 23101 h 349074"/>
                <a:gd name="connsiteX2" fmla="*/ 244248 w 266185"/>
                <a:gd name="connsiteY2" fmla="*/ 349074 h 349074"/>
                <a:gd name="connsiteX0" fmla="*/ 0 w 202406"/>
                <a:gd name="connsiteY0" fmla="*/ 19283 h 349074"/>
                <a:gd name="connsiteX1" fmla="*/ 180469 w 202406"/>
                <a:gd name="connsiteY1" fmla="*/ 349074 h 349074"/>
                <a:gd name="connsiteX2" fmla="*/ 0 w 202406"/>
                <a:gd name="connsiteY2" fmla="*/ 19283 h 349074"/>
                <a:gd name="connsiteX0" fmla="*/ 202406 w 202406"/>
                <a:gd name="connsiteY0" fmla="*/ 23101 h 349074"/>
                <a:gd name="connsiteX1" fmla="*/ 180469 w 202406"/>
                <a:gd name="connsiteY1" fmla="*/ 349074 h 349074"/>
                <a:gd name="connsiteX0" fmla="*/ 0 w 302217"/>
                <a:gd name="connsiteY0" fmla="*/ 0 h 329791"/>
                <a:gd name="connsiteX1" fmla="*/ 180469 w 302217"/>
                <a:gd name="connsiteY1" fmla="*/ 329791 h 329791"/>
                <a:gd name="connsiteX2" fmla="*/ 0 w 302217"/>
                <a:gd name="connsiteY2" fmla="*/ 0 h 329791"/>
                <a:gd name="connsiteX0" fmla="*/ 202406 w 302217"/>
                <a:gd name="connsiteY0" fmla="*/ 3818 h 329791"/>
                <a:gd name="connsiteX1" fmla="*/ 180469 w 302217"/>
                <a:gd name="connsiteY1" fmla="*/ 329791 h 329791"/>
                <a:gd name="connsiteX0" fmla="*/ 0 w 302217"/>
                <a:gd name="connsiteY0" fmla="*/ 0 h 329791"/>
                <a:gd name="connsiteX1" fmla="*/ 180469 w 302217"/>
                <a:gd name="connsiteY1" fmla="*/ 329791 h 329791"/>
                <a:gd name="connsiteX2" fmla="*/ 0 w 302217"/>
                <a:gd name="connsiteY2" fmla="*/ 0 h 329791"/>
                <a:gd name="connsiteX0" fmla="*/ 202406 w 302217"/>
                <a:gd name="connsiteY0" fmla="*/ 3818 h 329791"/>
                <a:gd name="connsiteX1" fmla="*/ 180469 w 302217"/>
                <a:gd name="connsiteY1" fmla="*/ 329791 h 329791"/>
                <a:gd name="connsiteX0" fmla="*/ 0 w 302217"/>
                <a:gd name="connsiteY0" fmla="*/ 0 h 332987"/>
                <a:gd name="connsiteX1" fmla="*/ 180469 w 302217"/>
                <a:gd name="connsiteY1" fmla="*/ 329791 h 332987"/>
                <a:gd name="connsiteX2" fmla="*/ 0 w 302217"/>
                <a:gd name="connsiteY2" fmla="*/ 0 h 332987"/>
                <a:gd name="connsiteX0" fmla="*/ 202406 w 302217"/>
                <a:gd name="connsiteY0" fmla="*/ 3818 h 332987"/>
                <a:gd name="connsiteX1" fmla="*/ 180469 w 302217"/>
                <a:gd name="connsiteY1" fmla="*/ 329791 h 332987"/>
                <a:gd name="connsiteX2" fmla="*/ 283200 w 302217"/>
                <a:gd name="connsiteY2" fmla="*/ 129854 h 332987"/>
                <a:gd name="connsiteX0" fmla="*/ 0 w 302217"/>
                <a:gd name="connsiteY0" fmla="*/ 0 h 329791"/>
                <a:gd name="connsiteX1" fmla="*/ 180469 w 302217"/>
                <a:gd name="connsiteY1" fmla="*/ 329791 h 329791"/>
                <a:gd name="connsiteX2" fmla="*/ 0 w 302217"/>
                <a:gd name="connsiteY2" fmla="*/ 0 h 329791"/>
                <a:gd name="connsiteX0" fmla="*/ 202406 w 302217"/>
                <a:gd name="connsiteY0" fmla="*/ 3818 h 329791"/>
                <a:gd name="connsiteX1" fmla="*/ 180469 w 302217"/>
                <a:gd name="connsiteY1" fmla="*/ 329791 h 329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329791" stroke="0" extrusionOk="0">
                  <a:moveTo>
                    <a:pt x="0" y="0"/>
                  </a:moveTo>
                  <a:cubicBezTo>
                    <a:pt x="99670" y="0"/>
                    <a:pt x="103711" y="108403"/>
                    <a:pt x="180469" y="329791"/>
                  </a:cubicBezTo>
                  <a:lnTo>
                    <a:pt x="0" y="0"/>
                  </a:lnTo>
                  <a:close/>
                </a:path>
                <a:path w="302217" h="329791" fill="none">
                  <a:moveTo>
                    <a:pt x="202406" y="3818"/>
                  </a:moveTo>
                  <a:cubicBezTo>
                    <a:pt x="439135" y="34390"/>
                    <a:pt x="180469" y="147652"/>
                    <a:pt x="180469" y="329791"/>
                  </a:cubicBezTo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7EB8493-2946-B757-F95A-A40B8B97C90D}"/>
                </a:ext>
              </a:extLst>
            </p:cNvPr>
            <p:cNvGrpSpPr/>
            <p:nvPr/>
          </p:nvGrpSpPr>
          <p:grpSpPr>
            <a:xfrm>
              <a:off x="1401543" y="353563"/>
              <a:ext cx="1325218" cy="1325218"/>
              <a:chOff x="3367488" y="883016"/>
              <a:chExt cx="1325218" cy="1325218"/>
            </a:xfrm>
            <a:grpFill/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243948AE-8A2B-3C17-4B4E-B4AA4A0BBB6A}"/>
                  </a:ext>
                </a:extLst>
              </p:cNvPr>
              <p:cNvSpPr/>
              <p:nvPr/>
            </p:nvSpPr>
            <p:spPr>
              <a:xfrm>
                <a:off x="3367488" y="883016"/>
                <a:ext cx="1325218" cy="1325218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83493A09-53A7-1A68-0BB7-0C513FE1D26E}"/>
                  </a:ext>
                </a:extLst>
              </p:cNvPr>
              <p:cNvSpPr/>
              <p:nvPr/>
            </p:nvSpPr>
            <p:spPr>
              <a:xfrm>
                <a:off x="3699832" y="1195676"/>
                <a:ext cx="381879" cy="381879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3E8AFBB9-4967-1276-8915-2AC397BB5489}"/>
                  </a:ext>
                </a:extLst>
              </p:cNvPr>
              <p:cNvSpPr/>
              <p:nvPr/>
            </p:nvSpPr>
            <p:spPr>
              <a:xfrm>
                <a:off x="4303890" y="1771654"/>
                <a:ext cx="140081" cy="140081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7312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029200" y="-780808"/>
            <a:ext cx="6010437" cy="413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26290" dirty="0">
                <a:solidFill>
                  <a:prstClr val="black"/>
                </a:solidFill>
                <a:latin typeface="Teaching Print Dotted" pitchFamily="50" charset="0"/>
              </a:rPr>
              <a:t>X </a:t>
            </a:r>
            <a:r>
              <a:rPr lang="en-US" sz="26290" dirty="0" err="1">
                <a:solidFill>
                  <a:prstClr val="black"/>
                </a:solidFill>
                <a:latin typeface="Teaching Print Dotted" pitchFamily="50" charset="0"/>
              </a:rPr>
              <a:t>x</a:t>
            </a:r>
            <a:endParaRPr lang="en-US" sz="2629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354114" y="799752"/>
            <a:ext cx="396261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I can write Alphabet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59A1300-5A8F-938B-0821-F3604EC90717}"/>
              </a:ext>
            </a:extLst>
          </p:cNvPr>
          <p:cNvGrpSpPr/>
          <p:nvPr/>
        </p:nvGrpSpPr>
        <p:grpSpPr>
          <a:xfrm flipH="1">
            <a:off x="888344" y="1433772"/>
            <a:ext cx="2894155" cy="2818581"/>
            <a:chOff x="2185160" y="470140"/>
            <a:chExt cx="6439186" cy="6271042"/>
          </a:xfrm>
        </p:grpSpPr>
        <p:sp>
          <p:nvSpPr>
            <p:cNvPr id="3" name="Rectangle 86">
              <a:extLst>
                <a:ext uri="{FF2B5EF4-FFF2-40B4-BE49-F238E27FC236}">
                  <a16:creationId xmlns:a16="http://schemas.microsoft.com/office/drawing/2014/main" id="{37EA7F60-E86F-89A0-7F29-806199C77D9A}"/>
                </a:ext>
              </a:extLst>
            </p:cNvPr>
            <p:cNvSpPr/>
            <p:nvPr/>
          </p:nvSpPr>
          <p:spPr>
            <a:xfrm>
              <a:off x="2185160" y="3804102"/>
              <a:ext cx="3225128" cy="2592853"/>
            </a:xfrm>
            <a:custGeom>
              <a:avLst/>
              <a:gdLst>
                <a:gd name="connsiteX0" fmla="*/ 0 w 635000"/>
                <a:gd name="connsiteY0" fmla="*/ 0 h 1333500"/>
                <a:gd name="connsiteX1" fmla="*/ 635000 w 635000"/>
                <a:gd name="connsiteY1" fmla="*/ 0 h 1333500"/>
                <a:gd name="connsiteX2" fmla="*/ 635000 w 635000"/>
                <a:gd name="connsiteY2" fmla="*/ 1333500 h 1333500"/>
                <a:gd name="connsiteX3" fmla="*/ 0 w 635000"/>
                <a:gd name="connsiteY3" fmla="*/ 1333500 h 1333500"/>
                <a:gd name="connsiteX4" fmla="*/ 0 w 635000"/>
                <a:gd name="connsiteY4" fmla="*/ 0 h 1333500"/>
                <a:gd name="connsiteX0" fmla="*/ 0 w 1092200"/>
                <a:gd name="connsiteY0" fmla="*/ 0 h 1333500"/>
                <a:gd name="connsiteX1" fmla="*/ 1092200 w 1092200"/>
                <a:gd name="connsiteY1" fmla="*/ 393700 h 1333500"/>
                <a:gd name="connsiteX2" fmla="*/ 635000 w 1092200"/>
                <a:gd name="connsiteY2" fmla="*/ 1333500 h 1333500"/>
                <a:gd name="connsiteX3" fmla="*/ 0 w 1092200"/>
                <a:gd name="connsiteY3" fmla="*/ 1333500 h 1333500"/>
                <a:gd name="connsiteX4" fmla="*/ 0 w 1092200"/>
                <a:gd name="connsiteY4" fmla="*/ 0 h 1333500"/>
                <a:gd name="connsiteX0" fmla="*/ 0 w 1422400"/>
                <a:gd name="connsiteY0" fmla="*/ 0 h 1612900"/>
                <a:gd name="connsiteX1" fmla="*/ 1422400 w 1422400"/>
                <a:gd name="connsiteY1" fmla="*/ 673100 h 1612900"/>
                <a:gd name="connsiteX2" fmla="*/ 965200 w 1422400"/>
                <a:gd name="connsiteY2" fmla="*/ 1612900 h 1612900"/>
                <a:gd name="connsiteX3" fmla="*/ 330200 w 1422400"/>
                <a:gd name="connsiteY3" fmla="*/ 1612900 h 1612900"/>
                <a:gd name="connsiteX4" fmla="*/ 0 w 1422400"/>
                <a:gd name="connsiteY4" fmla="*/ 0 h 16129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2400300 w 2857500"/>
                <a:gd name="connsiteY2" fmla="*/ 1612900 h 2616200"/>
                <a:gd name="connsiteX3" fmla="*/ 0 w 2857500"/>
                <a:gd name="connsiteY3" fmla="*/ 2616200 h 2616200"/>
                <a:gd name="connsiteX4" fmla="*/ 1435100 w 2857500"/>
                <a:gd name="connsiteY4" fmla="*/ 0 h 26162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0 w 2857500"/>
                <a:gd name="connsiteY2" fmla="*/ 2616200 h 2616200"/>
                <a:gd name="connsiteX3" fmla="*/ 1435100 w 2857500"/>
                <a:gd name="connsiteY3" fmla="*/ 0 h 2616200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70"/>
                <a:gd name="connsiteX1" fmla="*/ 2857500 w 2857500"/>
                <a:gd name="connsiteY1" fmla="*/ 673100 h 2616970"/>
                <a:gd name="connsiteX2" fmla="*/ 0 w 2857500"/>
                <a:gd name="connsiteY2" fmla="*/ 2616200 h 2616970"/>
                <a:gd name="connsiteX3" fmla="*/ 1435100 w 2857500"/>
                <a:gd name="connsiteY3" fmla="*/ 0 h 2616970"/>
                <a:gd name="connsiteX0" fmla="*/ 1435100 w 2978617"/>
                <a:gd name="connsiteY0" fmla="*/ 138270 h 2755240"/>
                <a:gd name="connsiteX1" fmla="*/ 2857500 w 2978617"/>
                <a:gd name="connsiteY1" fmla="*/ 811370 h 2755240"/>
                <a:gd name="connsiteX2" fmla="*/ 0 w 2978617"/>
                <a:gd name="connsiteY2" fmla="*/ 2754470 h 2755240"/>
                <a:gd name="connsiteX3" fmla="*/ 1435100 w 2978617"/>
                <a:gd name="connsiteY3" fmla="*/ 138270 h 2755240"/>
                <a:gd name="connsiteX0" fmla="*/ 1435100 w 2935015"/>
                <a:gd name="connsiteY0" fmla="*/ 228667 h 2845637"/>
                <a:gd name="connsiteX1" fmla="*/ 2857500 w 2935015"/>
                <a:gd name="connsiteY1" fmla="*/ 901767 h 2845637"/>
                <a:gd name="connsiteX2" fmla="*/ 0 w 2935015"/>
                <a:gd name="connsiteY2" fmla="*/ 2844867 h 2845637"/>
                <a:gd name="connsiteX3" fmla="*/ 1435100 w 2935015"/>
                <a:gd name="connsiteY3" fmla="*/ 228667 h 2845637"/>
                <a:gd name="connsiteX0" fmla="*/ 1435100 w 2861117"/>
                <a:gd name="connsiteY0" fmla="*/ 250196 h 2867166"/>
                <a:gd name="connsiteX1" fmla="*/ 2857500 w 2861117"/>
                <a:gd name="connsiteY1" fmla="*/ 923296 h 2867166"/>
                <a:gd name="connsiteX2" fmla="*/ 0 w 2861117"/>
                <a:gd name="connsiteY2" fmla="*/ 2866396 h 2867166"/>
                <a:gd name="connsiteX3" fmla="*/ 1435100 w 2861117"/>
                <a:gd name="connsiteY3" fmla="*/ 250196 h 2867166"/>
                <a:gd name="connsiteX0" fmla="*/ 1435100 w 2860844"/>
                <a:gd name="connsiteY0" fmla="*/ 421200 h 3038170"/>
                <a:gd name="connsiteX1" fmla="*/ 2857500 w 2860844"/>
                <a:gd name="connsiteY1" fmla="*/ 1094300 h 3038170"/>
                <a:gd name="connsiteX2" fmla="*/ 0 w 2860844"/>
                <a:gd name="connsiteY2" fmla="*/ 3037400 h 3038170"/>
                <a:gd name="connsiteX3" fmla="*/ 1435100 w 2860844"/>
                <a:gd name="connsiteY3" fmla="*/ 421200 h 3038170"/>
                <a:gd name="connsiteX0" fmla="*/ 1435100 w 2924171"/>
                <a:gd name="connsiteY0" fmla="*/ 414635 h 3031612"/>
                <a:gd name="connsiteX1" fmla="*/ 2921000 w 2924171"/>
                <a:gd name="connsiteY1" fmla="*/ 1100435 h 3031612"/>
                <a:gd name="connsiteX2" fmla="*/ 0 w 2924171"/>
                <a:gd name="connsiteY2" fmla="*/ 3030835 h 3031612"/>
                <a:gd name="connsiteX3" fmla="*/ 1435100 w 2924171"/>
                <a:gd name="connsiteY3" fmla="*/ 414635 h 3031612"/>
                <a:gd name="connsiteX0" fmla="*/ 1435100 w 2943947"/>
                <a:gd name="connsiteY0" fmla="*/ 434155 h 3051132"/>
                <a:gd name="connsiteX1" fmla="*/ 2921000 w 2943947"/>
                <a:gd name="connsiteY1" fmla="*/ 1119955 h 3051132"/>
                <a:gd name="connsiteX2" fmla="*/ 0 w 2943947"/>
                <a:gd name="connsiteY2" fmla="*/ 3050355 h 3051132"/>
                <a:gd name="connsiteX3" fmla="*/ 1435100 w 2943947"/>
                <a:gd name="connsiteY3" fmla="*/ 434155 h 3051132"/>
                <a:gd name="connsiteX0" fmla="*/ 1625600 w 3134447"/>
                <a:gd name="connsiteY0" fmla="*/ 434155 h 3000362"/>
                <a:gd name="connsiteX1" fmla="*/ 3111500 w 3134447"/>
                <a:gd name="connsiteY1" fmla="*/ 1119955 h 3000362"/>
                <a:gd name="connsiteX2" fmla="*/ 0 w 3134447"/>
                <a:gd name="connsiteY2" fmla="*/ 2999555 h 3000362"/>
                <a:gd name="connsiteX3" fmla="*/ 1625600 w 3134447"/>
                <a:gd name="connsiteY3" fmla="*/ 434155 h 3000362"/>
                <a:gd name="connsiteX0" fmla="*/ 1625600 w 3121946"/>
                <a:gd name="connsiteY0" fmla="*/ 266917 h 2833425"/>
                <a:gd name="connsiteX1" fmla="*/ 3098800 w 3121946"/>
                <a:gd name="connsiteY1" fmla="*/ 1321017 h 2833425"/>
                <a:gd name="connsiteX2" fmla="*/ 0 w 3121946"/>
                <a:gd name="connsiteY2" fmla="*/ 2832317 h 2833425"/>
                <a:gd name="connsiteX3" fmla="*/ 1625600 w 3121946"/>
                <a:gd name="connsiteY3" fmla="*/ 266917 h 2833425"/>
                <a:gd name="connsiteX0" fmla="*/ 1625600 w 3121946"/>
                <a:gd name="connsiteY0" fmla="*/ 266917 h 3004534"/>
                <a:gd name="connsiteX1" fmla="*/ 3098800 w 3121946"/>
                <a:gd name="connsiteY1" fmla="*/ 1321017 h 3004534"/>
                <a:gd name="connsiteX2" fmla="*/ 0 w 3121946"/>
                <a:gd name="connsiteY2" fmla="*/ 2832317 h 3004534"/>
                <a:gd name="connsiteX3" fmla="*/ 1625600 w 3121946"/>
                <a:gd name="connsiteY3" fmla="*/ 266917 h 3004534"/>
                <a:gd name="connsiteX0" fmla="*/ 2565400 w 3161628"/>
                <a:gd name="connsiteY0" fmla="*/ 730527 h 2604544"/>
                <a:gd name="connsiteX1" fmla="*/ 3098800 w 3161628"/>
                <a:gd name="connsiteY1" fmla="*/ 921027 h 2604544"/>
                <a:gd name="connsiteX2" fmla="*/ 0 w 3161628"/>
                <a:gd name="connsiteY2" fmla="*/ 2432327 h 2604544"/>
                <a:gd name="connsiteX3" fmla="*/ 2565400 w 3161628"/>
                <a:gd name="connsiteY3" fmla="*/ 730527 h 2604544"/>
                <a:gd name="connsiteX0" fmla="*/ 2565400 w 3161628"/>
                <a:gd name="connsiteY0" fmla="*/ 730527 h 2604544"/>
                <a:gd name="connsiteX1" fmla="*/ 3098800 w 3161628"/>
                <a:gd name="connsiteY1" fmla="*/ 921027 h 2604544"/>
                <a:gd name="connsiteX2" fmla="*/ 0 w 3161628"/>
                <a:gd name="connsiteY2" fmla="*/ 2432327 h 2604544"/>
                <a:gd name="connsiteX3" fmla="*/ 2565400 w 3161628"/>
                <a:gd name="connsiteY3" fmla="*/ 730527 h 2604544"/>
                <a:gd name="connsiteX0" fmla="*/ 2628900 w 3225128"/>
                <a:gd name="connsiteY0" fmla="*/ 730527 h 2592853"/>
                <a:gd name="connsiteX1" fmla="*/ 3162300 w 3225128"/>
                <a:gd name="connsiteY1" fmla="*/ 921027 h 2592853"/>
                <a:gd name="connsiteX2" fmla="*/ 0 w 3225128"/>
                <a:gd name="connsiteY2" fmla="*/ 2419627 h 2592853"/>
                <a:gd name="connsiteX3" fmla="*/ 2628900 w 3225128"/>
                <a:gd name="connsiteY3" fmla="*/ 730527 h 2592853"/>
                <a:gd name="connsiteX0" fmla="*/ 2628900 w 3225128"/>
                <a:gd name="connsiteY0" fmla="*/ 730527 h 2592853"/>
                <a:gd name="connsiteX1" fmla="*/ 3162300 w 3225128"/>
                <a:gd name="connsiteY1" fmla="*/ 921027 h 2592853"/>
                <a:gd name="connsiteX2" fmla="*/ 0 w 3225128"/>
                <a:gd name="connsiteY2" fmla="*/ 2419627 h 2592853"/>
                <a:gd name="connsiteX3" fmla="*/ 2628900 w 3225128"/>
                <a:gd name="connsiteY3" fmla="*/ 730527 h 259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5128" h="2592853">
                  <a:moveTo>
                    <a:pt x="2628900" y="730527"/>
                  </a:moveTo>
                  <a:cubicBezTo>
                    <a:pt x="3014133" y="446894"/>
                    <a:pt x="3373967" y="-865440"/>
                    <a:pt x="3162300" y="921027"/>
                  </a:cubicBezTo>
                  <a:cubicBezTo>
                    <a:pt x="3086100" y="1517927"/>
                    <a:pt x="1536700" y="3118127"/>
                    <a:pt x="0" y="2419627"/>
                  </a:cubicBezTo>
                  <a:cubicBezTo>
                    <a:pt x="960967" y="2030160"/>
                    <a:pt x="1693333" y="1551794"/>
                    <a:pt x="2628900" y="730527"/>
                  </a:cubicBezTo>
                  <a:close/>
                </a:path>
              </a:pathLst>
            </a:custGeom>
            <a:gradFill>
              <a:gsLst>
                <a:gs pos="56000">
                  <a:srgbClr val="5C8B9D"/>
                </a:gs>
                <a:gs pos="0">
                  <a:srgbClr val="DF7C27"/>
                </a:gs>
              </a:gsLst>
              <a:lin ang="13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86">
              <a:extLst>
                <a:ext uri="{FF2B5EF4-FFF2-40B4-BE49-F238E27FC236}">
                  <a16:creationId xmlns:a16="http://schemas.microsoft.com/office/drawing/2014/main" id="{E3DD4342-AAC8-E0FF-127D-B5167910D450}"/>
                </a:ext>
              </a:extLst>
            </p:cNvPr>
            <p:cNvSpPr/>
            <p:nvPr/>
          </p:nvSpPr>
          <p:spPr>
            <a:xfrm>
              <a:off x="2247438" y="3669446"/>
              <a:ext cx="3225128" cy="2592853"/>
            </a:xfrm>
            <a:custGeom>
              <a:avLst/>
              <a:gdLst>
                <a:gd name="connsiteX0" fmla="*/ 0 w 635000"/>
                <a:gd name="connsiteY0" fmla="*/ 0 h 1333500"/>
                <a:gd name="connsiteX1" fmla="*/ 635000 w 635000"/>
                <a:gd name="connsiteY1" fmla="*/ 0 h 1333500"/>
                <a:gd name="connsiteX2" fmla="*/ 635000 w 635000"/>
                <a:gd name="connsiteY2" fmla="*/ 1333500 h 1333500"/>
                <a:gd name="connsiteX3" fmla="*/ 0 w 635000"/>
                <a:gd name="connsiteY3" fmla="*/ 1333500 h 1333500"/>
                <a:gd name="connsiteX4" fmla="*/ 0 w 635000"/>
                <a:gd name="connsiteY4" fmla="*/ 0 h 1333500"/>
                <a:gd name="connsiteX0" fmla="*/ 0 w 1092200"/>
                <a:gd name="connsiteY0" fmla="*/ 0 h 1333500"/>
                <a:gd name="connsiteX1" fmla="*/ 1092200 w 1092200"/>
                <a:gd name="connsiteY1" fmla="*/ 393700 h 1333500"/>
                <a:gd name="connsiteX2" fmla="*/ 635000 w 1092200"/>
                <a:gd name="connsiteY2" fmla="*/ 1333500 h 1333500"/>
                <a:gd name="connsiteX3" fmla="*/ 0 w 1092200"/>
                <a:gd name="connsiteY3" fmla="*/ 1333500 h 1333500"/>
                <a:gd name="connsiteX4" fmla="*/ 0 w 1092200"/>
                <a:gd name="connsiteY4" fmla="*/ 0 h 1333500"/>
                <a:gd name="connsiteX0" fmla="*/ 0 w 1422400"/>
                <a:gd name="connsiteY0" fmla="*/ 0 h 1612900"/>
                <a:gd name="connsiteX1" fmla="*/ 1422400 w 1422400"/>
                <a:gd name="connsiteY1" fmla="*/ 673100 h 1612900"/>
                <a:gd name="connsiteX2" fmla="*/ 965200 w 1422400"/>
                <a:gd name="connsiteY2" fmla="*/ 1612900 h 1612900"/>
                <a:gd name="connsiteX3" fmla="*/ 330200 w 1422400"/>
                <a:gd name="connsiteY3" fmla="*/ 1612900 h 1612900"/>
                <a:gd name="connsiteX4" fmla="*/ 0 w 1422400"/>
                <a:gd name="connsiteY4" fmla="*/ 0 h 16129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2400300 w 2857500"/>
                <a:gd name="connsiteY2" fmla="*/ 1612900 h 2616200"/>
                <a:gd name="connsiteX3" fmla="*/ 0 w 2857500"/>
                <a:gd name="connsiteY3" fmla="*/ 2616200 h 2616200"/>
                <a:gd name="connsiteX4" fmla="*/ 1435100 w 2857500"/>
                <a:gd name="connsiteY4" fmla="*/ 0 h 26162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0 w 2857500"/>
                <a:gd name="connsiteY2" fmla="*/ 2616200 h 2616200"/>
                <a:gd name="connsiteX3" fmla="*/ 1435100 w 2857500"/>
                <a:gd name="connsiteY3" fmla="*/ 0 h 2616200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70"/>
                <a:gd name="connsiteX1" fmla="*/ 2857500 w 2857500"/>
                <a:gd name="connsiteY1" fmla="*/ 673100 h 2616970"/>
                <a:gd name="connsiteX2" fmla="*/ 0 w 2857500"/>
                <a:gd name="connsiteY2" fmla="*/ 2616200 h 2616970"/>
                <a:gd name="connsiteX3" fmla="*/ 1435100 w 2857500"/>
                <a:gd name="connsiteY3" fmla="*/ 0 h 2616970"/>
                <a:gd name="connsiteX0" fmla="*/ 1435100 w 2978617"/>
                <a:gd name="connsiteY0" fmla="*/ 138270 h 2755240"/>
                <a:gd name="connsiteX1" fmla="*/ 2857500 w 2978617"/>
                <a:gd name="connsiteY1" fmla="*/ 811370 h 2755240"/>
                <a:gd name="connsiteX2" fmla="*/ 0 w 2978617"/>
                <a:gd name="connsiteY2" fmla="*/ 2754470 h 2755240"/>
                <a:gd name="connsiteX3" fmla="*/ 1435100 w 2978617"/>
                <a:gd name="connsiteY3" fmla="*/ 138270 h 2755240"/>
                <a:gd name="connsiteX0" fmla="*/ 1435100 w 2935015"/>
                <a:gd name="connsiteY0" fmla="*/ 228667 h 2845637"/>
                <a:gd name="connsiteX1" fmla="*/ 2857500 w 2935015"/>
                <a:gd name="connsiteY1" fmla="*/ 901767 h 2845637"/>
                <a:gd name="connsiteX2" fmla="*/ 0 w 2935015"/>
                <a:gd name="connsiteY2" fmla="*/ 2844867 h 2845637"/>
                <a:gd name="connsiteX3" fmla="*/ 1435100 w 2935015"/>
                <a:gd name="connsiteY3" fmla="*/ 228667 h 2845637"/>
                <a:gd name="connsiteX0" fmla="*/ 1435100 w 2861117"/>
                <a:gd name="connsiteY0" fmla="*/ 250196 h 2867166"/>
                <a:gd name="connsiteX1" fmla="*/ 2857500 w 2861117"/>
                <a:gd name="connsiteY1" fmla="*/ 923296 h 2867166"/>
                <a:gd name="connsiteX2" fmla="*/ 0 w 2861117"/>
                <a:gd name="connsiteY2" fmla="*/ 2866396 h 2867166"/>
                <a:gd name="connsiteX3" fmla="*/ 1435100 w 2861117"/>
                <a:gd name="connsiteY3" fmla="*/ 250196 h 2867166"/>
                <a:gd name="connsiteX0" fmla="*/ 1435100 w 2860844"/>
                <a:gd name="connsiteY0" fmla="*/ 421200 h 3038170"/>
                <a:gd name="connsiteX1" fmla="*/ 2857500 w 2860844"/>
                <a:gd name="connsiteY1" fmla="*/ 1094300 h 3038170"/>
                <a:gd name="connsiteX2" fmla="*/ 0 w 2860844"/>
                <a:gd name="connsiteY2" fmla="*/ 3037400 h 3038170"/>
                <a:gd name="connsiteX3" fmla="*/ 1435100 w 2860844"/>
                <a:gd name="connsiteY3" fmla="*/ 421200 h 3038170"/>
                <a:gd name="connsiteX0" fmla="*/ 1435100 w 2924171"/>
                <a:gd name="connsiteY0" fmla="*/ 414635 h 3031612"/>
                <a:gd name="connsiteX1" fmla="*/ 2921000 w 2924171"/>
                <a:gd name="connsiteY1" fmla="*/ 1100435 h 3031612"/>
                <a:gd name="connsiteX2" fmla="*/ 0 w 2924171"/>
                <a:gd name="connsiteY2" fmla="*/ 3030835 h 3031612"/>
                <a:gd name="connsiteX3" fmla="*/ 1435100 w 2924171"/>
                <a:gd name="connsiteY3" fmla="*/ 414635 h 3031612"/>
                <a:gd name="connsiteX0" fmla="*/ 1435100 w 2943947"/>
                <a:gd name="connsiteY0" fmla="*/ 434155 h 3051132"/>
                <a:gd name="connsiteX1" fmla="*/ 2921000 w 2943947"/>
                <a:gd name="connsiteY1" fmla="*/ 1119955 h 3051132"/>
                <a:gd name="connsiteX2" fmla="*/ 0 w 2943947"/>
                <a:gd name="connsiteY2" fmla="*/ 3050355 h 3051132"/>
                <a:gd name="connsiteX3" fmla="*/ 1435100 w 2943947"/>
                <a:gd name="connsiteY3" fmla="*/ 434155 h 3051132"/>
                <a:gd name="connsiteX0" fmla="*/ 1625600 w 3134447"/>
                <a:gd name="connsiteY0" fmla="*/ 434155 h 3000362"/>
                <a:gd name="connsiteX1" fmla="*/ 3111500 w 3134447"/>
                <a:gd name="connsiteY1" fmla="*/ 1119955 h 3000362"/>
                <a:gd name="connsiteX2" fmla="*/ 0 w 3134447"/>
                <a:gd name="connsiteY2" fmla="*/ 2999555 h 3000362"/>
                <a:gd name="connsiteX3" fmla="*/ 1625600 w 3134447"/>
                <a:gd name="connsiteY3" fmla="*/ 434155 h 3000362"/>
                <a:gd name="connsiteX0" fmla="*/ 1625600 w 3121946"/>
                <a:gd name="connsiteY0" fmla="*/ 266917 h 2833425"/>
                <a:gd name="connsiteX1" fmla="*/ 3098800 w 3121946"/>
                <a:gd name="connsiteY1" fmla="*/ 1321017 h 2833425"/>
                <a:gd name="connsiteX2" fmla="*/ 0 w 3121946"/>
                <a:gd name="connsiteY2" fmla="*/ 2832317 h 2833425"/>
                <a:gd name="connsiteX3" fmla="*/ 1625600 w 3121946"/>
                <a:gd name="connsiteY3" fmla="*/ 266917 h 2833425"/>
                <a:gd name="connsiteX0" fmla="*/ 1625600 w 3121946"/>
                <a:gd name="connsiteY0" fmla="*/ 266917 h 3004534"/>
                <a:gd name="connsiteX1" fmla="*/ 3098800 w 3121946"/>
                <a:gd name="connsiteY1" fmla="*/ 1321017 h 3004534"/>
                <a:gd name="connsiteX2" fmla="*/ 0 w 3121946"/>
                <a:gd name="connsiteY2" fmla="*/ 2832317 h 3004534"/>
                <a:gd name="connsiteX3" fmla="*/ 1625600 w 3121946"/>
                <a:gd name="connsiteY3" fmla="*/ 266917 h 3004534"/>
                <a:gd name="connsiteX0" fmla="*/ 2565400 w 3161628"/>
                <a:gd name="connsiteY0" fmla="*/ 730527 h 2604544"/>
                <a:gd name="connsiteX1" fmla="*/ 3098800 w 3161628"/>
                <a:gd name="connsiteY1" fmla="*/ 921027 h 2604544"/>
                <a:gd name="connsiteX2" fmla="*/ 0 w 3161628"/>
                <a:gd name="connsiteY2" fmla="*/ 2432327 h 2604544"/>
                <a:gd name="connsiteX3" fmla="*/ 2565400 w 3161628"/>
                <a:gd name="connsiteY3" fmla="*/ 730527 h 2604544"/>
                <a:gd name="connsiteX0" fmla="*/ 2565400 w 3161628"/>
                <a:gd name="connsiteY0" fmla="*/ 730527 h 2604544"/>
                <a:gd name="connsiteX1" fmla="*/ 3098800 w 3161628"/>
                <a:gd name="connsiteY1" fmla="*/ 921027 h 2604544"/>
                <a:gd name="connsiteX2" fmla="*/ 0 w 3161628"/>
                <a:gd name="connsiteY2" fmla="*/ 2432327 h 2604544"/>
                <a:gd name="connsiteX3" fmla="*/ 2565400 w 3161628"/>
                <a:gd name="connsiteY3" fmla="*/ 730527 h 2604544"/>
                <a:gd name="connsiteX0" fmla="*/ 2628900 w 3225128"/>
                <a:gd name="connsiteY0" fmla="*/ 730527 h 2592853"/>
                <a:gd name="connsiteX1" fmla="*/ 3162300 w 3225128"/>
                <a:gd name="connsiteY1" fmla="*/ 921027 h 2592853"/>
                <a:gd name="connsiteX2" fmla="*/ 0 w 3225128"/>
                <a:gd name="connsiteY2" fmla="*/ 2419627 h 2592853"/>
                <a:gd name="connsiteX3" fmla="*/ 2628900 w 3225128"/>
                <a:gd name="connsiteY3" fmla="*/ 730527 h 2592853"/>
                <a:gd name="connsiteX0" fmla="*/ 2628900 w 3225128"/>
                <a:gd name="connsiteY0" fmla="*/ 730527 h 2592853"/>
                <a:gd name="connsiteX1" fmla="*/ 3162300 w 3225128"/>
                <a:gd name="connsiteY1" fmla="*/ 921027 h 2592853"/>
                <a:gd name="connsiteX2" fmla="*/ 0 w 3225128"/>
                <a:gd name="connsiteY2" fmla="*/ 2419627 h 2592853"/>
                <a:gd name="connsiteX3" fmla="*/ 2628900 w 3225128"/>
                <a:gd name="connsiteY3" fmla="*/ 730527 h 259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5128" h="2592853">
                  <a:moveTo>
                    <a:pt x="2628900" y="730527"/>
                  </a:moveTo>
                  <a:cubicBezTo>
                    <a:pt x="3014133" y="446894"/>
                    <a:pt x="3373967" y="-865440"/>
                    <a:pt x="3162300" y="921027"/>
                  </a:cubicBezTo>
                  <a:cubicBezTo>
                    <a:pt x="3086100" y="1517927"/>
                    <a:pt x="1536700" y="3118127"/>
                    <a:pt x="0" y="2419627"/>
                  </a:cubicBezTo>
                  <a:cubicBezTo>
                    <a:pt x="960967" y="2030160"/>
                    <a:pt x="1693333" y="1551794"/>
                    <a:pt x="2628900" y="730527"/>
                  </a:cubicBezTo>
                  <a:close/>
                </a:path>
              </a:pathLst>
            </a:custGeom>
            <a:gradFill>
              <a:gsLst>
                <a:gs pos="0">
                  <a:srgbClr val="7E4C26"/>
                </a:gs>
                <a:gs pos="38000">
                  <a:srgbClr val="5C8B9D"/>
                </a:gs>
              </a:gsLst>
              <a:lin ang="13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93">
              <a:extLst>
                <a:ext uri="{FF2B5EF4-FFF2-40B4-BE49-F238E27FC236}">
                  <a16:creationId xmlns:a16="http://schemas.microsoft.com/office/drawing/2014/main" id="{DECB3488-341F-49E0-431E-F5E8DA9695A9}"/>
                </a:ext>
              </a:extLst>
            </p:cNvPr>
            <p:cNvSpPr/>
            <p:nvPr/>
          </p:nvSpPr>
          <p:spPr>
            <a:xfrm>
              <a:off x="5731620" y="6161364"/>
              <a:ext cx="1343088" cy="409583"/>
            </a:xfrm>
            <a:custGeom>
              <a:avLst/>
              <a:gdLst>
                <a:gd name="connsiteX0" fmla="*/ 0 w 495300"/>
                <a:gd name="connsiteY0" fmla="*/ 0 h 201162"/>
                <a:gd name="connsiteX1" fmla="*/ 495300 w 495300"/>
                <a:gd name="connsiteY1" fmla="*/ 0 h 201162"/>
                <a:gd name="connsiteX2" fmla="*/ 495300 w 495300"/>
                <a:gd name="connsiteY2" fmla="*/ 201162 h 201162"/>
                <a:gd name="connsiteX3" fmla="*/ 0 w 495300"/>
                <a:gd name="connsiteY3" fmla="*/ 201162 h 201162"/>
                <a:gd name="connsiteX4" fmla="*/ 0 w 495300"/>
                <a:gd name="connsiteY4" fmla="*/ 0 h 201162"/>
                <a:gd name="connsiteX0" fmla="*/ 0 w 514350"/>
                <a:gd name="connsiteY0" fmla="*/ 0 h 277362"/>
                <a:gd name="connsiteX1" fmla="*/ 514350 w 514350"/>
                <a:gd name="connsiteY1" fmla="*/ 76200 h 277362"/>
                <a:gd name="connsiteX2" fmla="*/ 514350 w 514350"/>
                <a:gd name="connsiteY2" fmla="*/ 277362 h 277362"/>
                <a:gd name="connsiteX3" fmla="*/ 19050 w 514350"/>
                <a:gd name="connsiteY3" fmla="*/ 277362 h 277362"/>
                <a:gd name="connsiteX4" fmla="*/ 0 w 514350"/>
                <a:gd name="connsiteY4" fmla="*/ 0 h 277362"/>
                <a:gd name="connsiteX0" fmla="*/ 633412 w 1147762"/>
                <a:gd name="connsiteY0" fmla="*/ 0 h 277362"/>
                <a:gd name="connsiteX1" fmla="*/ 1147762 w 1147762"/>
                <a:gd name="connsiteY1" fmla="*/ 76200 h 277362"/>
                <a:gd name="connsiteX2" fmla="*/ 1147762 w 1147762"/>
                <a:gd name="connsiteY2" fmla="*/ 277362 h 277362"/>
                <a:gd name="connsiteX3" fmla="*/ 0 w 1147762"/>
                <a:gd name="connsiteY3" fmla="*/ 234500 h 277362"/>
                <a:gd name="connsiteX4" fmla="*/ 633412 w 1147762"/>
                <a:gd name="connsiteY4" fmla="*/ 0 h 277362"/>
                <a:gd name="connsiteX0" fmla="*/ 633412 w 1185862"/>
                <a:gd name="connsiteY0" fmla="*/ 0 h 367849"/>
                <a:gd name="connsiteX1" fmla="*/ 1147762 w 1185862"/>
                <a:gd name="connsiteY1" fmla="*/ 76200 h 367849"/>
                <a:gd name="connsiteX2" fmla="*/ 1185862 w 1185862"/>
                <a:gd name="connsiteY2" fmla="*/ 367849 h 367849"/>
                <a:gd name="connsiteX3" fmla="*/ 0 w 1185862"/>
                <a:gd name="connsiteY3" fmla="*/ 234500 h 367849"/>
                <a:gd name="connsiteX4" fmla="*/ 633412 w 1185862"/>
                <a:gd name="connsiteY4" fmla="*/ 0 h 367849"/>
                <a:gd name="connsiteX0" fmla="*/ 633412 w 1185862"/>
                <a:gd name="connsiteY0" fmla="*/ 0 h 367849"/>
                <a:gd name="connsiteX1" fmla="*/ 1147762 w 1185862"/>
                <a:gd name="connsiteY1" fmla="*/ 76200 h 367849"/>
                <a:gd name="connsiteX2" fmla="*/ 1090612 w 1185862"/>
                <a:gd name="connsiteY2" fmla="*/ 176212 h 367849"/>
                <a:gd name="connsiteX3" fmla="*/ 1185862 w 1185862"/>
                <a:gd name="connsiteY3" fmla="*/ 367849 h 367849"/>
                <a:gd name="connsiteX4" fmla="*/ 0 w 1185862"/>
                <a:gd name="connsiteY4" fmla="*/ 234500 h 367849"/>
                <a:gd name="connsiteX5" fmla="*/ 633412 w 1185862"/>
                <a:gd name="connsiteY5" fmla="*/ 0 h 367849"/>
                <a:gd name="connsiteX0" fmla="*/ 633412 w 1343088"/>
                <a:gd name="connsiteY0" fmla="*/ 0 h 367849"/>
                <a:gd name="connsiteX1" fmla="*/ 1343024 w 1343088"/>
                <a:gd name="connsiteY1" fmla="*/ 319088 h 367849"/>
                <a:gd name="connsiteX2" fmla="*/ 1090612 w 1343088"/>
                <a:gd name="connsiteY2" fmla="*/ 176212 h 367849"/>
                <a:gd name="connsiteX3" fmla="*/ 1185862 w 1343088"/>
                <a:gd name="connsiteY3" fmla="*/ 367849 h 367849"/>
                <a:gd name="connsiteX4" fmla="*/ 0 w 1343088"/>
                <a:gd name="connsiteY4" fmla="*/ 234500 h 367849"/>
                <a:gd name="connsiteX5" fmla="*/ 633412 w 1343088"/>
                <a:gd name="connsiteY5" fmla="*/ 0 h 367849"/>
                <a:gd name="connsiteX0" fmla="*/ 633412 w 1343088"/>
                <a:gd name="connsiteY0" fmla="*/ 0 h 367849"/>
                <a:gd name="connsiteX1" fmla="*/ 1185862 w 1343088"/>
                <a:gd name="connsiteY1" fmla="*/ 33337 h 367849"/>
                <a:gd name="connsiteX2" fmla="*/ 1343024 w 1343088"/>
                <a:gd name="connsiteY2" fmla="*/ 319088 h 367849"/>
                <a:gd name="connsiteX3" fmla="*/ 1090612 w 1343088"/>
                <a:gd name="connsiteY3" fmla="*/ 176212 h 367849"/>
                <a:gd name="connsiteX4" fmla="*/ 1185862 w 1343088"/>
                <a:gd name="connsiteY4" fmla="*/ 367849 h 367849"/>
                <a:gd name="connsiteX5" fmla="*/ 0 w 1343088"/>
                <a:gd name="connsiteY5" fmla="*/ 234500 h 367849"/>
                <a:gd name="connsiteX6" fmla="*/ 633412 w 1343088"/>
                <a:gd name="connsiteY6" fmla="*/ 0 h 367849"/>
                <a:gd name="connsiteX0" fmla="*/ 633412 w 1343088"/>
                <a:gd name="connsiteY0" fmla="*/ 0 h 367849"/>
                <a:gd name="connsiteX1" fmla="*/ 1343024 w 1343088"/>
                <a:gd name="connsiteY1" fmla="*/ 319088 h 367849"/>
                <a:gd name="connsiteX2" fmla="*/ 1090612 w 1343088"/>
                <a:gd name="connsiteY2" fmla="*/ 176212 h 367849"/>
                <a:gd name="connsiteX3" fmla="*/ 1185862 w 1343088"/>
                <a:gd name="connsiteY3" fmla="*/ 367849 h 367849"/>
                <a:gd name="connsiteX4" fmla="*/ 0 w 1343088"/>
                <a:gd name="connsiteY4" fmla="*/ 234500 h 367849"/>
                <a:gd name="connsiteX5" fmla="*/ 633412 w 1343088"/>
                <a:gd name="connsiteY5" fmla="*/ 0 h 367849"/>
                <a:gd name="connsiteX0" fmla="*/ 633412 w 1343088"/>
                <a:gd name="connsiteY0" fmla="*/ 13935 h 381784"/>
                <a:gd name="connsiteX1" fmla="*/ 1343024 w 1343088"/>
                <a:gd name="connsiteY1" fmla="*/ 333023 h 381784"/>
                <a:gd name="connsiteX2" fmla="*/ 1090612 w 1343088"/>
                <a:gd name="connsiteY2" fmla="*/ 190147 h 381784"/>
                <a:gd name="connsiteX3" fmla="*/ 1185862 w 1343088"/>
                <a:gd name="connsiteY3" fmla="*/ 381784 h 381784"/>
                <a:gd name="connsiteX4" fmla="*/ 0 w 1343088"/>
                <a:gd name="connsiteY4" fmla="*/ 248435 h 381784"/>
                <a:gd name="connsiteX5" fmla="*/ 633412 w 1343088"/>
                <a:gd name="connsiteY5" fmla="*/ 13935 h 381784"/>
                <a:gd name="connsiteX0" fmla="*/ 633412 w 1343088"/>
                <a:gd name="connsiteY0" fmla="*/ 19073 h 386922"/>
                <a:gd name="connsiteX1" fmla="*/ 1343024 w 1343088"/>
                <a:gd name="connsiteY1" fmla="*/ 338161 h 386922"/>
                <a:gd name="connsiteX2" fmla="*/ 1090612 w 1343088"/>
                <a:gd name="connsiteY2" fmla="*/ 195285 h 386922"/>
                <a:gd name="connsiteX3" fmla="*/ 1185862 w 1343088"/>
                <a:gd name="connsiteY3" fmla="*/ 386922 h 386922"/>
                <a:gd name="connsiteX4" fmla="*/ 0 w 1343088"/>
                <a:gd name="connsiteY4" fmla="*/ 253573 h 386922"/>
                <a:gd name="connsiteX5" fmla="*/ 633412 w 1343088"/>
                <a:gd name="connsiteY5" fmla="*/ 19073 h 386922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3088" h="409583">
                  <a:moveTo>
                    <a:pt x="633412" y="41734"/>
                  </a:moveTo>
                  <a:cubicBezTo>
                    <a:pt x="1433511" y="-48943"/>
                    <a:pt x="1266824" y="331453"/>
                    <a:pt x="1343024" y="360822"/>
                  </a:cubicBezTo>
                  <a:cubicBezTo>
                    <a:pt x="1347786" y="392572"/>
                    <a:pt x="1085850" y="186196"/>
                    <a:pt x="1090612" y="217946"/>
                  </a:cubicBezTo>
                  <a:lnTo>
                    <a:pt x="1185862" y="409583"/>
                  </a:lnTo>
                  <a:cubicBezTo>
                    <a:pt x="985837" y="336558"/>
                    <a:pt x="623887" y="63509"/>
                    <a:pt x="0" y="276234"/>
                  </a:cubicBezTo>
                  <a:cubicBezTo>
                    <a:pt x="396875" y="-163883"/>
                    <a:pt x="617537" y="57988"/>
                    <a:pt x="633412" y="41734"/>
                  </a:cubicBezTo>
                  <a:close/>
                </a:path>
              </a:pathLst>
            </a:custGeom>
            <a:solidFill>
              <a:srgbClr val="C6A66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92">
              <a:extLst>
                <a:ext uri="{FF2B5EF4-FFF2-40B4-BE49-F238E27FC236}">
                  <a16:creationId xmlns:a16="http://schemas.microsoft.com/office/drawing/2014/main" id="{26567681-F5B1-2455-D0D4-EBB5FCD8DCF1}"/>
                </a:ext>
              </a:extLst>
            </p:cNvPr>
            <p:cNvSpPr/>
            <p:nvPr/>
          </p:nvSpPr>
          <p:spPr>
            <a:xfrm>
              <a:off x="5938161" y="5505607"/>
              <a:ext cx="543202" cy="763429"/>
            </a:xfrm>
            <a:custGeom>
              <a:avLst/>
              <a:gdLst>
                <a:gd name="connsiteX0" fmla="*/ 0 w 362226"/>
                <a:gd name="connsiteY0" fmla="*/ 0 h 615791"/>
                <a:gd name="connsiteX1" fmla="*/ 362226 w 362226"/>
                <a:gd name="connsiteY1" fmla="*/ 0 h 615791"/>
                <a:gd name="connsiteX2" fmla="*/ 362226 w 362226"/>
                <a:gd name="connsiteY2" fmla="*/ 615791 h 615791"/>
                <a:gd name="connsiteX3" fmla="*/ 0 w 362226"/>
                <a:gd name="connsiteY3" fmla="*/ 615791 h 615791"/>
                <a:gd name="connsiteX4" fmla="*/ 0 w 362226"/>
                <a:gd name="connsiteY4" fmla="*/ 0 h 615791"/>
                <a:gd name="connsiteX0" fmla="*/ 0 w 500339"/>
                <a:gd name="connsiteY0" fmla="*/ 0 h 696754"/>
                <a:gd name="connsiteX1" fmla="*/ 500339 w 500339"/>
                <a:gd name="connsiteY1" fmla="*/ 80963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696754"/>
                <a:gd name="connsiteX1" fmla="*/ 276502 w 500339"/>
                <a:gd name="connsiteY1" fmla="*/ 9525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739617"/>
                <a:gd name="connsiteX1" fmla="*/ 276502 w 500339"/>
                <a:gd name="connsiteY1" fmla="*/ 9525 h 739617"/>
                <a:gd name="connsiteX2" fmla="*/ 500339 w 500339"/>
                <a:gd name="connsiteY2" fmla="*/ 696754 h 739617"/>
                <a:gd name="connsiteX3" fmla="*/ 357188 w 500339"/>
                <a:gd name="connsiteY3" fmla="*/ 739617 h 739617"/>
                <a:gd name="connsiteX4" fmla="*/ 0 w 500339"/>
                <a:gd name="connsiteY4" fmla="*/ 0 h 739617"/>
                <a:gd name="connsiteX0" fmla="*/ 0 w 538439"/>
                <a:gd name="connsiteY0" fmla="*/ 0 h 734854"/>
                <a:gd name="connsiteX1" fmla="*/ 314602 w 538439"/>
                <a:gd name="connsiteY1" fmla="*/ 4762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47927 w 538439"/>
                <a:gd name="connsiteY1" fmla="*/ 9525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05065 w 538439"/>
                <a:gd name="connsiteY1" fmla="*/ 33337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43202"/>
                <a:gd name="connsiteY0" fmla="*/ 0 h 734854"/>
                <a:gd name="connsiteX1" fmla="*/ 205065 w 543202"/>
                <a:gd name="connsiteY1" fmla="*/ 33337 h 734854"/>
                <a:gd name="connsiteX2" fmla="*/ 543202 w 543202"/>
                <a:gd name="connsiteY2" fmla="*/ 734854 h 734854"/>
                <a:gd name="connsiteX3" fmla="*/ 395288 w 543202"/>
                <a:gd name="connsiteY3" fmla="*/ 734854 h 734854"/>
                <a:gd name="connsiteX4" fmla="*/ 0 w 543202"/>
                <a:gd name="connsiteY4" fmla="*/ 0 h 734854"/>
                <a:gd name="connsiteX0" fmla="*/ 0 w 543202"/>
                <a:gd name="connsiteY0" fmla="*/ 0 h 763429"/>
                <a:gd name="connsiteX1" fmla="*/ 205065 w 543202"/>
                <a:gd name="connsiteY1" fmla="*/ 33337 h 763429"/>
                <a:gd name="connsiteX2" fmla="*/ 543202 w 543202"/>
                <a:gd name="connsiteY2" fmla="*/ 734854 h 763429"/>
                <a:gd name="connsiteX3" fmla="*/ 419101 w 543202"/>
                <a:gd name="connsiteY3" fmla="*/ 763429 h 763429"/>
                <a:gd name="connsiteX4" fmla="*/ 0 w 543202"/>
                <a:gd name="connsiteY4" fmla="*/ 0 h 7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2" h="763429">
                  <a:moveTo>
                    <a:pt x="0" y="0"/>
                  </a:moveTo>
                  <a:lnTo>
                    <a:pt x="205065" y="33337"/>
                  </a:lnTo>
                  <a:lnTo>
                    <a:pt x="543202" y="734854"/>
                  </a:lnTo>
                  <a:lnTo>
                    <a:pt x="419101" y="76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A66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92">
              <a:extLst>
                <a:ext uri="{FF2B5EF4-FFF2-40B4-BE49-F238E27FC236}">
                  <a16:creationId xmlns:a16="http://schemas.microsoft.com/office/drawing/2014/main" id="{12093441-C9DB-6C6B-A144-A7FF418525C0}"/>
                </a:ext>
              </a:extLst>
            </p:cNvPr>
            <p:cNvSpPr/>
            <p:nvPr/>
          </p:nvSpPr>
          <p:spPr>
            <a:xfrm rot="19264388">
              <a:off x="6240449" y="6178792"/>
              <a:ext cx="318398" cy="180488"/>
            </a:xfrm>
            <a:custGeom>
              <a:avLst/>
              <a:gdLst>
                <a:gd name="connsiteX0" fmla="*/ 0 w 362226"/>
                <a:gd name="connsiteY0" fmla="*/ 0 h 615791"/>
                <a:gd name="connsiteX1" fmla="*/ 362226 w 362226"/>
                <a:gd name="connsiteY1" fmla="*/ 0 h 615791"/>
                <a:gd name="connsiteX2" fmla="*/ 362226 w 362226"/>
                <a:gd name="connsiteY2" fmla="*/ 615791 h 615791"/>
                <a:gd name="connsiteX3" fmla="*/ 0 w 362226"/>
                <a:gd name="connsiteY3" fmla="*/ 615791 h 615791"/>
                <a:gd name="connsiteX4" fmla="*/ 0 w 362226"/>
                <a:gd name="connsiteY4" fmla="*/ 0 h 615791"/>
                <a:gd name="connsiteX0" fmla="*/ 0 w 500339"/>
                <a:gd name="connsiteY0" fmla="*/ 0 h 696754"/>
                <a:gd name="connsiteX1" fmla="*/ 500339 w 500339"/>
                <a:gd name="connsiteY1" fmla="*/ 80963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696754"/>
                <a:gd name="connsiteX1" fmla="*/ 276502 w 500339"/>
                <a:gd name="connsiteY1" fmla="*/ 9525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739617"/>
                <a:gd name="connsiteX1" fmla="*/ 276502 w 500339"/>
                <a:gd name="connsiteY1" fmla="*/ 9525 h 739617"/>
                <a:gd name="connsiteX2" fmla="*/ 500339 w 500339"/>
                <a:gd name="connsiteY2" fmla="*/ 696754 h 739617"/>
                <a:gd name="connsiteX3" fmla="*/ 357188 w 500339"/>
                <a:gd name="connsiteY3" fmla="*/ 739617 h 739617"/>
                <a:gd name="connsiteX4" fmla="*/ 0 w 500339"/>
                <a:gd name="connsiteY4" fmla="*/ 0 h 739617"/>
                <a:gd name="connsiteX0" fmla="*/ 0 w 538439"/>
                <a:gd name="connsiteY0" fmla="*/ 0 h 734854"/>
                <a:gd name="connsiteX1" fmla="*/ 314602 w 538439"/>
                <a:gd name="connsiteY1" fmla="*/ 4762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47927 w 538439"/>
                <a:gd name="connsiteY1" fmla="*/ 9525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05065 w 538439"/>
                <a:gd name="connsiteY1" fmla="*/ 33337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43202"/>
                <a:gd name="connsiteY0" fmla="*/ 0 h 734854"/>
                <a:gd name="connsiteX1" fmla="*/ 205065 w 543202"/>
                <a:gd name="connsiteY1" fmla="*/ 33337 h 734854"/>
                <a:gd name="connsiteX2" fmla="*/ 543202 w 543202"/>
                <a:gd name="connsiteY2" fmla="*/ 734854 h 734854"/>
                <a:gd name="connsiteX3" fmla="*/ 395288 w 543202"/>
                <a:gd name="connsiteY3" fmla="*/ 734854 h 734854"/>
                <a:gd name="connsiteX4" fmla="*/ 0 w 543202"/>
                <a:gd name="connsiteY4" fmla="*/ 0 h 734854"/>
                <a:gd name="connsiteX0" fmla="*/ 0 w 543202"/>
                <a:gd name="connsiteY0" fmla="*/ 0 h 763429"/>
                <a:gd name="connsiteX1" fmla="*/ 205065 w 543202"/>
                <a:gd name="connsiteY1" fmla="*/ 33337 h 763429"/>
                <a:gd name="connsiteX2" fmla="*/ 543202 w 543202"/>
                <a:gd name="connsiteY2" fmla="*/ 734854 h 763429"/>
                <a:gd name="connsiteX3" fmla="*/ 419101 w 543202"/>
                <a:gd name="connsiteY3" fmla="*/ 763429 h 763429"/>
                <a:gd name="connsiteX4" fmla="*/ 0 w 543202"/>
                <a:gd name="connsiteY4" fmla="*/ 0 h 7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2" h="763429">
                  <a:moveTo>
                    <a:pt x="0" y="0"/>
                  </a:moveTo>
                  <a:lnTo>
                    <a:pt x="205065" y="33337"/>
                  </a:lnTo>
                  <a:lnTo>
                    <a:pt x="543202" y="734854"/>
                  </a:lnTo>
                  <a:lnTo>
                    <a:pt x="419101" y="76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A66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93">
              <a:extLst>
                <a:ext uri="{FF2B5EF4-FFF2-40B4-BE49-F238E27FC236}">
                  <a16:creationId xmlns:a16="http://schemas.microsoft.com/office/drawing/2014/main" id="{0C302EB5-4C03-D79C-AEE7-ECE8E0EF9169}"/>
                </a:ext>
              </a:extLst>
            </p:cNvPr>
            <p:cNvSpPr/>
            <p:nvPr/>
          </p:nvSpPr>
          <p:spPr>
            <a:xfrm>
              <a:off x="5044155" y="6331599"/>
              <a:ext cx="1343088" cy="409583"/>
            </a:xfrm>
            <a:custGeom>
              <a:avLst/>
              <a:gdLst>
                <a:gd name="connsiteX0" fmla="*/ 0 w 495300"/>
                <a:gd name="connsiteY0" fmla="*/ 0 h 201162"/>
                <a:gd name="connsiteX1" fmla="*/ 495300 w 495300"/>
                <a:gd name="connsiteY1" fmla="*/ 0 h 201162"/>
                <a:gd name="connsiteX2" fmla="*/ 495300 w 495300"/>
                <a:gd name="connsiteY2" fmla="*/ 201162 h 201162"/>
                <a:gd name="connsiteX3" fmla="*/ 0 w 495300"/>
                <a:gd name="connsiteY3" fmla="*/ 201162 h 201162"/>
                <a:gd name="connsiteX4" fmla="*/ 0 w 495300"/>
                <a:gd name="connsiteY4" fmla="*/ 0 h 201162"/>
                <a:gd name="connsiteX0" fmla="*/ 0 w 514350"/>
                <a:gd name="connsiteY0" fmla="*/ 0 h 277362"/>
                <a:gd name="connsiteX1" fmla="*/ 514350 w 514350"/>
                <a:gd name="connsiteY1" fmla="*/ 76200 h 277362"/>
                <a:gd name="connsiteX2" fmla="*/ 514350 w 514350"/>
                <a:gd name="connsiteY2" fmla="*/ 277362 h 277362"/>
                <a:gd name="connsiteX3" fmla="*/ 19050 w 514350"/>
                <a:gd name="connsiteY3" fmla="*/ 277362 h 277362"/>
                <a:gd name="connsiteX4" fmla="*/ 0 w 514350"/>
                <a:gd name="connsiteY4" fmla="*/ 0 h 277362"/>
                <a:gd name="connsiteX0" fmla="*/ 633412 w 1147762"/>
                <a:gd name="connsiteY0" fmla="*/ 0 h 277362"/>
                <a:gd name="connsiteX1" fmla="*/ 1147762 w 1147762"/>
                <a:gd name="connsiteY1" fmla="*/ 76200 h 277362"/>
                <a:gd name="connsiteX2" fmla="*/ 1147762 w 1147762"/>
                <a:gd name="connsiteY2" fmla="*/ 277362 h 277362"/>
                <a:gd name="connsiteX3" fmla="*/ 0 w 1147762"/>
                <a:gd name="connsiteY3" fmla="*/ 234500 h 277362"/>
                <a:gd name="connsiteX4" fmla="*/ 633412 w 1147762"/>
                <a:gd name="connsiteY4" fmla="*/ 0 h 277362"/>
                <a:gd name="connsiteX0" fmla="*/ 633412 w 1185862"/>
                <a:gd name="connsiteY0" fmla="*/ 0 h 367849"/>
                <a:gd name="connsiteX1" fmla="*/ 1147762 w 1185862"/>
                <a:gd name="connsiteY1" fmla="*/ 76200 h 367849"/>
                <a:gd name="connsiteX2" fmla="*/ 1185862 w 1185862"/>
                <a:gd name="connsiteY2" fmla="*/ 367849 h 367849"/>
                <a:gd name="connsiteX3" fmla="*/ 0 w 1185862"/>
                <a:gd name="connsiteY3" fmla="*/ 234500 h 367849"/>
                <a:gd name="connsiteX4" fmla="*/ 633412 w 1185862"/>
                <a:gd name="connsiteY4" fmla="*/ 0 h 367849"/>
                <a:gd name="connsiteX0" fmla="*/ 633412 w 1185862"/>
                <a:gd name="connsiteY0" fmla="*/ 0 h 367849"/>
                <a:gd name="connsiteX1" fmla="*/ 1147762 w 1185862"/>
                <a:gd name="connsiteY1" fmla="*/ 76200 h 367849"/>
                <a:gd name="connsiteX2" fmla="*/ 1090612 w 1185862"/>
                <a:gd name="connsiteY2" fmla="*/ 176212 h 367849"/>
                <a:gd name="connsiteX3" fmla="*/ 1185862 w 1185862"/>
                <a:gd name="connsiteY3" fmla="*/ 367849 h 367849"/>
                <a:gd name="connsiteX4" fmla="*/ 0 w 1185862"/>
                <a:gd name="connsiteY4" fmla="*/ 234500 h 367849"/>
                <a:gd name="connsiteX5" fmla="*/ 633412 w 1185862"/>
                <a:gd name="connsiteY5" fmla="*/ 0 h 367849"/>
                <a:gd name="connsiteX0" fmla="*/ 633412 w 1343088"/>
                <a:gd name="connsiteY0" fmla="*/ 0 h 367849"/>
                <a:gd name="connsiteX1" fmla="*/ 1343024 w 1343088"/>
                <a:gd name="connsiteY1" fmla="*/ 319088 h 367849"/>
                <a:gd name="connsiteX2" fmla="*/ 1090612 w 1343088"/>
                <a:gd name="connsiteY2" fmla="*/ 176212 h 367849"/>
                <a:gd name="connsiteX3" fmla="*/ 1185862 w 1343088"/>
                <a:gd name="connsiteY3" fmla="*/ 367849 h 367849"/>
                <a:gd name="connsiteX4" fmla="*/ 0 w 1343088"/>
                <a:gd name="connsiteY4" fmla="*/ 234500 h 367849"/>
                <a:gd name="connsiteX5" fmla="*/ 633412 w 1343088"/>
                <a:gd name="connsiteY5" fmla="*/ 0 h 367849"/>
                <a:gd name="connsiteX0" fmla="*/ 633412 w 1343088"/>
                <a:gd name="connsiteY0" fmla="*/ 0 h 367849"/>
                <a:gd name="connsiteX1" fmla="*/ 1185862 w 1343088"/>
                <a:gd name="connsiteY1" fmla="*/ 33337 h 367849"/>
                <a:gd name="connsiteX2" fmla="*/ 1343024 w 1343088"/>
                <a:gd name="connsiteY2" fmla="*/ 319088 h 367849"/>
                <a:gd name="connsiteX3" fmla="*/ 1090612 w 1343088"/>
                <a:gd name="connsiteY3" fmla="*/ 176212 h 367849"/>
                <a:gd name="connsiteX4" fmla="*/ 1185862 w 1343088"/>
                <a:gd name="connsiteY4" fmla="*/ 367849 h 367849"/>
                <a:gd name="connsiteX5" fmla="*/ 0 w 1343088"/>
                <a:gd name="connsiteY5" fmla="*/ 234500 h 367849"/>
                <a:gd name="connsiteX6" fmla="*/ 633412 w 1343088"/>
                <a:gd name="connsiteY6" fmla="*/ 0 h 367849"/>
                <a:gd name="connsiteX0" fmla="*/ 633412 w 1343088"/>
                <a:gd name="connsiteY0" fmla="*/ 0 h 367849"/>
                <a:gd name="connsiteX1" fmla="*/ 1343024 w 1343088"/>
                <a:gd name="connsiteY1" fmla="*/ 319088 h 367849"/>
                <a:gd name="connsiteX2" fmla="*/ 1090612 w 1343088"/>
                <a:gd name="connsiteY2" fmla="*/ 176212 h 367849"/>
                <a:gd name="connsiteX3" fmla="*/ 1185862 w 1343088"/>
                <a:gd name="connsiteY3" fmla="*/ 367849 h 367849"/>
                <a:gd name="connsiteX4" fmla="*/ 0 w 1343088"/>
                <a:gd name="connsiteY4" fmla="*/ 234500 h 367849"/>
                <a:gd name="connsiteX5" fmla="*/ 633412 w 1343088"/>
                <a:gd name="connsiteY5" fmla="*/ 0 h 367849"/>
                <a:gd name="connsiteX0" fmla="*/ 633412 w 1343088"/>
                <a:gd name="connsiteY0" fmla="*/ 13935 h 381784"/>
                <a:gd name="connsiteX1" fmla="*/ 1343024 w 1343088"/>
                <a:gd name="connsiteY1" fmla="*/ 333023 h 381784"/>
                <a:gd name="connsiteX2" fmla="*/ 1090612 w 1343088"/>
                <a:gd name="connsiteY2" fmla="*/ 190147 h 381784"/>
                <a:gd name="connsiteX3" fmla="*/ 1185862 w 1343088"/>
                <a:gd name="connsiteY3" fmla="*/ 381784 h 381784"/>
                <a:gd name="connsiteX4" fmla="*/ 0 w 1343088"/>
                <a:gd name="connsiteY4" fmla="*/ 248435 h 381784"/>
                <a:gd name="connsiteX5" fmla="*/ 633412 w 1343088"/>
                <a:gd name="connsiteY5" fmla="*/ 13935 h 381784"/>
                <a:gd name="connsiteX0" fmla="*/ 633412 w 1343088"/>
                <a:gd name="connsiteY0" fmla="*/ 19073 h 386922"/>
                <a:gd name="connsiteX1" fmla="*/ 1343024 w 1343088"/>
                <a:gd name="connsiteY1" fmla="*/ 338161 h 386922"/>
                <a:gd name="connsiteX2" fmla="*/ 1090612 w 1343088"/>
                <a:gd name="connsiteY2" fmla="*/ 195285 h 386922"/>
                <a:gd name="connsiteX3" fmla="*/ 1185862 w 1343088"/>
                <a:gd name="connsiteY3" fmla="*/ 386922 h 386922"/>
                <a:gd name="connsiteX4" fmla="*/ 0 w 1343088"/>
                <a:gd name="connsiteY4" fmla="*/ 253573 h 386922"/>
                <a:gd name="connsiteX5" fmla="*/ 633412 w 1343088"/>
                <a:gd name="connsiteY5" fmla="*/ 19073 h 386922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3088" h="409583">
                  <a:moveTo>
                    <a:pt x="633412" y="41734"/>
                  </a:moveTo>
                  <a:cubicBezTo>
                    <a:pt x="1433511" y="-48943"/>
                    <a:pt x="1266824" y="331453"/>
                    <a:pt x="1343024" y="360822"/>
                  </a:cubicBezTo>
                  <a:cubicBezTo>
                    <a:pt x="1347786" y="392572"/>
                    <a:pt x="1085850" y="186196"/>
                    <a:pt x="1090612" y="217946"/>
                  </a:cubicBezTo>
                  <a:lnTo>
                    <a:pt x="1185862" y="409583"/>
                  </a:lnTo>
                  <a:cubicBezTo>
                    <a:pt x="985837" y="336558"/>
                    <a:pt x="623887" y="63509"/>
                    <a:pt x="0" y="276234"/>
                  </a:cubicBezTo>
                  <a:cubicBezTo>
                    <a:pt x="396875" y="-163883"/>
                    <a:pt x="617537" y="57988"/>
                    <a:pt x="633412" y="41734"/>
                  </a:cubicBezTo>
                  <a:close/>
                </a:path>
              </a:pathLst>
            </a:custGeom>
            <a:solidFill>
              <a:srgbClr val="C6A66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92">
              <a:extLst>
                <a:ext uri="{FF2B5EF4-FFF2-40B4-BE49-F238E27FC236}">
                  <a16:creationId xmlns:a16="http://schemas.microsoft.com/office/drawing/2014/main" id="{8FEC892D-23BF-9548-D1E4-6A120FFC8B68}"/>
                </a:ext>
              </a:extLst>
            </p:cNvPr>
            <p:cNvSpPr/>
            <p:nvPr/>
          </p:nvSpPr>
          <p:spPr>
            <a:xfrm>
              <a:off x="5250696" y="5675842"/>
              <a:ext cx="543202" cy="763429"/>
            </a:xfrm>
            <a:custGeom>
              <a:avLst/>
              <a:gdLst>
                <a:gd name="connsiteX0" fmla="*/ 0 w 362226"/>
                <a:gd name="connsiteY0" fmla="*/ 0 h 615791"/>
                <a:gd name="connsiteX1" fmla="*/ 362226 w 362226"/>
                <a:gd name="connsiteY1" fmla="*/ 0 h 615791"/>
                <a:gd name="connsiteX2" fmla="*/ 362226 w 362226"/>
                <a:gd name="connsiteY2" fmla="*/ 615791 h 615791"/>
                <a:gd name="connsiteX3" fmla="*/ 0 w 362226"/>
                <a:gd name="connsiteY3" fmla="*/ 615791 h 615791"/>
                <a:gd name="connsiteX4" fmla="*/ 0 w 362226"/>
                <a:gd name="connsiteY4" fmla="*/ 0 h 615791"/>
                <a:gd name="connsiteX0" fmla="*/ 0 w 500339"/>
                <a:gd name="connsiteY0" fmla="*/ 0 h 696754"/>
                <a:gd name="connsiteX1" fmla="*/ 500339 w 500339"/>
                <a:gd name="connsiteY1" fmla="*/ 80963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696754"/>
                <a:gd name="connsiteX1" fmla="*/ 276502 w 500339"/>
                <a:gd name="connsiteY1" fmla="*/ 9525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739617"/>
                <a:gd name="connsiteX1" fmla="*/ 276502 w 500339"/>
                <a:gd name="connsiteY1" fmla="*/ 9525 h 739617"/>
                <a:gd name="connsiteX2" fmla="*/ 500339 w 500339"/>
                <a:gd name="connsiteY2" fmla="*/ 696754 h 739617"/>
                <a:gd name="connsiteX3" fmla="*/ 357188 w 500339"/>
                <a:gd name="connsiteY3" fmla="*/ 739617 h 739617"/>
                <a:gd name="connsiteX4" fmla="*/ 0 w 500339"/>
                <a:gd name="connsiteY4" fmla="*/ 0 h 739617"/>
                <a:gd name="connsiteX0" fmla="*/ 0 w 538439"/>
                <a:gd name="connsiteY0" fmla="*/ 0 h 734854"/>
                <a:gd name="connsiteX1" fmla="*/ 314602 w 538439"/>
                <a:gd name="connsiteY1" fmla="*/ 4762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47927 w 538439"/>
                <a:gd name="connsiteY1" fmla="*/ 9525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05065 w 538439"/>
                <a:gd name="connsiteY1" fmla="*/ 33337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43202"/>
                <a:gd name="connsiteY0" fmla="*/ 0 h 734854"/>
                <a:gd name="connsiteX1" fmla="*/ 205065 w 543202"/>
                <a:gd name="connsiteY1" fmla="*/ 33337 h 734854"/>
                <a:gd name="connsiteX2" fmla="*/ 543202 w 543202"/>
                <a:gd name="connsiteY2" fmla="*/ 734854 h 734854"/>
                <a:gd name="connsiteX3" fmla="*/ 395288 w 543202"/>
                <a:gd name="connsiteY3" fmla="*/ 734854 h 734854"/>
                <a:gd name="connsiteX4" fmla="*/ 0 w 543202"/>
                <a:gd name="connsiteY4" fmla="*/ 0 h 734854"/>
                <a:gd name="connsiteX0" fmla="*/ 0 w 543202"/>
                <a:gd name="connsiteY0" fmla="*/ 0 h 763429"/>
                <a:gd name="connsiteX1" fmla="*/ 205065 w 543202"/>
                <a:gd name="connsiteY1" fmla="*/ 33337 h 763429"/>
                <a:gd name="connsiteX2" fmla="*/ 543202 w 543202"/>
                <a:gd name="connsiteY2" fmla="*/ 734854 h 763429"/>
                <a:gd name="connsiteX3" fmla="*/ 419101 w 543202"/>
                <a:gd name="connsiteY3" fmla="*/ 763429 h 763429"/>
                <a:gd name="connsiteX4" fmla="*/ 0 w 543202"/>
                <a:gd name="connsiteY4" fmla="*/ 0 h 7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2" h="763429">
                  <a:moveTo>
                    <a:pt x="0" y="0"/>
                  </a:moveTo>
                  <a:lnTo>
                    <a:pt x="205065" y="33337"/>
                  </a:lnTo>
                  <a:lnTo>
                    <a:pt x="543202" y="734854"/>
                  </a:lnTo>
                  <a:lnTo>
                    <a:pt x="419101" y="76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A66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92">
              <a:extLst>
                <a:ext uri="{FF2B5EF4-FFF2-40B4-BE49-F238E27FC236}">
                  <a16:creationId xmlns:a16="http://schemas.microsoft.com/office/drawing/2014/main" id="{2F9A67BE-EDD8-4446-3FC7-FFF22EA75FB0}"/>
                </a:ext>
              </a:extLst>
            </p:cNvPr>
            <p:cNvSpPr/>
            <p:nvPr/>
          </p:nvSpPr>
          <p:spPr>
            <a:xfrm rot="19264388">
              <a:off x="5552984" y="6349027"/>
              <a:ext cx="318398" cy="180488"/>
            </a:xfrm>
            <a:custGeom>
              <a:avLst/>
              <a:gdLst>
                <a:gd name="connsiteX0" fmla="*/ 0 w 362226"/>
                <a:gd name="connsiteY0" fmla="*/ 0 h 615791"/>
                <a:gd name="connsiteX1" fmla="*/ 362226 w 362226"/>
                <a:gd name="connsiteY1" fmla="*/ 0 h 615791"/>
                <a:gd name="connsiteX2" fmla="*/ 362226 w 362226"/>
                <a:gd name="connsiteY2" fmla="*/ 615791 h 615791"/>
                <a:gd name="connsiteX3" fmla="*/ 0 w 362226"/>
                <a:gd name="connsiteY3" fmla="*/ 615791 h 615791"/>
                <a:gd name="connsiteX4" fmla="*/ 0 w 362226"/>
                <a:gd name="connsiteY4" fmla="*/ 0 h 615791"/>
                <a:gd name="connsiteX0" fmla="*/ 0 w 500339"/>
                <a:gd name="connsiteY0" fmla="*/ 0 h 696754"/>
                <a:gd name="connsiteX1" fmla="*/ 500339 w 500339"/>
                <a:gd name="connsiteY1" fmla="*/ 80963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696754"/>
                <a:gd name="connsiteX1" fmla="*/ 276502 w 500339"/>
                <a:gd name="connsiteY1" fmla="*/ 9525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739617"/>
                <a:gd name="connsiteX1" fmla="*/ 276502 w 500339"/>
                <a:gd name="connsiteY1" fmla="*/ 9525 h 739617"/>
                <a:gd name="connsiteX2" fmla="*/ 500339 w 500339"/>
                <a:gd name="connsiteY2" fmla="*/ 696754 h 739617"/>
                <a:gd name="connsiteX3" fmla="*/ 357188 w 500339"/>
                <a:gd name="connsiteY3" fmla="*/ 739617 h 739617"/>
                <a:gd name="connsiteX4" fmla="*/ 0 w 500339"/>
                <a:gd name="connsiteY4" fmla="*/ 0 h 739617"/>
                <a:gd name="connsiteX0" fmla="*/ 0 w 538439"/>
                <a:gd name="connsiteY0" fmla="*/ 0 h 734854"/>
                <a:gd name="connsiteX1" fmla="*/ 314602 w 538439"/>
                <a:gd name="connsiteY1" fmla="*/ 4762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47927 w 538439"/>
                <a:gd name="connsiteY1" fmla="*/ 9525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05065 w 538439"/>
                <a:gd name="connsiteY1" fmla="*/ 33337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43202"/>
                <a:gd name="connsiteY0" fmla="*/ 0 h 734854"/>
                <a:gd name="connsiteX1" fmla="*/ 205065 w 543202"/>
                <a:gd name="connsiteY1" fmla="*/ 33337 h 734854"/>
                <a:gd name="connsiteX2" fmla="*/ 543202 w 543202"/>
                <a:gd name="connsiteY2" fmla="*/ 734854 h 734854"/>
                <a:gd name="connsiteX3" fmla="*/ 395288 w 543202"/>
                <a:gd name="connsiteY3" fmla="*/ 734854 h 734854"/>
                <a:gd name="connsiteX4" fmla="*/ 0 w 543202"/>
                <a:gd name="connsiteY4" fmla="*/ 0 h 734854"/>
                <a:gd name="connsiteX0" fmla="*/ 0 w 543202"/>
                <a:gd name="connsiteY0" fmla="*/ 0 h 763429"/>
                <a:gd name="connsiteX1" fmla="*/ 205065 w 543202"/>
                <a:gd name="connsiteY1" fmla="*/ 33337 h 763429"/>
                <a:gd name="connsiteX2" fmla="*/ 543202 w 543202"/>
                <a:gd name="connsiteY2" fmla="*/ 734854 h 763429"/>
                <a:gd name="connsiteX3" fmla="*/ 419101 w 543202"/>
                <a:gd name="connsiteY3" fmla="*/ 763429 h 763429"/>
                <a:gd name="connsiteX4" fmla="*/ 0 w 543202"/>
                <a:gd name="connsiteY4" fmla="*/ 0 h 7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2" h="763429">
                  <a:moveTo>
                    <a:pt x="0" y="0"/>
                  </a:moveTo>
                  <a:lnTo>
                    <a:pt x="205065" y="33337"/>
                  </a:lnTo>
                  <a:lnTo>
                    <a:pt x="543202" y="734854"/>
                  </a:lnTo>
                  <a:lnTo>
                    <a:pt x="419101" y="76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A66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22DD7B1-DCA2-8CF6-E6A4-FF939F3659D4}"/>
                </a:ext>
              </a:extLst>
            </p:cNvPr>
            <p:cNvSpPr/>
            <p:nvPr/>
          </p:nvSpPr>
          <p:spPr>
            <a:xfrm>
              <a:off x="5781810" y="4730828"/>
              <a:ext cx="724451" cy="954367"/>
            </a:xfrm>
            <a:prstGeom prst="ellipse">
              <a:avLst/>
            </a:prstGeom>
            <a:solidFill>
              <a:srgbClr val="C4AE9D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2BC824D-9643-F9DB-53BB-689814A894BA}"/>
                </a:ext>
              </a:extLst>
            </p:cNvPr>
            <p:cNvSpPr/>
            <p:nvPr/>
          </p:nvSpPr>
          <p:spPr>
            <a:xfrm>
              <a:off x="5083159" y="4883442"/>
              <a:ext cx="724451" cy="954367"/>
            </a:xfrm>
            <a:prstGeom prst="ellipse">
              <a:avLst/>
            </a:prstGeom>
            <a:solidFill>
              <a:srgbClr val="C4AE9D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83">
              <a:extLst>
                <a:ext uri="{FF2B5EF4-FFF2-40B4-BE49-F238E27FC236}">
                  <a16:creationId xmlns:a16="http://schemas.microsoft.com/office/drawing/2014/main" id="{7385CE17-1343-4D35-BF6A-E6400DD03C28}"/>
                </a:ext>
              </a:extLst>
            </p:cNvPr>
            <p:cNvSpPr/>
            <p:nvPr/>
          </p:nvSpPr>
          <p:spPr>
            <a:xfrm>
              <a:off x="4134742" y="542437"/>
              <a:ext cx="3685741" cy="4959344"/>
            </a:xfrm>
            <a:custGeom>
              <a:avLst/>
              <a:gdLst>
                <a:gd name="connsiteX0" fmla="*/ 0 w 982639"/>
                <a:gd name="connsiteY0" fmla="*/ 0 h 2647666"/>
                <a:gd name="connsiteX1" fmla="*/ 982639 w 982639"/>
                <a:gd name="connsiteY1" fmla="*/ 0 h 2647666"/>
                <a:gd name="connsiteX2" fmla="*/ 982639 w 982639"/>
                <a:gd name="connsiteY2" fmla="*/ 2647666 h 2647666"/>
                <a:gd name="connsiteX3" fmla="*/ 0 w 982639"/>
                <a:gd name="connsiteY3" fmla="*/ 2647666 h 2647666"/>
                <a:gd name="connsiteX4" fmla="*/ 0 w 982639"/>
                <a:gd name="connsiteY4" fmla="*/ 0 h 2647666"/>
                <a:gd name="connsiteX0" fmla="*/ 0 w 1091821"/>
                <a:gd name="connsiteY0" fmla="*/ 0 h 3684896"/>
                <a:gd name="connsiteX1" fmla="*/ 1091821 w 1091821"/>
                <a:gd name="connsiteY1" fmla="*/ 1037230 h 3684896"/>
                <a:gd name="connsiteX2" fmla="*/ 1091821 w 1091821"/>
                <a:gd name="connsiteY2" fmla="*/ 3684896 h 3684896"/>
                <a:gd name="connsiteX3" fmla="*/ 109182 w 1091821"/>
                <a:gd name="connsiteY3" fmla="*/ 3684896 h 3684896"/>
                <a:gd name="connsiteX4" fmla="*/ 0 w 1091821"/>
                <a:gd name="connsiteY4" fmla="*/ 0 h 3684896"/>
                <a:gd name="connsiteX0" fmla="*/ 310597 w 1402418"/>
                <a:gd name="connsiteY0" fmla="*/ 0 h 3684896"/>
                <a:gd name="connsiteX1" fmla="*/ 1402418 w 1402418"/>
                <a:gd name="connsiteY1" fmla="*/ 1037230 h 3684896"/>
                <a:gd name="connsiteX2" fmla="*/ 1402418 w 1402418"/>
                <a:gd name="connsiteY2" fmla="*/ 3684896 h 3684896"/>
                <a:gd name="connsiteX3" fmla="*/ 419779 w 1402418"/>
                <a:gd name="connsiteY3" fmla="*/ 3684896 h 3684896"/>
                <a:gd name="connsiteX4" fmla="*/ 310597 w 1402418"/>
                <a:gd name="connsiteY4" fmla="*/ 0 h 3684896"/>
                <a:gd name="connsiteX0" fmla="*/ 1584234 w 2676055"/>
                <a:gd name="connsiteY0" fmla="*/ 0 h 4244454"/>
                <a:gd name="connsiteX1" fmla="*/ 2676055 w 2676055"/>
                <a:gd name="connsiteY1" fmla="*/ 1037230 h 4244454"/>
                <a:gd name="connsiteX2" fmla="*/ 2676055 w 2676055"/>
                <a:gd name="connsiteY2" fmla="*/ 3684896 h 4244454"/>
                <a:gd name="connsiteX3" fmla="*/ 1094 w 2676055"/>
                <a:gd name="connsiteY3" fmla="*/ 4244454 h 4244454"/>
                <a:gd name="connsiteX4" fmla="*/ 1584234 w 2676055"/>
                <a:gd name="connsiteY4" fmla="*/ 0 h 4244454"/>
                <a:gd name="connsiteX0" fmla="*/ 1583994 w 2675815"/>
                <a:gd name="connsiteY0" fmla="*/ 0 h 4244454"/>
                <a:gd name="connsiteX1" fmla="*/ 2675815 w 2675815"/>
                <a:gd name="connsiteY1" fmla="*/ 1037230 h 4244454"/>
                <a:gd name="connsiteX2" fmla="*/ 2675815 w 2675815"/>
                <a:gd name="connsiteY2" fmla="*/ 3684896 h 4244454"/>
                <a:gd name="connsiteX3" fmla="*/ 854 w 2675815"/>
                <a:gd name="connsiteY3" fmla="*/ 4244454 h 4244454"/>
                <a:gd name="connsiteX4" fmla="*/ 1583994 w 2675815"/>
                <a:gd name="connsiteY4" fmla="*/ 0 h 4244454"/>
                <a:gd name="connsiteX0" fmla="*/ 1583994 w 2675815"/>
                <a:gd name="connsiteY0" fmla="*/ 0 h 4176215"/>
                <a:gd name="connsiteX1" fmla="*/ 2675815 w 2675815"/>
                <a:gd name="connsiteY1" fmla="*/ 1037230 h 4176215"/>
                <a:gd name="connsiteX2" fmla="*/ 2675815 w 2675815"/>
                <a:gd name="connsiteY2" fmla="*/ 3684896 h 4176215"/>
                <a:gd name="connsiteX3" fmla="*/ 854 w 2675815"/>
                <a:gd name="connsiteY3" fmla="*/ 4176215 h 4176215"/>
                <a:gd name="connsiteX4" fmla="*/ 1583994 w 2675815"/>
                <a:gd name="connsiteY4" fmla="*/ 0 h 4176215"/>
                <a:gd name="connsiteX0" fmla="*/ 1502170 w 2675878"/>
                <a:gd name="connsiteY0" fmla="*/ 0 h 4176215"/>
                <a:gd name="connsiteX1" fmla="*/ 2675878 w 2675878"/>
                <a:gd name="connsiteY1" fmla="*/ 1037230 h 4176215"/>
                <a:gd name="connsiteX2" fmla="*/ 2675878 w 2675878"/>
                <a:gd name="connsiteY2" fmla="*/ 3684896 h 4176215"/>
                <a:gd name="connsiteX3" fmla="*/ 917 w 2675878"/>
                <a:gd name="connsiteY3" fmla="*/ 4176215 h 4176215"/>
                <a:gd name="connsiteX4" fmla="*/ 1502170 w 2675878"/>
                <a:gd name="connsiteY4" fmla="*/ 0 h 4176215"/>
                <a:gd name="connsiteX0" fmla="*/ 1502107 w 2675815"/>
                <a:gd name="connsiteY0" fmla="*/ 0 h 4176215"/>
                <a:gd name="connsiteX1" fmla="*/ 2675815 w 2675815"/>
                <a:gd name="connsiteY1" fmla="*/ 1037230 h 4176215"/>
                <a:gd name="connsiteX2" fmla="*/ 2675815 w 2675815"/>
                <a:gd name="connsiteY2" fmla="*/ 3684896 h 4176215"/>
                <a:gd name="connsiteX3" fmla="*/ 854 w 2675815"/>
                <a:gd name="connsiteY3" fmla="*/ 4176215 h 4176215"/>
                <a:gd name="connsiteX4" fmla="*/ 1502107 w 2675815"/>
                <a:gd name="connsiteY4" fmla="*/ 0 h 4176215"/>
                <a:gd name="connsiteX0" fmla="*/ 1502107 w 3044304"/>
                <a:gd name="connsiteY0" fmla="*/ 0 h 4176215"/>
                <a:gd name="connsiteX1" fmla="*/ 3044304 w 3044304"/>
                <a:gd name="connsiteY1" fmla="*/ 1337480 h 4176215"/>
                <a:gd name="connsiteX2" fmla="*/ 2675815 w 3044304"/>
                <a:gd name="connsiteY2" fmla="*/ 3684896 h 4176215"/>
                <a:gd name="connsiteX3" fmla="*/ 854 w 3044304"/>
                <a:gd name="connsiteY3" fmla="*/ 4176215 h 4176215"/>
                <a:gd name="connsiteX4" fmla="*/ 1502107 w 3044304"/>
                <a:gd name="connsiteY4" fmla="*/ 0 h 4176215"/>
                <a:gd name="connsiteX0" fmla="*/ 1502107 w 3044304"/>
                <a:gd name="connsiteY0" fmla="*/ 0 h 4176215"/>
                <a:gd name="connsiteX1" fmla="*/ 3044304 w 3044304"/>
                <a:gd name="connsiteY1" fmla="*/ 1337480 h 4176215"/>
                <a:gd name="connsiteX2" fmla="*/ 854 w 3044304"/>
                <a:gd name="connsiteY2" fmla="*/ 4176215 h 4176215"/>
                <a:gd name="connsiteX3" fmla="*/ 1502107 w 3044304"/>
                <a:gd name="connsiteY3" fmla="*/ 0 h 4176215"/>
                <a:gd name="connsiteX0" fmla="*/ 1502107 w 3044304"/>
                <a:gd name="connsiteY0" fmla="*/ 0 h 4420495"/>
                <a:gd name="connsiteX1" fmla="*/ 3044304 w 3044304"/>
                <a:gd name="connsiteY1" fmla="*/ 1337480 h 4420495"/>
                <a:gd name="connsiteX2" fmla="*/ 854 w 3044304"/>
                <a:gd name="connsiteY2" fmla="*/ 4176215 h 4420495"/>
                <a:gd name="connsiteX3" fmla="*/ 1502107 w 3044304"/>
                <a:gd name="connsiteY3" fmla="*/ 0 h 4420495"/>
                <a:gd name="connsiteX0" fmla="*/ 1761259 w 3303456"/>
                <a:gd name="connsiteY0" fmla="*/ 0 h 4433289"/>
                <a:gd name="connsiteX1" fmla="*/ 3303456 w 3303456"/>
                <a:gd name="connsiteY1" fmla="*/ 1337480 h 4433289"/>
                <a:gd name="connsiteX2" fmla="*/ 698 w 3303456"/>
                <a:gd name="connsiteY2" fmla="*/ 4189863 h 4433289"/>
                <a:gd name="connsiteX3" fmla="*/ 1761259 w 3303456"/>
                <a:gd name="connsiteY3" fmla="*/ 0 h 4433289"/>
                <a:gd name="connsiteX0" fmla="*/ 1761259 w 3303456"/>
                <a:gd name="connsiteY0" fmla="*/ 0 h 4419940"/>
                <a:gd name="connsiteX1" fmla="*/ 3303456 w 3303456"/>
                <a:gd name="connsiteY1" fmla="*/ 1337480 h 4419940"/>
                <a:gd name="connsiteX2" fmla="*/ 698 w 3303456"/>
                <a:gd name="connsiteY2" fmla="*/ 4189863 h 4419940"/>
                <a:gd name="connsiteX3" fmla="*/ 1761259 w 3303456"/>
                <a:gd name="connsiteY3" fmla="*/ 0 h 4419940"/>
                <a:gd name="connsiteX0" fmla="*/ 1761259 w 3492639"/>
                <a:gd name="connsiteY0" fmla="*/ 0 h 4391767"/>
                <a:gd name="connsiteX1" fmla="*/ 3303456 w 3492639"/>
                <a:gd name="connsiteY1" fmla="*/ 1337480 h 4391767"/>
                <a:gd name="connsiteX2" fmla="*/ 698 w 3492639"/>
                <a:gd name="connsiteY2" fmla="*/ 4189863 h 4391767"/>
                <a:gd name="connsiteX3" fmla="*/ 1761259 w 3492639"/>
                <a:gd name="connsiteY3" fmla="*/ 0 h 4391767"/>
                <a:gd name="connsiteX0" fmla="*/ 1761259 w 3393044"/>
                <a:gd name="connsiteY0" fmla="*/ 0 h 4454701"/>
                <a:gd name="connsiteX1" fmla="*/ 3303456 w 3393044"/>
                <a:gd name="connsiteY1" fmla="*/ 1337480 h 4454701"/>
                <a:gd name="connsiteX2" fmla="*/ 698 w 3393044"/>
                <a:gd name="connsiteY2" fmla="*/ 4189863 h 4454701"/>
                <a:gd name="connsiteX3" fmla="*/ 1761259 w 3393044"/>
                <a:gd name="connsiteY3" fmla="*/ 0 h 4454701"/>
                <a:gd name="connsiteX0" fmla="*/ 1761259 w 3496543"/>
                <a:gd name="connsiteY0" fmla="*/ 0 h 4460693"/>
                <a:gd name="connsiteX1" fmla="*/ 3303456 w 3496543"/>
                <a:gd name="connsiteY1" fmla="*/ 1337480 h 4460693"/>
                <a:gd name="connsiteX2" fmla="*/ 698 w 3496543"/>
                <a:gd name="connsiteY2" fmla="*/ 4189863 h 4460693"/>
                <a:gd name="connsiteX3" fmla="*/ 1761259 w 3496543"/>
                <a:gd name="connsiteY3" fmla="*/ 0 h 4460693"/>
                <a:gd name="connsiteX0" fmla="*/ 1761259 w 3526373"/>
                <a:gd name="connsiteY0" fmla="*/ 96558 h 4557251"/>
                <a:gd name="connsiteX1" fmla="*/ 3303456 w 3526373"/>
                <a:gd name="connsiteY1" fmla="*/ 1434038 h 4557251"/>
                <a:gd name="connsiteX2" fmla="*/ 698 w 3526373"/>
                <a:gd name="connsiteY2" fmla="*/ 4286421 h 4557251"/>
                <a:gd name="connsiteX3" fmla="*/ 1761259 w 3526373"/>
                <a:gd name="connsiteY3" fmla="*/ 96558 h 4557251"/>
                <a:gd name="connsiteX0" fmla="*/ 1761259 w 3500669"/>
                <a:gd name="connsiteY0" fmla="*/ 312674 h 4773367"/>
                <a:gd name="connsiteX1" fmla="*/ 3303456 w 3500669"/>
                <a:gd name="connsiteY1" fmla="*/ 1650154 h 4773367"/>
                <a:gd name="connsiteX2" fmla="*/ 698 w 3500669"/>
                <a:gd name="connsiteY2" fmla="*/ 4502537 h 4773367"/>
                <a:gd name="connsiteX3" fmla="*/ 1761259 w 3500669"/>
                <a:gd name="connsiteY3" fmla="*/ 312674 h 4773367"/>
                <a:gd name="connsiteX0" fmla="*/ 1761259 w 3500669"/>
                <a:gd name="connsiteY0" fmla="*/ 312674 h 4764736"/>
                <a:gd name="connsiteX1" fmla="*/ 3303456 w 3500669"/>
                <a:gd name="connsiteY1" fmla="*/ 1650154 h 4764736"/>
                <a:gd name="connsiteX2" fmla="*/ 698 w 3500669"/>
                <a:gd name="connsiteY2" fmla="*/ 4502537 h 4764736"/>
                <a:gd name="connsiteX3" fmla="*/ 1761259 w 3500669"/>
                <a:gd name="connsiteY3" fmla="*/ 312674 h 4764736"/>
                <a:gd name="connsiteX0" fmla="*/ 1761259 w 3500669"/>
                <a:gd name="connsiteY0" fmla="*/ 312674 h 4735035"/>
                <a:gd name="connsiteX1" fmla="*/ 3303456 w 3500669"/>
                <a:gd name="connsiteY1" fmla="*/ 1650154 h 4735035"/>
                <a:gd name="connsiteX2" fmla="*/ 698 w 3500669"/>
                <a:gd name="connsiteY2" fmla="*/ 4502537 h 4735035"/>
                <a:gd name="connsiteX3" fmla="*/ 1761259 w 3500669"/>
                <a:gd name="connsiteY3" fmla="*/ 312674 h 4735035"/>
                <a:gd name="connsiteX0" fmla="*/ 1761259 w 3500669"/>
                <a:gd name="connsiteY0" fmla="*/ 312674 h 4726718"/>
                <a:gd name="connsiteX1" fmla="*/ 3303456 w 3500669"/>
                <a:gd name="connsiteY1" fmla="*/ 1650154 h 4726718"/>
                <a:gd name="connsiteX2" fmla="*/ 698 w 3500669"/>
                <a:gd name="connsiteY2" fmla="*/ 4502537 h 4726718"/>
                <a:gd name="connsiteX3" fmla="*/ 1761259 w 3500669"/>
                <a:gd name="connsiteY3" fmla="*/ 312674 h 4726718"/>
                <a:gd name="connsiteX0" fmla="*/ 1829466 w 3568876"/>
                <a:gd name="connsiteY0" fmla="*/ 312674 h 4791604"/>
                <a:gd name="connsiteX1" fmla="*/ 3371663 w 3568876"/>
                <a:gd name="connsiteY1" fmla="*/ 1650154 h 4791604"/>
                <a:gd name="connsiteX2" fmla="*/ 666 w 3568876"/>
                <a:gd name="connsiteY2" fmla="*/ 4570775 h 4791604"/>
                <a:gd name="connsiteX3" fmla="*/ 1829466 w 3568876"/>
                <a:gd name="connsiteY3" fmla="*/ 312674 h 4791604"/>
                <a:gd name="connsiteX0" fmla="*/ 1829466 w 3568876"/>
                <a:gd name="connsiteY0" fmla="*/ 312674 h 4775391"/>
                <a:gd name="connsiteX1" fmla="*/ 3371663 w 3568876"/>
                <a:gd name="connsiteY1" fmla="*/ 1650154 h 4775391"/>
                <a:gd name="connsiteX2" fmla="*/ 666 w 3568876"/>
                <a:gd name="connsiteY2" fmla="*/ 4570775 h 4775391"/>
                <a:gd name="connsiteX3" fmla="*/ 1829466 w 3568876"/>
                <a:gd name="connsiteY3" fmla="*/ 312674 h 4775391"/>
                <a:gd name="connsiteX0" fmla="*/ 1829466 w 3568876"/>
                <a:gd name="connsiteY0" fmla="*/ 312674 h 4775391"/>
                <a:gd name="connsiteX1" fmla="*/ 3371663 w 3568876"/>
                <a:gd name="connsiteY1" fmla="*/ 1650154 h 4775391"/>
                <a:gd name="connsiteX2" fmla="*/ 666 w 3568876"/>
                <a:gd name="connsiteY2" fmla="*/ 4570775 h 4775391"/>
                <a:gd name="connsiteX3" fmla="*/ 1829466 w 3568876"/>
                <a:gd name="connsiteY3" fmla="*/ 312674 h 4775391"/>
                <a:gd name="connsiteX0" fmla="*/ 1829466 w 3577167"/>
                <a:gd name="connsiteY0" fmla="*/ 312674 h 4781659"/>
                <a:gd name="connsiteX1" fmla="*/ 3371663 w 3577167"/>
                <a:gd name="connsiteY1" fmla="*/ 1650154 h 4781659"/>
                <a:gd name="connsiteX2" fmla="*/ 666 w 3577167"/>
                <a:gd name="connsiteY2" fmla="*/ 4570775 h 4781659"/>
                <a:gd name="connsiteX3" fmla="*/ 1829466 w 3577167"/>
                <a:gd name="connsiteY3" fmla="*/ 312674 h 4781659"/>
                <a:gd name="connsiteX0" fmla="*/ 1829466 w 3567546"/>
                <a:gd name="connsiteY0" fmla="*/ 287437 h 4759231"/>
                <a:gd name="connsiteX1" fmla="*/ 3358963 w 3567546"/>
                <a:gd name="connsiteY1" fmla="*/ 1682067 h 4759231"/>
                <a:gd name="connsiteX2" fmla="*/ 666 w 3567546"/>
                <a:gd name="connsiteY2" fmla="*/ 4545538 h 4759231"/>
                <a:gd name="connsiteX3" fmla="*/ 1829466 w 3567546"/>
                <a:gd name="connsiteY3" fmla="*/ 287437 h 4759231"/>
                <a:gd name="connsiteX0" fmla="*/ 1829466 w 3587284"/>
                <a:gd name="connsiteY0" fmla="*/ 287437 h 4759231"/>
                <a:gd name="connsiteX1" fmla="*/ 3358963 w 3587284"/>
                <a:gd name="connsiteY1" fmla="*/ 1682067 h 4759231"/>
                <a:gd name="connsiteX2" fmla="*/ 666 w 3587284"/>
                <a:gd name="connsiteY2" fmla="*/ 4545538 h 4759231"/>
                <a:gd name="connsiteX3" fmla="*/ 1829466 w 3587284"/>
                <a:gd name="connsiteY3" fmla="*/ 287437 h 4759231"/>
                <a:gd name="connsiteX0" fmla="*/ 1829466 w 3594891"/>
                <a:gd name="connsiteY0" fmla="*/ 292062 h 4763856"/>
                <a:gd name="connsiteX1" fmla="*/ 3358963 w 3594891"/>
                <a:gd name="connsiteY1" fmla="*/ 1686692 h 4763856"/>
                <a:gd name="connsiteX2" fmla="*/ 666 w 3594891"/>
                <a:gd name="connsiteY2" fmla="*/ 4550163 h 4763856"/>
                <a:gd name="connsiteX3" fmla="*/ 1829466 w 3594891"/>
                <a:gd name="connsiteY3" fmla="*/ 292062 h 4763856"/>
                <a:gd name="connsiteX0" fmla="*/ 1829466 w 3587284"/>
                <a:gd name="connsiteY0" fmla="*/ 501830 h 4973624"/>
                <a:gd name="connsiteX1" fmla="*/ 3358963 w 3587284"/>
                <a:gd name="connsiteY1" fmla="*/ 1896460 h 4973624"/>
                <a:gd name="connsiteX2" fmla="*/ 666 w 3587284"/>
                <a:gd name="connsiteY2" fmla="*/ 4759931 h 4973624"/>
                <a:gd name="connsiteX3" fmla="*/ 1829466 w 3587284"/>
                <a:gd name="connsiteY3" fmla="*/ 501830 h 4973624"/>
                <a:gd name="connsiteX0" fmla="*/ 1829466 w 3617639"/>
                <a:gd name="connsiteY0" fmla="*/ 481142 h 4952936"/>
                <a:gd name="connsiteX1" fmla="*/ 3358963 w 3617639"/>
                <a:gd name="connsiteY1" fmla="*/ 1875772 h 4952936"/>
                <a:gd name="connsiteX2" fmla="*/ 666 w 3617639"/>
                <a:gd name="connsiteY2" fmla="*/ 4739243 h 4952936"/>
                <a:gd name="connsiteX3" fmla="*/ 1829466 w 3617639"/>
                <a:gd name="connsiteY3" fmla="*/ 481142 h 4952936"/>
                <a:gd name="connsiteX0" fmla="*/ 1897568 w 3685741"/>
                <a:gd name="connsiteY0" fmla="*/ 481142 h 4952936"/>
                <a:gd name="connsiteX1" fmla="*/ 3427065 w 3685741"/>
                <a:gd name="connsiteY1" fmla="*/ 1875772 h 4952936"/>
                <a:gd name="connsiteX2" fmla="*/ 68768 w 3685741"/>
                <a:gd name="connsiteY2" fmla="*/ 4739243 h 4952936"/>
                <a:gd name="connsiteX3" fmla="*/ 1283419 w 3685741"/>
                <a:gd name="connsiteY3" fmla="*/ 2105229 h 4952936"/>
                <a:gd name="connsiteX4" fmla="*/ 1897568 w 3685741"/>
                <a:gd name="connsiteY4" fmla="*/ 481142 h 4952936"/>
                <a:gd name="connsiteX0" fmla="*/ 1897568 w 3685741"/>
                <a:gd name="connsiteY0" fmla="*/ 481142 h 4952936"/>
                <a:gd name="connsiteX1" fmla="*/ 3427065 w 3685741"/>
                <a:gd name="connsiteY1" fmla="*/ 1875772 h 4952936"/>
                <a:gd name="connsiteX2" fmla="*/ 68768 w 3685741"/>
                <a:gd name="connsiteY2" fmla="*/ 4739243 h 4952936"/>
                <a:gd name="connsiteX3" fmla="*/ 1283419 w 3685741"/>
                <a:gd name="connsiteY3" fmla="*/ 2105229 h 4952936"/>
                <a:gd name="connsiteX4" fmla="*/ 1897568 w 3685741"/>
                <a:gd name="connsiteY4" fmla="*/ 481142 h 4952936"/>
                <a:gd name="connsiteX0" fmla="*/ 1897568 w 3685741"/>
                <a:gd name="connsiteY0" fmla="*/ 481142 h 4957084"/>
                <a:gd name="connsiteX1" fmla="*/ 3427065 w 3685741"/>
                <a:gd name="connsiteY1" fmla="*/ 1875772 h 4957084"/>
                <a:gd name="connsiteX2" fmla="*/ 68768 w 3685741"/>
                <a:gd name="connsiteY2" fmla="*/ 4739243 h 4957084"/>
                <a:gd name="connsiteX3" fmla="*/ 1283419 w 3685741"/>
                <a:gd name="connsiteY3" fmla="*/ 2105229 h 4957084"/>
                <a:gd name="connsiteX4" fmla="*/ 1897568 w 3685741"/>
                <a:gd name="connsiteY4" fmla="*/ 481142 h 4957084"/>
                <a:gd name="connsiteX0" fmla="*/ 1897568 w 3685741"/>
                <a:gd name="connsiteY0" fmla="*/ 481142 h 4944704"/>
                <a:gd name="connsiteX1" fmla="*/ 3427065 w 3685741"/>
                <a:gd name="connsiteY1" fmla="*/ 1875772 h 4944704"/>
                <a:gd name="connsiteX2" fmla="*/ 68768 w 3685741"/>
                <a:gd name="connsiteY2" fmla="*/ 4739243 h 4944704"/>
                <a:gd name="connsiteX3" fmla="*/ 1283419 w 3685741"/>
                <a:gd name="connsiteY3" fmla="*/ 2105229 h 4944704"/>
                <a:gd name="connsiteX4" fmla="*/ 1897568 w 3685741"/>
                <a:gd name="connsiteY4" fmla="*/ 481142 h 4944704"/>
                <a:gd name="connsiteX0" fmla="*/ 1897568 w 3685741"/>
                <a:gd name="connsiteY0" fmla="*/ 481142 h 4908762"/>
                <a:gd name="connsiteX1" fmla="*/ 3427065 w 3685741"/>
                <a:gd name="connsiteY1" fmla="*/ 1875772 h 4908762"/>
                <a:gd name="connsiteX2" fmla="*/ 68768 w 3685741"/>
                <a:gd name="connsiteY2" fmla="*/ 4739243 h 4908762"/>
                <a:gd name="connsiteX3" fmla="*/ 1283419 w 3685741"/>
                <a:gd name="connsiteY3" fmla="*/ 2105229 h 4908762"/>
                <a:gd name="connsiteX4" fmla="*/ 1897568 w 3685741"/>
                <a:gd name="connsiteY4" fmla="*/ 481142 h 4908762"/>
                <a:gd name="connsiteX0" fmla="*/ 1897568 w 3685741"/>
                <a:gd name="connsiteY0" fmla="*/ 481142 h 4965440"/>
                <a:gd name="connsiteX1" fmla="*/ 3427065 w 3685741"/>
                <a:gd name="connsiteY1" fmla="*/ 1875772 h 4965440"/>
                <a:gd name="connsiteX2" fmla="*/ 68768 w 3685741"/>
                <a:gd name="connsiteY2" fmla="*/ 4739243 h 4965440"/>
                <a:gd name="connsiteX3" fmla="*/ 1283419 w 3685741"/>
                <a:gd name="connsiteY3" fmla="*/ 2105229 h 4965440"/>
                <a:gd name="connsiteX4" fmla="*/ 1897568 w 3685741"/>
                <a:gd name="connsiteY4" fmla="*/ 481142 h 4965440"/>
                <a:gd name="connsiteX0" fmla="*/ 1897568 w 3685741"/>
                <a:gd name="connsiteY0" fmla="*/ 481142 h 4957868"/>
                <a:gd name="connsiteX1" fmla="*/ 3427065 w 3685741"/>
                <a:gd name="connsiteY1" fmla="*/ 1875772 h 4957868"/>
                <a:gd name="connsiteX2" fmla="*/ 68768 w 3685741"/>
                <a:gd name="connsiteY2" fmla="*/ 4739243 h 4957868"/>
                <a:gd name="connsiteX3" fmla="*/ 1283419 w 3685741"/>
                <a:gd name="connsiteY3" fmla="*/ 2105229 h 4957868"/>
                <a:gd name="connsiteX4" fmla="*/ 1897568 w 3685741"/>
                <a:gd name="connsiteY4" fmla="*/ 481142 h 4957868"/>
                <a:gd name="connsiteX0" fmla="*/ 1897568 w 3685741"/>
                <a:gd name="connsiteY0" fmla="*/ 481142 h 4959344"/>
                <a:gd name="connsiteX1" fmla="*/ 3427065 w 3685741"/>
                <a:gd name="connsiteY1" fmla="*/ 1875772 h 4959344"/>
                <a:gd name="connsiteX2" fmla="*/ 68768 w 3685741"/>
                <a:gd name="connsiteY2" fmla="*/ 4739243 h 4959344"/>
                <a:gd name="connsiteX3" fmla="*/ 1283419 w 3685741"/>
                <a:gd name="connsiteY3" fmla="*/ 2105229 h 4959344"/>
                <a:gd name="connsiteX4" fmla="*/ 1897568 w 3685741"/>
                <a:gd name="connsiteY4" fmla="*/ 481142 h 495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741" h="4959344">
                  <a:moveTo>
                    <a:pt x="1897568" y="481142"/>
                  </a:moveTo>
                  <a:cubicBezTo>
                    <a:pt x="1633713" y="-151204"/>
                    <a:pt x="4550729" y="-548981"/>
                    <a:pt x="3427065" y="1875772"/>
                  </a:cubicBezTo>
                  <a:cubicBezTo>
                    <a:pt x="3680497" y="2225590"/>
                    <a:pt x="4399655" y="5881107"/>
                    <a:pt x="68768" y="4739243"/>
                  </a:cubicBezTo>
                  <a:cubicBezTo>
                    <a:pt x="-308978" y="4770662"/>
                    <a:pt x="978619" y="2814912"/>
                    <a:pt x="1283419" y="2105229"/>
                  </a:cubicBezTo>
                  <a:cubicBezTo>
                    <a:pt x="1588219" y="1395546"/>
                    <a:pt x="1751834" y="812812"/>
                    <a:pt x="1897568" y="481142"/>
                  </a:cubicBezTo>
                  <a:close/>
                </a:path>
              </a:pathLst>
            </a:custGeom>
            <a:solidFill>
              <a:srgbClr val="E8562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85">
              <a:extLst>
                <a:ext uri="{FF2B5EF4-FFF2-40B4-BE49-F238E27FC236}">
                  <a16:creationId xmlns:a16="http://schemas.microsoft.com/office/drawing/2014/main" id="{B5E645E2-3EC5-46CC-27B6-30E338C1D34A}"/>
                </a:ext>
              </a:extLst>
            </p:cNvPr>
            <p:cNvSpPr/>
            <p:nvPr/>
          </p:nvSpPr>
          <p:spPr>
            <a:xfrm>
              <a:off x="5954535" y="1746206"/>
              <a:ext cx="1688893" cy="1724145"/>
            </a:xfrm>
            <a:custGeom>
              <a:avLst/>
              <a:gdLst>
                <a:gd name="connsiteX0" fmla="*/ 0 w 1193800"/>
                <a:gd name="connsiteY0" fmla="*/ 0 h 1145692"/>
                <a:gd name="connsiteX1" fmla="*/ 1193800 w 1193800"/>
                <a:gd name="connsiteY1" fmla="*/ 0 h 1145692"/>
                <a:gd name="connsiteX2" fmla="*/ 1193800 w 1193800"/>
                <a:gd name="connsiteY2" fmla="*/ 1145692 h 1145692"/>
                <a:gd name="connsiteX3" fmla="*/ 0 w 1193800"/>
                <a:gd name="connsiteY3" fmla="*/ 1145692 h 1145692"/>
                <a:gd name="connsiteX4" fmla="*/ 0 w 1193800"/>
                <a:gd name="connsiteY4" fmla="*/ 0 h 1145692"/>
                <a:gd name="connsiteX0" fmla="*/ 0 w 1517650"/>
                <a:gd name="connsiteY0" fmla="*/ 0 h 1145692"/>
                <a:gd name="connsiteX1" fmla="*/ 1517650 w 1517650"/>
                <a:gd name="connsiteY1" fmla="*/ 768350 h 1145692"/>
                <a:gd name="connsiteX2" fmla="*/ 1193800 w 1517650"/>
                <a:gd name="connsiteY2" fmla="*/ 1145692 h 1145692"/>
                <a:gd name="connsiteX3" fmla="*/ 0 w 1517650"/>
                <a:gd name="connsiteY3" fmla="*/ 1145692 h 1145692"/>
                <a:gd name="connsiteX4" fmla="*/ 0 w 1517650"/>
                <a:gd name="connsiteY4" fmla="*/ 0 h 1145692"/>
                <a:gd name="connsiteX0" fmla="*/ 0 w 1517650"/>
                <a:gd name="connsiteY0" fmla="*/ 0 h 1145692"/>
                <a:gd name="connsiteX1" fmla="*/ 1517650 w 1517650"/>
                <a:gd name="connsiteY1" fmla="*/ 768350 h 1145692"/>
                <a:gd name="connsiteX2" fmla="*/ 1193800 w 1517650"/>
                <a:gd name="connsiteY2" fmla="*/ 1145692 h 1145692"/>
                <a:gd name="connsiteX3" fmla="*/ 0 w 1517650"/>
                <a:gd name="connsiteY3" fmla="*/ 1145692 h 1145692"/>
                <a:gd name="connsiteX4" fmla="*/ 0 w 1517650"/>
                <a:gd name="connsiteY4" fmla="*/ 0 h 1145692"/>
                <a:gd name="connsiteX0" fmla="*/ 0 w 1517650"/>
                <a:gd name="connsiteY0" fmla="*/ 0 h 1145692"/>
                <a:gd name="connsiteX1" fmla="*/ 1517650 w 1517650"/>
                <a:gd name="connsiteY1" fmla="*/ 768350 h 1145692"/>
                <a:gd name="connsiteX2" fmla="*/ 1193800 w 1517650"/>
                <a:gd name="connsiteY2" fmla="*/ 1145692 h 1145692"/>
                <a:gd name="connsiteX3" fmla="*/ 0 w 1517650"/>
                <a:gd name="connsiteY3" fmla="*/ 1145692 h 1145692"/>
                <a:gd name="connsiteX4" fmla="*/ 0 w 1517650"/>
                <a:gd name="connsiteY4" fmla="*/ 0 h 1145692"/>
                <a:gd name="connsiteX0" fmla="*/ 114300 w 1631950"/>
                <a:gd name="connsiteY0" fmla="*/ 110348 h 1256040"/>
                <a:gd name="connsiteX1" fmla="*/ 1631950 w 1631950"/>
                <a:gd name="connsiteY1" fmla="*/ 878698 h 1256040"/>
                <a:gd name="connsiteX2" fmla="*/ 1308100 w 1631950"/>
                <a:gd name="connsiteY2" fmla="*/ 1256040 h 1256040"/>
                <a:gd name="connsiteX3" fmla="*/ 114300 w 1631950"/>
                <a:gd name="connsiteY3" fmla="*/ 1256040 h 1256040"/>
                <a:gd name="connsiteX4" fmla="*/ 0 w 1631950"/>
                <a:gd name="connsiteY4" fmla="*/ 0 h 1256040"/>
                <a:gd name="connsiteX5" fmla="*/ 114300 w 1631950"/>
                <a:gd name="connsiteY5" fmla="*/ 110348 h 1256040"/>
                <a:gd name="connsiteX0" fmla="*/ 117133 w 1634783"/>
                <a:gd name="connsiteY0" fmla="*/ 122551 h 1268243"/>
                <a:gd name="connsiteX1" fmla="*/ 1634783 w 1634783"/>
                <a:gd name="connsiteY1" fmla="*/ 890901 h 1268243"/>
                <a:gd name="connsiteX2" fmla="*/ 1310933 w 1634783"/>
                <a:gd name="connsiteY2" fmla="*/ 1268243 h 1268243"/>
                <a:gd name="connsiteX3" fmla="*/ 117133 w 1634783"/>
                <a:gd name="connsiteY3" fmla="*/ 1268243 h 1268243"/>
                <a:gd name="connsiteX4" fmla="*/ 85383 w 1634783"/>
                <a:gd name="connsiteY4" fmla="*/ 151903 h 1268243"/>
                <a:gd name="connsiteX5" fmla="*/ 2833 w 1634783"/>
                <a:gd name="connsiteY5" fmla="*/ 12203 h 1268243"/>
                <a:gd name="connsiteX6" fmla="*/ 117133 w 1634783"/>
                <a:gd name="connsiteY6" fmla="*/ 122551 h 1268243"/>
                <a:gd name="connsiteX0" fmla="*/ 147375 w 1665025"/>
                <a:gd name="connsiteY0" fmla="*/ 110392 h 1256084"/>
                <a:gd name="connsiteX1" fmla="*/ 1665025 w 1665025"/>
                <a:gd name="connsiteY1" fmla="*/ 878742 h 1256084"/>
                <a:gd name="connsiteX2" fmla="*/ 1341175 w 1665025"/>
                <a:gd name="connsiteY2" fmla="*/ 1256084 h 1256084"/>
                <a:gd name="connsiteX3" fmla="*/ 147375 w 1665025"/>
                <a:gd name="connsiteY3" fmla="*/ 1256084 h 1256084"/>
                <a:gd name="connsiteX4" fmla="*/ 7676 w 1665025"/>
                <a:gd name="connsiteY4" fmla="*/ 152445 h 1256084"/>
                <a:gd name="connsiteX5" fmla="*/ 115625 w 1665025"/>
                <a:gd name="connsiteY5" fmla="*/ 139744 h 1256084"/>
                <a:gd name="connsiteX6" fmla="*/ 33075 w 1665025"/>
                <a:gd name="connsiteY6" fmla="*/ 44 h 1256084"/>
                <a:gd name="connsiteX7" fmla="*/ 147375 w 1665025"/>
                <a:gd name="connsiteY7" fmla="*/ 110392 h 1256084"/>
                <a:gd name="connsiteX0" fmla="*/ 141507 w 1659157"/>
                <a:gd name="connsiteY0" fmla="*/ 110392 h 1256084"/>
                <a:gd name="connsiteX1" fmla="*/ 1659157 w 1659157"/>
                <a:gd name="connsiteY1" fmla="*/ 878742 h 1256084"/>
                <a:gd name="connsiteX2" fmla="*/ 1335307 w 1659157"/>
                <a:gd name="connsiteY2" fmla="*/ 1256084 h 1256084"/>
                <a:gd name="connsiteX3" fmla="*/ 141507 w 1659157"/>
                <a:gd name="connsiteY3" fmla="*/ 1256084 h 1256084"/>
                <a:gd name="connsiteX4" fmla="*/ 128808 w 1659157"/>
                <a:gd name="connsiteY4" fmla="*/ 254044 h 1256084"/>
                <a:gd name="connsiteX5" fmla="*/ 1808 w 1659157"/>
                <a:gd name="connsiteY5" fmla="*/ 152445 h 1256084"/>
                <a:gd name="connsiteX6" fmla="*/ 109757 w 1659157"/>
                <a:gd name="connsiteY6" fmla="*/ 139744 h 1256084"/>
                <a:gd name="connsiteX7" fmla="*/ 27207 w 1659157"/>
                <a:gd name="connsiteY7" fmla="*/ 44 h 1256084"/>
                <a:gd name="connsiteX8" fmla="*/ 141507 w 1659157"/>
                <a:gd name="connsiteY8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39867 w 1659116"/>
                <a:gd name="connsiteY4" fmla="*/ 266744 h 1256084"/>
                <a:gd name="connsiteX5" fmla="*/ 128767 w 1659116"/>
                <a:gd name="connsiteY5" fmla="*/ 254044 h 1256084"/>
                <a:gd name="connsiteX6" fmla="*/ 1767 w 1659116"/>
                <a:gd name="connsiteY6" fmla="*/ 152445 h 1256084"/>
                <a:gd name="connsiteX7" fmla="*/ 109716 w 1659116"/>
                <a:gd name="connsiteY7" fmla="*/ 139744 h 1256084"/>
                <a:gd name="connsiteX8" fmla="*/ 27166 w 1659116"/>
                <a:gd name="connsiteY8" fmla="*/ 44 h 1256084"/>
                <a:gd name="connsiteX9" fmla="*/ 141466 w 1659116"/>
                <a:gd name="connsiteY9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198616 w 1659116"/>
                <a:gd name="connsiteY4" fmla="*/ 406444 h 1256084"/>
                <a:gd name="connsiteX5" fmla="*/ 39867 w 1659116"/>
                <a:gd name="connsiteY5" fmla="*/ 266744 h 1256084"/>
                <a:gd name="connsiteX6" fmla="*/ 128767 w 1659116"/>
                <a:gd name="connsiteY6" fmla="*/ 254044 h 1256084"/>
                <a:gd name="connsiteX7" fmla="*/ 1767 w 1659116"/>
                <a:gd name="connsiteY7" fmla="*/ 152445 h 1256084"/>
                <a:gd name="connsiteX8" fmla="*/ 109716 w 1659116"/>
                <a:gd name="connsiteY8" fmla="*/ 139744 h 1256084"/>
                <a:gd name="connsiteX9" fmla="*/ 27166 w 1659116"/>
                <a:gd name="connsiteY9" fmla="*/ 44 h 1256084"/>
                <a:gd name="connsiteX10" fmla="*/ 141466 w 1659116"/>
                <a:gd name="connsiteY10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97016 w 1659116"/>
                <a:gd name="connsiteY4" fmla="*/ 431844 h 1256084"/>
                <a:gd name="connsiteX5" fmla="*/ 198616 w 1659116"/>
                <a:gd name="connsiteY5" fmla="*/ 406444 h 1256084"/>
                <a:gd name="connsiteX6" fmla="*/ 39867 w 1659116"/>
                <a:gd name="connsiteY6" fmla="*/ 266744 h 1256084"/>
                <a:gd name="connsiteX7" fmla="*/ 128767 w 1659116"/>
                <a:gd name="connsiteY7" fmla="*/ 254044 h 1256084"/>
                <a:gd name="connsiteX8" fmla="*/ 1767 w 1659116"/>
                <a:gd name="connsiteY8" fmla="*/ 152445 h 1256084"/>
                <a:gd name="connsiteX9" fmla="*/ 109716 w 1659116"/>
                <a:gd name="connsiteY9" fmla="*/ 139744 h 1256084"/>
                <a:gd name="connsiteX10" fmla="*/ 27166 w 1659116"/>
                <a:gd name="connsiteY10" fmla="*/ 44 h 1256084"/>
                <a:gd name="connsiteX11" fmla="*/ 141466 w 1659116"/>
                <a:gd name="connsiteY11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255766 w 1659116"/>
                <a:gd name="connsiteY4" fmla="*/ 533444 h 1256084"/>
                <a:gd name="connsiteX5" fmla="*/ 97016 w 1659116"/>
                <a:gd name="connsiteY5" fmla="*/ 431844 h 1256084"/>
                <a:gd name="connsiteX6" fmla="*/ 198616 w 1659116"/>
                <a:gd name="connsiteY6" fmla="*/ 406444 h 1256084"/>
                <a:gd name="connsiteX7" fmla="*/ 39867 w 1659116"/>
                <a:gd name="connsiteY7" fmla="*/ 266744 h 1256084"/>
                <a:gd name="connsiteX8" fmla="*/ 128767 w 1659116"/>
                <a:gd name="connsiteY8" fmla="*/ 254044 h 1256084"/>
                <a:gd name="connsiteX9" fmla="*/ 1767 w 1659116"/>
                <a:gd name="connsiteY9" fmla="*/ 152445 h 1256084"/>
                <a:gd name="connsiteX10" fmla="*/ 109716 w 1659116"/>
                <a:gd name="connsiteY10" fmla="*/ 139744 h 1256084"/>
                <a:gd name="connsiteX11" fmla="*/ 27166 w 1659116"/>
                <a:gd name="connsiteY11" fmla="*/ 44 h 1256084"/>
                <a:gd name="connsiteX12" fmla="*/ 141466 w 1659116"/>
                <a:gd name="connsiteY12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90666 w 1659116"/>
                <a:gd name="connsiteY4" fmla="*/ 565194 h 1256084"/>
                <a:gd name="connsiteX5" fmla="*/ 255766 w 1659116"/>
                <a:gd name="connsiteY5" fmla="*/ 533444 h 1256084"/>
                <a:gd name="connsiteX6" fmla="*/ 97016 w 1659116"/>
                <a:gd name="connsiteY6" fmla="*/ 431844 h 1256084"/>
                <a:gd name="connsiteX7" fmla="*/ 198616 w 1659116"/>
                <a:gd name="connsiteY7" fmla="*/ 406444 h 1256084"/>
                <a:gd name="connsiteX8" fmla="*/ 39867 w 1659116"/>
                <a:gd name="connsiteY8" fmla="*/ 266744 h 1256084"/>
                <a:gd name="connsiteX9" fmla="*/ 128767 w 1659116"/>
                <a:gd name="connsiteY9" fmla="*/ 254044 h 1256084"/>
                <a:gd name="connsiteX10" fmla="*/ 1767 w 1659116"/>
                <a:gd name="connsiteY10" fmla="*/ 152445 h 1256084"/>
                <a:gd name="connsiteX11" fmla="*/ 109716 w 1659116"/>
                <a:gd name="connsiteY11" fmla="*/ 139744 h 1256084"/>
                <a:gd name="connsiteX12" fmla="*/ 27166 w 1659116"/>
                <a:gd name="connsiteY12" fmla="*/ 44 h 1256084"/>
                <a:gd name="connsiteX13" fmla="*/ 141466 w 1659116"/>
                <a:gd name="connsiteY13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338316 w 1659116"/>
                <a:gd name="connsiteY4" fmla="*/ 95889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630416 w 1659116"/>
                <a:gd name="connsiteY3" fmla="*/ 709984 h 1256084"/>
                <a:gd name="connsiteX4" fmla="*/ 338316 w 1659116"/>
                <a:gd name="connsiteY4" fmla="*/ 95889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630416 w 1659116"/>
                <a:gd name="connsiteY3" fmla="*/ 709984 h 1256084"/>
                <a:gd name="connsiteX4" fmla="*/ 706616 w 1659116"/>
                <a:gd name="connsiteY4" fmla="*/ 91444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630416 w 1659116"/>
                <a:gd name="connsiteY3" fmla="*/ 709984 h 1256084"/>
                <a:gd name="connsiteX4" fmla="*/ 706616 w 1659116"/>
                <a:gd name="connsiteY4" fmla="*/ 91444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630416 w 1659116"/>
                <a:gd name="connsiteY3" fmla="*/ 709984 h 1256084"/>
                <a:gd name="connsiteX4" fmla="*/ 706616 w 1659116"/>
                <a:gd name="connsiteY4" fmla="*/ 91444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928866 w 1659116"/>
                <a:gd name="connsiteY3" fmla="*/ 1174794 h 1256084"/>
                <a:gd name="connsiteX4" fmla="*/ 630416 w 1659116"/>
                <a:gd name="connsiteY4" fmla="*/ 709984 h 1256084"/>
                <a:gd name="connsiteX5" fmla="*/ 706616 w 1659116"/>
                <a:gd name="connsiteY5" fmla="*/ 914444 h 1256084"/>
                <a:gd name="connsiteX6" fmla="*/ 90666 w 1659116"/>
                <a:gd name="connsiteY6" fmla="*/ 565194 h 1256084"/>
                <a:gd name="connsiteX7" fmla="*/ 255766 w 1659116"/>
                <a:gd name="connsiteY7" fmla="*/ 533444 h 1256084"/>
                <a:gd name="connsiteX8" fmla="*/ 97016 w 1659116"/>
                <a:gd name="connsiteY8" fmla="*/ 431844 h 1256084"/>
                <a:gd name="connsiteX9" fmla="*/ 198616 w 1659116"/>
                <a:gd name="connsiteY9" fmla="*/ 406444 h 1256084"/>
                <a:gd name="connsiteX10" fmla="*/ 39867 w 1659116"/>
                <a:gd name="connsiteY10" fmla="*/ 266744 h 1256084"/>
                <a:gd name="connsiteX11" fmla="*/ 128767 w 1659116"/>
                <a:gd name="connsiteY11" fmla="*/ 254044 h 1256084"/>
                <a:gd name="connsiteX12" fmla="*/ 1767 w 1659116"/>
                <a:gd name="connsiteY12" fmla="*/ 152445 h 1256084"/>
                <a:gd name="connsiteX13" fmla="*/ 109716 w 1659116"/>
                <a:gd name="connsiteY13" fmla="*/ 139744 h 1256084"/>
                <a:gd name="connsiteX14" fmla="*/ 27166 w 1659116"/>
                <a:gd name="connsiteY14" fmla="*/ 44 h 1256084"/>
                <a:gd name="connsiteX15" fmla="*/ 141466 w 1659116"/>
                <a:gd name="connsiteY15" fmla="*/ 110392 h 1256084"/>
                <a:gd name="connsiteX0" fmla="*/ 141466 w 1659116"/>
                <a:gd name="connsiteY0" fmla="*/ 110392 h 1261468"/>
                <a:gd name="connsiteX1" fmla="*/ 1659116 w 1659116"/>
                <a:gd name="connsiteY1" fmla="*/ 878742 h 1261468"/>
                <a:gd name="connsiteX2" fmla="*/ 1335266 w 1659116"/>
                <a:gd name="connsiteY2" fmla="*/ 1256084 h 1261468"/>
                <a:gd name="connsiteX3" fmla="*/ 871716 w 1659116"/>
                <a:gd name="connsiteY3" fmla="*/ 889044 h 1261468"/>
                <a:gd name="connsiteX4" fmla="*/ 928866 w 1659116"/>
                <a:gd name="connsiteY4" fmla="*/ 1174794 h 1261468"/>
                <a:gd name="connsiteX5" fmla="*/ 630416 w 1659116"/>
                <a:gd name="connsiteY5" fmla="*/ 709984 h 1261468"/>
                <a:gd name="connsiteX6" fmla="*/ 706616 w 1659116"/>
                <a:gd name="connsiteY6" fmla="*/ 914444 h 1261468"/>
                <a:gd name="connsiteX7" fmla="*/ 90666 w 1659116"/>
                <a:gd name="connsiteY7" fmla="*/ 565194 h 1261468"/>
                <a:gd name="connsiteX8" fmla="*/ 255766 w 1659116"/>
                <a:gd name="connsiteY8" fmla="*/ 533444 h 1261468"/>
                <a:gd name="connsiteX9" fmla="*/ 97016 w 1659116"/>
                <a:gd name="connsiteY9" fmla="*/ 431844 h 1261468"/>
                <a:gd name="connsiteX10" fmla="*/ 198616 w 1659116"/>
                <a:gd name="connsiteY10" fmla="*/ 406444 h 1261468"/>
                <a:gd name="connsiteX11" fmla="*/ 39867 w 1659116"/>
                <a:gd name="connsiteY11" fmla="*/ 266744 h 1261468"/>
                <a:gd name="connsiteX12" fmla="*/ 128767 w 1659116"/>
                <a:gd name="connsiteY12" fmla="*/ 254044 h 1261468"/>
                <a:gd name="connsiteX13" fmla="*/ 1767 w 1659116"/>
                <a:gd name="connsiteY13" fmla="*/ 152445 h 1261468"/>
                <a:gd name="connsiteX14" fmla="*/ 109716 w 1659116"/>
                <a:gd name="connsiteY14" fmla="*/ 139744 h 1261468"/>
                <a:gd name="connsiteX15" fmla="*/ 27166 w 1659116"/>
                <a:gd name="connsiteY15" fmla="*/ 44 h 1261468"/>
                <a:gd name="connsiteX16" fmla="*/ 141466 w 1659116"/>
                <a:gd name="connsiteY16" fmla="*/ 110392 h 1261468"/>
                <a:gd name="connsiteX0" fmla="*/ 141466 w 1659116"/>
                <a:gd name="connsiteY0" fmla="*/ 110392 h 1375492"/>
                <a:gd name="connsiteX1" fmla="*/ 1659116 w 1659116"/>
                <a:gd name="connsiteY1" fmla="*/ 878742 h 1375492"/>
                <a:gd name="connsiteX2" fmla="*/ 1335266 w 1659116"/>
                <a:gd name="connsiteY2" fmla="*/ 1256084 h 1375492"/>
                <a:gd name="connsiteX3" fmla="*/ 1100316 w 1659116"/>
                <a:gd name="connsiteY3" fmla="*/ 1358944 h 1375492"/>
                <a:gd name="connsiteX4" fmla="*/ 871716 w 1659116"/>
                <a:gd name="connsiteY4" fmla="*/ 889044 h 1375492"/>
                <a:gd name="connsiteX5" fmla="*/ 928866 w 1659116"/>
                <a:gd name="connsiteY5" fmla="*/ 1174794 h 1375492"/>
                <a:gd name="connsiteX6" fmla="*/ 630416 w 1659116"/>
                <a:gd name="connsiteY6" fmla="*/ 709984 h 1375492"/>
                <a:gd name="connsiteX7" fmla="*/ 706616 w 1659116"/>
                <a:gd name="connsiteY7" fmla="*/ 914444 h 1375492"/>
                <a:gd name="connsiteX8" fmla="*/ 90666 w 1659116"/>
                <a:gd name="connsiteY8" fmla="*/ 565194 h 1375492"/>
                <a:gd name="connsiteX9" fmla="*/ 255766 w 1659116"/>
                <a:gd name="connsiteY9" fmla="*/ 533444 h 1375492"/>
                <a:gd name="connsiteX10" fmla="*/ 97016 w 1659116"/>
                <a:gd name="connsiteY10" fmla="*/ 431844 h 1375492"/>
                <a:gd name="connsiteX11" fmla="*/ 198616 w 1659116"/>
                <a:gd name="connsiteY11" fmla="*/ 406444 h 1375492"/>
                <a:gd name="connsiteX12" fmla="*/ 39867 w 1659116"/>
                <a:gd name="connsiteY12" fmla="*/ 266744 h 1375492"/>
                <a:gd name="connsiteX13" fmla="*/ 128767 w 1659116"/>
                <a:gd name="connsiteY13" fmla="*/ 254044 h 1375492"/>
                <a:gd name="connsiteX14" fmla="*/ 1767 w 1659116"/>
                <a:gd name="connsiteY14" fmla="*/ 152445 h 1375492"/>
                <a:gd name="connsiteX15" fmla="*/ 109716 w 1659116"/>
                <a:gd name="connsiteY15" fmla="*/ 139744 h 1375492"/>
                <a:gd name="connsiteX16" fmla="*/ 27166 w 1659116"/>
                <a:gd name="connsiteY16" fmla="*/ 44 h 1375492"/>
                <a:gd name="connsiteX17" fmla="*/ 141466 w 1659116"/>
                <a:gd name="connsiteY17" fmla="*/ 110392 h 1375492"/>
                <a:gd name="connsiteX0" fmla="*/ 141466 w 1659116"/>
                <a:gd name="connsiteY0" fmla="*/ 110392 h 1716422"/>
                <a:gd name="connsiteX1" fmla="*/ 1659116 w 1659116"/>
                <a:gd name="connsiteY1" fmla="*/ 878742 h 1716422"/>
                <a:gd name="connsiteX2" fmla="*/ 1373366 w 1659116"/>
                <a:gd name="connsiteY2" fmla="*/ 1713284 h 1716422"/>
                <a:gd name="connsiteX3" fmla="*/ 1100316 w 1659116"/>
                <a:gd name="connsiteY3" fmla="*/ 1358944 h 1716422"/>
                <a:gd name="connsiteX4" fmla="*/ 871716 w 1659116"/>
                <a:gd name="connsiteY4" fmla="*/ 889044 h 1716422"/>
                <a:gd name="connsiteX5" fmla="*/ 928866 w 1659116"/>
                <a:gd name="connsiteY5" fmla="*/ 1174794 h 1716422"/>
                <a:gd name="connsiteX6" fmla="*/ 630416 w 1659116"/>
                <a:gd name="connsiteY6" fmla="*/ 709984 h 1716422"/>
                <a:gd name="connsiteX7" fmla="*/ 706616 w 1659116"/>
                <a:gd name="connsiteY7" fmla="*/ 914444 h 1716422"/>
                <a:gd name="connsiteX8" fmla="*/ 90666 w 1659116"/>
                <a:gd name="connsiteY8" fmla="*/ 565194 h 1716422"/>
                <a:gd name="connsiteX9" fmla="*/ 255766 w 1659116"/>
                <a:gd name="connsiteY9" fmla="*/ 533444 h 1716422"/>
                <a:gd name="connsiteX10" fmla="*/ 97016 w 1659116"/>
                <a:gd name="connsiteY10" fmla="*/ 431844 h 1716422"/>
                <a:gd name="connsiteX11" fmla="*/ 198616 w 1659116"/>
                <a:gd name="connsiteY11" fmla="*/ 406444 h 1716422"/>
                <a:gd name="connsiteX12" fmla="*/ 39867 w 1659116"/>
                <a:gd name="connsiteY12" fmla="*/ 266744 h 1716422"/>
                <a:gd name="connsiteX13" fmla="*/ 128767 w 1659116"/>
                <a:gd name="connsiteY13" fmla="*/ 254044 h 1716422"/>
                <a:gd name="connsiteX14" fmla="*/ 1767 w 1659116"/>
                <a:gd name="connsiteY14" fmla="*/ 152445 h 1716422"/>
                <a:gd name="connsiteX15" fmla="*/ 109716 w 1659116"/>
                <a:gd name="connsiteY15" fmla="*/ 139744 h 1716422"/>
                <a:gd name="connsiteX16" fmla="*/ 27166 w 1659116"/>
                <a:gd name="connsiteY16" fmla="*/ 44 h 1716422"/>
                <a:gd name="connsiteX17" fmla="*/ 141466 w 1659116"/>
                <a:gd name="connsiteY17" fmla="*/ 110392 h 1716422"/>
                <a:gd name="connsiteX0" fmla="*/ 141466 w 1659116"/>
                <a:gd name="connsiteY0" fmla="*/ 110392 h 1724145"/>
                <a:gd name="connsiteX1" fmla="*/ 1659116 w 1659116"/>
                <a:gd name="connsiteY1" fmla="*/ 878742 h 1724145"/>
                <a:gd name="connsiteX2" fmla="*/ 1373366 w 1659116"/>
                <a:gd name="connsiteY2" fmla="*/ 1713284 h 1724145"/>
                <a:gd name="connsiteX3" fmla="*/ 1125716 w 1659116"/>
                <a:gd name="connsiteY3" fmla="*/ 1117644 h 1724145"/>
                <a:gd name="connsiteX4" fmla="*/ 1100316 w 1659116"/>
                <a:gd name="connsiteY4" fmla="*/ 1358944 h 1724145"/>
                <a:gd name="connsiteX5" fmla="*/ 871716 w 1659116"/>
                <a:gd name="connsiteY5" fmla="*/ 889044 h 1724145"/>
                <a:gd name="connsiteX6" fmla="*/ 928866 w 1659116"/>
                <a:gd name="connsiteY6" fmla="*/ 1174794 h 1724145"/>
                <a:gd name="connsiteX7" fmla="*/ 630416 w 1659116"/>
                <a:gd name="connsiteY7" fmla="*/ 709984 h 1724145"/>
                <a:gd name="connsiteX8" fmla="*/ 706616 w 1659116"/>
                <a:gd name="connsiteY8" fmla="*/ 914444 h 1724145"/>
                <a:gd name="connsiteX9" fmla="*/ 90666 w 1659116"/>
                <a:gd name="connsiteY9" fmla="*/ 565194 h 1724145"/>
                <a:gd name="connsiteX10" fmla="*/ 255766 w 1659116"/>
                <a:gd name="connsiteY10" fmla="*/ 533444 h 1724145"/>
                <a:gd name="connsiteX11" fmla="*/ 97016 w 1659116"/>
                <a:gd name="connsiteY11" fmla="*/ 431844 h 1724145"/>
                <a:gd name="connsiteX12" fmla="*/ 198616 w 1659116"/>
                <a:gd name="connsiteY12" fmla="*/ 406444 h 1724145"/>
                <a:gd name="connsiteX13" fmla="*/ 39867 w 1659116"/>
                <a:gd name="connsiteY13" fmla="*/ 266744 h 1724145"/>
                <a:gd name="connsiteX14" fmla="*/ 128767 w 1659116"/>
                <a:gd name="connsiteY14" fmla="*/ 254044 h 1724145"/>
                <a:gd name="connsiteX15" fmla="*/ 1767 w 1659116"/>
                <a:gd name="connsiteY15" fmla="*/ 152445 h 1724145"/>
                <a:gd name="connsiteX16" fmla="*/ 109716 w 1659116"/>
                <a:gd name="connsiteY16" fmla="*/ 139744 h 1724145"/>
                <a:gd name="connsiteX17" fmla="*/ 27166 w 1659116"/>
                <a:gd name="connsiteY17" fmla="*/ 44 h 1724145"/>
                <a:gd name="connsiteX18" fmla="*/ 141466 w 1659116"/>
                <a:gd name="connsiteY18" fmla="*/ 110392 h 1724145"/>
                <a:gd name="connsiteX0" fmla="*/ 141466 w 1659116"/>
                <a:gd name="connsiteY0" fmla="*/ 110392 h 1724145"/>
                <a:gd name="connsiteX1" fmla="*/ 1659116 w 1659116"/>
                <a:gd name="connsiteY1" fmla="*/ 878742 h 1724145"/>
                <a:gd name="connsiteX2" fmla="*/ 1367016 w 1659116"/>
                <a:gd name="connsiteY2" fmla="*/ 1162094 h 1724145"/>
                <a:gd name="connsiteX3" fmla="*/ 1373366 w 1659116"/>
                <a:gd name="connsiteY3" fmla="*/ 1713284 h 1724145"/>
                <a:gd name="connsiteX4" fmla="*/ 1125716 w 1659116"/>
                <a:gd name="connsiteY4" fmla="*/ 1117644 h 1724145"/>
                <a:gd name="connsiteX5" fmla="*/ 1100316 w 1659116"/>
                <a:gd name="connsiteY5" fmla="*/ 1358944 h 1724145"/>
                <a:gd name="connsiteX6" fmla="*/ 871716 w 1659116"/>
                <a:gd name="connsiteY6" fmla="*/ 889044 h 1724145"/>
                <a:gd name="connsiteX7" fmla="*/ 928866 w 1659116"/>
                <a:gd name="connsiteY7" fmla="*/ 1174794 h 1724145"/>
                <a:gd name="connsiteX8" fmla="*/ 630416 w 1659116"/>
                <a:gd name="connsiteY8" fmla="*/ 709984 h 1724145"/>
                <a:gd name="connsiteX9" fmla="*/ 706616 w 1659116"/>
                <a:gd name="connsiteY9" fmla="*/ 914444 h 1724145"/>
                <a:gd name="connsiteX10" fmla="*/ 90666 w 1659116"/>
                <a:gd name="connsiteY10" fmla="*/ 565194 h 1724145"/>
                <a:gd name="connsiteX11" fmla="*/ 255766 w 1659116"/>
                <a:gd name="connsiteY11" fmla="*/ 533444 h 1724145"/>
                <a:gd name="connsiteX12" fmla="*/ 97016 w 1659116"/>
                <a:gd name="connsiteY12" fmla="*/ 431844 h 1724145"/>
                <a:gd name="connsiteX13" fmla="*/ 198616 w 1659116"/>
                <a:gd name="connsiteY13" fmla="*/ 406444 h 1724145"/>
                <a:gd name="connsiteX14" fmla="*/ 39867 w 1659116"/>
                <a:gd name="connsiteY14" fmla="*/ 266744 h 1724145"/>
                <a:gd name="connsiteX15" fmla="*/ 128767 w 1659116"/>
                <a:gd name="connsiteY15" fmla="*/ 254044 h 1724145"/>
                <a:gd name="connsiteX16" fmla="*/ 1767 w 1659116"/>
                <a:gd name="connsiteY16" fmla="*/ 152445 h 1724145"/>
                <a:gd name="connsiteX17" fmla="*/ 109716 w 1659116"/>
                <a:gd name="connsiteY17" fmla="*/ 139744 h 1724145"/>
                <a:gd name="connsiteX18" fmla="*/ 27166 w 1659116"/>
                <a:gd name="connsiteY18" fmla="*/ 44 h 1724145"/>
                <a:gd name="connsiteX19" fmla="*/ 141466 w 1659116"/>
                <a:gd name="connsiteY19" fmla="*/ 110392 h 1724145"/>
                <a:gd name="connsiteX0" fmla="*/ 141466 w 1729951"/>
                <a:gd name="connsiteY0" fmla="*/ 110392 h 1724145"/>
                <a:gd name="connsiteX1" fmla="*/ 1659116 w 1729951"/>
                <a:gd name="connsiteY1" fmla="*/ 878742 h 1724145"/>
                <a:gd name="connsiteX2" fmla="*/ 1474966 w 1729951"/>
                <a:gd name="connsiteY2" fmla="*/ 1416094 h 1724145"/>
                <a:gd name="connsiteX3" fmla="*/ 1367016 w 1729951"/>
                <a:gd name="connsiteY3" fmla="*/ 1162094 h 1724145"/>
                <a:gd name="connsiteX4" fmla="*/ 1373366 w 1729951"/>
                <a:gd name="connsiteY4" fmla="*/ 1713284 h 1724145"/>
                <a:gd name="connsiteX5" fmla="*/ 1125716 w 1729951"/>
                <a:gd name="connsiteY5" fmla="*/ 1117644 h 1724145"/>
                <a:gd name="connsiteX6" fmla="*/ 1100316 w 1729951"/>
                <a:gd name="connsiteY6" fmla="*/ 1358944 h 1724145"/>
                <a:gd name="connsiteX7" fmla="*/ 871716 w 1729951"/>
                <a:gd name="connsiteY7" fmla="*/ 889044 h 1724145"/>
                <a:gd name="connsiteX8" fmla="*/ 928866 w 1729951"/>
                <a:gd name="connsiteY8" fmla="*/ 1174794 h 1724145"/>
                <a:gd name="connsiteX9" fmla="*/ 630416 w 1729951"/>
                <a:gd name="connsiteY9" fmla="*/ 709984 h 1724145"/>
                <a:gd name="connsiteX10" fmla="*/ 706616 w 1729951"/>
                <a:gd name="connsiteY10" fmla="*/ 914444 h 1724145"/>
                <a:gd name="connsiteX11" fmla="*/ 90666 w 1729951"/>
                <a:gd name="connsiteY11" fmla="*/ 565194 h 1724145"/>
                <a:gd name="connsiteX12" fmla="*/ 255766 w 1729951"/>
                <a:gd name="connsiteY12" fmla="*/ 533444 h 1724145"/>
                <a:gd name="connsiteX13" fmla="*/ 97016 w 1729951"/>
                <a:gd name="connsiteY13" fmla="*/ 431844 h 1724145"/>
                <a:gd name="connsiteX14" fmla="*/ 198616 w 1729951"/>
                <a:gd name="connsiteY14" fmla="*/ 406444 h 1724145"/>
                <a:gd name="connsiteX15" fmla="*/ 39867 w 1729951"/>
                <a:gd name="connsiteY15" fmla="*/ 266744 h 1724145"/>
                <a:gd name="connsiteX16" fmla="*/ 128767 w 1729951"/>
                <a:gd name="connsiteY16" fmla="*/ 254044 h 1724145"/>
                <a:gd name="connsiteX17" fmla="*/ 1767 w 1729951"/>
                <a:gd name="connsiteY17" fmla="*/ 152445 h 1724145"/>
                <a:gd name="connsiteX18" fmla="*/ 109716 w 1729951"/>
                <a:gd name="connsiteY18" fmla="*/ 139744 h 1724145"/>
                <a:gd name="connsiteX19" fmla="*/ 27166 w 1729951"/>
                <a:gd name="connsiteY19" fmla="*/ 44 h 1724145"/>
                <a:gd name="connsiteX20" fmla="*/ 141466 w 1729951"/>
                <a:gd name="connsiteY20" fmla="*/ 110392 h 1724145"/>
                <a:gd name="connsiteX0" fmla="*/ 141466 w 1732312"/>
                <a:gd name="connsiteY0" fmla="*/ 110392 h 1724145"/>
                <a:gd name="connsiteX1" fmla="*/ 1659116 w 1732312"/>
                <a:gd name="connsiteY1" fmla="*/ 878742 h 1724145"/>
                <a:gd name="connsiteX2" fmla="*/ 1443216 w 1732312"/>
                <a:gd name="connsiteY2" fmla="*/ 1066844 h 1724145"/>
                <a:gd name="connsiteX3" fmla="*/ 1474966 w 1732312"/>
                <a:gd name="connsiteY3" fmla="*/ 1416094 h 1724145"/>
                <a:gd name="connsiteX4" fmla="*/ 1367016 w 1732312"/>
                <a:gd name="connsiteY4" fmla="*/ 1162094 h 1724145"/>
                <a:gd name="connsiteX5" fmla="*/ 1373366 w 1732312"/>
                <a:gd name="connsiteY5" fmla="*/ 1713284 h 1724145"/>
                <a:gd name="connsiteX6" fmla="*/ 1125716 w 1732312"/>
                <a:gd name="connsiteY6" fmla="*/ 1117644 h 1724145"/>
                <a:gd name="connsiteX7" fmla="*/ 1100316 w 1732312"/>
                <a:gd name="connsiteY7" fmla="*/ 1358944 h 1724145"/>
                <a:gd name="connsiteX8" fmla="*/ 871716 w 1732312"/>
                <a:gd name="connsiteY8" fmla="*/ 889044 h 1724145"/>
                <a:gd name="connsiteX9" fmla="*/ 928866 w 1732312"/>
                <a:gd name="connsiteY9" fmla="*/ 1174794 h 1724145"/>
                <a:gd name="connsiteX10" fmla="*/ 630416 w 1732312"/>
                <a:gd name="connsiteY10" fmla="*/ 709984 h 1724145"/>
                <a:gd name="connsiteX11" fmla="*/ 706616 w 1732312"/>
                <a:gd name="connsiteY11" fmla="*/ 914444 h 1724145"/>
                <a:gd name="connsiteX12" fmla="*/ 90666 w 1732312"/>
                <a:gd name="connsiteY12" fmla="*/ 565194 h 1724145"/>
                <a:gd name="connsiteX13" fmla="*/ 255766 w 1732312"/>
                <a:gd name="connsiteY13" fmla="*/ 533444 h 1724145"/>
                <a:gd name="connsiteX14" fmla="*/ 97016 w 1732312"/>
                <a:gd name="connsiteY14" fmla="*/ 431844 h 1724145"/>
                <a:gd name="connsiteX15" fmla="*/ 198616 w 1732312"/>
                <a:gd name="connsiteY15" fmla="*/ 406444 h 1724145"/>
                <a:gd name="connsiteX16" fmla="*/ 39867 w 1732312"/>
                <a:gd name="connsiteY16" fmla="*/ 266744 h 1724145"/>
                <a:gd name="connsiteX17" fmla="*/ 128767 w 1732312"/>
                <a:gd name="connsiteY17" fmla="*/ 254044 h 1724145"/>
                <a:gd name="connsiteX18" fmla="*/ 1767 w 1732312"/>
                <a:gd name="connsiteY18" fmla="*/ 152445 h 1724145"/>
                <a:gd name="connsiteX19" fmla="*/ 109716 w 1732312"/>
                <a:gd name="connsiteY19" fmla="*/ 139744 h 1724145"/>
                <a:gd name="connsiteX20" fmla="*/ 27166 w 1732312"/>
                <a:gd name="connsiteY20" fmla="*/ 44 h 1724145"/>
                <a:gd name="connsiteX21" fmla="*/ 141466 w 1732312"/>
                <a:gd name="connsiteY21" fmla="*/ 110392 h 1724145"/>
                <a:gd name="connsiteX0" fmla="*/ 141466 w 1763139"/>
                <a:gd name="connsiteY0" fmla="*/ 110392 h 1724145"/>
                <a:gd name="connsiteX1" fmla="*/ 1659116 w 1763139"/>
                <a:gd name="connsiteY1" fmla="*/ 878742 h 1724145"/>
                <a:gd name="connsiteX2" fmla="*/ 1621015 w 1763139"/>
                <a:gd name="connsiteY2" fmla="*/ 1333544 h 1724145"/>
                <a:gd name="connsiteX3" fmla="*/ 1443216 w 1763139"/>
                <a:gd name="connsiteY3" fmla="*/ 1066844 h 1724145"/>
                <a:gd name="connsiteX4" fmla="*/ 1474966 w 1763139"/>
                <a:gd name="connsiteY4" fmla="*/ 1416094 h 1724145"/>
                <a:gd name="connsiteX5" fmla="*/ 1367016 w 1763139"/>
                <a:gd name="connsiteY5" fmla="*/ 1162094 h 1724145"/>
                <a:gd name="connsiteX6" fmla="*/ 1373366 w 1763139"/>
                <a:gd name="connsiteY6" fmla="*/ 1713284 h 1724145"/>
                <a:gd name="connsiteX7" fmla="*/ 1125716 w 1763139"/>
                <a:gd name="connsiteY7" fmla="*/ 1117644 h 1724145"/>
                <a:gd name="connsiteX8" fmla="*/ 1100316 w 1763139"/>
                <a:gd name="connsiteY8" fmla="*/ 1358944 h 1724145"/>
                <a:gd name="connsiteX9" fmla="*/ 871716 w 1763139"/>
                <a:gd name="connsiteY9" fmla="*/ 889044 h 1724145"/>
                <a:gd name="connsiteX10" fmla="*/ 928866 w 1763139"/>
                <a:gd name="connsiteY10" fmla="*/ 1174794 h 1724145"/>
                <a:gd name="connsiteX11" fmla="*/ 630416 w 1763139"/>
                <a:gd name="connsiteY11" fmla="*/ 709984 h 1724145"/>
                <a:gd name="connsiteX12" fmla="*/ 706616 w 1763139"/>
                <a:gd name="connsiteY12" fmla="*/ 914444 h 1724145"/>
                <a:gd name="connsiteX13" fmla="*/ 90666 w 1763139"/>
                <a:gd name="connsiteY13" fmla="*/ 565194 h 1724145"/>
                <a:gd name="connsiteX14" fmla="*/ 255766 w 1763139"/>
                <a:gd name="connsiteY14" fmla="*/ 533444 h 1724145"/>
                <a:gd name="connsiteX15" fmla="*/ 97016 w 1763139"/>
                <a:gd name="connsiteY15" fmla="*/ 431844 h 1724145"/>
                <a:gd name="connsiteX16" fmla="*/ 198616 w 1763139"/>
                <a:gd name="connsiteY16" fmla="*/ 406444 h 1724145"/>
                <a:gd name="connsiteX17" fmla="*/ 39867 w 1763139"/>
                <a:gd name="connsiteY17" fmla="*/ 266744 h 1724145"/>
                <a:gd name="connsiteX18" fmla="*/ 128767 w 1763139"/>
                <a:gd name="connsiteY18" fmla="*/ 254044 h 1724145"/>
                <a:gd name="connsiteX19" fmla="*/ 1767 w 1763139"/>
                <a:gd name="connsiteY19" fmla="*/ 152445 h 1724145"/>
                <a:gd name="connsiteX20" fmla="*/ 109716 w 1763139"/>
                <a:gd name="connsiteY20" fmla="*/ 139744 h 1724145"/>
                <a:gd name="connsiteX21" fmla="*/ 27166 w 1763139"/>
                <a:gd name="connsiteY21" fmla="*/ 44 h 1724145"/>
                <a:gd name="connsiteX22" fmla="*/ 141466 w 1763139"/>
                <a:gd name="connsiteY22" fmla="*/ 110392 h 1724145"/>
                <a:gd name="connsiteX0" fmla="*/ 141466 w 1751053"/>
                <a:gd name="connsiteY0" fmla="*/ 110392 h 1724145"/>
                <a:gd name="connsiteX1" fmla="*/ 1659116 w 1751053"/>
                <a:gd name="connsiteY1" fmla="*/ 878742 h 1724145"/>
                <a:gd name="connsiteX2" fmla="*/ 1538465 w 1751053"/>
                <a:gd name="connsiteY2" fmla="*/ 977944 h 1724145"/>
                <a:gd name="connsiteX3" fmla="*/ 1621015 w 1751053"/>
                <a:gd name="connsiteY3" fmla="*/ 1333544 h 1724145"/>
                <a:gd name="connsiteX4" fmla="*/ 1443216 w 1751053"/>
                <a:gd name="connsiteY4" fmla="*/ 1066844 h 1724145"/>
                <a:gd name="connsiteX5" fmla="*/ 1474966 w 1751053"/>
                <a:gd name="connsiteY5" fmla="*/ 1416094 h 1724145"/>
                <a:gd name="connsiteX6" fmla="*/ 1367016 w 1751053"/>
                <a:gd name="connsiteY6" fmla="*/ 1162094 h 1724145"/>
                <a:gd name="connsiteX7" fmla="*/ 1373366 w 1751053"/>
                <a:gd name="connsiteY7" fmla="*/ 1713284 h 1724145"/>
                <a:gd name="connsiteX8" fmla="*/ 1125716 w 1751053"/>
                <a:gd name="connsiteY8" fmla="*/ 1117644 h 1724145"/>
                <a:gd name="connsiteX9" fmla="*/ 1100316 w 1751053"/>
                <a:gd name="connsiteY9" fmla="*/ 1358944 h 1724145"/>
                <a:gd name="connsiteX10" fmla="*/ 871716 w 1751053"/>
                <a:gd name="connsiteY10" fmla="*/ 889044 h 1724145"/>
                <a:gd name="connsiteX11" fmla="*/ 928866 w 1751053"/>
                <a:gd name="connsiteY11" fmla="*/ 1174794 h 1724145"/>
                <a:gd name="connsiteX12" fmla="*/ 630416 w 1751053"/>
                <a:gd name="connsiteY12" fmla="*/ 709984 h 1724145"/>
                <a:gd name="connsiteX13" fmla="*/ 706616 w 1751053"/>
                <a:gd name="connsiteY13" fmla="*/ 914444 h 1724145"/>
                <a:gd name="connsiteX14" fmla="*/ 90666 w 1751053"/>
                <a:gd name="connsiteY14" fmla="*/ 565194 h 1724145"/>
                <a:gd name="connsiteX15" fmla="*/ 255766 w 1751053"/>
                <a:gd name="connsiteY15" fmla="*/ 533444 h 1724145"/>
                <a:gd name="connsiteX16" fmla="*/ 97016 w 1751053"/>
                <a:gd name="connsiteY16" fmla="*/ 431844 h 1724145"/>
                <a:gd name="connsiteX17" fmla="*/ 198616 w 1751053"/>
                <a:gd name="connsiteY17" fmla="*/ 406444 h 1724145"/>
                <a:gd name="connsiteX18" fmla="*/ 39867 w 1751053"/>
                <a:gd name="connsiteY18" fmla="*/ 266744 h 1724145"/>
                <a:gd name="connsiteX19" fmla="*/ 128767 w 1751053"/>
                <a:gd name="connsiteY19" fmla="*/ 254044 h 1724145"/>
                <a:gd name="connsiteX20" fmla="*/ 1767 w 1751053"/>
                <a:gd name="connsiteY20" fmla="*/ 152445 h 1724145"/>
                <a:gd name="connsiteX21" fmla="*/ 109716 w 1751053"/>
                <a:gd name="connsiteY21" fmla="*/ 139744 h 1724145"/>
                <a:gd name="connsiteX22" fmla="*/ 27166 w 1751053"/>
                <a:gd name="connsiteY22" fmla="*/ 44 h 1724145"/>
                <a:gd name="connsiteX23" fmla="*/ 141466 w 1751053"/>
                <a:gd name="connsiteY23" fmla="*/ 110392 h 1724145"/>
                <a:gd name="connsiteX0" fmla="*/ 141466 w 1785479"/>
                <a:gd name="connsiteY0" fmla="*/ 110392 h 1724145"/>
                <a:gd name="connsiteX1" fmla="*/ 1659116 w 1785479"/>
                <a:gd name="connsiteY1" fmla="*/ 878742 h 1724145"/>
                <a:gd name="connsiteX2" fmla="*/ 1684515 w 1785479"/>
                <a:gd name="connsiteY2" fmla="*/ 1155744 h 1724145"/>
                <a:gd name="connsiteX3" fmla="*/ 1538465 w 1785479"/>
                <a:gd name="connsiteY3" fmla="*/ 977944 h 1724145"/>
                <a:gd name="connsiteX4" fmla="*/ 1621015 w 1785479"/>
                <a:gd name="connsiteY4" fmla="*/ 1333544 h 1724145"/>
                <a:gd name="connsiteX5" fmla="*/ 1443216 w 1785479"/>
                <a:gd name="connsiteY5" fmla="*/ 1066844 h 1724145"/>
                <a:gd name="connsiteX6" fmla="*/ 1474966 w 1785479"/>
                <a:gd name="connsiteY6" fmla="*/ 1416094 h 1724145"/>
                <a:gd name="connsiteX7" fmla="*/ 1367016 w 1785479"/>
                <a:gd name="connsiteY7" fmla="*/ 1162094 h 1724145"/>
                <a:gd name="connsiteX8" fmla="*/ 1373366 w 1785479"/>
                <a:gd name="connsiteY8" fmla="*/ 1713284 h 1724145"/>
                <a:gd name="connsiteX9" fmla="*/ 1125716 w 1785479"/>
                <a:gd name="connsiteY9" fmla="*/ 1117644 h 1724145"/>
                <a:gd name="connsiteX10" fmla="*/ 1100316 w 1785479"/>
                <a:gd name="connsiteY10" fmla="*/ 1358944 h 1724145"/>
                <a:gd name="connsiteX11" fmla="*/ 871716 w 1785479"/>
                <a:gd name="connsiteY11" fmla="*/ 889044 h 1724145"/>
                <a:gd name="connsiteX12" fmla="*/ 928866 w 1785479"/>
                <a:gd name="connsiteY12" fmla="*/ 1174794 h 1724145"/>
                <a:gd name="connsiteX13" fmla="*/ 630416 w 1785479"/>
                <a:gd name="connsiteY13" fmla="*/ 709984 h 1724145"/>
                <a:gd name="connsiteX14" fmla="*/ 706616 w 1785479"/>
                <a:gd name="connsiteY14" fmla="*/ 914444 h 1724145"/>
                <a:gd name="connsiteX15" fmla="*/ 90666 w 1785479"/>
                <a:gd name="connsiteY15" fmla="*/ 565194 h 1724145"/>
                <a:gd name="connsiteX16" fmla="*/ 255766 w 1785479"/>
                <a:gd name="connsiteY16" fmla="*/ 533444 h 1724145"/>
                <a:gd name="connsiteX17" fmla="*/ 97016 w 1785479"/>
                <a:gd name="connsiteY17" fmla="*/ 431844 h 1724145"/>
                <a:gd name="connsiteX18" fmla="*/ 198616 w 1785479"/>
                <a:gd name="connsiteY18" fmla="*/ 406444 h 1724145"/>
                <a:gd name="connsiteX19" fmla="*/ 39867 w 1785479"/>
                <a:gd name="connsiteY19" fmla="*/ 266744 h 1724145"/>
                <a:gd name="connsiteX20" fmla="*/ 128767 w 1785479"/>
                <a:gd name="connsiteY20" fmla="*/ 254044 h 1724145"/>
                <a:gd name="connsiteX21" fmla="*/ 1767 w 1785479"/>
                <a:gd name="connsiteY21" fmla="*/ 152445 h 1724145"/>
                <a:gd name="connsiteX22" fmla="*/ 109716 w 1785479"/>
                <a:gd name="connsiteY22" fmla="*/ 139744 h 1724145"/>
                <a:gd name="connsiteX23" fmla="*/ 27166 w 1785479"/>
                <a:gd name="connsiteY23" fmla="*/ 44 h 1724145"/>
                <a:gd name="connsiteX24" fmla="*/ 141466 w 1785479"/>
                <a:gd name="connsiteY24" fmla="*/ 110392 h 1724145"/>
                <a:gd name="connsiteX0" fmla="*/ 141466 w 1688295"/>
                <a:gd name="connsiteY0" fmla="*/ 110392 h 1724145"/>
                <a:gd name="connsiteX1" fmla="*/ 1659116 w 1688295"/>
                <a:gd name="connsiteY1" fmla="*/ 878742 h 1724145"/>
                <a:gd name="connsiteX2" fmla="*/ 1684515 w 1688295"/>
                <a:gd name="connsiteY2" fmla="*/ 1155744 h 1724145"/>
                <a:gd name="connsiteX3" fmla="*/ 1538465 w 1688295"/>
                <a:gd name="connsiteY3" fmla="*/ 977944 h 1724145"/>
                <a:gd name="connsiteX4" fmla="*/ 1621015 w 1688295"/>
                <a:gd name="connsiteY4" fmla="*/ 1333544 h 1724145"/>
                <a:gd name="connsiteX5" fmla="*/ 1443216 w 1688295"/>
                <a:gd name="connsiteY5" fmla="*/ 1066844 h 1724145"/>
                <a:gd name="connsiteX6" fmla="*/ 1474966 w 1688295"/>
                <a:gd name="connsiteY6" fmla="*/ 1416094 h 1724145"/>
                <a:gd name="connsiteX7" fmla="*/ 1367016 w 1688295"/>
                <a:gd name="connsiteY7" fmla="*/ 1162094 h 1724145"/>
                <a:gd name="connsiteX8" fmla="*/ 1373366 w 1688295"/>
                <a:gd name="connsiteY8" fmla="*/ 1713284 h 1724145"/>
                <a:gd name="connsiteX9" fmla="*/ 1125716 w 1688295"/>
                <a:gd name="connsiteY9" fmla="*/ 1117644 h 1724145"/>
                <a:gd name="connsiteX10" fmla="*/ 1100316 w 1688295"/>
                <a:gd name="connsiteY10" fmla="*/ 1358944 h 1724145"/>
                <a:gd name="connsiteX11" fmla="*/ 871716 w 1688295"/>
                <a:gd name="connsiteY11" fmla="*/ 889044 h 1724145"/>
                <a:gd name="connsiteX12" fmla="*/ 928866 w 1688295"/>
                <a:gd name="connsiteY12" fmla="*/ 1174794 h 1724145"/>
                <a:gd name="connsiteX13" fmla="*/ 630416 w 1688295"/>
                <a:gd name="connsiteY13" fmla="*/ 709984 h 1724145"/>
                <a:gd name="connsiteX14" fmla="*/ 706616 w 1688295"/>
                <a:gd name="connsiteY14" fmla="*/ 914444 h 1724145"/>
                <a:gd name="connsiteX15" fmla="*/ 90666 w 1688295"/>
                <a:gd name="connsiteY15" fmla="*/ 565194 h 1724145"/>
                <a:gd name="connsiteX16" fmla="*/ 255766 w 1688295"/>
                <a:gd name="connsiteY16" fmla="*/ 533444 h 1724145"/>
                <a:gd name="connsiteX17" fmla="*/ 97016 w 1688295"/>
                <a:gd name="connsiteY17" fmla="*/ 431844 h 1724145"/>
                <a:gd name="connsiteX18" fmla="*/ 198616 w 1688295"/>
                <a:gd name="connsiteY18" fmla="*/ 406444 h 1724145"/>
                <a:gd name="connsiteX19" fmla="*/ 39867 w 1688295"/>
                <a:gd name="connsiteY19" fmla="*/ 266744 h 1724145"/>
                <a:gd name="connsiteX20" fmla="*/ 128767 w 1688295"/>
                <a:gd name="connsiteY20" fmla="*/ 254044 h 1724145"/>
                <a:gd name="connsiteX21" fmla="*/ 1767 w 1688295"/>
                <a:gd name="connsiteY21" fmla="*/ 152445 h 1724145"/>
                <a:gd name="connsiteX22" fmla="*/ 109716 w 1688295"/>
                <a:gd name="connsiteY22" fmla="*/ 139744 h 1724145"/>
                <a:gd name="connsiteX23" fmla="*/ 27166 w 1688295"/>
                <a:gd name="connsiteY23" fmla="*/ 44 h 1724145"/>
                <a:gd name="connsiteX24" fmla="*/ 141466 w 1688295"/>
                <a:gd name="connsiteY24" fmla="*/ 110392 h 1724145"/>
                <a:gd name="connsiteX0" fmla="*/ 141466 w 1686880"/>
                <a:gd name="connsiteY0" fmla="*/ 110392 h 1724145"/>
                <a:gd name="connsiteX1" fmla="*/ 1611491 w 1686880"/>
                <a:gd name="connsiteY1" fmla="*/ 702529 h 1724145"/>
                <a:gd name="connsiteX2" fmla="*/ 1684515 w 1686880"/>
                <a:gd name="connsiteY2" fmla="*/ 1155744 h 1724145"/>
                <a:gd name="connsiteX3" fmla="*/ 1538465 w 1686880"/>
                <a:gd name="connsiteY3" fmla="*/ 977944 h 1724145"/>
                <a:gd name="connsiteX4" fmla="*/ 1621015 w 1686880"/>
                <a:gd name="connsiteY4" fmla="*/ 1333544 h 1724145"/>
                <a:gd name="connsiteX5" fmla="*/ 1443216 w 1686880"/>
                <a:gd name="connsiteY5" fmla="*/ 1066844 h 1724145"/>
                <a:gd name="connsiteX6" fmla="*/ 1474966 w 1686880"/>
                <a:gd name="connsiteY6" fmla="*/ 1416094 h 1724145"/>
                <a:gd name="connsiteX7" fmla="*/ 1367016 w 1686880"/>
                <a:gd name="connsiteY7" fmla="*/ 1162094 h 1724145"/>
                <a:gd name="connsiteX8" fmla="*/ 1373366 w 1686880"/>
                <a:gd name="connsiteY8" fmla="*/ 1713284 h 1724145"/>
                <a:gd name="connsiteX9" fmla="*/ 1125716 w 1686880"/>
                <a:gd name="connsiteY9" fmla="*/ 1117644 h 1724145"/>
                <a:gd name="connsiteX10" fmla="*/ 1100316 w 1686880"/>
                <a:gd name="connsiteY10" fmla="*/ 1358944 h 1724145"/>
                <a:gd name="connsiteX11" fmla="*/ 871716 w 1686880"/>
                <a:gd name="connsiteY11" fmla="*/ 889044 h 1724145"/>
                <a:gd name="connsiteX12" fmla="*/ 928866 w 1686880"/>
                <a:gd name="connsiteY12" fmla="*/ 1174794 h 1724145"/>
                <a:gd name="connsiteX13" fmla="*/ 630416 w 1686880"/>
                <a:gd name="connsiteY13" fmla="*/ 709984 h 1724145"/>
                <a:gd name="connsiteX14" fmla="*/ 706616 w 1686880"/>
                <a:gd name="connsiteY14" fmla="*/ 914444 h 1724145"/>
                <a:gd name="connsiteX15" fmla="*/ 90666 w 1686880"/>
                <a:gd name="connsiteY15" fmla="*/ 565194 h 1724145"/>
                <a:gd name="connsiteX16" fmla="*/ 255766 w 1686880"/>
                <a:gd name="connsiteY16" fmla="*/ 533444 h 1724145"/>
                <a:gd name="connsiteX17" fmla="*/ 97016 w 1686880"/>
                <a:gd name="connsiteY17" fmla="*/ 431844 h 1724145"/>
                <a:gd name="connsiteX18" fmla="*/ 198616 w 1686880"/>
                <a:gd name="connsiteY18" fmla="*/ 406444 h 1724145"/>
                <a:gd name="connsiteX19" fmla="*/ 39867 w 1686880"/>
                <a:gd name="connsiteY19" fmla="*/ 266744 h 1724145"/>
                <a:gd name="connsiteX20" fmla="*/ 128767 w 1686880"/>
                <a:gd name="connsiteY20" fmla="*/ 254044 h 1724145"/>
                <a:gd name="connsiteX21" fmla="*/ 1767 w 1686880"/>
                <a:gd name="connsiteY21" fmla="*/ 152445 h 1724145"/>
                <a:gd name="connsiteX22" fmla="*/ 109716 w 1686880"/>
                <a:gd name="connsiteY22" fmla="*/ 139744 h 1724145"/>
                <a:gd name="connsiteX23" fmla="*/ 27166 w 1686880"/>
                <a:gd name="connsiteY23" fmla="*/ 44 h 1724145"/>
                <a:gd name="connsiteX24" fmla="*/ 141466 w 1686880"/>
                <a:gd name="connsiteY24" fmla="*/ 110392 h 1724145"/>
                <a:gd name="connsiteX0" fmla="*/ 141466 w 1686880"/>
                <a:gd name="connsiteY0" fmla="*/ 110392 h 1724145"/>
                <a:gd name="connsiteX1" fmla="*/ 1611491 w 1686880"/>
                <a:gd name="connsiteY1" fmla="*/ 702529 h 1724145"/>
                <a:gd name="connsiteX2" fmla="*/ 1684515 w 1686880"/>
                <a:gd name="connsiteY2" fmla="*/ 1155744 h 1724145"/>
                <a:gd name="connsiteX3" fmla="*/ 1538465 w 1686880"/>
                <a:gd name="connsiteY3" fmla="*/ 977944 h 1724145"/>
                <a:gd name="connsiteX4" fmla="*/ 1621015 w 1686880"/>
                <a:gd name="connsiteY4" fmla="*/ 1333544 h 1724145"/>
                <a:gd name="connsiteX5" fmla="*/ 1443216 w 1686880"/>
                <a:gd name="connsiteY5" fmla="*/ 1066844 h 1724145"/>
                <a:gd name="connsiteX6" fmla="*/ 1474966 w 1686880"/>
                <a:gd name="connsiteY6" fmla="*/ 1416094 h 1724145"/>
                <a:gd name="connsiteX7" fmla="*/ 1367016 w 1686880"/>
                <a:gd name="connsiteY7" fmla="*/ 1162094 h 1724145"/>
                <a:gd name="connsiteX8" fmla="*/ 1373366 w 1686880"/>
                <a:gd name="connsiteY8" fmla="*/ 1713284 h 1724145"/>
                <a:gd name="connsiteX9" fmla="*/ 1125716 w 1686880"/>
                <a:gd name="connsiteY9" fmla="*/ 1117644 h 1724145"/>
                <a:gd name="connsiteX10" fmla="*/ 1100316 w 1686880"/>
                <a:gd name="connsiteY10" fmla="*/ 1358944 h 1724145"/>
                <a:gd name="connsiteX11" fmla="*/ 871716 w 1686880"/>
                <a:gd name="connsiteY11" fmla="*/ 889044 h 1724145"/>
                <a:gd name="connsiteX12" fmla="*/ 928866 w 1686880"/>
                <a:gd name="connsiteY12" fmla="*/ 1174794 h 1724145"/>
                <a:gd name="connsiteX13" fmla="*/ 630416 w 1686880"/>
                <a:gd name="connsiteY13" fmla="*/ 709984 h 1724145"/>
                <a:gd name="connsiteX14" fmla="*/ 706616 w 1686880"/>
                <a:gd name="connsiteY14" fmla="*/ 914444 h 1724145"/>
                <a:gd name="connsiteX15" fmla="*/ 90666 w 1686880"/>
                <a:gd name="connsiteY15" fmla="*/ 565194 h 1724145"/>
                <a:gd name="connsiteX16" fmla="*/ 255766 w 1686880"/>
                <a:gd name="connsiteY16" fmla="*/ 533444 h 1724145"/>
                <a:gd name="connsiteX17" fmla="*/ 97016 w 1686880"/>
                <a:gd name="connsiteY17" fmla="*/ 431844 h 1724145"/>
                <a:gd name="connsiteX18" fmla="*/ 198616 w 1686880"/>
                <a:gd name="connsiteY18" fmla="*/ 406444 h 1724145"/>
                <a:gd name="connsiteX19" fmla="*/ 39867 w 1686880"/>
                <a:gd name="connsiteY19" fmla="*/ 266744 h 1724145"/>
                <a:gd name="connsiteX20" fmla="*/ 128767 w 1686880"/>
                <a:gd name="connsiteY20" fmla="*/ 254044 h 1724145"/>
                <a:gd name="connsiteX21" fmla="*/ 1767 w 1686880"/>
                <a:gd name="connsiteY21" fmla="*/ 152445 h 1724145"/>
                <a:gd name="connsiteX22" fmla="*/ 109716 w 1686880"/>
                <a:gd name="connsiteY22" fmla="*/ 139744 h 1724145"/>
                <a:gd name="connsiteX23" fmla="*/ 27166 w 1686880"/>
                <a:gd name="connsiteY23" fmla="*/ 44 h 1724145"/>
                <a:gd name="connsiteX24" fmla="*/ 141466 w 1686880"/>
                <a:gd name="connsiteY24" fmla="*/ 110392 h 1724145"/>
                <a:gd name="connsiteX0" fmla="*/ 141466 w 1686880"/>
                <a:gd name="connsiteY0" fmla="*/ 110392 h 1724145"/>
                <a:gd name="connsiteX1" fmla="*/ 1611491 w 1686880"/>
                <a:gd name="connsiteY1" fmla="*/ 702529 h 1724145"/>
                <a:gd name="connsiteX2" fmla="*/ 1684515 w 1686880"/>
                <a:gd name="connsiteY2" fmla="*/ 1155744 h 1724145"/>
                <a:gd name="connsiteX3" fmla="*/ 1538465 w 1686880"/>
                <a:gd name="connsiteY3" fmla="*/ 977944 h 1724145"/>
                <a:gd name="connsiteX4" fmla="*/ 1621015 w 1686880"/>
                <a:gd name="connsiteY4" fmla="*/ 1333544 h 1724145"/>
                <a:gd name="connsiteX5" fmla="*/ 1443216 w 1686880"/>
                <a:gd name="connsiteY5" fmla="*/ 1066844 h 1724145"/>
                <a:gd name="connsiteX6" fmla="*/ 1474966 w 1686880"/>
                <a:gd name="connsiteY6" fmla="*/ 1416094 h 1724145"/>
                <a:gd name="connsiteX7" fmla="*/ 1367016 w 1686880"/>
                <a:gd name="connsiteY7" fmla="*/ 1162094 h 1724145"/>
                <a:gd name="connsiteX8" fmla="*/ 1373366 w 1686880"/>
                <a:gd name="connsiteY8" fmla="*/ 1713284 h 1724145"/>
                <a:gd name="connsiteX9" fmla="*/ 1125716 w 1686880"/>
                <a:gd name="connsiteY9" fmla="*/ 1117644 h 1724145"/>
                <a:gd name="connsiteX10" fmla="*/ 1100316 w 1686880"/>
                <a:gd name="connsiteY10" fmla="*/ 1358944 h 1724145"/>
                <a:gd name="connsiteX11" fmla="*/ 871716 w 1686880"/>
                <a:gd name="connsiteY11" fmla="*/ 889044 h 1724145"/>
                <a:gd name="connsiteX12" fmla="*/ 928866 w 1686880"/>
                <a:gd name="connsiteY12" fmla="*/ 1174794 h 1724145"/>
                <a:gd name="connsiteX13" fmla="*/ 630416 w 1686880"/>
                <a:gd name="connsiteY13" fmla="*/ 709984 h 1724145"/>
                <a:gd name="connsiteX14" fmla="*/ 706616 w 1686880"/>
                <a:gd name="connsiteY14" fmla="*/ 914444 h 1724145"/>
                <a:gd name="connsiteX15" fmla="*/ 90666 w 1686880"/>
                <a:gd name="connsiteY15" fmla="*/ 565194 h 1724145"/>
                <a:gd name="connsiteX16" fmla="*/ 255766 w 1686880"/>
                <a:gd name="connsiteY16" fmla="*/ 533444 h 1724145"/>
                <a:gd name="connsiteX17" fmla="*/ 97016 w 1686880"/>
                <a:gd name="connsiteY17" fmla="*/ 431844 h 1724145"/>
                <a:gd name="connsiteX18" fmla="*/ 198616 w 1686880"/>
                <a:gd name="connsiteY18" fmla="*/ 406444 h 1724145"/>
                <a:gd name="connsiteX19" fmla="*/ 39867 w 1686880"/>
                <a:gd name="connsiteY19" fmla="*/ 266744 h 1724145"/>
                <a:gd name="connsiteX20" fmla="*/ 128767 w 1686880"/>
                <a:gd name="connsiteY20" fmla="*/ 254044 h 1724145"/>
                <a:gd name="connsiteX21" fmla="*/ 1767 w 1686880"/>
                <a:gd name="connsiteY21" fmla="*/ 152445 h 1724145"/>
                <a:gd name="connsiteX22" fmla="*/ 109716 w 1686880"/>
                <a:gd name="connsiteY22" fmla="*/ 139744 h 1724145"/>
                <a:gd name="connsiteX23" fmla="*/ 27166 w 1686880"/>
                <a:gd name="connsiteY23" fmla="*/ 44 h 1724145"/>
                <a:gd name="connsiteX24" fmla="*/ 141466 w 1686880"/>
                <a:gd name="connsiteY24" fmla="*/ 110392 h 1724145"/>
                <a:gd name="connsiteX0" fmla="*/ 141466 w 1688893"/>
                <a:gd name="connsiteY0" fmla="*/ 110392 h 1724145"/>
                <a:gd name="connsiteX1" fmla="*/ 1611491 w 1688893"/>
                <a:gd name="connsiteY1" fmla="*/ 702529 h 1724145"/>
                <a:gd name="connsiteX2" fmla="*/ 1684515 w 1688893"/>
                <a:gd name="connsiteY2" fmla="*/ 1155744 h 1724145"/>
                <a:gd name="connsiteX3" fmla="*/ 1538465 w 1688893"/>
                <a:gd name="connsiteY3" fmla="*/ 977944 h 1724145"/>
                <a:gd name="connsiteX4" fmla="*/ 1621015 w 1688893"/>
                <a:gd name="connsiteY4" fmla="*/ 1333544 h 1724145"/>
                <a:gd name="connsiteX5" fmla="*/ 1443216 w 1688893"/>
                <a:gd name="connsiteY5" fmla="*/ 1066844 h 1724145"/>
                <a:gd name="connsiteX6" fmla="*/ 1474966 w 1688893"/>
                <a:gd name="connsiteY6" fmla="*/ 1416094 h 1724145"/>
                <a:gd name="connsiteX7" fmla="*/ 1367016 w 1688893"/>
                <a:gd name="connsiteY7" fmla="*/ 1162094 h 1724145"/>
                <a:gd name="connsiteX8" fmla="*/ 1373366 w 1688893"/>
                <a:gd name="connsiteY8" fmla="*/ 1713284 h 1724145"/>
                <a:gd name="connsiteX9" fmla="*/ 1125716 w 1688893"/>
                <a:gd name="connsiteY9" fmla="*/ 1117644 h 1724145"/>
                <a:gd name="connsiteX10" fmla="*/ 1100316 w 1688893"/>
                <a:gd name="connsiteY10" fmla="*/ 1358944 h 1724145"/>
                <a:gd name="connsiteX11" fmla="*/ 871716 w 1688893"/>
                <a:gd name="connsiteY11" fmla="*/ 889044 h 1724145"/>
                <a:gd name="connsiteX12" fmla="*/ 928866 w 1688893"/>
                <a:gd name="connsiteY12" fmla="*/ 1174794 h 1724145"/>
                <a:gd name="connsiteX13" fmla="*/ 630416 w 1688893"/>
                <a:gd name="connsiteY13" fmla="*/ 709984 h 1724145"/>
                <a:gd name="connsiteX14" fmla="*/ 706616 w 1688893"/>
                <a:gd name="connsiteY14" fmla="*/ 914444 h 1724145"/>
                <a:gd name="connsiteX15" fmla="*/ 90666 w 1688893"/>
                <a:gd name="connsiteY15" fmla="*/ 565194 h 1724145"/>
                <a:gd name="connsiteX16" fmla="*/ 255766 w 1688893"/>
                <a:gd name="connsiteY16" fmla="*/ 533444 h 1724145"/>
                <a:gd name="connsiteX17" fmla="*/ 97016 w 1688893"/>
                <a:gd name="connsiteY17" fmla="*/ 431844 h 1724145"/>
                <a:gd name="connsiteX18" fmla="*/ 198616 w 1688893"/>
                <a:gd name="connsiteY18" fmla="*/ 406444 h 1724145"/>
                <a:gd name="connsiteX19" fmla="*/ 39867 w 1688893"/>
                <a:gd name="connsiteY19" fmla="*/ 266744 h 1724145"/>
                <a:gd name="connsiteX20" fmla="*/ 128767 w 1688893"/>
                <a:gd name="connsiteY20" fmla="*/ 254044 h 1724145"/>
                <a:gd name="connsiteX21" fmla="*/ 1767 w 1688893"/>
                <a:gd name="connsiteY21" fmla="*/ 152445 h 1724145"/>
                <a:gd name="connsiteX22" fmla="*/ 109716 w 1688893"/>
                <a:gd name="connsiteY22" fmla="*/ 139744 h 1724145"/>
                <a:gd name="connsiteX23" fmla="*/ 27166 w 1688893"/>
                <a:gd name="connsiteY23" fmla="*/ 44 h 1724145"/>
                <a:gd name="connsiteX24" fmla="*/ 141466 w 1688893"/>
                <a:gd name="connsiteY24" fmla="*/ 110392 h 1724145"/>
                <a:gd name="connsiteX0" fmla="*/ 141466 w 1688893"/>
                <a:gd name="connsiteY0" fmla="*/ 110392 h 1724145"/>
                <a:gd name="connsiteX1" fmla="*/ 1611491 w 1688893"/>
                <a:gd name="connsiteY1" fmla="*/ 702529 h 1724145"/>
                <a:gd name="connsiteX2" fmla="*/ 1684515 w 1688893"/>
                <a:gd name="connsiteY2" fmla="*/ 1155744 h 1724145"/>
                <a:gd name="connsiteX3" fmla="*/ 1538465 w 1688893"/>
                <a:gd name="connsiteY3" fmla="*/ 977944 h 1724145"/>
                <a:gd name="connsiteX4" fmla="*/ 1621015 w 1688893"/>
                <a:gd name="connsiteY4" fmla="*/ 1333544 h 1724145"/>
                <a:gd name="connsiteX5" fmla="*/ 1443216 w 1688893"/>
                <a:gd name="connsiteY5" fmla="*/ 1066844 h 1724145"/>
                <a:gd name="connsiteX6" fmla="*/ 1474966 w 1688893"/>
                <a:gd name="connsiteY6" fmla="*/ 1416094 h 1724145"/>
                <a:gd name="connsiteX7" fmla="*/ 1367016 w 1688893"/>
                <a:gd name="connsiteY7" fmla="*/ 1162094 h 1724145"/>
                <a:gd name="connsiteX8" fmla="*/ 1373366 w 1688893"/>
                <a:gd name="connsiteY8" fmla="*/ 1713284 h 1724145"/>
                <a:gd name="connsiteX9" fmla="*/ 1125716 w 1688893"/>
                <a:gd name="connsiteY9" fmla="*/ 1117644 h 1724145"/>
                <a:gd name="connsiteX10" fmla="*/ 1100316 w 1688893"/>
                <a:gd name="connsiteY10" fmla="*/ 1358944 h 1724145"/>
                <a:gd name="connsiteX11" fmla="*/ 871716 w 1688893"/>
                <a:gd name="connsiteY11" fmla="*/ 889044 h 1724145"/>
                <a:gd name="connsiteX12" fmla="*/ 928866 w 1688893"/>
                <a:gd name="connsiteY12" fmla="*/ 1174794 h 1724145"/>
                <a:gd name="connsiteX13" fmla="*/ 630416 w 1688893"/>
                <a:gd name="connsiteY13" fmla="*/ 709984 h 1724145"/>
                <a:gd name="connsiteX14" fmla="*/ 706616 w 1688893"/>
                <a:gd name="connsiteY14" fmla="*/ 914444 h 1724145"/>
                <a:gd name="connsiteX15" fmla="*/ 90666 w 1688893"/>
                <a:gd name="connsiteY15" fmla="*/ 565194 h 1724145"/>
                <a:gd name="connsiteX16" fmla="*/ 255766 w 1688893"/>
                <a:gd name="connsiteY16" fmla="*/ 533444 h 1724145"/>
                <a:gd name="connsiteX17" fmla="*/ 97016 w 1688893"/>
                <a:gd name="connsiteY17" fmla="*/ 431844 h 1724145"/>
                <a:gd name="connsiteX18" fmla="*/ 198616 w 1688893"/>
                <a:gd name="connsiteY18" fmla="*/ 406444 h 1724145"/>
                <a:gd name="connsiteX19" fmla="*/ 39867 w 1688893"/>
                <a:gd name="connsiteY19" fmla="*/ 266744 h 1724145"/>
                <a:gd name="connsiteX20" fmla="*/ 128767 w 1688893"/>
                <a:gd name="connsiteY20" fmla="*/ 254044 h 1724145"/>
                <a:gd name="connsiteX21" fmla="*/ 1767 w 1688893"/>
                <a:gd name="connsiteY21" fmla="*/ 152445 h 1724145"/>
                <a:gd name="connsiteX22" fmla="*/ 109716 w 1688893"/>
                <a:gd name="connsiteY22" fmla="*/ 139744 h 1724145"/>
                <a:gd name="connsiteX23" fmla="*/ 27166 w 1688893"/>
                <a:gd name="connsiteY23" fmla="*/ 44 h 1724145"/>
                <a:gd name="connsiteX24" fmla="*/ 141466 w 1688893"/>
                <a:gd name="connsiteY24" fmla="*/ 110392 h 172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88893" h="1724145">
                  <a:moveTo>
                    <a:pt x="141466" y="110392"/>
                  </a:moveTo>
                  <a:cubicBezTo>
                    <a:pt x="475899" y="518909"/>
                    <a:pt x="1110371" y="881388"/>
                    <a:pt x="1611491" y="702529"/>
                  </a:cubicBezTo>
                  <a:cubicBezTo>
                    <a:pt x="1651179" y="731763"/>
                    <a:pt x="1704623" y="1139210"/>
                    <a:pt x="1684515" y="1155744"/>
                  </a:cubicBezTo>
                  <a:cubicBezTo>
                    <a:pt x="1664407" y="1172278"/>
                    <a:pt x="1549048" y="914444"/>
                    <a:pt x="1538465" y="977944"/>
                  </a:cubicBezTo>
                  <a:cubicBezTo>
                    <a:pt x="1527882" y="1041444"/>
                    <a:pt x="1664406" y="1353652"/>
                    <a:pt x="1621015" y="1333544"/>
                  </a:cubicBezTo>
                  <a:cubicBezTo>
                    <a:pt x="1577624" y="1313436"/>
                    <a:pt x="1459091" y="999111"/>
                    <a:pt x="1443216" y="1066844"/>
                  </a:cubicBezTo>
                  <a:cubicBezTo>
                    <a:pt x="1427341" y="1134577"/>
                    <a:pt x="1510949" y="1438319"/>
                    <a:pt x="1474966" y="1416094"/>
                  </a:cubicBezTo>
                  <a:cubicBezTo>
                    <a:pt x="1438983" y="1393869"/>
                    <a:pt x="1380774" y="1052237"/>
                    <a:pt x="1367016" y="1162094"/>
                  </a:cubicBezTo>
                  <a:cubicBezTo>
                    <a:pt x="1369133" y="1345824"/>
                    <a:pt x="1371249" y="1529554"/>
                    <a:pt x="1373366" y="1713284"/>
                  </a:cubicBezTo>
                  <a:cubicBezTo>
                    <a:pt x="1296108" y="1814484"/>
                    <a:pt x="1171224" y="1176701"/>
                    <a:pt x="1125716" y="1117644"/>
                  </a:cubicBezTo>
                  <a:cubicBezTo>
                    <a:pt x="1080208" y="1058587"/>
                    <a:pt x="1154291" y="1458427"/>
                    <a:pt x="1100316" y="1358944"/>
                  </a:cubicBezTo>
                  <a:cubicBezTo>
                    <a:pt x="1046341" y="1259461"/>
                    <a:pt x="900291" y="878461"/>
                    <a:pt x="871716" y="889044"/>
                  </a:cubicBezTo>
                  <a:cubicBezTo>
                    <a:pt x="843141" y="899627"/>
                    <a:pt x="1001891" y="1259671"/>
                    <a:pt x="928866" y="1174794"/>
                  </a:cubicBezTo>
                  <a:lnTo>
                    <a:pt x="630416" y="709984"/>
                  </a:lnTo>
                  <a:cubicBezTo>
                    <a:pt x="414516" y="624469"/>
                    <a:pt x="772233" y="902592"/>
                    <a:pt x="706616" y="914444"/>
                  </a:cubicBezTo>
                  <a:cubicBezTo>
                    <a:pt x="393349" y="996146"/>
                    <a:pt x="54683" y="600119"/>
                    <a:pt x="90666" y="565194"/>
                  </a:cubicBezTo>
                  <a:cubicBezTo>
                    <a:pt x="126649" y="530269"/>
                    <a:pt x="274816" y="581069"/>
                    <a:pt x="255766" y="533444"/>
                  </a:cubicBezTo>
                  <a:cubicBezTo>
                    <a:pt x="236716" y="485819"/>
                    <a:pt x="75849" y="471002"/>
                    <a:pt x="97016" y="431844"/>
                  </a:cubicBezTo>
                  <a:cubicBezTo>
                    <a:pt x="118183" y="392686"/>
                    <a:pt x="222957" y="441369"/>
                    <a:pt x="198616" y="406444"/>
                  </a:cubicBezTo>
                  <a:cubicBezTo>
                    <a:pt x="174275" y="371519"/>
                    <a:pt x="25050" y="282619"/>
                    <a:pt x="39867" y="266744"/>
                  </a:cubicBezTo>
                  <a:cubicBezTo>
                    <a:pt x="32988" y="204512"/>
                    <a:pt x="148875" y="281560"/>
                    <a:pt x="128767" y="254044"/>
                  </a:cubicBezTo>
                  <a:cubicBezTo>
                    <a:pt x="108659" y="226528"/>
                    <a:pt x="-16224" y="167262"/>
                    <a:pt x="1767" y="152445"/>
                  </a:cubicBezTo>
                  <a:cubicBezTo>
                    <a:pt x="19758" y="137628"/>
                    <a:pt x="122416" y="175727"/>
                    <a:pt x="109716" y="139744"/>
                  </a:cubicBezTo>
                  <a:cubicBezTo>
                    <a:pt x="97016" y="103761"/>
                    <a:pt x="8116" y="-2472"/>
                    <a:pt x="27166" y="44"/>
                  </a:cubicBezTo>
                  <a:lnTo>
                    <a:pt x="141466" y="110392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89">
              <a:extLst>
                <a:ext uri="{FF2B5EF4-FFF2-40B4-BE49-F238E27FC236}">
                  <a16:creationId xmlns:a16="http://schemas.microsoft.com/office/drawing/2014/main" id="{BD86A7FD-E432-3D03-7E75-4FD6D17CA600}"/>
                </a:ext>
              </a:extLst>
            </p:cNvPr>
            <p:cNvSpPr/>
            <p:nvPr/>
          </p:nvSpPr>
          <p:spPr>
            <a:xfrm>
              <a:off x="4114800" y="2908301"/>
              <a:ext cx="3658987" cy="2613591"/>
            </a:xfrm>
            <a:custGeom>
              <a:avLst/>
              <a:gdLst>
                <a:gd name="connsiteX0" fmla="*/ 0 w 1263870"/>
                <a:gd name="connsiteY0" fmla="*/ 0 h 1333500"/>
                <a:gd name="connsiteX1" fmla="*/ 1263870 w 1263870"/>
                <a:gd name="connsiteY1" fmla="*/ 0 h 1333500"/>
                <a:gd name="connsiteX2" fmla="*/ 1263870 w 1263870"/>
                <a:gd name="connsiteY2" fmla="*/ 1333500 h 1333500"/>
                <a:gd name="connsiteX3" fmla="*/ 0 w 1263870"/>
                <a:gd name="connsiteY3" fmla="*/ 1333500 h 1333500"/>
                <a:gd name="connsiteX4" fmla="*/ 0 w 1263870"/>
                <a:gd name="connsiteY4" fmla="*/ 0 h 1333500"/>
                <a:gd name="connsiteX0" fmla="*/ 0 w 2102070"/>
                <a:gd name="connsiteY0" fmla="*/ 0 h 1790700"/>
                <a:gd name="connsiteX1" fmla="*/ 2102070 w 2102070"/>
                <a:gd name="connsiteY1" fmla="*/ 457200 h 1790700"/>
                <a:gd name="connsiteX2" fmla="*/ 2102070 w 2102070"/>
                <a:gd name="connsiteY2" fmla="*/ 1790700 h 1790700"/>
                <a:gd name="connsiteX3" fmla="*/ 838200 w 2102070"/>
                <a:gd name="connsiteY3" fmla="*/ 1790700 h 1790700"/>
                <a:gd name="connsiteX4" fmla="*/ 0 w 2102070"/>
                <a:gd name="connsiteY4" fmla="*/ 0 h 1790700"/>
                <a:gd name="connsiteX0" fmla="*/ 0 w 2508470"/>
                <a:gd name="connsiteY0" fmla="*/ 0 h 1790700"/>
                <a:gd name="connsiteX1" fmla="*/ 2508470 w 2508470"/>
                <a:gd name="connsiteY1" fmla="*/ 520700 h 1790700"/>
                <a:gd name="connsiteX2" fmla="*/ 2102070 w 2508470"/>
                <a:gd name="connsiteY2" fmla="*/ 1790700 h 1790700"/>
                <a:gd name="connsiteX3" fmla="*/ 838200 w 2508470"/>
                <a:gd name="connsiteY3" fmla="*/ 1790700 h 1790700"/>
                <a:gd name="connsiteX4" fmla="*/ 0 w 2508470"/>
                <a:gd name="connsiteY4" fmla="*/ 0 h 1790700"/>
                <a:gd name="connsiteX0" fmla="*/ 952500 w 3460970"/>
                <a:gd name="connsiteY0" fmla="*/ 0 h 2247900"/>
                <a:gd name="connsiteX1" fmla="*/ 3460970 w 3460970"/>
                <a:gd name="connsiteY1" fmla="*/ 520700 h 2247900"/>
                <a:gd name="connsiteX2" fmla="*/ 3054570 w 3460970"/>
                <a:gd name="connsiteY2" fmla="*/ 1790700 h 2247900"/>
                <a:gd name="connsiteX3" fmla="*/ 0 w 3460970"/>
                <a:gd name="connsiteY3" fmla="*/ 2247900 h 2247900"/>
                <a:gd name="connsiteX4" fmla="*/ 952500 w 3460970"/>
                <a:gd name="connsiteY4" fmla="*/ 0 h 2247900"/>
                <a:gd name="connsiteX0" fmla="*/ 952500 w 3460970"/>
                <a:gd name="connsiteY0" fmla="*/ 0 h 2247900"/>
                <a:gd name="connsiteX1" fmla="*/ 3460970 w 3460970"/>
                <a:gd name="connsiteY1" fmla="*/ 520700 h 2247900"/>
                <a:gd name="connsiteX2" fmla="*/ 0 w 3460970"/>
                <a:gd name="connsiteY2" fmla="*/ 2247900 h 2247900"/>
                <a:gd name="connsiteX3" fmla="*/ 952500 w 3460970"/>
                <a:gd name="connsiteY3" fmla="*/ 0 h 2247900"/>
                <a:gd name="connsiteX0" fmla="*/ 952500 w 3460970"/>
                <a:gd name="connsiteY0" fmla="*/ 0 h 2485762"/>
                <a:gd name="connsiteX1" fmla="*/ 3460970 w 3460970"/>
                <a:gd name="connsiteY1" fmla="*/ 520700 h 2485762"/>
                <a:gd name="connsiteX2" fmla="*/ 0 w 3460970"/>
                <a:gd name="connsiteY2" fmla="*/ 2247900 h 2485762"/>
                <a:gd name="connsiteX3" fmla="*/ 952500 w 3460970"/>
                <a:gd name="connsiteY3" fmla="*/ 0 h 2485762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77900 w 3460970"/>
                <a:gd name="connsiteY0" fmla="*/ 0 h 2597427"/>
                <a:gd name="connsiteX1" fmla="*/ 3460970 w 3460970"/>
                <a:gd name="connsiteY1" fmla="*/ 584200 h 2597427"/>
                <a:gd name="connsiteX2" fmla="*/ 0 w 3460970"/>
                <a:gd name="connsiteY2" fmla="*/ 2311400 h 2597427"/>
                <a:gd name="connsiteX3" fmla="*/ 977900 w 3460970"/>
                <a:gd name="connsiteY3" fmla="*/ 0 h 2597427"/>
                <a:gd name="connsiteX0" fmla="*/ 977900 w 3465633"/>
                <a:gd name="connsiteY0" fmla="*/ 0 h 2612926"/>
                <a:gd name="connsiteX1" fmla="*/ 3460970 w 3465633"/>
                <a:gd name="connsiteY1" fmla="*/ 584200 h 2612926"/>
                <a:gd name="connsiteX2" fmla="*/ 0 w 3465633"/>
                <a:gd name="connsiteY2" fmla="*/ 2311400 h 2612926"/>
                <a:gd name="connsiteX3" fmla="*/ 977900 w 3465633"/>
                <a:gd name="connsiteY3" fmla="*/ 0 h 2612926"/>
                <a:gd name="connsiteX0" fmla="*/ 977900 w 3468172"/>
                <a:gd name="connsiteY0" fmla="*/ 0 h 2617475"/>
                <a:gd name="connsiteX1" fmla="*/ 3460970 w 3468172"/>
                <a:gd name="connsiteY1" fmla="*/ 584200 h 2617475"/>
                <a:gd name="connsiteX2" fmla="*/ 0 w 3468172"/>
                <a:gd name="connsiteY2" fmla="*/ 2311400 h 2617475"/>
                <a:gd name="connsiteX3" fmla="*/ 977900 w 3468172"/>
                <a:gd name="connsiteY3" fmla="*/ 0 h 2617475"/>
                <a:gd name="connsiteX0" fmla="*/ 1168400 w 3657729"/>
                <a:gd name="connsiteY0" fmla="*/ 0 h 2617475"/>
                <a:gd name="connsiteX1" fmla="*/ 3651470 w 3657729"/>
                <a:gd name="connsiteY1" fmla="*/ 584200 h 2617475"/>
                <a:gd name="connsiteX2" fmla="*/ 0 w 3657729"/>
                <a:gd name="connsiteY2" fmla="*/ 2311400 h 2617475"/>
                <a:gd name="connsiteX3" fmla="*/ 1168400 w 3657729"/>
                <a:gd name="connsiteY3" fmla="*/ 0 h 2617475"/>
                <a:gd name="connsiteX0" fmla="*/ 1168400 w 3658987"/>
                <a:gd name="connsiteY0" fmla="*/ 0 h 2613591"/>
                <a:gd name="connsiteX1" fmla="*/ 3651470 w 3658987"/>
                <a:gd name="connsiteY1" fmla="*/ 584200 h 2613591"/>
                <a:gd name="connsiteX2" fmla="*/ 0 w 3658987"/>
                <a:gd name="connsiteY2" fmla="*/ 2311400 h 2613591"/>
                <a:gd name="connsiteX3" fmla="*/ 1168400 w 3658987"/>
                <a:gd name="connsiteY3" fmla="*/ 0 h 261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8987" h="2613591">
                  <a:moveTo>
                    <a:pt x="1168400" y="0"/>
                  </a:moveTo>
                  <a:cubicBezTo>
                    <a:pt x="2004557" y="173567"/>
                    <a:pt x="2662913" y="1845733"/>
                    <a:pt x="3651470" y="584200"/>
                  </a:cubicBezTo>
                  <a:cubicBezTo>
                    <a:pt x="3760193" y="1855893"/>
                    <a:pt x="2696707" y="3237442"/>
                    <a:pt x="0" y="2311400"/>
                  </a:cubicBezTo>
                  <a:lnTo>
                    <a:pt x="1168400" y="0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FB6195F-5A98-640D-40E1-86E047653389}"/>
                </a:ext>
              </a:extLst>
            </p:cNvPr>
            <p:cNvSpPr/>
            <p:nvPr/>
          </p:nvSpPr>
          <p:spPr>
            <a:xfrm>
              <a:off x="6035040" y="885007"/>
              <a:ext cx="1755695" cy="1360708"/>
            </a:xfrm>
            <a:prstGeom prst="ellipse">
              <a:avLst/>
            </a:prstGeom>
            <a:gradFill>
              <a:gsLst>
                <a:gs pos="0">
                  <a:srgbClr val="FFC000">
                    <a:lumMod val="20000"/>
                    <a:lumOff val="80000"/>
                  </a:srgbClr>
                </a:gs>
                <a:gs pos="54000">
                  <a:srgbClr val="A4492A"/>
                </a:gs>
              </a:gsLst>
              <a:lin ang="66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C5D66FC-5203-1B31-826F-07036D66B2DA}"/>
                </a:ext>
              </a:extLst>
            </p:cNvPr>
            <p:cNvSpPr/>
            <p:nvPr/>
          </p:nvSpPr>
          <p:spPr>
            <a:xfrm rot="4277844">
              <a:off x="6607914" y="1146668"/>
              <a:ext cx="702139" cy="689485"/>
            </a:xfrm>
            <a:prstGeom prst="ellipse">
              <a:avLst/>
            </a:prstGeom>
            <a:solidFill>
              <a:srgbClr val="6D5C53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1F49690-731A-3353-1590-2B37EA084749}"/>
                </a:ext>
              </a:extLst>
            </p:cNvPr>
            <p:cNvSpPr/>
            <p:nvPr/>
          </p:nvSpPr>
          <p:spPr>
            <a:xfrm rot="4277844">
              <a:off x="6709314" y="1246240"/>
              <a:ext cx="499338" cy="49033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A15FB62-26F0-173B-AB47-1E37D8DEB256}"/>
                </a:ext>
              </a:extLst>
            </p:cNvPr>
            <p:cNvSpPr/>
            <p:nvPr/>
          </p:nvSpPr>
          <p:spPr>
            <a:xfrm rot="4277844">
              <a:off x="6814891" y="1297606"/>
              <a:ext cx="195991" cy="19245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84">
              <a:extLst>
                <a:ext uri="{FF2B5EF4-FFF2-40B4-BE49-F238E27FC236}">
                  <a16:creationId xmlns:a16="http://schemas.microsoft.com/office/drawing/2014/main" id="{45F86245-2F44-BD30-02D3-7E54C08FFF9C}"/>
                </a:ext>
              </a:extLst>
            </p:cNvPr>
            <p:cNvSpPr/>
            <p:nvPr/>
          </p:nvSpPr>
          <p:spPr>
            <a:xfrm>
              <a:off x="5171057" y="470140"/>
              <a:ext cx="2790824" cy="1145692"/>
            </a:xfrm>
            <a:custGeom>
              <a:avLst/>
              <a:gdLst>
                <a:gd name="connsiteX0" fmla="*/ 0 w 811362"/>
                <a:gd name="connsiteY0" fmla="*/ 0 h 832514"/>
                <a:gd name="connsiteX1" fmla="*/ 811362 w 811362"/>
                <a:gd name="connsiteY1" fmla="*/ 0 h 832514"/>
                <a:gd name="connsiteX2" fmla="*/ 811362 w 811362"/>
                <a:gd name="connsiteY2" fmla="*/ 832514 h 832514"/>
                <a:gd name="connsiteX3" fmla="*/ 0 w 811362"/>
                <a:gd name="connsiteY3" fmla="*/ 832514 h 832514"/>
                <a:gd name="connsiteX4" fmla="*/ 0 w 811362"/>
                <a:gd name="connsiteY4" fmla="*/ 0 h 832514"/>
                <a:gd name="connsiteX0" fmla="*/ 0 w 947839"/>
                <a:gd name="connsiteY0" fmla="*/ 0 h 832514"/>
                <a:gd name="connsiteX1" fmla="*/ 811362 w 947839"/>
                <a:gd name="connsiteY1" fmla="*/ 0 h 832514"/>
                <a:gd name="connsiteX2" fmla="*/ 947839 w 947839"/>
                <a:gd name="connsiteY2" fmla="*/ 832514 h 832514"/>
                <a:gd name="connsiteX3" fmla="*/ 0 w 947839"/>
                <a:gd name="connsiteY3" fmla="*/ 832514 h 832514"/>
                <a:gd name="connsiteX4" fmla="*/ 0 w 947839"/>
                <a:gd name="connsiteY4" fmla="*/ 0 h 832514"/>
                <a:gd name="connsiteX0" fmla="*/ 1815152 w 2762991"/>
                <a:gd name="connsiteY0" fmla="*/ 0 h 832514"/>
                <a:gd name="connsiteX1" fmla="*/ 2626514 w 2762991"/>
                <a:gd name="connsiteY1" fmla="*/ 0 h 832514"/>
                <a:gd name="connsiteX2" fmla="*/ 2762991 w 2762991"/>
                <a:gd name="connsiteY2" fmla="*/ 832514 h 832514"/>
                <a:gd name="connsiteX3" fmla="*/ 0 w 2762991"/>
                <a:gd name="connsiteY3" fmla="*/ 504968 h 832514"/>
                <a:gd name="connsiteX4" fmla="*/ 1815152 w 2762991"/>
                <a:gd name="connsiteY4" fmla="*/ 0 h 832514"/>
                <a:gd name="connsiteX0" fmla="*/ 627797 w 2762991"/>
                <a:gd name="connsiteY0" fmla="*/ 341194 h 832514"/>
                <a:gd name="connsiteX1" fmla="*/ 2626514 w 2762991"/>
                <a:gd name="connsiteY1" fmla="*/ 0 h 832514"/>
                <a:gd name="connsiteX2" fmla="*/ 2762991 w 2762991"/>
                <a:gd name="connsiteY2" fmla="*/ 832514 h 832514"/>
                <a:gd name="connsiteX3" fmla="*/ 0 w 2762991"/>
                <a:gd name="connsiteY3" fmla="*/ 504968 h 832514"/>
                <a:gd name="connsiteX4" fmla="*/ 627797 w 2762991"/>
                <a:gd name="connsiteY4" fmla="*/ 341194 h 832514"/>
                <a:gd name="connsiteX0" fmla="*/ 627797 w 2762991"/>
                <a:gd name="connsiteY0" fmla="*/ 313898 h 805218"/>
                <a:gd name="connsiteX1" fmla="*/ 19792 w 2762991"/>
                <a:gd name="connsiteY1" fmla="*/ 0 h 805218"/>
                <a:gd name="connsiteX2" fmla="*/ 2762991 w 2762991"/>
                <a:gd name="connsiteY2" fmla="*/ 805218 h 805218"/>
                <a:gd name="connsiteX3" fmla="*/ 0 w 2762991"/>
                <a:gd name="connsiteY3" fmla="*/ 477672 h 805218"/>
                <a:gd name="connsiteX4" fmla="*/ 627797 w 2762991"/>
                <a:gd name="connsiteY4" fmla="*/ 313898 h 805218"/>
                <a:gd name="connsiteX0" fmla="*/ 627797 w 2762991"/>
                <a:gd name="connsiteY0" fmla="*/ 535611 h 1026931"/>
                <a:gd name="connsiteX1" fmla="*/ 19792 w 2762991"/>
                <a:gd name="connsiteY1" fmla="*/ 221713 h 1026931"/>
                <a:gd name="connsiteX2" fmla="*/ 2762991 w 2762991"/>
                <a:gd name="connsiteY2" fmla="*/ 1026931 h 1026931"/>
                <a:gd name="connsiteX3" fmla="*/ 0 w 2762991"/>
                <a:gd name="connsiteY3" fmla="*/ 699385 h 1026931"/>
                <a:gd name="connsiteX4" fmla="*/ 627797 w 2762991"/>
                <a:gd name="connsiteY4" fmla="*/ 535611 h 1026931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71038 h 1127159"/>
                <a:gd name="connsiteX4" fmla="*/ 627797 w 2762991"/>
                <a:gd name="connsiteY4" fmla="*/ 635839 h 1127159"/>
                <a:gd name="connsiteX0" fmla="*/ 655630 w 2790824"/>
                <a:gd name="connsiteY0" fmla="*/ 625121 h 1116441"/>
                <a:gd name="connsiteX1" fmla="*/ 0 w 2790824"/>
                <a:gd name="connsiteY1" fmla="*/ 335036 h 1116441"/>
                <a:gd name="connsiteX2" fmla="*/ 2790824 w 2790824"/>
                <a:gd name="connsiteY2" fmla="*/ 1116441 h 1116441"/>
                <a:gd name="connsiteX3" fmla="*/ 27833 w 2790824"/>
                <a:gd name="connsiteY3" fmla="*/ 760320 h 1116441"/>
                <a:gd name="connsiteX4" fmla="*/ 655630 w 2790824"/>
                <a:gd name="connsiteY4" fmla="*/ 625121 h 1116441"/>
                <a:gd name="connsiteX0" fmla="*/ 655630 w 2790824"/>
                <a:gd name="connsiteY0" fmla="*/ 530808 h 1022128"/>
                <a:gd name="connsiteX1" fmla="*/ 0 w 2790824"/>
                <a:gd name="connsiteY1" fmla="*/ 240723 h 1022128"/>
                <a:gd name="connsiteX2" fmla="*/ 2790824 w 2790824"/>
                <a:gd name="connsiteY2" fmla="*/ 1022128 h 1022128"/>
                <a:gd name="connsiteX3" fmla="*/ 27833 w 2790824"/>
                <a:gd name="connsiteY3" fmla="*/ 666007 h 1022128"/>
                <a:gd name="connsiteX4" fmla="*/ 655630 w 2790824"/>
                <a:gd name="connsiteY4" fmla="*/ 530808 h 1022128"/>
                <a:gd name="connsiteX0" fmla="*/ 655630 w 2790824"/>
                <a:gd name="connsiteY0" fmla="*/ 643983 h 1135303"/>
                <a:gd name="connsiteX1" fmla="*/ 0 w 2790824"/>
                <a:gd name="connsiteY1" fmla="*/ 353898 h 1135303"/>
                <a:gd name="connsiteX2" fmla="*/ 2790824 w 2790824"/>
                <a:gd name="connsiteY2" fmla="*/ 1135303 h 1135303"/>
                <a:gd name="connsiteX3" fmla="*/ 27833 w 2790824"/>
                <a:gd name="connsiteY3" fmla="*/ 779182 h 1135303"/>
                <a:gd name="connsiteX4" fmla="*/ 655630 w 2790824"/>
                <a:gd name="connsiteY4" fmla="*/ 643983 h 1135303"/>
                <a:gd name="connsiteX0" fmla="*/ 655630 w 2790824"/>
                <a:gd name="connsiteY0" fmla="*/ 643983 h 1135303"/>
                <a:gd name="connsiteX1" fmla="*/ 0 w 2790824"/>
                <a:gd name="connsiteY1" fmla="*/ 353898 h 1135303"/>
                <a:gd name="connsiteX2" fmla="*/ 2790824 w 2790824"/>
                <a:gd name="connsiteY2" fmla="*/ 1135303 h 1135303"/>
                <a:gd name="connsiteX3" fmla="*/ 27833 w 2790824"/>
                <a:gd name="connsiteY3" fmla="*/ 779182 h 1135303"/>
                <a:gd name="connsiteX4" fmla="*/ 655630 w 2790824"/>
                <a:gd name="connsiteY4" fmla="*/ 643983 h 1135303"/>
                <a:gd name="connsiteX0" fmla="*/ 655630 w 2790824"/>
                <a:gd name="connsiteY0" fmla="*/ 615957 h 1107277"/>
                <a:gd name="connsiteX1" fmla="*/ 0 w 2790824"/>
                <a:gd name="connsiteY1" fmla="*/ 325872 h 1107277"/>
                <a:gd name="connsiteX2" fmla="*/ 2790824 w 2790824"/>
                <a:gd name="connsiteY2" fmla="*/ 1107277 h 1107277"/>
                <a:gd name="connsiteX3" fmla="*/ 27833 w 2790824"/>
                <a:gd name="connsiteY3" fmla="*/ 751156 h 1107277"/>
                <a:gd name="connsiteX4" fmla="*/ 655630 w 2790824"/>
                <a:gd name="connsiteY4" fmla="*/ 615957 h 1107277"/>
                <a:gd name="connsiteX0" fmla="*/ 655630 w 2790824"/>
                <a:gd name="connsiteY0" fmla="*/ 615957 h 1107277"/>
                <a:gd name="connsiteX1" fmla="*/ 0 w 2790824"/>
                <a:gd name="connsiteY1" fmla="*/ 325872 h 1107277"/>
                <a:gd name="connsiteX2" fmla="*/ 2790824 w 2790824"/>
                <a:gd name="connsiteY2" fmla="*/ 1107277 h 1107277"/>
                <a:gd name="connsiteX3" fmla="*/ 27833 w 2790824"/>
                <a:gd name="connsiteY3" fmla="*/ 751156 h 1107277"/>
                <a:gd name="connsiteX4" fmla="*/ 655630 w 2790824"/>
                <a:gd name="connsiteY4" fmla="*/ 615957 h 1107277"/>
                <a:gd name="connsiteX0" fmla="*/ 655630 w 2790824"/>
                <a:gd name="connsiteY0" fmla="*/ 654372 h 1145692"/>
                <a:gd name="connsiteX1" fmla="*/ 0 w 2790824"/>
                <a:gd name="connsiteY1" fmla="*/ 364287 h 1145692"/>
                <a:gd name="connsiteX2" fmla="*/ 2790824 w 2790824"/>
                <a:gd name="connsiteY2" fmla="*/ 1145692 h 1145692"/>
                <a:gd name="connsiteX3" fmla="*/ 27833 w 2790824"/>
                <a:gd name="connsiteY3" fmla="*/ 789571 h 1145692"/>
                <a:gd name="connsiteX4" fmla="*/ 655630 w 2790824"/>
                <a:gd name="connsiteY4" fmla="*/ 654372 h 114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0824" h="1145692">
                  <a:moveTo>
                    <a:pt x="655630" y="654372"/>
                  </a:moveTo>
                  <a:cubicBezTo>
                    <a:pt x="170387" y="691027"/>
                    <a:pt x="129643" y="511782"/>
                    <a:pt x="0" y="364287"/>
                  </a:cubicBezTo>
                  <a:cubicBezTo>
                    <a:pt x="382634" y="713443"/>
                    <a:pt x="2247377" y="-1102398"/>
                    <a:pt x="2790824" y="1145692"/>
                  </a:cubicBezTo>
                  <a:cubicBezTo>
                    <a:pt x="1351212" y="-642164"/>
                    <a:pt x="1044365" y="1785858"/>
                    <a:pt x="27833" y="789571"/>
                  </a:cubicBezTo>
                  <a:cubicBezTo>
                    <a:pt x="318986" y="830514"/>
                    <a:pt x="446364" y="708963"/>
                    <a:pt x="655630" y="654372"/>
                  </a:cubicBezTo>
                  <a:close/>
                </a:path>
              </a:pathLst>
            </a:custGeom>
            <a:gradFill>
              <a:gsLst>
                <a:gs pos="0">
                  <a:srgbClr val="FFC000">
                    <a:lumMod val="20000"/>
                    <a:lumOff val="80000"/>
                  </a:srgbClr>
                </a:gs>
                <a:gs pos="19000">
                  <a:srgbClr val="ED591D"/>
                </a:gs>
              </a:gsLst>
              <a:lin ang="174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86">
              <a:extLst>
                <a:ext uri="{FF2B5EF4-FFF2-40B4-BE49-F238E27FC236}">
                  <a16:creationId xmlns:a16="http://schemas.microsoft.com/office/drawing/2014/main" id="{FB486265-ACCB-4722-F898-F6882EF8DFD7}"/>
                </a:ext>
              </a:extLst>
            </p:cNvPr>
            <p:cNvSpPr/>
            <p:nvPr/>
          </p:nvSpPr>
          <p:spPr>
            <a:xfrm rot="21420444">
              <a:off x="3846727" y="2285140"/>
              <a:ext cx="2943947" cy="3051132"/>
            </a:xfrm>
            <a:custGeom>
              <a:avLst/>
              <a:gdLst>
                <a:gd name="connsiteX0" fmla="*/ 0 w 635000"/>
                <a:gd name="connsiteY0" fmla="*/ 0 h 1333500"/>
                <a:gd name="connsiteX1" fmla="*/ 635000 w 635000"/>
                <a:gd name="connsiteY1" fmla="*/ 0 h 1333500"/>
                <a:gd name="connsiteX2" fmla="*/ 635000 w 635000"/>
                <a:gd name="connsiteY2" fmla="*/ 1333500 h 1333500"/>
                <a:gd name="connsiteX3" fmla="*/ 0 w 635000"/>
                <a:gd name="connsiteY3" fmla="*/ 1333500 h 1333500"/>
                <a:gd name="connsiteX4" fmla="*/ 0 w 635000"/>
                <a:gd name="connsiteY4" fmla="*/ 0 h 1333500"/>
                <a:gd name="connsiteX0" fmla="*/ 0 w 1092200"/>
                <a:gd name="connsiteY0" fmla="*/ 0 h 1333500"/>
                <a:gd name="connsiteX1" fmla="*/ 1092200 w 1092200"/>
                <a:gd name="connsiteY1" fmla="*/ 393700 h 1333500"/>
                <a:gd name="connsiteX2" fmla="*/ 635000 w 1092200"/>
                <a:gd name="connsiteY2" fmla="*/ 1333500 h 1333500"/>
                <a:gd name="connsiteX3" fmla="*/ 0 w 1092200"/>
                <a:gd name="connsiteY3" fmla="*/ 1333500 h 1333500"/>
                <a:gd name="connsiteX4" fmla="*/ 0 w 1092200"/>
                <a:gd name="connsiteY4" fmla="*/ 0 h 1333500"/>
                <a:gd name="connsiteX0" fmla="*/ 0 w 1422400"/>
                <a:gd name="connsiteY0" fmla="*/ 0 h 1612900"/>
                <a:gd name="connsiteX1" fmla="*/ 1422400 w 1422400"/>
                <a:gd name="connsiteY1" fmla="*/ 673100 h 1612900"/>
                <a:gd name="connsiteX2" fmla="*/ 965200 w 1422400"/>
                <a:gd name="connsiteY2" fmla="*/ 1612900 h 1612900"/>
                <a:gd name="connsiteX3" fmla="*/ 330200 w 1422400"/>
                <a:gd name="connsiteY3" fmla="*/ 1612900 h 1612900"/>
                <a:gd name="connsiteX4" fmla="*/ 0 w 1422400"/>
                <a:gd name="connsiteY4" fmla="*/ 0 h 16129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2400300 w 2857500"/>
                <a:gd name="connsiteY2" fmla="*/ 1612900 h 2616200"/>
                <a:gd name="connsiteX3" fmla="*/ 0 w 2857500"/>
                <a:gd name="connsiteY3" fmla="*/ 2616200 h 2616200"/>
                <a:gd name="connsiteX4" fmla="*/ 1435100 w 2857500"/>
                <a:gd name="connsiteY4" fmla="*/ 0 h 26162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0 w 2857500"/>
                <a:gd name="connsiteY2" fmla="*/ 2616200 h 2616200"/>
                <a:gd name="connsiteX3" fmla="*/ 1435100 w 2857500"/>
                <a:gd name="connsiteY3" fmla="*/ 0 h 2616200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70"/>
                <a:gd name="connsiteX1" fmla="*/ 2857500 w 2857500"/>
                <a:gd name="connsiteY1" fmla="*/ 673100 h 2616970"/>
                <a:gd name="connsiteX2" fmla="*/ 0 w 2857500"/>
                <a:gd name="connsiteY2" fmla="*/ 2616200 h 2616970"/>
                <a:gd name="connsiteX3" fmla="*/ 1435100 w 2857500"/>
                <a:gd name="connsiteY3" fmla="*/ 0 h 2616970"/>
                <a:gd name="connsiteX0" fmla="*/ 1435100 w 2978617"/>
                <a:gd name="connsiteY0" fmla="*/ 138270 h 2755240"/>
                <a:gd name="connsiteX1" fmla="*/ 2857500 w 2978617"/>
                <a:gd name="connsiteY1" fmla="*/ 811370 h 2755240"/>
                <a:gd name="connsiteX2" fmla="*/ 0 w 2978617"/>
                <a:gd name="connsiteY2" fmla="*/ 2754470 h 2755240"/>
                <a:gd name="connsiteX3" fmla="*/ 1435100 w 2978617"/>
                <a:gd name="connsiteY3" fmla="*/ 138270 h 2755240"/>
                <a:gd name="connsiteX0" fmla="*/ 1435100 w 2935015"/>
                <a:gd name="connsiteY0" fmla="*/ 228667 h 2845637"/>
                <a:gd name="connsiteX1" fmla="*/ 2857500 w 2935015"/>
                <a:gd name="connsiteY1" fmla="*/ 901767 h 2845637"/>
                <a:gd name="connsiteX2" fmla="*/ 0 w 2935015"/>
                <a:gd name="connsiteY2" fmla="*/ 2844867 h 2845637"/>
                <a:gd name="connsiteX3" fmla="*/ 1435100 w 2935015"/>
                <a:gd name="connsiteY3" fmla="*/ 228667 h 2845637"/>
                <a:gd name="connsiteX0" fmla="*/ 1435100 w 2861117"/>
                <a:gd name="connsiteY0" fmla="*/ 250196 h 2867166"/>
                <a:gd name="connsiteX1" fmla="*/ 2857500 w 2861117"/>
                <a:gd name="connsiteY1" fmla="*/ 923296 h 2867166"/>
                <a:gd name="connsiteX2" fmla="*/ 0 w 2861117"/>
                <a:gd name="connsiteY2" fmla="*/ 2866396 h 2867166"/>
                <a:gd name="connsiteX3" fmla="*/ 1435100 w 2861117"/>
                <a:gd name="connsiteY3" fmla="*/ 250196 h 2867166"/>
                <a:gd name="connsiteX0" fmla="*/ 1435100 w 2860844"/>
                <a:gd name="connsiteY0" fmla="*/ 421200 h 3038170"/>
                <a:gd name="connsiteX1" fmla="*/ 2857500 w 2860844"/>
                <a:gd name="connsiteY1" fmla="*/ 1094300 h 3038170"/>
                <a:gd name="connsiteX2" fmla="*/ 0 w 2860844"/>
                <a:gd name="connsiteY2" fmla="*/ 3037400 h 3038170"/>
                <a:gd name="connsiteX3" fmla="*/ 1435100 w 2860844"/>
                <a:gd name="connsiteY3" fmla="*/ 421200 h 3038170"/>
                <a:gd name="connsiteX0" fmla="*/ 1435100 w 2924171"/>
                <a:gd name="connsiteY0" fmla="*/ 414635 h 3031612"/>
                <a:gd name="connsiteX1" fmla="*/ 2921000 w 2924171"/>
                <a:gd name="connsiteY1" fmla="*/ 1100435 h 3031612"/>
                <a:gd name="connsiteX2" fmla="*/ 0 w 2924171"/>
                <a:gd name="connsiteY2" fmla="*/ 3030835 h 3031612"/>
                <a:gd name="connsiteX3" fmla="*/ 1435100 w 2924171"/>
                <a:gd name="connsiteY3" fmla="*/ 414635 h 3031612"/>
                <a:gd name="connsiteX0" fmla="*/ 1435100 w 2943947"/>
                <a:gd name="connsiteY0" fmla="*/ 434155 h 3051132"/>
                <a:gd name="connsiteX1" fmla="*/ 2921000 w 2943947"/>
                <a:gd name="connsiteY1" fmla="*/ 1119955 h 3051132"/>
                <a:gd name="connsiteX2" fmla="*/ 0 w 2943947"/>
                <a:gd name="connsiteY2" fmla="*/ 3050355 h 3051132"/>
                <a:gd name="connsiteX3" fmla="*/ 1435100 w 2943947"/>
                <a:gd name="connsiteY3" fmla="*/ 434155 h 305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3947" h="3051132">
                  <a:moveTo>
                    <a:pt x="1435100" y="434155"/>
                  </a:moveTo>
                  <a:cubicBezTo>
                    <a:pt x="1820333" y="150522"/>
                    <a:pt x="3132667" y="-666512"/>
                    <a:pt x="2921000" y="1119955"/>
                  </a:cubicBezTo>
                  <a:cubicBezTo>
                    <a:pt x="2844800" y="1716855"/>
                    <a:pt x="1752600" y="3088455"/>
                    <a:pt x="0" y="3050355"/>
                  </a:cubicBezTo>
                  <a:cubicBezTo>
                    <a:pt x="287867" y="1454388"/>
                    <a:pt x="1020233" y="734722"/>
                    <a:pt x="1435100" y="434155"/>
                  </a:cubicBezTo>
                  <a:close/>
                </a:path>
              </a:pathLst>
            </a:custGeom>
            <a:gradFill>
              <a:gsLst>
                <a:gs pos="0">
                  <a:srgbClr val="885126"/>
                </a:gs>
                <a:gs pos="39000">
                  <a:srgbClr val="5C8B9D"/>
                </a:gs>
              </a:gsLst>
              <a:lin ang="13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86">
              <a:extLst>
                <a:ext uri="{FF2B5EF4-FFF2-40B4-BE49-F238E27FC236}">
                  <a16:creationId xmlns:a16="http://schemas.microsoft.com/office/drawing/2014/main" id="{43266A5C-A9B4-0877-C859-182BCC699C17}"/>
                </a:ext>
              </a:extLst>
            </p:cNvPr>
            <p:cNvSpPr/>
            <p:nvPr/>
          </p:nvSpPr>
          <p:spPr>
            <a:xfrm rot="21033195">
              <a:off x="4265265" y="2372520"/>
              <a:ext cx="2469258" cy="1948622"/>
            </a:xfrm>
            <a:custGeom>
              <a:avLst/>
              <a:gdLst>
                <a:gd name="connsiteX0" fmla="*/ 0 w 635000"/>
                <a:gd name="connsiteY0" fmla="*/ 0 h 1333500"/>
                <a:gd name="connsiteX1" fmla="*/ 635000 w 635000"/>
                <a:gd name="connsiteY1" fmla="*/ 0 h 1333500"/>
                <a:gd name="connsiteX2" fmla="*/ 635000 w 635000"/>
                <a:gd name="connsiteY2" fmla="*/ 1333500 h 1333500"/>
                <a:gd name="connsiteX3" fmla="*/ 0 w 635000"/>
                <a:gd name="connsiteY3" fmla="*/ 1333500 h 1333500"/>
                <a:gd name="connsiteX4" fmla="*/ 0 w 635000"/>
                <a:gd name="connsiteY4" fmla="*/ 0 h 1333500"/>
                <a:gd name="connsiteX0" fmla="*/ 0 w 1092200"/>
                <a:gd name="connsiteY0" fmla="*/ 0 h 1333500"/>
                <a:gd name="connsiteX1" fmla="*/ 1092200 w 1092200"/>
                <a:gd name="connsiteY1" fmla="*/ 393700 h 1333500"/>
                <a:gd name="connsiteX2" fmla="*/ 635000 w 1092200"/>
                <a:gd name="connsiteY2" fmla="*/ 1333500 h 1333500"/>
                <a:gd name="connsiteX3" fmla="*/ 0 w 1092200"/>
                <a:gd name="connsiteY3" fmla="*/ 1333500 h 1333500"/>
                <a:gd name="connsiteX4" fmla="*/ 0 w 1092200"/>
                <a:gd name="connsiteY4" fmla="*/ 0 h 1333500"/>
                <a:gd name="connsiteX0" fmla="*/ 0 w 1422400"/>
                <a:gd name="connsiteY0" fmla="*/ 0 h 1612900"/>
                <a:gd name="connsiteX1" fmla="*/ 1422400 w 1422400"/>
                <a:gd name="connsiteY1" fmla="*/ 673100 h 1612900"/>
                <a:gd name="connsiteX2" fmla="*/ 965200 w 1422400"/>
                <a:gd name="connsiteY2" fmla="*/ 1612900 h 1612900"/>
                <a:gd name="connsiteX3" fmla="*/ 330200 w 1422400"/>
                <a:gd name="connsiteY3" fmla="*/ 1612900 h 1612900"/>
                <a:gd name="connsiteX4" fmla="*/ 0 w 1422400"/>
                <a:gd name="connsiteY4" fmla="*/ 0 h 16129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2400300 w 2857500"/>
                <a:gd name="connsiteY2" fmla="*/ 1612900 h 2616200"/>
                <a:gd name="connsiteX3" fmla="*/ 0 w 2857500"/>
                <a:gd name="connsiteY3" fmla="*/ 2616200 h 2616200"/>
                <a:gd name="connsiteX4" fmla="*/ 1435100 w 2857500"/>
                <a:gd name="connsiteY4" fmla="*/ 0 h 26162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0 w 2857500"/>
                <a:gd name="connsiteY2" fmla="*/ 2616200 h 2616200"/>
                <a:gd name="connsiteX3" fmla="*/ 1435100 w 2857500"/>
                <a:gd name="connsiteY3" fmla="*/ 0 h 2616200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70"/>
                <a:gd name="connsiteX1" fmla="*/ 2857500 w 2857500"/>
                <a:gd name="connsiteY1" fmla="*/ 673100 h 2616970"/>
                <a:gd name="connsiteX2" fmla="*/ 0 w 2857500"/>
                <a:gd name="connsiteY2" fmla="*/ 2616200 h 2616970"/>
                <a:gd name="connsiteX3" fmla="*/ 1435100 w 2857500"/>
                <a:gd name="connsiteY3" fmla="*/ 0 h 2616970"/>
                <a:gd name="connsiteX0" fmla="*/ 1435100 w 2978617"/>
                <a:gd name="connsiteY0" fmla="*/ 138270 h 2755240"/>
                <a:gd name="connsiteX1" fmla="*/ 2857500 w 2978617"/>
                <a:gd name="connsiteY1" fmla="*/ 811370 h 2755240"/>
                <a:gd name="connsiteX2" fmla="*/ 0 w 2978617"/>
                <a:gd name="connsiteY2" fmla="*/ 2754470 h 2755240"/>
                <a:gd name="connsiteX3" fmla="*/ 1435100 w 2978617"/>
                <a:gd name="connsiteY3" fmla="*/ 138270 h 2755240"/>
                <a:gd name="connsiteX0" fmla="*/ 1435100 w 2935015"/>
                <a:gd name="connsiteY0" fmla="*/ 228667 h 2845637"/>
                <a:gd name="connsiteX1" fmla="*/ 2857500 w 2935015"/>
                <a:gd name="connsiteY1" fmla="*/ 901767 h 2845637"/>
                <a:gd name="connsiteX2" fmla="*/ 0 w 2935015"/>
                <a:gd name="connsiteY2" fmla="*/ 2844867 h 2845637"/>
                <a:gd name="connsiteX3" fmla="*/ 1435100 w 2935015"/>
                <a:gd name="connsiteY3" fmla="*/ 228667 h 2845637"/>
                <a:gd name="connsiteX0" fmla="*/ 1435100 w 2861117"/>
                <a:gd name="connsiteY0" fmla="*/ 250196 h 2867166"/>
                <a:gd name="connsiteX1" fmla="*/ 2857500 w 2861117"/>
                <a:gd name="connsiteY1" fmla="*/ 923296 h 2867166"/>
                <a:gd name="connsiteX2" fmla="*/ 0 w 2861117"/>
                <a:gd name="connsiteY2" fmla="*/ 2866396 h 2867166"/>
                <a:gd name="connsiteX3" fmla="*/ 1435100 w 2861117"/>
                <a:gd name="connsiteY3" fmla="*/ 250196 h 2867166"/>
                <a:gd name="connsiteX0" fmla="*/ 1435100 w 2860844"/>
                <a:gd name="connsiteY0" fmla="*/ 421200 h 3038170"/>
                <a:gd name="connsiteX1" fmla="*/ 2857500 w 2860844"/>
                <a:gd name="connsiteY1" fmla="*/ 1094300 h 3038170"/>
                <a:gd name="connsiteX2" fmla="*/ 0 w 2860844"/>
                <a:gd name="connsiteY2" fmla="*/ 3037400 h 3038170"/>
                <a:gd name="connsiteX3" fmla="*/ 1435100 w 2860844"/>
                <a:gd name="connsiteY3" fmla="*/ 421200 h 3038170"/>
                <a:gd name="connsiteX0" fmla="*/ 1435100 w 2924171"/>
                <a:gd name="connsiteY0" fmla="*/ 414635 h 3031612"/>
                <a:gd name="connsiteX1" fmla="*/ 2921000 w 2924171"/>
                <a:gd name="connsiteY1" fmla="*/ 1100435 h 3031612"/>
                <a:gd name="connsiteX2" fmla="*/ 0 w 2924171"/>
                <a:gd name="connsiteY2" fmla="*/ 3030835 h 3031612"/>
                <a:gd name="connsiteX3" fmla="*/ 1435100 w 2924171"/>
                <a:gd name="connsiteY3" fmla="*/ 414635 h 3031612"/>
                <a:gd name="connsiteX0" fmla="*/ 1435100 w 2943947"/>
                <a:gd name="connsiteY0" fmla="*/ 434155 h 3051132"/>
                <a:gd name="connsiteX1" fmla="*/ 2921000 w 2943947"/>
                <a:gd name="connsiteY1" fmla="*/ 1119955 h 3051132"/>
                <a:gd name="connsiteX2" fmla="*/ 0 w 2943947"/>
                <a:gd name="connsiteY2" fmla="*/ 3050355 h 3051132"/>
                <a:gd name="connsiteX3" fmla="*/ 1435100 w 2943947"/>
                <a:gd name="connsiteY3" fmla="*/ 434155 h 305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3947" h="3051132">
                  <a:moveTo>
                    <a:pt x="1435100" y="434155"/>
                  </a:moveTo>
                  <a:cubicBezTo>
                    <a:pt x="1820333" y="150522"/>
                    <a:pt x="3132667" y="-666512"/>
                    <a:pt x="2921000" y="1119955"/>
                  </a:cubicBezTo>
                  <a:cubicBezTo>
                    <a:pt x="2844800" y="1716855"/>
                    <a:pt x="1752600" y="3088455"/>
                    <a:pt x="0" y="3050355"/>
                  </a:cubicBezTo>
                  <a:cubicBezTo>
                    <a:pt x="287867" y="1454388"/>
                    <a:pt x="1020233" y="734722"/>
                    <a:pt x="1435100" y="434155"/>
                  </a:cubicBezTo>
                  <a:close/>
                </a:path>
              </a:pathLst>
            </a:custGeom>
            <a:gradFill>
              <a:gsLst>
                <a:gs pos="0">
                  <a:srgbClr val="DF7C27"/>
                </a:gs>
                <a:gs pos="66000">
                  <a:srgbClr val="5C8B9D"/>
                </a:gs>
              </a:gsLst>
              <a:lin ang="13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102">
              <a:extLst>
                <a:ext uri="{FF2B5EF4-FFF2-40B4-BE49-F238E27FC236}">
                  <a16:creationId xmlns:a16="http://schemas.microsoft.com/office/drawing/2014/main" id="{4F607D56-AB03-6F79-018E-27FD40B9A654}"/>
                </a:ext>
              </a:extLst>
            </p:cNvPr>
            <p:cNvSpPr/>
            <p:nvPr/>
          </p:nvSpPr>
          <p:spPr>
            <a:xfrm>
              <a:off x="7329165" y="1247533"/>
              <a:ext cx="1295181" cy="736597"/>
            </a:xfrm>
            <a:custGeom>
              <a:avLst/>
              <a:gdLst>
                <a:gd name="connsiteX0" fmla="*/ 0 w 558581"/>
                <a:gd name="connsiteY0" fmla="*/ 0 h 300022"/>
                <a:gd name="connsiteX1" fmla="*/ 558581 w 558581"/>
                <a:gd name="connsiteY1" fmla="*/ 0 h 300022"/>
                <a:gd name="connsiteX2" fmla="*/ 558581 w 558581"/>
                <a:gd name="connsiteY2" fmla="*/ 300022 h 300022"/>
                <a:gd name="connsiteX3" fmla="*/ 0 w 558581"/>
                <a:gd name="connsiteY3" fmla="*/ 300022 h 300022"/>
                <a:gd name="connsiteX4" fmla="*/ 0 w 558581"/>
                <a:gd name="connsiteY4" fmla="*/ 0 h 300022"/>
                <a:gd name="connsiteX0" fmla="*/ 0 w 933231"/>
                <a:gd name="connsiteY0" fmla="*/ 0 h 452422"/>
                <a:gd name="connsiteX1" fmla="*/ 558581 w 933231"/>
                <a:gd name="connsiteY1" fmla="*/ 0 h 452422"/>
                <a:gd name="connsiteX2" fmla="*/ 933231 w 933231"/>
                <a:gd name="connsiteY2" fmla="*/ 452422 h 452422"/>
                <a:gd name="connsiteX3" fmla="*/ 0 w 933231"/>
                <a:gd name="connsiteY3" fmla="*/ 300022 h 452422"/>
                <a:gd name="connsiteX4" fmla="*/ 0 w 933231"/>
                <a:gd name="connsiteY4" fmla="*/ 0 h 452422"/>
                <a:gd name="connsiteX0" fmla="*/ 0 w 933231"/>
                <a:gd name="connsiteY0" fmla="*/ 165100 h 617522"/>
                <a:gd name="connsiteX1" fmla="*/ 101381 w 933231"/>
                <a:gd name="connsiteY1" fmla="*/ 0 h 617522"/>
                <a:gd name="connsiteX2" fmla="*/ 933231 w 933231"/>
                <a:gd name="connsiteY2" fmla="*/ 617522 h 617522"/>
                <a:gd name="connsiteX3" fmla="*/ 0 w 933231"/>
                <a:gd name="connsiteY3" fmla="*/ 465122 h 617522"/>
                <a:gd name="connsiteX4" fmla="*/ 0 w 933231"/>
                <a:gd name="connsiteY4" fmla="*/ 165100 h 617522"/>
                <a:gd name="connsiteX0" fmla="*/ 0 w 1009431"/>
                <a:gd name="connsiteY0" fmla="*/ 120650 h 617522"/>
                <a:gd name="connsiteX1" fmla="*/ 177581 w 1009431"/>
                <a:gd name="connsiteY1" fmla="*/ 0 h 617522"/>
                <a:gd name="connsiteX2" fmla="*/ 1009431 w 1009431"/>
                <a:gd name="connsiteY2" fmla="*/ 617522 h 617522"/>
                <a:gd name="connsiteX3" fmla="*/ 76200 w 1009431"/>
                <a:gd name="connsiteY3" fmla="*/ 465122 h 617522"/>
                <a:gd name="connsiteX4" fmla="*/ 0 w 1009431"/>
                <a:gd name="connsiteY4" fmla="*/ 120650 h 617522"/>
                <a:gd name="connsiteX0" fmla="*/ 247650 w 1257081"/>
                <a:gd name="connsiteY0" fmla="*/ 120650 h 617522"/>
                <a:gd name="connsiteX1" fmla="*/ 425231 w 1257081"/>
                <a:gd name="connsiteY1" fmla="*/ 0 h 617522"/>
                <a:gd name="connsiteX2" fmla="*/ 1257081 w 1257081"/>
                <a:gd name="connsiteY2" fmla="*/ 617522 h 617522"/>
                <a:gd name="connsiteX3" fmla="*/ 0 w 1257081"/>
                <a:gd name="connsiteY3" fmla="*/ 395272 h 617522"/>
                <a:gd name="connsiteX4" fmla="*/ 247650 w 1257081"/>
                <a:gd name="connsiteY4" fmla="*/ 120650 h 617522"/>
                <a:gd name="connsiteX0" fmla="*/ 247650 w 1257081"/>
                <a:gd name="connsiteY0" fmla="*/ 120650 h 617522"/>
                <a:gd name="connsiteX1" fmla="*/ 425231 w 1257081"/>
                <a:gd name="connsiteY1" fmla="*/ 0 h 617522"/>
                <a:gd name="connsiteX2" fmla="*/ 1257081 w 1257081"/>
                <a:gd name="connsiteY2" fmla="*/ 617522 h 617522"/>
                <a:gd name="connsiteX3" fmla="*/ 0 w 1257081"/>
                <a:gd name="connsiteY3" fmla="*/ 395272 h 617522"/>
                <a:gd name="connsiteX4" fmla="*/ 247650 w 1257081"/>
                <a:gd name="connsiteY4" fmla="*/ 120650 h 617522"/>
                <a:gd name="connsiteX0" fmla="*/ 247650 w 1257081"/>
                <a:gd name="connsiteY0" fmla="*/ 120650 h 617522"/>
                <a:gd name="connsiteX1" fmla="*/ 425231 w 1257081"/>
                <a:gd name="connsiteY1" fmla="*/ 0 h 617522"/>
                <a:gd name="connsiteX2" fmla="*/ 1257081 w 1257081"/>
                <a:gd name="connsiteY2" fmla="*/ 617522 h 617522"/>
                <a:gd name="connsiteX3" fmla="*/ 0 w 1257081"/>
                <a:gd name="connsiteY3" fmla="*/ 395272 h 617522"/>
                <a:gd name="connsiteX4" fmla="*/ 247650 w 1257081"/>
                <a:gd name="connsiteY4" fmla="*/ 120650 h 617522"/>
                <a:gd name="connsiteX0" fmla="*/ 273050 w 1282481"/>
                <a:gd name="connsiteY0" fmla="*/ 120650 h 617522"/>
                <a:gd name="connsiteX1" fmla="*/ 450631 w 1282481"/>
                <a:gd name="connsiteY1" fmla="*/ 0 h 617522"/>
                <a:gd name="connsiteX2" fmla="*/ 1282481 w 1282481"/>
                <a:gd name="connsiteY2" fmla="*/ 617522 h 617522"/>
                <a:gd name="connsiteX3" fmla="*/ 0 w 1282481"/>
                <a:gd name="connsiteY3" fmla="*/ 373047 h 617522"/>
                <a:gd name="connsiteX4" fmla="*/ 273050 w 1282481"/>
                <a:gd name="connsiteY4" fmla="*/ 120650 h 617522"/>
                <a:gd name="connsiteX0" fmla="*/ 273050 w 1282481"/>
                <a:gd name="connsiteY0" fmla="*/ 120650 h 727494"/>
                <a:gd name="connsiteX1" fmla="*/ 450631 w 1282481"/>
                <a:gd name="connsiteY1" fmla="*/ 0 h 727494"/>
                <a:gd name="connsiteX2" fmla="*/ 1282481 w 1282481"/>
                <a:gd name="connsiteY2" fmla="*/ 617522 h 727494"/>
                <a:gd name="connsiteX3" fmla="*/ 0 w 1282481"/>
                <a:gd name="connsiteY3" fmla="*/ 373047 h 727494"/>
                <a:gd name="connsiteX4" fmla="*/ 273050 w 1282481"/>
                <a:gd name="connsiteY4" fmla="*/ 120650 h 727494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07950 h 736597"/>
                <a:gd name="connsiteX1" fmla="*/ 463331 w 1282481"/>
                <a:gd name="connsiteY1" fmla="*/ 0 h 736597"/>
                <a:gd name="connsiteX2" fmla="*/ 1282481 w 1282481"/>
                <a:gd name="connsiteY2" fmla="*/ 604822 h 736597"/>
                <a:gd name="connsiteX3" fmla="*/ 0 w 1282481"/>
                <a:gd name="connsiteY3" fmla="*/ 360347 h 736597"/>
                <a:gd name="connsiteX4" fmla="*/ 273050 w 1282481"/>
                <a:gd name="connsiteY4" fmla="*/ 107950 h 736597"/>
                <a:gd name="connsiteX0" fmla="*/ 273050 w 1282481"/>
                <a:gd name="connsiteY0" fmla="*/ 107950 h 736597"/>
                <a:gd name="connsiteX1" fmla="*/ 463331 w 1282481"/>
                <a:gd name="connsiteY1" fmla="*/ 0 h 736597"/>
                <a:gd name="connsiteX2" fmla="*/ 1282481 w 1282481"/>
                <a:gd name="connsiteY2" fmla="*/ 604822 h 736597"/>
                <a:gd name="connsiteX3" fmla="*/ 0 w 1282481"/>
                <a:gd name="connsiteY3" fmla="*/ 360347 h 736597"/>
                <a:gd name="connsiteX4" fmla="*/ 273050 w 1282481"/>
                <a:gd name="connsiteY4" fmla="*/ 107950 h 736597"/>
                <a:gd name="connsiteX0" fmla="*/ 273050 w 1282481"/>
                <a:gd name="connsiteY0" fmla="*/ 107950 h 736597"/>
                <a:gd name="connsiteX1" fmla="*/ 463331 w 1282481"/>
                <a:gd name="connsiteY1" fmla="*/ 0 h 736597"/>
                <a:gd name="connsiteX2" fmla="*/ 1282481 w 1282481"/>
                <a:gd name="connsiteY2" fmla="*/ 604822 h 736597"/>
                <a:gd name="connsiteX3" fmla="*/ 0 w 1282481"/>
                <a:gd name="connsiteY3" fmla="*/ 360347 h 736597"/>
                <a:gd name="connsiteX4" fmla="*/ 273050 w 1282481"/>
                <a:gd name="connsiteY4" fmla="*/ 107950 h 736597"/>
                <a:gd name="connsiteX0" fmla="*/ 273050 w 1282481"/>
                <a:gd name="connsiteY0" fmla="*/ 107950 h 736597"/>
                <a:gd name="connsiteX1" fmla="*/ 495081 w 1282481"/>
                <a:gd name="connsiteY1" fmla="*/ 0 h 736597"/>
                <a:gd name="connsiteX2" fmla="*/ 1282481 w 1282481"/>
                <a:gd name="connsiteY2" fmla="*/ 604822 h 736597"/>
                <a:gd name="connsiteX3" fmla="*/ 0 w 1282481"/>
                <a:gd name="connsiteY3" fmla="*/ 360347 h 736597"/>
                <a:gd name="connsiteX4" fmla="*/ 273050 w 1282481"/>
                <a:gd name="connsiteY4" fmla="*/ 107950 h 736597"/>
                <a:gd name="connsiteX0" fmla="*/ 273050 w 1295181"/>
                <a:gd name="connsiteY0" fmla="*/ 107950 h 736597"/>
                <a:gd name="connsiteX1" fmla="*/ 495081 w 1295181"/>
                <a:gd name="connsiteY1" fmla="*/ 0 h 736597"/>
                <a:gd name="connsiteX2" fmla="*/ 1295181 w 1295181"/>
                <a:gd name="connsiteY2" fmla="*/ 604822 h 736597"/>
                <a:gd name="connsiteX3" fmla="*/ 0 w 1295181"/>
                <a:gd name="connsiteY3" fmla="*/ 360347 h 736597"/>
                <a:gd name="connsiteX4" fmla="*/ 273050 w 1295181"/>
                <a:gd name="connsiteY4" fmla="*/ 107950 h 736597"/>
                <a:gd name="connsiteX0" fmla="*/ 273050 w 1295181"/>
                <a:gd name="connsiteY0" fmla="*/ 107950 h 736597"/>
                <a:gd name="connsiteX1" fmla="*/ 495081 w 1295181"/>
                <a:gd name="connsiteY1" fmla="*/ 0 h 736597"/>
                <a:gd name="connsiteX2" fmla="*/ 1295181 w 1295181"/>
                <a:gd name="connsiteY2" fmla="*/ 604822 h 736597"/>
                <a:gd name="connsiteX3" fmla="*/ 0 w 1295181"/>
                <a:gd name="connsiteY3" fmla="*/ 360347 h 736597"/>
                <a:gd name="connsiteX4" fmla="*/ 273050 w 1295181"/>
                <a:gd name="connsiteY4" fmla="*/ 107950 h 736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181" h="736597">
                  <a:moveTo>
                    <a:pt x="273050" y="107950"/>
                  </a:moveTo>
                  <a:cubicBezTo>
                    <a:pt x="341769" y="67733"/>
                    <a:pt x="435887" y="40217"/>
                    <a:pt x="495081" y="0"/>
                  </a:cubicBezTo>
                  <a:cubicBezTo>
                    <a:pt x="715214" y="62966"/>
                    <a:pt x="1186173" y="202131"/>
                    <a:pt x="1295181" y="604822"/>
                  </a:cubicBezTo>
                  <a:cubicBezTo>
                    <a:pt x="867687" y="523330"/>
                    <a:pt x="189369" y="1086364"/>
                    <a:pt x="0" y="360347"/>
                  </a:cubicBezTo>
                  <a:cubicBezTo>
                    <a:pt x="103717" y="298440"/>
                    <a:pt x="220133" y="350832"/>
                    <a:pt x="273050" y="107950"/>
                  </a:cubicBezTo>
                  <a:close/>
                </a:path>
              </a:pathLst>
            </a:custGeom>
            <a:solidFill>
              <a:srgbClr val="5C8B9D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182151F-0F45-5FA9-9554-0702AB49D4C6}"/>
                </a:ext>
              </a:extLst>
            </p:cNvPr>
            <p:cNvSpPr/>
            <p:nvPr/>
          </p:nvSpPr>
          <p:spPr>
            <a:xfrm>
              <a:off x="7382921" y="1674946"/>
              <a:ext cx="1241425" cy="180584"/>
            </a:xfrm>
            <a:custGeom>
              <a:avLst/>
              <a:gdLst>
                <a:gd name="connsiteX0" fmla="*/ 0 w 1241425"/>
                <a:gd name="connsiteY0" fmla="*/ 63109 h 180584"/>
                <a:gd name="connsiteX1" fmla="*/ 292100 w 1241425"/>
                <a:gd name="connsiteY1" fmla="*/ 18659 h 180584"/>
                <a:gd name="connsiteX2" fmla="*/ 644525 w 1241425"/>
                <a:gd name="connsiteY2" fmla="*/ 2784 h 180584"/>
                <a:gd name="connsiteX3" fmla="*/ 949325 w 1241425"/>
                <a:gd name="connsiteY3" fmla="*/ 72634 h 180584"/>
                <a:gd name="connsiteX4" fmla="*/ 1241425 w 1241425"/>
                <a:gd name="connsiteY4" fmla="*/ 180584 h 180584"/>
                <a:gd name="connsiteX5" fmla="*/ 1241425 w 1241425"/>
                <a:gd name="connsiteY5" fmla="*/ 180584 h 18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425" h="180584">
                  <a:moveTo>
                    <a:pt x="0" y="63109"/>
                  </a:moveTo>
                  <a:cubicBezTo>
                    <a:pt x="92339" y="45911"/>
                    <a:pt x="184679" y="28713"/>
                    <a:pt x="292100" y="18659"/>
                  </a:cubicBezTo>
                  <a:cubicBezTo>
                    <a:pt x="399521" y="8605"/>
                    <a:pt x="534988" y="-6212"/>
                    <a:pt x="644525" y="2784"/>
                  </a:cubicBezTo>
                  <a:cubicBezTo>
                    <a:pt x="754062" y="11780"/>
                    <a:pt x="849842" y="43001"/>
                    <a:pt x="949325" y="72634"/>
                  </a:cubicBezTo>
                  <a:cubicBezTo>
                    <a:pt x="1048808" y="102267"/>
                    <a:pt x="1241425" y="180584"/>
                    <a:pt x="1241425" y="180584"/>
                  </a:cubicBezTo>
                  <a:lnTo>
                    <a:pt x="1241425" y="180584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5719DE0-857D-6EF8-A76F-1C01EA4254F1}"/>
              </a:ext>
            </a:extLst>
          </p:cNvPr>
          <p:cNvGrpSpPr/>
          <p:nvPr/>
        </p:nvGrpSpPr>
        <p:grpSpPr>
          <a:xfrm flipH="1">
            <a:off x="4558150" y="2529627"/>
            <a:ext cx="5207436" cy="5071456"/>
            <a:chOff x="2185160" y="470140"/>
            <a:chExt cx="6439186" cy="6271042"/>
          </a:xfrm>
          <a:solidFill>
            <a:schemeClr val="bg1"/>
          </a:solidFill>
        </p:grpSpPr>
        <p:sp>
          <p:nvSpPr>
            <p:cNvPr id="61" name="Rectangle 86">
              <a:extLst>
                <a:ext uri="{FF2B5EF4-FFF2-40B4-BE49-F238E27FC236}">
                  <a16:creationId xmlns:a16="http://schemas.microsoft.com/office/drawing/2014/main" id="{FB8A6A4E-7BDE-AC41-FDDD-2BA39B42F173}"/>
                </a:ext>
              </a:extLst>
            </p:cNvPr>
            <p:cNvSpPr/>
            <p:nvPr/>
          </p:nvSpPr>
          <p:spPr>
            <a:xfrm>
              <a:off x="2185160" y="3804102"/>
              <a:ext cx="3225128" cy="2592853"/>
            </a:xfrm>
            <a:custGeom>
              <a:avLst/>
              <a:gdLst>
                <a:gd name="connsiteX0" fmla="*/ 0 w 635000"/>
                <a:gd name="connsiteY0" fmla="*/ 0 h 1333500"/>
                <a:gd name="connsiteX1" fmla="*/ 635000 w 635000"/>
                <a:gd name="connsiteY1" fmla="*/ 0 h 1333500"/>
                <a:gd name="connsiteX2" fmla="*/ 635000 w 635000"/>
                <a:gd name="connsiteY2" fmla="*/ 1333500 h 1333500"/>
                <a:gd name="connsiteX3" fmla="*/ 0 w 635000"/>
                <a:gd name="connsiteY3" fmla="*/ 1333500 h 1333500"/>
                <a:gd name="connsiteX4" fmla="*/ 0 w 635000"/>
                <a:gd name="connsiteY4" fmla="*/ 0 h 1333500"/>
                <a:gd name="connsiteX0" fmla="*/ 0 w 1092200"/>
                <a:gd name="connsiteY0" fmla="*/ 0 h 1333500"/>
                <a:gd name="connsiteX1" fmla="*/ 1092200 w 1092200"/>
                <a:gd name="connsiteY1" fmla="*/ 393700 h 1333500"/>
                <a:gd name="connsiteX2" fmla="*/ 635000 w 1092200"/>
                <a:gd name="connsiteY2" fmla="*/ 1333500 h 1333500"/>
                <a:gd name="connsiteX3" fmla="*/ 0 w 1092200"/>
                <a:gd name="connsiteY3" fmla="*/ 1333500 h 1333500"/>
                <a:gd name="connsiteX4" fmla="*/ 0 w 1092200"/>
                <a:gd name="connsiteY4" fmla="*/ 0 h 1333500"/>
                <a:gd name="connsiteX0" fmla="*/ 0 w 1422400"/>
                <a:gd name="connsiteY0" fmla="*/ 0 h 1612900"/>
                <a:gd name="connsiteX1" fmla="*/ 1422400 w 1422400"/>
                <a:gd name="connsiteY1" fmla="*/ 673100 h 1612900"/>
                <a:gd name="connsiteX2" fmla="*/ 965200 w 1422400"/>
                <a:gd name="connsiteY2" fmla="*/ 1612900 h 1612900"/>
                <a:gd name="connsiteX3" fmla="*/ 330200 w 1422400"/>
                <a:gd name="connsiteY3" fmla="*/ 1612900 h 1612900"/>
                <a:gd name="connsiteX4" fmla="*/ 0 w 1422400"/>
                <a:gd name="connsiteY4" fmla="*/ 0 h 16129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2400300 w 2857500"/>
                <a:gd name="connsiteY2" fmla="*/ 1612900 h 2616200"/>
                <a:gd name="connsiteX3" fmla="*/ 0 w 2857500"/>
                <a:gd name="connsiteY3" fmla="*/ 2616200 h 2616200"/>
                <a:gd name="connsiteX4" fmla="*/ 1435100 w 2857500"/>
                <a:gd name="connsiteY4" fmla="*/ 0 h 26162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0 w 2857500"/>
                <a:gd name="connsiteY2" fmla="*/ 2616200 h 2616200"/>
                <a:gd name="connsiteX3" fmla="*/ 1435100 w 2857500"/>
                <a:gd name="connsiteY3" fmla="*/ 0 h 2616200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70"/>
                <a:gd name="connsiteX1" fmla="*/ 2857500 w 2857500"/>
                <a:gd name="connsiteY1" fmla="*/ 673100 h 2616970"/>
                <a:gd name="connsiteX2" fmla="*/ 0 w 2857500"/>
                <a:gd name="connsiteY2" fmla="*/ 2616200 h 2616970"/>
                <a:gd name="connsiteX3" fmla="*/ 1435100 w 2857500"/>
                <a:gd name="connsiteY3" fmla="*/ 0 h 2616970"/>
                <a:gd name="connsiteX0" fmla="*/ 1435100 w 2978617"/>
                <a:gd name="connsiteY0" fmla="*/ 138270 h 2755240"/>
                <a:gd name="connsiteX1" fmla="*/ 2857500 w 2978617"/>
                <a:gd name="connsiteY1" fmla="*/ 811370 h 2755240"/>
                <a:gd name="connsiteX2" fmla="*/ 0 w 2978617"/>
                <a:gd name="connsiteY2" fmla="*/ 2754470 h 2755240"/>
                <a:gd name="connsiteX3" fmla="*/ 1435100 w 2978617"/>
                <a:gd name="connsiteY3" fmla="*/ 138270 h 2755240"/>
                <a:gd name="connsiteX0" fmla="*/ 1435100 w 2935015"/>
                <a:gd name="connsiteY0" fmla="*/ 228667 h 2845637"/>
                <a:gd name="connsiteX1" fmla="*/ 2857500 w 2935015"/>
                <a:gd name="connsiteY1" fmla="*/ 901767 h 2845637"/>
                <a:gd name="connsiteX2" fmla="*/ 0 w 2935015"/>
                <a:gd name="connsiteY2" fmla="*/ 2844867 h 2845637"/>
                <a:gd name="connsiteX3" fmla="*/ 1435100 w 2935015"/>
                <a:gd name="connsiteY3" fmla="*/ 228667 h 2845637"/>
                <a:gd name="connsiteX0" fmla="*/ 1435100 w 2861117"/>
                <a:gd name="connsiteY0" fmla="*/ 250196 h 2867166"/>
                <a:gd name="connsiteX1" fmla="*/ 2857500 w 2861117"/>
                <a:gd name="connsiteY1" fmla="*/ 923296 h 2867166"/>
                <a:gd name="connsiteX2" fmla="*/ 0 w 2861117"/>
                <a:gd name="connsiteY2" fmla="*/ 2866396 h 2867166"/>
                <a:gd name="connsiteX3" fmla="*/ 1435100 w 2861117"/>
                <a:gd name="connsiteY3" fmla="*/ 250196 h 2867166"/>
                <a:gd name="connsiteX0" fmla="*/ 1435100 w 2860844"/>
                <a:gd name="connsiteY0" fmla="*/ 421200 h 3038170"/>
                <a:gd name="connsiteX1" fmla="*/ 2857500 w 2860844"/>
                <a:gd name="connsiteY1" fmla="*/ 1094300 h 3038170"/>
                <a:gd name="connsiteX2" fmla="*/ 0 w 2860844"/>
                <a:gd name="connsiteY2" fmla="*/ 3037400 h 3038170"/>
                <a:gd name="connsiteX3" fmla="*/ 1435100 w 2860844"/>
                <a:gd name="connsiteY3" fmla="*/ 421200 h 3038170"/>
                <a:gd name="connsiteX0" fmla="*/ 1435100 w 2924171"/>
                <a:gd name="connsiteY0" fmla="*/ 414635 h 3031612"/>
                <a:gd name="connsiteX1" fmla="*/ 2921000 w 2924171"/>
                <a:gd name="connsiteY1" fmla="*/ 1100435 h 3031612"/>
                <a:gd name="connsiteX2" fmla="*/ 0 w 2924171"/>
                <a:gd name="connsiteY2" fmla="*/ 3030835 h 3031612"/>
                <a:gd name="connsiteX3" fmla="*/ 1435100 w 2924171"/>
                <a:gd name="connsiteY3" fmla="*/ 414635 h 3031612"/>
                <a:gd name="connsiteX0" fmla="*/ 1435100 w 2943947"/>
                <a:gd name="connsiteY0" fmla="*/ 434155 h 3051132"/>
                <a:gd name="connsiteX1" fmla="*/ 2921000 w 2943947"/>
                <a:gd name="connsiteY1" fmla="*/ 1119955 h 3051132"/>
                <a:gd name="connsiteX2" fmla="*/ 0 w 2943947"/>
                <a:gd name="connsiteY2" fmla="*/ 3050355 h 3051132"/>
                <a:gd name="connsiteX3" fmla="*/ 1435100 w 2943947"/>
                <a:gd name="connsiteY3" fmla="*/ 434155 h 3051132"/>
                <a:gd name="connsiteX0" fmla="*/ 1625600 w 3134447"/>
                <a:gd name="connsiteY0" fmla="*/ 434155 h 3000362"/>
                <a:gd name="connsiteX1" fmla="*/ 3111500 w 3134447"/>
                <a:gd name="connsiteY1" fmla="*/ 1119955 h 3000362"/>
                <a:gd name="connsiteX2" fmla="*/ 0 w 3134447"/>
                <a:gd name="connsiteY2" fmla="*/ 2999555 h 3000362"/>
                <a:gd name="connsiteX3" fmla="*/ 1625600 w 3134447"/>
                <a:gd name="connsiteY3" fmla="*/ 434155 h 3000362"/>
                <a:gd name="connsiteX0" fmla="*/ 1625600 w 3121946"/>
                <a:gd name="connsiteY0" fmla="*/ 266917 h 2833425"/>
                <a:gd name="connsiteX1" fmla="*/ 3098800 w 3121946"/>
                <a:gd name="connsiteY1" fmla="*/ 1321017 h 2833425"/>
                <a:gd name="connsiteX2" fmla="*/ 0 w 3121946"/>
                <a:gd name="connsiteY2" fmla="*/ 2832317 h 2833425"/>
                <a:gd name="connsiteX3" fmla="*/ 1625600 w 3121946"/>
                <a:gd name="connsiteY3" fmla="*/ 266917 h 2833425"/>
                <a:gd name="connsiteX0" fmla="*/ 1625600 w 3121946"/>
                <a:gd name="connsiteY0" fmla="*/ 266917 h 3004534"/>
                <a:gd name="connsiteX1" fmla="*/ 3098800 w 3121946"/>
                <a:gd name="connsiteY1" fmla="*/ 1321017 h 3004534"/>
                <a:gd name="connsiteX2" fmla="*/ 0 w 3121946"/>
                <a:gd name="connsiteY2" fmla="*/ 2832317 h 3004534"/>
                <a:gd name="connsiteX3" fmla="*/ 1625600 w 3121946"/>
                <a:gd name="connsiteY3" fmla="*/ 266917 h 3004534"/>
                <a:gd name="connsiteX0" fmla="*/ 2565400 w 3161628"/>
                <a:gd name="connsiteY0" fmla="*/ 730527 h 2604544"/>
                <a:gd name="connsiteX1" fmla="*/ 3098800 w 3161628"/>
                <a:gd name="connsiteY1" fmla="*/ 921027 h 2604544"/>
                <a:gd name="connsiteX2" fmla="*/ 0 w 3161628"/>
                <a:gd name="connsiteY2" fmla="*/ 2432327 h 2604544"/>
                <a:gd name="connsiteX3" fmla="*/ 2565400 w 3161628"/>
                <a:gd name="connsiteY3" fmla="*/ 730527 h 2604544"/>
                <a:gd name="connsiteX0" fmla="*/ 2565400 w 3161628"/>
                <a:gd name="connsiteY0" fmla="*/ 730527 h 2604544"/>
                <a:gd name="connsiteX1" fmla="*/ 3098800 w 3161628"/>
                <a:gd name="connsiteY1" fmla="*/ 921027 h 2604544"/>
                <a:gd name="connsiteX2" fmla="*/ 0 w 3161628"/>
                <a:gd name="connsiteY2" fmla="*/ 2432327 h 2604544"/>
                <a:gd name="connsiteX3" fmla="*/ 2565400 w 3161628"/>
                <a:gd name="connsiteY3" fmla="*/ 730527 h 2604544"/>
                <a:gd name="connsiteX0" fmla="*/ 2628900 w 3225128"/>
                <a:gd name="connsiteY0" fmla="*/ 730527 h 2592853"/>
                <a:gd name="connsiteX1" fmla="*/ 3162300 w 3225128"/>
                <a:gd name="connsiteY1" fmla="*/ 921027 h 2592853"/>
                <a:gd name="connsiteX2" fmla="*/ 0 w 3225128"/>
                <a:gd name="connsiteY2" fmla="*/ 2419627 h 2592853"/>
                <a:gd name="connsiteX3" fmla="*/ 2628900 w 3225128"/>
                <a:gd name="connsiteY3" fmla="*/ 730527 h 2592853"/>
                <a:gd name="connsiteX0" fmla="*/ 2628900 w 3225128"/>
                <a:gd name="connsiteY0" fmla="*/ 730527 h 2592853"/>
                <a:gd name="connsiteX1" fmla="*/ 3162300 w 3225128"/>
                <a:gd name="connsiteY1" fmla="*/ 921027 h 2592853"/>
                <a:gd name="connsiteX2" fmla="*/ 0 w 3225128"/>
                <a:gd name="connsiteY2" fmla="*/ 2419627 h 2592853"/>
                <a:gd name="connsiteX3" fmla="*/ 2628900 w 3225128"/>
                <a:gd name="connsiteY3" fmla="*/ 730527 h 259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5128" h="2592853">
                  <a:moveTo>
                    <a:pt x="2628900" y="730527"/>
                  </a:moveTo>
                  <a:cubicBezTo>
                    <a:pt x="3014133" y="446894"/>
                    <a:pt x="3373967" y="-865440"/>
                    <a:pt x="3162300" y="921027"/>
                  </a:cubicBezTo>
                  <a:cubicBezTo>
                    <a:pt x="3086100" y="1517927"/>
                    <a:pt x="1536700" y="3118127"/>
                    <a:pt x="0" y="2419627"/>
                  </a:cubicBezTo>
                  <a:cubicBezTo>
                    <a:pt x="960967" y="2030160"/>
                    <a:pt x="1693333" y="1551794"/>
                    <a:pt x="2628900" y="730527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86">
              <a:extLst>
                <a:ext uri="{FF2B5EF4-FFF2-40B4-BE49-F238E27FC236}">
                  <a16:creationId xmlns:a16="http://schemas.microsoft.com/office/drawing/2014/main" id="{A420B303-797B-A339-41F6-A0CAE866E70D}"/>
                </a:ext>
              </a:extLst>
            </p:cNvPr>
            <p:cNvSpPr/>
            <p:nvPr/>
          </p:nvSpPr>
          <p:spPr>
            <a:xfrm>
              <a:off x="2247438" y="3669446"/>
              <a:ext cx="3225128" cy="2592853"/>
            </a:xfrm>
            <a:custGeom>
              <a:avLst/>
              <a:gdLst>
                <a:gd name="connsiteX0" fmla="*/ 0 w 635000"/>
                <a:gd name="connsiteY0" fmla="*/ 0 h 1333500"/>
                <a:gd name="connsiteX1" fmla="*/ 635000 w 635000"/>
                <a:gd name="connsiteY1" fmla="*/ 0 h 1333500"/>
                <a:gd name="connsiteX2" fmla="*/ 635000 w 635000"/>
                <a:gd name="connsiteY2" fmla="*/ 1333500 h 1333500"/>
                <a:gd name="connsiteX3" fmla="*/ 0 w 635000"/>
                <a:gd name="connsiteY3" fmla="*/ 1333500 h 1333500"/>
                <a:gd name="connsiteX4" fmla="*/ 0 w 635000"/>
                <a:gd name="connsiteY4" fmla="*/ 0 h 1333500"/>
                <a:gd name="connsiteX0" fmla="*/ 0 w 1092200"/>
                <a:gd name="connsiteY0" fmla="*/ 0 h 1333500"/>
                <a:gd name="connsiteX1" fmla="*/ 1092200 w 1092200"/>
                <a:gd name="connsiteY1" fmla="*/ 393700 h 1333500"/>
                <a:gd name="connsiteX2" fmla="*/ 635000 w 1092200"/>
                <a:gd name="connsiteY2" fmla="*/ 1333500 h 1333500"/>
                <a:gd name="connsiteX3" fmla="*/ 0 w 1092200"/>
                <a:gd name="connsiteY3" fmla="*/ 1333500 h 1333500"/>
                <a:gd name="connsiteX4" fmla="*/ 0 w 1092200"/>
                <a:gd name="connsiteY4" fmla="*/ 0 h 1333500"/>
                <a:gd name="connsiteX0" fmla="*/ 0 w 1422400"/>
                <a:gd name="connsiteY0" fmla="*/ 0 h 1612900"/>
                <a:gd name="connsiteX1" fmla="*/ 1422400 w 1422400"/>
                <a:gd name="connsiteY1" fmla="*/ 673100 h 1612900"/>
                <a:gd name="connsiteX2" fmla="*/ 965200 w 1422400"/>
                <a:gd name="connsiteY2" fmla="*/ 1612900 h 1612900"/>
                <a:gd name="connsiteX3" fmla="*/ 330200 w 1422400"/>
                <a:gd name="connsiteY3" fmla="*/ 1612900 h 1612900"/>
                <a:gd name="connsiteX4" fmla="*/ 0 w 1422400"/>
                <a:gd name="connsiteY4" fmla="*/ 0 h 16129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2400300 w 2857500"/>
                <a:gd name="connsiteY2" fmla="*/ 1612900 h 2616200"/>
                <a:gd name="connsiteX3" fmla="*/ 0 w 2857500"/>
                <a:gd name="connsiteY3" fmla="*/ 2616200 h 2616200"/>
                <a:gd name="connsiteX4" fmla="*/ 1435100 w 2857500"/>
                <a:gd name="connsiteY4" fmla="*/ 0 h 26162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0 w 2857500"/>
                <a:gd name="connsiteY2" fmla="*/ 2616200 h 2616200"/>
                <a:gd name="connsiteX3" fmla="*/ 1435100 w 2857500"/>
                <a:gd name="connsiteY3" fmla="*/ 0 h 2616200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70"/>
                <a:gd name="connsiteX1" fmla="*/ 2857500 w 2857500"/>
                <a:gd name="connsiteY1" fmla="*/ 673100 h 2616970"/>
                <a:gd name="connsiteX2" fmla="*/ 0 w 2857500"/>
                <a:gd name="connsiteY2" fmla="*/ 2616200 h 2616970"/>
                <a:gd name="connsiteX3" fmla="*/ 1435100 w 2857500"/>
                <a:gd name="connsiteY3" fmla="*/ 0 h 2616970"/>
                <a:gd name="connsiteX0" fmla="*/ 1435100 w 2978617"/>
                <a:gd name="connsiteY0" fmla="*/ 138270 h 2755240"/>
                <a:gd name="connsiteX1" fmla="*/ 2857500 w 2978617"/>
                <a:gd name="connsiteY1" fmla="*/ 811370 h 2755240"/>
                <a:gd name="connsiteX2" fmla="*/ 0 w 2978617"/>
                <a:gd name="connsiteY2" fmla="*/ 2754470 h 2755240"/>
                <a:gd name="connsiteX3" fmla="*/ 1435100 w 2978617"/>
                <a:gd name="connsiteY3" fmla="*/ 138270 h 2755240"/>
                <a:gd name="connsiteX0" fmla="*/ 1435100 w 2935015"/>
                <a:gd name="connsiteY0" fmla="*/ 228667 h 2845637"/>
                <a:gd name="connsiteX1" fmla="*/ 2857500 w 2935015"/>
                <a:gd name="connsiteY1" fmla="*/ 901767 h 2845637"/>
                <a:gd name="connsiteX2" fmla="*/ 0 w 2935015"/>
                <a:gd name="connsiteY2" fmla="*/ 2844867 h 2845637"/>
                <a:gd name="connsiteX3" fmla="*/ 1435100 w 2935015"/>
                <a:gd name="connsiteY3" fmla="*/ 228667 h 2845637"/>
                <a:gd name="connsiteX0" fmla="*/ 1435100 w 2861117"/>
                <a:gd name="connsiteY0" fmla="*/ 250196 h 2867166"/>
                <a:gd name="connsiteX1" fmla="*/ 2857500 w 2861117"/>
                <a:gd name="connsiteY1" fmla="*/ 923296 h 2867166"/>
                <a:gd name="connsiteX2" fmla="*/ 0 w 2861117"/>
                <a:gd name="connsiteY2" fmla="*/ 2866396 h 2867166"/>
                <a:gd name="connsiteX3" fmla="*/ 1435100 w 2861117"/>
                <a:gd name="connsiteY3" fmla="*/ 250196 h 2867166"/>
                <a:gd name="connsiteX0" fmla="*/ 1435100 w 2860844"/>
                <a:gd name="connsiteY0" fmla="*/ 421200 h 3038170"/>
                <a:gd name="connsiteX1" fmla="*/ 2857500 w 2860844"/>
                <a:gd name="connsiteY1" fmla="*/ 1094300 h 3038170"/>
                <a:gd name="connsiteX2" fmla="*/ 0 w 2860844"/>
                <a:gd name="connsiteY2" fmla="*/ 3037400 h 3038170"/>
                <a:gd name="connsiteX3" fmla="*/ 1435100 w 2860844"/>
                <a:gd name="connsiteY3" fmla="*/ 421200 h 3038170"/>
                <a:gd name="connsiteX0" fmla="*/ 1435100 w 2924171"/>
                <a:gd name="connsiteY0" fmla="*/ 414635 h 3031612"/>
                <a:gd name="connsiteX1" fmla="*/ 2921000 w 2924171"/>
                <a:gd name="connsiteY1" fmla="*/ 1100435 h 3031612"/>
                <a:gd name="connsiteX2" fmla="*/ 0 w 2924171"/>
                <a:gd name="connsiteY2" fmla="*/ 3030835 h 3031612"/>
                <a:gd name="connsiteX3" fmla="*/ 1435100 w 2924171"/>
                <a:gd name="connsiteY3" fmla="*/ 414635 h 3031612"/>
                <a:gd name="connsiteX0" fmla="*/ 1435100 w 2943947"/>
                <a:gd name="connsiteY0" fmla="*/ 434155 h 3051132"/>
                <a:gd name="connsiteX1" fmla="*/ 2921000 w 2943947"/>
                <a:gd name="connsiteY1" fmla="*/ 1119955 h 3051132"/>
                <a:gd name="connsiteX2" fmla="*/ 0 w 2943947"/>
                <a:gd name="connsiteY2" fmla="*/ 3050355 h 3051132"/>
                <a:gd name="connsiteX3" fmla="*/ 1435100 w 2943947"/>
                <a:gd name="connsiteY3" fmla="*/ 434155 h 3051132"/>
                <a:gd name="connsiteX0" fmla="*/ 1625600 w 3134447"/>
                <a:gd name="connsiteY0" fmla="*/ 434155 h 3000362"/>
                <a:gd name="connsiteX1" fmla="*/ 3111500 w 3134447"/>
                <a:gd name="connsiteY1" fmla="*/ 1119955 h 3000362"/>
                <a:gd name="connsiteX2" fmla="*/ 0 w 3134447"/>
                <a:gd name="connsiteY2" fmla="*/ 2999555 h 3000362"/>
                <a:gd name="connsiteX3" fmla="*/ 1625600 w 3134447"/>
                <a:gd name="connsiteY3" fmla="*/ 434155 h 3000362"/>
                <a:gd name="connsiteX0" fmla="*/ 1625600 w 3121946"/>
                <a:gd name="connsiteY0" fmla="*/ 266917 h 2833425"/>
                <a:gd name="connsiteX1" fmla="*/ 3098800 w 3121946"/>
                <a:gd name="connsiteY1" fmla="*/ 1321017 h 2833425"/>
                <a:gd name="connsiteX2" fmla="*/ 0 w 3121946"/>
                <a:gd name="connsiteY2" fmla="*/ 2832317 h 2833425"/>
                <a:gd name="connsiteX3" fmla="*/ 1625600 w 3121946"/>
                <a:gd name="connsiteY3" fmla="*/ 266917 h 2833425"/>
                <a:gd name="connsiteX0" fmla="*/ 1625600 w 3121946"/>
                <a:gd name="connsiteY0" fmla="*/ 266917 h 3004534"/>
                <a:gd name="connsiteX1" fmla="*/ 3098800 w 3121946"/>
                <a:gd name="connsiteY1" fmla="*/ 1321017 h 3004534"/>
                <a:gd name="connsiteX2" fmla="*/ 0 w 3121946"/>
                <a:gd name="connsiteY2" fmla="*/ 2832317 h 3004534"/>
                <a:gd name="connsiteX3" fmla="*/ 1625600 w 3121946"/>
                <a:gd name="connsiteY3" fmla="*/ 266917 h 3004534"/>
                <a:gd name="connsiteX0" fmla="*/ 2565400 w 3161628"/>
                <a:gd name="connsiteY0" fmla="*/ 730527 h 2604544"/>
                <a:gd name="connsiteX1" fmla="*/ 3098800 w 3161628"/>
                <a:gd name="connsiteY1" fmla="*/ 921027 h 2604544"/>
                <a:gd name="connsiteX2" fmla="*/ 0 w 3161628"/>
                <a:gd name="connsiteY2" fmla="*/ 2432327 h 2604544"/>
                <a:gd name="connsiteX3" fmla="*/ 2565400 w 3161628"/>
                <a:gd name="connsiteY3" fmla="*/ 730527 h 2604544"/>
                <a:gd name="connsiteX0" fmla="*/ 2565400 w 3161628"/>
                <a:gd name="connsiteY0" fmla="*/ 730527 h 2604544"/>
                <a:gd name="connsiteX1" fmla="*/ 3098800 w 3161628"/>
                <a:gd name="connsiteY1" fmla="*/ 921027 h 2604544"/>
                <a:gd name="connsiteX2" fmla="*/ 0 w 3161628"/>
                <a:gd name="connsiteY2" fmla="*/ 2432327 h 2604544"/>
                <a:gd name="connsiteX3" fmla="*/ 2565400 w 3161628"/>
                <a:gd name="connsiteY3" fmla="*/ 730527 h 2604544"/>
                <a:gd name="connsiteX0" fmla="*/ 2628900 w 3225128"/>
                <a:gd name="connsiteY0" fmla="*/ 730527 h 2592853"/>
                <a:gd name="connsiteX1" fmla="*/ 3162300 w 3225128"/>
                <a:gd name="connsiteY1" fmla="*/ 921027 h 2592853"/>
                <a:gd name="connsiteX2" fmla="*/ 0 w 3225128"/>
                <a:gd name="connsiteY2" fmla="*/ 2419627 h 2592853"/>
                <a:gd name="connsiteX3" fmla="*/ 2628900 w 3225128"/>
                <a:gd name="connsiteY3" fmla="*/ 730527 h 2592853"/>
                <a:gd name="connsiteX0" fmla="*/ 2628900 w 3225128"/>
                <a:gd name="connsiteY0" fmla="*/ 730527 h 2592853"/>
                <a:gd name="connsiteX1" fmla="*/ 3162300 w 3225128"/>
                <a:gd name="connsiteY1" fmla="*/ 921027 h 2592853"/>
                <a:gd name="connsiteX2" fmla="*/ 0 w 3225128"/>
                <a:gd name="connsiteY2" fmla="*/ 2419627 h 2592853"/>
                <a:gd name="connsiteX3" fmla="*/ 2628900 w 3225128"/>
                <a:gd name="connsiteY3" fmla="*/ 730527 h 259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5128" h="2592853">
                  <a:moveTo>
                    <a:pt x="2628900" y="730527"/>
                  </a:moveTo>
                  <a:cubicBezTo>
                    <a:pt x="3014133" y="446894"/>
                    <a:pt x="3373967" y="-865440"/>
                    <a:pt x="3162300" y="921027"/>
                  </a:cubicBezTo>
                  <a:cubicBezTo>
                    <a:pt x="3086100" y="1517927"/>
                    <a:pt x="1536700" y="3118127"/>
                    <a:pt x="0" y="2419627"/>
                  </a:cubicBezTo>
                  <a:cubicBezTo>
                    <a:pt x="960967" y="2030160"/>
                    <a:pt x="1693333" y="1551794"/>
                    <a:pt x="2628900" y="730527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93">
              <a:extLst>
                <a:ext uri="{FF2B5EF4-FFF2-40B4-BE49-F238E27FC236}">
                  <a16:creationId xmlns:a16="http://schemas.microsoft.com/office/drawing/2014/main" id="{3BA61BE4-EBCC-A271-ACF1-1FD3982AFCAF}"/>
                </a:ext>
              </a:extLst>
            </p:cNvPr>
            <p:cNvSpPr/>
            <p:nvPr/>
          </p:nvSpPr>
          <p:spPr>
            <a:xfrm>
              <a:off x="5731620" y="6161364"/>
              <a:ext cx="1343088" cy="409583"/>
            </a:xfrm>
            <a:custGeom>
              <a:avLst/>
              <a:gdLst>
                <a:gd name="connsiteX0" fmla="*/ 0 w 495300"/>
                <a:gd name="connsiteY0" fmla="*/ 0 h 201162"/>
                <a:gd name="connsiteX1" fmla="*/ 495300 w 495300"/>
                <a:gd name="connsiteY1" fmla="*/ 0 h 201162"/>
                <a:gd name="connsiteX2" fmla="*/ 495300 w 495300"/>
                <a:gd name="connsiteY2" fmla="*/ 201162 h 201162"/>
                <a:gd name="connsiteX3" fmla="*/ 0 w 495300"/>
                <a:gd name="connsiteY3" fmla="*/ 201162 h 201162"/>
                <a:gd name="connsiteX4" fmla="*/ 0 w 495300"/>
                <a:gd name="connsiteY4" fmla="*/ 0 h 201162"/>
                <a:gd name="connsiteX0" fmla="*/ 0 w 514350"/>
                <a:gd name="connsiteY0" fmla="*/ 0 h 277362"/>
                <a:gd name="connsiteX1" fmla="*/ 514350 w 514350"/>
                <a:gd name="connsiteY1" fmla="*/ 76200 h 277362"/>
                <a:gd name="connsiteX2" fmla="*/ 514350 w 514350"/>
                <a:gd name="connsiteY2" fmla="*/ 277362 h 277362"/>
                <a:gd name="connsiteX3" fmla="*/ 19050 w 514350"/>
                <a:gd name="connsiteY3" fmla="*/ 277362 h 277362"/>
                <a:gd name="connsiteX4" fmla="*/ 0 w 514350"/>
                <a:gd name="connsiteY4" fmla="*/ 0 h 277362"/>
                <a:gd name="connsiteX0" fmla="*/ 633412 w 1147762"/>
                <a:gd name="connsiteY0" fmla="*/ 0 h 277362"/>
                <a:gd name="connsiteX1" fmla="*/ 1147762 w 1147762"/>
                <a:gd name="connsiteY1" fmla="*/ 76200 h 277362"/>
                <a:gd name="connsiteX2" fmla="*/ 1147762 w 1147762"/>
                <a:gd name="connsiteY2" fmla="*/ 277362 h 277362"/>
                <a:gd name="connsiteX3" fmla="*/ 0 w 1147762"/>
                <a:gd name="connsiteY3" fmla="*/ 234500 h 277362"/>
                <a:gd name="connsiteX4" fmla="*/ 633412 w 1147762"/>
                <a:gd name="connsiteY4" fmla="*/ 0 h 277362"/>
                <a:gd name="connsiteX0" fmla="*/ 633412 w 1185862"/>
                <a:gd name="connsiteY0" fmla="*/ 0 h 367849"/>
                <a:gd name="connsiteX1" fmla="*/ 1147762 w 1185862"/>
                <a:gd name="connsiteY1" fmla="*/ 76200 h 367849"/>
                <a:gd name="connsiteX2" fmla="*/ 1185862 w 1185862"/>
                <a:gd name="connsiteY2" fmla="*/ 367849 h 367849"/>
                <a:gd name="connsiteX3" fmla="*/ 0 w 1185862"/>
                <a:gd name="connsiteY3" fmla="*/ 234500 h 367849"/>
                <a:gd name="connsiteX4" fmla="*/ 633412 w 1185862"/>
                <a:gd name="connsiteY4" fmla="*/ 0 h 367849"/>
                <a:gd name="connsiteX0" fmla="*/ 633412 w 1185862"/>
                <a:gd name="connsiteY0" fmla="*/ 0 h 367849"/>
                <a:gd name="connsiteX1" fmla="*/ 1147762 w 1185862"/>
                <a:gd name="connsiteY1" fmla="*/ 76200 h 367849"/>
                <a:gd name="connsiteX2" fmla="*/ 1090612 w 1185862"/>
                <a:gd name="connsiteY2" fmla="*/ 176212 h 367849"/>
                <a:gd name="connsiteX3" fmla="*/ 1185862 w 1185862"/>
                <a:gd name="connsiteY3" fmla="*/ 367849 h 367849"/>
                <a:gd name="connsiteX4" fmla="*/ 0 w 1185862"/>
                <a:gd name="connsiteY4" fmla="*/ 234500 h 367849"/>
                <a:gd name="connsiteX5" fmla="*/ 633412 w 1185862"/>
                <a:gd name="connsiteY5" fmla="*/ 0 h 367849"/>
                <a:gd name="connsiteX0" fmla="*/ 633412 w 1343088"/>
                <a:gd name="connsiteY0" fmla="*/ 0 h 367849"/>
                <a:gd name="connsiteX1" fmla="*/ 1343024 w 1343088"/>
                <a:gd name="connsiteY1" fmla="*/ 319088 h 367849"/>
                <a:gd name="connsiteX2" fmla="*/ 1090612 w 1343088"/>
                <a:gd name="connsiteY2" fmla="*/ 176212 h 367849"/>
                <a:gd name="connsiteX3" fmla="*/ 1185862 w 1343088"/>
                <a:gd name="connsiteY3" fmla="*/ 367849 h 367849"/>
                <a:gd name="connsiteX4" fmla="*/ 0 w 1343088"/>
                <a:gd name="connsiteY4" fmla="*/ 234500 h 367849"/>
                <a:gd name="connsiteX5" fmla="*/ 633412 w 1343088"/>
                <a:gd name="connsiteY5" fmla="*/ 0 h 367849"/>
                <a:gd name="connsiteX0" fmla="*/ 633412 w 1343088"/>
                <a:gd name="connsiteY0" fmla="*/ 0 h 367849"/>
                <a:gd name="connsiteX1" fmla="*/ 1185862 w 1343088"/>
                <a:gd name="connsiteY1" fmla="*/ 33337 h 367849"/>
                <a:gd name="connsiteX2" fmla="*/ 1343024 w 1343088"/>
                <a:gd name="connsiteY2" fmla="*/ 319088 h 367849"/>
                <a:gd name="connsiteX3" fmla="*/ 1090612 w 1343088"/>
                <a:gd name="connsiteY3" fmla="*/ 176212 h 367849"/>
                <a:gd name="connsiteX4" fmla="*/ 1185862 w 1343088"/>
                <a:gd name="connsiteY4" fmla="*/ 367849 h 367849"/>
                <a:gd name="connsiteX5" fmla="*/ 0 w 1343088"/>
                <a:gd name="connsiteY5" fmla="*/ 234500 h 367849"/>
                <a:gd name="connsiteX6" fmla="*/ 633412 w 1343088"/>
                <a:gd name="connsiteY6" fmla="*/ 0 h 367849"/>
                <a:gd name="connsiteX0" fmla="*/ 633412 w 1343088"/>
                <a:gd name="connsiteY0" fmla="*/ 0 h 367849"/>
                <a:gd name="connsiteX1" fmla="*/ 1343024 w 1343088"/>
                <a:gd name="connsiteY1" fmla="*/ 319088 h 367849"/>
                <a:gd name="connsiteX2" fmla="*/ 1090612 w 1343088"/>
                <a:gd name="connsiteY2" fmla="*/ 176212 h 367849"/>
                <a:gd name="connsiteX3" fmla="*/ 1185862 w 1343088"/>
                <a:gd name="connsiteY3" fmla="*/ 367849 h 367849"/>
                <a:gd name="connsiteX4" fmla="*/ 0 w 1343088"/>
                <a:gd name="connsiteY4" fmla="*/ 234500 h 367849"/>
                <a:gd name="connsiteX5" fmla="*/ 633412 w 1343088"/>
                <a:gd name="connsiteY5" fmla="*/ 0 h 367849"/>
                <a:gd name="connsiteX0" fmla="*/ 633412 w 1343088"/>
                <a:gd name="connsiteY0" fmla="*/ 13935 h 381784"/>
                <a:gd name="connsiteX1" fmla="*/ 1343024 w 1343088"/>
                <a:gd name="connsiteY1" fmla="*/ 333023 h 381784"/>
                <a:gd name="connsiteX2" fmla="*/ 1090612 w 1343088"/>
                <a:gd name="connsiteY2" fmla="*/ 190147 h 381784"/>
                <a:gd name="connsiteX3" fmla="*/ 1185862 w 1343088"/>
                <a:gd name="connsiteY3" fmla="*/ 381784 h 381784"/>
                <a:gd name="connsiteX4" fmla="*/ 0 w 1343088"/>
                <a:gd name="connsiteY4" fmla="*/ 248435 h 381784"/>
                <a:gd name="connsiteX5" fmla="*/ 633412 w 1343088"/>
                <a:gd name="connsiteY5" fmla="*/ 13935 h 381784"/>
                <a:gd name="connsiteX0" fmla="*/ 633412 w 1343088"/>
                <a:gd name="connsiteY0" fmla="*/ 19073 h 386922"/>
                <a:gd name="connsiteX1" fmla="*/ 1343024 w 1343088"/>
                <a:gd name="connsiteY1" fmla="*/ 338161 h 386922"/>
                <a:gd name="connsiteX2" fmla="*/ 1090612 w 1343088"/>
                <a:gd name="connsiteY2" fmla="*/ 195285 h 386922"/>
                <a:gd name="connsiteX3" fmla="*/ 1185862 w 1343088"/>
                <a:gd name="connsiteY3" fmla="*/ 386922 h 386922"/>
                <a:gd name="connsiteX4" fmla="*/ 0 w 1343088"/>
                <a:gd name="connsiteY4" fmla="*/ 253573 h 386922"/>
                <a:gd name="connsiteX5" fmla="*/ 633412 w 1343088"/>
                <a:gd name="connsiteY5" fmla="*/ 19073 h 386922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3088" h="409583">
                  <a:moveTo>
                    <a:pt x="633412" y="41734"/>
                  </a:moveTo>
                  <a:cubicBezTo>
                    <a:pt x="1433511" y="-48943"/>
                    <a:pt x="1266824" y="331453"/>
                    <a:pt x="1343024" y="360822"/>
                  </a:cubicBezTo>
                  <a:cubicBezTo>
                    <a:pt x="1347786" y="392572"/>
                    <a:pt x="1085850" y="186196"/>
                    <a:pt x="1090612" y="217946"/>
                  </a:cubicBezTo>
                  <a:lnTo>
                    <a:pt x="1185862" y="409583"/>
                  </a:lnTo>
                  <a:cubicBezTo>
                    <a:pt x="985837" y="336558"/>
                    <a:pt x="623887" y="63509"/>
                    <a:pt x="0" y="276234"/>
                  </a:cubicBezTo>
                  <a:cubicBezTo>
                    <a:pt x="396875" y="-163883"/>
                    <a:pt x="617537" y="57988"/>
                    <a:pt x="633412" y="41734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 92">
              <a:extLst>
                <a:ext uri="{FF2B5EF4-FFF2-40B4-BE49-F238E27FC236}">
                  <a16:creationId xmlns:a16="http://schemas.microsoft.com/office/drawing/2014/main" id="{FD232A79-A3D0-AEE4-C430-889911E15736}"/>
                </a:ext>
              </a:extLst>
            </p:cNvPr>
            <p:cNvSpPr/>
            <p:nvPr/>
          </p:nvSpPr>
          <p:spPr>
            <a:xfrm>
              <a:off x="5938161" y="5505607"/>
              <a:ext cx="543202" cy="763429"/>
            </a:xfrm>
            <a:custGeom>
              <a:avLst/>
              <a:gdLst>
                <a:gd name="connsiteX0" fmla="*/ 0 w 362226"/>
                <a:gd name="connsiteY0" fmla="*/ 0 h 615791"/>
                <a:gd name="connsiteX1" fmla="*/ 362226 w 362226"/>
                <a:gd name="connsiteY1" fmla="*/ 0 h 615791"/>
                <a:gd name="connsiteX2" fmla="*/ 362226 w 362226"/>
                <a:gd name="connsiteY2" fmla="*/ 615791 h 615791"/>
                <a:gd name="connsiteX3" fmla="*/ 0 w 362226"/>
                <a:gd name="connsiteY3" fmla="*/ 615791 h 615791"/>
                <a:gd name="connsiteX4" fmla="*/ 0 w 362226"/>
                <a:gd name="connsiteY4" fmla="*/ 0 h 615791"/>
                <a:gd name="connsiteX0" fmla="*/ 0 w 500339"/>
                <a:gd name="connsiteY0" fmla="*/ 0 h 696754"/>
                <a:gd name="connsiteX1" fmla="*/ 500339 w 500339"/>
                <a:gd name="connsiteY1" fmla="*/ 80963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696754"/>
                <a:gd name="connsiteX1" fmla="*/ 276502 w 500339"/>
                <a:gd name="connsiteY1" fmla="*/ 9525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739617"/>
                <a:gd name="connsiteX1" fmla="*/ 276502 w 500339"/>
                <a:gd name="connsiteY1" fmla="*/ 9525 h 739617"/>
                <a:gd name="connsiteX2" fmla="*/ 500339 w 500339"/>
                <a:gd name="connsiteY2" fmla="*/ 696754 h 739617"/>
                <a:gd name="connsiteX3" fmla="*/ 357188 w 500339"/>
                <a:gd name="connsiteY3" fmla="*/ 739617 h 739617"/>
                <a:gd name="connsiteX4" fmla="*/ 0 w 500339"/>
                <a:gd name="connsiteY4" fmla="*/ 0 h 739617"/>
                <a:gd name="connsiteX0" fmla="*/ 0 w 538439"/>
                <a:gd name="connsiteY0" fmla="*/ 0 h 734854"/>
                <a:gd name="connsiteX1" fmla="*/ 314602 w 538439"/>
                <a:gd name="connsiteY1" fmla="*/ 4762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47927 w 538439"/>
                <a:gd name="connsiteY1" fmla="*/ 9525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05065 w 538439"/>
                <a:gd name="connsiteY1" fmla="*/ 33337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43202"/>
                <a:gd name="connsiteY0" fmla="*/ 0 h 734854"/>
                <a:gd name="connsiteX1" fmla="*/ 205065 w 543202"/>
                <a:gd name="connsiteY1" fmla="*/ 33337 h 734854"/>
                <a:gd name="connsiteX2" fmla="*/ 543202 w 543202"/>
                <a:gd name="connsiteY2" fmla="*/ 734854 h 734854"/>
                <a:gd name="connsiteX3" fmla="*/ 395288 w 543202"/>
                <a:gd name="connsiteY3" fmla="*/ 734854 h 734854"/>
                <a:gd name="connsiteX4" fmla="*/ 0 w 543202"/>
                <a:gd name="connsiteY4" fmla="*/ 0 h 734854"/>
                <a:gd name="connsiteX0" fmla="*/ 0 w 543202"/>
                <a:gd name="connsiteY0" fmla="*/ 0 h 763429"/>
                <a:gd name="connsiteX1" fmla="*/ 205065 w 543202"/>
                <a:gd name="connsiteY1" fmla="*/ 33337 h 763429"/>
                <a:gd name="connsiteX2" fmla="*/ 543202 w 543202"/>
                <a:gd name="connsiteY2" fmla="*/ 734854 h 763429"/>
                <a:gd name="connsiteX3" fmla="*/ 419101 w 543202"/>
                <a:gd name="connsiteY3" fmla="*/ 763429 h 763429"/>
                <a:gd name="connsiteX4" fmla="*/ 0 w 543202"/>
                <a:gd name="connsiteY4" fmla="*/ 0 h 7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2" h="763429">
                  <a:moveTo>
                    <a:pt x="0" y="0"/>
                  </a:moveTo>
                  <a:lnTo>
                    <a:pt x="205065" y="33337"/>
                  </a:lnTo>
                  <a:lnTo>
                    <a:pt x="543202" y="734854"/>
                  </a:lnTo>
                  <a:lnTo>
                    <a:pt x="419101" y="76342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92">
              <a:extLst>
                <a:ext uri="{FF2B5EF4-FFF2-40B4-BE49-F238E27FC236}">
                  <a16:creationId xmlns:a16="http://schemas.microsoft.com/office/drawing/2014/main" id="{45CB810F-1E11-B17D-0854-E0EA399BBC05}"/>
                </a:ext>
              </a:extLst>
            </p:cNvPr>
            <p:cNvSpPr/>
            <p:nvPr/>
          </p:nvSpPr>
          <p:spPr>
            <a:xfrm rot="19264388">
              <a:off x="6240449" y="6178792"/>
              <a:ext cx="318398" cy="180488"/>
            </a:xfrm>
            <a:custGeom>
              <a:avLst/>
              <a:gdLst>
                <a:gd name="connsiteX0" fmla="*/ 0 w 362226"/>
                <a:gd name="connsiteY0" fmla="*/ 0 h 615791"/>
                <a:gd name="connsiteX1" fmla="*/ 362226 w 362226"/>
                <a:gd name="connsiteY1" fmla="*/ 0 h 615791"/>
                <a:gd name="connsiteX2" fmla="*/ 362226 w 362226"/>
                <a:gd name="connsiteY2" fmla="*/ 615791 h 615791"/>
                <a:gd name="connsiteX3" fmla="*/ 0 w 362226"/>
                <a:gd name="connsiteY3" fmla="*/ 615791 h 615791"/>
                <a:gd name="connsiteX4" fmla="*/ 0 w 362226"/>
                <a:gd name="connsiteY4" fmla="*/ 0 h 615791"/>
                <a:gd name="connsiteX0" fmla="*/ 0 w 500339"/>
                <a:gd name="connsiteY0" fmla="*/ 0 h 696754"/>
                <a:gd name="connsiteX1" fmla="*/ 500339 w 500339"/>
                <a:gd name="connsiteY1" fmla="*/ 80963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696754"/>
                <a:gd name="connsiteX1" fmla="*/ 276502 w 500339"/>
                <a:gd name="connsiteY1" fmla="*/ 9525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739617"/>
                <a:gd name="connsiteX1" fmla="*/ 276502 w 500339"/>
                <a:gd name="connsiteY1" fmla="*/ 9525 h 739617"/>
                <a:gd name="connsiteX2" fmla="*/ 500339 w 500339"/>
                <a:gd name="connsiteY2" fmla="*/ 696754 h 739617"/>
                <a:gd name="connsiteX3" fmla="*/ 357188 w 500339"/>
                <a:gd name="connsiteY3" fmla="*/ 739617 h 739617"/>
                <a:gd name="connsiteX4" fmla="*/ 0 w 500339"/>
                <a:gd name="connsiteY4" fmla="*/ 0 h 739617"/>
                <a:gd name="connsiteX0" fmla="*/ 0 w 538439"/>
                <a:gd name="connsiteY0" fmla="*/ 0 h 734854"/>
                <a:gd name="connsiteX1" fmla="*/ 314602 w 538439"/>
                <a:gd name="connsiteY1" fmla="*/ 4762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47927 w 538439"/>
                <a:gd name="connsiteY1" fmla="*/ 9525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05065 w 538439"/>
                <a:gd name="connsiteY1" fmla="*/ 33337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43202"/>
                <a:gd name="connsiteY0" fmla="*/ 0 h 734854"/>
                <a:gd name="connsiteX1" fmla="*/ 205065 w 543202"/>
                <a:gd name="connsiteY1" fmla="*/ 33337 h 734854"/>
                <a:gd name="connsiteX2" fmla="*/ 543202 w 543202"/>
                <a:gd name="connsiteY2" fmla="*/ 734854 h 734854"/>
                <a:gd name="connsiteX3" fmla="*/ 395288 w 543202"/>
                <a:gd name="connsiteY3" fmla="*/ 734854 h 734854"/>
                <a:gd name="connsiteX4" fmla="*/ 0 w 543202"/>
                <a:gd name="connsiteY4" fmla="*/ 0 h 734854"/>
                <a:gd name="connsiteX0" fmla="*/ 0 w 543202"/>
                <a:gd name="connsiteY0" fmla="*/ 0 h 763429"/>
                <a:gd name="connsiteX1" fmla="*/ 205065 w 543202"/>
                <a:gd name="connsiteY1" fmla="*/ 33337 h 763429"/>
                <a:gd name="connsiteX2" fmla="*/ 543202 w 543202"/>
                <a:gd name="connsiteY2" fmla="*/ 734854 h 763429"/>
                <a:gd name="connsiteX3" fmla="*/ 419101 w 543202"/>
                <a:gd name="connsiteY3" fmla="*/ 763429 h 763429"/>
                <a:gd name="connsiteX4" fmla="*/ 0 w 543202"/>
                <a:gd name="connsiteY4" fmla="*/ 0 h 7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2" h="763429">
                  <a:moveTo>
                    <a:pt x="0" y="0"/>
                  </a:moveTo>
                  <a:lnTo>
                    <a:pt x="205065" y="33337"/>
                  </a:lnTo>
                  <a:lnTo>
                    <a:pt x="543202" y="734854"/>
                  </a:lnTo>
                  <a:lnTo>
                    <a:pt x="419101" y="76342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93">
              <a:extLst>
                <a:ext uri="{FF2B5EF4-FFF2-40B4-BE49-F238E27FC236}">
                  <a16:creationId xmlns:a16="http://schemas.microsoft.com/office/drawing/2014/main" id="{F2C0DC8F-9C44-4363-62E5-E4710516E7FE}"/>
                </a:ext>
              </a:extLst>
            </p:cNvPr>
            <p:cNvSpPr/>
            <p:nvPr/>
          </p:nvSpPr>
          <p:spPr>
            <a:xfrm>
              <a:off x="5044155" y="6331599"/>
              <a:ext cx="1343088" cy="409583"/>
            </a:xfrm>
            <a:custGeom>
              <a:avLst/>
              <a:gdLst>
                <a:gd name="connsiteX0" fmla="*/ 0 w 495300"/>
                <a:gd name="connsiteY0" fmla="*/ 0 h 201162"/>
                <a:gd name="connsiteX1" fmla="*/ 495300 w 495300"/>
                <a:gd name="connsiteY1" fmla="*/ 0 h 201162"/>
                <a:gd name="connsiteX2" fmla="*/ 495300 w 495300"/>
                <a:gd name="connsiteY2" fmla="*/ 201162 h 201162"/>
                <a:gd name="connsiteX3" fmla="*/ 0 w 495300"/>
                <a:gd name="connsiteY3" fmla="*/ 201162 h 201162"/>
                <a:gd name="connsiteX4" fmla="*/ 0 w 495300"/>
                <a:gd name="connsiteY4" fmla="*/ 0 h 201162"/>
                <a:gd name="connsiteX0" fmla="*/ 0 w 514350"/>
                <a:gd name="connsiteY0" fmla="*/ 0 h 277362"/>
                <a:gd name="connsiteX1" fmla="*/ 514350 w 514350"/>
                <a:gd name="connsiteY1" fmla="*/ 76200 h 277362"/>
                <a:gd name="connsiteX2" fmla="*/ 514350 w 514350"/>
                <a:gd name="connsiteY2" fmla="*/ 277362 h 277362"/>
                <a:gd name="connsiteX3" fmla="*/ 19050 w 514350"/>
                <a:gd name="connsiteY3" fmla="*/ 277362 h 277362"/>
                <a:gd name="connsiteX4" fmla="*/ 0 w 514350"/>
                <a:gd name="connsiteY4" fmla="*/ 0 h 277362"/>
                <a:gd name="connsiteX0" fmla="*/ 633412 w 1147762"/>
                <a:gd name="connsiteY0" fmla="*/ 0 h 277362"/>
                <a:gd name="connsiteX1" fmla="*/ 1147762 w 1147762"/>
                <a:gd name="connsiteY1" fmla="*/ 76200 h 277362"/>
                <a:gd name="connsiteX2" fmla="*/ 1147762 w 1147762"/>
                <a:gd name="connsiteY2" fmla="*/ 277362 h 277362"/>
                <a:gd name="connsiteX3" fmla="*/ 0 w 1147762"/>
                <a:gd name="connsiteY3" fmla="*/ 234500 h 277362"/>
                <a:gd name="connsiteX4" fmla="*/ 633412 w 1147762"/>
                <a:gd name="connsiteY4" fmla="*/ 0 h 277362"/>
                <a:gd name="connsiteX0" fmla="*/ 633412 w 1185862"/>
                <a:gd name="connsiteY0" fmla="*/ 0 h 367849"/>
                <a:gd name="connsiteX1" fmla="*/ 1147762 w 1185862"/>
                <a:gd name="connsiteY1" fmla="*/ 76200 h 367849"/>
                <a:gd name="connsiteX2" fmla="*/ 1185862 w 1185862"/>
                <a:gd name="connsiteY2" fmla="*/ 367849 h 367849"/>
                <a:gd name="connsiteX3" fmla="*/ 0 w 1185862"/>
                <a:gd name="connsiteY3" fmla="*/ 234500 h 367849"/>
                <a:gd name="connsiteX4" fmla="*/ 633412 w 1185862"/>
                <a:gd name="connsiteY4" fmla="*/ 0 h 367849"/>
                <a:gd name="connsiteX0" fmla="*/ 633412 w 1185862"/>
                <a:gd name="connsiteY0" fmla="*/ 0 h 367849"/>
                <a:gd name="connsiteX1" fmla="*/ 1147762 w 1185862"/>
                <a:gd name="connsiteY1" fmla="*/ 76200 h 367849"/>
                <a:gd name="connsiteX2" fmla="*/ 1090612 w 1185862"/>
                <a:gd name="connsiteY2" fmla="*/ 176212 h 367849"/>
                <a:gd name="connsiteX3" fmla="*/ 1185862 w 1185862"/>
                <a:gd name="connsiteY3" fmla="*/ 367849 h 367849"/>
                <a:gd name="connsiteX4" fmla="*/ 0 w 1185862"/>
                <a:gd name="connsiteY4" fmla="*/ 234500 h 367849"/>
                <a:gd name="connsiteX5" fmla="*/ 633412 w 1185862"/>
                <a:gd name="connsiteY5" fmla="*/ 0 h 367849"/>
                <a:gd name="connsiteX0" fmla="*/ 633412 w 1343088"/>
                <a:gd name="connsiteY0" fmla="*/ 0 h 367849"/>
                <a:gd name="connsiteX1" fmla="*/ 1343024 w 1343088"/>
                <a:gd name="connsiteY1" fmla="*/ 319088 h 367849"/>
                <a:gd name="connsiteX2" fmla="*/ 1090612 w 1343088"/>
                <a:gd name="connsiteY2" fmla="*/ 176212 h 367849"/>
                <a:gd name="connsiteX3" fmla="*/ 1185862 w 1343088"/>
                <a:gd name="connsiteY3" fmla="*/ 367849 h 367849"/>
                <a:gd name="connsiteX4" fmla="*/ 0 w 1343088"/>
                <a:gd name="connsiteY4" fmla="*/ 234500 h 367849"/>
                <a:gd name="connsiteX5" fmla="*/ 633412 w 1343088"/>
                <a:gd name="connsiteY5" fmla="*/ 0 h 367849"/>
                <a:gd name="connsiteX0" fmla="*/ 633412 w 1343088"/>
                <a:gd name="connsiteY0" fmla="*/ 0 h 367849"/>
                <a:gd name="connsiteX1" fmla="*/ 1185862 w 1343088"/>
                <a:gd name="connsiteY1" fmla="*/ 33337 h 367849"/>
                <a:gd name="connsiteX2" fmla="*/ 1343024 w 1343088"/>
                <a:gd name="connsiteY2" fmla="*/ 319088 h 367849"/>
                <a:gd name="connsiteX3" fmla="*/ 1090612 w 1343088"/>
                <a:gd name="connsiteY3" fmla="*/ 176212 h 367849"/>
                <a:gd name="connsiteX4" fmla="*/ 1185862 w 1343088"/>
                <a:gd name="connsiteY4" fmla="*/ 367849 h 367849"/>
                <a:gd name="connsiteX5" fmla="*/ 0 w 1343088"/>
                <a:gd name="connsiteY5" fmla="*/ 234500 h 367849"/>
                <a:gd name="connsiteX6" fmla="*/ 633412 w 1343088"/>
                <a:gd name="connsiteY6" fmla="*/ 0 h 367849"/>
                <a:gd name="connsiteX0" fmla="*/ 633412 w 1343088"/>
                <a:gd name="connsiteY0" fmla="*/ 0 h 367849"/>
                <a:gd name="connsiteX1" fmla="*/ 1343024 w 1343088"/>
                <a:gd name="connsiteY1" fmla="*/ 319088 h 367849"/>
                <a:gd name="connsiteX2" fmla="*/ 1090612 w 1343088"/>
                <a:gd name="connsiteY2" fmla="*/ 176212 h 367849"/>
                <a:gd name="connsiteX3" fmla="*/ 1185862 w 1343088"/>
                <a:gd name="connsiteY3" fmla="*/ 367849 h 367849"/>
                <a:gd name="connsiteX4" fmla="*/ 0 w 1343088"/>
                <a:gd name="connsiteY4" fmla="*/ 234500 h 367849"/>
                <a:gd name="connsiteX5" fmla="*/ 633412 w 1343088"/>
                <a:gd name="connsiteY5" fmla="*/ 0 h 367849"/>
                <a:gd name="connsiteX0" fmla="*/ 633412 w 1343088"/>
                <a:gd name="connsiteY0" fmla="*/ 13935 h 381784"/>
                <a:gd name="connsiteX1" fmla="*/ 1343024 w 1343088"/>
                <a:gd name="connsiteY1" fmla="*/ 333023 h 381784"/>
                <a:gd name="connsiteX2" fmla="*/ 1090612 w 1343088"/>
                <a:gd name="connsiteY2" fmla="*/ 190147 h 381784"/>
                <a:gd name="connsiteX3" fmla="*/ 1185862 w 1343088"/>
                <a:gd name="connsiteY3" fmla="*/ 381784 h 381784"/>
                <a:gd name="connsiteX4" fmla="*/ 0 w 1343088"/>
                <a:gd name="connsiteY4" fmla="*/ 248435 h 381784"/>
                <a:gd name="connsiteX5" fmla="*/ 633412 w 1343088"/>
                <a:gd name="connsiteY5" fmla="*/ 13935 h 381784"/>
                <a:gd name="connsiteX0" fmla="*/ 633412 w 1343088"/>
                <a:gd name="connsiteY0" fmla="*/ 19073 h 386922"/>
                <a:gd name="connsiteX1" fmla="*/ 1343024 w 1343088"/>
                <a:gd name="connsiteY1" fmla="*/ 338161 h 386922"/>
                <a:gd name="connsiteX2" fmla="*/ 1090612 w 1343088"/>
                <a:gd name="connsiteY2" fmla="*/ 195285 h 386922"/>
                <a:gd name="connsiteX3" fmla="*/ 1185862 w 1343088"/>
                <a:gd name="connsiteY3" fmla="*/ 386922 h 386922"/>
                <a:gd name="connsiteX4" fmla="*/ 0 w 1343088"/>
                <a:gd name="connsiteY4" fmla="*/ 253573 h 386922"/>
                <a:gd name="connsiteX5" fmla="*/ 633412 w 1343088"/>
                <a:gd name="connsiteY5" fmla="*/ 19073 h 386922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3088" h="409583">
                  <a:moveTo>
                    <a:pt x="633412" y="41734"/>
                  </a:moveTo>
                  <a:cubicBezTo>
                    <a:pt x="1433511" y="-48943"/>
                    <a:pt x="1266824" y="331453"/>
                    <a:pt x="1343024" y="360822"/>
                  </a:cubicBezTo>
                  <a:cubicBezTo>
                    <a:pt x="1347786" y="392572"/>
                    <a:pt x="1085850" y="186196"/>
                    <a:pt x="1090612" y="217946"/>
                  </a:cubicBezTo>
                  <a:lnTo>
                    <a:pt x="1185862" y="409583"/>
                  </a:lnTo>
                  <a:cubicBezTo>
                    <a:pt x="985837" y="336558"/>
                    <a:pt x="623887" y="63509"/>
                    <a:pt x="0" y="276234"/>
                  </a:cubicBezTo>
                  <a:cubicBezTo>
                    <a:pt x="396875" y="-163883"/>
                    <a:pt x="617537" y="57988"/>
                    <a:pt x="633412" y="41734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 92">
              <a:extLst>
                <a:ext uri="{FF2B5EF4-FFF2-40B4-BE49-F238E27FC236}">
                  <a16:creationId xmlns:a16="http://schemas.microsoft.com/office/drawing/2014/main" id="{70959E90-A329-93B7-423A-786BBDD7B6CC}"/>
                </a:ext>
              </a:extLst>
            </p:cNvPr>
            <p:cNvSpPr/>
            <p:nvPr/>
          </p:nvSpPr>
          <p:spPr>
            <a:xfrm>
              <a:off x="5250696" y="5675842"/>
              <a:ext cx="543202" cy="763429"/>
            </a:xfrm>
            <a:custGeom>
              <a:avLst/>
              <a:gdLst>
                <a:gd name="connsiteX0" fmla="*/ 0 w 362226"/>
                <a:gd name="connsiteY0" fmla="*/ 0 h 615791"/>
                <a:gd name="connsiteX1" fmla="*/ 362226 w 362226"/>
                <a:gd name="connsiteY1" fmla="*/ 0 h 615791"/>
                <a:gd name="connsiteX2" fmla="*/ 362226 w 362226"/>
                <a:gd name="connsiteY2" fmla="*/ 615791 h 615791"/>
                <a:gd name="connsiteX3" fmla="*/ 0 w 362226"/>
                <a:gd name="connsiteY3" fmla="*/ 615791 h 615791"/>
                <a:gd name="connsiteX4" fmla="*/ 0 w 362226"/>
                <a:gd name="connsiteY4" fmla="*/ 0 h 615791"/>
                <a:gd name="connsiteX0" fmla="*/ 0 w 500339"/>
                <a:gd name="connsiteY0" fmla="*/ 0 h 696754"/>
                <a:gd name="connsiteX1" fmla="*/ 500339 w 500339"/>
                <a:gd name="connsiteY1" fmla="*/ 80963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696754"/>
                <a:gd name="connsiteX1" fmla="*/ 276502 w 500339"/>
                <a:gd name="connsiteY1" fmla="*/ 9525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739617"/>
                <a:gd name="connsiteX1" fmla="*/ 276502 w 500339"/>
                <a:gd name="connsiteY1" fmla="*/ 9525 h 739617"/>
                <a:gd name="connsiteX2" fmla="*/ 500339 w 500339"/>
                <a:gd name="connsiteY2" fmla="*/ 696754 h 739617"/>
                <a:gd name="connsiteX3" fmla="*/ 357188 w 500339"/>
                <a:gd name="connsiteY3" fmla="*/ 739617 h 739617"/>
                <a:gd name="connsiteX4" fmla="*/ 0 w 500339"/>
                <a:gd name="connsiteY4" fmla="*/ 0 h 739617"/>
                <a:gd name="connsiteX0" fmla="*/ 0 w 538439"/>
                <a:gd name="connsiteY0" fmla="*/ 0 h 734854"/>
                <a:gd name="connsiteX1" fmla="*/ 314602 w 538439"/>
                <a:gd name="connsiteY1" fmla="*/ 4762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47927 w 538439"/>
                <a:gd name="connsiteY1" fmla="*/ 9525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05065 w 538439"/>
                <a:gd name="connsiteY1" fmla="*/ 33337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43202"/>
                <a:gd name="connsiteY0" fmla="*/ 0 h 734854"/>
                <a:gd name="connsiteX1" fmla="*/ 205065 w 543202"/>
                <a:gd name="connsiteY1" fmla="*/ 33337 h 734854"/>
                <a:gd name="connsiteX2" fmla="*/ 543202 w 543202"/>
                <a:gd name="connsiteY2" fmla="*/ 734854 h 734854"/>
                <a:gd name="connsiteX3" fmla="*/ 395288 w 543202"/>
                <a:gd name="connsiteY3" fmla="*/ 734854 h 734854"/>
                <a:gd name="connsiteX4" fmla="*/ 0 w 543202"/>
                <a:gd name="connsiteY4" fmla="*/ 0 h 734854"/>
                <a:gd name="connsiteX0" fmla="*/ 0 w 543202"/>
                <a:gd name="connsiteY0" fmla="*/ 0 h 763429"/>
                <a:gd name="connsiteX1" fmla="*/ 205065 w 543202"/>
                <a:gd name="connsiteY1" fmla="*/ 33337 h 763429"/>
                <a:gd name="connsiteX2" fmla="*/ 543202 w 543202"/>
                <a:gd name="connsiteY2" fmla="*/ 734854 h 763429"/>
                <a:gd name="connsiteX3" fmla="*/ 419101 w 543202"/>
                <a:gd name="connsiteY3" fmla="*/ 763429 h 763429"/>
                <a:gd name="connsiteX4" fmla="*/ 0 w 543202"/>
                <a:gd name="connsiteY4" fmla="*/ 0 h 7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2" h="763429">
                  <a:moveTo>
                    <a:pt x="0" y="0"/>
                  </a:moveTo>
                  <a:lnTo>
                    <a:pt x="205065" y="33337"/>
                  </a:lnTo>
                  <a:lnTo>
                    <a:pt x="543202" y="734854"/>
                  </a:lnTo>
                  <a:lnTo>
                    <a:pt x="419101" y="76342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92">
              <a:extLst>
                <a:ext uri="{FF2B5EF4-FFF2-40B4-BE49-F238E27FC236}">
                  <a16:creationId xmlns:a16="http://schemas.microsoft.com/office/drawing/2014/main" id="{3C99497B-A66B-E922-EF60-047C80DE7567}"/>
                </a:ext>
              </a:extLst>
            </p:cNvPr>
            <p:cNvSpPr/>
            <p:nvPr/>
          </p:nvSpPr>
          <p:spPr>
            <a:xfrm rot="19264388">
              <a:off x="5552984" y="6349027"/>
              <a:ext cx="318398" cy="180488"/>
            </a:xfrm>
            <a:custGeom>
              <a:avLst/>
              <a:gdLst>
                <a:gd name="connsiteX0" fmla="*/ 0 w 362226"/>
                <a:gd name="connsiteY0" fmla="*/ 0 h 615791"/>
                <a:gd name="connsiteX1" fmla="*/ 362226 w 362226"/>
                <a:gd name="connsiteY1" fmla="*/ 0 h 615791"/>
                <a:gd name="connsiteX2" fmla="*/ 362226 w 362226"/>
                <a:gd name="connsiteY2" fmla="*/ 615791 h 615791"/>
                <a:gd name="connsiteX3" fmla="*/ 0 w 362226"/>
                <a:gd name="connsiteY3" fmla="*/ 615791 h 615791"/>
                <a:gd name="connsiteX4" fmla="*/ 0 w 362226"/>
                <a:gd name="connsiteY4" fmla="*/ 0 h 615791"/>
                <a:gd name="connsiteX0" fmla="*/ 0 w 500339"/>
                <a:gd name="connsiteY0" fmla="*/ 0 h 696754"/>
                <a:gd name="connsiteX1" fmla="*/ 500339 w 500339"/>
                <a:gd name="connsiteY1" fmla="*/ 80963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696754"/>
                <a:gd name="connsiteX1" fmla="*/ 276502 w 500339"/>
                <a:gd name="connsiteY1" fmla="*/ 9525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739617"/>
                <a:gd name="connsiteX1" fmla="*/ 276502 w 500339"/>
                <a:gd name="connsiteY1" fmla="*/ 9525 h 739617"/>
                <a:gd name="connsiteX2" fmla="*/ 500339 w 500339"/>
                <a:gd name="connsiteY2" fmla="*/ 696754 h 739617"/>
                <a:gd name="connsiteX3" fmla="*/ 357188 w 500339"/>
                <a:gd name="connsiteY3" fmla="*/ 739617 h 739617"/>
                <a:gd name="connsiteX4" fmla="*/ 0 w 500339"/>
                <a:gd name="connsiteY4" fmla="*/ 0 h 739617"/>
                <a:gd name="connsiteX0" fmla="*/ 0 w 538439"/>
                <a:gd name="connsiteY0" fmla="*/ 0 h 734854"/>
                <a:gd name="connsiteX1" fmla="*/ 314602 w 538439"/>
                <a:gd name="connsiteY1" fmla="*/ 4762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47927 w 538439"/>
                <a:gd name="connsiteY1" fmla="*/ 9525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05065 w 538439"/>
                <a:gd name="connsiteY1" fmla="*/ 33337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43202"/>
                <a:gd name="connsiteY0" fmla="*/ 0 h 734854"/>
                <a:gd name="connsiteX1" fmla="*/ 205065 w 543202"/>
                <a:gd name="connsiteY1" fmla="*/ 33337 h 734854"/>
                <a:gd name="connsiteX2" fmla="*/ 543202 w 543202"/>
                <a:gd name="connsiteY2" fmla="*/ 734854 h 734854"/>
                <a:gd name="connsiteX3" fmla="*/ 395288 w 543202"/>
                <a:gd name="connsiteY3" fmla="*/ 734854 h 734854"/>
                <a:gd name="connsiteX4" fmla="*/ 0 w 543202"/>
                <a:gd name="connsiteY4" fmla="*/ 0 h 734854"/>
                <a:gd name="connsiteX0" fmla="*/ 0 w 543202"/>
                <a:gd name="connsiteY0" fmla="*/ 0 h 763429"/>
                <a:gd name="connsiteX1" fmla="*/ 205065 w 543202"/>
                <a:gd name="connsiteY1" fmla="*/ 33337 h 763429"/>
                <a:gd name="connsiteX2" fmla="*/ 543202 w 543202"/>
                <a:gd name="connsiteY2" fmla="*/ 734854 h 763429"/>
                <a:gd name="connsiteX3" fmla="*/ 419101 w 543202"/>
                <a:gd name="connsiteY3" fmla="*/ 763429 h 763429"/>
                <a:gd name="connsiteX4" fmla="*/ 0 w 543202"/>
                <a:gd name="connsiteY4" fmla="*/ 0 h 7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2" h="763429">
                  <a:moveTo>
                    <a:pt x="0" y="0"/>
                  </a:moveTo>
                  <a:lnTo>
                    <a:pt x="205065" y="33337"/>
                  </a:lnTo>
                  <a:lnTo>
                    <a:pt x="543202" y="734854"/>
                  </a:lnTo>
                  <a:lnTo>
                    <a:pt x="419101" y="76342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E930A51-62C4-1C1F-04F6-DF0E168F8010}"/>
                </a:ext>
              </a:extLst>
            </p:cNvPr>
            <p:cNvSpPr/>
            <p:nvPr/>
          </p:nvSpPr>
          <p:spPr>
            <a:xfrm>
              <a:off x="5781810" y="4730828"/>
              <a:ext cx="724451" cy="954367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C99C0E0-F98F-A50D-1A4F-7DB6208E096A}"/>
                </a:ext>
              </a:extLst>
            </p:cNvPr>
            <p:cNvSpPr/>
            <p:nvPr/>
          </p:nvSpPr>
          <p:spPr>
            <a:xfrm>
              <a:off x="5083159" y="4883442"/>
              <a:ext cx="724451" cy="954367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Rectangle 83">
              <a:extLst>
                <a:ext uri="{FF2B5EF4-FFF2-40B4-BE49-F238E27FC236}">
                  <a16:creationId xmlns:a16="http://schemas.microsoft.com/office/drawing/2014/main" id="{87E090C7-CEF3-BB65-8CB2-72DEFEB4B1FB}"/>
                </a:ext>
              </a:extLst>
            </p:cNvPr>
            <p:cNvSpPr/>
            <p:nvPr/>
          </p:nvSpPr>
          <p:spPr>
            <a:xfrm>
              <a:off x="4134742" y="542437"/>
              <a:ext cx="3685741" cy="4959344"/>
            </a:xfrm>
            <a:custGeom>
              <a:avLst/>
              <a:gdLst>
                <a:gd name="connsiteX0" fmla="*/ 0 w 982639"/>
                <a:gd name="connsiteY0" fmla="*/ 0 h 2647666"/>
                <a:gd name="connsiteX1" fmla="*/ 982639 w 982639"/>
                <a:gd name="connsiteY1" fmla="*/ 0 h 2647666"/>
                <a:gd name="connsiteX2" fmla="*/ 982639 w 982639"/>
                <a:gd name="connsiteY2" fmla="*/ 2647666 h 2647666"/>
                <a:gd name="connsiteX3" fmla="*/ 0 w 982639"/>
                <a:gd name="connsiteY3" fmla="*/ 2647666 h 2647666"/>
                <a:gd name="connsiteX4" fmla="*/ 0 w 982639"/>
                <a:gd name="connsiteY4" fmla="*/ 0 h 2647666"/>
                <a:gd name="connsiteX0" fmla="*/ 0 w 1091821"/>
                <a:gd name="connsiteY0" fmla="*/ 0 h 3684896"/>
                <a:gd name="connsiteX1" fmla="*/ 1091821 w 1091821"/>
                <a:gd name="connsiteY1" fmla="*/ 1037230 h 3684896"/>
                <a:gd name="connsiteX2" fmla="*/ 1091821 w 1091821"/>
                <a:gd name="connsiteY2" fmla="*/ 3684896 h 3684896"/>
                <a:gd name="connsiteX3" fmla="*/ 109182 w 1091821"/>
                <a:gd name="connsiteY3" fmla="*/ 3684896 h 3684896"/>
                <a:gd name="connsiteX4" fmla="*/ 0 w 1091821"/>
                <a:gd name="connsiteY4" fmla="*/ 0 h 3684896"/>
                <a:gd name="connsiteX0" fmla="*/ 310597 w 1402418"/>
                <a:gd name="connsiteY0" fmla="*/ 0 h 3684896"/>
                <a:gd name="connsiteX1" fmla="*/ 1402418 w 1402418"/>
                <a:gd name="connsiteY1" fmla="*/ 1037230 h 3684896"/>
                <a:gd name="connsiteX2" fmla="*/ 1402418 w 1402418"/>
                <a:gd name="connsiteY2" fmla="*/ 3684896 h 3684896"/>
                <a:gd name="connsiteX3" fmla="*/ 419779 w 1402418"/>
                <a:gd name="connsiteY3" fmla="*/ 3684896 h 3684896"/>
                <a:gd name="connsiteX4" fmla="*/ 310597 w 1402418"/>
                <a:gd name="connsiteY4" fmla="*/ 0 h 3684896"/>
                <a:gd name="connsiteX0" fmla="*/ 1584234 w 2676055"/>
                <a:gd name="connsiteY0" fmla="*/ 0 h 4244454"/>
                <a:gd name="connsiteX1" fmla="*/ 2676055 w 2676055"/>
                <a:gd name="connsiteY1" fmla="*/ 1037230 h 4244454"/>
                <a:gd name="connsiteX2" fmla="*/ 2676055 w 2676055"/>
                <a:gd name="connsiteY2" fmla="*/ 3684896 h 4244454"/>
                <a:gd name="connsiteX3" fmla="*/ 1094 w 2676055"/>
                <a:gd name="connsiteY3" fmla="*/ 4244454 h 4244454"/>
                <a:gd name="connsiteX4" fmla="*/ 1584234 w 2676055"/>
                <a:gd name="connsiteY4" fmla="*/ 0 h 4244454"/>
                <a:gd name="connsiteX0" fmla="*/ 1583994 w 2675815"/>
                <a:gd name="connsiteY0" fmla="*/ 0 h 4244454"/>
                <a:gd name="connsiteX1" fmla="*/ 2675815 w 2675815"/>
                <a:gd name="connsiteY1" fmla="*/ 1037230 h 4244454"/>
                <a:gd name="connsiteX2" fmla="*/ 2675815 w 2675815"/>
                <a:gd name="connsiteY2" fmla="*/ 3684896 h 4244454"/>
                <a:gd name="connsiteX3" fmla="*/ 854 w 2675815"/>
                <a:gd name="connsiteY3" fmla="*/ 4244454 h 4244454"/>
                <a:gd name="connsiteX4" fmla="*/ 1583994 w 2675815"/>
                <a:gd name="connsiteY4" fmla="*/ 0 h 4244454"/>
                <a:gd name="connsiteX0" fmla="*/ 1583994 w 2675815"/>
                <a:gd name="connsiteY0" fmla="*/ 0 h 4176215"/>
                <a:gd name="connsiteX1" fmla="*/ 2675815 w 2675815"/>
                <a:gd name="connsiteY1" fmla="*/ 1037230 h 4176215"/>
                <a:gd name="connsiteX2" fmla="*/ 2675815 w 2675815"/>
                <a:gd name="connsiteY2" fmla="*/ 3684896 h 4176215"/>
                <a:gd name="connsiteX3" fmla="*/ 854 w 2675815"/>
                <a:gd name="connsiteY3" fmla="*/ 4176215 h 4176215"/>
                <a:gd name="connsiteX4" fmla="*/ 1583994 w 2675815"/>
                <a:gd name="connsiteY4" fmla="*/ 0 h 4176215"/>
                <a:gd name="connsiteX0" fmla="*/ 1502170 w 2675878"/>
                <a:gd name="connsiteY0" fmla="*/ 0 h 4176215"/>
                <a:gd name="connsiteX1" fmla="*/ 2675878 w 2675878"/>
                <a:gd name="connsiteY1" fmla="*/ 1037230 h 4176215"/>
                <a:gd name="connsiteX2" fmla="*/ 2675878 w 2675878"/>
                <a:gd name="connsiteY2" fmla="*/ 3684896 h 4176215"/>
                <a:gd name="connsiteX3" fmla="*/ 917 w 2675878"/>
                <a:gd name="connsiteY3" fmla="*/ 4176215 h 4176215"/>
                <a:gd name="connsiteX4" fmla="*/ 1502170 w 2675878"/>
                <a:gd name="connsiteY4" fmla="*/ 0 h 4176215"/>
                <a:gd name="connsiteX0" fmla="*/ 1502107 w 2675815"/>
                <a:gd name="connsiteY0" fmla="*/ 0 h 4176215"/>
                <a:gd name="connsiteX1" fmla="*/ 2675815 w 2675815"/>
                <a:gd name="connsiteY1" fmla="*/ 1037230 h 4176215"/>
                <a:gd name="connsiteX2" fmla="*/ 2675815 w 2675815"/>
                <a:gd name="connsiteY2" fmla="*/ 3684896 h 4176215"/>
                <a:gd name="connsiteX3" fmla="*/ 854 w 2675815"/>
                <a:gd name="connsiteY3" fmla="*/ 4176215 h 4176215"/>
                <a:gd name="connsiteX4" fmla="*/ 1502107 w 2675815"/>
                <a:gd name="connsiteY4" fmla="*/ 0 h 4176215"/>
                <a:gd name="connsiteX0" fmla="*/ 1502107 w 3044304"/>
                <a:gd name="connsiteY0" fmla="*/ 0 h 4176215"/>
                <a:gd name="connsiteX1" fmla="*/ 3044304 w 3044304"/>
                <a:gd name="connsiteY1" fmla="*/ 1337480 h 4176215"/>
                <a:gd name="connsiteX2" fmla="*/ 2675815 w 3044304"/>
                <a:gd name="connsiteY2" fmla="*/ 3684896 h 4176215"/>
                <a:gd name="connsiteX3" fmla="*/ 854 w 3044304"/>
                <a:gd name="connsiteY3" fmla="*/ 4176215 h 4176215"/>
                <a:gd name="connsiteX4" fmla="*/ 1502107 w 3044304"/>
                <a:gd name="connsiteY4" fmla="*/ 0 h 4176215"/>
                <a:gd name="connsiteX0" fmla="*/ 1502107 w 3044304"/>
                <a:gd name="connsiteY0" fmla="*/ 0 h 4176215"/>
                <a:gd name="connsiteX1" fmla="*/ 3044304 w 3044304"/>
                <a:gd name="connsiteY1" fmla="*/ 1337480 h 4176215"/>
                <a:gd name="connsiteX2" fmla="*/ 854 w 3044304"/>
                <a:gd name="connsiteY2" fmla="*/ 4176215 h 4176215"/>
                <a:gd name="connsiteX3" fmla="*/ 1502107 w 3044304"/>
                <a:gd name="connsiteY3" fmla="*/ 0 h 4176215"/>
                <a:gd name="connsiteX0" fmla="*/ 1502107 w 3044304"/>
                <a:gd name="connsiteY0" fmla="*/ 0 h 4420495"/>
                <a:gd name="connsiteX1" fmla="*/ 3044304 w 3044304"/>
                <a:gd name="connsiteY1" fmla="*/ 1337480 h 4420495"/>
                <a:gd name="connsiteX2" fmla="*/ 854 w 3044304"/>
                <a:gd name="connsiteY2" fmla="*/ 4176215 h 4420495"/>
                <a:gd name="connsiteX3" fmla="*/ 1502107 w 3044304"/>
                <a:gd name="connsiteY3" fmla="*/ 0 h 4420495"/>
                <a:gd name="connsiteX0" fmla="*/ 1761259 w 3303456"/>
                <a:gd name="connsiteY0" fmla="*/ 0 h 4433289"/>
                <a:gd name="connsiteX1" fmla="*/ 3303456 w 3303456"/>
                <a:gd name="connsiteY1" fmla="*/ 1337480 h 4433289"/>
                <a:gd name="connsiteX2" fmla="*/ 698 w 3303456"/>
                <a:gd name="connsiteY2" fmla="*/ 4189863 h 4433289"/>
                <a:gd name="connsiteX3" fmla="*/ 1761259 w 3303456"/>
                <a:gd name="connsiteY3" fmla="*/ 0 h 4433289"/>
                <a:gd name="connsiteX0" fmla="*/ 1761259 w 3303456"/>
                <a:gd name="connsiteY0" fmla="*/ 0 h 4419940"/>
                <a:gd name="connsiteX1" fmla="*/ 3303456 w 3303456"/>
                <a:gd name="connsiteY1" fmla="*/ 1337480 h 4419940"/>
                <a:gd name="connsiteX2" fmla="*/ 698 w 3303456"/>
                <a:gd name="connsiteY2" fmla="*/ 4189863 h 4419940"/>
                <a:gd name="connsiteX3" fmla="*/ 1761259 w 3303456"/>
                <a:gd name="connsiteY3" fmla="*/ 0 h 4419940"/>
                <a:gd name="connsiteX0" fmla="*/ 1761259 w 3492639"/>
                <a:gd name="connsiteY0" fmla="*/ 0 h 4391767"/>
                <a:gd name="connsiteX1" fmla="*/ 3303456 w 3492639"/>
                <a:gd name="connsiteY1" fmla="*/ 1337480 h 4391767"/>
                <a:gd name="connsiteX2" fmla="*/ 698 w 3492639"/>
                <a:gd name="connsiteY2" fmla="*/ 4189863 h 4391767"/>
                <a:gd name="connsiteX3" fmla="*/ 1761259 w 3492639"/>
                <a:gd name="connsiteY3" fmla="*/ 0 h 4391767"/>
                <a:gd name="connsiteX0" fmla="*/ 1761259 w 3393044"/>
                <a:gd name="connsiteY0" fmla="*/ 0 h 4454701"/>
                <a:gd name="connsiteX1" fmla="*/ 3303456 w 3393044"/>
                <a:gd name="connsiteY1" fmla="*/ 1337480 h 4454701"/>
                <a:gd name="connsiteX2" fmla="*/ 698 w 3393044"/>
                <a:gd name="connsiteY2" fmla="*/ 4189863 h 4454701"/>
                <a:gd name="connsiteX3" fmla="*/ 1761259 w 3393044"/>
                <a:gd name="connsiteY3" fmla="*/ 0 h 4454701"/>
                <a:gd name="connsiteX0" fmla="*/ 1761259 w 3496543"/>
                <a:gd name="connsiteY0" fmla="*/ 0 h 4460693"/>
                <a:gd name="connsiteX1" fmla="*/ 3303456 w 3496543"/>
                <a:gd name="connsiteY1" fmla="*/ 1337480 h 4460693"/>
                <a:gd name="connsiteX2" fmla="*/ 698 w 3496543"/>
                <a:gd name="connsiteY2" fmla="*/ 4189863 h 4460693"/>
                <a:gd name="connsiteX3" fmla="*/ 1761259 w 3496543"/>
                <a:gd name="connsiteY3" fmla="*/ 0 h 4460693"/>
                <a:gd name="connsiteX0" fmla="*/ 1761259 w 3526373"/>
                <a:gd name="connsiteY0" fmla="*/ 96558 h 4557251"/>
                <a:gd name="connsiteX1" fmla="*/ 3303456 w 3526373"/>
                <a:gd name="connsiteY1" fmla="*/ 1434038 h 4557251"/>
                <a:gd name="connsiteX2" fmla="*/ 698 w 3526373"/>
                <a:gd name="connsiteY2" fmla="*/ 4286421 h 4557251"/>
                <a:gd name="connsiteX3" fmla="*/ 1761259 w 3526373"/>
                <a:gd name="connsiteY3" fmla="*/ 96558 h 4557251"/>
                <a:gd name="connsiteX0" fmla="*/ 1761259 w 3500669"/>
                <a:gd name="connsiteY0" fmla="*/ 312674 h 4773367"/>
                <a:gd name="connsiteX1" fmla="*/ 3303456 w 3500669"/>
                <a:gd name="connsiteY1" fmla="*/ 1650154 h 4773367"/>
                <a:gd name="connsiteX2" fmla="*/ 698 w 3500669"/>
                <a:gd name="connsiteY2" fmla="*/ 4502537 h 4773367"/>
                <a:gd name="connsiteX3" fmla="*/ 1761259 w 3500669"/>
                <a:gd name="connsiteY3" fmla="*/ 312674 h 4773367"/>
                <a:gd name="connsiteX0" fmla="*/ 1761259 w 3500669"/>
                <a:gd name="connsiteY0" fmla="*/ 312674 h 4764736"/>
                <a:gd name="connsiteX1" fmla="*/ 3303456 w 3500669"/>
                <a:gd name="connsiteY1" fmla="*/ 1650154 h 4764736"/>
                <a:gd name="connsiteX2" fmla="*/ 698 w 3500669"/>
                <a:gd name="connsiteY2" fmla="*/ 4502537 h 4764736"/>
                <a:gd name="connsiteX3" fmla="*/ 1761259 w 3500669"/>
                <a:gd name="connsiteY3" fmla="*/ 312674 h 4764736"/>
                <a:gd name="connsiteX0" fmla="*/ 1761259 w 3500669"/>
                <a:gd name="connsiteY0" fmla="*/ 312674 h 4735035"/>
                <a:gd name="connsiteX1" fmla="*/ 3303456 w 3500669"/>
                <a:gd name="connsiteY1" fmla="*/ 1650154 h 4735035"/>
                <a:gd name="connsiteX2" fmla="*/ 698 w 3500669"/>
                <a:gd name="connsiteY2" fmla="*/ 4502537 h 4735035"/>
                <a:gd name="connsiteX3" fmla="*/ 1761259 w 3500669"/>
                <a:gd name="connsiteY3" fmla="*/ 312674 h 4735035"/>
                <a:gd name="connsiteX0" fmla="*/ 1761259 w 3500669"/>
                <a:gd name="connsiteY0" fmla="*/ 312674 h 4726718"/>
                <a:gd name="connsiteX1" fmla="*/ 3303456 w 3500669"/>
                <a:gd name="connsiteY1" fmla="*/ 1650154 h 4726718"/>
                <a:gd name="connsiteX2" fmla="*/ 698 w 3500669"/>
                <a:gd name="connsiteY2" fmla="*/ 4502537 h 4726718"/>
                <a:gd name="connsiteX3" fmla="*/ 1761259 w 3500669"/>
                <a:gd name="connsiteY3" fmla="*/ 312674 h 4726718"/>
                <a:gd name="connsiteX0" fmla="*/ 1829466 w 3568876"/>
                <a:gd name="connsiteY0" fmla="*/ 312674 h 4791604"/>
                <a:gd name="connsiteX1" fmla="*/ 3371663 w 3568876"/>
                <a:gd name="connsiteY1" fmla="*/ 1650154 h 4791604"/>
                <a:gd name="connsiteX2" fmla="*/ 666 w 3568876"/>
                <a:gd name="connsiteY2" fmla="*/ 4570775 h 4791604"/>
                <a:gd name="connsiteX3" fmla="*/ 1829466 w 3568876"/>
                <a:gd name="connsiteY3" fmla="*/ 312674 h 4791604"/>
                <a:gd name="connsiteX0" fmla="*/ 1829466 w 3568876"/>
                <a:gd name="connsiteY0" fmla="*/ 312674 h 4775391"/>
                <a:gd name="connsiteX1" fmla="*/ 3371663 w 3568876"/>
                <a:gd name="connsiteY1" fmla="*/ 1650154 h 4775391"/>
                <a:gd name="connsiteX2" fmla="*/ 666 w 3568876"/>
                <a:gd name="connsiteY2" fmla="*/ 4570775 h 4775391"/>
                <a:gd name="connsiteX3" fmla="*/ 1829466 w 3568876"/>
                <a:gd name="connsiteY3" fmla="*/ 312674 h 4775391"/>
                <a:gd name="connsiteX0" fmla="*/ 1829466 w 3568876"/>
                <a:gd name="connsiteY0" fmla="*/ 312674 h 4775391"/>
                <a:gd name="connsiteX1" fmla="*/ 3371663 w 3568876"/>
                <a:gd name="connsiteY1" fmla="*/ 1650154 h 4775391"/>
                <a:gd name="connsiteX2" fmla="*/ 666 w 3568876"/>
                <a:gd name="connsiteY2" fmla="*/ 4570775 h 4775391"/>
                <a:gd name="connsiteX3" fmla="*/ 1829466 w 3568876"/>
                <a:gd name="connsiteY3" fmla="*/ 312674 h 4775391"/>
                <a:gd name="connsiteX0" fmla="*/ 1829466 w 3577167"/>
                <a:gd name="connsiteY0" fmla="*/ 312674 h 4781659"/>
                <a:gd name="connsiteX1" fmla="*/ 3371663 w 3577167"/>
                <a:gd name="connsiteY1" fmla="*/ 1650154 h 4781659"/>
                <a:gd name="connsiteX2" fmla="*/ 666 w 3577167"/>
                <a:gd name="connsiteY2" fmla="*/ 4570775 h 4781659"/>
                <a:gd name="connsiteX3" fmla="*/ 1829466 w 3577167"/>
                <a:gd name="connsiteY3" fmla="*/ 312674 h 4781659"/>
                <a:gd name="connsiteX0" fmla="*/ 1829466 w 3567546"/>
                <a:gd name="connsiteY0" fmla="*/ 287437 h 4759231"/>
                <a:gd name="connsiteX1" fmla="*/ 3358963 w 3567546"/>
                <a:gd name="connsiteY1" fmla="*/ 1682067 h 4759231"/>
                <a:gd name="connsiteX2" fmla="*/ 666 w 3567546"/>
                <a:gd name="connsiteY2" fmla="*/ 4545538 h 4759231"/>
                <a:gd name="connsiteX3" fmla="*/ 1829466 w 3567546"/>
                <a:gd name="connsiteY3" fmla="*/ 287437 h 4759231"/>
                <a:gd name="connsiteX0" fmla="*/ 1829466 w 3587284"/>
                <a:gd name="connsiteY0" fmla="*/ 287437 h 4759231"/>
                <a:gd name="connsiteX1" fmla="*/ 3358963 w 3587284"/>
                <a:gd name="connsiteY1" fmla="*/ 1682067 h 4759231"/>
                <a:gd name="connsiteX2" fmla="*/ 666 w 3587284"/>
                <a:gd name="connsiteY2" fmla="*/ 4545538 h 4759231"/>
                <a:gd name="connsiteX3" fmla="*/ 1829466 w 3587284"/>
                <a:gd name="connsiteY3" fmla="*/ 287437 h 4759231"/>
                <a:gd name="connsiteX0" fmla="*/ 1829466 w 3594891"/>
                <a:gd name="connsiteY0" fmla="*/ 292062 h 4763856"/>
                <a:gd name="connsiteX1" fmla="*/ 3358963 w 3594891"/>
                <a:gd name="connsiteY1" fmla="*/ 1686692 h 4763856"/>
                <a:gd name="connsiteX2" fmla="*/ 666 w 3594891"/>
                <a:gd name="connsiteY2" fmla="*/ 4550163 h 4763856"/>
                <a:gd name="connsiteX3" fmla="*/ 1829466 w 3594891"/>
                <a:gd name="connsiteY3" fmla="*/ 292062 h 4763856"/>
                <a:gd name="connsiteX0" fmla="*/ 1829466 w 3587284"/>
                <a:gd name="connsiteY0" fmla="*/ 501830 h 4973624"/>
                <a:gd name="connsiteX1" fmla="*/ 3358963 w 3587284"/>
                <a:gd name="connsiteY1" fmla="*/ 1896460 h 4973624"/>
                <a:gd name="connsiteX2" fmla="*/ 666 w 3587284"/>
                <a:gd name="connsiteY2" fmla="*/ 4759931 h 4973624"/>
                <a:gd name="connsiteX3" fmla="*/ 1829466 w 3587284"/>
                <a:gd name="connsiteY3" fmla="*/ 501830 h 4973624"/>
                <a:gd name="connsiteX0" fmla="*/ 1829466 w 3617639"/>
                <a:gd name="connsiteY0" fmla="*/ 481142 h 4952936"/>
                <a:gd name="connsiteX1" fmla="*/ 3358963 w 3617639"/>
                <a:gd name="connsiteY1" fmla="*/ 1875772 h 4952936"/>
                <a:gd name="connsiteX2" fmla="*/ 666 w 3617639"/>
                <a:gd name="connsiteY2" fmla="*/ 4739243 h 4952936"/>
                <a:gd name="connsiteX3" fmla="*/ 1829466 w 3617639"/>
                <a:gd name="connsiteY3" fmla="*/ 481142 h 4952936"/>
                <a:gd name="connsiteX0" fmla="*/ 1897568 w 3685741"/>
                <a:gd name="connsiteY0" fmla="*/ 481142 h 4952936"/>
                <a:gd name="connsiteX1" fmla="*/ 3427065 w 3685741"/>
                <a:gd name="connsiteY1" fmla="*/ 1875772 h 4952936"/>
                <a:gd name="connsiteX2" fmla="*/ 68768 w 3685741"/>
                <a:gd name="connsiteY2" fmla="*/ 4739243 h 4952936"/>
                <a:gd name="connsiteX3" fmla="*/ 1283419 w 3685741"/>
                <a:gd name="connsiteY3" fmla="*/ 2105229 h 4952936"/>
                <a:gd name="connsiteX4" fmla="*/ 1897568 w 3685741"/>
                <a:gd name="connsiteY4" fmla="*/ 481142 h 4952936"/>
                <a:gd name="connsiteX0" fmla="*/ 1897568 w 3685741"/>
                <a:gd name="connsiteY0" fmla="*/ 481142 h 4952936"/>
                <a:gd name="connsiteX1" fmla="*/ 3427065 w 3685741"/>
                <a:gd name="connsiteY1" fmla="*/ 1875772 h 4952936"/>
                <a:gd name="connsiteX2" fmla="*/ 68768 w 3685741"/>
                <a:gd name="connsiteY2" fmla="*/ 4739243 h 4952936"/>
                <a:gd name="connsiteX3" fmla="*/ 1283419 w 3685741"/>
                <a:gd name="connsiteY3" fmla="*/ 2105229 h 4952936"/>
                <a:gd name="connsiteX4" fmla="*/ 1897568 w 3685741"/>
                <a:gd name="connsiteY4" fmla="*/ 481142 h 4952936"/>
                <a:gd name="connsiteX0" fmla="*/ 1897568 w 3685741"/>
                <a:gd name="connsiteY0" fmla="*/ 481142 h 4957084"/>
                <a:gd name="connsiteX1" fmla="*/ 3427065 w 3685741"/>
                <a:gd name="connsiteY1" fmla="*/ 1875772 h 4957084"/>
                <a:gd name="connsiteX2" fmla="*/ 68768 w 3685741"/>
                <a:gd name="connsiteY2" fmla="*/ 4739243 h 4957084"/>
                <a:gd name="connsiteX3" fmla="*/ 1283419 w 3685741"/>
                <a:gd name="connsiteY3" fmla="*/ 2105229 h 4957084"/>
                <a:gd name="connsiteX4" fmla="*/ 1897568 w 3685741"/>
                <a:gd name="connsiteY4" fmla="*/ 481142 h 4957084"/>
                <a:gd name="connsiteX0" fmla="*/ 1897568 w 3685741"/>
                <a:gd name="connsiteY0" fmla="*/ 481142 h 4944704"/>
                <a:gd name="connsiteX1" fmla="*/ 3427065 w 3685741"/>
                <a:gd name="connsiteY1" fmla="*/ 1875772 h 4944704"/>
                <a:gd name="connsiteX2" fmla="*/ 68768 w 3685741"/>
                <a:gd name="connsiteY2" fmla="*/ 4739243 h 4944704"/>
                <a:gd name="connsiteX3" fmla="*/ 1283419 w 3685741"/>
                <a:gd name="connsiteY3" fmla="*/ 2105229 h 4944704"/>
                <a:gd name="connsiteX4" fmla="*/ 1897568 w 3685741"/>
                <a:gd name="connsiteY4" fmla="*/ 481142 h 4944704"/>
                <a:gd name="connsiteX0" fmla="*/ 1897568 w 3685741"/>
                <a:gd name="connsiteY0" fmla="*/ 481142 h 4908762"/>
                <a:gd name="connsiteX1" fmla="*/ 3427065 w 3685741"/>
                <a:gd name="connsiteY1" fmla="*/ 1875772 h 4908762"/>
                <a:gd name="connsiteX2" fmla="*/ 68768 w 3685741"/>
                <a:gd name="connsiteY2" fmla="*/ 4739243 h 4908762"/>
                <a:gd name="connsiteX3" fmla="*/ 1283419 w 3685741"/>
                <a:gd name="connsiteY3" fmla="*/ 2105229 h 4908762"/>
                <a:gd name="connsiteX4" fmla="*/ 1897568 w 3685741"/>
                <a:gd name="connsiteY4" fmla="*/ 481142 h 4908762"/>
                <a:gd name="connsiteX0" fmla="*/ 1897568 w 3685741"/>
                <a:gd name="connsiteY0" fmla="*/ 481142 h 4965440"/>
                <a:gd name="connsiteX1" fmla="*/ 3427065 w 3685741"/>
                <a:gd name="connsiteY1" fmla="*/ 1875772 h 4965440"/>
                <a:gd name="connsiteX2" fmla="*/ 68768 w 3685741"/>
                <a:gd name="connsiteY2" fmla="*/ 4739243 h 4965440"/>
                <a:gd name="connsiteX3" fmla="*/ 1283419 w 3685741"/>
                <a:gd name="connsiteY3" fmla="*/ 2105229 h 4965440"/>
                <a:gd name="connsiteX4" fmla="*/ 1897568 w 3685741"/>
                <a:gd name="connsiteY4" fmla="*/ 481142 h 4965440"/>
                <a:gd name="connsiteX0" fmla="*/ 1897568 w 3685741"/>
                <a:gd name="connsiteY0" fmla="*/ 481142 h 4957868"/>
                <a:gd name="connsiteX1" fmla="*/ 3427065 w 3685741"/>
                <a:gd name="connsiteY1" fmla="*/ 1875772 h 4957868"/>
                <a:gd name="connsiteX2" fmla="*/ 68768 w 3685741"/>
                <a:gd name="connsiteY2" fmla="*/ 4739243 h 4957868"/>
                <a:gd name="connsiteX3" fmla="*/ 1283419 w 3685741"/>
                <a:gd name="connsiteY3" fmla="*/ 2105229 h 4957868"/>
                <a:gd name="connsiteX4" fmla="*/ 1897568 w 3685741"/>
                <a:gd name="connsiteY4" fmla="*/ 481142 h 4957868"/>
                <a:gd name="connsiteX0" fmla="*/ 1897568 w 3685741"/>
                <a:gd name="connsiteY0" fmla="*/ 481142 h 4959344"/>
                <a:gd name="connsiteX1" fmla="*/ 3427065 w 3685741"/>
                <a:gd name="connsiteY1" fmla="*/ 1875772 h 4959344"/>
                <a:gd name="connsiteX2" fmla="*/ 68768 w 3685741"/>
                <a:gd name="connsiteY2" fmla="*/ 4739243 h 4959344"/>
                <a:gd name="connsiteX3" fmla="*/ 1283419 w 3685741"/>
                <a:gd name="connsiteY3" fmla="*/ 2105229 h 4959344"/>
                <a:gd name="connsiteX4" fmla="*/ 1897568 w 3685741"/>
                <a:gd name="connsiteY4" fmla="*/ 481142 h 495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741" h="4959344">
                  <a:moveTo>
                    <a:pt x="1897568" y="481142"/>
                  </a:moveTo>
                  <a:cubicBezTo>
                    <a:pt x="1633713" y="-151204"/>
                    <a:pt x="4550729" y="-548981"/>
                    <a:pt x="3427065" y="1875772"/>
                  </a:cubicBezTo>
                  <a:cubicBezTo>
                    <a:pt x="3680497" y="2225590"/>
                    <a:pt x="4399655" y="5881107"/>
                    <a:pt x="68768" y="4739243"/>
                  </a:cubicBezTo>
                  <a:cubicBezTo>
                    <a:pt x="-308978" y="4770662"/>
                    <a:pt x="978619" y="2814912"/>
                    <a:pt x="1283419" y="2105229"/>
                  </a:cubicBezTo>
                  <a:cubicBezTo>
                    <a:pt x="1588219" y="1395546"/>
                    <a:pt x="1751834" y="812812"/>
                    <a:pt x="1897568" y="48114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85">
              <a:extLst>
                <a:ext uri="{FF2B5EF4-FFF2-40B4-BE49-F238E27FC236}">
                  <a16:creationId xmlns:a16="http://schemas.microsoft.com/office/drawing/2014/main" id="{F36C608D-9743-942B-9664-37E560DB495B}"/>
                </a:ext>
              </a:extLst>
            </p:cNvPr>
            <p:cNvSpPr/>
            <p:nvPr/>
          </p:nvSpPr>
          <p:spPr>
            <a:xfrm>
              <a:off x="5954535" y="1746206"/>
              <a:ext cx="1688893" cy="1724145"/>
            </a:xfrm>
            <a:custGeom>
              <a:avLst/>
              <a:gdLst>
                <a:gd name="connsiteX0" fmla="*/ 0 w 1193800"/>
                <a:gd name="connsiteY0" fmla="*/ 0 h 1145692"/>
                <a:gd name="connsiteX1" fmla="*/ 1193800 w 1193800"/>
                <a:gd name="connsiteY1" fmla="*/ 0 h 1145692"/>
                <a:gd name="connsiteX2" fmla="*/ 1193800 w 1193800"/>
                <a:gd name="connsiteY2" fmla="*/ 1145692 h 1145692"/>
                <a:gd name="connsiteX3" fmla="*/ 0 w 1193800"/>
                <a:gd name="connsiteY3" fmla="*/ 1145692 h 1145692"/>
                <a:gd name="connsiteX4" fmla="*/ 0 w 1193800"/>
                <a:gd name="connsiteY4" fmla="*/ 0 h 1145692"/>
                <a:gd name="connsiteX0" fmla="*/ 0 w 1517650"/>
                <a:gd name="connsiteY0" fmla="*/ 0 h 1145692"/>
                <a:gd name="connsiteX1" fmla="*/ 1517650 w 1517650"/>
                <a:gd name="connsiteY1" fmla="*/ 768350 h 1145692"/>
                <a:gd name="connsiteX2" fmla="*/ 1193800 w 1517650"/>
                <a:gd name="connsiteY2" fmla="*/ 1145692 h 1145692"/>
                <a:gd name="connsiteX3" fmla="*/ 0 w 1517650"/>
                <a:gd name="connsiteY3" fmla="*/ 1145692 h 1145692"/>
                <a:gd name="connsiteX4" fmla="*/ 0 w 1517650"/>
                <a:gd name="connsiteY4" fmla="*/ 0 h 1145692"/>
                <a:gd name="connsiteX0" fmla="*/ 0 w 1517650"/>
                <a:gd name="connsiteY0" fmla="*/ 0 h 1145692"/>
                <a:gd name="connsiteX1" fmla="*/ 1517650 w 1517650"/>
                <a:gd name="connsiteY1" fmla="*/ 768350 h 1145692"/>
                <a:gd name="connsiteX2" fmla="*/ 1193800 w 1517650"/>
                <a:gd name="connsiteY2" fmla="*/ 1145692 h 1145692"/>
                <a:gd name="connsiteX3" fmla="*/ 0 w 1517650"/>
                <a:gd name="connsiteY3" fmla="*/ 1145692 h 1145692"/>
                <a:gd name="connsiteX4" fmla="*/ 0 w 1517650"/>
                <a:gd name="connsiteY4" fmla="*/ 0 h 1145692"/>
                <a:gd name="connsiteX0" fmla="*/ 0 w 1517650"/>
                <a:gd name="connsiteY0" fmla="*/ 0 h 1145692"/>
                <a:gd name="connsiteX1" fmla="*/ 1517650 w 1517650"/>
                <a:gd name="connsiteY1" fmla="*/ 768350 h 1145692"/>
                <a:gd name="connsiteX2" fmla="*/ 1193800 w 1517650"/>
                <a:gd name="connsiteY2" fmla="*/ 1145692 h 1145692"/>
                <a:gd name="connsiteX3" fmla="*/ 0 w 1517650"/>
                <a:gd name="connsiteY3" fmla="*/ 1145692 h 1145692"/>
                <a:gd name="connsiteX4" fmla="*/ 0 w 1517650"/>
                <a:gd name="connsiteY4" fmla="*/ 0 h 1145692"/>
                <a:gd name="connsiteX0" fmla="*/ 114300 w 1631950"/>
                <a:gd name="connsiteY0" fmla="*/ 110348 h 1256040"/>
                <a:gd name="connsiteX1" fmla="*/ 1631950 w 1631950"/>
                <a:gd name="connsiteY1" fmla="*/ 878698 h 1256040"/>
                <a:gd name="connsiteX2" fmla="*/ 1308100 w 1631950"/>
                <a:gd name="connsiteY2" fmla="*/ 1256040 h 1256040"/>
                <a:gd name="connsiteX3" fmla="*/ 114300 w 1631950"/>
                <a:gd name="connsiteY3" fmla="*/ 1256040 h 1256040"/>
                <a:gd name="connsiteX4" fmla="*/ 0 w 1631950"/>
                <a:gd name="connsiteY4" fmla="*/ 0 h 1256040"/>
                <a:gd name="connsiteX5" fmla="*/ 114300 w 1631950"/>
                <a:gd name="connsiteY5" fmla="*/ 110348 h 1256040"/>
                <a:gd name="connsiteX0" fmla="*/ 117133 w 1634783"/>
                <a:gd name="connsiteY0" fmla="*/ 122551 h 1268243"/>
                <a:gd name="connsiteX1" fmla="*/ 1634783 w 1634783"/>
                <a:gd name="connsiteY1" fmla="*/ 890901 h 1268243"/>
                <a:gd name="connsiteX2" fmla="*/ 1310933 w 1634783"/>
                <a:gd name="connsiteY2" fmla="*/ 1268243 h 1268243"/>
                <a:gd name="connsiteX3" fmla="*/ 117133 w 1634783"/>
                <a:gd name="connsiteY3" fmla="*/ 1268243 h 1268243"/>
                <a:gd name="connsiteX4" fmla="*/ 85383 w 1634783"/>
                <a:gd name="connsiteY4" fmla="*/ 151903 h 1268243"/>
                <a:gd name="connsiteX5" fmla="*/ 2833 w 1634783"/>
                <a:gd name="connsiteY5" fmla="*/ 12203 h 1268243"/>
                <a:gd name="connsiteX6" fmla="*/ 117133 w 1634783"/>
                <a:gd name="connsiteY6" fmla="*/ 122551 h 1268243"/>
                <a:gd name="connsiteX0" fmla="*/ 147375 w 1665025"/>
                <a:gd name="connsiteY0" fmla="*/ 110392 h 1256084"/>
                <a:gd name="connsiteX1" fmla="*/ 1665025 w 1665025"/>
                <a:gd name="connsiteY1" fmla="*/ 878742 h 1256084"/>
                <a:gd name="connsiteX2" fmla="*/ 1341175 w 1665025"/>
                <a:gd name="connsiteY2" fmla="*/ 1256084 h 1256084"/>
                <a:gd name="connsiteX3" fmla="*/ 147375 w 1665025"/>
                <a:gd name="connsiteY3" fmla="*/ 1256084 h 1256084"/>
                <a:gd name="connsiteX4" fmla="*/ 7676 w 1665025"/>
                <a:gd name="connsiteY4" fmla="*/ 152445 h 1256084"/>
                <a:gd name="connsiteX5" fmla="*/ 115625 w 1665025"/>
                <a:gd name="connsiteY5" fmla="*/ 139744 h 1256084"/>
                <a:gd name="connsiteX6" fmla="*/ 33075 w 1665025"/>
                <a:gd name="connsiteY6" fmla="*/ 44 h 1256084"/>
                <a:gd name="connsiteX7" fmla="*/ 147375 w 1665025"/>
                <a:gd name="connsiteY7" fmla="*/ 110392 h 1256084"/>
                <a:gd name="connsiteX0" fmla="*/ 141507 w 1659157"/>
                <a:gd name="connsiteY0" fmla="*/ 110392 h 1256084"/>
                <a:gd name="connsiteX1" fmla="*/ 1659157 w 1659157"/>
                <a:gd name="connsiteY1" fmla="*/ 878742 h 1256084"/>
                <a:gd name="connsiteX2" fmla="*/ 1335307 w 1659157"/>
                <a:gd name="connsiteY2" fmla="*/ 1256084 h 1256084"/>
                <a:gd name="connsiteX3" fmla="*/ 141507 w 1659157"/>
                <a:gd name="connsiteY3" fmla="*/ 1256084 h 1256084"/>
                <a:gd name="connsiteX4" fmla="*/ 128808 w 1659157"/>
                <a:gd name="connsiteY4" fmla="*/ 254044 h 1256084"/>
                <a:gd name="connsiteX5" fmla="*/ 1808 w 1659157"/>
                <a:gd name="connsiteY5" fmla="*/ 152445 h 1256084"/>
                <a:gd name="connsiteX6" fmla="*/ 109757 w 1659157"/>
                <a:gd name="connsiteY6" fmla="*/ 139744 h 1256084"/>
                <a:gd name="connsiteX7" fmla="*/ 27207 w 1659157"/>
                <a:gd name="connsiteY7" fmla="*/ 44 h 1256084"/>
                <a:gd name="connsiteX8" fmla="*/ 141507 w 1659157"/>
                <a:gd name="connsiteY8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39867 w 1659116"/>
                <a:gd name="connsiteY4" fmla="*/ 266744 h 1256084"/>
                <a:gd name="connsiteX5" fmla="*/ 128767 w 1659116"/>
                <a:gd name="connsiteY5" fmla="*/ 254044 h 1256084"/>
                <a:gd name="connsiteX6" fmla="*/ 1767 w 1659116"/>
                <a:gd name="connsiteY6" fmla="*/ 152445 h 1256084"/>
                <a:gd name="connsiteX7" fmla="*/ 109716 w 1659116"/>
                <a:gd name="connsiteY7" fmla="*/ 139744 h 1256084"/>
                <a:gd name="connsiteX8" fmla="*/ 27166 w 1659116"/>
                <a:gd name="connsiteY8" fmla="*/ 44 h 1256084"/>
                <a:gd name="connsiteX9" fmla="*/ 141466 w 1659116"/>
                <a:gd name="connsiteY9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198616 w 1659116"/>
                <a:gd name="connsiteY4" fmla="*/ 406444 h 1256084"/>
                <a:gd name="connsiteX5" fmla="*/ 39867 w 1659116"/>
                <a:gd name="connsiteY5" fmla="*/ 266744 h 1256084"/>
                <a:gd name="connsiteX6" fmla="*/ 128767 w 1659116"/>
                <a:gd name="connsiteY6" fmla="*/ 254044 h 1256084"/>
                <a:gd name="connsiteX7" fmla="*/ 1767 w 1659116"/>
                <a:gd name="connsiteY7" fmla="*/ 152445 h 1256084"/>
                <a:gd name="connsiteX8" fmla="*/ 109716 w 1659116"/>
                <a:gd name="connsiteY8" fmla="*/ 139744 h 1256084"/>
                <a:gd name="connsiteX9" fmla="*/ 27166 w 1659116"/>
                <a:gd name="connsiteY9" fmla="*/ 44 h 1256084"/>
                <a:gd name="connsiteX10" fmla="*/ 141466 w 1659116"/>
                <a:gd name="connsiteY10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97016 w 1659116"/>
                <a:gd name="connsiteY4" fmla="*/ 431844 h 1256084"/>
                <a:gd name="connsiteX5" fmla="*/ 198616 w 1659116"/>
                <a:gd name="connsiteY5" fmla="*/ 406444 h 1256084"/>
                <a:gd name="connsiteX6" fmla="*/ 39867 w 1659116"/>
                <a:gd name="connsiteY6" fmla="*/ 266744 h 1256084"/>
                <a:gd name="connsiteX7" fmla="*/ 128767 w 1659116"/>
                <a:gd name="connsiteY7" fmla="*/ 254044 h 1256084"/>
                <a:gd name="connsiteX8" fmla="*/ 1767 w 1659116"/>
                <a:gd name="connsiteY8" fmla="*/ 152445 h 1256084"/>
                <a:gd name="connsiteX9" fmla="*/ 109716 w 1659116"/>
                <a:gd name="connsiteY9" fmla="*/ 139744 h 1256084"/>
                <a:gd name="connsiteX10" fmla="*/ 27166 w 1659116"/>
                <a:gd name="connsiteY10" fmla="*/ 44 h 1256084"/>
                <a:gd name="connsiteX11" fmla="*/ 141466 w 1659116"/>
                <a:gd name="connsiteY11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255766 w 1659116"/>
                <a:gd name="connsiteY4" fmla="*/ 533444 h 1256084"/>
                <a:gd name="connsiteX5" fmla="*/ 97016 w 1659116"/>
                <a:gd name="connsiteY5" fmla="*/ 431844 h 1256084"/>
                <a:gd name="connsiteX6" fmla="*/ 198616 w 1659116"/>
                <a:gd name="connsiteY6" fmla="*/ 406444 h 1256084"/>
                <a:gd name="connsiteX7" fmla="*/ 39867 w 1659116"/>
                <a:gd name="connsiteY7" fmla="*/ 266744 h 1256084"/>
                <a:gd name="connsiteX8" fmla="*/ 128767 w 1659116"/>
                <a:gd name="connsiteY8" fmla="*/ 254044 h 1256084"/>
                <a:gd name="connsiteX9" fmla="*/ 1767 w 1659116"/>
                <a:gd name="connsiteY9" fmla="*/ 152445 h 1256084"/>
                <a:gd name="connsiteX10" fmla="*/ 109716 w 1659116"/>
                <a:gd name="connsiteY10" fmla="*/ 139744 h 1256084"/>
                <a:gd name="connsiteX11" fmla="*/ 27166 w 1659116"/>
                <a:gd name="connsiteY11" fmla="*/ 44 h 1256084"/>
                <a:gd name="connsiteX12" fmla="*/ 141466 w 1659116"/>
                <a:gd name="connsiteY12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90666 w 1659116"/>
                <a:gd name="connsiteY4" fmla="*/ 565194 h 1256084"/>
                <a:gd name="connsiteX5" fmla="*/ 255766 w 1659116"/>
                <a:gd name="connsiteY5" fmla="*/ 533444 h 1256084"/>
                <a:gd name="connsiteX6" fmla="*/ 97016 w 1659116"/>
                <a:gd name="connsiteY6" fmla="*/ 431844 h 1256084"/>
                <a:gd name="connsiteX7" fmla="*/ 198616 w 1659116"/>
                <a:gd name="connsiteY7" fmla="*/ 406444 h 1256084"/>
                <a:gd name="connsiteX8" fmla="*/ 39867 w 1659116"/>
                <a:gd name="connsiteY8" fmla="*/ 266744 h 1256084"/>
                <a:gd name="connsiteX9" fmla="*/ 128767 w 1659116"/>
                <a:gd name="connsiteY9" fmla="*/ 254044 h 1256084"/>
                <a:gd name="connsiteX10" fmla="*/ 1767 w 1659116"/>
                <a:gd name="connsiteY10" fmla="*/ 152445 h 1256084"/>
                <a:gd name="connsiteX11" fmla="*/ 109716 w 1659116"/>
                <a:gd name="connsiteY11" fmla="*/ 139744 h 1256084"/>
                <a:gd name="connsiteX12" fmla="*/ 27166 w 1659116"/>
                <a:gd name="connsiteY12" fmla="*/ 44 h 1256084"/>
                <a:gd name="connsiteX13" fmla="*/ 141466 w 1659116"/>
                <a:gd name="connsiteY13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338316 w 1659116"/>
                <a:gd name="connsiteY4" fmla="*/ 95889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630416 w 1659116"/>
                <a:gd name="connsiteY3" fmla="*/ 709984 h 1256084"/>
                <a:gd name="connsiteX4" fmla="*/ 338316 w 1659116"/>
                <a:gd name="connsiteY4" fmla="*/ 95889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630416 w 1659116"/>
                <a:gd name="connsiteY3" fmla="*/ 709984 h 1256084"/>
                <a:gd name="connsiteX4" fmla="*/ 706616 w 1659116"/>
                <a:gd name="connsiteY4" fmla="*/ 91444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630416 w 1659116"/>
                <a:gd name="connsiteY3" fmla="*/ 709984 h 1256084"/>
                <a:gd name="connsiteX4" fmla="*/ 706616 w 1659116"/>
                <a:gd name="connsiteY4" fmla="*/ 91444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630416 w 1659116"/>
                <a:gd name="connsiteY3" fmla="*/ 709984 h 1256084"/>
                <a:gd name="connsiteX4" fmla="*/ 706616 w 1659116"/>
                <a:gd name="connsiteY4" fmla="*/ 91444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928866 w 1659116"/>
                <a:gd name="connsiteY3" fmla="*/ 1174794 h 1256084"/>
                <a:gd name="connsiteX4" fmla="*/ 630416 w 1659116"/>
                <a:gd name="connsiteY4" fmla="*/ 709984 h 1256084"/>
                <a:gd name="connsiteX5" fmla="*/ 706616 w 1659116"/>
                <a:gd name="connsiteY5" fmla="*/ 914444 h 1256084"/>
                <a:gd name="connsiteX6" fmla="*/ 90666 w 1659116"/>
                <a:gd name="connsiteY6" fmla="*/ 565194 h 1256084"/>
                <a:gd name="connsiteX7" fmla="*/ 255766 w 1659116"/>
                <a:gd name="connsiteY7" fmla="*/ 533444 h 1256084"/>
                <a:gd name="connsiteX8" fmla="*/ 97016 w 1659116"/>
                <a:gd name="connsiteY8" fmla="*/ 431844 h 1256084"/>
                <a:gd name="connsiteX9" fmla="*/ 198616 w 1659116"/>
                <a:gd name="connsiteY9" fmla="*/ 406444 h 1256084"/>
                <a:gd name="connsiteX10" fmla="*/ 39867 w 1659116"/>
                <a:gd name="connsiteY10" fmla="*/ 266744 h 1256084"/>
                <a:gd name="connsiteX11" fmla="*/ 128767 w 1659116"/>
                <a:gd name="connsiteY11" fmla="*/ 254044 h 1256084"/>
                <a:gd name="connsiteX12" fmla="*/ 1767 w 1659116"/>
                <a:gd name="connsiteY12" fmla="*/ 152445 h 1256084"/>
                <a:gd name="connsiteX13" fmla="*/ 109716 w 1659116"/>
                <a:gd name="connsiteY13" fmla="*/ 139744 h 1256084"/>
                <a:gd name="connsiteX14" fmla="*/ 27166 w 1659116"/>
                <a:gd name="connsiteY14" fmla="*/ 44 h 1256084"/>
                <a:gd name="connsiteX15" fmla="*/ 141466 w 1659116"/>
                <a:gd name="connsiteY15" fmla="*/ 110392 h 1256084"/>
                <a:gd name="connsiteX0" fmla="*/ 141466 w 1659116"/>
                <a:gd name="connsiteY0" fmla="*/ 110392 h 1261468"/>
                <a:gd name="connsiteX1" fmla="*/ 1659116 w 1659116"/>
                <a:gd name="connsiteY1" fmla="*/ 878742 h 1261468"/>
                <a:gd name="connsiteX2" fmla="*/ 1335266 w 1659116"/>
                <a:gd name="connsiteY2" fmla="*/ 1256084 h 1261468"/>
                <a:gd name="connsiteX3" fmla="*/ 871716 w 1659116"/>
                <a:gd name="connsiteY3" fmla="*/ 889044 h 1261468"/>
                <a:gd name="connsiteX4" fmla="*/ 928866 w 1659116"/>
                <a:gd name="connsiteY4" fmla="*/ 1174794 h 1261468"/>
                <a:gd name="connsiteX5" fmla="*/ 630416 w 1659116"/>
                <a:gd name="connsiteY5" fmla="*/ 709984 h 1261468"/>
                <a:gd name="connsiteX6" fmla="*/ 706616 w 1659116"/>
                <a:gd name="connsiteY6" fmla="*/ 914444 h 1261468"/>
                <a:gd name="connsiteX7" fmla="*/ 90666 w 1659116"/>
                <a:gd name="connsiteY7" fmla="*/ 565194 h 1261468"/>
                <a:gd name="connsiteX8" fmla="*/ 255766 w 1659116"/>
                <a:gd name="connsiteY8" fmla="*/ 533444 h 1261468"/>
                <a:gd name="connsiteX9" fmla="*/ 97016 w 1659116"/>
                <a:gd name="connsiteY9" fmla="*/ 431844 h 1261468"/>
                <a:gd name="connsiteX10" fmla="*/ 198616 w 1659116"/>
                <a:gd name="connsiteY10" fmla="*/ 406444 h 1261468"/>
                <a:gd name="connsiteX11" fmla="*/ 39867 w 1659116"/>
                <a:gd name="connsiteY11" fmla="*/ 266744 h 1261468"/>
                <a:gd name="connsiteX12" fmla="*/ 128767 w 1659116"/>
                <a:gd name="connsiteY12" fmla="*/ 254044 h 1261468"/>
                <a:gd name="connsiteX13" fmla="*/ 1767 w 1659116"/>
                <a:gd name="connsiteY13" fmla="*/ 152445 h 1261468"/>
                <a:gd name="connsiteX14" fmla="*/ 109716 w 1659116"/>
                <a:gd name="connsiteY14" fmla="*/ 139744 h 1261468"/>
                <a:gd name="connsiteX15" fmla="*/ 27166 w 1659116"/>
                <a:gd name="connsiteY15" fmla="*/ 44 h 1261468"/>
                <a:gd name="connsiteX16" fmla="*/ 141466 w 1659116"/>
                <a:gd name="connsiteY16" fmla="*/ 110392 h 1261468"/>
                <a:gd name="connsiteX0" fmla="*/ 141466 w 1659116"/>
                <a:gd name="connsiteY0" fmla="*/ 110392 h 1375492"/>
                <a:gd name="connsiteX1" fmla="*/ 1659116 w 1659116"/>
                <a:gd name="connsiteY1" fmla="*/ 878742 h 1375492"/>
                <a:gd name="connsiteX2" fmla="*/ 1335266 w 1659116"/>
                <a:gd name="connsiteY2" fmla="*/ 1256084 h 1375492"/>
                <a:gd name="connsiteX3" fmla="*/ 1100316 w 1659116"/>
                <a:gd name="connsiteY3" fmla="*/ 1358944 h 1375492"/>
                <a:gd name="connsiteX4" fmla="*/ 871716 w 1659116"/>
                <a:gd name="connsiteY4" fmla="*/ 889044 h 1375492"/>
                <a:gd name="connsiteX5" fmla="*/ 928866 w 1659116"/>
                <a:gd name="connsiteY5" fmla="*/ 1174794 h 1375492"/>
                <a:gd name="connsiteX6" fmla="*/ 630416 w 1659116"/>
                <a:gd name="connsiteY6" fmla="*/ 709984 h 1375492"/>
                <a:gd name="connsiteX7" fmla="*/ 706616 w 1659116"/>
                <a:gd name="connsiteY7" fmla="*/ 914444 h 1375492"/>
                <a:gd name="connsiteX8" fmla="*/ 90666 w 1659116"/>
                <a:gd name="connsiteY8" fmla="*/ 565194 h 1375492"/>
                <a:gd name="connsiteX9" fmla="*/ 255766 w 1659116"/>
                <a:gd name="connsiteY9" fmla="*/ 533444 h 1375492"/>
                <a:gd name="connsiteX10" fmla="*/ 97016 w 1659116"/>
                <a:gd name="connsiteY10" fmla="*/ 431844 h 1375492"/>
                <a:gd name="connsiteX11" fmla="*/ 198616 w 1659116"/>
                <a:gd name="connsiteY11" fmla="*/ 406444 h 1375492"/>
                <a:gd name="connsiteX12" fmla="*/ 39867 w 1659116"/>
                <a:gd name="connsiteY12" fmla="*/ 266744 h 1375492"/>
                <a:gd name="connsiteX13" fmla="*/ 128767 w 1659116"/>
                <a:gd name="connsiteY13" fmla="*/ 254044 h 1375492"/>
                <a:gd name="connsiteX14" fmla="*/ 1767 w 1659116"/>
                <a:gd name="connsiteY14" fmla="*/ 152445 h 1375492"/>
                <a:gd name="connsiteX15" fmla="*/ 109716 w 1659116"/>
                <a:gd name="connsiteY15" fmla="*/ 139744 h 1375492"/>
                <a:gd name="connsiteX16" fmla="*/ 27166 w 1659116"/>
                <a:gd name="connsiteY16" fmla="*/ 44 h 1375492"/>
                <a:gd name="connsiteX17" fmla="*/ 141466 w 1659116"/>
                <a:gd name="connsiteY17" fmla="*/ 110392 h 1375492"/>
                <a:gd name="connsiteX0" fmla="*/ 141466 w 1659116"/>
                <a:gd name="connsiteY0" fmla="*/ 110392 h 1716422"/>
                <a:gd name="connsiteX1" fmla="*/ 1659116 w 1659116"/>
                <a:gd name="connsiteY1" fmla="*/ 878742 h 1716422"/>
                <a:gd name="connsiteX2" fmla="*/ 1373366 w 1659116"/>
                <a:gd name="connsiteY2" fmla="*/ 1713284 h 1716422"/>
                <a:gd name="connsiteX3" fmla="*/ 1100316 w 1659116"/>
                <a:gd name="connsiteY3" fmla="*/ 1358944 h 1716422"/>
                <a:gd name="connsiteX4" fmla="*/ 871716 w 1659116"/>
                <a:gd name="connsiteY4" fmla="*/ 889044 h 1716422"/>
                <a:gd name="connsiteX5" fmla="*/ 928866 w 1659116"/>
                <a:gd name="connsiteY5" fmla="*/ 1174794 h 1716422"/>
                <a:gd name="connsiteX6" fmla="*/ 630416 w 1659116"/>
                <a:gd name="connsiteY6" fmla="*/ 709984 h 1716422"/>
                <a:gd name="connsiteX7" fmla="*/ 706616 w 1659116"/>
                <a:gd name="connsiteY7" fmla="*/ 914444 h 1716422"/>
                <a:gd name="connsiteX8" fmla="*/ 90666 w 1659116"/>
                <a:gd name="connsiteY8" fmla="*/ 565194 h 1716422"/>
                <a:gd name="connsiteX9" fmla="*/ 255766 w 1659116"/>
                <a:gd name="connsiteY9" fmla="*/ 533444 h 1716422"/>
                <a:gd name="connsiteX10" fmla="*/ 97016 w 1659116"/>
                <a:gd name="connsiteY10" fmla="*/ 431844 h 1716422"/>
                <a:gd name="connsiteX11" fmla="*/ 198616 w 1659116"/>
                <a:gd name="connsiteY11" fmla="*/ 406444 h 1716422"/>
                <a:gd name="connsiteX12" fmla="*/ 39867 w 1659116"/>
                <a:gd name="connsiteY12" fmla="*/ 266744 h 1716422"/>
                <a:gd name="connsiteX13" fmla="*/ 128767 w 1659116"/>
                <a:gd name="connsiteY13" fmla="*/ 254044 h 1716422"/>
                <a:gd name="connsiteX14" fmla="*/ 1767 w 1659116"/>
                <a:gd name="connsiteY14" fmla="*/ 152445 h 1716422"/>
                <a:gd name="connsiteX15" fmla="*/ 109716 w 1659116"/>
                <a:gd name="connsiteY15" fmla="*/ 139744 h 1716422"/>
                <a:gd name="connsiteX16" fmla="*/ 27166 w 1659116"/>
                <a:gd name="connsiteY16" fmla="*/ 44 h 1716422"/>
                <a:gd name="connsiteX17" fmla="*/ 141466 w 1659116"/>
                <a:gd name="connsiteY17" fmla="*/ 110392 h 1716422"/>
                <a:gd name="connsiteX0" fmla="*/ 141466 w 1659116"/>
                <a:gd name="connsiteY0" fmla="*/ 110392 h 1724145"/>
                <a:gd name="connsiteX1" fmla="*/ 1659116 w 1659116"/>
                <a:gd name="connsiteY1" fmla="*/ 878742 h 1724145"/>
                <a:gd name="connsiteX2" fmla="*/ 1373366 w 1659116"/>
                <a:gd name="connsiteY2" fmla="*/ 1713284 h 1724145"/>
                <a:gd name="connsiteX3" fmla="*/ 1125716 w 1659116"/>
                <a:gd name="connsiteY3" fmla="*/ 1117644 h 1724145"/>
                <a:gd name="connsiteX4" fmla="*/ 1100316 w 1659116"/>
                <a:gd name="connsiteY4" fmla="*/ 1358944 h 1724145"/>
                <a:gd name="connsiteX5" fmla="*/ 871716 w 1659116"/>
                <a:gd name="connsiteY5" fmla="*/ 889044 h 1724145"/>
                <a:gd name="connsiteX6" fmla="*/ 928866 w 1659116"/>
                <a:gd name="connsiteY6" fmla="*/ 1174794 h 1724145"/>
                <a:gd name="connsiteX7" fmla="*/ 630416 w 1659116"/>
                <a:gd name="connsiteY7" fmla="*/ 709984 h 1724145"/>
                <a:gd name="connsiteX8" fmla="*/ 706616 w 1659116"/>
                <a:gd name="connsiteY8" fmla="*/ 914444 h 1724145"/>
                <a:gd name="connsiteX9" fmla="*/ 90666 w 1659116"/>
                <a:gd name="connsiteY9" fmla="*/ 565194 h 1724145"/>
                <a:gd name="connsiteX10" fmla="*/ 255766 w 1659116"/>
                <a:gd name="connsiteY10" fmla="*/ 533444 h 1724145"/>
                <a:gd name="connsiteX11" fmla="*/ 97016 w 1659116"/>
                <a:gd name="connsiteY11" fmla="*/ 431844 h 1724145"/>
                <a:gd name="connsiteX12" fmla="*/ 198616 w 1659116"/>
                <a:gd name="connsiteY12" fmla="*/ 406444 h 1724145"/>
                <a:gd name="connsiteX13" fmla="*/ 39867 w 1659116"/>
                <a:gd name="connsiteY13" fmla="*/ 266744 h 1724145"/>
                <a:gd name="connsiteX14" fmla="*/ 128767 w 1659116"/>
                <a:gd name="connsiteY14" fmla="*/ 254044 h 1724145"/>
                <a:gd name="connsiteX15" fmla="*/ 1767 w 1659116"/>
                <a:gd name="connsiteY15" fmla="*/ 152445 h 1724145"/>
                <a:gd name="connsiteX16" fmla="*/ 109716 w 1659116"/>
                <a:gd name="connsiteY16" fmla="*/ 139744 h 1724145"/>
                <a:gd name="connsiteX17" fmla="*/ 27166 w 1659116"/>
                <a:gd name="connsiteY17" fmla="*/ 44 h 1724145"/>
                <a:gd name="connsiteX18" fmla="*/ 141466 w 1659116"/>
                <a:gd name="connsiteY18" fmla="*/ 110392 h 1724145"/>
                <a:gd name="connsiteX0" fmla="*/ 141466 w 1659116"/>
                <a:gd name="connsiteY0" fmla="*/ 110392 h 1724145"/>
                <a:gd name="connsiteX1" fmla="*/ 1659116 w 1659116"/>
                <a:gd name="connsiteY1" fmla="*/ 878742 h 1724145"/>
                <a:gd name="connsiteX2" fmla="*/ 1367016 w 1659116"/>
                <a:gd name="connsiteY2" fmla="*/ 1162094 h 1724145"/>
                <a:gd name="connsiteX3" fmla="*/ 1373366 w 1659116"/>
                <a:gd name="connsiteY3" fmla="*/ 1713284 h 1724145"/>
                <a:gd name="connsiteX4" fmla="*/ 1125716 w 1659116"/>
                <a:gd name="connsiteY4" fmla="*/ 1117644 h 1724145"/>
                <a:gd name="connsiteX5" fmla="*/ 1100316 w 1659116"/>
                <a:gd name="connsiteY5" fmla="*/ 1358944 h 1724145"/>
                <a:gd name="connsiteX6" fmla="*/ 871716 w 1659116"/>
                <a:gd name="connsiteY6" fmla="*/ 889044 h 1724145"/>
                <a:gd name="connsiteX7" fmla="*/ 928866 w 1659116"/>
                <a:gd name="connsiteY7" fmla="*/ 1174794 h 1724145"/>
                <a:gd name="connsiteX8" fmla="*/ 630416 w 1659116"/>
                <a:gd name="connsiteY8" fmla="*/ 709984 h 1724145"/>
                <a:gd name="connsiteX9" fmla="*/ 706616 w 1659116"/>
                <a:gd name="connsiteY9" fmla="*/ 914444 h 1724145"/>
                <a:gd name="connsiteX10" fmla="*/ 90666 w 1659116"/>
                <a:gd name="connsiteY10" fmla="*/ 565194 h 1724145"/>
                <a:gd name="connsiteX11" fmla="*/ 255766 w 1659116"/>
                <a:gd name="connsiteY11" fmla="*/ 533444 h 1724145"/>
                <a:gd name="connsiteX12" fmla="*/ 97016 w 1659116"/>
                <a:gd name="connsiteY12" fmla="*/ 431844 h 1724145"/>
                <a:gd name="connsiteX13" fmla="*/ 198616 w 1659116"/>
                <a:gd name="connsiteY13" fmla="*/ 406444 h 1724145"/>
                <a:gd name="connsiteX14" fmla="*/ 39867 w 1659116"/>
                <a:gd name="connsiteY14" fmla="*/ 266744 h 1724145"/>
                <a:gd name="connsiteX15" fmla="*/ 128767 w 1659116"/>
                <a:gd name="connsiteY15" fmla="*/ 254044 h 1724145"/>
                <a:gd name="connsiteX16" fmla="*/ 1767 w 1659116"/>
                <a:gd name="connsiteY16" fmla="*/ 152445 h 1724145"/>
                <a:gd name="connsiteX17" fmla="*/ 109716 w 1659116"/>
                <a:gd name="connsiteY17" fmla="*/ 139744 h 1724145"/>
                <a:gd name="connsiteX18" fmla="*/ 27166 w 1659116"/>
                <a:gd name="connsiteY18" fmla="*/ 44 h 1724145"/>
                <a:gd name="connsiteX19" fmla="*/ 141466 w 1659116"/>
                <a:gd name="connsiteY19" fmla="*/ 110392 h 1724145"/>
                <a:gd name="connsiteX0" fmla="*/ 141466 w 1729951"/>
                <a:gd name="connsiteY0" fmla="*/ 110392 h 1724145"/>
                <a:gd name="connsiteX1" fmla="*/ 1659116 w 1729951"/>
                <a:gd name="connsiteY1" fmla="*/ 878742 h 1724145"/>
                <a:gd name="connsiteX2" fmla="*/ 1474966 w 1729951"/>
                <a:gd name="connsiteY2" fmla="*/ 1416094 h 1724145"/>
                <a:gd name="connsiteX3" fmla="*/ 1367016 w 1729951"/>
                <a:gd name="connsiteY3" fmla="*/ 1162094 h 1724145"/>
                <a:gd name="connsiteX4" fmla="*/ 1373366 w 1729951"/>
                <a:gd name="connsiteY4" fmla="*/ 1713284 h 1724145"/>
                <a:gd name="connsiteX5" fmla="*/ 1125716 w 1729951"/>
                <a:gd name="connsiteY5" fmla="*/ 1117644 h 1724145"/>
                <a:gd name="connsiteX6" fmla="*/ 1100316 w 1729951"/>
                <a:gd name="connsiteY6" fmla="*/ 1358944 h 1724145"/>
                <a:gd name="connsiteX7" fmla="*/ 871716 w 1729951"/>
                <a:gd name="connsiteY7" fmla="*/ 889044 h 1724145"/>
                <a:gd name="connsiteX8" fmla="*/ 928866 w 1729951"/>
                <a:gd name="connsiteY8" fmla="*/ 1174794 h 1724145"/>
                <a:gd name="connsiteX9" fmla="*/ 630416 w 1729951"/>
                <a:gd name="connsiteY9" fmla="*/ 709984 h 1724145"/>
                <a:gd name="connsiteX10" fmla="*/ 706616 w 1729951"/>
                <a:gd name="connsiteY10" fmla="*/ 914444 h 1724145"/>
                <a:gd name="connsiteX11" fmla="*/ 90666 w 1729951"/>
                <a:gd name="connsiteY11" fmla="*/ 565194 h 1724145"/>
                <a:gd name="connsiteX12" fmla="*/ 255766 w 1729951"/>
                <a:gd name="connsiteY12" fmla="*/ 533444 h 1724145"/>
                <a:gd name="connsiteX13" fmla="*/ 97016 w 1729951"/>
                <a:gd name="connsiteY13" fmla="*/ 431844 h 1724145"/>
                <a:gd name="connsiteX14" fmla="*/ 198616 w 1729951"/>
                <a:gd name="connsiteY14" fmla="*/ 406444 h 1724145"/>
                <a:gd name="connsiteX15" fmla="*/ 39867 w 1729951"/>
                <a:gd name="connsiteY15" fmla="*/ 266744 h 1724145"/>
                <a:gd name="connsiteX16" fmla="*/ 128767 w 1729951"/>
                <a:gd name="connsiteY16" fmla="*/ 254044 h 1724145"/>
                <a:gd name="connsiteX17" fmla="*/ 1767 w 1729951"/>
                <a:gd name="connsiteY17" fmla="*/ 152445 h 1724145"/>
                <a:gd name="connsiteX18" fmla="*/ 109716 w 1729951"/>
                <a:gd name="connsiteY18" fmla="*/ 139744 h 1724145"/>
                <a:gd name="connsiteX19" fmla="*/ 27166 w 1729951"/>
                <a:gd name="connsiteY19" fmla="*/ 44 h 1724145"/>
                <a:gd name="connsiteX20" fmla="*/ 141466 w 1729951"/>
                <a:gd name="connsiteY20" fmla="*/ 110392 h 1724145"/>
                <a:gd name="connsiteX0" fmla="*/ 141466 w 1732312"/>
                <a:gd name="connsiteY0" fmla="*/ 110392 h 1724145"/>
                <a:gd name="connsiteX1" fmla="*/ 1659116 w 1732312"/>
                <a:gd name="connsiteY1" fmla="*/ 878742 h 1724145"/>
                <a:gd name="connsiteX2" fmla="*/ 1443216 w 1732312"/>
                <a:gd name="connsiteY2" fmla="*/ 1066844 h 1724145"/>
                <a:gd name="connsiteX3" fmla="*/ 1474966 w 1732312"/>
                <a:gd name="connsiteY3" fmla="*/ 1416094 h 1724145"/>
                <a:gd name="connsiteX4" fmla="*/ 1367016 w 1732312"/>
                <a:gd name="connsiteY4" fmla="*/ 1162094 h 1724145"/>
                <a:gd name="connsiteX5" fmla="*/ 1373366 w 1732312"/>
                <a:gd name="connsiteY5" fmla="*/ 1713284 h 1724145"/>
                <a:gd name="connsiteX6" fmla="*/ 1125716 w 1732312"/>
                <a:gd name="connsiteY6" fmla="*/ 1117644 h 1724145"/>
                <a:gd name="connsiteX7" fmla="*/ 1100316 w 1732312"/>
                <a:gd name="connsiteY7" fmla="*/ 1358944 h 1724145"/>
                <a:gd name="connsiteX8" fmla="*/ 871716 w 1732312"/>
                <a:gd name="connsiteY8" fmla="*/ 889044 h 1724145"/>
                <a:gd name="connsiteX9" fmla="*/ 928866 w 1732312"/>
                <a:gd name="connsiteY9" fmla="*/ 1174794 h 1724145"/>
                <a:gd name="connsiteX10" fmla="*/ 630416 w 1732312"/>
                <a:gd name="connsiteY10" fmla="*/ 709984 h 1724145"/>
                <a:gd name="connsiteX11" fmla="*/ 706616 w 1732312"/>
                <a:gd name="connsiteY11" fmla="*/ 914444 h 1724145"/>
                <a:gd name="connsiteX12" fmla="*/ 90666 w 1732312"/>
                <a:gd name="connsiteY12" fmla="*/ 565194 h 1724145"/>
                <a:gd name="connsiteX13" fmla="*/ 255766 w 1732312"/>
                <a:gd name="connsiteY13" fmla="*/ 533444 h 1724145"/>
                <a:gd name="connsiteX14" fmla="*/ 97016 w 1732312"/>
                <a:gd name="connsiteY14" fmla="*/ 431844 h 1724145"/>
                <a:gd name="connsiteX15" fmla="*/ 198616 w 1732312"/>
                <a:gd name="connsiteY15" fmla="*/ 406444 h 1724145"/>
                <a:gd name="connsiteX16" fmla="*/ 39867 w 1732312"/>
                <a:gd name="connsiteY16" fmla="*/ 266744 h 1724145"/>
                <a:gd name="connsiteX17" fmla="*/ 128767 w 1732312"/>
                <a:gd name="connsiteY17" fmla="*/ 254044 h 1724145"/>
                <a:gd name="connsiteX18" fmla="*/ 1767 w 1732312"/>
                <a:gd name="connsiteY18" fmla="*/ 152445 h 1724145"/>
                <a:gd name="connsiteX19" fmla="*/ 109716 w 1732312"/>
                <a:gd name="connsiteY19" fmla="*/ 139744 h 1724145"/>
                <a:gd name="connsiteX20" fmla="*/ 27166 w 1732312"/>
                <a:gd name="connsiteY20" fmla="*/ 44 h 1724145"/>
                <a:gd name="connsiteX21" fmla="*/ 141466 w 1732312"/>
                <a:gd name="connsiteY21" fmla="*/ 110392 h 1724145"/>
                <a:gd name="connsiteX0" fmla="*/ 141466 w 1763139"/>
                <a:gd name="connsiteY0" fmla="*/ 110392 h 1724145"/>
                <a:gd name="connsiteX1" fmla="*/ 1659116 w 1763139"/>
                <a:gd name="connsiteY1" fmla="*/ 878742 h 1724145"/>
                <a:gd name="connsiteX2" fmla="*/ 1621015 w 1763139"/>
                <a:gd name="connsiteY2" fmla="*/ 1333544 h 1724145"/>
                <a:gd name="connsiteX3" fmla="*/ 1443216 w 1763139"/>
                <a:gd name="connsiteY3" fmla="*/ 1066844 h 1724145"/>
                <a:gd name="connsiteX4" fmla="*/ 1474966 w 1763139"/>
                <a:gd name="connsiteY4" fmla="*/ 1416094 h 1724145"/>
                <a:gd name="connsiteX5" fmla="*/ 1367016 w 1763139"/>
                <a:gd name="connsiteY5" fmla="*/ 1162094 h 1724145"/>
                <a:gd name="connsiteX6" fmla="*/ 1373366 w 1763139"/>
                <a:gd name="connsiteY6" fmla="*/ 1713284 h 1724145"/>
                <a:gd name="connsiteX7" fmla="*/ 1125716 w 1763139"/>
                <a:gd name="connsiteY7" fmla="*/ 1117644 h 1724145"/>
                <a:gd name="connsiteX8" fmla="*/ 1100316 w 1763139"/>
                <a:gd name="connsiteY8" fmla="*/ 1358944 h 1724145"/>
                <a:gd name="connsiteX9" fmla="*/ 871716 w 1763139"/>
                <a:gd name="connsiteY9" fmla="*/ 889044 h 1724145"/>
                <a:gd name="connsiteX10" fmla="*/ 928866 w 1763139"/>
                <a:gd name="connsiteY10" fmla="*/ 1174794 h 1724145"/>
                <a:gd name="connsiteX11" fmla="*/ 630416 w 1763139"/>
                <a:gd name="connsiteY11" fmla="*/ 709984 h 1724145"/>
                <a:gd name="connsiteX12" fmla="*/ 706616 w 1763139"/>
                <a:gd name="connsiteY12" fmla="*/ 914444 h 1724145"/>
                <a:gd name="connsiteX13" fmla="*/ 90666 w 1763139"/>
                <a:gd name="connsiteY13" fmla="*/ 565194 h 1724145"/>
                <a:gd name="connsiteX14" fmla="*/ 255766 w 1763139"/>
                <a:gd name="connsiteY14" fmla="*/ 533444 h 1724145"/>
                <a:gd name="connsiteX15" fmla="*/ 97016 w 1763139"/>
                <a:gd name="connsiteY15" fmla="*/ 431844 h 1724145"/>
                <a:gd name="connsiteX16" fmla="*/ 198616 w 1763139"/>
                <a:gd name="connsiteY16" fmla="*/ 406444 h 1724145"/>
                <a:gd name="connsiteX17" fmla="*/ 39867 w 1763139"/>
                <a:gd name="connsiteY17" fmla="*/ 266744 h 1724145"/>
                <a:gd name="connsiteX18" fmla="*/ 128767 w 1763139"/>
                <a:gd name="connsiteY18" fmla="*/ 254044 h 1724145"/>
                <a:gd name="connsiteX19" fmla="*/ 1767 w 1763139"/>
                <a:gd name="connsiteY19" fmla="*/ 152445 h 1724145"/>
                <a:gd name="connsiteX20" fmla="*/ 109716 w 1763139"/>
                <a:gd name="connsiteY20" fmla="*/ 139744 h 1724145"/>
                <a:gd name="connsiteX21" fmla="*/ 27166 w 1763139"/>
                <a:gd name="connsiteY21" fmla="*/ 44 h 1724145"/>
                <a:gd name="connsiteX22" fmla="*/ 141466 w 1763139"/>
                <a:gd name="connsiteY22" fmla="*/ 110392 h 1724145"/>
                <a:gd name="connsiteX0" fmla="*/ 141466 w 1751053"/>
                <a:gd name="connsiteY0" fmla="*/ 110392 h 1724145"/>
                <a:gd name="connsiteX1" fmla="*/ 1659116 w 1751053"/>
                <a:gd name="connsiteY1" fmla="*/ 878742 h 1724145"/>
                <a:gd name="connsiteX2" fmla="*/ 1538465 w 1751053"/>
                <a:gd name="connsiteY2" fmla="*/ 977944 h 1724145"/>
                <a:gd name="connsiteX3" fmla="*/ 1621015 w 1751053"/>
                <a:gd name="connsiteY3" fmla="*/ 1333544 h 1724145"/>
                <a:gd name="connsiteX4" fmla="*/ 1443216 w 1751053"/>
                <a:gd name="connsiteY4" fmla="*/ 1066844 h 1724145"/>
                <a:gd name="connsiteX5" fmla="*/ 1474966 w 1751053"/>
                <a:gd name="connsiteY5" fmla="*/ 1416094 h 1724145"/>
                <a:gd name="connsiteX6" fmla="*/ 1367016 w 1751053"/>
                <a:gd name="connsiteY6" fmla="*/ 1162094 h 1724145"/>
                <a:gd name="connsiteX7" fmla="*/ 1373366 w 1751053"/>
                <a:gd name="connsiteY7" fmla="*/ 1713284 h 1724145"/>
                <a:gd name="connsiteX8" fmla="*/ 1125716 w 1751053"/>
                <a:gd name="connsiteY8" fmla="*/ 1117644 h 1724145"/>
                <a:gd name="connsiteX9" fmla="*/ 1100316 w 1751053"/>
                <a:gd name="connsiteY9" fmla="*/ 1358944 h 1724145"/>
                <a:gd name="connsiteX10" fmla="*/ 871716 w 1751053"/>
                <a:gd name="connsiteY10" fmla="*/ 889044 h 1724145"/>
                <a:gd name="connsiteX11" fmla="*/ 928866 w 1751053"/>
                <a:gd name="connsiteY11" fmla="*/ 1174794 h 1724145"/>
                <a:gd name="connsiteX12" fmla="*/ 630416 w 1751053"/>
                <a:gd name="connsiteY12" fmla="*/ 709984 h 1724145"/>
                <a:gd name="connsiteX13" fmla="*/ 706616 w 1751053"/>
                <a:gd name="connsiteY13" fmla="*/ 914444 h 1724145"/>
                <a:gd name="connsiteX14" fmla="*/ 90666 w 1751053"/>
                <a:gd name="connsiteY14" fmla="*/ 565194 h 1724145"/>
                <a:gd name="connsiteX15" fmla="*/ 255766 w 1751053"/>
                <a:gd name="connsiteY15" fmla="*/ 533444 h 1724145"/>
                <a:gd name="connsiteX16" fmla="*/ 97016 w 1751053"/>
                <a:gd name="connsiteY16" fmla="*/ 431844 h 1724145"/>
                <a:gd name="connsiteX17" fmla="*/ 198616 w 1751053"/>
                <a:gd name="connsiteY17" fmla="*/ 406444 h 1724145"/>
                <a:gd name="connsiteX18" fmla="*/ 39867 w 1751053"/>
                <a:gd name="connsiteY18" fmla="*/ 266744 h 1724145"/>
                <a:gd name="connsiteX19" fmla="*/ 128767 w 1751053"/>
                <a:gd name="connsiteY19" fmla="*/ 254044 h 1724145"/>
                <a:gd name="connsiteX20" fmla="*/ 1767 w 1751053"/>
                <a:gd name="connsiteY20" fmla="*/ 152445 h 1724145"/>
                <a:gd name="connsiteX21" fmla="*/ 109716 w 1751053"/>
                <a:gd name="connsiteY21" fmla="*/ 139744 h 1724145"/>
                <a:gd name="connsiteX22" fmla="*/ 27166 w 1751053"/>
                <a:gd name="connsiteY22" fmla="*/ 44 h 1724145"/>
                <a:gd name="connsiteX23" fmla="*/ 141466 w 1751053"/>
                <a:gd name="connsiteY23" fmla="*/ 110392 h 1724145"/>
                <a:gd name="connsiteX0" fmla="*/ 141466 w 1785479"/>
                <a:gd name="connsiteY0" fmla="*/ 110392 h 1724145"/>
                <a:gd name="connsiteX1" fmla="*/ 1659116 w 1785479"/>
                <a:gd name="connsiteY1" fmla="*/ 878742 h 1724145"/>
                <a:gd name="connsiteX2" fmla="*/ 1684515 w 1785479"/>
                <a:gd name="connsiteY2" fmla="*/ 1155744 h 1724145"/>
                <a:gd name="connsiteX3" fmla="*/ 1538465 w 1785479"/>
                <a:gd name="connsiteY3" fmla="*/ 977944 h 1724145"/>
                <a:gd name="connsiteX4" fmla="*/ 1621015 w 1785479"/>
                <a:gd name="connsiteY4" fmla="*/ 1333544 h 1724145"/>
                <a:gd name="connsiteX5" fmla="*/ 1443216 w 1785479"/>
                <a:gd name="connsiteY5" fmla="*/ 1066844 h 1724145"/>
                <a:gd name="connsiteX6" fmla="*/ 1474966 w 1785479"/>
                <a:gd name="connsiteY6" fmla="*/ 1416094 h 1724145"/>
                <a:gd name="connsiteX7" fmla="*/ 1367016 w 1785479"/>
                <a:gd name="connsiteY7" fmla="*/ 1162094 h 1724145"/>
                <a:gd name="connsiteX8" fmla="*/ 1373366 w 1785479"/>
                <a:gd name="connsiteY8" fmla="*/ 1713284 h 1724145"/>
                <a:gd name="connsiteX9" fmla="*/ 1125716 w 1785479"/>
                <a:gd name="connsiteY9" fmla="*/ 1117644 h 1724145"/>
                <a:gd name="connsiteX10" fmla="*/ 1100316 w 1785479"/>
                <a:gd name="connsiteY10" fmla="*/ 1358944 h 1724145"/>
                <a:gd name="connsiteX11" fmla="*/ 871716 w 1785479"/>
                <a:gd name="connsiteY11" fmla="*/ 889044 h 1724145"/>
                <a:gd name="connsiteX12" fmla="*/ 928866 w 1785479"/>
                <a:gd name="connsiteY12" fmla="*/ 1174794 h 1724145"/>
                <a:gd name="connsiteX13" fmla="*/ 630416 w 1785479"/>
                <a:gd name="connsiteY13" fmla="*/ 709984 h 1724145"/>
                <a:gd name="connsiteX14" fmla="*/ 706616 w 1785479"/>
                <a:gd name="connsiteY14" fmla="*/ 914444 h 1724145"/>
                <a:gd name="connsiteX15" fmla="*/ 90666 w 1785479"/>
                <a:gd name="connsiteY15" fmla="*/ 565194 h 1724145"/>
                <a:gd name="connsiteX16" fmla="*/ 255766 w 1785479"/>
                <a:gd name="connsiteY16" fmla="*/ 533444 h 1724145"/>
                <a:gd name="connsiteX17" fmla="*/ 97016 w 1785479"/>
                <a:gd name="connsiteY17" fmla="*/ 431844 h 1724145"/>
                <a:gd name="connsiteX18" fmla="*/ 198616 w 1785479"/>
                <a:gd name="connsiteY18" fmla="*/ 406444 h 1724145"/>
                <a:gd name="connsiteX19" fmla="*/ 39867 w 1785479"/>
                <a:gd name="connsiteY19" fmla="*/ 266744 h 1724145"/>
                <a:gd name="connsiteX20" fmla="*/ 128767 w 1785479"/>
                <a:gd name="connsiteY20" fmla="*/ 254044 h 1724145"/>
                <a:gd name="connsiteX21" fmla="*/ 1767 w 1785479"/>
                <a:gd name="connsiteY21" fmla="*/ 152445 h 1724145"/>
                <a:gd name="connsiteX22" fmla="*/ 109716 w 1785479"/>
                <a:gd name="connsiteY22" fmla="*/ 139744 h 1724145"/>
                <a:gd name="connsiteX23" fmla="*/ 27166 w 1785479"/>
                <a:gd name="connsiteY23" fmla="*/ 44 h 1724145"/>
                <a:gd name="connsiteX24" fmla="*/ 141466 w 1785479"/>
                <a:gd name="connsiteY24" fmla="*/ 110392 h 1724145"/>
                <a:gd name="connsiteX0" fmla="*/ 141466 w 1688295"/>
                <a:gd name="connsiteY0" fmla="*/ 110392 h 1724145"/>
                <a:gd name="connsiteX1" fmla="*/ 1659116 w 1688295"/>
                <a:gd name="connsiteY1" fmla="*/ 878742 h 1724145"/>
                <a:gd name="connsiteX2" fmla="*/ 1684515 w 1688295"/>
                <a:gd name="connsiteY2" fmla="*/ 1155744 h 1724145"/>
                <a:gd name="connsiteX3" fmla="*/ 1538465 w 1688295"/>
                <a:gd name="connsiteY3" fmla="*/ 977944 h 1724145"/>
                <a:gd name="connsiteX4" fmla="*/ 1621015 w 1688295"/>
                <a:gd name="connsiteY4" fmla="*/ 1333544 h 1724145"/>
                <a:gd name="connsiteX5" fmla="*/ 1443216 w 1688295"/>
                <a:gd name="connsiteY5" fmla="*/ 1066844 h 1724145"/>
                <a:gd name="connsiteX6" fmla="*/ 1474966 w 1688295"/>
                <a:gd name="connsiteY6" fmla="*/ 1416094 h 1724145"/>
                <a:gd name="connsiteX7" fmla="*/ 1367016 w 1688295"/>
                <a:gd name="connsiteY7" fmla="*/ 1162094 h 1724145"/>
                <a:gd name="connsiteX8" fmla="*/ 1373366 w 1688295"/>
                <a:gd name="connsiteY8" fmla="*/ 1713284 h 1724145"/>
                <a:gd name="connsiteX9" fmla="*/ 1125716 w 1688295"/>
                <a:gd name="connsiteY9" fmla="*/ 1117644 h 1724145"/>
                <a:gd name="connsiteX10" fmla="*/ 1100316 w 1688295"/>
                <a:gd name="connsiteY10" fmla="*/ 1358944 h 1724145"/>
                <a:gd name="connsiteX11" fmla="*/ 871716 w 1688295"/>
                <a:gd name="connsiteY11" fmla="*/ 889044 h 1724145"/>
                <a:gd name="connsiteX12" fmla="*/ 928866 w 1688295"/>
                <a:gd name="connsiteY12" fmla="*/ 1174794 h 1724145"/>
                <a:gd name="connsiteX13" fmla="*/ 630416 w 1688295"/>
                <a:gd name="connsiteY13" fmla="*/ 709984 h 1724145"/>
                <a:gd name="connsiteX14" fmla="*/ 706616 w 1688295"/>
                <a:gd name="connsiteY14" fmla="*/ 914444 h 1724145"/>
                <a:gd name="connsiteX15" fmla="*/ 90666 w 1688295"/>
                <a:gd name="connsiteY15" fmla="*/ 565194 h 1724145"/>
                <a:gd name="connsiteX16" fmla="*/ 255766 w 1688295"/>
                <a:gd name="connsiteY16" fmla="*/ 533444 h 1724145"/>
                <a:gd name="connsiteX17" fmla="*/ 97016 w 1688295"/>
                <a:gd name="connsiteY17" fmla="*/ 431844 h 1724145"/>
                <a:gd name="connsiteX18" fmla="*/ 198616 w 1688295"/>
                <a:gd name="connsiteY18" fmla="*/ 406444 h 1724145"/>
                <a:gd name="connsiteX19" fmla="*/ 39867 w 1688295"/>
                <a:gd name="connsiteY19" fmla="*/ 266744 h 1724145"/>
                <a:gd name="connsiteX20" fmla="*/ 128767 w 1688295"/>
                <a:gd name="connsiteY20" fmla="*/ 254044 h 1724145"/>
                <a:gd name="connsiteX21" fmla="*/ 1767 w 1688295"/>
                <a:gd name="connsiteY21" fmla="*/ 152445 h 1724145"/>
                <a:gd name="connsiteX22" fmla="*/ 109716 w 1688295"/>
                <a:gd name="connsiteY22" fmla="*/ 139744 h 1724145"/>
                <a:gd name="connsiteX23" fmla="*/ 27166 w 1688295"/>
                <a:gd name="connsiteY23" fmla="*/ 44 h 1724145"/>
                <a:gd name="connsiteX24" fmla="*/ 141466 w 1688295"/>
                <a:gd name="connsiteY24" fmla="*/ 110392 h 1724145"/>
                <a:gd name="connsiteX0" fmla="*/ 141466 w 1686880"/>
                <a:gd name="connsiteY0" fmla="*/ 110392 h 1724145"/>
                <a:gd name="connsiteX1" fmla="*/ 1611491 w 1686880"/>
                <a:gd name="connsiteY1" fmla="*/ 702529 h 1724145"/>
                <a:gd name="connsiteX2" fmla="*/ 1684515 w 1686880"/>
                <a:gd name="connsiteY2" fmla="*/ 1155744 h 1724145"/>
                <a:gd name="connsiteX3" fmla="*/ 1538465 w 1686880"/>
                <a:gd name="connsiteY3" fmla="*/ 977944 h 1724145"/>
                <a:gd name="connsiteX4" fmla="*/ 1621015 w 1686880"/>
                <a:gd name="connsiteY4" fmla="*/ 1333544 h 1724145"/>
                <a:gd name="connsiteX5" fmla="*/ 1443216 w 1686880"/>
                <a:gd name="connsiteY5" fmla="*/ 1066844 h 1724145"/>
                <a:gd name="connsiteX6" fmla="*/ 1474966 w 1686880"/>
                <a:gd name="connsiteY6" fmla="*/ 1416094 h 1724145"/>
                <a:gd name="connsiteX7" fmla="*/ 1367016 w 1686880"/>
                <a:gd name="connsiteY7" fmla="*/ 1162094 h 1724145"/>
                <a:gd name="connsiteX8" fmla="*/ 1373366 w 1686880"/>
                <a:gd name="connsiteY8" fmla="*/ 1713284 h 1724145"/>
                <a:gd name="connsiteX9" fmla="*/ 1125716 w 1686880"/>
                <a:gd name="connsiteY9" fmla="*/ 1117644 h 1724145"/>
                <a:gd name="connsiteX10" fmla="*/ 1100316 w 1686880"/>
                <a:gd name="connsiteY10" fmla="*/ 1358944 h 1724145"/>
                <a:gd name="connsiteX11" fmla="*/ 871716 w 1686880"/>
                <a:gd name="connsiteY11" fmla="*/ 889044 h 1724145"/>
                <a:gd name="connsiteX12" fmla="*/ 928866 w 1686880"/>
                <a:gd name="connsiteY12" fmla="*/ 1174794 h 1724145"/>
                <a:gd name="connsiteX13" fmla="*/ 630416 w 1686880"/>
                <a:gd name="connsiteY13" fmla="*/ 709984 h 1724145"/>
                <a:gd name="connsiteX14" fmla="*/ 706616 w 1686880"/>
                <a:gd name="connsiteY14" fmla="*/ 914444 h 1724145"/>
                <a:gd name="connsiteX15" fmla="*/ 90666 w 1686880"/>
                <a:gd name="connsiteY15" fmla="*/ 565194 h 1724145"/>
                <a:gd name="connsiteX16" fmla="*/ 255766 w 1686880"/>
                <a:gd name="connsiteY16" fmla="*/ 533444 h 1724145"/>
                <a:gd name="connsiteX17" fmla="*/ 97016 w 1686880"/>
                <a:gd name="connsiteY17" fmla="*/ 431844 h 1724145"/>
                <a:gd name="connsiteX18" fmla="*/ 198616 w 1686880"/>
                <a:gd name="connsiteY18" fmla="*/ 406444 h 1724145"/>
                <a:gd name="connsiteX19" fmla="*/ 39867 w 1686880"/>
                <a:gd name="connsiteY19" fmla="*/ 266744 h 1724145"/>
                <a:gd name="connsiteX20" fmla="*/ 128767 w 1686880"/>
                <a:gd name="connsiteY20" fmla="*/ 254044 h 1724145"/>
                <a:gd name="connsiteX21" fmla="*/ 1767 w 1686880"/>
                <a:gd name="connsiteY21" fmla="*/ 152445 h 1724145"/>
                <a:gd name="connsiteX22" fmla="*/ 109716 w 1686880"/>
                <a:gd name="connsiteY22" fmla="*/ 139744 h 1724145"/>
                <a:gd name="connsiteX23" fmla="*/ 27166 w 1686880"/>
                <a:gd name="connsiteY23" fmla="*/ 44 h 1724145"/>
                <a:gd name="connsiteX24" fmla="*/ 141466 w 1686880"/>
                <a:gd name="connsiteY24" fmla="*/ 110392 h 1724145"/>
                <a:gd name="connsiteX0" fmla="*/ 141466 w 1686880"/>
                <a:gd name="connsiteY0" fmla="*/ 110392 h 1724145"/>
                <a:gd name="connsiteX1" fmla="*/ 1611491 w 1686880"/>
                <a:gd name="connsiteY1" fmla="*/ 702529 h 1724145"/>
                <a:gd name="connsiteX2" fmla="*/ 1684515 w 1686880"/>
                <a:gd name="connsiteY2" fmla="*/ 1155744 h 1724145"/>
                <a:gd name="connsiteX3" fmla="*/ 1538465 w 1686880"/>
                <a:gd name="connsiteY3" fmla="*/ 977944 h 1724145"/>
                <a:gd name="connsiteX4" fmla="*/ 1621015 w 1686880"/>
                <a:gd name="connsiteY4" fmla="*/ 1333544 h 1724145"/>
                <a:gd name="connsiteX5" fmla="*/ 1443216 w 1686880"/>
                <a:gd name="connsiteY5" fmla="*/ 1066844 h 1724145"/>
                <a:gd name="connsiteX6" fmla="*/ 1474966 w 1686880"/>
                <a:gd name="connsiteY6" fmla="*/ 1416094 h 1724145"/>
                <a:gd name="connsiteX7" fmla="*/ 1367016 w 1686880"/>
                <a:gd name="connsiteY7" fmla="*/ 1162094 h 1724145"/>
                <a:gd name="connsiteX8" fmla="*/ 1373366 w 1686880"/>
                <a:gd name="connsiteY8" fmla="*/ 1713284 h 1724145"/>
                <a:gd name="connsiteX9" fmla="*/ 1125716 w 1686880"/>
                <a:gd name="connsiteY9" fmla="*/ 1117644 h 1724145"/>
                <a:gd name="connsiteX10" fmla="*/ 1100316 w 1686880"/>
                <a:gd name="connsiteY10" fmla="*/ 1358944 h 1724145"/>
                <a:gd name="connsiteX11" fmla="*/ 871716 w 1686880"/>
                <a:gd name="connsiteY11" fmla="*/ 889044 h 1724145"/>
                <a:gd name="connsiteX12" fmla="*/ 928866 w 1686880"/>
                <a:gd name="connsiteY12" fmla="*/ 1174794 h 1724145"/>
                <a:gd name="connsiteX13" fmla="*/ 630416 w 1686880"/>
                <a:gd name="connsiteY13" fmla="*/ 709984 h 1724145"/>
                <a:gd name="connsiteX14" fmla="*/ 706616 w 1686880"/>
                <a:gd name="connsiteY14" fmla="*/ 914444 h 1724145"/>
                <a:gd name="connsiteX15" fmla="*/ 90666 w 1686880"/>
                <a:gd name="connsiteY15" fmla="*/ 565194 h 1724145"/>
                <a:gd name="connsiteX16" fmla="*/ 255766 w 1686880"/>
                <a:gd name="connsiteY16" fmla="*/ 533444 h 1724145"/>
                <a:gd name="connsiteX17" fmla="*/ 97016 w 1686880"/>
                <a:gd name="connsiteY17" fmla="*/ 431844 h 1724145"/>
                <a:gd name="connsiteX18" fmla="*/ 198616 w 1686880"/>
                <a:gd name="connsiteY18" fmla="*/ 406444 h 1724145"/>
                <a:gd name="connsiteX19" fmla="*/ 39867 w 1686880"/>
                <a:gd name="connsiteY19" fmla="*/ 266744 h 1724145"/>
                <a:gd name="connsiteX20" fmla="*/ 128767 w 1686880"/>
                <a:gd name="connsiteY20" fmla="*/ 254044 h 1724145"/>
                <a:gd name="connsiteX21" fmla="*/ 1767 w 1686880"/>
                <a:gd name="connsiteY21" fmla="*/ 152445 h 1724145"/>
                <a:gd name="connsiteX22" fmla="*/ 109716 w 1686880"/>
                <a:gd name="connsiteY22" fmla="*/ 139744 h 1724145"/>
                <a:gd name="connsiteX23" fmla="*/ 27166 w 1686880"/>
                <a:gd name="connsiteY23" fmla="*/ 44 h 1724145"/>
                <a:gd name="connsiteX24" fmla="*/ 141466 w 1686880"/>
                <a:gd name="connsiteY24" fmla="*/ 110392 h 1724145"/>
                <a:gd name="connsiteX0" fmla="*/ 141466 w 1686880"/>
                <a:gd name="connsiteY0" fmla="*/ 110392 h 1724145"/>
                <a:gd name="connsiteX1" fmla="*/ 1611491 w 1686880"/>
                <a:gd name="connsiteY1" fmla="*/ 702529 h 1724145"/>
                <a:gd name="connsiteX2" fmla="*/ 1684515 w 1686880"/>
                <a:gd name="connsiteY2" fmla="*/ 1155744 h 1724145"/>
                <a:gd name="connsiteX3" fmla="*/ 1538465 w 1686880"/>
                <a:gd name="connsiteY3" fmla="*/ 977944 h 1724145"/>
                <a:gd name="connsiteX4" fmla="*/ 1621015 w 1686880"/>
                <a:gd name="connsiteY4" fmla="*/ 1333544 h 1724145"/>
                <a:gd name="connsiteX5" fmla="*/ 1443216 w 1686880"/>
                <a:gd name="connsiteY5" fmla="*/ 1066844 h 1724145"/>
                <a:gd name="connsiteX6" fmla="*/ 1474966 w 1686880"/>
                <a:gd name="connsiteY6" fmla="*/ 1416094 h 1724145"/>
                <a:gd name="connsiteX7" fmla="*/ 1367016 w 1686880"/>
                <a:gd name="connsiteY7" fmla="*/ 1162094 h 1724145"/>
                <a:gd name="connsiteX8" fmla="*/ 1373366 w 1686880"/>
                <a:gd name="connsiteY8" fmla="*/ 1713284 h 1724145"/>
                <a:gd name="connsiteX9" fmla="*/ 1125716 w 1686880"/>
                <a:gd name="connsiteY9" fmla="*/ 1117644 h 1724145"/>
                <a:gd name="connsiteX10" fmla="*/ 1100316 w 1686880"/>
                <a:gd name="connsiteY10" fmla="*/ 1358944 h 1724145"/>
                <a:gd name="connsiteX11" fmla="*/ 871716 w 1686880"/>
                <a:gd name="connsiteY11" fmla="*/ 889044 h 1724145"/>
                <a:gd name="connsiteX12" fmla="*/ 928866 w 1686880"/>
                <a:gd name="connsiteY12" fmla="*/ 1174794 h 1724145"/>
                <a:gd name="connsiteX13" fmla="*/ 630416 w 1686880"/>
                <a:gd name="connsiteY13" fmla="*/ 709984 h 1724145"/>
                <a:gd name="connsiteX14" fmla="*/ 706616 w 1686880"/>
                <a:gd name="connsiteY14" fmla="*/ 914444 h 1724145"/>
                <a:gd name="connsiteX15" fmla="*/ 90666 w 1686880"/>
                <a:gd name="connsiteY15" fmla="*/ 565194 h 1724145"/>
                <a:gd name="connsiteX16" fmla="*/ 255766 w 1686880"/>
                <a:gd name="connsiteY16" fmla="*/ 533444 h 1724145"/>
                <a:gd name="connsiteX17" fmla="*/ 97016 w 1686880"/>
                <a:gd name="connsiteY17" fmla="*/ 431844 h 1724145"/>
                <a:gd name="connsiteX18" fmla="*/ 198616 w 1686880"/>
                <a:gd name="connsiteY18" fmla="*/ 406444 h 1724145"/>
                <a:gd name="connsiteX19" fmla="*/ 39867 w 1686880"/>
                <a:gd name="connsiteY19" fmla="*/ 266744 h 1724145"/>
                <a:gd name="connsiteX20" fmla="*/ 128767 w 1686880"/>
                <a:gd name="connsiteY20" fmla="*/ 254044 h 1724145"/>
                <a:gd name="connsiteX21" fmla="*/ 1767 w 1686880"/>
                <a:gd name="connsiteY21" fmla="*/ 152445 h 1724145"/>
                <a:gd name="connsiteX22" fmla="*/ 109716 w 1686880"/>
                <a:gd name="connsiteY22" fmla="*/ 139744 h 1724145"/>
                <a:gd name="connsiteX23" fmla="*/ 27166 w 1686880"/>
                <a:gd name="connsiteY23" fmla="*/ 44 h 1724145"/>
                <a:gd name="connsiteX24" fmla="*/ 141466 w 1686880"/>
                <a:gd name="connsiteY24" fmla="*/ 110392 h 1724145"/>
                <a:gd name="connsiteX0" fmla="*/ 141466 w 1688893"/>
                <a:gd name="connsiteY0" fmla="*/ 110392 h 1724145"/>
                <a:gd name="connsiteX1" fmla="*/ 1611491 w 1688893"/>
                <a:gd name="connsiteY1" fmla="*/ 702529 h 1724145"/>
                <a:gd name="connsiteX2" fmla="*/ 1684515 w 1688893"/>
                <a:gd name="connsiteY2" fmla="*/ 1155744 h 1724145"/>
                <a:gd name="connsiteX3" fmla="*/ 1538465 w 1688893"/>
                <a:gd name="connsiteY3" fmla="*/ 977944 h 1724145"/>
                <a:gd name="connsiteX4" fmla="*/ 1621015 w 1688893"/>
                <a:gd name="connsiteY4" fmla="*/ 1333544 h 1724145"/>
                <a:gd name="connsiteX5" fmla="*/ 1443216 w 1688893"/>
                <a:gd name="connsiteY5" fmla="*/ 1066844 h 1724145"/>
                <a:gd name="connsiteX6" fmla="*/ 1474966 w 1688893"/>
                <a:gd name="connsiteY6" fmla="*/ 1416094 h 1724145"/>
                <a:gd name="connsiteX7" fmla="*/ 1367016 w 1688893"/>
                <a:gd name="connsiteY7" fmla="*/ 1162094 h 1724145"/>
                <a:gd name="connsiteX8" fmla="*/ 1373366 w 1688893"/>
                <a:gd name="connsiteY8" fmla="*/ 1713284 h 1724145"/>
                <a:gd name="connsiteX9" fmla="*/ 1125716 w 1688893"/>
                <a:gd name="connsiteY9" fmla="*/ 1117644 h 1724145"/>
                <a:gd name="connsiteX10" fmla="*/ 1100316 w 1688893"/>
                <a:gd name="connsiteY10" fmla="*/ 1358944 h 1724145"/>
                <a:gd name="connsiteX11" fmla="*/ 871716 w 1688893"/>
                <a:gd name="connsiteY11" fmla="*/ 889044 h 1724145"/>
                <a:gd name="connsiteX12" fmla="*/ 928866 w 1688893"/>
                <a:gd name="connsiteY12" fmla="*/ 1174794 h 1724145"/>
                <a:gd name="connsiteX13" fmla="*/ 630416 w 1688893"/>
                <a:gd name="connsiteY13" fmla="*/ 709984 h 1724145"/>
                <a:gd name="connsiteX14" fmla="*/ 706616 w 1688893"/>
                <a:gd name="connsiteY14" fmla="*/ 914444 h 1724145"/>
                <a:gd name="connsiteX15" fmla="*/ 90666 w 1688893"/>
                <a:gd name="connsiteY15" fmla="*/ 565194 h 1724145"/>
                <a:gd name="connsiteX16" fmla="*/ 255766 w 1688893"/>
                <a:gd name="connsiteY16" fmla="*/ 533444 h 1724145"/>
                <a:gd name="connsiteX17" fmla="*/ 97016 w 1688893"/>
                <a:gd name="connsiteY17" fmla="*/ 431844 h 1724145"/>
                <a:gd name="connsiteX18" fmla="*/ 198616 w 1688893"/>
                <a:gd name="connsiteY18" fmla="*/ 406444 h 1724145"/>
                <a:gd name="connsiteX19" fmla="*/ 39867 w 1688893"/>
                <a:gd name="connsiteY19" fmla="*/ 266744 h 1724145"/>
                <a:gd name="connsiteX20" fmla="*/ 128767 w 1688893"/>
                <a:gd name="connsiteY20" fmla="*/ 254044 h 1724145"/>
                <a:gd name="connsiteX21" fmla="*/ 1767 w 1688893"/>
                <a:gd name="connsiteY21" fmla="*/ 152445 h 1724145"/>
                <a:gd name="connsiteX22" fmla="*/ 109716 w 1688893"/>
                <a:gd name="connsiteY22" fmla="*/ 139744 h 1724145"/>
                <a:gd name="connsiteX23" fmla="*/ 27166 w 1688893"/>
                <a:gd name="connsiteY23" fmla="*/ 44 h 1724145"/>
                <a:gd name="connsiteX24" fmla="*/ 141466 w 1688893"/>
                <a:gd name="connsiteY24" fmla="*/ 110392 h 1724145"/>
                <a:gd name="connsiteX0" fmla="*/ 141466 w 1688893"/>
                <a:gd name="connsiteY0" fmla="*/ 110392 h 1724145"/>
                <a:gd name="connsiteX1" fmla="*/ 1611491 w 1688893"/>
                <a:gd name="connsiteY1" fmla="*/ 702529 h 1724145"/>
                <a:gd name="connsiteX2" fmla="*/ 1684515 w 1688893"/>
                <a:gd name="connsiteY2" fmla="*/ 1155744 h 1724145"/>
                <a:gd name="connsiteX3" fmla="*/ 1538465 w 1688893"/>
                <a:gd name="connsiteY3" fmla="*/ 977944 h 1724145"/>
                <a:gd name="connsiteX4" fmla="*/ 1621015 w 1688893"/>
                <a:gd name="connsiteY4" fmla="*/ 1333544 h 1724145"/>
                <a:gd name="connsiteX5" fmla="*/ 1443216 w 1688893"/>
                <a:gd name="connsiteY5" fmla="*/ 1066844 h 1724145"/>
                <a:gd name="connsiteX6" fmla="*/ 1474966 w 1688893"/>
                <a:gd name="connsiteY6" fmla="*/ 1416094 h 1724145"/>
                <a:gd name="connsiteX7" fmla="*/ 1367016 w 1688893"/>
                <a:gd name="connsiteY7" fmla="*/ 1162094 h 1724145"/>
                <a:gd name="connsiteX8" fmla="*/ 1373366 w 1688893"/>
                <a:gd name="connsiteY8" fmla="*/ 1713284 h 1724145"/>
                <a:gd name="connsiteX9" fmla="*/ 1125716 w 1688893"/>
                <a:gd name="connsiteY9" fmla="*/ 1117644 h 1724145"/>
                <a:gd name="connsiteX10" fmla="*/ 1100316 w 1688893"/>
                <a:gd name="connsiteY10" fmla="*/ 1358944 h 1724145"/>
                <a:gd name="connsiteX11" fmla="*/ 871716 w 1688893"/>
                <a:gd name="connsiteY11" fmla="*/ 889044 h 1724145"/>
                <a:gd name="connsiteX12" fmla="*/ 928866 w 1688893"/>
                <a:gd name="connsiteY12" fmla="*/ 1174794 h 1724145"/>
                <a:gd name="connsiteX13" fmla="*/ 630416 w 1688893"/>
                <a:gd name="connsiteY13" fmla="*/ 709984 h 1724145"/>
                <a:gd name="connsiteX14" fmla="*/ 706616 w 1688893"/>
                <a:gd name="connsiteY14" fmla="*/ 914444 h 1724145"/>
                <a:gd name="connsiteX15" fmla="*/ 90666 w 1688893"/>
                <a:gd name="connsiteY15" fmla="*/ 565194 h 1724145"/>
                <a:gd name="connsiteX16" fmla="*/ 255766 w 1688893"/>
                <a:gd name="connsiteY16" fmla="*/ 533444 h 1724145"/>
                <a:gd name="connsiteX17" fmla="*/ 97016 w 1688893"/>
                <a:gd name="connsiteY17" fmla="*/ 431844 h 1724145"/>
                <a:gd name="connsiteX18" fmla="*/ 198616 w 1688893"/>
                <a:gd name="connsiteY18" fmla="*/ 406444 h 1724145"/>
                <a:gd name="connsiteX19" fmla="*/ 39867 w 1688893"/>
                <a:gd name="connsiteY19" fmla="*/ 266744 h 1724145"/>
                <a:gd name="connsiteX20" fmla="*/ 128767 w 1688893"/>
                <a:gd name="connsiteY20" fmla="*/ 254044 h 1724145"/>
                <a:gd name="connsiteX21" fmla="*/ 1767 w 1688893"/>
                <a:gd name="connsiteY21" fmla="*/ 152445 h 1724145"/>
                <a:gd name="connsiteX22" fmla="*/ 109716 w 1688893"/>
                <a:gd name="connsiteY22" fmla="*/ 139744 h 1724145"/>
                <a:gd name="connsiteX23" fmla="*/ 27166 w 1688893"/>
                <a:gd name="connsiteY23" fmla="*/ 44 h 1724145"/>
                <a:gd name="connsiteX24" fmla="*/ 141466 w 1688893"/>
                <a:gd name="connsiteY24" fmla="*/ 110392 h 172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88893" h="1724145">
                  <a:moveTo>
                    <a:pt x="141466" y="110392"/>
                  </a:moveTo>
                  <a:cubicBezTo>
                    <a:pt x="475899" y="518909"/>
                    <a:pt x="1110371" y="881388"/>
                    <a:pt x="1611491" y="702529"/>
                  </a:cubicBezTo>
                  <a:cubicBezTo>
                    <a:pt x="1651179" y="731763"/>
                    <a:pt x="1704623" y="1139210"/>
                    <a:pt x="1684515" y="1155744"/>
                  </a:cubicBezTo>
                  <a:cubicBezTo>
                    <a:pt x="1664407" y="1172278"/>
                    <a:pt x="1549048" y="914444"/>
                    <a:pt x="1538465" y="977944"/>
                  </a:cubicBezTo>
                  <a:cubicBezTo>
                    <a:pt x="1527882" y="1041444"/>
                    <a:pt x="1664406" y="1353652"/>
                    <a:pt x="1621015" y="1333544"/>
                  </a:cubicBezTo>
                  <a:cubicBezTo>
                    <a:pt x="1577624" y="1313436"/>
                    <a:pt x="1459091" y="999111"/>
                    <a:pt x="1443216" y="1066844"/>
                  </a:cubicBezTo>
                  <a:cubicBezTo>
                    <a:pt x="1427341" y="1134577"/>
                    <a:pt x="1510949" y="1438319"/>
                    <a:pt x="1474966" y="1416094"/>
                  </a:cubicBezTo>
                  <a:cubicBezTo>
                    <a:pt x="1438983" y="1393869"/>
                    <a:pt x="1380774" y="1052237"/>
                    <a:pt x="1367016" y="1162094"/>
                  </a:cubicBezTo>
                  <a:cubicBezTo>
                    <a:pt x="1369133" y="1345824"/>
                    <a:pt x="1371249" y="1529554"/>
                    <a:pt x="1373366" y="1713284"/>
                  </a:cubicBezTo>
                  <a:cubicBezTo>
                    <a:pt x="1296108" y="1814484"/>
                    <a:pt x="1171224" y="1176701"/>
                    <a:pt x="1125716" y="1117644"/>
                  </a:cubicBezTo>
                  <a:cubicBezTo>
                    <a:pt x="1080208" y="1058587"/>
                    <a:pt x="1154291" y="1458427"/>
                    <a:pt x="1100316" y="1358944"/>
                  </a:cubicBezTo>
                  <a:cubicBezTo>
                    <a:pt x="1046341" y="1259461"/>
                    <a:pt x="900291" y="878461"/>
                    <a:pt x="871716" y="889044"/>
                  </a:cubicBezTo>
                  <a:cubicBezTo>
                    <a:pt x="843141" y="899627"/>
                    <a:pt x="1001891" y="1259671"/>
                    <a:pt x="928866" y="1174794"/>
                  </a:cubicBezTo>
                  <a:lnTo>
                    <a:pt x="630416" y="709984"/>
                  </a:lnTo>
                  <a:cubicBezTo>
                    <a:pt x="414516" y="624469"/>
                    <a:pt x="772233" y="902592"/>
                    <a:pt x="706616" y="914444"/>
                  </a:cubicBezTo>
                  <a:cubicBezTo>
                    <a:pt x="393349" y="996146"/>
                    <a:pt x="54683" y="600119"/>
                    <a:pt x="90666" y="565194"/>
                  </a:cubicBezTo>
                  <a:cubicBezTo>
                    <a:pt x="126649" y="530269"/>
                    <a:pt x="274816" y="581069"/>
                    <a:pt x="255766" y="533444"/>
                  </a:cubicBezTo>
                  <a:cubicBezTo>
                    <a:pt x="236716" y="485819"/>
                    <a:pt x="75849" y="471002"/>
                    <a:pt x="97016" y="431844"/>
                  </a:cubicBezTo>
                  <a:cubicBezTo>
                    <a:pt x="118183" y="392686"/>
                    <a:pt x="222957" y="441369"/>
                    <a:pt x="198616" y="406444"/>
                  </a:cubicBezTo>
                  <a:cubicBezTo>
                    <a:pt x="174275" y="371519"/>
                    <a:pt x="25050" y="282619"/>
                    <a:pt x="39867" y="266744"/>
                  </a:cubicBezTo>
                  <a:cubicBezTo>
                    <a:pt x="32988" y="204512"/>
                    <a:pt x="148875" y="281560"/>
                    <a:pt x="128767" y="254044"/>
                  </a:cubicBezTo>
                  <a:cubicBezTo>
                    <a:pt x="108659" y="226528"/>
                    <a:pt x="-16224" y="167262"/>
                    <a:pt x="1767" y="152445"/>
                  </a:cubicBezTo>
                  <a:cubicBezTo>
                    <a:pt x="19758" y="137628"/>
                    <a:pt x="122416" y="175727"/>
                    <a:pt x="109716" y="139744"/>
                  </a:cubicBezTo>
                  <a:cubicBezTo>
                    <a:pt x="97016" y="103761"/>
                    <a:pt x="8116" y="-2472"/>
                    <a:pt x="27166" y="44"/>
                  </a:cubicBezTo>
                  <a:lnTo>
                    <a:pt x="141466" y="110392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89">
              <a:extLst>
                <a:ext uri="{FF2B5EF4-FFF2-40B4-BE49-F238E27FC236}">
                  <a16:creationId xmlns:a16="http://schemas.microsoft.com/office/drawing/2014/main" id="{5EB36BDE-BA21-D9B0-6A72-2CA6CA9611C9}"/>
                </a:ext>
              </a:extLst>
            </p:cNvPr>
            <p:cNvSpPr/>
            <p:nvPr/>
          </p:nvSpPr>
          <p:spPr>
            <a:xfrm>
              <a:off x="4114800" y="2908301"/>
              <a:ext cx="3658987" cy="2613591"/>
            </a:xfrm>
            <a:custGeom>
              <a:avLst/>
              <a:gdLst>
                <a:gd name="connsiteX0" fmla="*/ 0 w 1263870"/>
                <a:gd name="connsiteY0" fmla="*/ 0 h 1333500"/>
                <a:gd name="connsiteX1" fmla="*/ 1263870 w 1263870"/>
                <a:gd name="connsiteY1" fmla="*/ 0 h 1333500"/>
                <a:gd name="connsiteX2" fmla="*/ 1263870 w 1263870"/>
                <a:gd name="connsiteY2" fmla="*/ 1333500 h 1333500"/>
                <a:gd name="connsiteX3" fmla="*/ 0 w 1263870"/>
                <a:gd name="connsiteY3" fmla="*/ 1333500 h 1333500"/>
                <a:gd name="connsiteX4" fmla="*/ 0 w 1263870"/>
                <a:gd name="connsiteY4" fmla="*/ 0 h 1333500"/>
                <a:gd name="connsiteX0" fmla="*/ 0 w 2102070"/>
                <a:gd name="connsiteY0" fmla="*/ 0 h 1790700"/>
                <a:gd name="connsiteX1" fmla="*/ 2102070 w 2102070"/>
                <a:gd name="connsiteY1" fmla="*/ 457200 h 1790700"/>
                <a:gd name="connsiteX2" fmla="*/ 2102070 w 2102070"/>
                <a:gd name="connsiteY2" fmla="*/ 1790700 h 1790700"/>
                <a:gd name="connsiteX3" fmla="*/ 838200 w 2102070"/>
                <a:gd name="connsiteY3" fmla="*/ 1790700 h 1790700"/>
                <a:gd name="connsiteX4" fmla="*/ 0 w 2102070"/>
                <a:gd name="connsiteY4" fmla="*/ 0 h 1790700"/>
                <a:gd name="connsiteX0" fmla="*/ 0 w 2508470"/>
                <a:gd name="connsiteY0" fmla="*/ 0 h 1790700"/>
                <a:gd name="connsiteX1" fmla="*/ 2508470 w 2508470"/>
                <a:gd name="connsiteY1" fmla="*/ 520700 h 1790700"/>
                <a:gd name="connsiteX2" fmla="*/ 2102070 w 2508470"/>
                <a:gd name="connsiteY2" fmla="*/ 1790700 h 1790700"/>
                <a:gd name="connsiteX3" fmla="*/ 838200 w 2508470"/>
                <a:gd name="connsiteY3" fmla="*/ 1790700 h 1790700"/>
                <a:gd name="connsiteX4" fmla="*/ 0 w 2508470"/>
                <a:gd name="connsiteY4" fmla="*/ 0 h 1790700"/>
                <a:gd name="connsiteX0" fmla="*/ 952500 w 3460970"/>
                <a:gd name="connsiteY0" fmla="*/ 0 h 2247900"/>
                <a:gd name="connsiteX1" fmla="*/ 3460970 w 3460970"/>
                <a:gd name="connsiteY1" fmla="*/ 520700 h 2247900"/>
                <a:gd name="connsiteX2" fmla="*/ 3054570 w 3460970"/>
                <a:gd name="connsiteY2" fmla="*/ 1790700 h 2247900"/>
                <a:gd name="connsiteX3" fmla="*/ 0 w 3460970"/>
                <a:gd name="connsiteY3" fmla="*/ 2247900 h 2247900"/>
                <a:gd name="connsiteX4" fmla="*/ 952500 w 3460970"/>
                <a:gd name="connsiteY4" fmla="*/ 0 h 2247900"/>
                <a:gd name="connsiteX0" fmla="*/ 952500 w 3460970"/>
                <a:gd name="connsiteY0" fmla="*/ 0 h 2247900"/>
                <a:gd name="connsiteX1" fmla="*/ 3460970 w 3460970"/>
                <a:gd name="connsiteY1" fmla="*/ 520700 h 2247900"/>
                <a:gd name="connsiteX2" fmla="*/ 0 w 3460970"/>
                <a:gd name="connsiteY2" fmla="*/ 2247900 h 2247900"/>
                <a:gd name="connsiteX3" fmla="*/ 952500 w 3460970"/>
                <a:gd name="connsiteY3" fmla="*/ 0 h 2247900"/>
                <a:gd name="connsiteX0" fmla="*/ 952500 w 3460970"/>
                <a:gd name="connsiteY0" fmla="*/ 0 h 2485762"/>
                <a:gd name="connsiteX1" fmla="*/ 3460970 w 3460970"/>
                <a:gd name="connsiteY1" fmla="*/ 520700 h 2485762"/>
                <a:gd name="connsiteX2" fmla="*/ 0 w 3460970"/>
                <a:gd name="connsiteY2" fmla="*/ 2247900 h 2485762"/>
                <a:gd name="connsiteX3" fmla="*/ 952500 w 3460970"/>
                <a:gd name="connsiteY3" fmla="*/ 0 h 2485762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77900 w 3460970"/>
                <a:gd name="connsiteY0" fmla="*/ 0 h 2597427"/>
                <a:gd name="connsiteX1" fmla="*/ 3460970 w 3460970"/>
                <a:gd name="connsiteY1" fmla="*/ 584200 h 2597427"/>
                <a:gd name="connsiteX2" fmla="*/ 0 w 3460970"/>
                <a:gd name="connsiteY2" fmla="*/ 2311400 h 2597427"/>
                <a:gd name="connsiteX3" fmla="*/ 977900 w 3460970"/>
                <a:gd name="connsiteY3" fmla="*/ 0 h 2597427"/>
                <a:gd name="connsiteX0" fmla="*/ 977900 w 3465633"/>
                <a:gd name="connsiteY0" fmla="*/ 0 h 2612926"/>
                <a:gd name="connsiteX1" fmla="*/ 3460970 w 3465633"/>
                <a:gd name="connsiteY1" fmla="*/ 584200 h 2612926"/>
                <a:gd name="connsiteX2" fmla="*/ 0 w 3465633"/>
                <a:gd name="connsiteY2" fmla="*/ 2311400 h 2612926"/>
                <a:gd name="connsiteX3" fmla="*/ 977900 w 3465633"/>
                <a:gd name="connsiteY3" fmla="*/ 0 h 2612926"/>
                <a:gd name="connsiteX0" fmla="*/ 977900 w 3468172"/>
                <a:gd name="connsiteY0" fmla="*/ 0 h 2617475"/>
                <a:gd name="connsiteX1" fmla="*/ 3460970 w 3468172"/>
                <a:gd name="connsiteY1" fmla="*/ 584200 h 2617475"/>
                <a:gd name="connsiteX2" fmla="*/ 0 w 3468172"/>
                <a:gd name="connsiteY2" fmla="*/ 2311400 h 2617475"/>
                <a:gd name="connsiteX3" fmla="*/ 977900 w 3468172"/>
                <a:gd name="connsiteY3" fmla="*/ 0 h 2617475"/>
                <a:gd name="connsiteX0" fmla="*/ 1168400 w 3657729"/>
                <a:gd name="connsiteY0" fmla="*/ 0 h 2617475"/>
                <a:gd name="connsiteX1" fmla="*/ 3651470 w 3657729"/>
                <a:gd name="connsiteY1" fmla="*/ 584200 h 2617475"/>
                <a:gd name="connsiteX2" fmla="*/ 0 w 3657729"/>
                <a:gd name="connsiteY2" fmla="*/ 2311400 h 2617475"/>
                <a:gd name="connsiteX3" fmla="*/ 1168400 w 3657729"/>
                <a:gd name="connsiteY3" fmla="*/ 0 h 2617475"/>
                <a:gd name="connsiteX0" fmla="*/ 1168400 w 3658987"/>
                <a:gd name="connsiteY0" fmla="*/ 0 h 2613591"/>
                <a:gd name="connsiteX1" fmla="*/ 3651470 w 3658987"/>
                <a:gd name="connsiteY1" fmla="*/ 584200 h 2613591"/>
                <a:gd name="connsiteX2" fmla="*/ 0 w 3658987"/>
                <a:gd name="connsiteY2" fmla="*/ 2311400 h 2613591"/>
                <a:gd name="connsiteX3" fmla="*/ 1168400 w 3658987"/>
                <a:gd name="connsiteY3" fmla="*/ 0 h 261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8987" h="2613591">
                  <a:moveTo>
                    <a:pt x="1168400" y="0"/>
                  </a:moveTo>
                  <a:cubicBezTo>
                    <a:pt x="2004557" y="173567"/>
                    <a:pt x="2662913" y="1845733"/>
                    <a:pt x="3651470" y="584200"/>
                  </a:cubicBezTo>
                  <a:cubicBezTo>
                    <a:pt x="3760193" y="1855893"/>
                    <a:pt x="2696707" y="3237442"/>
                    <a:pt x="0" y="2311400"/>
                  </a:cubicBezTo>
                  <a:lnTo>
                    <a:pt x="1168400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53AEEF0-D346-2EA1-8406-F923146AAA4F}"/>
                </a:ext>
              </a:extLst>
            </p:cNvPr>
            <p:cNvSpPr/>
            <p:nvPr/>
          </p:nvSpPr>
          <p:spPr>
            <a:xfrm>
              <a:off x="6035040" y="885007"/>
              <a:ext cx="1755695" cy="1360708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7C0368D-53AA-89A8-1F5A-756128C3BA58}"/>
                </a:ext>
              </a:extLst>
            </p:cNvPr>
            <p:cNvSpPr/>
            <p:nvPr/>
          </p:nvSpPr>
          <p:spPr>
            <a:xfrm rot="4277844">
              <a:off x="6607914" y="1146668"/>
              <a:ext cx="702139" cy="689485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7CEC6F5-AA96-EF55-D54A-91C079216FE5}"/>
                </a:ext>
              </a:extLst>
            </p:cNvPr>
            <p:cNvSpPr/>
            <p:nvPr/>
          </p:nvSpPr>
          <p:spPr>
            <a:xfrm rot="4277844">
              <a:off x="6709314" y="1246240"/>
              <a:ext cx="499338" cy="490339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6BD5E66-063B-4627-E7E8-3D484D74CBB1}"/>
                </a:ext>
              </a:extLst>
            </p:cNvPr>
            <p:cNvSpPr/>
            <p:nvPr/>
          </p:nvSpPr>
          <p:spPr>
            <a:xfrm rot="4277844">
              <a:off x="6814891" y="1297606"/>
              <a:ext cx="195991" cy="192459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 84">
              <a:extLst>
                <a:ext uri="{FF2B5EF4-FFF2-40B4-BE49-F238E27FC236}">
                  <a16:creationId xmlns:a16="http://schemas.microsoft.com/office/drawing/2014/main" id="{4B7F0FE9-C98D-FA1E-FA57-525D5572CCD0}"/>
                </a:ext>
              </a:extLst>
            </p:cNvPr>
            <p:cNvSpPr/>
            <p:nvPr/>
          </p:nvSpPr>
          <p:spPr>
            <a:xfrm>
              <a:off x="5171057" y="470140"/>
              <a:ext cx="2790824" cy="1145692"/>
            </a:xfrm>
            <a:custGeom>
              <a:avLst/>
              <a:gdLst>
                <a:gd name="connsiteX0" fmla="*/ 0 w 811362"/>
                <a:gd name="connsiteY0" fmla="*/ 0 h 832514"/>
                <a:gd name="connsiteX1" fmla="*/ 811362 w 811362"/>
                <a:gd name="connsiteY1" fmla="*/ 0 h 832514"/>
                <a:gd name="connsiteX2" fmla="*/ 811362 w 811362"/>
                <a:gd name="connsiteY2" fmla="*/ 832514 h 832514"/>
                <a:gd name="connsiteX3" fmla="*/ 0 w 811362"/>
                <a:gd name="connsiteY3" fmla="*/ 832514 h 832514"/>
                <a:gd name="connsiteX4" fmla="*/ 0 w 811362"/>
                <a:gd name="connsiteY4" fmla="*/ 0 h 832514"/>
                <a:gd name="connsiteX0" fmla="*/ 0 w 947839"/>
                <a:gd name="connsiteY0" fmla="*/ 0 h 832514"/>
                <a:gd name="connsiteX1" fmla="*/ 811362 w 947839"/>
                <a:gd name="connsiteY1" fmla="*/ 0 h 832514"/>
                <a:gd name="connsiteX2" fmla="*/ 947839 w 947839"/>
                <a:gd name="connsiteY2" fmla="*/ 832514 h 832514"/>
                <a:gd name="connsiteX3" fmla="*/ 0 w 947839"/>
                <a:gd name="connsiteY3" fmla="*/ 832514 h 832514"/>
                <a:gd name="connsiteX4" fmla="*/ 0 w 947839"/>
                <a:gd name="connsiteY4" fmla="*/ 0 h 832514"/>
                <a:gd name="connsiteX0" fmla="*/ 1815152 w 2762991"/>
                <a:gd name="connsiteY0" fmla="*/ 0 h 832514"/>
                <a:gd name="connsiteX1" fmla="*/ 2626514 w 2762991"/>
                <a:gd name="connsiteY1" fmla="*/ 0 h 832514"/>
                <a:gd name="connsiteX2" fmla="*/ 2762991 w 2762991"/>
                <a:gd name="connsiteY2" fmla="*/ 832514 h 832514"/>
                <a:gd name="connsiteX3" fmla="*/ 0 w 2762991"/>
                <a:gd name="connsiteY3" fmla="*/ 504968 h 832514"/>
                <a:gd name="connsiteX4" fmla="*/ 1815152 w 2762991"/>
                <a:gd name="connsiteY4" fmla="*/ 0 h 832514"/>
                <a:gd name="connsiteX0" fmla="*/ 627797 w 2762991"/>
                <a:gd name="connsiteY0" fmla="*/ 341194 h 832514"/>
                <a:gd name="connsiteX1" fmla="*/ 2626514 w 2762991"/>
                <a:gd name="connsiteY1" fmla="*/ 0 h 832514"/>
                <a:gd name="connsiteX2" fmla="*/ 2762991 w 2762991"/>
                <a:gd name="connsiteY2" fmla="*/ 832514 h 832514"/>
                <a:gd name="connsiteX3" fmla="*/ 0 w 2762991"/>
                <a:gd name="connsiteY3" fmla="*/ 504968 h 832514"/>
                <a:gd name="connsiteX4" fmla="*/ 627797 w 2762991"/>
                <a:gd name="connsiteY4" fmla="*/ 341194 h 832514"/>
                <a:gd name="connsiteX0" fmla="*/ 627797 w 2762991"/>
                <a:gd name="connsiteY0" fmla="*/ 313898 h 805218"/>
                <a:gd name="connsiteX1" fmla="*/ 19792 w 2762991"/>
                <a:gd name="connsiteY1" fmla="*/ 0 h 805218"/>
                <a:gd name="connsiteX2" fmla="*/ 2762991 w 2762991"/>
                <a:gd name="connsiteY2" fmla="*/ 805218 h 805218"/>
                <a:gd name="connsiteX3" fmla="*/ 0 w 2762991"/>
                <a:gd name="connsiteY3" fmla="*/ 477672 h 805218"/>
                <a:gd name="connsiteX4" fmla="*/ 627797 w 2762991"/>
                <a:gd name="connsiteY4" fmla="*/ 313898 h 805218"/>
                <a:gd name="connsiteX0" fmla="*/ 627797 w 2762991"/>
                <a:gd name="connsiteY0" fmla="*/ 535611 h 1026931"/>
                <a:gd name="connsiteX1" fmla="*/ 19792 w 2762991"/>
                <a:gd name="connsiteY1" fmla="*/ 221713 h 1026931"/>
                <a:gd name="connsiteX2" fmla="*/ 2762991 w 2762991"/>
                <a:gd name="connsiteY2" fmla="*/ 1026931 h 1026931"/>
                <a:gd name="connsiteX3" fmla="*/ 0 w 2762991"/>
                <a:gd name="connsiteY3" fmla="*/ 699385 h 1026931"/>
                <a:gd name="connsiteX4" fmla="*/ 627797 w 2762991"/>
                <a:gd name="connsiteY4" fmla="*/ 535611 h 1026931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71038 h 1127159"/>
                <a:gd name="connsiteX4" fmla="*/ 627797 w 2762991"/>
                <a:gd name="connsiteY4" fmla="*/ 635839 h 1127159"/>
                <a:gd name="connsiteX0" fmla="*/ 655630 w 2790824"/>
                <a:gd name="connsiteY0" fmla="*/ 625121 h 1116441"/>
                <a:gd name="connsiteX1" fmla="*/ 0 w 2790824"/>
                <a:gd name="connsiteY1" fmla="*/ 335036 h 1116441"/>
                <a:gd name="connsiteX2" fmla="*/ 2790824 w 2790824"/>
                <a:gd name="connsiteY2" fmla="*/ 1116441 h 1116441"/>
                <a:gd name="connsiteX3" fmla="*/ 27833 w 2790824"/>
                <a:gd name="connsiteY3" fmla="*/ 760320 h 1116441"/>
                <a:gd name="connsiteX4" fmla="*/ 655630 w 2790824"/>
                <a:gd name="connsiteY4" fmla="*/ 625121 h 1116441"/>
                <a:gd name="connsiteX0" fmla="*/ 655630 w 2790824"/>
                <a:gd name="connsiteY0" fmla="*/ 530808 h 1022128"/>
                <a:gd name="connsiteX1" fmla="*/ 0 w 2790824"/>
                <a:gd name="connsiteY1" fmla="*/ 240723 h 1022128"/>
                <a:gd name="connsiteX2" fmla="*/ 2790824 w 2790824"/>
                <a:gd name="connsiteY2" fmla="*/ 1022128 h 1022128"/>
                <a:gd name="connsiteX3" fmla="*/ 27833 w 2790824"/>
                <a:gd name="connsiteY3" fmla="*/ 666007 h 1022128"/>
                <a:gd name="connsiteX4" fmla="*/ 655630 w 2790824"/>
                <a:gd name="connsiteY4" fmla="*/ 530808 h 1022128"/>
                <a:gd name="connsiteX0" fmla="*/ 655630 w 2790824"/>
                <a:gd name="connsiteY0" fmla="*/ 643983 h 1135303"/>
                <a:gd name="connsiteX1" fmla="*/ 0 w 2790824"/>
                <a:gd name="connsiteY1" fmla="*/ 353898 h 1135303"/>
                <a:gd name="connsiteX2" fmla="*/ 2790824 w 2790824"/>
                <a:gd name="connsiteY2" fmla="*/ 1135303 h 1135303"/>
                <a:gd name="connsiteX3" fmla="*/ 27833 w 2790824"/>
                <a:gd name="connsiteY3" fmla="*/ 779182 h 1135303"/>
                <a:gd name="connsiteX4" fmla="*/ 655630 w 2790824"/>
                <a:gd name="connsiteY4" fmla="*/ 643983 h 1135303"/>
                <a:gd name="connsiteX0" fmla="*/ 655630 w 2790824"/>
                <a:gd name="connsiteY0" fmla="*/ 643983 h 1135303"/>
                <a:gd name="connsiteX1" fmla="*/ 0 w 2790824"/>
                <a:gd name="connsiteY1" fmla="*/ 353898 h 1135303"/>
                <a:gd name="connsiteX2" fmla="*/ 2790824 w 2790824"/>
                <a:gd name="connsiteY2" fmla="*/ 1135303 h 1135303"/>
                <a:gd name="connsiteX3" fmla="*/ 27833 w 2790824"/>
                <a:gd name="connsiteY3" fmla="*/ 779182 h 1135303"/>
                <a:gd name="connsiteX4" fmla="*/ 655630 w 2790824"/>
                <a:gd name="connsiteY4" fmla="*/ 643983 h 1135303"/>
                <a:gd name="connsiteX0" fmla="*/ 655630 w 2790824"/>
                <a:gd name="connsiteY0" fmla="*/ 615957 h 1107277"/>
                <a:gd name="connsiteX1" fmla="*/ 0 w 2790824"/>
                <a:gd name="connsiteY1" fmla="*/ 325872 h 1107277"/>
                <a:gd name="connsiteX2" fmla="*/ 2790824 w 2790824"/>
                <a:gd name="connsiteY2" fmla="*/ 1107277 h 1107277"/>
                <a:gd name="connsiteX3" fmla="*/ 27833 w 2790824"/>
                <a:gd name="connsiteY3" fmla="*/ 751156 h 1107277"/>
                <a:gd name="connsiteX4" fmla="*/ 655630 w 2790824"/>
                <a:gd name="connsiteY4" fmla="*/ 615957 h 1107277"/>
                <a:gd name="connsiteX0" fmla="*/ 655630 w 2790824"/>
                <a:gd name="connsiteY0" fmla="*/ 615957 h 1107277"/>
                <a:gd name="connsiteX1" fmla="*/ 0 w 2790824"/>
                <a:gd name="connsiteY1" fmla="*/ 325872 h 1107277"/>
                <a:gd name="connsiteX2" fmla="*/ 2790824 w 2790824"/>
                <a:gd name="connsiteY2" fmla="*/ 1107277 h 1107277"/>
                <a:gd name="connsiteX3" fmla="*/ 27833 w 2790824"/>
                <a:gd name="connsiteY3" fmla="*/ 751156 h 1107277"/>
                <a:gd name="connsiteX4" fmla="*/ 655630 w 2790824"/>
                <a:gd name="connsiteY4" fmla="*/ 615957 h 1107277"/>
                <a:gd name="connsiteX0" fmla="*/ 655630 w 2790824"/>
                <a:gd name="connsiteY0" fmla="*/ 654372 h 1145692"/>
                <a:gd name="connsiteX1" fmla="*/ 0 w 2790824"/>
                <a:gd name="connsiteY1" fmla="*/ 364287 h 1145692"/>
                <a:gd name="connsiteX2" fmla="*/ 2790824 w 2790824"/>
                <a:gd name="connsiteY2" fmla="*/ 1145692 h 1145692"/>
                <a:gd name="connsiteX3" fmla="*/ 27833 w 2790824"/>
                <a:gd name="connsiteY3" fmla="*/ 789571 h 1145692"/>
                <a:gd name="connsiteX4" fmla="*/ 655630 w 2790824"/>
                <a:gd name="connsiteY4" fmla="*/ 654372 h 114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0824" h="1145692">
                  <a:moveTo>
                    <a:pt x="655630" y="654372"/>
                  </a:moveTo>
                  <a:cubicBezTo>
                    <a:pt x="170387" y="691027"/>
                    <a:pt x="129643" y="511782"/>
                    <a:pt x="0" y="364287"/>
                  </a:cubicBezTo>
                  <a:cubicBezTo>
                    <a:pt x="382634" y="713443"/>
                    <a:pt x="2247377" y="-1102398"/>
                    <a:pt x="2790824" y="1145692"/>
                  </a:cubicBezTo>
                  <a:cubicBezTo>
                    <a:pt x="1351212" y="-642164"/>
                    <a:pt x="1044365" y="1785858"/>
                    <a:pt x="27833" y="789571"/>
                  </a:cubicBezTo>
                  <a:cubicBezTo>
                    <a:pt x="318986" y="830514"/>
                    <a:pt x="446364" y="708963"/>
                    <a:pt x="655630" y="65437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Rectangle 86">
              <a:extLst>
                <a:ext uri="{FF2B5EF4-FFF2-40B4-BE49-F238E27FC236}">
                  <a16:creationId xmlns:a16="http://schemas.microsoft.com/office/drawing/2014/main" id="{E76E6209-9033-0915-E2C2-2AC063262495}"/>
                </a:ext>
              </a:extLst>
            </p:cNvPr>
            <p:cNvSpPr/>
            <p:nvPr/>
          </p:nvSpPr>
          <p:spPr>
            <a:xfrm rot="21420444">
              <a:off x="3846727" y="2285140"/>
              <a:ext cx="2943947" cy="3051132"/>
            </a:xfrm>
            <a:custGeom>
              <a:avLst/>
              <a:gdLst>
                <a:gd name="connsiteX0" fmla="*/ 0 w 635000"/>
                <a:gd name="connsiteY0" fmla="*/ 0 h 1333500"/>
                <a:gd name="connsiteX1" fmla="*/ 635000 w 635000"/>
                <a:gd name="connsiteY1" fmla="*/ 0 h 1333500"/>
                <a:gd name="connsiteX2" fmla="*/ 635000 w 635000"/>
                <a:gd name="connsiteY2" fmla="*/ 1333500 h 1333500"/>
                <a:gd name="connsiteX3" fmla="*/ 0 w 635000"/>
                <a:gd name="connsiteY3" fmla="*/ 1333500 h 1333500"/>
                <a:gd name="connsiteX4" fmla="*/ 0 w 635000"/>
                <a:gd name="connsiteY4" fmla="*/ 0 h 1333500"/>
                <a:gd name="connsiteX0" fmla="*/ 0 w 1092200"/>
                <a:gd name="connsiteY0" fmla="*/ 0 h 1333500"/>
                <a:gd name="connsiteX1" fmla="*/ 1092200 w 1092200"/>
                <a:gd name="connsiteY1" fmla="*/ 393700 h 1333500"/>
                <a:gd name="connsiteX2" fmla="*/ 635000 w 1092200"/>
                <a:gd name="connsiteY2" fmla="*/ 1333500 h 1333500"/>
                <a:gd name="connsiteX3" fmla="*/ 0 w 1092200"/>
                <a:gd name="connsiteY3" fmla="*/ 1333500 h 1333500"/>
                <a:gd name="connsiteX4" fmla="*/ 0 w 1092200"/>
                <a:gd name="connsiteY4" fmla="*/ 0 h 1333500"/>
                <a:gd name="connsiteX0" fmla="*/ 0 w 1422400"/>
                <a:gd name="connsiteY0" fmla="*/ 0 h 1612900"/>
                <a:gd name="connsiteX1" fmla="*/ 1422400 w 1422400"/>
                <a:gd name="connsiteY1" fmla="*/ 673100 h 1612900"/>
                <a:gd name="connsiteX2" fmla="*/ 965200 w 1422400"/>
                <a:gd name="connsiteY2" fmla="*/ 1612900 h 1612900"/>
                <a:gd name="connsiteX3" fmla="*/ 330200 w 1422400"/>
                <a:gd name="connsiteY3" fmla="*/ 1612900 h 1612900"/>
                <a:gd name="connsiteX4" fmla="*/ 0 w 1422400"/>
                <a:gd name="connsiteY4" fmla="*/ 0 h 16129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2400300 w 2857500"/>
                <a:gd name="connsiteY2" fmla="*/ 1612900 h 2616200"/>
                <a:gd name="connsiteX3" fmla="*/ 0 w 2857500"/>
                <a:gd name="connsiteY3" fmla="*/ 2616200 h 2616200"/>
                <a:gd name="connsiteX4" fmla="*/ 1435100 w 2857500"/>
                <a:gd name="connsiteY4" fmla="*/ 0 h 26162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0 w 2857500"/>
                <a:gd name="connsiteY2" fmla="*/ 2616200 h 2616200"/>
                <a:gd name="connsiteX3" fmla="*/ 1435100 w 2857500"/>
                <a:gd name="connsiteY3" fmla="*/ 0 h 2616200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70"/>
                <a:gd name="connsiteX1" fmla="*/ 2857500 w 2857500"/>
                <a:gd name="connsiteY1" fmla="*/ 673100 h 2616970"/>
                <a:gd name="connsiteX2" fmla="*/ 0 w 2857500"/>
                <a:gd name="connsiteY2" fmla="*/ 2616200 h 2616970"/>
                <a:gd name="connsiteX3" fmla="*/ 1435100 w 2857500"/>
                <a:gd name="connsiteY3" fmla="*/ 0 h 2616970"/>
                <a:gd name="connsiteX0" fmla="*/ 1435100 w 2978617"/>
                <a:gd name="connsiteY0" fmla="*/ 138270 h 2755240"/>
                <a:gd name="connsiteX1" fmla="*/ 2857500 w 2978617"/>
                <a:gd name="connsiteY1" fmla="*/ 811370 h 2755240"/>
                <a:gd name="connsiteX2" fmla="*/ 0 w 2978617"/>
                <a:gd name="connsiteY2" fmla="*/ 2754470 h 2755240"/>
                <a:gd name="connsiteX3" fmla="*/ 1435100 w 2978617"/>
                <a:gd name="connsiteY3" fmla="*/ 138270 h 2755240"/>
                <a:gd name="connsiteX0" fmla="*/ 1435100 w 2935015"/>
                <a:gd name="connsiteY0" fmla="*/ 228667 h 2845637"/>
                <a:gd name="connsiteX1" fmla="*/ 2857500 w 2935015"/>
                <a:gd name="connsiteY1" fmla="*/ 901767 h 2845637"/>
                <a:gd name="connsiteX2" fmla="*/ 0 w 2935015"/>
                <a:gd name="connsiteY2" fmla="*/ 2844867 h 2845637"/>
                <a:gd name="connsiteX3" fmla="*/ 1435100 w 2935015"/>
                <a:gd name="connsiteY3" fmla="*/ 228667 h 2845637"/>
                <a:gd name="connsiteX0" fmla="*/ 1435100 w 2861117"/>
                <a:gd name="connsiteY0" fmla="*/ 250196 h 2867166"/>
                <a:gd name="connsiteX1" fmla="*/ 2857500 w 2861117"/>
                <a:gd name="connsiteY1" fmla="*/ 923296 h 2867166"/>
                <a:gd name="connsiteX2" fmla="*/ 0 w 2861117"/>
                <a:gd name="connsiteY2" fmla="*/ 2866396 h 2867166"/>
                <a:gd name="connsiteX3" fmla="*/ 1435100 w 2861117"/>
                <a:gd name="connsiteY3" fmla="*/ 250196 h 2867166"/>
                <a:gd name="connsiteX0" fmla="*/ 1435100 w 2860844"/>
                <a:gd name="connsiteY0" fmla="*/ 421200 h 3038170"/>
                <a:gd name="connsiteX1" fmla="*/ 2857500 w 2860844"/>
                <a:gd name="connsiteY1" fmla="*/ 1094300 h 3038170"/>
                <a:gd name="connsiteX2" fmla="*/ 0 w 2860844"/>
                <a:gd name="connsiteY2" fmla="*/ 3037400 h 3038170"/>
                <a:gd name="connsiteX3" fmla="*/ 1435100 w 2860844"/>
                <a:gd name="connsiteY3" fmla="*/ 421200 h 3038170"/>
                <a:gd name="connsiteX0" fmla="*/ 1435100 w 2924171"/>
                <a:gd name="connsiteY0" fmla="*/ 414635 h 3031612"/>
                <a:gd name="connsiteX1" fmla="*/ 2921000 w 2924171"/>
                <a:gd name="connsiteY1" fmla="*/ 1100435 h 3031612"/>
                <a:gd name="connsiteX2" fmla="*/ 0 w 2924171"/>
                <a:gd name="connsiteY2" fmla="*/ 3030835 h 3031612"/>
                <a:gd name="connsiteX3" fmla="*/ 1435100 w 2924171"/>
                <a:gd name="connsiteY3" fmla="*/ 414635 h 3031612"/>
                <a:gd name="connsiteX0" fmla="*/ 1435100 w 2943947"/>
                <a:gd name="connsiteY0" fmla="*/ 434155 h 3051132"/>
                <a:gd name="connsiteX1" fmla="*/ 2921000 w 2943947"/>
                <a:gd name="connsiteY1" fmla="*/ 1119955 h 3051132"/>
                <a:gd name="connsiteX2" fmla="*/ 0 w 2943947"/>
                <a:gd name="connsiteY2" fmla="*/ 3050355 h 3051132"/>
                <a:gd name="connsiteX3" fmla="*/ 1435100 w 2943947"/>
                <a:gd name="connsiteY3" fmla="*/ 434155 h 305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3947" h="3051132">
                  <a:moveTo>
                    <a:pt x="1435100" y="434155"/>
                  </a:moveTo>
                  <a:cubicBezTo>
                    <a:pt x="1820333" y="150522"/>
                    <a:pt x="3132667" y="-666512"/>
                    <a:pt x="2921000" y="1119955"/>
                  </a:cubicBezTo>
                  <a:cubicBezTo>
                    <a:pt x="2844800" y="1716855"/>
                    <a:pt x="1752600" y="3088455"/>
                    <a:pt x="0" y="3050355"/>
                  </a:cubicBezTo>
                  <a:cubicBezTo>
                    <a:pt x="287867" y="1454388"/>
                    <a:pt x="1020233" y="734722"/>
                    <a:pt x="1435100" y="434155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Rectangle 86">
              <a:extLst>
                <a:ext uri="{FF2B5EF4-FFF2-40B4-BE49-F238E27FC236}">
                  <a16:creationId xmlns:a16="http://schemas.microsoft.com/office/drawing/2014/main" id="{8F804632-0783-822D-A6ED-FD6AA21A0CAC}"/>
                </a:ext>
              </a:extLst>
            </p:cNvPr>
            <p:cNvSpPr/>
            <p:nvPr/>
          </p:nvSpPr>
          <p:spPr>
            <a:xfrm rot="21033195">
              <a:off x="4265265" y="2372520"/>
              <a:ext cx="2469258" cy="1948622"/>
            </a:xfrm>
            <a:custGeom>
              <a:avLst/>
              <a:gdLst>
                <a:gd name="connsiteX0" fmla="*/ 0 w 635000"/>
                <a:gd name="connsiteY0" fmla="*/ 0 h 1333500"/>
                <a:gd name="connsiteX1" fmla="*/ 635000 w 635000"/>
                <a:gd name="connsiteY1" fmla="*/ 0 h 1333500"/>
                <a:gd name="connsiteX2" fmla="*/ 635000 w 635000"/>
                <a:gd name="connsiteY2" fmla="*/ 1333500 h 1333500"/>
                <a:gd name="connsiteX3" fmla="*/ 0 w 635000"/>
                <a:gd name="connsiteY3" fmla="*/ 1333500 h 1333500"/>
                <a:gd name="connsiteX4" fmla="*/ 0 w 635000"/>
                <a:gd name="connsiteY4" fmla="*/ 0 h 1333500"/>
                <a:gd name="connsiteX0" fmla="*/ 0 w 1092200"/>
                <a:gd name="connsiteY0" fmla="*/ 0 h 1333500"/>
                <a:gd name="connsiteX1" fmla="*/ 1092200 w 1092200"/>
                <a:gd name="connsiteY1" fmla="*/ 393700 h 1333500"/>
                <a:gd name="connsiteX2" fmla="*/ 635000 w 1092200"/>
                <a:gd name="connsiteY2" fmla="*/ 1333500 h 1333500"/>
                <a:gd name="connsiteX3" fmla="*/ 0 w 1092200"/>
                <a:gd name="connsiteY3" fmla="*/ 1333500 h 1333500"/>
                <a:gd name="connsiteX4" fmla="*/ 0 w 1092200"/>
                <a:gd name="connsiteY4" fmla="*/ 0 h 1333500"/>
                <a:gd name="connsiteX0" fmla="*/ 0 w 1422400"/>
                <a:gd name="connsiteY0" fmla="*/ 0 h 1612900"/>
                <a:gd name="connsiteX1" fmla="*/ 1422400 w 1422400"/>
                <a:gd name="connsiteY1" fmla="*/ 673100 h 1612900"/>
                <a:gd name="connsiteX2" fmla="*/ 965200 w 1422400"/>
                <a:gd name="connsiteY2" fmla="*/ 1612900 h 1612900"/>
                <a:gd name="connsiteX3" fmla="*/ 330200 w 1422400"/>
                <a:gd name="connsiteY3" fmla="*/ 1612900 h 1612900"/>
                <a:gd name="connsiteX4" fmla="*/ 0 w 1422400"/>
                <a:gd name="connsiteY4" fmla="*/ 0 h 16129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2400300 w 2857500"/>
                <a:gd name="connsiteY2" fmla="*/ 1612900 h 2616200"/>
                <a:gd name="connsiteX3" fmla="*/ 0 w 2857500"/>
                <a:gd name="connsiteY3" fmla="*/ 2616200 h 2616200"/>
                <a:gd name="connsiteX4" fmla="*/ 1435100 w 2857500"/>
                <a:gd name="connsiteY4" fmla="*/ 0 h 26162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0 w 2857500"/>
                <a:gd name="connsiteY2" fmla="*/ 2616200 h 2616200"/>
                <a:gd name="connsiteX3" fmla="*/ 1435100 w 2857500"/>
                <a:gd name="connsiteY3" fmla="*/ 0 h 2616200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70"/>
                <a:gd name="connsiteX1" fmla="*/ 2857500 w 2857500"/>
                <a:gd name="connsiteY1" fmla="*/ 673100 h 2616970"/>
                <a:gd name="connsiteX2" fmla="*/ 0 w 2857500"/>
                <a:gd name="connsiteY2" fmla="*/ 2616200 h 2616970"/>
                <a:gd name="connsiteX3" fmla="*/ 1435100 w 2857500"/>
                <a:gd name="connsiteY3" fmla="*/ 0 h 2616970"/>
                <a:gd name="connsiteX0" fmla="*/ 1435100 w 2978617"/>
                <a:gd name="connsiteY0" fmla="*/ 138270 h 2755240"/>
                <a:gd name="connsiteX1" fmla="*/ 2857500 w 2978617"/>
                <a:gd name="connsiteY1" fmla="*/ 811370 h 2755240"/>
                <a:gd name="connsiteX2" fmla="*/ 0 w 2978617"/>
                <a:gd name="connsiteY2" fmla="*/ 2754470 h 2755240"/>
                <a:gd name="connsiteX3" fmla="*/ 1435100 w 2978617"/>
                <a:gd name="connsiteY3" fmla="*/ 138270 h 2755240"/>
                <a:gd name="connsiteX0" fmla="*/ 1435100 w 2935015"/>
                <a:gd name="connsiteY0" fmla="*/ 228667 h 2845637"/>
                <a:gd name="connsiteX1" fmla="*/ 2857500 w 2935015"/>
                <a:gd name="connsiteY1" fmla="*/ 901767 h 2845637"/>
                <a:gd name="connsiteX2" fmla="*/ 0 w 2935015"/>
                <a:gd name="connsiteY2" fmla="*/ 2844867 h 2845637"/>
                <a:gd name="connsiteX3" fmla="*/ 1435100 w 2935015"/>
                <a:gd name="connsiteY3" fmla="*/ 228667 h 2845637"/>
                <a:gd name="connsiteX0" fmla="*/ 1435100 w 2861117"/>
                <a:gd name="connsiteY0" fmla="*/ 250196 h 2867166"/>
                <a:gd name="connsiteX1" fmla="*/ 2857500 w 2861117"/>
                <a:gd name="connsiteY1" fmla="*/ 923296 h 2867166"/>
                <a:gd name="connsiteX2" fmla="*/ 0 w 2861117"/>
                <a:gd name="connsiteY2" fmla="*/ 2866396 h 2867166"/>
                <a:gd name="connsiteX3" fmla="*/ 1435100 w 2861117"/>
                <a:gd name="connsiteY3" fmla="*/ 250196 h 2867166"/>
                <a:gd name="connsiteX0" fmla="*/ 1435100 w 2860844"/>
                <a:gd name="connsiteY0" fmla="*/ 421200 h 3038170"/>
                <a:gd name="connsiteX1" fmla="*/ 2857500 w 2860844"/>
                <a:gd name="connsiteY1" fmla="*/ 1094300 h 3038170"/>
                <a:gd name="connsiteX2" fmla="*/ 0 w 2860844"/>
                <a:gd name="connsiteY2" fmla="*/ 3037400 h 3038170"/>
                <a:gd name="connsiteX3" fmla="*/ 1435100 w 2860844"/>
                <a:gd name="connsiteY3" fmla="*/ 421200 h 3038170"/>
                <a:gd name="connsiteX0" fmla="*/ 1435100 w 2924171"/>
                <a:gd name="connsiteY0" fmla="*/ 414635 h 3031612"/>
                <a:gd name="connsiteX1" fmla="*/ 2921000 w 2924171"/>
                <a:gd name="connsiteY1" fmla="*/ 1100435 h 3031612"/>
                <a:gd name="connsiteX2" fmla="*/ 0 w 2924171"/>
                <a:gd name="connsiteY2" fmla="*/ 3030835 h 3031612"/>
                <a:gd name="connsiteX3" fmla="*/ 1435100 w 2924171"/>
                <a:gd name="connsiteY3" fmla="*/ 414635 h 3031612"/>
                <a:gd name="connsiteX0" fmla="*/ 1435100 w 2943947"/>
                <a:gd name="connsiteY0" fmla="*/ 434155 h 3051132"/>
                <a:gd name="connsiteX1" fmla="*/ 2921000 w 2943947"/>
                <a:gd name="connsiteY1" fmla="*/ 1119955 h 3051132"/>
                <a:gd name="connsiteX2" fmla="*/ 0 w 2943947"/>
                <a:gd name="connsiteY2" fmla="*/ 3050355 h 3051132"/>
                <a:gd name="connsiteX3" fmla="*/ 1435100 w 2943947"/>
                <a:gd name="connsiteY3" fmla="*/ 434155 h 305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3947" h="3051132">
                  <a:moveTo>
                    <a:pt x="1435100" y="434155"/>
                  </a:moveTo>
                  <a:cubicBezTo>
                    <a:pt x="1820333" y="150522"/>
                    <a:pt x="3132667" y="-666512"/>
                    <a:pt x="2921000" y="1119955"/>
                  </a:cubicBezTo>
                  <a:cubicBezTo>
                    <a:pt x="2844800" y="1716855"/>
                    <a:pt x="1752600" y="3088455"/>
                    <a:pt x="0" y="3050355"/>
                  </a:cubicBezTo>
                  <a:cubicBezTo>
                    <a:pt x="287867" y="1454388"/>
                    <a:pt x="1020233" y="734722"/>
                    <a:pt x="1435100" y="434155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angle 102">
              <a:extLst>
                <a:ext uri="{FF2B5EF4-FFF2-40B4-BE49-F238E27FC236}">
                  <a16:creationId xmlns:a16="http://schemas.microsoft.com/office/drawing/2014/main" id="{499F957E-6117-80D4-673E-AD0CE00C3DCD}"/>
                </a:ext>
              </a:extLst>
            </p:cNvPr>
            <p:cNvSpPr/>
            <p:nvPr/>
          </p:nvSpPr>
          <p:spPr>
            <a:xfrm>
              <a:off x="7329165" y="1247533"/>
              <a:ext cx="1295181" cy="736597"/>
            </a:xfrm>
            <a:custGeom>
              <a:avLst/>
              <a:gdLst>
                <a:gd name="connsiteX0" fmla="*/ 0 w 558581"/>
                <a:gd name="connsiteY0" fmla="*/ 0 h 300022"/>
                <a:gd name="connsiteX1" fmla="*/ 558581 w 558581"/>
                <a:gd name="connsiteY1" fmla="*/ 0 h 300022"/>
                <a:gd name="connsiteX2" fmla="*/ 558581 w 558581"/>
                <a:gd name="connsiteY2" fmla="*/ 300022 h 300022"/>
                <a:gd name="connsiteX3" fmla="*/ 0 w 558581"/>
                <a:gd name="connsiteY3" fmla="*/ 300022 h 300022"/>
                <a:gd name="connsiteX4" fmla="*/ 0 w 558581"/>
                <a:gd name="connsiteY4" fmla="*/ 0 h 300022"/>
                <a:gd name="connsiteX0" fmla="*/ 0 w 933231"/>
                <a:gd name="connsiteY0" fmla="*/ 0 h 452422"/>
                <a:gd name="connsiteX1" fmla="*/ 558581 w 933231"/>
                <a:gd name="connsiteY1" fmla="*/ 0 h 452422"/>
                <a:gd name="connsiteX2" fmla="*/ 933231 w 933231"/>
                <a:gd name="connsiteY2" fmla="*/ 452422 h 452422"/>
                <a:gd name="connsiteX3" fmla="*/ 0 w 933231"/>
                <a:gd name="connsiteY3" fmla="*/ 300022 h 452422"/>
                <a:gd name="connsiteX4" fmla="*/ 0 w 933231"/>
                <a:gd name="connsiteY4" fmla="*/ 0 h 452422"/>
                <a:gd name="connsiteX0" fmla="*/ 0 w 933231"/>
                <a:gd name="connsiteY0" fmla="*/ 165100 h 617522"/>
                <a:gd name="connsiteX1" fmla="*/ 101381 w 933231"/>
                <a:gd name="connsiteY1" fmla="*/ 0 h 617522"/>
                <a:gd name="connsiteX2" fmla="*/ 933231 w 933231"/>
                <a:gd name="connsiteY2" fmla="*/ 617522 h 617522"/>
                <a:gd name="connsiteX3" fmla="*/ 0 w 933231"/>
                <a:gd name="connsiteY3" fmla="*/ 465122 h 617522"/>
                <a:gd name="connsiteX4" fmla="*/ 0 w 933231"/>
                <a:gd name="connsiteY4" fmla="*/ 165100 h 617522"/>
                <a:gd name="connsiteX0" fmla="*/ 0 w 1009431"/>
                <a:gd name="connsiteY0" fmla="*/ 120650 h 617522"/>
                <a:gd name="connsiteX1" fmla="*/ 177581 w 1009431"/>
                <a:gd name="connsiteY1" fmla="*/ 0 h 617522"/>
                <a:gd name="connsiteX2" fmla="*/ 1009431 w 1009431"/>
                <a:gd name="connsiteY2" fmla="*/ 617522 h 617522"/>
                <a:gd name="connsiteX3" fmla="*/ 76200 w 1009431"/>
                <a:gd name="connsiteY3" fmla="*/ 465122 h 617522"/>
                <a:gd name="connsiteX4" fmla="*/ 0 w 1009431"/>
                <a:gd name="connsiteY4" fmla="*/ 120650 h 617522"/>
                <a:gd name="connsiteX0" fmla="*/ 247650 w 1257081"/>
                <a:gd name="connsiteY0" fmla="*/ 120650 h 617522"/>
                <a:gd name="connsiteX1" fmla="*/ 425231 w 1257081"/>
                <a:gd name="connsiteY1" fmla="*/ 0 h 617522"/>
                <a:gd name="connsiteX2" fmla="*/ 1257081 w 1257081"/>
                <a:gd name="connsiteY2" fmla="*/ 617522 h 617522"/>
                <a:gd name="connsiteX3" fmla="*/ 0 w 1257081"/>
                <a:gd name="connsiteY3" fmla="*/ 395272 h 617522"/>
                <a:gd name="connsiteX4" fmla="*/ 247650 w 1257081"/>
                <a:gd name="connsiteY4" fmla="*/ 120650 h 617522"/>
                <a:gd name="connsiteX0" fmla="*/ 247650 w 1257081"/>
                <a:gd name="connsiteY0" fmla="*/ 120650 h 617522"/>
                <a:gd name="connsiteX1" fmla="*/ 425231 w 1257081"/>
                <a:gd name="connsiteY1" fmla="*/ 0 h 617522"/>
                <a:gd name="connsiteX2" fmla="*/ 1257081 w 1257081"/>
                <a:gd name="connsiteY2" fmla="*/ 617522 h 617522"/>
                <a:gd name="connsiteX3" fmla="*/ 0 w 1257081"/>
                <a:gd name="connsiteY3" fmla="*/ 395272 h 617522"/>
                <a:gd name="connsiteX4" fmla="*/ 247650 w 1257081"/>
                <a:gd name="connsiteY4" fmla="*/ 120650 h 617522"/>
                <a:gd name="connsiteX0" fmla="*/ 247650 w 1257081"/>
                <a:gd name="connsiteY0" fmla="*/ 120650 h 617522"/>
                <a:gd name="connsiteX1" fmla="*/ 425231 w 1257081"/>
                <a:gd name="connsiteY1" fmla="*/ 0 h 617522"/>
                <a:gd name="connsiteX2" fmla="*/ 1257081 w 1257081"/>
                <a:gd name="connsiteY2" fmla="*/ 617522 h 617522"/>
                <a:gd name="connsiteX3" fmla="*/ 0 w 1257081"/>
                <a:gd name="connsiteY3" fmla="*/ 395272 h 617522"/>
                <a:gd name="connsiteX4" fmla="*/ 247650 w 1257081"/>
                <a:gd name="connsiteY4" fmla="*/ 120650 h 617522"/>
                <a:gd name="connsiteX0" fmla="*/ 273050 w 1282481"/>
                <a:gd name="connsiteY0" fmla="*/ 120650 h 617522"/>
                <a:gd name="connsiteX1" fmla="*/ 450631 w 1282481"/>
                <a:gd name="connsiteY1" fmla="*/ 0 h 617522"/>
                <a:gd name="connsiteX2" fmla="*/ 1282481 w 1282481"/>
                <a:gd name="connsiteY2" fmla="*/ 617522 h 617522"/>
                <a:gd name="connsiteX3" fmla="*/ 0 w 1282481"/>
                <a:gd name="connsiteY3" fmla="*/ 373047 h 617522"/>
                <a:gd name="connsiteX4" fmla="*/ 273050 w 1282481"/>
                <a:gd name="connsiteY4" fmla="*/ 120650 h 617522"/>
                <a:gd name="connsiteX0" fmla="*/ 273050 w 1282481"/>
                <a:gd name="connsiteY0" fmla="*/ 120650 h 727494"/>
                <a:gd name="connsiteX1" fmla="*/ 450631 w 1282481"/>
                <a:gd name="connsiteY1" fmla="*/ 0 h 727494"/>
                <a:gd name="connsiteX2" fmla="*/ 1282481 w 1282481"/>
                <a:gd name="connsiteY2" fmla="*/ 617522 h 727494"/>
                <a:gd name="connsiteX3" fmla="*/ 0 w 1282481"/>
                <a:gd name="connsiteY3" fmla="*/ 373047 h 727494"/>
                <a:gd name="connsiteX4" fmla="*/ 273050 w 1282481"/>
                <a:gd name="connsiteY4" fmla="*/ 120650 h 727494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07950 h 736597"/>
                <a:gd name="connsiteX1" fmla="*/ 463331 w 1282481"/>
                <a:gd name="connsiteY1" fmla="*/ 0 h 736597"/>
                <a:gd name="connsiteX2" fmla="*/ 1282481 w 1282481"/>
                <a:gd name="connsiteY2" fmla="*/ 604822 h 736597"/>
                <a:gd name="connsiteX3" fmla="*/ 0 w 1282481"/>
                <a:gd name="connsiteY3" fmla="*/ 360347 h 736597"/>
                <a:gd name="connsiteX4" fmla="*/ 273050 w 1282481"/>
                <a:gd name="connsiteY4" fmla="*/ 107950 h 736597"/>
                <a:gd name="connsiteX0" fmla="*/ 273050 w 1282481"/>
                <a:gd name="connsiteY0" fmla="*/ 107950 h 736597"/>
                <a:gd name="connsiteX1" fmla="*/ 463331 w 1282481"/>
                <a:gd name="connsiteY1" fmla="*/ 0 h 736597"/>
                <a:gd name="connsiteX2" fmla="*/ 1282481 w 1282481"/>
                <a:gd name="connsiteY2" fmla="*/ 604822 h 736597"/>
                <a:gd name="connsiteX3" fmla="*/ 0 w 1282481"/>
                <a:gd name="connsiteY3" fmla="*/ 360347 h 736597"/>
                <a:gd name="connsiteX4" fmla="*/ 273050 w 1282481"/>
                <a:gd name="connsiteY4" fmla="*/ 107950 h 736597"/>
                <a:gd name="connsiteX0" fmla="*/ 273050 w 1282481"/>
                <a:gd name="connsiteY0" fmla="*/ 107950 h 736597"/>
                <a:gd name="connsiteX1" fmla="*/ 463331 w 1282481"/>
                <a:gd name="connsiteY1" fmla="*/ 0 h 736597"/>
                <a:gd name="connsiteX2" fmla="*/ 1282481 w 1282481"/>
                <a:gd name="connsiteY2" fmla="*/ 604822 h 736597"/>
                <a:gd name="connsiteX3" fmla="*/ 0 w 1282481"/>
                <a:gd name="connsiteY3" fmla="*/ 360347 h 736597"/>
                <a:gd name="connsiteX4" fmla="*/ 273050 w 1282481"/>
                <a:gd name="connsiteY4" fmla="*/ 107950 h 736597"/>
                <a:gd name="connsiteX0" fmla="*/ 273050 w 1282481"/>
                <a:gd name="connsiteY0" fmla="*/ 107950 h 736597"/>
                <a:gd name="connsiteX1" fmla="*/ 495081 w 1282481"/>
                <a:gd name="connsiteY1" fmla="*/ 0 h 736597"/>
                <a:gd name="connsiteX2" fmla="*/ 1282481 w 1282481"/>
                <a:gd name="connsiteY2" fmla="*/ 604822 h 736597"/>
                <a:gd name="connsiteX3" fmla="*/ 0 w 1282481"/>
                <a:gd name="connsiteY3" fmla="*/ 360347 h 736597"/>
                <a:gd name="connsiteX4" fmla="*/ 273050 w 1282481"/>
                <a:gd name="connsiteY4" fmla="*/ 107950 h 736597"/>
                <a:gd name="connsiteX0" fmla="*/ 273050 w 1295181"/>
                <a:gd name="connsiteY0" fmla="*/ 107950 h 736597"/>
                <a:gd name="connsiteX1" fmla="*/ 495081 w 1295181"/>
                <a:gd name="connsiteY1" fmla="*/ 0 h 736597"/>
                <a:gd name="connsiteX2" fmla="*/ 1295181 w 1295181"/>
                <a:gd name="connsiteY2" fmla="*/ 604822 h 736597"/>
                <a:gd name="connsiteX3" fmla="*/ 0 w 1295181"/>
                <a:gd name="connsiteY3" fmla="*/ 360347 h 736597"/>
                <a:gd name="connsiteX4" fmla="*/ 273050 w 1295181"/>
                <a:gd name="connsiteY4" fmla="*/ 107950 h 736597"/>
                <a:gd name="connsiteX0" fmla="*/ 273050 w 1295181"/>
                <a:gd name="connsiteY0" fmla="*/ 107950 h 736597"/>
                <a:gd name="connsiteX1" fmla="*/ 495081 w 1295181"/>
                <a:gd name="connsiteY1" fmla="*/ 0 h 736597"/>
                <a:gd name="connsiteX2" fmla="*/ 1295181 w 1295181"/>
                <a:gd name="connsiteY2" fmla="*/ 604822 h 736597"/>
                <a:gd name="connsiteX3" fmla="*/ 0 w 1295181"/>
                <a:gd name="connsiteY3" fmla="*/ 360347 h 736597"/>
                <a:gd name="connsiteX4" fmla="*/ 273050 w 1295181"/>
                <a:gd name="connsiteY4" fmla="*/ 107950 h 736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181" h="736597">
                  <a:moveTo>
                    <a:pt x="273050" y="107950"/>
                  </a:moveTo>
                  <a:cubicBezTo>
                    <a:pt x="341769" y="67733"/>
                    <a:pt x="435887" y="40217"/>
                    <a:pt x="495081" y="0"/>
                  </a:cubicBezTo>
                  <a:cubicBezTo>
                    <a:pt x="715214" y="62966"/>
                    <a:pt x="1186173" y="202131"/>
                    <a:pt x="1295181" y="604822"/>
                  </a:cubicBezTo>
                  <a:cubicBezTo>
                    <a:pt x="867687" y="523330"/>
                    <a:pt x="189369" y="1086364"/>
                    <a:pt x="0" y="360347"/>
                  </a:cubicBezTo>
                  <a:cubicBezTo>
                    <a:pt x="103717" y="298440"/>
                    <a:pt x="220133" y="350832"/>
                    <a:pt x="273050" y="10795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0777CB0-5194-3328-23E3-9089BC20F56B}"/>
                </a:ext>
              </a:extLst>
            </p:cNvPr>
            <p:cNvSpPr/>
            <p:nvPr/>
          </p:nvSpPr>
          <p:spPr>
            <a:xfrm>
              <a:off x="7382921" y="1674946"/>
              <a:ext cx="1241425" cy="180584"/>
            </a:xfrm>
            <a:custGeom>
              <a:avLst/>
              <a:gdLst>
                <a:gd name="connsiteX0" fmla="*/ 0 w 1241425"/>
                <a:gd name="connsiteY0" fmla="*/ 63109 h 180584"/>
                <a:gd name="connsiteX1" fmla="*/ 292100 w 1241425"/>
                <a:gd name="connsiteY1" fmla="*/ 18659 h 180584"/>
                <a:gd name="connsiteX2" fmla="*/ 644525 w 1241425"/>
                <a:gd name="connsiteY2" fmla="*/ 2784 h 180584"/>
                <a:gd name="connsiteX3" fmla="*/ 949325 w 1241425"/>
                <a:gd name="connsiteY3" fmla="*/ 72634 h 180584"/>
                <a:gd name="connsiteX4" fmla="*/ 1241425 w 1241425"/>
                <a:gd name="connsiteY4" fmla="*/ 180584 h 180584"/>
                <a:gd name="connsiteX5" fmla="*/ 1241425 w 1241425"/>
                <a:gd name="connsiteY5" fmla="*/ 180584 h 18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425" h="180584">
                  <a:moveTo>
                    <a:pt x="0" y="63109"/>
                  </a:moveTo>
                  <a:cubicBezTo>
                    <a:pt x="92339" y="45911"/>
                    <a:pt x="184679" y="28713"/>
                    <a:pt x="292100" y="18659"/>
                  </a:cubicBezTo>
                  <a:cubicBezTo>
                    <a:pt x="399521" y="8605"/>
                    <a:pt x="534988" y="-6212"/>
                    <a:pt x="644525" y="2784"/>
                  </a:cubicBezTo>
                  <a:cubicBezTo>
                    <a:pt x="754062" y="11780"/>
                    <a:pt x="849842" y="43001"/>
                    <a:pt x="949325" y="72634"/>
                  </a:cubicBezTo>
                  <a:cubicBezTo>
                    <a:pt x="1048808" y="102267"/>
                    <a:pt x="1241425" y="180584"/>
                    <a:pt x="1241425" y="180584"/>
                  </a:cubicBezTo>
                  <a:lnTo>
                    <a:pt x="1241425" y="180584"/>
                  </a:lnTo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7148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029200" y="-780808"/>
            <a:ext cx="6010437" cy="413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26290" dirty="0">
                <a:solidFill>
                  <a:prstClr val="black"/>
                </a:solidFill>
                <a:latin typeface="Teaching Print Dotted" pitchFamily="50" charset="0"/>
              </a:rPr>
              <a:t>Y </a:t>
            </a:r>
            <a:r>
              <a:rPr lang="en-US" sz="26290" dirty="0" err="1">
                <a:solidFill>
                  <a:prstClr val="black"/>
                </a:solidFill>
                <a:latin typeface="Teaching Print Dotted" pitchFamily="50" charset="0"/>
              </a:rPr>
              <a:t>y</a:t>
            </a:r>
            <a:endParaRPr lang="en-US" sz="2629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354114" y="799752"/>
            <a:ext cx="396261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I can write Alphabet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3A0E35-002B-82DE-C150-CC37BBE70A02}"/>
              </a:ext>
            </a:extLst>
          </p:cNvPr>
          <p:cNvGrpSpPr/>
          <p:nvPr/>
        </p:nvGrpSpPr>
        <p:grpSpPr>
          <a:xfrm rot="18385283">
            <a:off x="543406" y="1327584"/>
            <a:ext cx="1950594" cy="3669533"/>
            <a:chOff x="5109437" y="-127836"/>
            <a:chExt cx="3338391" cy="628031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813FE44-7FB6-0828-635D-D560A229B039}"/>
                </a:ext>
              </a:extLst>
            </p:cNvPr>
            <p:cNvSpPr/>
            <p:nvPr/>
          </p:nvSpPr>
          <p:spPr>
            <a:xfrm>
              <a:off x="5109437" y="3146503"/>
              <a:ext cx="2597787" cy="3005973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791A042-6A9E-D704-B97A-C30E124121C8}"/>
                </a:ext>
              </a:extLst>
            </p:cNvPr>
            <p:cNvSpPr/>
            <p:nvPr/>
          </p:nvSpPr>
          <p:spPr>
            <a:xfrm rot="13339870">
              <a:off x="6714401" y="-127836"/>
              <a:ext cx="1733427" cy="3364943"/>
            </a:xfrm>
            <a:custGeom>
              <a:avLst/>
              <a:gdLst>
                <a:gd name="connsiteX0" fmla="*/ 1236492 w 1733427"/>
                <a:gd name="connsiteY0" fmla="*/ 3227195 h 3364943"/>
                <a:gd name="connsiteX1" fmla="*/ 1069318 w 1733427"/>
                <a:gd name="connsiteY1" fmla="*/ 3343059 h 3364943"/>
                <a:gd name="connsiteX2" fmla="*/ 766290 w 1733427"/>
                <a:gd name="connsiteY2" fmla="*/ 3248023 h 3364943"/>
                <a:gd name="connsiteX3" fmla="*/ 786863 w 1733427"/>
                <a:gd name="connsiteY3" fmla="*/ 2806674 h 3364943"/>
                <a:gd name="connsiteX4" fmla="*/ 1186318 w 1733427"/>
                <a:gd name="connsiteY4" fmla="*/ 2453108 h 3364943"/>
                <a:gd name="connsiteX5" fmla="*/ 1537196 w 1733427"/>
                <a:gd name="connsiteY5" fmla="*/ 2215945 h 3364943"/>
                <a:gd name="connsiteX6" fmla="*/ 1486932 w 1733427"/>
                <a:gd name="connsiteY6" fmla="*/ 1674202 h 3364943"/>
                <a:gd name="connsiteX7" fmla="*/ 1115690 w 1733427"/>
                <a:gd name="connsiteY7" fmla="*/ 1538229 h 3364943"/>
                <a:gd name="connsiteX8" fmla="*/ 643893 w 1733427"/>
                <a:gd name="connsiteY8" fmla="*/ 1823695 h 3364943"/>
                <a:gd name="connsiteX9" fmla="*/ 275662 w 1733427"/>
                <a:gd name="connsiteY9" fmla="*/ 1623134 h 3364943"/>
                <a:gd name="connsiteX10" fmla="*/ 40279 w 1733427"/>
                <a:gd name="connsiteY10" fmla="*/ 1002639 h 3364943"/>
                <a:gd name="connsiteX11" fmla="*/ 780 w 1733427"/>
                <a:gd name="connsiteY11" fmla="*/ 461398 h 3364943"/>
                <a:gd name="connsiteX12" fmla="*/ 25983 w 1733427"/>
                <a:gd name="connsiteY12" fmla="*/ 36446 h 3364943"/>
                <a:gd name="connsiteX13" fmla="*/ 131823 w 1733427"/>
                <a:gd name="connsiteY13" fmla="*/ 14199 h 3364943"/>
                <a:gd name="connsiteX14" fmla="*/ 140712 w 1733427"/>
                <a:gd name="connsiteY14" fmla="*/ 17354 h 3364943"/>
                <a:gd name="connsiteX15" fmla="*/ 140135 w 1733427"/>
                <a:gd name="connsiteY15" fmla="*/ 34209 h 3364943"/>
                <a:gd name="connsiteX16" fmla="*/ 141563 w 1733427"/>
                <a:gd name="connsiteY16" fmla="*/ 796994 h 3364943"/>
                <a:gd name="connsiteX17" fmla="*/ 348278 w 1733427"/>
                <a:gd name="connsiteY17" fmla="*/ 1453911 h 3364943"/>
                <a:gd name="connsiteX18" fmla="*/ 633015 w 1733427"/>
                <a:gd name="connsiteY18" fmla="*/ 1709914 h 3364943"/>
                <a:gd name="connsiteX19" fmla="*/ 1068390 w 1733427"/>
                <a:gd name="connsiteY19" fmla="*/ 1395780 h 3364943"/>
                <a:gd name="connsiteX20" fmla="*/ 1539524 w 1733427"/>
                <a:gd name="connsiteY20" fmla="*/ 1471681 h 3364943"/>
                <a:gd name="connsiteX21" fmla="*/ 1729453 w 1733427"/>
                <a:gd name="connsiteY21" fmla="*/ 2257271 h 3364943"/>
                <a:gd name="connsiteX22" fmla="*/ 1515846 w 1733427"/>
                <a:gd name="connsiteY22" fmla="*/ 2905382 h 3364943"/>
                <a:gd name="connsiteX23" fmla="*/ 1236492 w 1733427"/>
                <a:gd name="connsiteY23" fmla="*/ 3227195 h 3364943"/>
                <a:gd name="connsiteX24" fmla="*/ 1138295 w 1733427"/>
                <a:gd name="connsiteY24" fmla="*/ 3168441 h 3364943"/>
                <a:gd name="connsiteX25" fmla="*/ 1495106 w 1733427"/>
                <a:gd name="connsiteY25" fmla="*/ 2388752 h 3364943"/>
                <a:gd name="connsiteX26" fmla="*/ 872695 w 1733427"/>
                <a:gd name="connsiteY26" fmla="*/ 2924422 h 3364943"/>
                <a:gd name="connsiteX27" fmla="*/ 1096894 w 1733427"/>
                <a:gd name="connsiteY27" fmla="*/ 3198504 h 3364943"/>
                <a:gd name="connsiteX28" fmla="*/ 1138295 w 1733427"/>
                <a:gd name="connsiteY28" fmla="*/ 3168441 h 336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33427" h="3364943">
                  <a:moveTo>
                    <a:pt x="1236492" y="3227195"/>
                  </a:moveTo>
                  <a:cubicBezTo>
                    <a:pt x="1175199" y="3280190"/>
                    <a:pt x="1116166" y="3321643"/>
                    <a:pt x="1069318" y="3343059"/>
                  </a:cubicBezTo>
                  <a:cubicBezTo>
                    <a:pt x="944392" y="3400165"/>
                    <a:pt x="813366" y="3337421"/>
                    <a:pt x="766290" y="3248023"/>
                  </a:cubicBezTo>
                  <a:cubicBezTo>
                    <a:pt x="719214" y="3158626"/>
                    <a:pt x="716858" y="2939160"/>
                    <a:pt x="786863" y="2806674"/>
                  </a:cubicBezTo>
                  <a:cubicBezTo>
                    <a:pt x="856868" y="2674188"/>
                    <a:pt x="1061263" y="2551562"/>
                    <a:pt x="1186318" y="2453108"/>
                  </a:cubicBezTo>
                  <a:cubicBezTo>
                    <a:pt x="1311374" y="2354653"/>
                    <a:pt x="1467069" y="2312465"/>
                    <a:pt x="1537196" y="2215945"/>
                  </a:cubicBezTo>
                  <a:cubicBezTo>
                    <a:pt x="1607322" y="2119425"/>
                    <a:pt x="1557183" y="1787154"/>
                    <a:pt x="1486932" y="1674202"/>
                  </a:cubicBezTo>
                  <a:cubicBezTo>
                    <a:pt x="1416681" y="1561249"/>
                    <a:pt x="1256197" y="1513313"/>
                    <a:pt x="1115690" y="1538229"/>
                  </a:cubicBezTo>
                  <a:cubicBezTo>
                    <a:pt x="975184" y="1563144"/>
                    <a:pt x="783898" y="1809544"/>
                    <a:pt x="643893" y="1823695"/>
                  </a:cubicBezTo>
                  <a:cubicBezTo>
                    <a:pt x="503888" y="1837846"/>
                    <a:pt x="376264" y="1759977"/>
                    <a:pt x="275662" y="1623134"/>
                  </a:cubicBezTo>
                  <a:cubicBezTo>
                    <a:pt x="175059" y="1486291"/>
                    <a:pt x="86093" y="1196262"/>
                    <a:pt x="40279" y="1002639"/>
                  </a:cubicBezTo>
                  <a:cubicBezTo>
                    <a:pt x="-5535" y="809017"/>
                    <a:pt x="3163" y="622430"/>
                    <a:pt x="780" y="461398"/>
                  </a:cubicBezTo>
                  <a:cubicBezTo>
                    <a:pt x="-1603" y="300366"/>
                    <a:pt x="86" y="109856"/>
                    <a:pt x="25983" y="36446"/>
                  </a:cubicBezTo>
                  <a:cubicBezTo>
                    <a:pt x="45405" y="-18611"/>
                    <a:pt x="98734" y="1742"/>
                    <a:pt x="131823" y="14199"/>
                  </a:cubicBezTo>
                  <a:lnTo>
                    <a:pt x="140712" y="17354"/>
                  </a:lnTo>
                  <a:lnTo>
                    <a:pt x="140135" y="34209"/>
                  </a:lnTo>
                  <a:cubicBezTo>
                    <a:pt x="132733" y="210154"/>
                    <a:pt x="111521" y="580845"/>
                    <a:pt x="141563" y="796994"/>
                  </a:cubicBezTo>
                  <a:cubicBezTo>
                    <a:pt x="175897" y="1044022"/>
                    <a:pt x="266369" y="1301758"/>
                    <a:pt x="348278" y="1453911"/>
                  </a:cubicBezTo>
                  <a:cubicBezTo>
                    <a:pt x="430186" y="1606064"/>
                    <a:pt x="566819" y="1722111"/>
                    <a:pt x="633015" y="1709914"/>
                  </a:cubicBezTo>
                  <a:cubicBezTo>
                    <a:pt x="699210" y="1697716"/>
                    <a:pt x="917305" y="1435485"/>
                    <a:pt x="1068390" y="1395780"/>
                  </a:cubicBezTo>
                  <a:cubicBezTo>
                    <a:pt x="1219475" y="1356074"/>
                    <a:pt x="1429347" y="1328099"/>
                    <a:pt x="1539524" y="1471681"/>
                  </a:cubicBezTo>
                  <a:cubicBezTo>
                    <a:pt x="1649702" y="1615263"/>
                    <a:pt x="1755431" y="2008560"/>
                    <a:pt x="1729453" y="2257271"/>
                  </a:cubicBezTo>
                  <a:cubicBezTo>
                    <a:pt x="1703476" y="2505982"/>
                    <a:pt x="1625869" y="2724418"/>
                    <a:pt x="1515846" y="2905382"/>
                  </a:cubicBezTo>
                  <a:cubicBezTo>
                    <a:pt x="1447082" y="3018485"/>
                    <a:pt x="1338648" y="3138870"/>
                    <a:pt x="1236492" y="3227195"/>
                  </a:cubicBezTo>
                  <a:close/>
                  <a:moveTo>
                    <a:pt x="1138295" y="3168441"/>
                  </a:moveTo>
                  <a:cubicBezTo>
                    <a:pt x="1344254" y="2991286"/>
                    <a:pt x="1530138" y="2431576"/>
                    <a:pt x="1495106" y="2388752"/>
                  </a:cubicBezTo>
                  <a:cubicBezTo>
                    <a:pt x="1420373" y="2388751"/>
                    <a:pt x="934660" y="2716605"/>
                    <a:pt x="872695" y="2924422"/>
                  </a:cubicBezTo>
                  <a:cubicBezTo>
                    <a:pt x="810729" y="3132239"/>
                    <a:pt x="875299" y="3328796"/>
                    <a:pt x="1096894" y="3198504"/>
                  </a:cubicBezTo>
                  <a:cubicBezTo>
                    <a:pt x="1110744" y="3190361"/>
                    <a:pt x="1124564" y="3180251"/>
                    <a:pt x="1138295" y="3168441"/>
                  </a:cubicBezTo>
                  <a:close/>
                </a:path>
              </a:pathLst>
            </a:custGeom>
            <a:solidFill>
              <a:srgbClr val="72BCF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295265-DAFC-A009-AA0B-7D1B2349334A}"/>
                </a:ext>
              </a:extLst>
            </p:cNvPr>
            <p:cNvSpPr/>
            <p:nvPr/>
          </p:nvSpPr>
          <p:spPr>
            <a:xfrm>
              <a:off x="5370351" y="3425006"/>
              <a:ext cx="2197883" cy="2543233"/>
            </a:xfrm>
            <a:prstGeom prst="ellipse">
              <a:avLst/>
            </a:prstGeom>
            <a:solidFill>
              <a:srgbClr val="72BCF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A7A27D8-B538-2103-0FBB-223FAA01B5D7}"/>
                </a:ext>
              </a:extLst>
            </p:cNvPr>
            <p:cNvSpPr/>
            <p:nvPr/>
          </p:nvSpPr>
          <p:spPr>
            <a:xfrm>
              <a:off x="5656966" y="3091545"/>
              <a:ext cx="2597787" cy="3005973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C1113FE-9208-0D76-24D1-BD14A7066B4D}"/>
                </a:ext>
              </a:extLst>
            </p:cNvPr>
            <p:cNvSpPr/>
            <p:nvPr/>
          </p:nvSpPr>
          <p:spPr>
            <a:xfrm>
              <a:off x="6212895" y="3370048"/>
              <a:ext cx="2034245" cy="2353882"/>
            </a:xfrm>
            <a:prstGeom prst="ellipse">
              <a:avLst/>
            </a:prstGeom>
            <a:gradFill flip="none" rotWithShape="1">
              <a:gsLst>
                <a:gs pos="100000">
                  <a:sysClr val="window" lastClr="FFFFFF"/>
                </a:gs>
                <a:gs pos="61000">
                  <a:srgbClr val="FFFF00"/>
                </a:gs>
              </a:gsLst>
              <a:lin ang="20400000" scaled="0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3258210-E8DD-AC80-CC3D-8F3F64D829AC}"/>
                </a:ext>
              </a:extLst>
            </p:cNvPr>
            <p:cNvSpPr/>
            <p:nvPr/>
          </p:nvSpPr>
          <p:spPr>
            <a:xfrm>
              <a:off x="7150852" y="4267022"/>
              <a:ext cx="494302" cy="571971"/>
            </a:xfrm>
            <a:prstGeom prst="ellipse">
              <a:avLst/>
            </a:prstGeom>
            <a:gradFill flip="none" rotWithShape="1">
              <a:gsLst>
                <a:gs pos="67000">
                  <a:srgbClr val="FF0000"/>
                </a:gs>
                <a:gs pos="13000">
                  <a:srgbClr val="FFFF00"/>
                </a:gs>
              </a:gsLst>
              <a:lin ang="8400000" scaled="0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3923C7B-98E6-35BF-F47C-4CF82030252B}"/>
              </a:ext>
            </a:extLst>
          </p:cNvPr>
          <p:cNvGrpSpPr/>
          <p:nvPr/>
        </p:nvGrpSpPr>
        <p:grpSpPr>
          <a:xfrm rot="18385283">
            <a:off x="3819480" y="1551224"/>
            <a:ext cx="3506914" cy="6597342"/>
            <a:chOff x="5109437" y="-127836"/>
            <a:chExt cx="3338391" cy="6280312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0BDA791-3DFF-FDD8-F12A-5CBC702BE05E}"/>
                </a:ext>
              </a:extLst>
            </p:cNvPr>
            <p:cNvSpPr/>
            <p:nvPr/>
          </p:nvSpPr>
          <p:spPr>
            <a:xfrm>
              <a:off x="5109437" y="3146503"/>
              <a:ext cx="2597787" cy="3005973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1AD0F03-8173-DAA5-AC87-5FD3CCA83413}"/>
                </a:ext>
              </a:extLst>
            </p:cNvPr>
            <p:cNvSpPr/>
            <p:nvPr/>
          </p:nvSpPr>
          <p:spPr>
            <a:xfrm rot="13339870">
              <a:off x="6714401" y="-127836"/>
              <a:ext cx="1733427" cy="3364943"/>
            </a:xfrm>
            <a:custGeom>
              <a:avLst/>
              <a:gdLst>
                <a:gd name="connsiteX0" fmla="*/ 1236492 w 1733427"/>
                <a:gd name="connsiteY0" fmla="*/ 3227195 h 3364943"/>
                <a:gd name="connsiteX1" fmla="*/ 1069318 w 1733427"/>
                <a:gd name="connsiteY1" fmla="*/ 3343059 h 3364943"/>
                <a:gd name="connsiteX2" fmla="*/ 766290 w 1733427"/>
                <a:gd name="connsiteY2" fmla="*/ 3248023 h 3364943"/>
                <a:gd name="connsiteX3" fmla="*/ 786863 w 1733427"/>
                <a:gd name="connsiteY3" fmla="*/ 2806674 h 3364943"/>
                <a:gd name="connsiteX4" fmla="*/ 1186318 w 1733427"/>
                <a:gd name="connsiteY4" fmla="*/ 2453108 h 3364943"/>
                <a:gd name="connsiteX5" fmla="*/ 1537196 w 1733427"/>
                <a:gd name="connsiteY5" fmla="*/ 2215945 h 3364943"/>
                <a:gd name="connsiteX6" fmla="*/ 1486932 w 1733427"/>
                <a:gd name="connsiteY6" fmla="*/ 1674202 h 3364943"/>
                <a:gd name="connsiteX7" fmla="*/ 1115690 w 1733427"/>
                <a:gd name="connsiteY7" fmla="*/ 1538229 h 3364943"/>
                <a:gd name="connsiteX8" fmla="*/ 643893 w 1733427"/>
                <a:gd name="connsiteY8" fmla="*/ 1823695 h 3364943"/>
                <a:gd name="connsiteX9" fmla="*/ 275662 w 1733427"/>
                <a:gd name="connsiteY9" fmla="*/ 1623134 h 3364943"/>
                <a:gd name="connsiteX10" fmla="*/ 40279 w 1733427"/>
                <a:gd name="connsiteY10" fmla="*/ 1002639 h 3364943"/>
                <a:gd name="connsiteX11" fmla="*/ 780 w 1733427"/>
                <a:gd name="connsiteY11" fmla="*/ 461398 h 3364943"/>
                <a:gd name="connsiteX12" fmla="*/ 25983 w 1733427"/>
                <a:gd name="connsiteY12" fmla="*/ 36446 h 3364943"/>
                <a:gd name="connsiteX13" fmla="*/ 131823 w 1733427"/>
                <a:gd name="connsiteY13" fmla="*/ 14199 h 3364943"/>
                <a:gd name="connsiteX14" fmla="*/ 140712 w 1733427"/>
                <a:gd name="connsiteY14" fmla="*/ 17354 h 3364943"/>
                <a:gd name="connsiteX15" fmla="*/ 140135 w 1733427"/>
                <a:gd name="connsiteY15" fmla="*/ 34209 h 3364943"/>
                <a:gd name="connsiteX16" fmla="*/ 141563 w 1733427"/>
                <a:gd name="connsiteY16" fmla="*/ 796994 h 3364943"/>
                <a:gd name="connsiteX17" fmla="*/ 348278 w 1733427"/>
                <a:gd name="connsiteY17" fmla="*/ 1453911 h 3364943"/>
                <a:gd name="connsiteX18" fmla="*/ 633015 w 1733427"/>
                <a:gd name="connsiteY18" fmla="*/ 1709914 h 3364943"/>
                <a:gd name="connsiteX19" fmla="*/ 1068390 w 1733427"/>
                <a:gd name="connsiteY19" fmla="*/ 1395780 h 3364943"/>
                <a:gd name="connsiteX20" fmla="*/ 1539524 w 1733427"/>
                <a:gd name="connsiteY20" fmla="*/ 1471681 h 3364943"/>
                <a:gd name="connsiteX21" fmla="*/ 1729453 w 1733427"/>
                <a:gd name="connsiteY21" fmla="*/ 2257271 h 3364943"/>
                <a:gd name="connsiteX22" fmla="*/ 1515846 w 1733427"/>
                <a:gd name="connsiteY22" fmla="*/ 2905382 h 3364943"/>
                <a:gd name="connsiteX23" fmla="*/ 1236492 w 1733427"/>
                <a:gd name="connsiteY23" fmla="*/ 3227195 h 3364943"/>
                <a:gd name="connsiteX24" fmla="*/ 1138295 w 1733427"/>
                <a:gd name="connsiteY24" fmla="*/ 3168441 h 3364943"/>
                <a:gd name="connsiteX25" fmla="*/ 1495106 w 1733427"/>
                <a:gd name="connsiteY25" fmla="*/ 2388752 h 3364943"/>
                <a:gd name="connsiteX26" fmla="*/ 872695 w 1733427"/>
                <a:gd name="connsiteY26" fmla="*/ 2924422 h 3364943"/>
                <a:gd name="connsiteX27" fmla="*/ 1096894 w 1733427"/>
                <a:gd name="connsiteY27" fmla="*/ 3198504 h 3364943"/>
                <a:gd name="connsiteX28" fmla="*/ 1138295 w 1733427"/>
                <a:gd name="connsiteY28" fmla="*/ 3168441 h 336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33427" h="3364943">
                  <a:moveTo>
                    <a:pt x="1236492" y="3227195"/>
                  </a:moveTo>
                  <a:cubicBezTo>
                    <a:pt x="1175199" y="3280190"/>
                    <a:pt x="1116166" y="3321643"/>
                    <a:pt x="1069318" y="3343059"/>
                  </a:cubicBezTo>
                  <a:cubicBezTo>
                    <a:pt x="944392" y="3400165"/>
                    <a:pt x="813366" y="3337421"/>
                    <a:pt x="766290" y="3248023"/>
                  </a:cubicBezTo>
                  <a:cubicBezTo>
                    <a:pt x="719214" y="3158626"/>
                    <a:pt x="716858" y="2939160"/>
                    <a:pt x="786863" y="2806674"/>
                  </a:cubicBezTo>
                  <a:cubicBezTo>
                    <a:pt x="856868" y="2674188"/>
                    <a:pt x="1061263" y="2551562"/>
                    <a:pt x="1186318" y="2453108"/>
                  </a:cubicBezTo>
                  <a:cubicBezTo>
                    <a:pt x="1311374" y="2354653"/>
                    <a:pt x="1467069" y="2312465"/>
                    <a:pt x="1537196" y="2215945"/>
                  </a:cubicBezTo>
                  <a:cubicBezTo>
                    <a:pt x="1607322" y="2119425"/>
                    <a:pt x="1557183" y="1787154"/>
                    <a:pt x="1486932" y="1674202"/>
                  </a:cubicBezTo>
                  <a:cubicBezTo>
                    <a:pt x="1416681" y="1561249"/>
                    <a:pt x="1256197" y="1513313"/>
                    <a:pt x="1115690" y="1538229"/>
                  </a:cubicBezTo>
                  <a:cubicBezTo>
                    <a:pt x="975184" y="1563144"/>
                    <a:pt x="783898" y="1809544"/>
                    <a:pt x="643893" y="1823695"/>
                  </a:cubicBezTo>
                  <a:cubicBezTo>
                    <a:pt x="503888" y="1837846"/>
                    <a:pt x="376264" y="1759977"/>
                    <a:pt x="275662" y="1623134"/>
                  </a:cubicBezTo>
                  <a:cubicBezTo>
                    <a:pt x="175059" y="1486291"/>
                    <a:pt x="86093" y="1196262"/>
                    <a:pt x="40279" y="1002639"/>
                  </a:cubicBezTo>
                  <a:cubicBezTo>
                    <a:pt x="-5535" y="809017"/>
                    <a:pt x="3163" y="622430"/>
                    <a:pt x="780" y="461398"/>
                  </a:cubicBezTo>
                  <a:cubicBezTo>
                    <a:pt x="-1603" y="300366"/>
                    <a:pt x="86" y="109856"/>
                    <a:pt x="25983" y="36446"/>
                  </a:cubicBezTo>
                  <a:cubicBezTo>
                    <a:pt x="45405" y="-18611"/>
                    <a:pt x="98734" y="1742"/>
                    <a:pt x="131823" y="14199"/>
                  </a:cubicBezTo>
                  <a:lnTo>
                    <a:pt x="140712" y="17354"/>
                  </a:lnTo>
                  <a:lnTo>
                    <a:pt x="140135" y="34209"/>
                  </a:lnTo>
                  <a:cubicBezTo>
                    <a:pt x="132733" y="210154"/>
                    <a:pt x="111521" y="580845"/>
                    <a:pt x="141563" y="796994"/>
                  </a:cubicBezTo>
                  <a:cubicBezTo>
                    <a:pt x="175897" y="1044022"/>
                    <a:pt x="266369" y="1301758"/>
                    <a:pt x="348278" y="1453911"/>
                  </a:cubicBezTo>
                  <a:cubicBezTo>
                    <a:pt x="430186" y="1606064"/>
                    <a:pt x="566819" y="1722111"/>
                    <a:pt x="633015" y="1709914"/>
                  </a:cubicBezTo>
                  <a:cubicBezTo>
                    <a:pt x="699210" y="1697716"/>
                    <a:pt x="917305" y="1435485"/>
                    <a:pt x="1068390" y="1395780"/>
                  </a:cubicBezTo>
                  <a:cubicBezTo>
                    <a:pt x="1219475" y="1356074"/>
                    <a:pt x="1429347" y="1328099"/>
                    <a:pt x="1539524" y="1471681"/>
                  </a:cubicBezTo>
                  <a:cubicBezTo>
                    <a:pt x="1649702" y="1615263"/>
                    <a:pt x="1755431" y="2008560"/>
                    <a:pt x="1729453" y="2257271"/>
                  </a:cubicBezTo>
                  <a:cubicBezTo>
                    <a:pt x="1703476" y="2505982"/>
                    <a:pt x="1625869" y="2724418"/>
                    <a:pt x="1515846" y="2905382"/>
                  </a:cubicBezTo>
                  <a:cubicBezTo>
                    <a:pt x="1447082" y="3018485"/>
                    <a:pt x="1338648" y="3138870"/>
                    <a:pt x="1236492" y="3227195"/>
                  </a:cubicBezTo>
                  <a:close/>
                  <a:moveTo>
                    <a:pt x="1138295" y="3168441"/>
                  </a:moveTo>
                  <a:cubicBezTo>
                    <a:pt x="1344254" y="2991286"/>
                    <a:pt x="1530138" y="2431576"/>
                    <a:pt x="1495106" y="2388752"/>
                  </a:cubicBezTo>
                  <a:cubicBezTo>
                    <a:pt x="1420373" y="2388751"/>
                    <a:pt x="934660" y="2716605"/>
                    <a:pt x="872695" y="2924422"/>
                  </a:cubicBezTo>
                  <a:cubicBezTo>
                    <a:pt x="810729" y="3132239"/>
                    <a:pt x="875299" y="3328796"/>
                    <a:pt x="1096894" y="3198504"/>
                  </a:cubicBezTo>
                  <a:cubicBezTo>
                    <a:pt x="1110744" y="3190361"/>
                    <a:pt x="1124564" y="3180251"/>
                    <a:pt x="1138295" y="3168441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83B5054-AE59-A545-77FC-B160F829D08D}"/>
                </a:ext>
              </a:extLst>
            </p:cNvPr>
            <p:cNvSpPr/>
            <p:nvPr/>
          </p:nvSpPr>
          <p:spPr>
            <a:xfrm>
              <a:off x="5370351" y="3425006"/>
              <a:ext cx="2197883" cy="2543233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9A14858-04B8-D213-94BF-0416642A9763}"/>
                </a:ext>
              </a:extLst>
            </p:cNvPr>
            <p:cNvSpPr/>
            <p:nvPr/>
          </p:nvSpPr>
          <p:spPr>
            <a:xfrm>
              <a:off x="5656966" y="3091545"/>
              <a:ext cx="2597787" cy="3005973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E5EDB49-D1C9-A5A3-ACD2-A75DADBD304F}"/>
                </a:ext>
              </a:extLst>
            </p:cNvPr>
            <p:cNvSpPr/>
            <p:nvPr/>
          </p:nvSpPr>
          <p:spPr>
            <a:xfrm>
              <a:off x="6212895" y="3370048"/>
              <a:ext cx="2034245" cy="2353882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05C13CD-E9BA-8462-ABC1-FDEF2B3E830A}"/>
                </a:ext>
              </a:extLst>
            </p:cNvPr>
            <p:cNvSpPr/>
            <p:nvPr/>
          </p:nvSpPr>
          <p:spPr>
            <a:xfrm>
              <a:off x="7150852" y="4267022"/>
              <a:ext cx="494302" cy="571971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5289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029200" y="-780808"/>
            <a:ext cx="6010437" cy="413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26290" dirty="0">
                <a:solidFill>
                  <a:prstClr val="black"/>
                </a:solidFill>
                <a:latin typeface="Teaching Print Dotted" pitchFamily="50" charset="0"/>
              </a:rPr>
              <a:t>Z </a:t>
            </a:r>
            <a:r>
              <a:rPr lang="en-US" sz="26290" dirty="0" err="1">
                <a:solidFill>
                  <a:prstClr val="black"/>
                </a:solidFill>
                <a:latin typeface="Teaching Print Dotted" pitchFamily="50" charset="0"/>
              </a:rPr>
              <a:t>z</a:t>
            </a:r>
            <a:endParaRPr lang="en-US" sz="2629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354114" y="799752"/>
            <a:ext cx="396261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I can write Alphabet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FC1B563-01EC-A855-4416-D223D2A1E6FC}"/>
              </a:ext>
            </a:extLst>
          </p:cNvPr>
          <p:cNvGrpSpPr/>
          <p:nvPr/>
        </p:nvGrpSpPr>
        <p:grpSpPr>
          <a:xfrm>
            <a:off x="790515" y="1288220"/>
            <a:ext cx="3526216" cy="2157393"/>
            <a:chOff x="1905000" y="866907"/>
            <a:chExt cx="8408715" cy="5144579"/>
          </a:xfrm>
        </p:grpSpPr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206B1DD0-F7EE-7A0A-FB4B-FB17F5A75B51}"/>
                </a:ext>
              </a:extLst>
            </p:cNvPr>
            <p:cNvSpPr/>
            <p:nvPr/>
          </p:nvSpPr>
          <p:spPr>
            <a:xfrm rot="18765562">
              <a:off x="8416658" y="761391"/>
              <a:ext cx="1791542" cy="2002573"/>
            </a:xfrm>
            <a:custGeom>
              <a:avLst/>
              <a:gdLst>
                <a:gd name="connsiteX0" fmla="*/ 0 w 1781175"/>
                <a:gd name="connsiteY0" fmla="*/ 706925 h 1413849"/>
                <a:gd name="connsiteX1" fmla="*/ 890588 w 1781175"/>
                <a:gd name="connsiteY1" fmla="*/ 0 h 1413849"/>
                <a:gd name="connsiteX2" fmla="*/ 1781176 w 1781175"/>
                <a:gd name="connsiteY2" fmla="*/ 706925 h 1413849"/>
                <a:gd name="connsiteX3" fmla="*/ 890588 w 1781175"/>
                <a:gd name="connsiteY3" fmla="*/ 1413850 h 1413849"/>
                <a:gd name="connsiteX4" fmla="*/ 0 w 1781175"/>
                <a:gd name="connsiteY4" fmla="*/ 706925 h 1413849"/>
                <a:gd name="connsiteX0" fmla="*/ 111324 w 1001912"/>
                <a:gd name="connsiteY0" fmla="*/ 1433501 h 1453152"/>
                <a:gd name="connsiteX1" fmla="*/ 111324 w 1001912"/>
                <a:gd name="connsiteY1" fmla="*/ 19651 h 1453152"/>
                <a:gd name="connsiteX2" fmla="*/ 1001912 w 1001912"/>
                <a:gd name="connsiteY2" fmla="*/ 726576 h 1453152"/>
                <a:gd name="connsiteX3" fmla="*/ 111324 w 1001912"/>
                <a:gd name="connsiteY3" fmla="*/ 1433501 h 1453152"/>
                <a:gd name="connsiteX0" fmla="*/ 162672 w 1464056"/>
                <a:gd name="connsiteY0" fmla="*/ 1432762 h 1453176"/>
                <a:gd name="connsiteX1" fmla="*/ 162672 w 1464056"/>
                <a:gd name="connsiteY1" fmla="*/ 18912 h 1453176"/>
                <a:gd name="connsiteX2" fmla="*/ 1464056 w 1464056"/>
                <a:gd name="connsiteY2" fmla="*/ 735169 h 1453176"/>
                <a:gd name="connsiteX3" fmla="*/ 162672 w 1464056"/>
                <a:gd name="connsiteY3" fmla="*/ 1432762 h 1453176"/>
                <a:gd name="connsiteX0" fmla="*/ 486439 w 1787823"/>
                <a:gd name="connsiteY0" fmla="*/ 1918711 h 1964432"/>
                <a:gd name="connsiteX1" fmla="*/ 67682 w 1787823"/>
                <a:gd name="connsiteY1" fmla="*/ 9912 h 1964432"/>
                <a:gd name="connsiteX2" fmla="*/ 1787823 w 1787823"/>
                <a:gd name="connsiteY2" fmla="*/ 1221118 h 1964432"/>
                <a:gd name="connsiteX3" fmla="*/ 486439 w 1787823"/>
                <a:gd name="connsiteY3" fmla="*/ 1918711 h 1964432"/>
                <a:gd name="connsiteX0" fmla="*/ 450267 w 1796918"/>
                <a:gd name="connsiteY0" fmla="*/ 1868537 h 1917698"/>
                <a:gd name="connsiteX1" fmla="*/ 76777 w 1796918"/>
                <a:gd name="connsiteY1" fmla="*/ 8691 h 1917698"/>
                <a:gd name="connsiteX2" fmla="*/ 1796918 w 1796918"/>
                <a:gd name="connsiteY2" fmla="*/ 1219897 h 1917698"/>
                <a:gd name="connsiteX3" fmla="*/ 450267 w 1796918"/>
                <a:gd name="connsiteY3" fmla="*/ 1868537 h 1917698"/>
                <a:gd name="connsiteX0" fmla="*/ 447515 w 1794166"/>
                <a:gd name="connsiteY0" fmla="*/ 1868537 h 1877163"/>
                <a:gd name="connsiteX1" fmla="*/ 74025 w 1794166"/>
                <a:gd name="connsiteY1" fmla="*/ 8691 h 1877163"/>
                <a:gd name="connsiteX2" fmla="*/ 1794166 w 1794166"/>
                <a:gd name="connsiteY2" fmla="*/ 1219897 h 1877163"/>
                <a:gd name="connsiteX3" fmla="*/ 447515 w 1794166"/>
                <a:gd name="connsiteY3" fmla="*/ 1868537 h 1877163"/>
                <a:gd name="connsiteX0" fmla="*/ 447515 w 1794166"/>
                <a:gd name="connsiteY0" fmla="*/ 1868537 h 1875812"/>
                <a:gd name="connsiteX1" fmla="*/ 74025 w 1794166"/>
                <a:gd name="connsiteY1" fmla="*/ 8691 h 1875812"/>
                <a:gd name="connsiteX2" fmla="*/ 1794166 w 1794166"/>
                <a:gd name="connsiteY2" fmla="*/ 1219897 h 1875812"/>
                <a:gd name="connsiteX3" fmla="*/ 447515 w 1794166"/>
                <a:gd name="connsiteY3" fmla="*/ 1868537 h 1875812"/>
                <a:gd name="connsiteX0" fmla="*/ 435197 w 1797413"/>
                <a:gd name="connsiteY0" fmla="*/ 1923184 h 1929703"/>
                <a:gd name="connsiteX1" fmla="*/ 77272 w 1797413"/>
                <a:gd name="connsiteY1" fmla="*/ 10024 h 1929703"/>
                <a:gd name="connsiteX2" fmla="*/ 1797413 w 1797413"/>
                <a:gd name="connsiteY2" fmla="*/ 1221230 h 1929703"/>
                <a:gd name="connsiteX3" fmla="*/ 435197 w 1797413"/>
                <a:gd name="connsiteY3" fmla="*/ 1923184 h 1929703"/>
                <a:gd name="connsiteX0" fmla="*/ 430394 w 1792610"/>
                <a:gd name="connsiteY0" fmla="*/ 1923184 h 1924210"/>
                <a:gd name="connsiteX1" fmla="*/ 72469 w 1792610"/>
                <a:gd name="connsiteY1" fmla="*/ 10024 h 1924210"/>
                <a:gd name="connsiteX2" fmla="*/ 1792610 w 1792610"/>
                <a:gd name="connsiteY2" fmla="*/ 1221230 h 1924210"/>
                <a:gd name="connsiteX3" fmla="*/ 430394 w 1792610"/>
                <a:gd name="connsiteY3" fmla="*/ 1923184 h 1924210"/>
                <a:gd name="connsiteX0" fmla="*/ 447082 w 1809298"/>
                <a:gd name="connsiteY0" fmla="*/ 2003739 h 2049267"/>
                <a:gd name="connsiteX1" fmla="*/ 78857 w 1809298"/>
                <a:gd name="connsiteY1" fmla="*/ 9292 h 2049267"/>
                <a:gd name="connsiteX2" fmla="*/ 1809298 w 1809298"/>
                <a:gd name="connsiteY2" fmla="*/ 1301785 h 2049267"/>
                <a:gd name="connsiteX3" fmla="*/ 447082 w 1809298"/>
                <a:gd name="connsiteY3" fmla="*/ 2003739 h 2049267"/>
                <a:gd name="connsiteX0" fmla="*/ 445104 w 1807320"/>
                <a:gd name="connsiteY0" fmla="*/ 1994455 h 2039983"/>
                <a:gd name="connsiteX1" fmla="*/ 76879 w 1807320"/>
                <a:gd name="connsiteY1" fmla="*/ 8 h 2039983"/>
                <a:gd name="connsiteX2" fmla="*/ 1807320 w 1807320"/>
                <a:gd name="connsiteY2" fmla="*/ 1292501 h 2039983"/>
                <a:gd name="connsiteX3" fmla="*/ 445104 w 1807320"/>
                <a:gd name="connsiteY3" fmla="*/ 1994455 h 2039983"/>
                <a:gd name="connsiteX0" fmla="*/ 429326 w 1791542"/>
                <a:gd name="connsiteY0" fmla="*/ 1994454 h 2002573"/>
                <a:gd name="connsiteX1" fmla="*/ 61101 w 1791542"/>
                <a:gd name="connsiteY1" fmla="*/ 7 h 2002573"/>
                <a:gd name="connsiteX2" fmla="*/ 1791542 w 1791542"/>
                <a:gd name="connsiteY2" fmla="*/ 1292500 h 2002573"/>
                <a:gd name="connsiteX3" fmla="*/ 429326 w 1791542"/>
                <a:gd name="connsiteY3" fmla="*/ 1994454 h 2002573"/>
                <a:gd name="connsiteX0" fmla="*/ 429326 w 1791542"/>
                <a:gd name="connsiteY0" fmla="*/ 1994454 h 2002573"/>
                <a:gd name="connsiteX1" fmla="*/ 61101 w 1791542"/>
                <a:gd name="connsiteY1" fmla="*/ 7 h 2002573"/>
                <a:gd name="connsiteX2" fmla="*/ 1791542 w 1791542"/>
                <a:gd name="connsiteY2" fmla="*/ 1292500 h 2002573"/>
                <a:gd name="connsiteX3" fmla="*/ 429326 w 1791542"/>
                <a:gd name="connsiteY3" fmla="*/ 1994454 h 200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1542" h="2002573">
                  <a:moveTo>
                    <a:pt x="429326" y="1994454"/>
                  </a:moveTo>
                  <a:cubicBezTo>
                    <a:pt x="283714" y="1919434"/>
                    <a:pt x="-161195" y="-4141"/>
                    <a:pt x="61101" y="7"/>
                  </a:cubicBezTo>
                  <a:cubicBezTo>
                    <a:pt x="283397" y="4155"/>
                    <a:pt x="1789436" y="955917"/>
                    <a:pt x="1791542" y="1292500"/>
                  </a:cubicBezTo>
                  <a:cubicBezTo>
                    <a:pt x="1774249" y="1608103"/>
                    <a:pt x="574938" y="2069474"/>
                    <a:pt x="429326" y="1994454"/>
                  </a:cubicBezTo>
                  <a:close/>
                </a:path>
              </a:pathLst>
            </a:custGeom>
            <a:gradFill>
              <a:gsLst>
                <a:gs pos="100000">
                  <a:srgbClr val="4472C4">
                    <a:lumMod val="5000"/>
                    <a:lumOff val="95000"/>
                  </a:srgbClr>
                </a:gs>
                <a:gs pos="66000">
                  <a:srgbClr val="44546A"/>
                </a:gs>
              </a:gsLst>
              <a:lin ang="5400000" scaled="1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82AC85B7-506F-6000-C9BF-BAB7B0EFCBE2}"/>
                </a:ext>
              </a:extLst>
            </p:cNvPr>
            <p:cNvSpPr/>
            <p:nvPr/>
          </p:nvSpPr>
          <p:spPr>
            <a:xfrm rot="2587878" flipV="1">
              <a:off x="8225036" y="3764499"/>
              <a:ext cx="1791542" cy="1889912"/>
            </a:xfrm>
            <a:custGeom>
              <a:avLst/>
              <a:gdLst>
                <a:gd name="connsiteX0" fmla="*/ 0 w 1781175"/>
                <a:gd name="connsiteY0" fmla="*/ 706925 h 1413849"/>
                <a:gd name="connsiteX1" fmla="*/ 890588 w 1781175"/>
                <a:gd name="connsiteY1" fmla="*/ 0 h 1413849"/>
                <a:gd name="connsiteX2" fmla="*/ 1781176 w 1781175"/>
                <a:gd name="connsiteY2" fmla="*/ 706925 h 1413849"/>
                <a:gd name="connsiteX3" fmla="*/ 890588 w 1781175"/>
                <a:gd name="connsiteY3" fmla="*/ 1413850 h 1413849"/>
                <a:gd name="connsiteX4" fmla="*/ 0 w 1781175"/>
                <a:gd name="connsiteY4" fmla="*/ 706925 h 1413849"/>
                <a:gd name="connsiteX0" fmla="*/ 111324 w 1001912"/>
                <a:gd name="connsiteY0" fmla="*/ 1433501 h 1453152"/>
                <a:gd name="connsiteX1" fmla="*/ 111324 w 1001912"/>
                <a:gd name="connsiteY1" fmla="*/ 19651 h 1453152"/>
                <a:gd name="connsiteX2" fmla="*/ 1001912 w 1001912"/>
                <a:gd name="connsiteY2" fmla="*/ 726576 h 1453152"/>
                <a:gd name="connsiteX3" fmla="*/ 111324 w 1001912"/>
                <a:gd name="connsiteY3" fmla="*/ 1433501 h 1453152"/>
                <a:gd name="connsiteX0" fmla="*/ 162672 w 1464056"/>
                <a:gd name="connsiteY0" fmla="*/ 1432762 h 1453176"/>
                <a:gd name="connsiteX1" fmla="*/ 162672 w 1464056"/>
                <a:gd name="connsiteY1" fmla="*/ 18912 h 1453176"/>
                <a:gd name="connsiteX2" fmla="*/ 1464056 w 1464056"/>
                <a:gd name="connsiteY2" fmla="*/ 735169 h 1453176"/>
                <a:gd name="connsiteX3" fmla="*/ 162672 w 1464056"/>
                <a:gd name="connsiteY3" fmla="*/ 1432762 h 1453176"/>
                <a:gd name="connsiteX0" fmla="*/ 486439 w 1787823"/>
                <a:gd name="connsiteY0" fmla="*/ 1918711 h 1964432"/>
                <a:gd name="connsiteX1" fmla="*/ 67682 w 1787823"/>
                <a:gd name="connsiteY1" fmla="*/ 9912 h 1964432"/>
                <a:gd name="connsiteX2" fmla="*/ 1787823 w 1787823"/>
                <a:gd name="connsiteY2" fmla="*/ 1221118 h 1964432"/>
                <a:gd name="connsiteX3" fmla="*/ 486439 w 1787823"/>
                <a:gd name="connsiteY3" fmla="*/ 1918711 h 1964432"/>
                <a:gd name="connsiteX0" fmla="*/ 450267 w 1796918"/>
                <a:gd name="connsiteY0" fmla="*/ 1868537 h 1917698"/>
                <a:gd name="connsiteX1" fmla="*/ 76777 w 1796918"/>
                <a:gd name="connsiteY1" fmla="*/ 8691 h 1917698"/>
                <a:gd name="connsiteX2" fmla="*/ 1796918 w 1796918"/>
                <a:gd name="connsiteY2" fmla="*/ 1219897 h 1917698"/>
                <a:gd name="connsiteX3" fmla="*/ 450267 w 1796918"/>
                <a:gd name="connsiteY3" fmla="*/ 1868537 h 1917698"/>
                <a:gd name="connsiteX0" fmla="*/ 447515 w 1794166"/>
                <a:gd name="connsiteY0" fmla="*/ 1868537 h 1877163"/>
                <a:gd name="connsiteX1" fmla="*/ 74025 w 1794166"/>
                <a:gd name="connsiteY1" fmla="*/ 8691 h 1877163"/>
                <a:gd name="connsiteX2" fmla="*/ 1794166 w 1794166"/>
                <a:gd name="connsiteY2" fmla="*/ 1219897 h 1877163"/>
                <a:gd name="connsiteX3" fmla="*/ 447515 w 1794166"/>
                <a:gd name="connsiteY3" fmla="*/ 1868537 h 1877163"/>
                <a:gd name="connsiteX0" fmla="*/ 447515 w 1794166"/>
                <a:gd name="connsiteY0" fmla="*/ 1868537 h 1875812"/>
                <a:gd name="connsiteX1" fmla="*/ 74025 w 1794166"/>
                <a:gd name="connsiteY1" fmla="*/ 8691 h 1875812"/>
                <a:gd name="connsiteX2" fmla="*/ 1794166 w 1794166"/>
                <a:gd name="connsiteY2" fmla="*/ 1219897 h 1875812"/>
                <a:gd name="connsiteX3" fmla="*/ 447515 w 1794166"/>
                <a:gd name="connsiteY3" fmla="*/ 1868537 h 1875812"/>
                <a:gd name="connsiteX0" fmla="*/ 435197 w 1797413"/>
                <a:gd name="connsiteY0" fmla="*/ 1923184 h 1929703"/>
                <a:gd name="connsiteX1" fmla="*/ 77272 w 1797413"/>
                <a:gd name="connsiteY1" fmla="*/ 10024 h 1929703"/>
                <a:gd name="connsiteX2" fmla="*/ 1797413 w 1797413"/>
                <a:gd name="connsiteY2" fmla="*/ 1221230 h 1929703"/>
                <a:gd name="connsiteX3" fmla="*/ 435197 w 1797413"/>
                <a:gd name="connsiteY3" fmla="*/ 1923184 h 1929703"/>
                <a:gd name="connsiteX0" fmla="*/ 430394 w 1792610"/>
                <a:gd name="connsiteY0" fmla="*/ 1923184 h 1924210"/>
                <a:gd name="connsiteX1" fmla="*/ 72469 w 1792610"/>
                <a:gd name="connsiteY1" fmla="*/ 10024 h 1924210"/>
                <a:gd name="connsiteX2" fmla="*/ 1792610 w 1792610"/>
                <a:gd name="connsiteY2" fmla="*/ 1221230 h 1924210"/>
                <a:gd name="connsiteX3" fmla="*/ 430394 w 1792610"/>
                <a:gd name="connsiteY3" fmla="*/ 1923184 h 1924210"/>
                <a:gd name="connsiteX0" fmla="*/ 447082 w 1809298"/>
                <a:gd name="connsiteY0" fmla="*/ 2003739 h 2049267"/>
                <a:gd name="connsiteX1" fmla="*/ 78857 w 1809298"/>
                <a:gd name="connsiteY1" fmla="*/ 9292 h 2049267"/>
                <a:gd name="connsiteX2" fmla="*/ 1809298 w 1809298"/>
                <a:gd name="connsiteY2" fmla="*/ 1301785 h 2049267"/>
                <a:gd name="connsiteX3" fmla="*/ 447082 w 1809298"/>
                <a:gd name="connsiteY3" fmla="*/ 2003739 h 2049267"/>
                <a:gd name="connsiteX0" fmla="*/ 445104 w 1807320"/>
                <a:gd name="connsiteY0" fmla="*/ 1994455 h 2039983"/>
                <a:gd name="connsiteX1" fmla="*/ 76879 w 1807320"/>
                <a:gd name="connsiteY1" fmla="*/ 8 h 2039983"/>
                <a:gd name="connsiteX2" fmla="*/ 1807320 w 1807320"/>
                <a:gd name="connsiteY2" fmla="*/ 1292501 h 2039983"/>
                <a:gd name="connsiteX3" fmla="*/ 445104 w 1807320"/>
                <a:gd name="connsiteY3" fmla="*/ 1994455 h 2039983"/>
                <a:gd name="connsiteX0" fmla="*/ 429326 w 1791542"/>
                <a:gd name="connsiteY0" fmla="*/ 1994454 h 2002573"/>
                <a:gd name="connsiteX1" fmla="*/ 61101 w 1791542"/>
                <a:gd name="connsiteY1" fmla="*/ 7 h 2002573"/>
                <a:gd name="connsiteX2" fmla="*/ 1791542 w 1791542"/>
                <a:gd name="connsiteY2" fmla="*/ 1292500 h 2002573"/>
                <a:gd name="connsiteX3" fmla="*/ 429326 w 1791542"/>
                <a:gd name="connsiteY3" fmla="*/ 1994454 h 2002573"/>
                <a:gd name="connsiteX0" fmla="*/ 429326 w 1791542"/>
                <a:gd name="connsiteY0" fmla="*/ 1994454 h 2002573"/>
                <a:gd name="connsiteX1" fmla="*/ 61101 w 1791542"/>
                <a:gd name="connsiteY1" fmla="*/ 7 h 2002573"/>
                <a:gd name="connsiteX2" fmla="*/ 1791542 w 1791542"/>
                <a:gd name="connsiteY2" fmla="*/ 1292500 h 2002573"/>
                <a:gd name="connsiteX3" fmla="*/ 429326 w 1791542"/>
                <a:gd name="connsiteY3" fmla="*/ 1994454 h 200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1542" h="2002573">
                  <a:moveTo>
                    <a:pt x="429326" y="1994454"/>
                  </a:moveTo>
                  <a:cubicBezTo>
                    <a:pt x="283714" y="1919434"/>
                    <a:pt x="-161195" y="-4141"/>
                    <a:pt x="61101" y="7"/>
                  </a:cubicBezTo>
                  <a:cubicBezTo>
                    <a:pt x="283397" y="4155"/>
                    <a:pt x="1789436" y="955917"/>
                    <a:pt x="1791542" y="1292500"/>
                  </a:cubicBezTo>
                  <a:cubicBezTo>
                    <a:pt x="1774249" y="1608103"/>
                    <a:pt x="574938" y="2069474"/>
                    <a:pt x="429326" y="1994454"/>
                  </a:cubicBezTo>
                  <a:close/>
                </a:path>
              </a:pathLst>
            </a:custGeom>
            <a:gradFill>
              <a:gsLst>
                <a:gs pos="100000">
                  <a:srgbClr val="4472C4">
                    <a:lumMod val="5000"/>
                    <a:lumOff val="95000"/>
                  </a:srgbClr>
                </a:gs>
                <a:gs pos="66000">
                  <a:srgbClr val="44546A"/>
                </a:gs>
              </a:gsLst>
              <a:lin ang="5400000" scaled="1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CE7DB9E-B029-24D3-A806-CC671D01B1CB}"/>
                </a:ext>
              </a:extLst>
            </p:cNvPr>
            <p:cNvSpPr/>
            <p:nvPr/>
          </p:nvSpPr>
          <p:spPr>
            <a:xfrm>
              <a:off x="4496197" y="4644411"/>
              <a:ext cx="2958305" cy="1367075"/>
            </a:xfrm>
            <a:prstGeom prst="roundRect">
              <a:avLst>
                <a:gd name="adj" fmla="val 48020"/>
              </a:avLst>
            </a:prstGeom>
            <a:gradFill>
              <a:gsLst>
                <a:gs pos="0">
                  <a:srgbClr val="44546A"/>
                </a:gs>
                <a:gs pos="74000">
                  <a:srgbClr val="44546A">
                    <a:lumMod val="40000"/>
                    <a:lumOff val="60000"/>
                  </a:srgbClr>
                </a:gs>
                <a:gs pos="83000">
                  <a:srgbClr val="44546A">
                    <a:lumMod val="40000"/>
                    <a:lumOff val="60000"/>
                  </a:srgbClr>
                </a:gs>
                <a:gs pos="100000">
                  <a:srgbClr val="44546A">
                    <a:lumMod val="60000"/>
                    <a:lumOff val="40000"/>
                  </a:srgbClr>
                </a:gs>
              </a:gsLst>
              <a:lin ang="5400000" scaled="1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7BE6D70-CC1D-92CC-C3E7-F4645A22AFA1}"/>
                </a:ext>
              </a:extLst>
            </p:cNvPr>
            <p:cNvSpPr/>
            <p:nvPr/>
          </p:nvSpPr>
          <p:spPr>
            <a:xfrm>
              <a:off x="1905000" y="1244600"/>
              <a:ext cx="8128000" cy="3975100"/>
            </a:xfrm>
            <a:prstGeom prst="ellipse">
              <a:avLst/>
            </a:prstGeom>
            <a:solidFill>
              <a:srgbClr val="44546A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27944E9-71CA-8100-92DB-E3A7506139AE}"/>
                </a:ext>
              </a:extLst>
            </p:cNvPr>
            <p:cNvSpPr/>
            <p:nvPr/>
          </p:nvSpPr>
          <p:spPr>
            <a:xfrm>
              <a:off x="1927225" y="1995576"/>
              <a:ext cx="8105775" cy="1113383"/>
            </a:xfrm>
            <a:custGeom>
              <a:avLst/>
              <a:gdLst>
                <a:gd name="connsiteX0" fmla="*/ 0 w 8077200"/>
                <a:gd name="connsiteY0" fmla="*/ 0 h 25400"/>
                <a:gd name="connsiteX1" fmla="*/ 8077200 w 8077200"/>
                <a:gd name="connsiteY1" fmla="*/ 25400 h 25400"/>
                <a:gd name="connsiteX2" fmla="*/ 8077200 w 8077200"/>
                <a:gd name="connsiteY2" fmla="*/ 25400 h 25400"/>
                <a:gd name="connsiteX0" fmla="*/ 0 w 8115300"/>
                <a:gd name="connsiteY0" fmla="*/ 50800 h 50800"/>
                <a:gd name="connsiteX1" fmla="*/ 8115300 w 8115300"/>
                <a:gd name="connsiteY1" fmla="*/ 0 h 50800"/>
                <a:gd name="connsiteX2" fmla="*/ 8115300 w 8115300"/>
                <a:gd name="connsiteY2" fmla="*/ 0 h 50800"/>
                <a:gd name="connsiteX0" fmla="*/ 0 w 8115300"/>
                <a:gd name="connsiteY0" fmla="*/ 333337 h 333337"/>
                <a:gd name="connsiteX1" fmla="*/ 8115300 w 8115300"/>
                <a:gd name="connsiteY1" fmla="*/ 282537 h 333337"/>
                <a:gd name="connsiteX2" fmla="*/ 8115300 w 8115300"/>
                <a:gd name="connsiteY2" fmla="*/ 282537 h 333337"/>
                <a:gd name="connsiteX0" fmla="*/ 0 w 8115300"/>
                <a:gd name="connsiteY0" fmla="*/ 435626 h 435626"/>
                <a:gd name="connsiteX1" fmla="*/ 8115300 w 8115300"/>
                <a:gd name="connsiteY1" fmla="*/ 384826 h 435626"/>
                <a:gd name="connsiteX2" fmla="*/ 8115300 w 8115300"/>
                <a:gd name="connsiteY2" fmla="*/ 384826 h 435626"/>
                <a:gd name="connsiteX0" fmla="*/ 0 w 8115300"/>
                <a:gd name="connsiteY0" fmla="*/ 412667 h 412667"/>
                <a:gd name="connsiteX1" fmla="*/ 8115300 w 8115300"/>
                <a:gd name="connsiteY1" fmla="*/ 399967 h 412667"/>
                <a:gd name="connsiteX2" fmla="*/ 8115300 w 8115300"/>
                <a:gd name="connsiteY2" fmla="*/ 399967 h 412667"/>
                <a:gd name="connsiteX0" fmla="*/ 0 w 8153400"/>
                <a:gd name="connsiteY0" fmla="*/ 412667 h 412667"/>
                <a:gd name="connsiteX1" fmla="*/ 8115300 w 8153400"/>
                <a:gd name="connsiteY1" fmla="*/ 399967 h 412667"/>
                <a:gd name="connsiteX2" fmla="*/ 8153400 w 8153400"/>
                <a:gd name="connsiteY2" fmla="*/ 336467 h 412667"/>
                <a:gd name="connsiteX0" fmla="*/ 0 w 8115300"/>
                <a:gd name="connsiteY0" fmla="*/ 412667 h 412667"/>
                <a:gd name="connsiteX1" fmla="*/ 8115300 w 8115300"/>
                <a:gd name="connsiteY1" fmla="*/ 399967 h 412667"/>
                <a:gd name="connsiteX0" fmla="*/ 0 w 8115300"/>
                <a:gd name="connsiteY0" fmla="*/ 435626 h 435626"/>
                <a:gd name="connsiteX1" fmla="*/ 8115300 w 8115300"/>
                <a:gd name="connsiteY1" fmla="*/ 384826 h 435626"/>
                <a:gd name="connsiteX0" fmla="*/ 0 w 8115300"/>
                <a:gd name="connsiteY0" fmla="*/ 414255 h 414255"/>
                <a:gd name="connsiteX1" fmla="*/ 8115300 w 8115300"/>
                <a:gd name="connsiteY1" fmla="*/ 363455 h 414255"/>
                <a:gd name="connsiteX0" fmla="*/ 0 w 8105775"/>
                <a:gd name="connsiteY0" fmla="*/ 462083 h 462083"/>
                <a:gd name="connsiteX1" fmla="*/ 8105775 w 8105775"/>
                <a:gd name="connsiteY1" fmla="*/ 335083 h 462083"/>
                <a:gd name="connsiteX0" fmla="*/ 0 w 8105775"/>
                <a:gd name="connsiteY0" fmla="*/ 402872 h 402872"/>
                <a:gd name="connsiteX1" fmla="*/ 8105775 w 8105775"/>
                <a:gd name="connsiteY1" fmla="*/ 371122 h 402872"/>
                <a:gd name="connsiteX0" fmla="*/ 0 w 8105775"/>
                <a:gd name="connsiteY0" fmla="*/ 944620 h 944620"/>
                <a:gd name="connsiteX1" fmla="*/ 8105775 w 8105775"/>
                <a:gd name="connsiteY1" fmla="*/ 912870 h 944620"/>
                <a:gd name="connsiteX0" fmla="*/ 0 w 8105775"/>
                <a:gd name="connsiteY0" fmla="*/ 1136546 h 1136546"/>
                <a:gd name="connsiteX1" fmla="*/ 8105775 w 8105775"/>
                <a:gd name="connsiteY1" fmla="*/ 1104796 h 1136546"/>
                <a:gd name="connsiteX0" fmla="*/ 0 w 8105775"/>
                <a:gd name="connsiteY0" fmla="*/ 1112700 h 1112700"/>
                <a:gd name="connsiteX1" fmla="*/ 8105775 w 8105775"/>
                <a:gd name="connsiteY1" fmla="*/ 1080950 h 1112700"/>
                <a:gd name="connsiteX0" fmla="*/ 0 w 8105775"/>
                <a:gd name="connsiteY0" fmla="*/ 1014423 h 1014423"/>
                <a:gd name="connsiteX1" fmla="*/ 8105775 w 8105775"/>
                <a:gd name="connsiteY1" fmla="*/ 982673 h 1014423"/>
                <a:gd name="connsiteX0" fmla="*/ 0 w 8105775"/>
                <a:gd name="connsiteY0" fmla="*/ 1113383 h 1113383"/>
                <a:gd name="connsiteX1" fmla="*/ 8105775 w 8105775"/>
                <a:gd name="connsiteY1" fmla="*/ 1081633 h 111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05775" h="1113383">
                  <a:moveTo>
                    <a:pt x="0" y="1113383"/>
                  </a:moveTo>
                  <a:cubicBezTo>
                    <a:pt x="403225" y="-249750"/>
                    <a:pt x="7337425" y="-476234"/>
                    <a:pt x="8105775" y="1081633"/>
                  </a:cubicBezTo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74000">
                  <a:srgbClr val="44546A">
                    <a:lumMod val="40000"/>
                    <a:lumOff val="60000"/>
                  </a:srgbClr>
                </a:gs>
                <a:gs pos="83000">
                  <a:srgbClr val="44546A">
                    <a:lumMod val="40000"/>
                    <a:lumOff val="60000"/>
                  </a:srgbClr>
                </a:gs>
                <a:gs pos="100000">
                  <a:srgbClr val="44546A">
                    <a:lumMod val="60000"/>
                    <a:lumOff val="40000"/>
                  </a:srgbClr>
                </a:gs>
              </a:gsLst>
              <a:lin ang="5400000" scaled="1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BF7EC3D-41C1-D326-6867-FA04D31274DC}"/>
                </a:ext>
              </a:extLst>
            </p:cNvPr>
            <p:cNvSpPr/>
            <p:nvPr/>
          </p:nvSpPr>
          <p:spPr>
            <a:xfrm>
              <a:off x="1917700" y="2748043"/>
              <a:ext cx="8115300" cy="414255"/>
            </a:xfrm>
            <a:custGeom>
              <a:avLst/>
              <a:gdLst>
                <a:gd name="connsiteX0" fmla="*/ 0 w 8077200"/>
                <a:gd name="connsiteY0" fmla="*/ 0 h 25400"/>
                <a:gd name="connsiteX1" fmla="*/ 8077200 w 8077200"/>
                <a:gd name="connsiteY1" fmla="*/ 25400 h 25400"/>
                <a:gd name="connsiteX2" fmla="*/ 8077200 w 8077200"/>
                <a:gd name="connsiteY2" fmla="*/ 25400 h 25400"/>
                <a:gd name="connsiteX0" fmla="*/ 0 w 8115300"/>
                <a:gd name="connsiteY0" fmla="*/ 50800 h 50800"/>
                <a:gd name="connsiteX1" fmla="*/ 8115300 w 8115300"/>
                <a:gd name="connsiteY1" fmla="*/ 0 h 50800"/>
                <a:gd name="connsiteX2" fmla="*/ 8115300 w 8115300"/>
                <a:gd name="connsiteY2" fmla="*/ 0 h 50800"/>
                <a:gd name="connsiteX0" fmla="*/ 0 w 8115300"/>
                <a:gd name="connsiteY0" fmla="*/ 333337 h 333337"/>
                <a:gd name="connsiteX1" fmla="*/ 8115300 w 8115300"/>
                <a:gd name="connsiteY1" fmla="*/ 282537 h 333337"/>
                <a:gd name="connsiteX2" fmla="*/ 8115300 w 8115300"/>
                <a:gd name="connsiteY2" fmla="*/ 282537 h 333337"/>
                <a:gd name="connsiteX0" fmla="*/ 0 w 8115300"/>
                <a:gd name="connsiteY0" fmla="*/ 435626 h 435626"/>
                <a:gd name="connsiteX1" fmla="*/ 8115300 w 8115300"/>
                <a:gd name="connsiteY1" fmla="*/ 384826 h 435626"/>
                <a:gd name="connsiteX2" fmla="*/ 8115300 w 8115300"/>
                <a:gd name="connsiteY2" fmla="*/ 384826 h 435626"/>
                <a:gd name="connsiteX0" fmla="*/ 0 w 8115300"/>
                <a:gd name="connsiteY0" fmla="*/ 412667 h 412667"/>
                <a:gd name="connsiteX1" fmla="*/ 8115300 w 8115300"/>
                <a:gd name="connsiteY1" fmla="*/ 399967 h 412667"/>
                <a:gd name="connsiteX2" fmla="*/ 8115300 w 8115300"/>
                <a:gd name="connsiteY2" fmla="*/ 399967 h 412667"/>
                <a:gd name="connsiteX0" fmla="*/ 0 w 8153400"/>
                <a:gd name="connsiteY0" fmla="*/ 412667 h 412667"/>
                <a:gd name="connsiteX1" fmla="*/ 8115300 w 8153400"/>
                <a:gd name="connsiteY1" fmla="*/ 399967 h 412667"/>
                <a:gd name="connsiteX2" fmla="*/ 8153400 w 8153400"/>
                <a:gd name="connsiteY2" fmla="*/ 336467 h 412667"/>
                <a:gd name="connsiteX0" fmla="*/ 0 w 8115300"/>
                <a:gd name="connsiteY0" fmla="*/ 412667 h 412667"/>
                <a:gd name="connsiteX1" fmla="*/ 8115300 w 8115300"/>
                <a:gd name="connsiteY1" fmla="*/ 399967 h 412667"/>
                <a:gd name="connsiteX0" fmla="*/ 0 w 8115300"/>
                <a:gd name="connsiteY0" fmla="*/ 435626 h 435626"/>
                <a:gd name="connsiteX1" fmla="*/ 8115300 w 8115300"/>
                <a:gd name="connsiteY1" fmla="*/ 384826 h 435626"/>
                <a:gd name="connsiteX0" fmla="*/ 0 w 8115300"/>
                <a:gd name="connsiteY0" fmla="*/ 414255 h 414255"/>
                <a:gd name="connsiteX1" fmla="*/ 8115300 w 8115300"/>
                <a:gd name="connsiteY1" fmla="*/ 363455 h 41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15300" h="414255">
                  <a:moveTo>
                    <a:pt x="0" y="414255"/>
                  </a:moveTo>
                  <a:cubicBezTo>
                    <a:pt x="622300" y="3622"/>
                    <a:pt x="5689600" y="-241912"/>
                    <a:pt x="8115300" y="363455"/>
                  </a:cubicBezTo>
                </a:path>
              </a:pathLst>
            </a:custGeom>
            <a:gradFill>
              <a:gsLst>
                <a:gs pos="100000">
                  <a:srgbClr val="4472C4">
                    <a:lumMod val="5000"/>
                    <a:lumOff val="95000"/>
                  </a:srgbClr>
                </a:gs>
                <a:gs pos="66000">
                  <a:srgbClr val="44546A"/>
                </a:gs>
              </a:gsLst>
              <a:lin ang="5400000" scaled="1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507FBD3-6A3A-2139-04BE-1B743703BF23}"/>
                </a:ext>
              </a:extLst>
            </p:cNvPr>
            <p:cNvSpPr/>
            <p:nvPr/>
          </p:nvSpPr>
          <p:spPr>
            <a:xfrm flipV="1">
              <a:off x="1927225" y="3240176"/>
              <a:ext cx="8105775" cy="1113383"/>
            </a:xfrm>
            <a:custGeom>
              <a:avLst/>
              <a:gdLst>
                <a:gd name="connsiteX0" fmla="*/ 0 w 8077200"/>
                <a:gd name="connsiteY0" fmla="*/ 0 h 25400"/>
                <a:gd name="connsiteX1" fmla="*/ 8077200 w 8077200"/>
                <a:gd name="connsiteY1" fmla="*/ 25400 h 25400"/>
                <a:gd name="connsiteX2" fmla="*/ 8077200 w 8077200"/>
                <a:gd name="connsiteY2" fmla="*/ 25400 h 25400"/>
                <a:gd name="connsiteX0" fmla="*/ 0 w 8115300"/>
                <a:gd name="connsiteY0" fmla="*/ 50800 h 50800"/>
                <a:gd name="connsiteX1" fmla="*/ 8115300 w 8115300"/>
                <a:gd name="connsiteY1" fmla="*/ 0 h 50800"/>
                <a:gd name="connsiteX2" fmla="*/ 8115300 w 8115300"/>
                <a:gd name="connsiteY2" fmla="*/ 0 h 50800"/>
                <a:gd name="connsiteX0" fmla="*/ 0 w 8115300"/>
                <a:gd name="connsiteY0" fmla="*/ 333337 h 333337"/>
                <a:gd name="connsiteX1" fmla="*/ 8115300 w 8115300"/>
                <a:gd name="connsiteY1" fmla="*/ 282537 h 333337"/>
                <a:gd name="connsiteX2" fmla="*/ 8115300 w 8115300"/>
                <a:gd name="connsiteY2" fmla="*/ 282537 h 333337"/>
                <a:gd name="connsiteX0" fmla="*/ 0 w 8115300"/>
                <a:gd name="connsiteY0" fmla="*/ 435626 h 435626"/>
                <a:gd name="connsiteX1" fmla="*/ 8115300 w 8115300"/>
                <a:gd name="connsiteY1" fmla="*/ 384826 h 435626"/>
                <a:gd name="connsiteX2" fmla="*/ 8115300 w 8115300"/>
                <a:gd name="connsiteY2" fmla="*/ 384826 h 435626"/>
                <a:gd name="connsiteX0" fmla="*/ 0 w 8115300"/>
                <a:gd name="connsiteY0" fmla="*/ 412667 h 412667"/>
                <a:gd name="connsiteX1" fmla="*/ 8115300 w 8115300"/>
                <a:gd name="connsiteY1" fmla="*/ 399967 h 412667"/>
                <a:gd name="connsiteX2" fmla="*/ 8115300 w 8115300"/>
                <a:gd name="connsiteY2" fmla="*/ 399967 h 412667"/>
                <a:gd name="connsiteX0" fmla="*/ 0 w 8153400"/>
                <a:gd name="connsiteY0" fmla="*/ 412667 h 412667"/>
                <a:gd name="connsiteX1" fmla="*/ 8115300 w 8153400"/>
                <a:gd name="connsiteY1" fmla="*/ 399967 h 412667"/>
                <a:gd name="connsiteX2" fmla="*/ 8153400 w 8153400"/>
                <a:gd name="connsiteY2" fmla="*/ 336467 h 412667"/>
                <a:gd name="connsiteX0" fmla="*/ 0 w 8115300"/>
                <a:gd name="connsiteY0" fmla="*/ 412667 h 412667"/>
                <a:gd name="connsiteX1" fmla="*/ 8115300 w 8115300"/>
                <a:gd name="connsiteY1" fmla="*/ 399967 h 412667"/>
                <a:gd name="connsiteX0" fmla="*/ 0 w 8115300"/>
                <a:gd name="connsiteY0" fmla="*/ 435626 h 435626"/>
                <a:gd name="connsiteX1" fmla="*/ 8115300 w 8115300"/>
                <a:gd name="connsiteY1" fmla="*/ 384826 h 435626"/>
                <a:gd name="connsiteX0" fmla="*/ 0 w 8115300"/>
                <a:gd name="connsiteY0" fmla="*/ 414255 h 414255"/>
                <a:gd name="connsiteX1" fmla="*/ 8115300 w 8115300"/>
                <a:gd name="connsiteY1" fmla="*/ 363455 h 414255"/>
                <a:gd name="connsiteX0" fmla="*/ 0 w 8105775"/>
                <a:gd name="connsiteY0" fmla="*/ 462083 h 462083"/>
                <a:gd name="connsiteX1" fmla="*/ 8105775 w 8105775"/>
                <a:gd name="connsiteY1" fmla="*/ 335083 h 462083"/>
                <a:gd name="connsiteX0" fmla="*/ 0 w 8105775"/>
                <a:gd name="connsiteY0" fmla="*/ 402872 h 402872"/>
                <a:gd name="connsiteX1" fmla="*/ 8105775 w 8105775"/>
                <a:gd name="connsiteY1" fmla="*/ 371122 h 402872"/>
                <a:gd name="connsiteX0" fmla="*/ 0 w 8105775"/>
                <a:gd name="connsiteY0" fmla="*/ 944620 h 944620"/>
                <a:gd name="connsiteX1" fmla="*/ 8105775 w 8105775"/>
                <a:gd name="connsiteY1" fmla="*/ 912870 h 944620"/>
                <a:gd name="connsiteX0" fmla="*/ 0 w 8105775"/>
                <a:gd name="connsiteY0" fmla="*/ 1136546 h 1136546"/>
                <a:gd name="connsiteX1" fmla="*/ 8105775 w 8105775"/>
                <a:gd name="connsiteY1" fmla="*/ 1104796 h 1136546"/>
                <a:gd name="connsiteX0" fmla="*/ 0 w 8105775"/>
                <a:gd name="connsiteY0" fmla="*/ 1112700 h 1112700"/>
                <a:gd name="connsiteX1" fmla="*/ 8105775 w 8105775"/>
                <a:gd name="connsiteY1" fmla="*/ 1080950 h 1112700"/>
                <a:gd name="connsiteX0" fmla="*/ 0 w 8105775"/>
                <a:gd name="connsiteY0" fmla="*/ 1014423 h 1014423"/>
                <a:gd name="connsiteX1" fmla="*/ 8105775 w 8105775"/>
                <a:gd name="connsiteY1" fmla="*/ 982673 h 1014423"/>
                <a:gd name="connsiteX0" fmla="*/ 0 w 8105775"/>
                <a:gd name="connsiteY0" fmla="*/ 1113383 h 1113383"/>
                <a:gd name="connsiteX1" fmla="*/ 8105775 w 8105775"/>
                <a:gd name="connsiteY1" fmla="*/ 1081633 h 111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05775" h="1113383">
                  <a:moveTo>
                    <a:pt x="0" y="1113383"/>
                  </a:moveTo>
                  <a:cubicBezTo>
                    <a:pt x="403225" y="-249750"/>
                    <a:pt x="7337425" y="-476234"/>
                    <a:pt x="8105775" y="1081633"/>
                  </a:cubicBezTo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74000">
                  <a:srgbClr val="44546A">
                    <a:lumMod val="40000"/>
                    <a:lumOff val="60000"/>
                  </a:srgbClr>
                </a:gs>
                <a:gs pos="83000">
                  <a:srgbClr val="44546A">
                    <a:lumMod val="40000"/>
                    <a:lumOff val="60000"/>
                  </a:srgbClr>
                </a:gs>
                <a:gs pos="100000">
                  <a:srgbClr val="44546A">
                    <a:lumMod val="60000"/>
                    <a:lumOff val="40000"/>
                  </a:srgbClr>
                </a:gs>
              </a:gsLst>
              <a:lin ang="5400000" scaled="1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7A6AD1B-AC08-AFFF-63FC-2C56C65F14AE}"/>
                </a:ext>
              </a:extLst>
            </p:cNvPr>
            <p:cNvSpPr/>
            <p:nvPr/>
          </p:nvSpPr>
          <p:spPr>
            <a:xfrm flipV="1">
              <a:off x="1917700" y="3221872"/>
              <a:ext cx="8115300" cy="414255"/>
            </a:xfrm>
            <a:custGeom>
              <a:avLst/>
              <a:gdLst>
                <a:gd name="connsiteX0" fmla="*/ 0 w 8077200"/>
                <a:gd name="connsiteY0" fmla="*/ 0 h 25400"/>
                <a:gd name="connsiteX1" fmla="*/ 8077200 w 8077200"/>
                <a:gd name="connsiteY1" fmla="*/ 25400 h 25400"/>
                <a:gd name="connsiteX2" fmla="*/ 8077200 w 8077200"/>
                <a:gd name="connsiteY2" fmla="*/ 25400 h 25400"/>
                <a:gd name="connsiteX0" fmla="*/ 0 w 8115300"/>
                <a:gd name="connsiteY0" fmla="*/ 50800 h 50800"/>
                <a:gd name="connsiteX1" fmla="*/ 8115300 w 8115300"/>
                <a:gd name="connsiteY1" fmla="*/ 0 h 50800"/>
                <a:gd name="connsiteX2" fmla="*/ 8115300 w 8115300"/>
                <a:gd name="connsiteY2" fmla="*/ 0 h 50800"/>
                <a:gd name="connsiteX0" fmla="*/ 0 w 8115300"/>
                <a:gd name="connsiteY0" fmla="*/ 333337 h 333337"/>
                <a:gd name="connsiteX1" fmla="*/ 8115300 w 8115300"/>
                <a:gd name="connsiteY1" fmla="*/ 282537 h 333337"/>
                <a:gd name="connsiteX2" fmla="*/ 8115300 w 8115300"/>
                <a:gd name="connsiteY2" fmla="*/ 282537 h 333337"/>
                <a:gd name="connsiteX0" fmla="*/ 0 w 8115300"/>
                <a:gd name="connsiteY0" fmla="*/ 435626 h 435626"/>
                <a:gd name="connsiteX1" fmla="*/ 8115300 w 8115300"/>
                <a:gd name="connsiteY1" fmla="*/ 384826 h 435626"/>
                <a:gd name="connsiteX2" fmla="*/ 8115300 w 8115300"/>
                <a:gd name="connsiteY2" fmla="*/ 384826 h 435626"/>
                <a:gd name="connsiteX0" fmla="*/ 0 w 8115300"/>
                <a:gd name="connsiteY0" fmla="*/ 412667 h 412667"/>
                <a:gd name="connsiteX1" fmla="*/ 8115300 w 8115300"/>
                <a:gd name="connsiteY1" fmla="*/ 399967 h 412667"/>
                <a:gd name="connsiteX2" fmla="*/ 8115300 w 8115300"/>
                <a:gd name="connsiteY2" fmla="*/ 399967 h 412667"/>
                <a:gd name="connsiteX0" fmla="*/ 0 w 8153400"/>
                <a:gd name="connsiteY0" fmla="*/ 412667 h 412667"/>
                <a:gd name="connsiteX1" fmla="*/ 8115300 w 8153400"/>
                <a:gd name="connsiteY1" fmla="*/ 399967 h 412667"/>
                <a:gd name="connsiteX2" fmla="*/ 8153400 w 8153400"/>
                <a:gd name="connsiteY2" fmla="*/ 336467 h 412667"/>
                <a:gd name="connsiteX0" fmla="*/ 0 w 8115300"/>
                <a:gd name="connsiteY0" fmla="*/ 412667 h 412667"/>
                <a:gd name="connsiteX1" fmla="*/ 8115300 w 8115300"/>
                <a:gd name="connsiteY1" fmla="*/ 399967 h 412667"/>
                <a:gd name="connsiteX0" fmla="*/ 0 w 8115300"/>
                <a:gd name="connsiteY0" fmla="*/ 435626 h 435626"/>
                <a:gd name="connsiteX1" fmla="*/ 8115300 w 8115300"/>
                <a:gd name="connsiteY1" fmla="*/ 384826 h 435626"/>
                <a:gd name="connsiteX0" fmla="*/ 0 w 8115300"/>
                <a:gd name="connsiteY0" fmla="*/ 414255 h 414255"/>
                <a:gd name="connsiteX1" fmla="*/ 8115300 w 8115300"/>
                <a:gd name="connsiteY1" fmla="*/ 363455 h 41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15300" h="414255">
                  <a:moveTo>
                    <a:pt x="0" y="414255"/>
                  </a:moveTo>
                  <a:cubicBezTo>
                    <a:pt x="622300" y="3622"/>
                    <a:pt x="5689600" y="-241912"/>
                    <a:pt x="8115300" y="363455"/>
                  </a:cubicBezTo>
                </a:path>
              </a:pathLst>
            </a:custGeom>
            <a:gradFill>
              <a:gsLst>
                <a:gs pos="100000">
                  <a:srgbClr val="4472C4">
                    <a:lumMod val="5000"/>
                    <a:lumOff val="95000"/>
                  </a:srgbClr>
                </a:gs>
                <a:gs pos="66000">
                  <a:srgbClr val="44546A"/>
                </a:gs>
              </a:gsLst>
              <a:lin ang="5400000" scaled="1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D735EAE-BF70-327D-17CA-F39EF4335668}"/>
                </a:ext>
              </a:extLst>
            </p:cNvPr>
            <p:cNvSpPr/>
            <p:nvPr/>
          </p:nvSpPr>
          <p:spPr>
            <a:xfrm>
              <a:off x="5496323" y="5510552"/>
              <a:ext cx="428228" cy="228717"/>
            </a:xfrm>
            <a:prstGeom prst="roundRect">
              <a:avLst>
                <a:gd name="adj" fmla="val 48020"/>
              </a:avLst>
            </a:prstGeom>
            <a:solidFill>
              <a:srgbClr val="44546A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BAAB0CD-EFC1-4233-D3D3-09A90574A3EC}"/>
                </a:ext>
              </a:extLst>
            </p:cNvPr>
            <p:cNvSpPr/>
            <p:nvPr/>
          </p:nvSpPr>
          <p:spPr>
            <a:xfrm>
              <a:off x="6096000" y="5510552"/>
              <a:ext cx="428228" cy="228717"/>
            </a:xfrm>
            <a:prstGeom prst="roundRect">
              <a:avLst>
                <a:gd name="adj" fmla="val 48020"/>
              </a:avLst>
            </a:prstGeom>
            <a:solidFill>
              <a:srgbClr val="44546A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FF38944-55D4-2A22-95EE-83D129EE9F76}"/>
                </a:ext>
              </a:extLst>
            </p:cNvPr>
            <p:cNvSpPr/>
            <p:nvPr/>
          </p:nvSpPr>
          <p:spPr>
            <a:xfrm>
              <a:off x="4514391" y="5510552"/>
              <a:ext cx="748656" cy="203353"/>
            </a:xfrm>
            <a:custGeom>
              <a:avLst/>
              <a:gdLst>
                <a:gd name="connsiteX0" fmla="*/ 0 w 748656"/>
                <a:gd name="connsiteY0" fmla="*/ 0 h 203353"/>
                <a:gd name="connsiteX1" fmla="*/ 651006 w 748656"/>
                <a:gd name="connsiteY1" fmla="*/ 0 h 203353"/>
                <a:gd name="connsiteX2" fmla="*/ 748656 w 748656"/>
                <a:gd name="connsiteY2" fmla="*/ 97650 h 203353"/>
                <a:gd name="connsiteX3" fmla="*/ 748656 w 748656"/>
                <a:gd name="connsiteY3" fmla="*/ 105703 h 203353"/>
                <a:gd name="connsiteX4" fmla="*/ 651006 w 748656"/>
                <a:gd name="connsiteY4" fmla="*/ 203353 h 203353"/>
                <a:gd name="connsiteX5" fmla="*/ 97894 w 748656"/>
                <a:gd name="connsiteY5" fmla="*/ 203353 h 203353"/>
                <a:gd name="connsiteX6" fmla="*/ 83692 w 748656"/>
                <a:gd name="connsiteY6" fmla="*/ 186140 h 203353"/>
                <a:gd name="connsiteX7" fmla="*/ 23166 w 748656"/>
                <a:gd name="connsiteY7" fmla="*/ 74629 h 203353"/>
                <a:gd name="connsiteX8" fmla="*/ 0 w 748656"/>
                <a:gd name="connsiteY8" fmla="*/ 0 h 20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656" h="203353">
                  <a:moveTo>
                    <a:pt x="0" y="0"/>
                  </a:moveTo>
                  <a:lnTo>
                    <a:pt x="651006" y="0"/>
                  </a:lnTo>
                  <a:cubicBezTo>
                    <a:pt x="704937" y="0"/>
                    <a:pt x="748656" y="43719"/>
                    <a:pt x="748656" y="97650"/>
                  </a:cubicBezTo>
                  <a:lnTo>
                    <a:pt x="748656" y="105703"/>
                  </a:lnTo>
                  <a:cubicBezTo>
                    <a:pt x="748656" y="159634"/>
                    <a:pt x="704937" y="203353"/>
                    <a:pt x="651006" y="203353"/>
                  </a:cubicBezTo>
                  <a:lnTo>
                    <a:pt x="97894" y="203353"/>
                  </a:lnTo>
                  <a:lnTo>
                    <a:pt x="83692" y="186140"/>
                  </a:lnTo>
                  <a:cubicBezTo>
                    <a:pt x="60097" y="151216"/>
                    <a:pt x="39775" y="113899"/>
                    <a:pt x="23166" y="746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4546A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D6B3895-5F1A-BFA8-8A16-A8947A885EFE}"/>
              </a:ext>
            </a:extLst>
          </p:cNvPr>
          <p:cNvGrpSpPr/>
          <p:nvPr/>
        </p:nvGrpSpPr>
        <p:grpSpPr>
          <a:xfrm>
            <a:off x="1304749" y="2894105"/>
            <a:ext cx="7787706" cy="4764636"/>
            <a:chOff x="1905000" y="866907"/>
            <a:chExt cx="8408715" cy="5144579"/>
          </a:xfrm>
          <a:solidFill>
            <a:schemeClr val="bg1"/>
          </a:solidFill>
        </p:grpSpPr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BE96A95B-F324-BE79-BDC8-B0BD536C945E}"/>
                </a:ext>
              </a:extLst>
            </p:cNvPr>
            <p:cNvSpPr/>
            <p:nvPr/>
          </p:nvSpPr>
          <p:spPr>
            <a:xfrm rot="18765562">
              <a:off x="8416658" y="761391"/>
              <a:ext cx="1791542" cy="2002573"/>
            </a:xfrm>
            <a:custGeom>
              <a:avLst/>
              <a:gdLst>
                <a:gd name="connsiteX0" fmla="*/ 0 w 1781175"/>
                <a:gd name="connsiteY0" fmla="*/ 706925 h 1413849"/>
                <a:gd name="connsiteX1" fmla="*/ 890588 w 1781175"/>
                <a:gd name="connsiteY1" fmla="*/ 0 h 1413849"/>
                <a:gd name="connsiteX2" fmla="*/ 1781176 w 1781175"/>
                <a:gd name="connsiteY2" fmla="*/ 706925 h 1413849"/>
                <a:gd name="connsiteX3" fmla="*/ 890588 w 1781175"/>
                <a:gd name="connsiteY3" fmla="*/ 1413850 h 1413849"/>
                <a:gd name="connsiteX4" fmla="*/ 0 w 1781175"/>
                <a:gd name="connsiteY4" fmla="*/ 706925 h 1413849"/>
                <a:gd name="connsiteX0" fmla="*/ 111324 w 1001912"/>
                <a:gd name="connsiteY0" fmla="*/ 1433501 h 1453152"/>
                <a:gd name="connsiteX1" fmla="*/ 111324 w 1001912"/>
                <a:gd name="connsiteY1" fmla="*/ 19651 h 1453152"/>
                <a:gd name="connsiteX2" fmla="*/ 1001912 w 1001912"/>
                <a:gd name="connsiteY2" fmla="*/ 726576 h 1453152"/>
                <a:gd name="connsiteX3" fmla="*/ 111324 w 1001912"/>
                <a:gd name="connsiteY3" fmla="*/ 1433501 h 1453152"/>
                <a:gd name="connsiteX0" fmla="*/ 162672 w 1464056"/>
                <a:gd name="connsiteY0" fmla="*/ 1432762 h 1453176"/>
                <a:gd name="connsiteX1" fmla="*/ 162672 w 1464056"/>
                <a:gd name="connsiteY1" fmla="*/ 18912 h 1453176"/>
                <a:gd name="connsiteX2" fmla="*/ 1464056 w 1464056"/>
                <a:gd name="connsiteY2" fmla="*/ 735169 h 1453176"/>
                <a:gd name="connsiteX3" fmla="*/ 162672 w 1464056"/>
                <a:gd name="connsiteY3" fmla="*/ 1432762 h 1453176"/>
                <a:gd name="connsiteX0" fmla="*/ 486439 w 1787823"/>
                <a:gd name="connsiteY0" fmla="*/ 1918711 h 1964432"/>
                <a:gd name="connsiteX1" fmla="*/ 67682 w 1787823"/>
                <a:gd name="connsiteY1" fmla="*/ 9912 h 1964432"/>
                <a:gd name="connsiteX2" fmla="*/ 1787823 w 1787823"/>
                <a:gd name="connsiteY2" fmla="*/ 1221118 h 1964432"/>
                <a:gd name="connsiteX3" fmla="*/ 486439 w 1787823"/>
                <a:gd name="connsiteY3" fmla="*/ 1918711 h 1964432"/>
                <a:gd name="connsiteX0" fmla="*/ 450267 w 1796918"/>
                <a:gd name="connsiteY0" fmla="*/ 1868537 h 1917698"/>
                <a:gd name="connsiteX1" fmla="*/ 76777 w 1796918"/>
                <a:gd name="connsiteY1" fmla="*/ 8691 h 1917698"/>
                <a:gd name="connsiteX2" fmla="*/ 1796918 w 1796918"/>
                <a:gd name="connsiteY2" fmla="*/ 1219897 h 1917698"/>
                <a:gd name="connsiteX3" fmla="*/ 450267 w 1796918"/>
                <a:gd name="connsiteY3" fmla="*/ 1868537 h 1917698"/>
                <a:gd name="connsiteX0" fmla="*/ 447515 w 1794166"/>
                <a:gd name="connsiteY0" fmla="*/ 1868537 h 1877163"/>
                <a:gd name="connsiteX1" fmla="*/ 74025 w 1794166"/>
                <a:gd name="connsiteY1" fmla="*/ 8691 h 1877163"/>
                <a:gd name="connsiteX2" fmla="*/ 1794166 w 1794166"/>
                <a:gd name="connsiteY2" fmla="*/ 1219897 h 1877163"/>
                <a:gd name="connsiteX3" fmla="*/ 447515 w 1794166"/>
                <a:gd name="connsiteY3" fmla="*/ 1868537 h 1877163"/>
                <a:gd name="connsiteX0" fmla="*/ 447515 w 1794166"/>
                <a:gd name="connsiteY0" fmla="*/ 1868537 h 1875812"/>
                <a:gd name="connsiteX1" fmla="*/ 74025 w 1794166"/>
                <a:gd name="connsiteY1" fmla="*/ 8691 h 1875812"/>
                <a:gd name="connsiteX2" fmla="*/ 1794166 w 1794166"/>
                <a:gd name="connsiteY2" fmla="*/ 1219897 h 1875812"/>
                <a:gd name="connsiteX3" fmla="*/ 447515 w 1794166"/>
                <a:gd name="connsiteY3" fmla="*/ 1868537 h 1875812"/>
                <a:gd name="connsiteX0" fmla="*/ 435197 w 1797413"/>
                <a:gd name="connsiteY0" fmla="*/ 1923184 h 1929703"/>
                <a:gd name="connsiteX1" fmla="*/ 77272 w 1797413"/>
                <a:gd name="connsiteY1" fmla="*/ 10024 h 1929703"/>
                <a:gd name="connsiteX2" fmla="*/ 1797413 w 1797413"/>
                <a:gd name="connsiteY2" fmla="*/ 1221230 h 1929703"/>
                <a:gd name="connsiteX3" fmla="*/ 435197 w 1797413"/>
                <a:gd name="connsiteY3" fmla="*/ 1923184 h 1929703"/>
                <a:gd name="connsiteX0" fmla="*/ 430394 w 1792610"/>
                <a:gd name="connsiteY0" fmla="*/ 1923184 h 1924210"/>
                <a:gd name="connsiteX1" fmla="*/ 72469 w 1792610"/>
                <a:gd name="connsiteY1" fmla="*/ 10024 h 1924210"/>
                <a:gd name="connsiteX2" fmla="*/ 1792610 w 1792610"/>
                <a:gd name="connsiteY2" fmla="*/ 1221230 h 1924210"/>
                <a:gd name="connsiteX3" fmla="*/ 430394 w 1792610"/>
                <a:gd name="connsiteY3" fmla="*/ 1923184 h 1924210"/>
                <a:gd name="connsiteX0" fmla="*/ 447082 w 1809298"/>
                <a:gd name="connsiteY0" fmla="*/ 2003739 h 2049267"/>
                <a:gd name="connsiteX1" fmla="*/ 78857 w 1809298"/>
                <a:gd name="connsiteY1" fmla="*/ 9292 h 2049267"/>
                <a:gd name="connsiteX2" fmla="*/ 1809298 w 1809298"/>
                <a:gd name="connsiteY2" fmla="*/ 1301785 h 2049267"/>
                <a:gd name="connsiteX3" fmla="*/ 447082 w 1809298"/>
                <a:gd name="connsiteY3" fmla="*/ 2003739 h 2049267"/>
                <a:gd name="connsiteX0" fmla="*/ 445104 w 1807320"/>
                <a:gd name="connsiteY0" fmla="*/ 1994455 h 2039983"/>
                <a:gd name="connsiteX1" fmla="*/ 76879 w 1807320"/>
                <a:gd name="connsiteY1" fmla="*/ 8 h 2039983"/>
                <a:gd name="connsiteX2" fmla="*/ 1807320 w 1807320"/>
                <a:gd name="connsiteY2" fmla="*/ 1292501 h 2039983"/>
                <a:gd name="connsiteX3" fmla="*/ 445104 w 1807320"/>
                <a:gd name="connsiteY3" fmla="*/ 1994455 h 2039983"/>
                <a:gd name="connsiteX0" fmla="*/ 429326 w 1791542"/>
                <a:gd name="connsiteY0" fmla="*/ 1994454 h 2002573"/>
                <a:gd name="connsiteX1" fmla="*/ 61101 w 1791542"/>
                <a:gd name="connsiteY1" fmla="*/ 7 h 2002573"/>
                <a:gd name="connsiteX2" fmla="*/ 1791542 w 1791542"/>
                <a:gd name="connsiteY2" fmla="*/ 1292500 h 2002573"/>
                <a:gd name="connsiteX3" fmla="*/ 429326 w 1791542"/>
                <a:gd name="connsiteY3" fmla="*/ 1994454 h 2002573"/>
                <a:gd name="connsiteX0" fmla="*/ 429326 w 1791542"/>
                <a:gd name="connsiteY0" fmla="*/ 1994454 h 2002573"/>
                <a:gd name="connsiteX1" fmla="*/ 61101 w 1791542"/>
                <a:gd name="connsiteY1" fmla="*/ 7 h 2002573"/>
                <a:gd name="connsiteX2" fmla="*/ 1791542 w 1791542"/>
                <a:gd name="connsiteY2" fmla="*/ 1292500 h 2002573"/>
                <a:gd name="connsiteX3" fmla="*/ 429326 w 1791542"/>
                <a:gd name="connsiteY3" fmla="*/ 1994454 h 200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1542" h="2002573">
                  <a:moveTo>
                    <a:pt x="429326" y="1994454"/>
                  </a:moveTo>
                  <a:cubicBezTo>
                    <a:pt x="283714" y="1919434"/>
                    <a:pt x="-161195" y="-4141"/>
                    <a:pt x="61101" y="7"/>
                  </a:cubicBezTo>
                  <a:cubicBezTo>
                    <a:pt x="283397" y="4155"/>
                    <a:pt x="1789436" y="955917"/>
                    <a:pt x="1791542" y="1292500"/>
                  </a:cubicBezTo>
                  <a:cubicBezTo>
                    <a:pt x="1774249" y="1608103"/>
                    <a:pt x="574938" y="2069474"/>
                    <a:pt x="429326" y="1994454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0">
              <a:extLst>
                <a:ext uri="{FF2B5EF4-FFF2-40B4-BE49-F238E27FC236}">
                  <a16:creationId xmlns:a16="http://schemas.microsoft.com/office/drawing/2014/main" id="{F4C678F4-8FC8-8463-9FE9-7EFF039E331E}"/>
                </a:ext>
              </a:extLst>
            </p:cNvPr>
            <p:cNvSpPr/>
            <p:nvPr/>
          </p:nvSpPr>
          <p:spPr>
            <a:xfrm rot="2587878" flipV="1">
              <a:off x="8225036" y="3764499"/>
              <a:ext cx="1791542" cy="1889912"/>
            </a:xfrm>
            <a:custGeom>
              <a:avLst/>
              <a:gdLst>
                <a:gd name="connsiteX0" fmla="*/ 0 w 1781175"/>
                <a:gd name="connsiteY0" fmla="*/ 706925 h 1413849"/>
                <a:gd name="connsiteX1" fmla="*/ 890588 w 1781175"/>
                <a:gd name="connsiteY1" fmla="*/ 0 h 1413849"/>
                <a:gd name="connsiteX2" fmla="*/ 1781176 w 1781175"/>
                <a:gd name="connsiteY2" fmla="*/ 706925 h 1413849"/>
                <a:gd name="connsiteX3" fmla="*/ 890588 w 1781175"/>
                <a:gd name="connsiteY3" fmla="*/ 1413850 h 1413849"/>
                <a:gd name="connsiteX4" fmla="*/ 0 w 1781175"/>
                <a:gd name="connsiteY4" fmla="*/ 706925 h 1413849"/>
                <a:gd name="connsiteX0" fmla="*/ 111324 w 1001912"/>
                <a:gd name="connsiteY0" fmla="*/ 1433501 h 1453152"/>
                <a:gd name="connsiteX1" fmla="*/ 111324 w 1001912"/>
                <a:gd name="connsiteY1" fmla="*/ 19651 h 1453152"/>
                <a:gd name="connsiteX2" fmla="*/ 1001912 w 1001912"/>
                <a:gd name="connsiteY2" fmla="*/ 726576 h 1453152"/>
                <a:gd name="connsiteX3" fmla="*/ 111324 w 1001912"/>
                <a:gd name="connsiteY3" fmla="*/ 1433501 h 1453152"/>
                <a:gd name="connsiteX0" fmla="*/ 162672 w 1464056"/>
                <a:gd name="connsiteY0" fmla="*/ 1432762 h 1453176"/>
                <a:gd name="connsiteX1" fmla="*/ 162672 w 1464056"/>
                <a:gd name="connsiteY1" fmla="*/ 18912 h 1453176"/>
                <a:gd name="connsiteX2" fmla="*/ 1464056 w 1464056"/>
                <a:gd name="connsiteY2" fmla="*/ 735169 h 1453176"/>
                <a:gd name="connsiteX3" fmla="*/ 162672 w 1464056"/>
                <a:gd name="connsiteY3" fmla="*/ 1432762 h 1453176"/>
                <a:gd name="connsiteX0" fmla="*/ 486439 w 1787823"/>
                <a:gd name="connsiteY0" fmla="*/ 1918711 h 1964432"/>
                <a:gd name="connsiteX1" fmla="*/ 67682 w 1787823"/>
                <a:gd name="connsiteY1" fmla="*/ 9912 h 1964432"/>
                <a:gd name="connsiteX2" fmla="*/ 1787823 w 1787823"/>
                <a:gd name="connsiteY2" fmla="*/ 1221118 h 1964432"/>
                <a:gd name="connsiteX3" fmla="*/ 486439 w 1787823"/>
                <a:gd name="connsiteY3" fmla="*/ 1918711 h 1964432"/>
                <a:gd name="connsiteX0" fmla="*/ 450267 w 1796918"/>
                <a:gd name="connsiteY0" fmla="*/ 1868537 h 1917698"/>
                <a:gd name="connsiteX1" fmla="*/ 76777 w 1796918"/>
                <a:gd name="connsiteY1" fmla="*/ 8691 h 1917698"/>
                <a:gd name="connsiteX2" fmla="*/ 1796918 w 1796918"/>
                <a:gd name="connsiteY2" fmla="*/ 1219897 h 1917698"/>
                <a:gd name="connsiteX3" fmla="*/ 450267 w 1796918"/>
                <a:gd name="connsiteY3" fmla="*/ 1868537 h 1917698"/>
                <a:gd name="connsiteX0" fmla="*/ 447515 w 1794166"/>
                <a:gd name="connsiteY0" fmla="*/ 1868537 h 1877163"/>
                <a:gd name="connsiteX1" fmla="*/ 74025 w 1794166"/>
                <a:gd name="connsiteY1" fmla="*/ 8691 h 1877163"/>
                <a:gd name="connsiteX2" fmla="*/ 1794166 w 1794166"/>
                <a:gd name="connsiteY2" fmla="*/ 1219897 h 1877163"/>
                <a:gd name="connsiteX3" fmla="*/ 447515 w 1794166"/>
                <a:gd name="connsiteY3" fmla="*/ 1868537 h 1877163"/>
                <a:gd name="connsiteX0" fmla="*/ 447515 w 1794166"/>
                <a:gd name="connsiteY0" fmla="*/ 1868537 h 1875812"/>
                <a:gd name="connsiteX1" fmla="*/ 74025 w 1794166"/>
                <a:gd name="connsiteY1" fmla="*/ 8691 h 1875812"/>
                <a:gd name="connsiteX2" fmla="*/ 1794166 w 1794166"/>
                <a:gd name="connsiteY2" fmla="*/ 1219897 h 1875812"/>
                <a:gd name="connsiteX3" fmla="*/ 447515 w 1794166"/>
                <a:gd name="connsiteY3" fmla="*/ 1868537 h 1875812"/>
                <a:gd name="connsiteX0" fmla="*/ 435197 w 1797413"/>
                <a:gd name="connsiteY0" fmla="*/ 1923184 h 1929703"/>
                <a:gd name="connsiteX1" fmla="*/ 77272 w 1797413"/>
                <a:gd name="connsiteY1" fmla="*/ 10024 h 1929703"/>
                <a:gd name="connsiteX2" fmla="*/ 1797413 w 1797413"/>
                <a:gd name="connsiteY2" fmla="*/ 1221230 h 1929703"/>
                <a:gd name="connsiteX3" fmla="*/ 435197 w 1797413"/>
                <a:gd name="connsiteY3" fmla="*/ 1923184 h 1929703"/>
                <a:gd name="connsiteX0" fmla="*/ 430394 w 1792610"/>
                <a:gd name="connsiteY0" fmla="*/ 1923184 h 1924210"/>
                <a:gd name="connsiteX1" fmla="*/ 72469 w 1792610"/>
                <a:gd name="connsiteY1" fmla="*/ 10024 h 1924210"/>
                <a:gd name="connsiteX2" fmla="*/ 1792610 w 1792610"/>
                <a:gd name="connsiteY2" fmla="*/ 1221230 h 1924210"/>
                <a:gd name="connsiteX3" fmla="*/ 430394 w 1792610"/>
                <a:gd name="connsiteY3" fmla="*/ 1923184 h 1924210"/>
                <a:gd name="connsiteX0" fmla="*/ 447082 w 1809298"/>
                <a:gd name="connsiteY0" fmla="*/ 2003739 h 2049267"/>
                <a:gd name="connsiteX1" fmla="*/ 78857 w 1809298"/>
                <a:gd name="connsiteY1" fmla="*/ 9292 h 2049267"/>
                <a:gd name="connsiteX2" fmla="*/ 1809298 w 1809298"/>
                <a:gd name="connsiteY2" fmla="*/ 1301785 h 2049267"/>
                <a:gd name="connsiteX3" fmla="*/ 447082 w 1809298"/>
                <a:gd name="connsiteY3" fmla="*/ 2003739 h 2049267"/>
                <a:gd name="connsiteX0" fmla="*/ 445104 w 1807320"/>
                <a:gd name="connsiteY0" fmla="*/ 1994455 h 2039983"/>
                <a:gd name="connsiteX1" fmla="*/ 76879 w 1807320"/>
                <a:gd name="connsiteY1" fmla="*/ 8 h 2039983"/>
                <a:gd name="connsiteX2" fmla="*/ 1807320 w 1807320"/>
                <a:gd name="connsiteY2" fmla="*/ 1292501 h 2039983"/>
                <a:gd name="connsiteX3" fmla="*/ 445104 w 1807320"/>
                <a:gd name="connsiteY3" fmla="*/ 1994455 h 2039983"/>
                <a:gd name="connsiteX0" fmla="*/ 429326 w 1791542"/>
                <a:gd name="connsiteY0" fmla="*/ 1994454 h 2002573"/>
                <a:gd name="connsiteX1" fmla="*/ 61101 w 1791542"/>
                <a:gd name="connsiteY1" fmla="*/ 7 h 2002573"/>
                <a:gd name="connsiteX2" fmla="*/ 1791542 w 1791542"/>
                <a:gd name="connsiteY2" fmla="*/ 1292500 h 2002573"/>
                <a:gd name="connsiteX3" fmla="*/ 429326 w 1791542"/>
                <a:gd name="connsiteY3" fmla="*/ 1994454 h 2002573"/>
                <a:gd name="connsiteX0" fmla="*/ 429326 w 1791542"/>
                <a:gd name="connsiteY0" fmla="*/ 1994454 h 2002573"/>
                <a:gd name="connsiteX1" fmla="*/ 61101 w 1791542"/>
                <a:gd name="connsiteY1" fmla="*/ 7 h 2002573"/>
                <a:gd name="connsiteX2" fmla="*/ 1791542 w 1791542"/>
                <a:gd name="connsiteY2" fmla="*/ 1292500 h 2002573"/>
                <a:gd name="connsiteX3" fmla="*/ 429326 w 1791542"/>
                <a:gd name="connsiteY3" fmla="*/ 1994454 h 200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1542" h="2002573">
                  <a:moveTo>
                    <a:pt x="429326" y="1994454"/>
                  </a:moveTo>
                  <a:cubicBezTo>
                    <a:pt x="283714" y="1919434"/>
                    <a:pt x="-161195" y="-4141"/>
                    <a:pt x="61101" y="7"/>
                  </a:cubicBezTo>
                  <a:cubicBezTo>
                    <a:pt x="283397" y="4155"/>
                    <a:pt x="1789436" y="955917"/>
                    <a:pt x="1791542" y="1292500"/>
                  </a:cubicBezTo>
                  <a:cubicBezTo>
                    <a:pt x="1774249" y="1608103"/>
                    <a:pt x="574938" y="2069474"/>
                    <a:pt x="429326" y="1994454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D9D7356-56EB-9679-3F1D-5421CDB4653F}"/>
                </a:ext>
              </a:extLst>
            </p:cNvPr>
            <p:cNvSpPr/>
            <p:nvPr/>
          </p:nvSpPr>
          <p:spPr>
            <a:xfrm>
              <a:off x="4496197" y="4644411"/>
              <a:ext cx="2958305" cy="1367075"/>
            </a:xfrm>
            <a:prstGeom prst="roundRect">
              <a:avLst>
                <a:gd name="adj" fmla="val 48020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4E06CAF-4922-B7EA-7284-1E4DF437242D}"/>
                </a:ext>
              </a:extLst>
            </p:cNvPr>
            <p:cNvSpPr/>
            <p:nvPr/>
          </p:nvSpPr>
          <p:spPr>
            <a:xfrm>
              <a:off x="1905000" y="1244600"/>
              <a:ext cx="8128000" cy="3975100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3E54EE-EC6E-6D51-5200-33A36AF8CBC8}"/>
                </a:ext>
              </a:extLst>
            </p:cNvPr>
            <p:cNvSpPr/>
            <p:nvPr/>
          </p:nvSpPr>
          <p:spPr>
            <a:xfrm>
              <a:off x="1927225" y="1995576"/>
              <a:ext cx="8105775" cy="1113383"/>
            </a:xfrm>
            <a:custGeom>
              <a:avLst/>
              <a:gdLst>
                <a:gd name="connsiteX0" fmla="*/ 0 w 8077200"/>
                <a:gd name="connsiteY0" fmla="*/ 0 h 25400"/>
                <a:gd name="connsiteX1" fmla="*/ 8077200 w 8077200"/>
                <a:gd name="connsiteY1" fmla="*/ 25400 h 25400"/>
                <a:gd name="connsiteX2" fmla="*/ 8077200 w 8077200"/>
                <a:gd name="connsiteY2" fmla="*/ 25400 h 25400"/>
                <a:gd name="connsiteX0" fmla="*/ 0 w 8115300"/>
                <a:gd name="connsiteY0" fmla="*/ 50800 h 50800"/>
                <a:gd name="connsiteX1" fmla="*/ 8115300 w 8115300"/>
                <a:gd name="connsiteY1" fmla="*/ 0 h 50800"/>
                <a:gd name="connsiteX2" fmla="*/ 8115300 w 8115300"/>
                <a:gd name="connsiteY2" fmla="*/ 0 h 50800"/>
                <a:gd name="connsiteX0" fmla="*/ 0 w 8115300"/>
                <a:gd name="connsiteY0" fmla="*/ 333337 h 333337"/>
                <a:gd name="connsiteX1" fmla="*/ 8115300 w 8115300"/>
                <a:gd name="connsiteY1" fmla="*/ 282537 h 333337"/>
                <a:gd name="connsiteX2" fmla="*/ 8115300 w 8115300"/>
                <a:gd name="connsiteY2" fmla="*/ 282537 h 333337"/>
                <a:gd name="connsiteX0" fmla="*/ 0 w 8115300"/>
                <a:gd name="connsiteY0" fmla="*/ 435626 h 435626"/>
                <a:gd name="connsiteX1" fmla="*/ 8115300 w 8115300"/>
                <a:gd name="connsiteY1" fmla="*/ 384826 h 435626"/>
                <a:gd name="connsiteX2" fmla="*/ 8115300 w 8115300"/>
                <a:gd name="connsiteY2" fmla="*/ 384826 h 435626"/>
                <a:gd name="connsiteX0" fmla="*/ 0 w 8115300"/>
                <a:gd name="connsiteY0" fmla="*/ 412667 h 412667"/>
                <a:gd name="connsiteX1" fmla="*/ 8115300 w 8115300"/>
                <a:gd name="connsiteY1" fmla="*/ 399967 h 412667"/>
                <a:gd name="connsiteX2" fmla="*/ 8115300 w 8115300"/>
                <a:gd name="connsiteY2" fmla="*/ 399967 h 412667"/>
                <a:gd name="connsiteX0" fmla="*/ 0 w 8153400"/>
                <a:gd name="connsiteY0" fmla="*/ 412667 h 412667"/>
                <a:gd name="connsiteX1" fmla="*/ 8115300 w 8153400"/>
                <a:gd name="connsiteY1" fmla="*/ 399967 h 412667"/>
                <a:gd name="connsiteX2" fmla="*/ 8153400 w 8153400"/>
                <a:gd name="connsiteY2" fmla="*/ 336467 h 412667"/>
                <a:gd name="connsiteX0" fmla="*/ 0 w 8115300"/>
                <a:gd name="connsiteY0" fmla="*/ 412667 h 412667"/>
                <a:gd name="connsiteX1" fmla="*/ 8115300 w 8115300"/>
                <a:gd name="connsiteY1" fmla="*/ 399967 h 412667"/>
                <a:gd name="connsiteX0" fmla="*/ 0 w 8115300"/>
                <a:gd name="connsiteY0" fmla="*/ 435626 h 435626"/>
                <a:gd name="connsiteX1" fmla="*/ 8115300 w 8115300"/>
                <a:gd name="connsiteY1" fmla="*/ 384826 h 435626"/>
                <a:gd name="connsiteX0" fmla="*/ 0 w 8115300"/>
                <a:gd name="connsiteY0" fmla="*/ 414255 h 414255"/>
                <a:gd name="connsiteX1" fmla="*/ 8115300 w 8115300"/>
                <a:gd name="connsiteY1" fmla="*/ 363455 h 414255"/>
                <a:gd name="connsiteX0" fmla="*/ 0 w 8105775"/>
                <a:gd name="connsiteY0" fmla="*/ 462083 h 462083"/>
                <a:gd name="connsiteX1" fmla="*/ 8105775 w 8105775"/>
                <a:gd name="connsiteY1" fmla="*/ 335083 h 462083"/>
                <a:gd name="connsiteX0" fmla="*/ 0 w 8105775"/>
                <a:gd name="connsiteY0" fmla="*/ 402872 h 402872"/>
                <a:gd name="connsiteX1" fmla="*/ 8105775 w 8105775"/>
                <a:gd name="connsiteY1" fmla="*/ 371122 h 402872"/>
                <a:gd name="connsiteX0" fmla="*/ 0 w 8105775"/>
                <a:gd name="connsiteY0" fmla="*/ 944620 h 944620"/>
                <a:gd name="connsiteX1" fmla="*/ 8105775 w 8105775"/>
                <a:gd name="connsiteY1" fmla="*/ 912870 h 944620"/>
                <a:gd name="connsiteX0" fmla="*/ 0 w 8105775"/>
                <a:gd name="connsiteY0" fmla="*/ 1136546 h 1136546"/>
                <a:gd name="connsiteX1" fmla="*/ 8105775 w 8105775"/>
                <a:gd name="connsiteY1" fmla="*/ 1104796 h 1136546"/>
                <a:gd name="connsiteX0" fmla="*/ 0 w 8105775"/>
                <a:gd name="connsiteY0" fmla="*/ 1112700 h 1112700"/>
                <a:gd name="connsiteX1" fmla="*/ 8105775 w 8105775"/>
                <a:gd name="connsiteY1" fmla="*/ 1080950 h 1112700"/>
                <a:gd name="connsiteX0" fmla="*/ 0 w 8105775"/>
                <a:gd name="connsiteY0" fmla="*/ 1014423 h 1014423"/>
                <a:gd name="connsiteX1" fmla="*/ 8105775 w 8105775"/>
                <a:gd name="connsiteY1" fmla="*/ 982673 h 1014423"/>
                <a:gd name="connsiteX0" fmla="*/ 0 w 8105775"/>
                <a:gd name="connsiteY0" fmla="*/ 1113383 h 1113383"/>
                <a:gd name="connsiteX1" fmla="*/ 8105775 w 8105775"/>
                <a:gd name="connsiteY1" fmla="*/ 1081633 h 111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05775" h="1113383">
                  <a:moveTo>
                    <a:pt x="0" y="1113383"/>
                  </a:moveTo>
                  <a:cubicBezTo>
                    <a:pt x="403225" y="-249750"/>
                    <a:pt x="7337425" y="-476234"/>
                    <a:pt x="8105775" y="1081633"/>
                  </a:cubicBezTo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94CDE36-3A6F-B955-9642-E9EDB68A8788}"/>
                </a:ext>
              </a:extLst>
            </p:cNvPr>
            <p:cNvSpPr/>
            <p:nvPr/>
          </p:nvSpPr>
          <p:spPr>
            <a:xfrm>
              <a:off x="1917700" y="2748043"/>
              <a:ext cx="8115300" cy="414255"/>
            </a:xfrm>
            <a:custGeom>
              <a:avLst/>
              <a:gdLst>
                <a:gd name="connsiteX0" fmla="*/ 0 w 8077200"/>
                <a:gd name="connsiteY0" fmla="*/ 0 h 25400"/>
                <a:gd name="connsiteX1" fmla="*/ 8077200 w 8077200"/>
                <a:gd name="connsiteY1" fmla="*/ 25400 h 25400"/>
                <a:gd name="connsiteX2" fmla="*/ 8077200 w 8077200"/>
                <a:gd name="connsiteY2" fmla="*/ 25400 h 25400"/>
                <a:gd name="connsiteX0" fmla="*/ 0 w 8115300"/>
                <a:gd name="connsiteY0" fmla="*/ 50800 h 50800"/>
                <a:gd name="connsiteX1" fmla="*/ 8115300 w 8115300"/>
                <a:gd name="connsiteY1" fmla="*/ 0 h 50800"/>
                <a:gd name="connsiteX2" fmla="*/ 8115300 w 8115300"/>
                <a:gd name="connsiteY2" fmla="*/ 0 h 50800"/>
                <a:gd name="connsiteX0" fmla="*/ 0 w 8115300"/>
                <a:gd name="connsiteY0" fmla="*/ 333337 h 333337"/>
                <a:gd name="connsiteX1" fmla="*/ 8115300 w 8115300"/>
                <a:gd name="connsiteY1" fmla="*/ 282537 h 333337"/>
                <a:gd name="connsiteX2" fmla="*/ 8115300 w 8115300"/>
                <a:gd name="connsiteY2" fmla="*/ 282537 h 333337"/>
                <a:gd name="connsiteX0" fmla="*/ 0 w 8115300"/>
                <a:gd name="connsiteY0" fmla="*/ 435626 h 435626"/>
                <a:gd name="connsiteX1" fmla="*/ 8115300 w 8115300"/>
                <a:gd name="connsiteY1" fmla="*/ 384826 h 435626"/>
                <a:gd name="connsiteX2" fmla="*/ 8115300 w 8115300"/>
                <a:gd name="connsiteY2" fmla="*/ 384826 h 435626"/>
                <a:gd name="connsiteX0" fmla="*/ 0 w 8115300"/>
                <a:gd name="connsiteY0" fmla="*/ 412667 h 412667"/>
                <a:gd name="connsiteX1" fmla="*/ 8115300 w 8115300"/>
                <a:gd name="connsiteY1" fmla="*/ 399967 h 412667"/>
                <a:gd name="connsiteX2" fmla="*/ 8115300 w 8115300"/>
                <a:gd name="connsiteY2" fmla="*/ 399967 h 412667"/>
                <a:gd name="connsiteX0" fmla="*/ 0 w 8153400"/>
                <a:gd name="connsiteY0" fmla="*/ 412667 h 412667"/>
                <a:gd name="connsiteX1" fmla="*/ 8115300 w 8153400"/>
                <a:gd name="connsiteY1" fmla="*/ 399967 h 412667"/>
                <a:gd name="connsiteX2" fmla="*/ 8153400 w 8153400"/>
                <a:gd name="connsiteY2" fmla="*/ 336467 h 412667"/>
                <a:gd name="connsiteX0" fmla="*/ 0 w 8115300"/>
                <a:gd name="connsiteY0" fmla="*/ 412667 h 412667"/>
                <a:gd name="connsiteX1" fmla="*/ 8115300 w 8115300"/>
                <a:gd name="connsiteY1" fmla="*/ 399967 h 412667"/>
                <a:gd name="connsiteX0" fmla="*/ 0 w 8115300"/>
                <a:gd name="connsiteY0" fmla="*/ 435626 h 435626"/>
                <a:gd name="connsiteX1" fmla="*/ 8115300 w 8115300"/>
                <a:gd name="connsiteY1" fmla="*/ 384826 h 435626"/>
                <a:gd name="connsiteX0" fmla="*/ 0 w 8115300"/>
                <a:gd name="connsiteY0" fmla="*/ 414255 h 414255"/>
                <a:gd name="connsiteX1" fmla="*/ 8115300 w 8115300"/>
                <a:gd name="connsiteY1" fmla="*/ 363455 h 41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15300" h="414255">
                  <a:moveTo>
                    <a:pt x="0" y="414255"/>
                  </a:moveTo>
                  <a:cubicBezTo>
                    <a:pt x="622300" y="3622"/>
                    <a:pt x="5689600" y="-241912"/>
                    <a:pt x="8115300" y="363455"/>
                  </a:cubicBezTo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215050F-554F-107D-C362-99065A85DF4F}"/>
                </a:ext>
              </a:extLst>
            </p:cNvPr>
            <p:cNvSpPr/>
            <p:nvPr/>
          </p:nvSpPr>
          <p:spPr>
            <a:xfrm flipV="1">
              <a:off x="1927225" y="3240176"/>
              <a:ext cx="8105775" cy="1113383"/>
            </a:xfrm>
            <a:custGeom>
              <a:avLst/>
              <a:gdLst>
                <a:gd name="connsiteX0" fmla="*/ 0 w 8077200"/>
                <a:gd name="connsiteY0" fmla="*/ 0 h 25400"/>
                <a:gd name="connsiteX1" fmla="*/ 8077200 w 8077200"/>
                <a:gd name="connsiteY1" fmla="*/ 25400 h 25400"/>
                <a:gd name="connsiteX2" fmla="*/ 8077200 w 8077200"/>
                <a:gd name="connsiteY2" fmla="*/ 25400 h 25400"/>
                <a:gd name="connsiteX0" fmla="*/ 0 w 8115300"/>
                <a:gd name="connsiteY0" fmla="*/ 50800 h 50800"/>
                <a:gd name="connsiteX1" fmla="*/ 8115300 w 8115300"/>
                <a:gd name="connsiteY1" fmla="*/ 0 h 50800"/>
                <a:gd name="connsiteX2" fmla="*/ 8115300 w 8115300"/>
                <a:gd name="connsiteY2" fmla="*/ 0 h 50800"/>
                <a:gd name="connsiteX0" fmla="*/ 0 w 8115300"/>
                <a:gd name="connsiteY0" fmla="*/ 333337 h 333337"/>
                <a:gd name="connsiteX1" fmla="*/ 8115300 w 8115300"/>
                <a:gd name="connsiteY1" fmla="*/ 282537 h 333337"/>
                <a:gd name="connsiteX2" fmla="*/ 8115300 w 8115300"/>
                <a:gd name="connsiteY2" fmla="*/ 282537 h 333337"/>
                <a:gd name="connsiteX0" fmla="*/ 0 w 8115300"/>
                <a:gd name="connsiteY0" fmla="*/ 435626 h 435626"/>
                <a:gd name="connsiteX1" fmla="*/ 8115300 w 8115300"/>
                <a:gd name="connsiteY1" fmla="*/ 384826 h 435626"/>
                <a:gd name="connsiteX2" fmla="*/ 8115300 w 8115300"/>
                <a:gd name="connsiteY2" fmla="*/ 384826 h 435626"/>
                <a:gd name="connsiteX0" fmla="*/ 0 w 8115300"/>
                <a:gd name="connsiteY0" fmla="*/ 412667 h 412667"/>
                <a:gd name="connsiteX1" fmla="*/ 8115300 w 8115300"/>
                <a:gd name="connsiteY1" fmla="*/ 399967 h 412667"/>
                <a:gd name="connsiteX2" fmla="*/ 8115300 w 8115300"/>
                <a:gd name="connsiteY2" fmla="*/ 399967 h 412667"/>
                <a:gd name="connsiteX0" fmla="*/ 0 w 8153400"/>
                <a:gd name="connsiteY0" fmla="*/ 412667 h 412667"/>
                <a:gd name="connsiteX1" fmla="*/ 8115300 w 8153400"/>
                <a:gd name="connsiteY1" fmla="*/ 399967 h 412667"/>
                <a:gd name="connsiteX2" fmla="*/ 8153400 w 8153400"/>
                <a:gd name="connsiteY2" fmla="*/ 336467 h 412667"/>
                <a:gd name="connsiteX0" fmla="*/ 0 w 8115300"/>
                <a:gd name="connsiteY0" fmla="*/ 412667 h 412667"/>
                <a:gd name="connsiteX1" fmla="*/ 8115300 w 8115300"/>
                <a:gd name="connsiteY1" fmla="*/ 399967 h 412667"/>
                <a:gd name="connsiteX0" fmla="*/ 0 w 8115300"/>
                <a:gd name="connsiteY0" fmla="*/ 435626 h 435626"/>
                <a:gd name="connsiteX1" fmla="*/ 8115300 w 8115300"/>
                <a:gd name="connsiteY1" fmla="*/ 384826 h 435626"/>
                <a:gd name="connsiteX0" fmla="*/ 0 w 8115300"/>
                <a:gd name="connsiteY0" fmla="*/ 414255 h 414255"/>
                <a:gd name="connsiteX1" fmla="*/ 8115300 w 8115300"/>
                <a:gd name="connsiteY1" fmla="*/ 363455 h 414255"/>
                <a:gd name="connsiteX0" fmla="*/ 0 w 8105775"/>
                <a:gd name="connsiteY0" fmla="*/ 462083 h 462083"/>
                <a:gd name="connsiteX1" fmla="*/ 8105775 w 8105775"/>
                <a:gd name="connsiteY1" fmla="*/ 335083 h 462083"/>
                <a:gd name="connsiteX0" fmla="*/ 0 w 8105775"/>
                <a:gd name="connsiteY0" fmla="*/ 402872 h 402872"/>
                <a:gd name="connsiteX1" fmla="*/ 8105775 w 8105775"/>
                <a:gd name="connsiteY1" fmla="*/ 371122 h 402872"/>
                <a:gd name="connsiteX0" fmla="*/ 0 w 8105775"/>
                <a:gd name="connsiteY0" fmla="*/ 944620 h 944620"/>
                <a:gd name="connsiteX1" fmla="*/ 8105775 w 8105775"/>
                <a:gd name="connsiteY1" fmla="*/ 912870 h 944620"/>
                <a:gd name="connsiteX0" fmla="*/ 0 w 8105775"/>
                <a:gd name="connsiteY0" fmla="*/ 1136546 h 1136546"/>
                <a:gd name="connsiteX1" fmla="*/ 8105775 w 8105775"/>
                <a:gd name="connsiteY1" fmla="*/ 1104796 h 1136546"/>
                <a:gd name="connsiteX0" fmla="*/ 0 w 8105775"/>
                <a:gd name="connsiteY0" fmla="*/ 1112700 h 1112700"/>
                <a:gd name="connsiteX1" fmla="*/ 8105775 w 8105775"/>
                <a:gd name="connsiteY1" fmla="*/ 1080950 h 1112700"/>
                <a:gd name="connsiteX0" fmla="*/ 0 w 8105775"/>
                <a:gd name="connsiteY0" fmla="*/ 1014423 h 1014423"/>
                <a:gd name="connsiteX1" fmla="*/ 8105775 w 8105775"/>
                <a:gd name="connsiteY1" fmla="*/ 982673 h 1014423"/>
                <a:gd name="connsiteX0" fmla="*/ 0 w 8105775"/>
                <a:gd name="connsiteY0" fmla="*/ 1113383 h 1113383"/>
                <a:gd name="connsiteX1" fmla="*/ 8105775 w 8105775"/>
                <a:gd name="connsiteY1" fmla="*/ 1081633 h 111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05775" h="1113383">
                  <a:moveTo>
                    <a:pt x="0" y="1113383"/>
                  </a:moveTo>
                  <a:cubicBezTo>
                    <a:pt x="403225" y="-249750"/>
                    <a:pt x="7337425" y="-476234"/>
                    <a:pt x="8105775" y="1081633"/>
                  </a:cubicBezTo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F18E4C7-29FF-DC4B-3616-BCCC76EED2E2}"/>
                </a:ext>
              </a:extLst>
            </p:cNvPr>
            <p:cNvSpPr/>
            <p:nvPr/>
          </p:nvSpPr>
          <p:spPr>
            <a:xfrm flipV="1">
              <a:off x="1917700" y="3221872"/>
              <a:ext cx="8115300" cy="414255"/>
            </a:xfrm>
            <a:custGeom>
              <a:avLst/>
              <a:gdLst>
                <a:gd name="connsiteX0" fmla="*/ 0 w 8077200"/>
                <a:gd name="connsiteY0" fmla="*/ 0 h 25400"/>
                <a:gd name="connsiteX1" fmla="*/ 8077200 w 8077200"/>
                <a:gd name="connsiteY1" fmla="*/ 25400 h 25400"/>
                <a:gd name="connsiteX2" fmla="*/ 8077200 w 8077200"/>
                <a:gd name="connsiteY2" fmla="*/ 25400 h 25400"/>
                <a:gd name="connsiteX0" fmla="*/ 0 w 8115300"/>
                <a:gd name="connsiteY0" fmla="*/ 50800 h 50800"/>
                <a:gd name="connsiteX1" fmla="*/ 8115300 w 8115300"/>
                <a:gd name="connsiteY1" fmla="*/ 0 h 50800"/>
                <a:gd name="connsiteX2" fmla="*/ 8115300 w 8115300"/>
                <a:gd name="connsiteY2" fmla="*/ 0 h 50800"/>
                <a:gd name="connsiteX0" fmla="*/ 0 w 8115300"/>
                <a:gd name="connsiteY0" fmla="*/ 333337 h 333337"/>
                <a:gd name="connsiteX1" fmla="*/ 8115300 w 8115300"/>
                <a:gd name="connsiteY1" fmla="*/ 282537 h 333337"/>
                <a:gd name="connsiteX2" fmla="*/ 8115300 w 8115300"/>
                <a:gd name="connsiteY2" fmla="*/ 282537 h 333337"/>
                <a:gd name="connsiteX0" fmla="*/ 0 w 8115300"/>
                <a:gd name="connsiteY0" fmla="*/ 435626 h 435626"/>
                <a:gd name="connsiteX1" fmla="*/ 8115300 w 8115300"/>
                <a:gd name="connsiteY1" fmla="*/ 384826 h 435626"/>
                <a:gd name="connsiteX2" fmla="*/ 8115300 w 8115300"/>
                <a:gd name="connsiteY2" fmla="*/ 384826 h 435626"/>
                <a:gd name="connsiteX0" fmla="*/ 0 w 8115300"/>
                <a:gd name="connsiteY0" fmla="*/ 412667 h 412667"/>
                <a:gd name="connsiteX1" fmla="*/ 8115300 w 8115300"/>
                <a:gd name="connsiteY1" fmla="*/ 399967 h 412667"/>
                <a:gd name="connsiteX2" fmla="*/ 8115300 w 8115300"/>
                <a:gd name="connsiteY2" fmla="*/ 399967 h 412667"/>
                <a:gd name="connsiteX0" fmla="*/ 0 w 8153400"/>
                <a:gd name="connsiteY0" fmla="*/ 412667 h 412667"/>
                <a:gd name="connsiteX1" fmla="*/ 8115300 w 8153400"/>
                <a:gd name="connsiteY1" fmla="*/ 399967 h 412667"/>
                <a:gd name="connsiteX2" fmla="*/ 8153400 w 8153400"/>
                <a:gd name="connsiteY2" fmla="*/ 336467 h 412667"/>
                <a:gd name="connsiteX0" fmla="*/ 0 w 8115300"/>
                <a:gd name="connsiteY0" fmla="*/ 412667 h 412667"/>
                <a:gd name="connsiteX1" fmla="*/ 8115300 w 8115300"/>
                <a:gd name="connsiteY1" fmla="*/ 399967 h 412667"/>
                <a:gd name="connsiteX0" fmla="*/ 0 w 8115300"/>
                <a:gd name="connsiteY0" fmla="*/ 435626 h 435626"/>
                <a:gd name="connsiteX1" fmla="*/ 8115300 w 8115300"/>
                <a:gd name="connsiteY1" fmla="*/ 384826 h 435626"/>
                <a:gd name="connsiteX0" fmla="*/ 0 w 8115300"/>
                <a:gd name="connsiteY0" fmla="*/ 414255 h 414255"/>
                <a:gd name="connsiteX1" fmla="*/ 8115300 w 8115300"/>
                <a:gd name="connsiteY1" fmla="*/ 363455 h 41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15300" h="414255">
                  <a:moveTo>
                    <a:pt x="0" y="414255"/>
                  </a:moveTo>
                  <a:cubicBezTo>
                    <a:pt x="622300" y="3622"/>
                    <a:pt x="5689600" y="-241912"/>
                    <a:pt x="8115300" y="363455"/>
                  </a:cubicBezTo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C585F28-EE6D-889F-73C7-5162A440B32F}"/>
                </a:ext>
              </a:extLst>
            </p:cNvPr>
            <p:cNvSpPr/>
            <p:nvPr/>
          </p:nvSpPr>
          <p:spPr>
            <a:xfrm>
              <a:off x="5496323" y="5510552"/>
              <a:ext cx="428228" cy="228717"/>
            </a:xfrm>
            <a:prstGeom prst="roundRect">
              <a:avLst>
                <a:gd name="adj" fmla="val 48020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0F6D50D-4F22-EFC6-53C4-DF6151BC2DA0}"/>
                </a:ext>
              </a:extLst>
            </p:cNvPr>
            <p:cNvSpPr/>
            <p:nvPr/>
          </p:nvSpPr>
          <p:spPr>
            <a:xfrm>
              <a:off x="6096000" y="5510552"/>
              <a:ext cx="428228" cy="228717"/>
            </a:xfrm>
            <a:prstGeom prst="roundRect">
              <a:avLst>
                <a:gd name="adj" fmla="val 48020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DA9312C-2DFD-5E29-817C-AA9CA30BC6C6}"/>
                </a:ext>
              </a:extLst>
            </p:cNvPr>
            <p:cNvSpPr/>
            <p:nvPr/>
          </p:nvSpPr>
          <p:spPr>
            <a:xfrm>
              <a:off x="4514391" y="5510552"/>
              <a:ext cx="748656" cy="203353"/>
            </a:xfrm>
            <a:custGeom>
              <a:avLst/>
              <a:gdLst>
                <a:gd name="connsiteX0" fmla="*/ 0 w 748656"/>
                <a:gd name="connsiteY0" fmla="*/ 0 h 203353"/>
                <a:gd name="connsiteX1" fmla="*/ 651006 w 748656"/>
                <a:gd name="connsiteY1" fmla="*/ 0 h 203353"/>
                <a:gd name="connsiteX2" fmla="*/ 748656 w 748656"/>
                <a:gd name="connsiteY2" fmla="*/ 97650 h 203353"/>
                <a:gd name="connsiteX3" fmla="*/ 748656 w 748656"/>
                <a:gd name="connsiteY3" fmla="*/ 105703 h 203353"/>
                <a:gd name="connsiteX4" fmla="*/ 651006 w 748656"/>
                <a:gd name="connsiteY4" fmla="*/ 203353 h 203353"/>
                <a:gd name="connsiteX5" fmla="*/ 97894 w 748656"/>
                <a:gd name="connsiteY5" fmla="*/ 203353 h 203353"/>
                <a:gd name="connsiteX6" fmla="*/ 83692 w 748656"/>
                <a:gd name="connsiteY6" fmla="*/ 186140 h 203353"/>
                <a:gd name="connsiteX7" fmla="*/ 23166 w 748656"/>
                <a:gd name="connsiteY7" fmla="*/ 74629 h 203353"/>
                <a:gd name="connsiteX8" fmla="*/ 0 w 748656"/>
                <a:gd name="connsiteY8" fmla="*/ 0 h 20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656" h="203353">
                  <a:moveTo>
                    <a:pt x="0" y="0"/>
                  </a:moveTo>
                  <a:lnTo>
                    <a:pt x="651006" y="0"/>
                  </a:lnTo>
                  <a:cubicBezTo>
                    <a:pt x="704937" y="0"/>
                    <a:pt x="748656" y="43719"/>
                    <a:pt x="748656" y="97650"/>
                  </a:cubicBezTo>
                  <a:lnTo>
                    <a:pt x="748656" y="105703"/>
                  </a:lnTo>
                  <a:cubicBezTo>
                    <a:pt x="748656" y="159634"/>
                    <a:pt x="704937" y="203353"/>
                    <a:pt x="651006" y="203353"/>
                  </a:cubicBezTo>
                  <a:lnTo>
                    <a:pt x="97894" y="203353"/>
                  </a:lnTo>
                  <a:lnTo>
                    <a:pt x="83692" y="186140"/>
                  </a:lnTo>
                  <a:cubicBezTo>
                    <a:pt x="60097" y="151216"/>
                    <a:pt x="39775" y="113899"/>
                    <a:pt x="23166" y="74629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19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3799840" y="-630641"/>
            <a:ext cx="6033981" cy="413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26290" dirty="0">
                <a:solidFill>
                  <a:prstClr val="black"/>
                </a:solidFill>
                <a:latin typeface="Teaching Print Dotted" pitchFamily="50" charset="0"/>
              </a:rPr>
              <a:t> B </a:t>
            </a:r>
            <a:r>
              <a:rPr lang="en-US" sz="26290" dirty="0" err="1">
                <a:solidFill>
                  <a:prstClr val="black"/>
                </a:solidFill>
                <a:latin typeface="Teaching Print Dotted" pitchFamily="50" charset="0"/>
              </a:rPr>
              <a:t>b</a:t>
            </a:r>
            <a:endParaRPr lang="en-US" sz="2629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354114" y="799752"/>
            <a:ext cx="396261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I can write Alphabet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CE9BD75-39E1-4763-A4D0-EB558478587D}"/>
              </a:ext>
            </a:extLst>
          </p:cNvPr>
          <p:cNvGrpSpPr/>
          <p:nvPr/>
        </p:nvGrpSpPr>
        <p:grpSpPr>
          <a:xfrm>
            <a:off x="1361717" y="2765437"/>
            <a:ext cx="4510839" cy="5575720"/>
            <a:chOff x="5959967" y="382033"/>
            <a:chExt cx="6048885" cy="7476853"/>
          </a:xfrm>
          <a:solidFill>
            <a:schemeClr val="bg1"/>
          </a:solidFill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5643C54-3225-4ED3-A6F9-23BA83CA8257}"/>
                </a:ext>
              </a:extLst>
            </p:cNvPr>
            <p:cNvGrpSpPr/>
            <p:nvPr/>
          </p:nvGrpSpPr>
          <p:grpSpPr>
            <a:xfrm>
              <a:off x="5959967" y="382033"/>
              <a:ext cx="6048885" cy="7476853"/>
              <a:chOff x="2913839" y="1920547"/>
              <a:chExt cx="6048885" cy="7476853"/>
            </a:xfrm>
            <a:grpFill/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63D49C8-79FD-4261-ABB8-8595F8AA45AD}"/>
                  </a:ext>
                </a:extLst>
              </p:cNvPr>
              <p:cNvGrpSpPr/>
              <p:nvPr/>
            </p:nvGrpSpPr>
            <p:grpSpPr>
              <a:xfrm>
                <a:off x="2913839" y="1920547"/>
                <a:ext cx="6048885" cy="7476853"/>
                <a:chOff x="1994407" y="1651922"/>
                <a:chExt cx="2628972" cy="3308583"/>
              </a:xfrm>
              <a:grpFill/>
            </p:grpSpPr>
            <p:sp>
              <p:nvSpPr>
                <p:cNvPr id="37" name="Arc 36">
                  <a:extLst>
                    <a:ext uri="{FF2B5EF4-FFF2-40B4-BE49-F238E27FC236}">
                      <a16:creationId xmlns:a16="http://schemas.microsoft.com/office/drawing/2014/main" id="{C24EF7FE-F3B0-41EF-86A4-028BB7165720}"/>
                    </a:ext>
                  </a:extLst>
                </p:cNvPr>
                <p:cNvSpPr/>
                <p:nvPr/>
              </p:nvSpPr>
              <p:spPr>
                <a:xfrm flipH="1">
                  <a:off x="3509839" y="1723319"/>
                  <a:ext cx="914400" cy="914400"/>
                </a:xfrm>
                <a:prstGeom prst="arc">
                  <a:avLst/>
                </a:prstGeom>
                <a:grp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64491681-3B0E-405D-BC96-024F8CEEA8BB}"/>
                    </a:ext>
                  </a:extLst>
                </p:cNvPr>
                <p:cNvSpPr/>
                <p:nvPr/>
              </p:nvSpPr>
              <p:spPr>
                <a:xfrm rot="1724153" flipV="1">
                  <a:off x="3189226" y="3002581"/>
                  <a:ext cx="1073426" cy="714851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2" name="Oval 35">
                  <a:extLst>
                    <a:ext uri="{FF2B5EF4-FFF2-40B4-BE49-F238E27FC236}">
                      <a16:creationId xmlns:a16="http://schemas.microsoft.com/office/drawing/2014/main" id="{E6B5AF24-BF65-45DF-B4B4-3953BF128FFA}"/>
                    </a:ext>
                  </a:extLst>
                </p:cNvPr>
                <p:cNvSpPr/>
                <p:nvPr/>
              </p:nvSpPr>
              <p:spPr>
                <a:xfrm rot="20550903" flipV="1">
                  <a:off x="3227162" y="2663382"/>
                  <a:ext cx="1396217" cy="704285"/>
                </a:xfrm>
                <a:custGeom>
                  <a:avLst/>
                  <a:gdLst>
                    <a:gd name="connsiteX0" fmla="*/ 0 w 2425766"/>
                    <a:gd name="connsiteY0" fmla="*/ 807723 h 1615446"/>
                    <a:gd name="connsiteX1" fmla="*/ 1212883 w 2425766"/>
                    <a:gd name="connsiteY1" fmla="*/ 0 h 1615446"/>
                    <a:gd name="connsiteX2" fmla="*/ 2425766 w 2425766"/>
                    <a:gd name="connsiteY2" fmla="*/ 807723 h 1615446"/>
                    <a:gd name="connsiteX3" fmla="*/ 1212883 w 2425766"/>
                    <a:gd name="connsiteY3" fmla="*/ 1615446 h 1615446"/>
                    <a:gd name="connsiteX4" fmla="*/ 0 w 2425766"/>
                    <a:gd name="connsiteY4" fmla="*/ 807723 h 1615446"/>
                    <a:gd name="connsiteX0" fmla="*/ 0 w 2425766"/>
                    <a:gd name="connsiteY0" fmla="*/ 853200 h 1660923"/>
                    <a:gd name="connsiteX1" fmla="*/ 1212883 w 2425766"/>
                    <a:gd name="connsiteY1" fmla="*/ 45477 h 1660923"/>
                    <a:gd name="connsiteX2" fmla="*/ 2425766 w 2425766"/>
                    <a:gd name="connsiteY2" fmla="*/ 853200 h 1660923"/>
                    <a:gd name="connsiteX3" fmla="*/ 1212883 w 2425766"/>
                    <a:gd name="connsiteY3" fmla="*/ 1660923 h 1660923"/>
                    <a:gd name="connsiteX4" fmla="*/ 0 w 2425766"/>
                    <a:gd name="connsiteY4" fmla="*/ 853200 h 1660923"/>
                    <a:gd name="connsiteX0" fmla="*/ 0 w 2425766"/>
                    <a:gd name="connsiteY0" fmla="*/ 857421 h 1665144"/>
                    <a:gd name="connsiteX1" fmla="*/ 1212883 w 2425766"/>
                    <a:gd name="connsiteY1" fmla="*/ 49698 h 1665144"/>
                    <a:gd name="connsiteX2" fmla="*/ 2425766 w 2425766"/>
                    <a:gd name="connsiteY2" fmla="*/ 857421 h 1665144"/>
                    <a:gd name="connsiteX3" fmla="*/ 1212883 w 2425766"/>
                    <a:gd name="connsiteY3" fmla="*/ 1665144 h 1665144"/>
                    <a:gd name="connsiteX4" fmla="*/ 0 w 2425766"/>
                    <a:gd name="connsiteY4" fmla="*/ 857421 h 1665144"/>
                    <a:gd name="connsiteX0" fmla="*/ 0 w 2425766"/>
                    <a:gd name="connsiteY0" fmla="*/ 869640 h 1677363"/>
                    <a:gd name="connsiteX1" fmla="*/ 1212883 w 2425766"/>
                    <a:gd name="connsiteY1" fmla="*/ 61917 h 1677363"/>
                    <a:gd name="connsiteX2" fmla="*/ 2425766 w 2425766"/>
                    <a:gd name="connsiteY2" fmla="*/ 869640 h 1677363"/>
                    <a:gd name="connsiteX3" fmla="*/ 1212883 w 2425766"/>
                    <a:gd name="connsiteY3" fmla="*/ 1677363 h 1677363"/>
                    <a:gd name="connsiteX4" fmla="*/ 0 w 2425766"/>
                    <a:gd name="connsiteY4" fmla="*/ 869640 h 1677363"/>
                    <a:gd name="connsiteX0" fmla="*/ 0 w 2425766"/>
                    <a:gd name="connsiteY0" fmla="*/ 869640 h 1677363"/>
                    <a:gd name="connsiteX1" fmla="*/ 1212883 w 2425766"/>
                    <a:gd name="connsiteY1" fmla="*/ 61917 h 1677363"/>
                    <a:gd name="connsiteX2" fmla="*/ 2425766 w 2425766"/>
                    <a:gd name="connsiteY2" fmla="*/ 869640 h 1677363"/>
                    <a:gd name="connsiteX3" fmla="*/ 1212883 w 2425766"/>
                    <a:gd name="connsiteY3" fmla="*/ 1677363 h 1677363"/>
                    <a:gd name="connsiteX4" fmla="*/ 0 w 2425766"/>
                    <a:gd name="connsiteY4" fmla="*/ 869640 h 1677363"/>
                    <a:gd name="connsiteX0" fmla="*/ 0 w 2459481"/>
                    <a:gd name="connsiteY0" fmla="*/ 100965 h 908688"/>
                    <a:gd name="connsiteX1" fmla="*/ 2425766 w 2459481"/>
                    <a:gd name="connsiteY1" fmla="*/ 100965 h 908688"/>
                    <a:gd name="connsiteX2" fmla="*/ 1212883 w 2459481"/>
                    <a:gd name="connsiteY2" fmla="*/ 908688 h 908688"/>
                    <a:gd name="connsiteX3" fmla="*/ 0 w 2459481"/>
                    <a:gd name="connsiteY3" fmla="*/ 100965 h 908688"/>
                    <a:gd name="connsiteX0" fmla="*/ 695740 w 3155221"/>
                    <a:gd name="connsiteY0" fmla="*/ 656732 h 1591566"/>
                    <a:gd name="connsiteX1" fmla="*/ 3121506 w 3155221"/>
                    <a:gd name="connsiteY1" fmla="*/ 656732 h 1591566"/>
                    <a:gd name="connsiteX2" fmla="*/ 1908623 w 3155221"/>
                    <a:gd name="connsiteY2" fmla="*/ 1464455 h 1591566"/>
                    <a:gd name="connsiteX3" fmla="*/ 695740 w 3155221"/>
                    <a:gd name="connsiteY3" fmla="*/ 656732 h 1591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55221" h="1591566">
                      <a:moveTo>
                        <a:pt x="695740" y="656732"/>
                      </a:moveTo>
                      <a:cubicBezTo>
                        <a:pt x="2563703" y="-751156"/>
                        <a:pt x="2919359" y="522112"/>
                        <a:pt x="3121506" y="656732"/>
                      </a:cubicBezTo>
                      <a:cubicBezTo>
                        <a:pt x="3323653" y="791353"/>
                        <a:pt x="2578480" y="1464455"/>
                        <a:pt x="1908623" y="1464455"/>
                      </a:cubicBezTo>
                      <a:cubicBezTo>
                        <a:pt x="1238766" y="1464455"/>
                        <a:pt x="-1172223" y="2064620"/>
                        <a:pt x="695740" y="656732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E1ADB16-8A5C-4249-BEFD-F00C6E39231E}"/>
                    </a:ext>
                  </a:extLst>
                </p:cNvPr>
                <p:cNvSpPr/>
                <p:nvPr/>
              </p:nvSpPr>
              <p:spPr>
                <a:xfrm rot="20178615" flipH="1" flipV="1">
                  <a:off x="2348782" y="3021143"/>
                  <a:ext cx="1073426" cy="714851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4" name="Oval 35">
                  <a:extLst>
                    <a:ext uri="{FF2B5EF4-FFF2-40B4-BE49-F238E27FC236}">
                      <a16:creationId xmlns:a16="http://schemas.microsoft.com/office/drawing/2014/main" id="{5F27C4E9-FE59-44C6-86FE-D9919D8FE0F4}"/>
                    </a:ext>
                  </a:extLst>
                </p:cNvPr>
                <p:cNvSpPr/>
                <p:nvPr/>
              </p:nvSpPr>
              <p:spPr>
                <a:xfrm rot="1049097" flipH="1" flipV="1">
                  <a:off x="2013267" y="2667581"/>
                  <a:ext cx="1396217" cy="704285"/>
                </a:xfrm>
                <a:custGeom>
                  <a:avLst/>
                  <a:gdLst>
                    <a:gd name="connsiteX0" fmla="*/ 0 w 2425766"/>
                    <a:gd name="connsiteY0" fmla="*/ 807723 h 1615446"/>
                    <a:gd name="connsiteX1" fmla="*/ 1212883 w 2425766"/>
                    <a:gd name="connsiteY1" fmla="*/ 0 h 1615446"/>
                    <a:gd name="connsiteX2" fmla="*/ 2425766 w 2425766"/>
                    <a:gd name="connsiteY2" fmla="*/ 807723 h 1615446"/>
                    <a:gd name="connsiteX3" fmla="*/ 1212883 w 2425766"/>
                    <a:gd name="connsiteY3" fmla="*/ 1615446 h 1615446"/>
                    <a:gd name="connsiteX4" fmla="*/ 0 w 2425766"/>
                    <a:gd name="connsiteY4" fmla="*/ 807723 h 1615446"/>
                    <a:gd name="connsiteX0" fmla="*/ 0 w 2425766"/>
                    <a:gd name="connsiteY0" fmla="*/ 853200 h 1660923"/>
                    <a:gd name="connsiteX1" fmla="*/ 1212883 w 2425766"/>
                    <a:gd name="connsiteY1" fmla="*/ 45477 h 1660923"/>
                    <a:gd name="connsiteX2" fmla="*/ 2425766 w 2425766"/>
                    <a:gd name="connsiteY2" fmla="*/ 853200 h 1660923"/>
                    <a:gd name="connsiteX3" fmla="*/ 1212883 w 2425766"/>
                    <a:gd name="connsiteY3" fmla="*/ 1660923 h 1660923"/>
                    <a:gd name="connsiteX4" fmla="*/ 0 w 2425766"/>
                    <a:gd name="connsiteY4" fmla="*/ 853200 h 1660923"/>
                    <a:gd name="connsiteX0" fmla="*/ 0 w 2425766"/>
                    <a:gd name="connsiteY0" fmla="*/ 857421 h 1665144"/>
                    <a:gd name="connsiteX1" fmla="*/ 1212883 w 2425766"/>
                    <a:gd name="connsiteY1" fmla="*/ 49698 h 1665144"/>
                    <a:gd name="connsiteX2" fmla="*/ 2425766 w 2425766"/>
                    <a:gd name="connsiteY2" fmla="*/ 857421 h 1665144"/>
                    <a:gd name="connsiteX3" fmla="*/ 1212883 w 2425766"/>
                    <a:gd name="connsiteY3" fmla="*/ 1665144 h 1665144"/>
                    <a:gd name="connsiteX4" fmla="*/ 0 w 2425766"/>
                    <a:gd name="connsiteY4" fmla="*/ 857421 h 1665144"/>
                    <a:gd name="connsiteX0" fmla="*/ 0 w 2425766"/>
                    <a:gd name="connsiteY0" fmla="*/ 869640 h 1677363"/>
                    <a:gd name="connsiteX1" fmla="*/ 1212883 w 2425766"/>
                    <a:gd name="connsiteY1" fmla="*/ 61917 h 1677363"/>
                    <a:gd name="connsiteX2" fmla="*/ 2425766 w 2425766"/>
                    <a:gd name="connsiteY2" fmla="*/ 869640 h 1677363"/>
                    <a:gd name="connsiteX3" fmla="*/ 1212883 w 2425766"/>
                    <a:gd name="connsiteY3" fmla="*/ 1677363 h 1677363"/>
                    <a:gd name="connsiteX4" fmla="*/ 0 w 2425766"/>
                    <a:gd name="connsiteY4" fmla="*/ 869640 h 1677363"/>
                    <a:gd name="connsiteX0" fmla="*/ 0 w 2425766"/>
                    <a:gd name="connsiteY0" fmla="*/ 869640 h 1677363"/>
                    <a:gd name="connsiteX1" fmla="*/ 1212883 w 2425766"/>
                    <a:gd name="connsiteY1" fmla="*/ 61917 h 1677363"/>
                    <a:gd name="connsiteX2" fmla="*/ 2425766 w 2425766"/>
                    <a:gd name="connsiteY2" fmla="*/ 869640 h 1677363"/>
                    <a:gd name="connsiteX3" fmla="*/ 1212883 w 2425766"/>
                    <a:gd name="connsiteY3" fmla="*/ 1677363 h 1677363"/>
                    <a:gd name="connsiteX4" fmla="*/ 0 w 2425766"/>
                    <a:gd name="connsiteY4" fmla="*/ 869640 h 1677363"/>
                    <a:gd name="connsiteX0" fmla="*/ 0 w 2459481"/>
                    <a:gd name="connsiteY0" fmla="*/ 100965 h 908688"/>
                    <a:gd name="connsiteX1" fmla="*/ 2425766 w 2459481"/>
                    <a:gd name="connsiteY1" fmla="*/ 100965 h 908688"/>
                    <a:gd name="connsiteX2" fmla="*/ 1212883 w 2459481"/>
                    <a:gd name="connsiteY2" fmla="*/ 908688 h 908688"/>
                    <a:gd name="connsiteX3" fmla="*/ 0 w 2459481"/>
                    <a:gd name="connsiteY3" fmla="*/ 100965 h 908688"/>
                    <a:gd name="connsiteX0" fmla="*/ 695740 w 3155221"/>
                    <a:gd name="connsiteY0" fmla="*/ 656732 h 1591566"/>
                    <a:gd name="connsiteX1" fmla="*/ 3121506 w 3155221"/>
                    <a:gd name="connsiteY1" fmla="*/ 656732 h 1591566"/>
                    <a:gd name="connsiteX2" fmla="*/ 1908623 w 3155221"/>
                    <a:gd name="connsiteY2" fmla="*/ 1464455 h 1591566"/>
                    <a:gd name="connsiteX3" fmla="*/ 695740 w 3155221"/>
                    <a:gd name="connsiteY3" fmla="*/ 656732 h 1591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55221" h="1591566">
                      <a:moveTo>
                        <a:pt x="695740" y="656732"/>
                      </a:moveTo>
                      <a:cubicBezTo>
                        <a:pt x="2563703" y="-751156"/>
                        <a:pt x="2919359" y="522112"/>
                        <a:pt x="3121506" y="656732"/>
                      </a:cubicBezTo>
                      <a:cubicBezTo>
                        <a:pt x="3323653" y="791353"/>
                        <a:pt x="2578480" y="1464455"/>
                        <a:pt x="1908623" y="1464455"/>
                      </a:cubicBezTo>
                      <a:cubicBezTo>
                        <a:pt x="1238766" y="1464455"/>
                        <a:pt x="-1172223" y="2064620"/>
                        <a:pt x="695740" y="656732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5" name="Arc 24">
                  <a:extLst>
                    <a:ext uri="{FF2B5EF4-FFF2-40B4-BE49-F238E27FC236}">
                      <a16:creationId xmlns:a16="http://schemas.microsoft.com/office/drawing/2014/main" id="{2A634F87-C7F2-4CA8-9EFC-0BC771A3576C}"/>
                    </a:ext>
                  </a:extLst>
                </p:cNvPr>
                <p:cNvSpPr/>
                <p:nvPr/>
              </p:nvSpPr>
              <p:spPr>
                <a:xfrm>
                  <a:off x="2364545" y="4001894"/>
                  <a:ext cx="914400" cy="958611"/>
                </a:xfrm>
                <a:prstGeom prst="arc">
                  <a:avLst/>
                </a:prstGeom>
                <a:grp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6" name="Oval 5">
                  <a:extLst>
                    <a:ext uri="{FF2B5EF4-FFF2-40B4-BE49-F238E27FC236}">
                      <a16:creationId xmlns:a16="http://schemas.microsoft.com/office/drawing/2014/main" id="{23DADB67-53D9-48A1-A137-A91CEEA232EF}"/>
                    </a:ext>
                  </a:extLst>
                </p:cNvPr>
                <p:cNvSpPr/>
                <p:nvPr/>
              </p:nvSpPr>
              <p:spPr>
                <a:xfrm rot="16200000">
                  <a:off x="2348452" y="2832327"/>
                  <a:ext cx="1858220" cy="1180112"/>
                </a:xfrm>
                <a:custGeom>
                  <a:avLst/>
                  <a:gdLst>
                    <a:gd name="connsiteX0" fmla="*/ 0 w 4198193"/>
                    <a:gd name="connsiteY0" fmla="*/ 1333429 h 2666857"/>
                    <a:gd name="connsiteX1" fmla="*/ 2099097 w 4198193"/>
                    <a:gd name="connsiteY1" fmla="*/ 0 h 2666857"/>
                    <a:gd name="connsiteX2" fmla="*/ 4198194 w 4198193"/>
                    <a:gd name="connsiteY2" fmla="*/ 1333429 h 2666857"/>
                    <a:gd name="connsiteX3" fmla="*/ 2099097 w 4198193"/>
                    <a:gd name="connsiteY3" fmla="*/ 2666858 h 2666857"/>
                    <a:gd name="connsiteX4" fmla="*/ 0 w 4198193"/>
                    <a:gd name="connsiteY4" fmla="*/ 1333429 h 2666857"/>
                    <a:gd name="connsiteX0" fmla="*/ 279 w 4198473"/>
                    <a:gd name="connsiteY0" fmla="*/ 1333429 h 2666858"/>
                    <a:gd name="connsiteX1" fmla="*/ 2099376 w 4198473"/>
                    <a:gd name="connsiteY1" fmla="*/ 0 h 2666858"/>
                    <a:gd name="connsiteX2" fmla="*/ 4198473 w 4198473"/>
                    <a:gd name="connsiteY2" fmla="*/ 1333429 h 2666858"/>
                    <a:gd name="connsiteX3" fmla="*/ 2099376 w 4198473"/>
                    <a:gd name="connsiteY3" fmla="*/ 2666858 h 2666858"/>
                    <a:gd name="connsiteX4" fmla="*/ 279 w 4198473"/>
                    <a:gd name="connsiteY4" fmla="*/ 1333429 h 2666858"/>
                    <a:gd name="connsiteX0" fmla="*/ 1077 w 4199271"/>
                    <a:gd name="connsiteY0" fmla="*/ 1333429 h 2666858"/>
                    <a:gd name="connsiteX1" fmla="*/ 2100174 w 4199271"/>
                    <a:gd name="connsiteY1" fmla="*/ 0 h 2666858"/>
                    <a:gd name="connsiteX2" fmla="*/ 4199271 w 4199271"/>
                    <a:gd name="connsiteY2" fmla="*/ 1333429 h 2666858"/>
                    <a:gd name="connsiteX3" fmla="*/ 2100174 w 4199271"/>
                    <a:gd name="connsiteY3" fmla="*/ 2666858 h 2666858"/>
                    <a:gd name="connsiteX4" fmla="*/ 1077 w 4199271"/>
                    <a:gd name="connsiteY4" fmla="*/ 1333429 h 2666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99271" h="2666858">
                      <a:moveTo>
                        <a:pt x="1077" y="1333429"/>
                      </a:moveTo>
                      <a:cubicBezTo>
                        <a:pt x="-37022" y="292193"/>
                        <a:pt x="940875" y="0"/>
                        <a:pt x="2100174" y="0"/>
                      </a:cubicBezTo>
                      <a:cubicBezTo>
                        <a:pt x="3259473" y="0"/>
                        <a:pt x="4199271" y="596996"/>
                        <a:pt x="4199271" y="1333429"/>
                      </a:cubicBezTo>
                      <a:cubicBezTo>
                        <a:pt x="4199271" y="2069862"/>
                        <a:pt x="3259473" y="2666858"/>
                        <a:pt x="2100174" y="2666858"/>
                      </a:cubicBezTo>
                      <a:cubicBezTo>
                        <a:pt x="940875" y="2666858"/>
                        <a:pt x="39176" y="2374665"/>
                        <a:pt x="1077" y="1333429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4F42C17-9DA3-4C63-9DFA-560A1FDB1D74}"/>
                    </a:ext>
                  </a:extLst>
                </p:cNvPr>
                <p:cNvSpPr/>
                <p:nvPr/>
              </p:nvSpPr>
              <p:spPr>
                <a:xfrm>
                  <a:off x="2584173" y="2120348"/>
                  <a:ext cx="1338469" cy="1073426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8" name="Arc 37">
                  <a:extLst>
                    <a:ext uri="{FF2B5EF4-FFF2-40B4-BE49-F238E27FC236}">
                      <a16:creationId xmlns:a16="http://schemas.microsoft.com/office/drawing/2014/main" id="{707C7644-AFE0-4652-922E-8604C3572876}"/>
                    </a:ext>
                  </a:extLst>
                </p:cNvPr>
                <p:cNvSpPr/>
                <p:nvPr/>
              </p:nvSpPr>
              <p:spPr>
                <a:xfrm>
                  <a:off x="1994407" y="1730499"/>
                  <a:ext cx="914400" cy="914400"/>
                </a:xfrm>
                <a:prstGeom prst="arc">
                  <a:avLst/>
                </a:prstGeom>
                <a:grp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075074F9-95C7-455E-8A2E-5820FC2B98B3}"/>
                    </a:ext>
                  </a:extLst>
                </p:cNvPr>
                <p:cNvSpPr/>
                <p:nvPr/>
              </p:nvSpPr>
              <p:spPr>
                <a:xfrm flipH="1">
                  <a:off x="3862637" y="1651922"/>
                  <a:ext cx="207848" cy="166690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46A89858-5CB7-4A55-BE8D-BE041BDF9D3C}"/>
                    </a:ext>
                  </a:extLst>
                </p:cNvPr>
                <p:cNvSpPr/>
                <p:nvPr/>
              </p:nvSpPr>
              <p:spPr>
                <a:xfrm flipH="1">
                  <a:off x="2376657" y="1658546"/>
                  <a:ext cx="207848" cy="166690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50058027-75D8-4485-8991-7361CA0A6866}"/>
                    </a:ext>
                  </a:extLst>
                </p:cNvPr>
                <p:cNvSpPr/>
                <p:nvPr/>
              </p:nvSpPr>
              <p:spPr>
                <a:xfrm flipH="1">
                  <a:off x="3359110" y="2487630"/>
                  <a:ext cx="295734" cy="237173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97AA5F19-670B-413C-A77D-8DB04118BD27}"/>
                    </a:ext>
                  </a:extLst>
                </p:cNvPr>
                <p:cNvSpPr/>
                <p:nvPr/>
              </p:nvSpPr>
              <p:spPr>
                <a:xfrm flipH="1">
                  <a:off x="2889509" y="2495591"/>
                  <a:ext cx="295734" cy="237173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3" name="Arc 42">
                  <a:extLst>
                    <a:ext uri="{FF2B5EF4-FFF2-40B4-BE49-F238E27FC236}">
                      <a16:creationId xmlns:a16="http://schemas.microsoft.com/office/drawing/2014/main" id="{BDE48C0F-0E17-40B7-9467-75C296A86673}"/>
                    </a:ext>
                  </a:extLst>
                </p:cNvPr>
                <p:cNvSpPr/>
                <p:nvPr/>
              </p:nvSpPr>
              <p:spPr>
                <a:xfrm rot="2611023" flipV="1">
                  <a:off x="3104821" y="2608999"/>
                  <a:ext cx="302735" cy="302735"/>
                </a:xfrm>
                <a:prstGeom prst="arc">
                  <a:avLst/>
                </a:prstGeom>
                <a:grp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E72E17E8-5AE9-44A4-A136-F09C880F021E}"/>
                    </a:ext>
                  </a:extLst>
                </p:cNvPr>
                <p:cNvSpPr/>
                <p:nvPr/>
              </p:nvSpPr>
              <p:spPr>
                <a:xfrm flipH="1">
                  <a:off x="2954654" y="2562818"/>
                  <a:ext cx="178797" cy="143392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6545B44-D834-4E46-A76A-9016A473085C}"/>
                    </a:ext>
                  </a:extLst>
                </p:cNvPr>
                <p:cNvSpPr/>
                <p:nvPr/>
              </p:nvSpPr>
              <p:spPr>
                <a:xfrm flipV="1">
                  <a:off x="3006509" y="2585630"/>
                  <a:ext cx="73099" cy="73099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8B4C0CF-BA2B-4283-84CE-91F4126396E6}"/>
                    </a:ext>
                  </a:extLst>
                </p:cNvPr>
                <p:cNvSpPr/>
                <p:nvPr/>
              </p:nvSpPr>
              <p:spPr>
                <a:xfrm flipH="1">
                  <a:off x="3416470" y="2551665"/>
                  <a:ext cx="178797" cy="143392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3FEDBD99-01DC-4665-B759-D9A789F67B9F}"/>
                    </a:ext>
                  </a:extLst>
                </p:cNvPr>
                <p:cNvSpPr/>
                <p:nvPr/>
              </p:nvSpPr>
              <p:spPr>
                <a:xfrm flipV="1">
                  <a:off x="3468325" y="2574477"/>
                  <a:ext cx="73099" cy="73099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6032A0B-EE6F-4FDD-8D7B-62CA9DCC5108}"/>
                  </a:ext>
                </a:extLst>
              </p:cNvPr>
              <p:cNvSpPr/>
              <p:nvPr/>
            </p:nvSpPr>
            <p:spPr>
              <a:xfrm>
                <a:off x="4508559" y="5774148"/>
                <a:ext cx="2715268" cy="519432"/>
              </a:xfrm>
              <a:custGeom>
                <a:avLst/>
                <a:gdLst>
                  <a:gd name="connsiteX0" fmla="*/ 6837 w 2715268"/>
                  <a:gd name="connsiteY0" fmla="*/ 0 h 519432"/>
                  <a:gd name="connsiteX1" fmla="*/ 2708431 w 2715268"/>
                  <a:gd name="connsiteY1" fmla="*/ 0 h 519432"/>
                  <a:gd name="connsiteX2" fmla="*/ 2715268 w 2715268"/>
                  <a:gd name="connsiteY2" fmla="*/ 209364 h 519432"/>
                  <a:gd name="connsiteX3" fmla="*/ 2709599 w 2715268"/>
                  <a:gd name="connsiteY3" fmla="*/ 476069 h 519432"/>
                  <a:gd name="connsiteX4" fmla="*/ 2706562 w 2715268"/>
                  <a:gd name="connsiteY4" fmla="*/ 519432 h 519432"/>
                  <a:gd name="connsiteX5" fmla="*/ 8577 w 2715268"/>
                  <a:gd name="connsiteY5" fmla="*/ 519432 h 519432"/>
                  <a:gd name="connsiteX6" fmla="*/ 5669 w 2715268"/>
                  <a:gd name="connsiteY6" fmla="*/ 477355 h 519432"/>
                  <a:gd name="connsiteX7" fmla="*/ 0 w 2715268"/>
                  <a:gd name="connsiteY7" fmla="*/ 209364 h 519432"/>
                  <a:gd name="connsiteX8" fmla="*/ 6837 w 2715268"/>
                  <a:gd name="connsiteY8" fmla="*/ 0 h 519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15268" h="519432">
                    <a:moveTo>
                      <a:pt x="6837" y="0"/>
                    </a:moveTo>
                    <a:lnTo>
                      <a:pt x="2708431" y="0"/>
                    </a:lnTo>
                    <a:lnTo>
                      <a:pt x="2715268" y="209364"/>
                    </a:lnTo>
                    <a:cubicBezTo>
                      <a:pt x="2715268" y="299934"/>
                      <a:pt x="2713452" y="388932"/>
                      <a:pt x="2709599" y="476069"/>
                    </a:cubicBezTo>
                    <a:lnTo>
                      <a:pt x="2706562" y="519432"/>
                    </a:lnTo>
                    <a:lnTo>
                      <a:pt x="8577" y="519432"/>
                    </a:lnTo>
                    <a:lnTo>
                      <a:pt x="5669" y="477355"/>
                    </a:lnTo>
                    <a:cubicBezTo>
                      <a:pt x="1816" y="389397"/>
                      <a:pt x="0" y="299934"/>
                      <a:pt x="0" y="209364"/>
                    </a:cubicBezTo>
                    <a:lnTo>
                      <a:pt x="6837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1005840">
                  <a:defRPr/>
                </a:pPr>
                <a:endParaRPr lang="en-US" sz="1980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AA9DB94-8CDD-4C87-8858-54F21390AFE8}"/>
                </a:ext>
              </a:extLst>
            </p:cNvPr>
            <p:cNvSpPr/>
            <p:nvPr/>
          </p:nvSpPr>
          <p:spPr>
            <a:xfrm>
              <a:off x="8863144" y="2805703"/>
              <a:ext cx="52359" cy="161374"/>
            </a:xfrm>
            <a:custGeom>
              <a:avLst/>
              <a:gdLst>
                <a:gd name="connsiteX0" fmla="*/ 43542 w 499306"/>
                <a:gd name="connsiteY0" fmla="*/ 0 h 377371"/>
                <a:gd name="connsiteX1" fmla="*/ 478971 w 499306"/>
                <a:gd name="connsiteY1" fmla="*/ 58057 h 377371"/>
                <a:gd name="connsiteX2" fmla="*/ 406400 w 499306"/>
                <a:gd name="connsiteY2" fmla="*/ 246743 h 377371"/>
                <a:gd name="connsiteX3" fmla="*/ 217714 w 499306"/>
                <a:gd name="connsiteY3" fmla="*/ 304800 h 377371"/>
                <a:gd name="connsiteX4" fmla="*/ 0 w 499306"/>
                <a:gd name="connsiteY4" fmla="*/ 377371 h 377371"/>
                <a:gd name="connsiteX5" fmla="*/ 0 w 499306"/>
                <a:gd name="connsiteY5" fmla="*/ 377371 h 37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306" h="377371">
                  <a:moveTo>
                    <a:pt x="43542" y="0"/>
                  </a:moveTo>
                  <a:cubicBezTo>
                    <a:pt x="231018" y="8466"/>
                    <a:pt x="418495" y="16933"/>
                    <a:pt x="478971" y="58057"/>
                  </a:cubicBezTo>
                  <a:cubicBezTo>
                    <a:pt x="539447" y="99181"/>
                    <a:pt x="449943" y="205619"/>
                    <a:pt x="406400" y="246743"/>
                  </a:cubicBezTo>
                  <a:cubicBezTo>
                    <a:pt x="362857" y="287867"/>
                    <a:pt x="285447" y="283029"/>
                    <a:pt x="217714" y="304800"/>
                  </a:cubicBezTo>
                  <a:cubicBezTo>
                    <a:pt x="149981" y="326571"/>
                    <a:pt x="0" y="377371"/>
                    <a:pt x="0" y="377371"/>
                  </a:cubicBezTo>
                  <a:lnTo>
                    <a:pt x="0" y="377371"/>
                  </a:lnTo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005840">
                <a:defRPr/>
              </a:pPr>
              <a:endParaRPr lang="en-US" sz="198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9227223-0649-43FE-B696-7CB815FF9961}"/>
                </a:ext>
              </a:extLst>
            </p:cNvPr>
            <p:cNvSpPr/>
            <p:nvPr/>
          </p:nvSpPr>
          <p:spPr>
            <a:xfrm flipH="1">
              <a:off x="7714209" y="5537627"/>
              <a:ext cx="2394992" cy="943389"/>
            </a:xfrm>
            <a:custGeom>
              <a:avLst/>
              <a:gdLst>
                <a:gd name="connsiteX0" fmla="*/ 0 w 2468924"/>
                <a:gd name="connsiteY0" fmla="*/ 0 h 1022172"/>
                <a:gd name="connsiteX1" fmla="*/ 2468924 w 2468924"/>
                <a:gd name="connsiteY1" fmla="*/ 0 h 1022172"/>
                <a:gd name="connsiteX2" fmla="*/ 2444518 w 2468924"/>
                <a:gd name="connsiteY2" fmla="*/ 85577 h 1022172"/>
                <a:gd name="connsiteX3" fmla="*/ 1236920 w 2468924"/>
                <a:gd name="connsiteY3" fmla="*/ 1021095 h 1022172"/>
                <a:gd name="connsiteX4" fmla="*/ 29322 w 2468924"/>
                <a:gd name="connsiteY4" fmla="*/ 105669 h 1022172"/>
                <a:gd name="connsiteX5" fmla="*/ 0 w 2468924"/>
                <a:gd name="connsiteY5" fmla="*/ 0 h 1022172"/>
                <a:gd name="connsiteX0" fmla="*/ 0 w 2458963"/>
                <a:gd name="connsiteY0" fmla="*/ 0 h 1022172"/>
                <a:gd name="connsiteX1" fmla="*/ 2458963 w 2458963"/>
                <a:gd name="connsiteY1" fmla="*/ 0 h 1022172"/>
                <a:gd name="connsiteX2" fmla="*/ 2434557 w 2458963"/>
                <a:gd name="connsiteY2" fmla="*/ 85577 h 1022172"/>
                <a:gd name="connsiteX3" fmla="*/ 1226959 w 2458963"/>
                <a:gd name="connsiteY3" fmla="*/ 1021095 h 1022172"/>
                <a:gd name="connsiteX4" fmla="*/ 19361 w 2458963"/>
                <a:gd name="connsiteY4" fmla="*/ 105669 h 1022172"/>
                <a:gd name="connsiteX5" fmla="*/ 0 w 2458963"/>
                <a:gd name="connsiteY5" fmla="*/ 0 h 1022172"/>
                <a:gd name="connsiteX0" fmla="*/ 0 w 2458963"/>
                <a:gd name="connsiteY0" fmla="*/ 0 h 1022172"/>
                <a:gd name="connsiteX1" fmla="*/ 2458963 w 2458963"/>
                <a:gd name="connsiteY1" fmla="*/ 0 h 1022172"/>
                <a:gd name="connsiteX2" fmla="*/ 2434557 w 2458963"/>
                <a:gd name="connsiteY2" fmla="*/ 85577 h 1022172"/>
                <a:gd name="connsiteX3" fmla="*/ 1226959 w 2458963"/>
                <a:gd name="connsiteY3" fmla="*/ 1021095 h 1022172"/>
                <a:gd name="connsiteX4" fmla="*/ 32643 w 2458963"/>
                <a:gd name="connsiteY4" fmla="*/ 105669 h 1022172"/>
                <a:gd name="connsiteX5" fmla="*/ 0 w 2458963"/>
                <a:gd name="connsiteY5" fmla="*/ 0 h 1022172"/>
                <a:gd name="connsiteX0" fmla="*/ 0 w 2449002"/>
                <a:gd name="connsiteY0" fmla="*/ 0 h 1022172"/>
                <a:gd name="connsiteX1" fmla="*/ 2449002 w 2449002"/>
                <a:gd name="connsiteY1" fmla="*/ 0 h 1022172"/>
                <a:gd name="connsiteX2" fmla="*/ 2424596 w 2449002"/>
                <a:gd name="connsiteY2" fmla="*/ 85577 h 1022172"/>
                <a:gd name="connsiteX3" fmla="*/ 1216998 w 2449002"/>
                <a:gd name="connsiteY3" fmla="*/ 1021095 h 1022172"/>
                <a:gd name="connsiteX4" fmla="*/ 22682 w 2449002"/>
                <a:gd name="connsiteY4" fmla="*/ 105669 h 1022172"/>
                <a:gd name="connsiteX5" fmla="*/ 0 w 2449002"/>
                <a:gd name="connsiteY5" fmla="*/ 0 h 1022172"/>
                <a:gd name="connsiteX0" fmla="*/ 0 w 2449002"/>
                <a:gd name="connsiteY0" fmla="*/ 0 h 1022172"/>
                <a:gd name="connsiteX1" fmla="*/ 2449002 w 2449002"/>
                <a:gd name="connsiteY1" fmla="*/ 0 h 1022172"/>
                <a:gd name="connsiteX2" fmla="*/ 2424596 w 2449002"/>
                <a:gd name="connsiteY2" fmla="*/ 85577 h 1022172"/>
                <a:gd name="connsiteX3" fmla="*/ 1216998 w 2449002"/>
                <a:gd name="connsiteY3" fmla="*/ 1021095 h 1022172"/>
                <a:gd name="connsiteX4" fmla="*/ 29322 w 2449002"/>
                <a:gd name="connsiteY4" fmla="*/ 105669 h 1022172"/>
                <a:gd name="connsiteX5" fmla="*/ 0 w 2449002"/>
                <a:gd name="connsiteY5" fmla="*/ 0 h 1022172"/>
                <a:gd name="connsiteX0" fmla="*/ 0 w 2435721"/>
                <a:gd name="connsiteY0" fmla="*/ 0 h 1022172"/>
                <a:gd name="connsiteX1" fmla="*/ 2435721 w 2435721"/>
                <a:gd name="connsiteY1" fmla="*/ 0 h 1022172"/>
                <a:gd name="connsiteX2" fmla="*/ 2411315 w 2435721"/>
                <a:gd name="connsiteY2" fmla="*/ 85577 h 1022172"/>
                <a:gd name="connsiteX3" fmla="*/ 1203717 w 2435721"/>
                <a:gd name="connsiteY3" fmla="*/ 1021095 h 1022172"/>
                <a:gd name="connsiteX4" fmla="*/ 16041 w 2435721"/>
                <a:gd name="connsiteY4" fmla="*/ 105669 h 1022172"/>
                <a:gd name="connsiteX5" fmla="*/ 0 w 2435721"/>
                <a:gd name="connsiteY5" fmla="*/ 0 h 1022172"/>
                <a:gd name="connsiteX0" fmla="*/ 0 w 2445682"/>
                <a:gd name="connsiteY0" fmla="*/ 0 h 1025647"/>
                <a:gd name="connsiteX1" fmla="*/ 2445682 w 2445682"/>
                <a:gd name="connsiteY1" fmla="*/ 3475 h 1025647"/>
                <a:gd name="connsiteX2" fmla="*/ 2421276 w 2445682"/>
                <a:gd name="connsiteY2" fmla="*/ 89052 h 1025647"/>
                <a:gd name="connsiteX3" fmla="*/ 1213678 w 2445682"/>
                <a:gd name="connsiteY3" fmla="*/ 1024570 h 1025647"/>
                <a:gd name="connsiteX4" fmla="*/ 26002 w 2445682"/>
                <a:gd name="connsiteY4" fmla="*/ 109144 h 1025647"/>
                <a:gd name="connsiteX5" fmla="*/ 0 w 2445682"/>
                <a:gd name="connsiteY5" fmla="*/ 0 h 1025647"/>
                <a:gd name="connsiteX0" fmla="*/ 0 w 2445682"/>
                <a:gd name="connsiteY0" fmla="*/ 0 h 1025647"/>
                <a:gd name="connsiteX1" fmla="*/ 2445682 w 2445682"/>
                <a:gd name="connsiteY1" fmla="*/ 3475 h 1025647"/>
                <a:gd name="connsiteX2" fmla="*/ 2421276 w 2445682"/>
                <a:gd name="connsiteY2" fmla="*/ 89052 h 1025647"/>
                <a:gd name="connsiteX3" fmla="*/ 1213678 w 2445682"/>
                <a:gd name="connsiteY3" fmla="*/ 1024570 h 1025647"/>
                <a:gd name="connsiteX4" fmla="*/ 26002 w 2445682"/>
                <a:gd name="connsiteY4" fmla="*/ 109144 h 1025647"/>
                <a:gd name="connsiteX5" fmla="*/ 0 w 2445682"/>
                <a:gd name="connsiteY5" fmla="*/ 0 h 1025647"/>
                <a:gd name="connsiteX0" fmla="*/ 0 w 2445682"/>
                <a:gd name="connsiteY0" fmla="*/ 0 h 1025647"/>
                <a:gd name="connsiteX1" fmla="*/ 2445682 w 2445682"/>
                <a:gd name="connsiteY1" fmla="*/ 3475 h 1025647"/>
                <a:gd name="connsiteX2" fmla="*/ 2421276 w 2445682"/>
                <a:gd name="connsiteY2" fmla="*/ 89052 h 1025647"/>
                <a:gd name="connsiteX3" fmla="*/ 1213678 w 2445682"/>
                <a:gd name="connsiteY3" fmla="*/ 1024570 h 1025647"/>
                <a:gd name="connsiteX4" fmla="*/ 12930 w 2445682"/>
                <a:gd name="connsiteY4" fmla="*/ 109144 h 1025647"/>
                <a:gd name="connsiteX5" fmla="*/ 0 w 2445682"/>
                <a:gd name="connsiteY5" fmla="*/ 0 h 1025647"/>
                <a:gd name="connsiteX0" fmla="*/ 0 w 2465291"/>
                <a:gd name="connsiteY0" fmla="*/ 0 h 1032597"/>
                <a:gd name="connsiteX1" fmla="*/ 2465291 w 2465291"/>
                <a:gd name="connsiteY1" fmla="*/ 10425 h 1032597"/>
                <a:gd name="connsiteX2" fmla="*/ 2440885 w 2465291"/>
                <a:gd name="connsiteY2" fmla="*/ 96002 h 1032597"/>
                <a:gd name="connsiteX3" fmla="*/ 1233287 w 2465291"/>
                <a:gd name="connsiteY3" fmla="*/ 1031520 h 1032597"/>
                <a:gd name="connsiteX4" fmla="*/ 32539 w 2465291"/>
                <a:gd name="connsiteY4" fmla="*/ 116094 h 1032597"/>
                <a:gd name="connsiteX5" fmla="*/ 0 w 2465291"/>
                <a:gd name="connsiteY5" fmla="*/ 0 h 103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65291" h="1032597">
                  <a:moveTo>
                    <a:pt x="0" y="0"/>
                  </a:moveTo>
                  <a:lnTo>
                    <a:pt x="2465291" y="10425"/>
                  </a:lnTo>
                  <a:lnTo>
                    <a:pt x="2440885" y="96002"/>
                  </a:lnTo>
                  <a:cubicBezTo>
                    <a:pt x="2260552" y="646553"/>
                    <a:pt x="1954699" y="1028559"/>
                    <a:pt x="1233287" y="1031520"/>
                  </a:cubicBezTo>
                  <a:cubicBezTo>
                    <a:pt x="570701" y="1055332"/>
                    <a:pt x="212872" y="682271"/>
                    <a:pt x="32539" y="11609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defTabSz="1005840">
                <a:defRPr/>
              </a:pPr>
              <a:endParaRPr lang="en-US" sz="1980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9CE1578-E8FF-4038-A68D-A6C01F6E4400}"/>
              </a:ext>
            </a:extLst>
          </p:cNvPr>
          <p:cNvGrpSpPr/>
          <p:nvPr/>
        </p:nvGrpSpPr>
        <p:grpSpPr>
          <a:xfrm>
            <a:off x="142320" y="1567540"/>
            <a:ext cx="2016112" cy="2492059"/>
            <a:chOff x="5959967" y="382033"/>
            <a:chExt cx="6048885" cy="74768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DDFED0B-DA78-4A74-81F7-E3193D747F84}"/>
                </a:ext>
              </a:extLst>
            </p:cNvPr>
            <p:cNvGrpSpPr/>
            <p:nvPr/>
          </p:nvGrpSpPr>
          <p:grpSpPr>
            <a:xfrm>
              <a:off x="5959967" y="382033"/>
              <a:ext cx="6048885" cy="7476853"/>
              <a:chOff x="2913839" y="1920547"/>
              <a:chExt cx="6048885" cy="7476853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56846F9-217E-43D5-92FE-A013215CA32E}"/>
                  </a:ext>
                </a:extLst>
              </p:cNvPr>
              <p:cNvGrpSpPr/>
              <p:nvPr/>
            </p:nvGrpSpPr>
            <p:grpSpPr>
              <a:xfrm>
                <a:off x="2913839" y="1920547"/>
                <a:ext cx="6048885" cy="7476853"/>
                <a:chOff x="1994407" y="1651922"/>
                <a:chExt cx="2628972" cy="3308583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1ED5F201-125D-4720-874C-89C66C048E80}"/>
                    </a:ext>
                  </a:extLst>
                </p:cNvPr>
                <p:cNvSpPr/>
                <p:nvPr/>
              </p:nvSpPr>
              <p:spPr>
                <a:xfrm rot="1724153" flipV="1">
                  <a:off x="3189226" y="3002581"/>
                  <a:ext cx="1073426" cy="714851"/>
                </a:xfrm>
                <a:prstGeom prst="ellipse">
                  <a:avLst/>
                </a:prstGeom>
                <a:solidFill>
                  <a:srgbClr val="5B9BD5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5" name="Oval 35">
                  <a:extLst>
                    <a:ext uri="{FF2B5EF4-FFF2-40B4-BE49-F238E27FC236}">
                      <a16:creationId xmlns:a16="http://schemas.microsoft.com/office/drawing/2014/main" id="{B8933344-EE80-4083-823A-98FB70F746B6}"/>
                    </a:ext>
                  </a:extLst>
                </p:cNvPr>
                <p:cNvSpPr/>
                <p:nvPr/>
              </p:nvSpPr>
              <p:spPr>
                <a:xfrm rot="20550903" flipV="1">
                  <a:off x="3227162" y="2663382"/>
                  <a:ext cx="1396217" cy="704285"/>
                </a:xfrm>
                <a:custGeom>
                  <a:avLst/>
                  <a:gdLst>
                    <a:gd name="connsiteX0" fmla="*/ 0 w 2425766"/>
                    <a:gd name="connsiteY0" fmla="*/ 807723 h 1615446"/>
                    <a:gd name="connsiteX1" fmla="*/ 1212883 w 2425766"/>
                    <a:gd name="connsiteY1" fmla="*/ 0 h 1615446"/>
                    <a:gd name="connsiteX2" fmla="*/ 2425766 w 2425766"/>
                    <a:gd name="connsiteY2" fmla="*/ 807723 h 1615446"/>
                    <a:gd name="connsiteX3" fmla="*/ 1212883 w 2425766"/>
                    <a:gd name="connsiteY3" fmla="*/ 1615446 h 1615446"/>
                    <a:gd name="connsiteX4" fmla="*/ 0 w 2425766"/>
                    <a:gd name="connsiteY4" fmla="*/ 807723 h 1615446"/>
                    <a:gd name="connsiteX0" fmla="*/ 0 w 2425766"/>
                    <a:gd name="connsiteY0" fmla="*/ 853200 h 1660923"/>
                    <a:gd name="connsiteX1" fmla="*/ 1212883 w 2425766"/>
                    <a:gd name="connsiteY1" fmla="*/ 45477 h 1660923"/>
                    <a:gd name="connsiteX2" fmla="*/ 2425766 w 2425766"/>
                    <a:gd name="connsiteY2" fmla="*/ 853200 h 1660923"/>
                    <a:gd name="connsiteX3" fmla="*/ 1212883 w 2425766"/>
                    <a:gd name="connsiteY3" fmla="*/ 1660923 h 1660923"/>
                    <a:gd name="connsiteX4" fmla="*/ 0 w 2425766"/>
                    <a:gd name="connsiteY4" fmla="*/ 853200 h 1660923"/>
                    <a:gd name="connsiteX0" fmla="*/ 0 w 2425766"/>
                    <a:gd name="connsiteY0" fmla="*/ 857421 h 1665144"/>
                    <a:gd name="connsiteX1" fmla="*/ 1212883 w 2425766"/>
                    <a:gd name="connsiteY1" fmla="*/ 49698 h 1665144"/>
                    <a:gd name="connsiteX2" fmla="*/ 2425766 w 2425766"/>
                    <a:gd name="connsiteY2" fmla="*/ 857421 h 1665144"/>
                    <a:gd name="connsiteX3" fmla="*/ 1212883 w 2425766"/>
                    <a:gd name="connsiteY3" fmla="*/ 1665144 h 1665144"/>
                    <a:gd name="connsiteX4" fmla="*/ 0 w 2425766"/>
                    <a:gd name="connsiteY4" fmla="*/ 857421 h 1665144"/>
                    <a:gd name="connsiteX0" fmla="*/ 0 w 2425766"/>
                    <a:gd name="connsiteY0" fmla="*/ 869640 h 1677363"/>
                    <a:gd name="connsiteX1" fmla="*/ 1212883 w 2425766"/>
                    <a:gd name="connsiteY1" fmla="*/ 61917 h 1677363"/>
                    <a:gd name="connsiteX2" fmla="*/ 2425766 w 2425766"/>
                    <a:gd name="connsiteY2" fmla="*/ 869640 h 1677363"/>
                    <a:gd name="connsiteX3" fmla="*/ 1212883 w 2425766"/>
                    <a:gd name="connsiteY3" fmla="*/ 1677363 h 1677363"/>
                    <a:gd name="connsiteX4" fmla="*/ 0 w 2425766"/>
                    <a:gd name="connsiteY4" fmla="*/ 869640 h 1677363"/>
                    <a:gd name="connsiteX0" fmla="*/ 0 w 2425766"/>
                    <a:gd name="connsiteY0" fmla="*/ 869640 h 1677363"/>
                    <a:gd name="connsiteX1" fmla="*/ 1212883 w 2425766"/>
                    <a:gd name="connsiteY1" fmla="*/ 61917 h 1677363"/>
                    <a:gd name="connsiteX2" fmla="*/ 2425766 w 2425766"/>
                    <a:gd name="connsiteY2" fmla="*/ 869640 h 1677363"/>
                    <a:gd name="connsiteX3" fmla="*/ 1212883 w 2425766"/>
                    <a:gd name="connsiteY3" fmla="*/ 1677363 h 1677363"/>
                    <a:gd name="connsiteX4" fmla="*/ 0 w 2425766"/>
                    <a:gd name="connsiteY4" fmla="*/ 869640 h 1677363"/>
                    <a:gd name="connsiteX0" fmla="*/ 0 w 2459481"/>
                    <a:gd name="connsiteY0" fmla="*/ 100965 h 908688"/>
                    <a:gd name="connsiteX1" fmla="*/ 2425766 w 2459481"/>
                    <a:gd name="connsiteY1" fmla="*/ 100965 h 908688"/>
                    <a:gd name="connsiteX2" fmla="*/ 1212883 w 2459481"/>
                    <a:gd name="connsiteY2" fmla="*/ 908688 h 908688"/>
                    <a:gd name="connsiteX3" fmla="*/ 0 w 2459481"/>
                    <a:gd name="connsiteY3" fmla="*/ 100965 h 908688"/>
                    <a:gd name="connsiteX0" fmla="*/ 695740 w 3155221"/>
                    <a:gd name="connsiteY0" fmla="*/ 656732 h 1591566"/>
                    <a:gd name="connsiteX1" fmla="*/ 3121506 w 3155221"/>
                    <a:gd name="connsiteY1" fmla="*/ 656732 h 1591566"/>
                    <a:gd name="connsiteX2" fmla="*/ 1908623 w 3155221"/>
                    <a:gd name="connsiteY2" fmla="*/ 1464455 h 1591566"/>
                    <a:gd name="connsiteX3" fmla="*/ 695740 w 3155221"/>
                    <a:gd name="connsiteY3" fmla="*/ 656732 h 1591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55221" h="1591566">
                      <a:moveTo>
                        <a:pt x="695740" y="656732"/>
                      </a:moveTo>
                      <a:cubicBezTo>
                        <a:pt x="2563703" y="-751156"/>
                        <a:pt x="2919359" y="522112"/>
                        <a:pt x="3121506" y="656732"/>
                      </a:cubicBezTo>
                      <a:cubicBezTo>
                        <a:pt x="3323653" y="791353"/>
                        <a:pt x="2578480" y="1464455"/>
                        <a:pt x="1908623" y="1464455"/>
                      </a:cubicBezTo>
                      <a:cubicBezTo>
                        <a:pt x="1238766" y="1464455"/>
                        <a:pt x="-1172223" y="2064620"/>
                        <a:pt x="695740" y="656732"/>
                      </a:cubicBezTo>
                      <a:close/>
                    </a:path>
                  </a:pathLst>
                </a:custGeom>
                <a:solidFill>
                  <a:srgbClr val="5B9BD5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9ED64E81-1778-4C88-95CF-A761DB2A21BB}"/>
                    </a:ext>
                  </a:extLst>
                </p:cNvPr>
                <p:cNvSpPr/>
                <p:nvPr/>
              </p:nvSpPr>
              <p:spPr>
                <a:xfrm rot="20178615" flipH="1" flipV="1">
                  <a:off x="2348782" y="3021143"/>
                  <a:ext cx="1073426" cy="714851"/>
                </a:xfrm>
                <a:prstGeom prst="ellipse">
                  <a:avLst/>
                </a:prstGeom>
                <a:solidFill>
                  <a:srgbClr val="5B9BD5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7" name="Oval 35">
                  <a:extLst>
                    <a:ext uri="{FF2B5EF4-FFF2-40B4-BE49-F238E27FC236}">
                      <a16:creationId xmlns:a16="http://schemas.microsoft.com/office/drawing/2014/main" id="{455F69CD-2056-4575-BB44-CF44DD8C52A5}"/>
                    </a:ext>
                  </a:extLst>
                </p:cNvPr>
                <p:cNvSpPr/>
                <p:nvPr/>
              </p:nvSpPr>
              <p:spPr>
                <a:xfrm rot="1049097" flipH="1" flipV="1">
                  <a:off x="2013267" y="2667581"/>
                  <a:ext cx="1396217" cy="704285"/>
                </a:xfrm>
                <a:custGeom>
                  <a:avLst/>
                  <a:gdLst>
                    <a:gd name="connsiteX0" fmla="*/ 0 w 2425766"/>
                    <a:gd name="connsiteY0" fmla="*/ 807723 h 1615446"/>
                    <a:gd name="connsiteX1" fmla="*/ 1212883 w 2425766"/>
                    <a:gd name="connsiteY1" fmla="*/ 0 h 1615446"/>
                    <a:gd name="connsiteX2" fmla="*/ 2425766 w 2425766"/>
                    <a:gd name="connsiteY2" fmla="*/ 807723 h 1615446"/>
                    <a:gd name="connsiteX3" fmla="*/ 1212883 w 2425766"/>
                    <a:gd name="connsiteY3" fmla="*/ 1615446 h 1615446"/>
                    <a:gd name="connsiteX4" fmla="*/ 0 w 2425766"/>
                    <a:gd name="connsiteY4" fmla="*/ 807723 h 1615446"/>
                    <a:gd name="connsiteX0" fmla="*/ 0 w 2425766"/>
                    <a:gd name="connsiteY0" fmla="*/ 853200 h 1660923"/>
                    <a:gd name="connsiteX1" fmla="*/ 1212883 w 2425766"/>
                    <a:gd name="connsiteY1" fmla="*/ 45477 h 1660923"/>
                    <a:gd name="connsiteX2" fmla="*/ 2425766 w 2425766"/>
                    <a:gd name="connsiteY2" fmla="*/ 853200 h 1660923"/>
                    <a:gd name="connsiteX3" fmla="*/ 1212883 w 2425766"/>
                    <a:gd name="connsiteY3" fmla="*/ 1660923 h 1660923"/>
                    <a:gd name="connsiteX4" fmla="*/ 0 w 2425766"/>
                    <a:gd name="connsiteY4" fmla="*/ 853200 h 1660923"/>
                    <a:gd name="connsiteX0" fmla="*/ 0 w 2425766"/>
                    <a:gd name="connsiteY0" fmla="*/ 857421 h 1665144"/>
                    <a:gd name="connsiteX1" fmla="*/ 1212883 w 2425766"/>
                    <a:gd name="connsiteY1" fmla="*/ 49698 h 1665144"/>
                    <a:gd name="connsiteX2" fmla="*/ 2425766 w 2425766"/>
                    <a:gd name="connsiteY2" fmla="*/ 857421 h 1665144"/>
                    <a:gd name="connsiteX3" fmla="*/ 1212883 w 2425766"/>
                    <a:gd name="connsiteY3" fmla="*/ 1665144 h 1665144"/>
                    <a:gd name="connsiteX4" fmla="*/ 0 w 2425766"/>
                    <a:gd name="connsiteY4" fmla="*/ 857421 h 1665144"/>
                    <a:gd name="connsiteX0" fmla="*/ 0 w 2425766"/>
                    <a:gd name="connsiteY0" fmla="*/ 869640 h 1677363"/>
                    <a:gd name="connsiteX1" fmla="*/ 1212883 w 2425766"/>
                    <a:gd name="connsiteY1" fmla="*/ 61917 h 1677363"/>
                    <a:gd name="connsiteX2" fmla="*/ 2425766 w 2425766"/>
                    <a:gd name="connsiteY2" fmla="*/ 869640 h 1677363"/>
                    <a:gd name="connsiteX3" fmla="*/ 1212883 w 2425766"/>
                    <a:gd name="connsiteY3" fmla="*/ 1677363 h 1677363"/>
                    <a:gd name="connsiteX4" fmla="*/ 0 w 2425766"/>
                    <a:gd name="connsiteY4" fmla="*/ 869640 h 1677363"/>
                    <a:gd name="connsiteX0" fmla="*/ 0 w 2425766"/>
                    <a:gd name="connsiteY0" fmla="*/ 869640 h 1677363"/>
                    <a:gd name="connsiteX1" fmla="*/ 1212883 w 2425766"/>
                    <a:gd name="connsiteY1" fmla="*/ 61917 h 1677363"/>
                    <a:gd name="connsiteX2" fmla="*/ 2425766 w 2425766"/>
                    <a:gd name="connsiteY2" fmla="*/ 869640 h 1677363"/>
                    <a:gd name="connsiteX3" fmla="*/ 1212883 w 2425766"/>
                    <a:gd name="connsiteY3" fmla="*/ 1677363 h 1677363"/>
                    <a:gd name="connsiteX4" fmla="*/ 0 w 2425766"/>
                    <a:gd name="connsiteY4" fmla="*/ 869640 h 1677363"/>
                    <a:gd name="connsiteX0" fmla="*/ 0 w 2459481"/>
                    <a:gd name="connsiteY0" fmla="*/ 100965 h 908688"/>
                    <a:gd name="connsiteX1" fmla="*/ 2425766 w 2459481"/>
                    <a:gd name="connsiteY1" fmla="*/ 100965 h 908688"/>
                    <a:gd name="connsiteX2" fmla="*/ 1212883 w 2459481"/>
                    <a:gd name="connsiteY2" fmla="*/ 908688 h 908688"/>
                    <a:gd name="connsiteX3" fmla="*/ 0 w 2459481"/>
                    <a:gd name="connsiteY3" fmla="*/ 100965 h 908688"/>
                    <a:gd name="connsiteX0" fmla="*/ 695740 w 3155221"/>
                    <a:gd name="connsiteY0" fmla="*/ 656732 h 1591566"/>
                    <a:gd name="connsiteX1" fmla="*/ 3121506 w 3155221"/>
                    <a:gd name="connsiteY1" fmla="*/ 656732 h 1591566"/>
                    <a:gd name="connsiteX2" fmla="*/ 1908623 w 3155221"/>
                    <a:gd name="connsiteY2" fmla="*/ 1464455 h 1591566"/>
                    <a:gd name="connsiteX3" fmla="*/ 695740 w 3155221"/>
                    <a:gd name="connsiteY3" fmla="*/ 656732 h 1591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55221" h="1591566">
                      <a:moveTo>
                        <a:pt x="695740" y="656732"/>
                      </a:moveTo>
                      <a:cubicBezTo>
                        <a:pt x="2563703" y="-751156"/>
                        <a:pt x="2919359" y="522112"/>
                        <a:pt x="3121506" y="656732"/>
                      </a:cubicBezTo>
                      <a:cubicBezTo>
                        <a:pt x="3323653" y="791353"/>
                        <a:pt x="2578480" y="1464455"/>
                        <a:pt x="1908623" y="1464455"/>
                      </a:cubicBezTo>
                      <a:cubicBezTo>
                        <a:pt x="1238766" y="1464455"/>
                        <a:pt x="-1172223" y="2064620"/>
                        <a:pt x="695740" y="656732"/>
                      </a:cubicBezTo>
                      <a:close/>
                    </a:path>
                  </a:pathLst>
                </a:custGeom>
                <a:solidFill>
                  <a:srgbClr val="5B9BD5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8" name="Arc 57">
                  <a:extLst>
                    <a:ext uri="{FF2B5EF4-FFF2-40B4-BE49-F238E27FC236}">
                      <a16:creationId xmlns:a16="http://schemas.microsoft.com/office/drawing/2014/main" id="{03122542-8A64-4DC5-AA52-BAB37FBC0CD5}"/>
                    </a:ext>
                  </a:extLst>
                </p:cNvPr>
                <p:cNvSpPr/>
                <p:nvPr/>
              </p:nvSpPr>
              <p:spPr>
                <a:xfrm>
                  <a:off x="2364545" y="4001894"/>
                  <a:ext cx="914400" cy="958611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9" name="Oval 5">
                  <a:extLst>
                    <a:ext uri="{FF2B5EF4-FFF2-40B4-BE49-F238E27FC236}">
                      <a16:creationId xmlns:a16="http://schemas.microsoft.com/office/drawing/2014/main" id="{0F54840C-C8AC-4F78-9227-E72B49726ECA}"/>
                    </a:ext>
                  </a:extLst>
                </p:cNvPr>
                <p:cNvSpPr/>
                <p:nvPr/>
              </p:nvSpPr>
              <p:spPr>
                <a:xfrm rot="16200000">
                  <a:off x="2348452" y="2832327"/>
                  <a:ext cx="1858220" cy="1180112"/>
                </a:xfrm>
                <a:custGeom>
                  <a:avLst/>
                  <a:gdLst>
                    <a:gd name="connsiteX0" fmla="*/ 0 w 4198193"/>
                    <a:gd name="connsiteY0" fmla="*/ 1333429 h 2666857"/>
                    <a:gd name="connsiteX1" fmla="*/ 2099097 w 4198193"/>
                    <a:gd name="connsiteY1" fmla="*/ 0 h 2666857"/>
                    <a:gd name="connsiteX2" fmla="*/ 4198194 w 4198193"/>
                    <a:gd name="connsiteY2" fmla="*/ 1333429 h 2666857"/>
                    <a:gd name="connsiteX3" fmla="*/ 2099097 w 4198193"/>
                    <a:gd name="connsiteY3" fmla="*/ 2666858 h 2666857"/>
                    <a:gd name="connsiteX4" fmla="*/ 0 w 4198193"/>
                    <a:gd name="connsiteY4" fmla="*/ 1333429 h 2666857"/>
                    <a:gd name="connsiteX0" fmla="*/ 279 w 4198473"/>
                    <a:gd name="connsiteY0" fmla="*/ 1333429 h 2666858"/>
                    <a:gd name="connsiteX1" fmla="*/ 2099376 w 4198473"/>
                    <a:gd name="connsiteY1" fmla="*/ 0 h 2666858"/>
                    <a:gd name="connsiteX2" fmla="*/ 4198473 w 4198473"/>
                    <a:gd name="connsiteY2" fmla="*/ 1333429 h 2666858"/>
                    <a:gd name="connsiteX3" fmla="*/ 2099376 w 4198473"/>
                    <a:gd name="connsiteY3" fmla="*/ 2666858 h 2666858"/>
                    <a:gd name="connsiteX4" fmla="*/ 279 w 4198473"/>
                    <a:gd name="connsiteY4" fmla="*/ 1333429 h 2666858"/>
                    <a:gd name="connsiteX0" fmla="*/ 1077 w 4199271"/>
                    <a:gd name="connsiteY0" fmla="*/ 1333429 h 2666858"/>
                    <a:gd name="connsiteX1" fmla="*/ 2100174 w 4199271"/>
                    <a:gd name="connsiteY1" fmla="*/ 0 h 2666858"/>
                    <a:gd name="connsiteX2" fmla="*/ 4199271 w 4199271"/>
                    <a:gd name="connsiteY2" fmla="*/ 1333429 h 2666858"/>
                    <a:gd name="connsiteX3" fmla="*/ 2100174 w 4199271"/>
                    <a:gd name="connsiteY3" fmla="*/ 2666858 h 2666858"/>
                    <a:gd name="connsiteX4" fmla="*/ 1077 w 4199271"/>
                    <a:gd name="connsiteY4" fmla="*/ 1333429 h 2666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99271" h="2666858">
                      <a:moveTo>
                        <a:pt x="1077" y="1333429"/>
                      </a:moveTo>
                      <a:cubicBezTo>
                        <a:pt x="-37022" y="292193"/>
                        <a:pt x="940875" y="0"/>
                        <a:pt x="2100174" y="0"/>
                      </a:cubicBezTo>
                      <a:cubicBezTo>
                        <a:pt x="3259473" y="0"/>
                        <a:pt x="4199271" y="596996"/>
                        <a:pt x="4199271" y="1333429"/>
                      </a:cubicBezTo>
                      <a:cubicBezTo>
                        <a:pt x="4199271" y="2069862"/>
                        <a:pt x="3259473" y="2666858"/>
                        <a:pt x="2100174" y="2666858"/>
                      </a:cubicBezTo>
                      <a:cubicBezTo>
                        <a:pt x="940875" y="2666858"/>
                        <a:pt x="39176" y="2374665"/>
                        <a:pt x="1077" y="1333429"/>
                      </a:cubicBezTo>
                      <a:close/>
                    </a:path>
                  </a:pathLst>
                </a:custGeom>
                <a:solidFill>
                  <a:srgbClr val="FFC000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A4F3E4FC-65E2-4A68-B72E-4E32BE7AD026}"/>
                    </a:ext>
                  </a:extLst>
                </p:cNvPr>
                <p:cNvSpPr/>
                <p:nvPr/>
              </p:nvSpPr>
              <p:spPr>
                <a:xfrm>
                  <a:off x="2584173" y="2120348"/>
                  <a:ext cx="1338469" cy="1073426"/>
                </a:xfrm>
                <a:prstGeom prst="ellipse">
                  <a:avLst/>
                </a:prstGeom>
                <a:solidFill>
                  <a:srgbClr val="FFC000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1" name="Arc 60">
                  <a:extLst>
                    <a:ext uri="{FF2B5EF4-FFF2-40B4-BE49-F238E27FC236}">
                      <a16:creationId xmlns:a16="http://schemas.microsoft.com/office/drawing/2014/main" id="{D15ADFB3-96D8-4CF8-88A6-7CFC6722C7C6}"/>
                    </a:ext>
                  </a:extLst>
                </p:cNvPr>
                <p:cNvSpPr/>
                <p:nvPr/>
              </p:nvSpPr>
              <p:spPr>
                <a:xfrm flipH="1">
                  <a:off x="3509839" y="1723319"/>
                  <a:ext cx="914400" cy="914400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2" name="Arc 61">
                  <a:extLst>
                    <a:ext uri="{FF2B5EF4-FFF2-40B4-BE49-F238E27FC236}">
                      <a16:creationId xmlns:a16="http://schemas.microsoft.com/office/drawing/2014/main" id="{6E19FF14-A5FF-4C65-9655-47FBDBC46C14}"/>
                    </a:ext>
                  </a:extLst>
                </p:cNvPr>
                <p:cNvSpPr/>
                <p:nvPr/>
              </p:nvSpPr>
              <p:spPr>
                <a:xfrm>
                  <a:off x="1994407" y="1730499"/>
                  <a:ext cx="914400" cy="914400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0D7E6C5A-F2B1-451E-9605-1EF3E7AF464C}"/>
                    </a:ext>
                  </a:extLst>
                </p:cNvPr>
                <p:cNvSpPr/>
                <p:nvPr/>
              </p:nvSpPr>
              <p:spPr>
                <a:xfrm flipH="1">
                  <a:off x="3862637" y="1651922"/>
                  <a:ext cx="207848" cy="16669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2D66358E-3EF8-482A-888F-4F8655F42890}"/>
                    </a:ext>
                  </a:extLst>
                </p:cNvPr>
                <p:cNvSpPr/>
                <p:nvPr/>
              </p:nvSpPr>
              <p:spPr>
                <a:xfrm flipH="1">
                  <a:off x="2376657" y="1658546"/>
                  <a:ext cx="207848" cy="16669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36DCDA75-EC22-4B52-A882-5733D07B00D1}"/>
                    </a:ext>
                  </a:extLst>
                </p:cNvPr>
                <p:cNvSpPr/>
                <p:nvPr/>
              </p:nvSpPr>
              <p:spPr>
                <a:xfrm flipH="1">
                  <a:off x="3359110" y="2487630"/>
                  <a:ext cx="295734" cy="23717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2B40CA0C-3C7F-450D-A091-4FBD24FD24DA}"/>
                    </a:ext>
                  </a:extLst>
                </p:cNvPr>
                <p:cNvSpPr/>
                <p:nvPr/>
              </p:nvSpPr>
              <p:spPr>
                <a:xfrm flipH="1">
                  <a:off x="2889509" y="2495591"/>
                  <a:ext cx="295734" cy="23717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7" name="Arc 66">
                  <a:extLst>
                    <a:ext uri="{FF2B5EF4-FFF2-40B4-BE49-F238E27FC236}">
                      <a16:creationId xmlns:a16="http://schemas.microsoft.com/office/drawing/2014/main" id="{EB00D59B-20F7-4977-A7DB-8889542DA8FB}"/>
                    </a:ext>
                  </a:extLst>
                </p:cNvPr>
                <p:cNvSpPr/>
                <p:nvPr/>
              </p:nvSpPr>
              <p:spPr>
                <a:xfrm rot="2611023" flipV="1">
                  <a:off x="3104821" y="2608999"/>
                  <a:ext cx="302735" cy="302735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D200B33B-A918-4193-86D0-7999151F9FB9}"/>
                    </a:ext>
                  </a:extLst>
                </p:cNvPr>
                <p:cNvSpPr/>
                <p:nvPr/>
              </p:nvSpPr>
              <p:spPr>
                <a:xfrm flipH="1">
                  <a:off x="2954654" y="2562818"/>
                  <a:ext cx="178797" cy="143392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0209003B-57BA-4FCC-B38C-805A2DDE494B}"/>
                    </a:ext>
                  </a:extLst>
                </p:cNvPr>
                <p:cNvSpPr/>
                <p:nvPr/>
              </p:nvSpPr>
              <p:spPr>
                <a:xfrm flipV="1">
                  <a:off x="3006509" y="2585630"/>
                  <a:ext cx="73099" cy="7309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A18933AB-6D7C-40BD-ACC6-DB711808EEDA}"/>
                    </a:ext>
                  </a:extLst>
                </p:cNvPr>
                <p:cNvSpPr/>
                <p:nvPr/>
              </p:nvSpPr>
              <p:spPr>
                <a:xfrm flipH="1">
                  <a:off x="3416470" y="2551665"/>
                  <a:ext cx="178797" cy="143392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C813CC58-A8D5-4F52-8E6B-AD91C1E79376}"/>
                    </a:ext>
                  </a:extLst>
                </p:cNvPr>
                <p:cNvSpPr/>
                <p:nvPr/>
              </p:nvSpPr>
              <p:spPr>
                <a:xfrm flipV="1">
                  <a:off x="3468325" y="2574477"/>
                  <a:ext cx="73099" cy="7309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5DE2F7A8-0E5E-4ACA-A172-443ADFA3164A}"/>
                  </a:ext>
                </a:extLst>
              </p:cNvPr>
              <p:cNvSpPr/>
              <p:nvPr/>
            </p:nvSpPr>
            <p:spPr>
              <a:xfrm>
                <a:off x="4508559" y="5774148"/>
                <a:ext cx="2715268" cy="519432"/>
              </a:xfrm>
              <a:custGeom>
                <a:avLst/>
                <a:gdLst>
                  <a:gd name="connsiteX0" fmla="*/ 6837 w 2715268"/>
                  <a:gd name="connsiteY0" fmla="*/ 0 h 519432"/>
                  <a:gd name="connsiteX1" fmla="*/ 2708431 w 2715268"/>
                  <a:gd name="connsiteY1" fmla="*/ 0 h 519432"/>
                  <a:gd name="connsiteX2" fmla="*/ 2715268 w 2715268"/>
                  <a:gd name="connsiteY2" fmla="*/ 209364 h 519432"/>
                  <a:gd name="connsiteX3" fmla="*/ 2709599 w 2715268"/>
                  <a:gd name="connsiteY3" fmla="*/ 476069 h 519432"/>
                  <a:gd name="connsiteX4" fmla="*/ 2706562 w 2715268"/>
                  <a:gd name="connsiteY4" fmla="*/ 519432 h 519432"/>
                  <a:gd name="connsiteX5" fmla="*/ 8577 w 2715268"/>
                  <a:gd name="connsiteY5" fmla="*/ 519432 h 519432"/>
                  <a:gd name="connsiteX6" fmla="*/ 5669 w 2715268"/>
                  <a:gd name="connsiteY6" fmla="*/ 477355 h 519432"/>
                  <a:gd name="connsiteX7" fmla="*/ 0 w 2715268"/>
                  <a:gd name="connsiteY7" fmla="*/ 209364 h 519432"/>
                  <a:gd name="connsiteX8" fmla="*/ 6837 w 2715268"/>
                  <a:gd name="connsiteY8" fmla="*/ 0 h 519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15268" h="519432">
                    <a:moveTo>
                      <a:pt x="6837" y="0"/>
                    </a:moveTo>
                    <a:lnTo>
                      <a:pt x="2708431" y="0"/>
                    </a:lnTo>
                    <a:lnTo>
                      <a:pt x="2715268" y="209364"/>
                    </a:lnTo>
                    <a:cubicBezTo>
                      <a:pt x="2715268" y="299934"/>
                      <a:pt x="2713452" y="388932"/>
                      <a:pt x="2709599" y="476069"/>
                    </a:cubicBezTo>
                    <a:lnTo>
                      <a:pt x="2706562" y="519432"/>
                    </a:lnTo>
                    <a:lnTo>
                      <a:pt x="8577" y="519432"/>
                    </a:lnTo>
                    <a:lnTo>
                      <a:pt x="5669" y="477355"/>
                    </a:lnTo>
                    <a:cubicBezTo>
                      <a:pt x="1816" y="389397"/>
                      <a:pt x="0" y="299934"/>
                      <a:pt x="0" y="209364"/>
                    </a:cubicBezTo>
                    <a:lnTo>
                      <a:pt x="6837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1005840">
                  <a:defRPr/>
                </a:pPr>
                <a:endParaRPr lang="en-US" sz="1980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EB3B460-8868-4FF1-9FBC-1D5EEA88874F}"/>
                </a:ext>
              </a:extLst>
            </p:cNvPr>
            <p:cNvSpPr/>
            <p:nvPr/>
          </p:nvSpPr>
          <p:spPr>
            <a:xfrm>
              <a:off x="8863144" y="2805703"/>
              <a:ext cx="52359" cy="161374"/>
            </a:xfrm>
            <a:custGeom>
              <a:avLst/>
              <a:gdLst>
                <a:gd name="connsiteX0" fmla="*/ 43542 w 499306"/>
                <a:gd name="connsiteY0" fmla="*/ 0 h 377371"/>
                <a:gd name="connsiteX1" fmla="*/ 478971 w 499306"/>
                <a:gd name="connsiteY1" fmla="*/ 58057 h 377371"/>
                <a:gd name="connsiteX2" fmla="*/ 406400 w 499306"/>
                <a:gd name="connsiteY2" fmla="*/ 246743 h 377371"/>
                <a:gd name="connsiteX3" fmla="*/ 217714 w 499306"/>
                <a:gd name="connsiteY3" fmla="*/ 304800 h 377371"/>
                <a:gd name="connsiteX4" fmla="*/ 0 w 499306"/>
                <a:gd name="connsiteY4" fmla="*/ 377371 h 377371"/>
                <a:gd name="connsiteX5" fmla="*/ 0 w 499306"/>
                <a:gd name="connsiteY5" fmla="*/ 377371 h 37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306" h="377371">
                  <a:moveTo>
                    <a:pt x="43542" y="0"/>
                  </a:moveTo>
                  <a:cubicBezTo>
                    <a:pt x="231018" y="8466"/>
                    <a:pt x="418495" y="16933"/>
                    <a:pt x="478971" y="58057"/>
                  </a:cubicBezTo>
                  <a:cubicBezTo>
                    <a:pt x="539447" y="99181"/>
                    <a:pt x="449943" y="205619"/>
                    <a:pt x="406400" y="246743"/>
                  </a:cubicBezTo>
                  <a:cubicBezTo>
                    <a:pt x="362857" y="287867"/>
                    <a:pt x="285447" y="283029"/>
                    <a:pt x="217714" y="304800"/>
                  </a:cubicBezTo>
                  <a:cubicBezTo>
                    <a:pt x="149981" y="326571"/>
                    <a:pt x="0" y="377371"/>
                    <a:pt x="0" y="377371"/>
                  </a:cubicBezTo>
                  <a:lnTo>
                    <a:pt x="0" y="377371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005840">
                <a:defRPr/>
              </a:pPr>
              <a:endParaRPr lang="en-US" sz="198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2196AC3-C462-447F-B435-D54154435085}"/>
                </a:ext>
              </a:extLst>
            </p:cNvPr>
            <p:cNvSpPr/>
            <p:nvPr/>
          </p:nvSpPr>
          <p:spPr>
            <a:xfrm flipH="1">
              <a:off x="7714209" y="5537627"/>
              <a:ext cx="2394992" cy="943389"/>
            </a:xfrm>
            <a:custGeom>
              <a:avLst/>
              <a:gdLst>
                <a:gd name="connsiteX0" fmla="*/ 0 w 2468924"/>
                <a:gd name="connsiteY0" fmla="*/ 0 h 1022172"/>
                <a:gd name="connsiteX1" fmla="*/ 2468924 w 2468924"/>
                <a:gd name="connsiteY1" fmla="*/ 0 h 1022172"/>
                <a:gd name="connsiteX2" fmla="*/ 2444518 w 2468924"/>
                <a:gd name="connsiteY2" fmla="*/ 85577 h 1022172"/>
                <a:gd name="connsiteX3" fmla="*/ 1236920 w 2468924"/>
                <a:gd name="connsiteY3" fmla="*/ 1021095 h 1022172"/>
                <a:gd name="connsiteX4" fmla="*/ 29322 w 2468924"/>
                <a:gd name="connsiteY4" fmla="*/ 105669 h 1022172"/>
                <a:gd name="connsiteX5" fmla="*/ 0 w 2468924"/>
                <a:gd name="connsiteY5" fmla="*/ 0 h 1022172"/>
                <a:gd name="connsiteX0" fmla="*/ 0 w 2458963"/>
                <a:gd name="connsiteY0" fmla="*/ 0 h 1022172"/>
                <a:gd name="connsiteX1" fmla="*/ 2458963 w 2458963"/>
                <a:gd name="connsiteY1" fmla="*/ 0 h 1022172"/>
                <a:gd name="connsiteX2" fmla="*/ 2434557 w 2458963"/>
                <a:gd name="connsiteY2" fmla="*/ 85577 h 1022172"/>
                <a:gd name="connsiteX3" fmla="*/ 1226959 w 2458963"/>
                <a:gd name="connsiteY3" fmla="*/ 1021095 h 1022172"/>
                <a:gd name="connsiteX4" fmla="*/ 19361 w 2458963"/>
                <a:gd name="connsiteY4" fmla="*/ 105669 h 1022172"/>
                <a:gd name="connsiteX5" fmla="*/ 0 w 2458963"/>
                <a:gd name="connsiteY5" fmla="*/ 0 h 1022172"/>
                <a:gd name="connsiteX0" fmla="*/ 0 w 2458963"/>
                <a:gd name="connsiteY0" fmla="*/ 0 h 1022172"/>
                <a:gd name="connsiteX1" fmla="*/ 2458963 w 2458963"/>
                <a:gd name="connsiteY1" fmla="*/ 0 h 1022172"/>
                <a:gd name="connsiteX2" fmla="*/ 2434557 w 2458963"/>
                <a:gd name="connsiteY2" fmla="*/ 85577 h 1022172"/>
                <a:gd name="connsiteX3" fmla="*/ 1226959 w 2458963"/>
                <a:gd name="connsiteY3" fmla="*/ 1021095 h 1022172"/>
                <a:gd name="connsiteX4" fmla="*/ 32643 w 2458963"/>
                <a:gd name="connsiteY4" fmla="*/ 105669 h 1022172"/>
                <a:gd name="connsiteX5" fmla="*/ 0 w 2458963"/>
                <a:gd name="connsiteY5" fmla="*/ 0 h 1022172"/>
                <a:gd name="connsiteX0" fmla="*/ 0 w 2449002"/>
                <a:gd name="connsiteY0" fmla="*/ 0 h 1022172"/>
                <a:gd name="connsiteX1" fmla="*/ 2449002 w 2449002"/>
                <a:gd name="connsiteY1" fmla="*/ 0 h 1022172"/>
                <a:gd name="connsiteX2" fmla="*/ 2424596 w 2449002"/>
                <a:gd name="connsiteY2" fmla="*/ 85577 h 1022172"/>
                <a:gd name="connsiteX3" fmla="*/ 1216998 w 2449002"/>
                <a:gd name="connsiteY3" fmla="*/ 1021095 h 1022172"/>
                <a:gd name="connsiteX4" fmla="*/ 22682 w 2449002"/>
                <a:gd name="connsiteY4" fmla="*/ 105669 h 1022172"/>
                <a:gd name="connsiteX5" fmla="*/ 0 w 2449002"/>
                <a:gd name="connsiteY5" fmla="*/ 0 h 1022172"/>
                <a:gd name="connsiteX0" fmla="*/ 0 w 2449002"/>
                <a:gd name="connsiteY0" fmla="*/ 0 h 1022172"/>
                <a:gd name="connsiteX1" fmla="*/ 2449002 w 2449002"/>
                <a:gd name="connsiteY1" fmla="*/ 0 h 1022172"/>
                <a:gd name="connsiteX2" fmla="*/ 2424596 w 2449002"/>
                <a:gd name="connsiteY2" fmla="*/ 85577 h 1022172"/>
                <a:gd name="connsiteX3" fmla="*/ 1216998 w 2449002"/>
                <a:gd name="connsiteY3" fmla="*/ 1021095 h 1022172"/>
                <a:gd name="connsiteX4" fmla="*/ 29322 w 2449002"/>
                <a:gd name="connsiteY4" fmla="*/ 105669 h 1022172"/>
                <a:gd name="connsiteX5" fmla="*/ 0 w 2449002"/>
                <a:gd name="connsiteY5" fmla="*/ 0 h 1022172"/>
                <a:gd name="connsiteX0" fmla="*/ 0 w 2435721"/>
                <a:gd name="connsiteY0" fmla="*/ 0 h 1022172"/>
                <a:gd name="connsiteX1" fmla="*/ 2435721 w 2435721"/>
                <a:gd name="connsiteY1" fmla="*/ 0 h 1022172"/>
                <a:gd name="connsiteX2" fmla="*/ 2411315 w 2435721"/>
                <a:gd name="connsiteY2" fmla="*/ 85577 h 1022172"/>
                <a:gd name="connsiteX3" fmla="*/ 1203717 w 2435721"/>
                <a:gd name="connsiteY3" fmla="*/ 1021095 h 1022172"/>
                <a:gd name="connsiteX4" fmla="*/ 16041 w 2435721"/>
                <a:gd name="connsiteY4" fmla="*/ 105669 h 1022172"/>
                <a:gd name="connsiteX5" fmla="*/ 0 w 2435721"/>
                <a:gd name="connsiteY5" fmla="*/ 0 h 1022172"/>
                <a:gd name="connsiteX0" fmla="*/ 0 w 2445682"/>
                <a:gd name="connsiteY0" fmla="*/ 0 h 1025647"/>
                <a:gd name="connsiteX1" fmla="*/ 2445682 w 2445682"/>
                <a:gd name="connsiteY1" fmla="*/ 3475 h 1025647"/>
                <a:gd name="connsiteX2" fmla="*/ 2421276 w 2445682"/>
                <a:gd name="connsiteY2" fmla="*/ 89052 h 1025647"/>
                <a:gd name="connsiteX3" fmla="*/ 1213678 w 2445682"/>
                <a:gd name="connsiteY3" fmla="*/ 1024570 h 1025647"/>
                <a:gd name="connsiteX4" fmla="*/ 26002 w 2445682"/>
                <a:gd name="connsiteY4" fmla="*/ 109144 h 1025647"/>
                <a:gd name="connsiteX5" fmla="*/ 0 w 2445682"/>
                <a:gd name="connsiteY5" fmla="*/ 0 h 1025647"/>
                <a:gd name="connsiteX0" fmla="*/ 0 w 2445682"/>
                <a:gd name="connsiteY0" fmla="*/ 0 h 1025647"/>
                <a:gd name="connsiteX1" fmla="*/ 2445682 w 2445682"/>
                <a:gd name="connsiteY1" fmla="*/ 3475 h 1025647"/>
                <a:gd name="connsiteX2" fmla="*/ 2421276 w 2445682"/>
                <a:gd name="connsiteY2" fmla="*/ 89052 h 1025647"/>
                <a:gd name="connsiteX3" fmla="*/ 1213678 w 2445682"/>
                <a:gd name="connsiteY3" fmla="*/ 1024570 h 1025647"/>
                <a:gd name="connsiteX4" fmla="*/ 26002 w 2445682"/>
                <a:gd name="connsiteY4" fmla="*/ 109144 h 1025647"/>
                <a:gd name="connsiteX5" fmla="*/ 0 w 2445682"/>
                <a:gd name="connsiteY5" fmla="*/ 0 h 1025647"/>
                <a:gd name="connsiteX0" fmla="*/ 0 w 2445682"/>
                <a:gd name="connsiteY0" fmla="*/ 0 h 1025647"/>
                <a:gd name="connsiteX1" fmla="*/ 2445682 w 2445682"/>
                <a:gd name="connsiteY1" fmla="*/ 3475 h 1025647"/>
                <a:gd name="connsiteX2" fmla="*/ 2421276 w 2445682"/>
                <a:gd name="connsiteY2" fmla="*/ 89052 h 1025647"/>
                <a:gd name="connsiteX3" fmla="*/ 1213678 w 2445682"/>
                <a:gd name="connsiteY3" fmla="*/ 1024570 h 1025647"/>
                <a:gd name="connsiteX4" fmla="*/ 12930 w 2445682"/>
                <a:gd name="connsiteY4" fmla="*/ 109144 h 1025647"/>
                <a:gd name="connsiteX5" fmla="*/ 0 w 2445682"/>
                <a:gd name="connsiteY5" fmla="*/ 0 h 1025647"/>
                <a:gd name="connsiteX0" fmla="*/ 0 w 2465291"/>
                <a:gd name="connsiteY0" fmla="*/ 0 h 1032597"/>
                <a:gd name="connsiteX1" fmla="*/ 2465291 w 2465291"/>
                <a:gd name="connsiteY1" fmla="*/ 10425 h 1032597"/>
                <a:gd name="connsiteX2" fmla="*/ 2440885 w 2465291"/>
                <a:gd name="connsiteY2" fmla="*/ 96002 h 1032597"/>
                <a:gd name="connsiteX3" fmla="*/ 1233287 w 2465291"/>
                <a:gd name="connsiteY3" fmla="*/ 1031520 h 1032597"/>
                <a:gd name="connsiteX4" fmla="*/ 32539 w 2465291"/>
                <a:gd name="connsiteY4" fmla="*/ 116094 h 1032597"/>
                <a:gd name="connsiteX5" fmla="*/ 0 w 2465291"/>
                <a:gd name="connsiteY5" fmla="*/ 0 h 103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65291" h="1032597">
                  <a:moveTo>
                    <a:pt x="0" y="0"/>
                  </a:moveTo>
                  <a:lnTo>
                    <a:pt x="2465291" y="10425"/>
                  </a:lnTo>
                  <a:lnTo>
                    <a:pt x="2440885" y="96002"/>
                  </a:lnTo>
                  <a:cubicBezTo>
                    <a:pt x="2260552" y="646553"/>
                    <a:pt x="1954699" y="1028559"/>
                    <a:pt x="1233287" y="1031520"/>
                  </a:cubicBezTo>
                  <a:cubicBezTo>
                    <a:pt x="570701" y="1055332"/>
                    <a:pt x="212872" y="682271"/>
                    <a:pt x="32539" y="1160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defTabSz="1005840">
                <a:defRPr/>
              </a:pPr>
              <a:endParaRPr lang="en-US" sz="1980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143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3799840" y="-630640"/>
            <a:ext cx="6033981" cy="413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26290" dirty="0">
                <a:solidFill>
                  <a:prstClr val="black"/>
                </a:solidFill>
                <a:latin typeface="Teaching Print Dotted" pitchFamily="50" charset="0"/>
              </a:rPr>
              <a:t> C c</a:t>
            </a:r>
            <a:endParaRPr lang="en-US" sz="2629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354114" y="799752"/>
            <a:ext cx="396261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I can write Alphabet 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B7EAD0D-D17D-4775-87E9-B7D0F9755606}"/>
              </a:ext>
            </a:extLst>
          </p:cNvPr>
          <p:cNvGrpSpPr/>
          <p:nvPr/>
        </p:nvGrpSpPr>
        <p:grpSpPr>
          <a:xfrm>
            <a:off x="440441" y="3479000"/>
            <a:ext cx="9192993" cy="3511763"/>
            <a:chOff x="420335" y="2584174"/>
            <a:chExt cx="9270544" cy="3541388"/>
          </a:xfrm>
          <a:solidFill>
            <a:schemeClr val="bg1"/>
          </a:solidFill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2A52261-3E99-4BAA-AD7E-AEEC0E75F81C}"/>
                </a:ext>
              </a:extLst>
            </p:cNvPr>
            <p:cNvCxnSpPr>
              <a:cxnSpLocks/>
              <a:stCxn id="87" idx="24"/>
            </p:cNvCxnSpPr>
            <p:nvPr/>
          </p:nvCxnSpPr>
          <p:spPr>
            <a:xfrm>
              <a:off x="4479773" y="2844051"/>
              <a:ext cx="0" cy="1845763"/>
            </a:xfrm>
            <a:prstGeom prst="line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F1EAFEB5-5F79-4778-B727-D67A54F1EB16}"/>
                </a:ext>
              </a:extLst>
            </p:cNvPr>
            <p:cNvGrpSpPr/>
            <p:nvPr/>
          </p:nvGrpSpPr>
          <p:grpSpPr>
            <a:xfrm flipH="1">
              <a:off x="420335" y="2584174"/>
              <a:ext cx="9270544" cy="3541388"/>
              <a:chOff x="623148" y="-260680"/>
              <a:chExt cx="7548484" cy="2883554"/>
            </a:xfrm>
            <a:grpFill/>
          </p:grpSpPr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249A17D-26E1-4199-9B75-406847B59C47}"/>
                  </a:ext>
                </a:extLst>
              </p:cNvPr>
              <p:cNvSpPr/>
              <p:nvPr/>
            </p:nvSpPr>
            <p:spPr>
              <a:xfrm>
                <a:off x="1275532" y="1209157"/>
                <a:ext cx="1284382" cy="916069"/>
              </a:xfrm>
              <a:custGeom>
                <a:avLst/>
                <a:gdLst>
                  <a:gd name="connsiteX0" fmla="*/ 642191 w 1284382"/>
                  <a:gd name="connsiteY0" fmla="*/ 0 h 916069"/>
                  <a:gd name="connsiteX1" fmla="*/ 1284382 w 1284382"/>
                  <a:gd name="connsiteY1" fmla="*/ 642191 h 916069"/>
                  <a:gd name="connsiteX2" fmla="*/ 1233915 w 1284382"/>
                  <a:gd name="connsiteY2" fmla="*/ 892161 h 916069"/>
                  <a:gd name="connsiteX3" fmla="*/ 1229339 w 1284382"/>
                  <a:gd name="connsiteY3" fmla="*/ 900592 h 916069"/>
                  <a:gd name="connsiteX4" fmla="*/ 724206 w 1284382"/>
                  <a:gd name="connsiteY4" fmla="*/ 907298 h 916069"/>
                  <a:gd name="connsiteX5" fmla="*/ 737325 w 1284382"/>
                  <a:gd name="connsiteY5" fmla="*/ 903225 h 916069"/>
                  <a:gd name="connsiteX6" fmla="*/ 886598 w 1284382"/>
                  <a:gd name="connsiteY6" fmla="*/ 678025 h 916069"/>
                  <a:gd name="connsiteX7" fmla="*/ 642191 w 1284382"/>
                  <a:gd name="connsiteY7" fmla="*/ 433618 h 916069"/>
                  <a:gd name="connsiteX8" fmla="*/ 397784 w 1284382"/>
                  <a:gd name="connsiteY8" fmla="*/ 678025 h 916069"/>
                  <a:gd name="connsiteX9" fmla="*/ 547057 w 1284382"/>
                  <a:gd name="connsiteY9" fmla="*/ 903225 h 916069"/>
                  <a:gd name="connsiteX10" fmla="*/ 566903 w 1284382"/>
                  <a:gd name="connsiteY10" fmla="*/ 909386 h 916069"/>
                  <a:gd name="connsiteX11" fmla="*/ 63444 w 1284382"/>
                  <a:gd name="connsiteY11" fmla="*/ 916069 h 916069"/>
                  <a:gd name="connsiteX12" fmla="*/ 50467 w 1284382"/>
                  <a:gd name="connsiteY12" fmla="*/ 892161 h 916069"/>
                  <a:gd name="connsiteX13" fmla="*/ 0 w 1284382"/>
                  <a:gd name="connsiteY13" fmla="*/ 642191 h 916069"/>
                  <a:gd name="connsiteX14" fmla="*/ 642191 w 1284382"/>
                  <a:gd name="connsiteY14" fmla="*/ 0 h 916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84382" h="916069">
                    <a:moveTo>
                      <a:pt x="642191" y="0"/>
                    </a:moveTo>
                    <a:cubicBezTo>
                      <a:pt x="996863" y="0"/>
                      <a:pt x="1284382" y="287519"/>
                      <a:pt x="1284382" y="642191"/>
                    </a:cubicBezTo>
                    <a:cubicBezTo>
                      <a:pt x="1284382" y="730859"/>
                      <a:pt x="1266412" y="815330"/>
                      <a:pt x="1233915" y="892161"/>
                    </a:cubicBezTo>
                    <a:lnTo>
                      <a:pt x="1229339" y="900592"/>
                    </a:lnTo>
                    <a:lnTo>
                      <a:pt x="724206" y="907298"/>
                    </a:lnTo>
                    <a:lnTo>
                      <a:pt x="737325" y="903225"/>
                    </a:lnTo>
                    <a:cubicBezTo>
                      <a:pt x="825047" y="866122"/>
                      <a:pt x="886598" y="779262"/>
                      <a:pt x="886598" y="678025"/>
                    </a:cubicBezTo>
                    <a:cubicBezTo>
                      <a:pt x="886598" y="543043"/>
                      <a:pt x="777173" y="433618"/>
                      <a:pt x="642191" y="433618"/>
                    </a:cubicBezTo>
                    <a:cubicBezTo>
                      <a:pt x="507209" y="433618"/>
                      <a:pt x="397784" y="543043"/>
                      <a:pt x="397784" y="678025"/>
                    </a:cubicBezTo>
                    <a:cubicBezTo>
                      <a:pt x="397784" y="779262"/>
                      <a:pt x="459336" y="866122"/>
                      <a:pt x="547057" y="903225"/>
                    </a:cubicBezTo>
                    <a:lnTo>
                      <a:pt x="566903" y="909386"/>
                    </a:lnTo>
                    <a:lnTo>
                      <a:pt x="63444" y="916069"/>
                    </a:lnTo>
                    <a:lnTo>
                      <a:pt x="50467" y="892161"/>
                    </a:lnTo>
                    <a:cubicBezTo>
                      <a:pt x="17970" y="815330"/>
                      <a:pt x="0" y="730859"/>
                      <a:pt x="0" y="642191"/>
                    </a:cubicBezTo>
                    <a:cubicBezTo>
                      <a:pt x="0" y="287519"/>
                      <a:pt x="287519" y="0"/>
                      <a:pt x="642191" y="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9EF6C5B-20A9-4458-A52C-F8ECD50CE0FC}"/>
                  </a:ext>
                </a:extLst>
              </p:cNvPr>
              <p:cNvSpPr/>
              <p:nvPr/>
            </p:nvSpPr>
            <p:spPr>
              <a:xfrm>
                <a:off x="6019519" y="1338492"/>
                <a:ext cx="1284382" cy="724493"/>
              </a:xfrm>
              <a:custGeom>
                <a:avLst/>
                <a:gdLst>
                  <a:gd name="connsiteX0" fmla="*/ 642191 w 1284382"/>
                  <a:gd name="connsiteY0" fmla="*/ 0 h 724493"/>
                  <a:gd name="connsiteX1" fmla="*/ 1284382 w 1284382"/>
                  <a:gd name="connsiteY1" fmla="*/ 642191 h 724493"/>
                  <a:gd name="connsiteX2" fmla="*/ 1277784 w 1284382"/>
                  <a:gd name="connsiteY2" fmla="*/ 707641 h 724493"/>
                  <a:gd name="connsiteX3" fmla="*/ 883085 w 1284382"/>
                  <a:gd name="connsiteY3" fmla="*/ 712880 h 724493"/>
                  <a:gd name="connsiteX4" fmla="*/ 886598 w 1284382"/>
                  <a:gd name="connsiteY4" fmla="*/ 678025 h 724493"/>
                  <a:gd name="connsiteX5" fmla="*/ 642191 w 1284382"/>
                  <a:gd name="connsiteY5" fmla="*/ 433618 h 724493"/>
                  <a:gd name="connsiteX6" fmla="*/ 397784 w 1284382"/>
                  <a:gd name="connsiteY6" fmla="*/ 678025 h 724493"/>
                  <a:gd name="connsiteX7" fmla="*/ 401941 w 1284382"/>
                  <a:gd name="connsiteY7" fmla="*/ 719267 h 724493"/>
                  <a:gd name="connsiteX8" fmla="*/ 8297 w 1284382"/>
                  <a:gd name="connsiteY8" fmla="*/ 724493 h 724493"/>
                  <a:gd name="connsiteX9" fmla="*/ 0 w 1284382"/>
                  <a:gd name="connsiteY9" fmla="*/ 642191 h 724493"/>
                  <a:gd name="connsiteX10" fmla="*/ 642191 w 1284382"/>
                  <a:gd name="connsiteY10" fmla="*/ 0 h 724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84382" h="724493">
                    <a:moveTo>
                      <a:pt x="642191" y="0"/>
                    </a:moveTo>
                    <a:cubicBezTo>
                      <a:pt x="996863" y="0"/>
                      <a:pt x="1284382" y="287519"/>
                      <a:pt x="1284382" y="642191"/>
                    </a:cubicBezTo>
                    <a:lnTo>
                      <a:pt x="1277784" y="707641"/>
                    </a:lnTo>
                    <a:lnTo>
                      <a:pt x="883085" y="712880"/>
                    </a:lnTo>
                    <a:lnTo>
                      <a:pt x="886598" y="678025"/>
                    </a:lnTo>
                    <a:cubicBezTo>
                      <a:pt x="886598" y="543043"/>
                      <a:pt x="777173" y="433618"/>
                      <a:pt x="642191" y="433618"/>
                    </a:cubicBezTo>
                    <a:cubicBezTo>
                      <a:pt x="507209" y="433618"/>
                      <a:pt x="397784" y="543043"/>
                      <a:pt x="397784" y="678025"/>
                    </a:cubicBezTo>
                    <a:lnTo>
                      <a:pt x="401941" y="719267"/>
                    </a:lnTo>
                    <a:lnTo>
                      <a:pt x="8297" y="724493"/>
                    </a:lnTo>
                    <a:lnTo>
                      <a:pt x="0" y="642191"/>
                    </a:lnTo>
                    <a:cubicBezTo>
                      <a:pt x="0" y="287519"/>
                      <a:pt x="287519" y="0"/>
                      <a:pt x="642191" y="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07993126-8B91-49C7-BA54-633F12C9D7E8}"/>
                  </a:ext>
                </a:extLst>
              </p:cNvPr>
              <p:cNvSpPr/>
              <p:nvPr/>
            </p:nvSpPr>
            <p:spPr>
              <a:xfrm>
                <a:off x="630077" y="-260680"/>
                <a:ext cx="7541555" cy="2392268"/>
              </a:xfrm>
              <a:custGeom>
                <a:avLst/>
                <a:gdLst>
                  <a:gd name="connsiteX0" fmla="*/ 4318460 w 7541555"/>
                  <a:gd name="connsiteY0" fmla="*/ 489 h 2392268"/>
                  <a:gd name="connsiteX1" fmla="*/ 6779556 w 7541555"/>
                  <a:gd name="connsiteY1" fmla="*/ 773019 h 2392268"/>
                  <a:gd name="connsiteX2" fmla="*/ 7271677 w 7541555"/>
                  <a:gd name="connsiteY2" fmla="*/ 944468 h 2392268"/>
                  <a:gd name="connsiteX3" fmla="*/ 7541555 w 7541555"/>
                  <a:gd name="connsiteY3" fmla="*/ 1614396 h 2392268"/>
                  <a:gd name="connsiteX4" fmla="*/ 7541555 w 7541555"/>
                  <a:gd name="connsiteY4" fmla="*/ 2160490 h 2392268"/>
                  <a:gd name="connsiteX5" fmla="*/ 7405027 w 7541555"/>
                  <a:gd name="connsiteY5" fmla="*/ 2297018 h 2392268"/>
                  <a:gd name="connsiteX6" fmla="*/ 6667226 w 7541555"/>
                  <a:gd name="connsiteY6" fmla="*/ 2306812 h 2392268"/>
                  <a:gd name="connsiteX7" fmla="*/ 6673824 w 7541555"/>
                  <a:gd name="connsiteY7" fmla="*/ 2241362 h 2392268"/>
                  <a:gd name="connsiteX8" fmla="*/ 6031633 w 7541555"/>
                  <a:gd name="connsiteY8" fmla="*/ 1599171 h 2392268"/>
                  <a:gd name="connsiteX9" fmla="*/ 5389442 w 7541555"/>
                  <a:gd name="connsiteY9" fmla="*/ 2241362 h 2392268"/>
                  <a:gd name="connsiteX10" fmla="*/ 5397739 w 7541555"/>
                  <a:gd name="connsiteY10" fmla="*/ 2323664 h 2392268"/>
                  <a:gd name="connsiteX11" fmla="*/ 1874794 w 7541555"/>
                  <a:gd name="connsiteY11" fmla="*/ 2370428 h 2392268"/>
                  <a:gd name="connsiteX12" fmla="*/ 1879370 w 7541555"/>
                  <a:gd name="connsiteY12" fmla="*/ 2361997 h 2392268"/>
                  <a:gd name="connsiteX13" fmla="*/ 1929837 w 7541555"/>
                  <a:gd name="connsiteY13" fmla="*/ 2112027 h 2392268"/>
                  <a:gd name="connsiteX14" fmla="*/ 1287646 w 7541555"/>
                  <a:gd name="connsiteY14" fmla="*/ 1469836 h 2392268"/>
                  <a:gd name="connsiteX15" fmla="*/ 645455 w 7541555"/>
                  <a:gd name="connsiteY15" fmla="*/ 2112027 h 2392268"/>
                  <a:gd name="connsiteX16" fmla="*/ 695922 w 7541555"/>
                  <a:gd name="connsiteY16" fmla="*/ 2361997 h 2392268"/>
                  <a:gd name="connsiteX17" fmla="*/ 708899 w 7541555"/>
                  <a:gd name="connsiteY17" fmla="*/ 2385905 h 2392268"/>
                  <a:gd name="connsiteX18" fmla="*/ 229533 w 7541555"/>
                  <a:gd name="connsiteY18" fmla="*/ 2392268 h 2392268"/>
                  <a:gd name="connsiteX19" fmla="*/ 93005 w 7541555"/>
                  <a:gd name="connsiteY19" fmla="*/ 2160490 h 2392268"/>
                  <a:gd name="connsiteX20" fmla="*/ 93005 w 7541555"/>
                  <a:gd name="connsiteY20" fmla="*/ 1614396 h 2392268"/>
                  <a:gd name="connsiteX21" fmla="*/ 229533 w 7541555"/>
                  <a:gd name="connsiteY21" fmla="*/ 1477868 h 2392268"/>
                  <a:gd name="connsiteX22" fmla="*/ 1864655 w 7541555"/>
                  <a:gd name="connsiteY22" fmla="*/ 887318 h 2392268"/>
                  <a:gd name="connsiteX23" fmla="*/ 4318460 w 7541555"/>
                  <a:gd name="connsiteY23" fmla="*/ 489 h 2392268"/>
                  <a:gd name="connsiteX24" fmla="*/ 4236182 w 7541555"/>
                  <a:gd name="connsiteY24" fmla="*/ 211603 h 2392268"/>
                  <a:gd name="connsiteX25" fmla="*/ 2374677 w 7541555"/>
                  <a:gd name="connsiteY25" fmla="*/ 1054412 h 2392268"/>
                  <a:gd name="connsiteX26" fmla="*/ 6031633 w 7541555"/>
                  <a:gd name="connsiteY26" fmla="*/ 902012 h 2392268"/>
                  <a:gd name="connsiteX27" fmla="*/ 4412705 w 7541555"/>
                  <a:gd name="connsiteY27" fmla="*/ 216212 h 2392268"/>
                  <a:gd name="connsiteX28" fmla="*/ 4236182 w 7541555"/>
                  <a:gd name="connsiteY28" fmla="*/ 211603 h 2392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541555" h="2392268">
                    <a:moveTo>
                      <a:pt x="4318460" y="489"/>
                    </a:moveTo>
                    <a:cubicBezTo>
                      <a:pt x="4996620" y="11763"/>
                      <a:pt x="5805824" y="219379"/>
                      <a:pt x="6779556" y="773019"/>
                    </a:cubicBezTo>
                    <a:cubicBezTo>
                      <a:pt x="6975876" y="801594"/>
                      <a:pt x="7135152" y="848689"/>
                      <a:pt x="7271677" y="944468"/>
                    </a:cubicBezTo>
                    <a:cubicBezTo>
                      <a:pt x="7347079" y="944468"/>
                      <a:pt x="7541555" y="1538994"/>
                      <a:pt x="7541555" y="1614396"/>
                    </a:cubicBezTo>
                    <a:lnTo>
                      <a:pt x="7541555" y="2160490"/>
                    </a:lnTo>
                    <a:cubicBezTo>
                      <a:pt x="7541555" y="2235892"/>
                      <a:pt x="7480429" y="2297018"/>
                      <a:pt x="7405027" y="2297018"/>
                    </a:cubicBezTo>
                    <a:lnTo>
                      <a:pt x="6667226" y="2306812"/>
                    </a:lnTo>
                    <a:lnTo>
                      <a:pt x="6673824" y="2241362"/>
                    </a:lnTo>
                    <a:cubicBezTo>
                      <a:pt x="6673824" y="1886690"/>
                      <a:pt x="6386305" y="1599171"/>
                      <a:pt x="6031633" y="1599171"/>
                    </a:cubicBezTo>
                    <a:cubicBezTo>
                      <a:pt x="5676961" y="1599171"/>
                      <a:pt x="5389442" y="1886690"/>
                      <a:pt x="5389442" y="2241362"/>
                    </a:cubicBezTo>
                    <a:lnTo>
                      <a:pt x="5397739" y="2323664"/>
                    </a:lnTo>
                    <a:lnTo>
                      <a:pt x="1874794" y="2370428"/>
                    </a:lnTo>
                    <a:lnTo>
                      <a:pt x="1879370" y="2361997"/>
                    </a:lnTo>
                    <a:cubicBezTo>
                      <a:pt x="1911867" y="2285166"/>
                      <a:pt x="1929837" y="2200695"/>
                      <a:pt x="1929837" y="2112027"/>
                    </a:cubicBezTo>
                    <a:cubicBezTo>
                      <a:pt x="1929837" y="1757355"/>
                      <a:pt x="1642318" y="1469836"/>
                      <a:pt x="1287646" y="1469836"/>
                    </a:cubicBezTo>
                    <a:cubicBezTo>
                      <a:pt x="932974" y="1469836"/>
                      <a:pt x="645455" y="1757355"/>
                      <a:pt x="645455" y="2112027"/>
                    </a:cubicBezTo>
                    <a:cubicBezTo>
                      <a:pt x="645455" y="2200695"/>
                      <a:pt x="663425" y="2285166"/>
                      <a:pt x="695922" y="2361997"/>
                    </a:cubicBezTo>
                    <a:lnTo>
                      <a:pt x="708899" y="2385905"/>
                    </a:lnTo>
                    <a:lnTo>
                      <a:pt x="229533" y="2392268"/>
                    </a:lnTo>
                    <a:cubicBezTo>
                      <a:pt x="154131" y="2392268"/>
                      <a:pt x="93005" y="2235892"/>
                      <a:pt x="93005" y="2160490"/>
                    </a:cubicBezTo>
                    <a:cubicBezTo>
                      <a:pt x="-40345" y="1978459"/>
                      <a:pt x="-21295" y="1796427"/>
                      <a:pt x="93005" y="1614396"/>
                    </a:cubicBezTo>
                    <a:cubicBezTo>
                      <a:pt x="93005" y="1538994"/>
                      <a:pt x="154131" y="1477868"/>
                      <a:pt x="229533" y="1477868"/>
                    </a:cubicBezTo>
                    <a:cubicBezTo>
                      <a:pt x="355474" y="1261968"/>
                      <a:pt x="1300564" y="893668"/>
                      <a:pt x="1864655" y="887318"/>
                    </a:cubicBezTo>
                    <a:cubicBezTo>
                      <a:pt x="2421933" y="508303"/>
                      <a:pt x="3188192" y="-18301"/>
                      <a:pt x="4318460" y="489"/>
                    </a:cubicBezTo>
                    <a:close/>
                    <a:moveTo>
                      <a:pt x="4236182" y="211603"/>
                    </a:moveTo>
                    <a:cubicBezTo>
                      <a:pt x="3330715" y="229532"/>
                      <a:pt x="2121720" y="840100"/>
                      <a:pt x="2374677" y="1054412"/>
                    </a:cubicBezTo>
                    <a:cubicBezTo>
                      <a:pt x="2644498" y="1283012"/>
                      <a:pt x="5872937" y="978212"/>
                      <a:pt x="6031633" y="902012"/>
                    </a:cubicBezTo>
                    <a:cubicBezTo>
                      <a:pt x="6031633" y="592357"/>
                      <a:pt x="5326998" y="286062"/>
                      <a:pt x="4412705" y="216212"/>
                    </a:cubicBezTo>
                    <a:cubicBezTo>
                      <a:pt x="4355562" y="211847"/>
                      <a:pt x="4296547" y="210408"/>
                      <a:pt x="4236182" y="211603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7A0342F-EF75-4CFA-BE0F-C0C1EC582031}"/>
                  </a:ext>
                </a:extLst>
              </p:cNvPr>
              <p:cNvSpPr/>
              <p:nvPr/>
            </p:nvSpPr>
            <p:spPr>
              <a:xfrm>
                <a:off x="6027816" y="2046133"/>
                <a:ext cx="1269487" cy="576741"/>
              </a:xfrm>
              <a:custGeom>
                <a:avLst/>
                <a:gdLst>
                  <a:gd name="connsiteX0" fmla="*/ 1269487 w 1269487"/>
                  <a:gd name="connsiteY0" fmla="*/ 0 h 576741"/>
                  <a:gd name="connsiteX1" fmla="*/ 1263038 w 1269487"/>
                  <a:gd name="connsiteY1" fmla="*/ 63974 h 576741"/>
                  <a:gd name="connsiteX2" fmla="*/ 633894 w 1269487"/>
                  <a:gd name="connsiteY2" fmla="*/ 576741 h 576741"/>
                  <a:gd name="connsiteX3" fmla="*/ 4750 w 1269487"/>
                  <a:gd name="connsiteY3" fmla="*/ 63974 h 576741"/>
                  <a:gd name="connsiteX4" fmla="*/ 0 w 1269487"/>
                  <a:gd name="connsiteY4" fmla="*/ 16852 h 576741"/>
                  <a:gd name="connsiteX5" fmla="*/ 393644 w 1269487"/>
                  <a:gd name="connsiteY5" fmla="*/ 11626 h 576741"/>
                  <a:gd name="connsiteX6" fmla="*/ 394452 w 1269487"/>
                  <a:gd name="connsiteY6" fmla="*/ 19640 h 576741"/>
                  <a:gd name="connsiteX7" fmla="*/ 633894 w 1269487"/>
                  <a:gd name="connsiteY7" fmla="*/ 214791 h 576741"/>
                  <a:gd name="connsiteX8" fmla="*/ 873336 w 1269487"/>
                  <a:gd name="connsiteY8" fmla="*/ 19640 h 576741"/>
                  <a:gd name="connsiteX9" fmla="*/ 874788 w 1269487"/>
                  <a:gd name="connsiteY9" fmla="*/ 5239 h 576741"/>
                  <a:gd name="connsiteX10" fmla="*/ 1269487 w 1269487"/>
                  <a:gd name="connsiteY10" fmla="*/ 0 h 576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69487" h="576741">
                    <a:moveTo>
                      <a:pt x="1269487" y="0"/>
                    </a:moveTo>
                    <a:lnTo>
                      <a:pt x="1263038" y="63974"/>
                    </a:lnTo>
                    <a:cubicBezTo>
                      <a:pt x="1203156" y="356610"/>
                      <a:pt x="944232" y="576741"/>
                      <a:pt x="633894" y="576741"/>
                    </a:cubicBezTo>
                    <a:cubicBezTo>
                      <a:pt x="323556" y="576741"/>
                      <a:pt x="64632" y="356610"/>
                      <a:pt x="4750" y="63974"/>
                    </a:cubicBezTo>
                    <a:lnTo>
                      <a:pt x="0" y="16852"/>
                    </a:lnTo>
                    <a:lnTo>
                      <a:pt x="393644" y="11626"/>
                    </a:lnTo>
                    <a:lnTo>
                      <a:pt x="394452" y="19640"/>
                    </a:lnTo>
                    <a:cubicBezTo>
                      <a:pt x="417243" y="131013"/>
                      <a:pt x="515785" y="214791"/>
                      <a:pt x="633894" y="214791"/>
                    </a:cubicBezTo>
                    <a:cubicBezTo>
                      <a:pt x="752003" y="214791"/>
                      <a:pt x="850545" y="131013"/>
                      <a:pt x="873336" y="19640"/>
                    </a:cubicBezTo>
                    <a:lnTo>
                      <a:pt x="874788" y="5239"/>
                    </a:lnTo>
                    <a:lnTo>
                      <a:pt x="1269487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F080B8C5-0AA2-41A4-8CEB-B809BA92E958}"/>
                  </a:ext>
                </a:extLst>
              </p:cNvPr>
              <p:cNvSpPr/>
              <p:nvPr/>
            </p:nvSpPr>
            <p:spPr>
              <a:xfrm>
                <a:off x="1338976" y="2109748"/>
                <a:ext cx="1165895" cy="383790"/>
              </a:xfrm>
              <a:custGeom>
                <a:avLst/>
                <a:gdLst>
                  <a:gd name="connsiteX0" fmla="*/ 1165895 w 1165895"/>
                  <a:gd name="connsiteY0" fmla="*/ 0 h 383790"/>
                  <a:gd name="connsiteX1" fmla="*/ 1111262 w 1165895"/>
                  <a:gd name="connsiteY1" fmla="*/ 100654 h 383790"/>
                  <a:gd name="connsiteX2" fmla="*/ 578747 w 1165895"/>
                  <a:gd name="connsiteY2" fmla="*/ 383790 h 383790"/>
                  <a:gd name="connsiteX3" fmla="*/ 46232 w 1165895"/>
                  <a:gd name="connsiteY3" fmla="*/ 100654 h 383790"/>
                  <a:gd name="connsiteX4" fmla="*/ 0 w 1165895"/>
                  <a:gd name="connsiteY4" fmla="*/ 15477 h 383790"/>
                  <a:gd name="connsiteX5" fmla="*/ 503459 w 1165895"/>
                  <a:gd name="connsiteY5" fmla="*/ 8794 h 383790"/>
                  <a:gd name="connsiteX6" fmla="*/ 529491 w 1165895"/>
                  <a:gd name="connsiteY6" fmla="*/ 16875 h 383790"/>
                  <a:gd name="connsiteX7" fmla="*/ 578747 w 1165895"/>
                  <a:gd name="connsiteY7" fmla="*/ 21840 h 383790"/>
                  <a:gd name="connsiteX8" fmla="*/ 628003 w 1165895"/>
                  <a:gd name="connsiteY8" fmla="*/ 16875 h 383790"/>
                  <a:gd name="connsiteX9" fmla="*/ 660762 w 1165895"/>
                  <a:gd name="connsiteY9" fmla="*/ 6706 h 383790"/>
                  <a:gd name="connsiteX10" fmla="*/ 1165895 w 1165895"/>
                  <a:gd name="connsiteY10" fmla="*/ 0 h 383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65895" h="383790">
                    <a:moveTo>
                      <a:pt x="1165895" y="0"/>
                    </a:moveTo>
                    <a:lnTo>
                      <a:pt x="1111262" y="100654"/>
                    </a:lnTo>
                    <a:cubicBezTo>
                      <a:pt x="995856" y="271478"/>
                      <a:pt x="800417" y="383790"/>
                      <a:pt x="578747" y="383790"/>
                    </a:cubicBezTo>
                    <a:cubicBezTo>
                      <a:pt x="357077" y="383790"/>
                      <a:pt x="161639" y="271478"/>
                      <a:pt x="46232" y="100654"/>
                    </a:cubicBezTo>
                    <a:lnTo>
                      <a:pt x="0" y="15477"/>
                    </a:lnTo>
                    <a:lnTo>
                      <a:pt x="503459" y="8794"/>
                    </a:lnTo>
                    <a:lnTo>
                      <a:pt x="529491" y="16875"/>
                    </a:lnTo>
                    <a:cubicBezTo>
                      <a:pt x="545401" y="20130"/>
                      <a:pt x="561874" y="21840"/>
                      <a:pt x="578747" y="21840"/>
                    </a:cubicBezTo>
                    <a:cubicBezTo>
                      <a:pt x="595620" y="21840"/>
                      <a:pt x="612093" y="20130"/>
                      <a:pt x="628003" y="16875"/>
                    </a:cubicBezTo>
                    <a:lnTo>
                      <a:pt x="660762" y="6706"/>
                    </a:lnTo>
                    <a:lnTo>
                      <a:pt x="116589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41C028E8-28A8-46E6-8710-5638D1A99D53}"/>
                  </a:ext>
                </a:extLst>
              </p:cNvPr>
              <p:cNvSpPr/>
              <p:nvPr/>
            </p:nvSpPr>
            <p:spPr>
              <a:xfrm rot="20797355">
                <a:off x="7522739" y="828772"/>
                <a:ext cx="549381" cy="341356"/>
              </a:xfrm>
              <a:custGeom>
                <a:avLst/>
                <a:gdLst>
                  <a:gd name="connsiteX0" fmla="*/ 315647 w 315647"/>
                  <a:gd name="connsiteY0" fmla="*/ 0 h 258589"/>
                  <a:gd name="connsiteX1" fmla="*/ 315647 w 315647"/>
                  <a:gd name="connsiteY1" fmla="*/ 258589 h 258589"/>
                  <a:gd name="connsiteX2" fmla="*/ 195123 w 315647"/>
                  <a:gd name="connsiteY2" fmla="*/ 246802 h 258589"/>
                  <a:gd name="connsiteX3" fmla="*/ 8 w 315647"/>
                  <a:gd name="connsiteY3" fmla="*/ 123934 h 258589"/>
                  <a:gd name="connsiteX4" fmla="*/ 199055 w 315647"/>
                  <a:gd name="connsiteY4" fmla="*/ 7544 h 258589"/>
                  <a:gd name="connsiteX5" fmla="*/ 315647 w 315647"/>
                  <a:gd name="connsiteY5" fmla="*/ 0 h 258589"/>
                  <a:gd name="connsiteX0" fmla="*/ 315647 w 339340"/>
                  <a:gd name="connsiteY0" fmla="*/ 0 h 253093"/>
                  <a:gd name="connsiteX1" fmla="*/ 339340 w 339340"/>
                  <a:gd name="connsiteY1" fmla="*/ 253093 h 253093"/>
                  <a:gd name="connsiteX2" fmla="*/ 195123 w 339340"/>
                  <a:gd name="connsiteY2" fmla="*/ 246802 h 253093"/>
                  <a:gd name="connsiteX3" fmla="*/ 8 w 339340"/>
                  <a:gd name="connsiteY3" fmla="*/ 123934 h 253093"/>
                  <a:gd name="connsiteX4" fmla="*/ 199055 w 339340"/>
                  <a:gd name="connsiteY4" fmla="*/ 7544 h 253093"/>
                  <a:gd name="connsiteX5" fmla="*/ 315647 w 339340"/>
                  <a:gd name="connsiteY5" fmla="*/ 0 h 253093"/>
                  <a:gd name="connsiteX0" fmla="*/ 315647 w 340006"/>
                  <a:gd name="connsiteY0" fmla="*/ 0 h 253093"/>
                  <a:gd name="connsiteX1" fmla="*/ 339340 w 340006"/>
                  <a:gd name="connsiteY1" fmla="*/ 253093 h 253093"/>
                  <a:gd name="connsiteX2" fmla="*/ 195123 w 340006"/>
                  <a:gd name="connsiteY2" fmla="*/ 246802 h 253093"/>
                  <a:gd name="connsiteX3" fmla="*/ 8 w 340006"/>
                  <a:gd name="connsiteY3" fmla="*/ 123934 h 253093"/>
                  <a:gd name="connsiteX4" fmla="*/ 199055 w 340006"/>
                  <a:gd name="connsiteY4" fmla="*/ 7544 h 253093"/>
                  <a:gd name="connsiteX5" fmla="*/ 315647 w 340006"/>
                  <a:gd name="connsiteY5" fmla="*/ 0 h 253093"/>
                  <a:gd name="connsiteX0" fmla="*/ 315647 w 345708"/>
                  <a:gd name="connsiteY0" fmla="*/ 0 h 254737"/>
                  <a:gd name="connsiteX1" fmla="*/ 345172 w 345708"/>
                  <a:gd name="connsiteY1" fmla="*/ 254737 h 254737"/>
                  <a:gd name="connsiteX2" fmla="*/ 195123 w 345708"/>
                  <a:gd name="connsiteY2" fmla="*/ 246802 h 254737"/>
                  <a:gd name="connsiteX3" fmla="*/ 8 w 345708"/>
                  <a:gd name="connsiteY3" fmla="*/ 123934 h 254737"/>
                  <a:gd name="connsiteX4" fmla="*/ 199055 w 345708"/>
                  <a:gd name="connsiteY4" fmla="*/ 7544 h 254737"/>
                  <a:gd name="connsiteX5" fmla="*/ 315647 w 345708"/>
                  <a:gd name="connsiteY5" fmla="*/ 0 h 25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5708" h="254737">
                    <a:moveTo>
                      <a:pt x="315647" y="0"/>
                    </a:moveTo>
                    <a:cubicBezTo>
                      <a:pt x="323545" y="84364"/>
                      <a:pt x="349766" y="159284"/>
                      <a:pt x="345172" y="254737"/>
                    </a:cubicBezTo>
                    <a:cubicBezTo>
                      <a:pt x="304997" y="250808"/>
                      <a:pt x="235298" y="250731"/>
                      <a:pt x="195123" y="246802"/>
                    </a:cubicBezTo>
                    <a:cubicBezTo>
                      <a:pt x="79630" y="225188"/>
                      <a:pt x="-876" y="177712"/>
                      <a:pt x="8" y="123934"/>
                    </a:cubicBezTo>
                    <a:cubicBezTo>
                      <a:pt x="892" y="70155"/>
                      <a:pt x="82916" y="25350"/>
                      <a:pt x="199055" y="7544"/>
                    </a:cubicBezTo>
                    <a:lnTo>
                      <a:pt x="315647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12C1385F-A243-4BCD-B87A-70A983EBC4DB}"/>
                  </a:ext>
                </a:extLst>
              </p:cNvPr>
              <p:cNvSpPr/>
              <p:nvPr/>
            </p:nvSpPr>
            <p:spPr>
              <a:xfrm rot="21263350">
                <a:off x="725788" y="1163195"/>
                <a:ext cx="645455" cy="259698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085024B3-A0F2-4373-B24C-2A9DD9506D44}"/>
                  </a:ext>
                </a:extLst>
              </p:cNvPr>
              <p:cNvSpPr/>
              <p:nvPr/>
            </p:nvSpPr>
            <p:spPr>
              <a:xfrm rot="264026">
                <a:off x="623148" y="1507823"/>
                <a:ext cx="364754" cy="260747"/>
              </a:xfrm>
              <a:custGeom>
                <a:avLst/>
                <a:gdLst>
                  <a:gd name="connsiteX0" fmla="*/ 134615 w 329737"/>
                  <a:gd name="connsiteY0" fmla="*/ 12268 h 259773"/>
                  <a:gd name="connsiteX1" fmla="*/ 329730 w 329737"/>
                  <a:gd name="connsiteY1" fmla="*/ 135135 h 259773"/>
                  <a:gd name="connsiteX2" fmla="*/ 4911 w 329737"/>
                  <a:gd name="connsiteY2" fmla="*/ 259663 h 259773"/>
                  <a:gd name="connsiteX3" fmla="*/ 0 w 329737"/>
                  <a:gd name="connsiteY3" fmla="*/ 259183 h 259773"/>
                  <a:gd name="connsiteX4" fmla="*/ 0 w 329737"/>
                  <a:gd name="connsiteY4" fmla="*/ 594 h 259773"/>
                  <a:gd name="connsiteX5" fmla="*/ 9180 w 329737"/>
                  <a:gd name="connsiteY5" fmla="*/ 0 h 259773"/>
                  <a:gd name="connsiteX6" fmla="*/ 134615 w 329737"/>
                  <a:gd name="connsiteY6" fmla="*/ 12268 h 259773"/>
                  <a:gd name="connsiteX0" fmla="*/ 159075 w 354197"/>
                  <a:gd name="connsiteY0" fmla="*/ 12268 h 259773"/>
                  <a:gd name="connsiteX1" fmla="*/ 354190 w 354197"/>
                  <a:gd name="connsiteY1" fmla="*/ 135135 h 259773"/>
                  <a:gd name="connsiteX2" fmla="*/ 29371 w 354197"/>
                  <a:gd name="connsiteY2" fmla="*/ 259663 h 259773"/>
                  <a:gd name="connsiteX3" fmla="*/ 24460 w 354197"/>
                  <a:gd name="connsiteY3" fmla="*/ 259183 h 259773"/>
                  <a:gd name="connsiteX4" fmla="*/ 24460 w 354197"/>
                  <a:gd name="connsiteY4" fmla="*/ 594 h 259773"/>
                  <a:gd name="connsiteX5" fmla="*/ 33640 w 354197"/>
                  <a:gd name="connsiteY5" fmla="*/ 0 h 259773"/>
                  <a:gd name="connsiteX6" fmla="*/ 159075 w 354197"/>
                  <a:gd name="connsiteY6" fmla="*/ 12268 h 259773"/>
                  <a:gd name="connsiteX0" fmla="*/ 159075 w 354197"/>
                  <a:gd name="connsiteY0" fmla="*/ 12268 h 259773"/>
                  <a:gd name="connsiteX1" fmla="*/ 354190 w 354197"/>
                  <a:gd name="connsiteY1" fmla="*/ 135135 h 259773"/>
                  <a:gd name="connsiteX2" fmla="*/ 29371 w 354197"/>
                  <a:gd name="connsiteY2" fmla="*/ 259663 h 259773"/>
                  <a:gd name="connsiteX3" fmla="*/ 24460 w 354197"/>
                  <a:gd name="connsiteY3" fmla="*/ 259183 h 259773"/>
                  <a:gd name="connsiteX4" fmla="*/ 24460 w 354197"/>
                  <a:gd name="connsiteY4" fmla="*/ 594 h 259773"/>
                  <a:gd name="connsiteX5" fmla="*/ 33640 w 354197"/>
                  <a:gd name="connsiteY5" fmla="*/ 0 h 259773"/>
                  <a:gd name="connsiteX6" fmla="*/ 159075 w 354197"/>
                  <a:gd name="connsiteY6" fmla="*/ 12268 h 259773"/>
                  <a:gd name="connsiteX0" fmla="*/ 159075 w 354197"/>
                  <a:gd name="connsiteY0" fmla="*/ 13242 h 260747"/>
                  <a:gd name="connsiteX1" fmla="*/ 354190 w 354197"/>
                  <a:gd name="connsiteY1" fmla="*/ 136109 h 260747"/>
                  <a:gd name="connsiteX2" fmla="*/ 29371 w 354197"/>
                  <a:gd name="connsiteY2" fmla="*/ 260637 h 260747"/>
                  <a:gd name="connsiteX3" fmla="*/ 24460 w 354197"/>
                  <a:gd name="connsiteY3" fmla="*/ 260157 h 260747"/>
                  <a:gd name="connsiteX4" fmla="*/ 24460 w 354197"/>
                  <a:gd name="connsiteY4" fmla="*/ 1568 h 260747"/>
                  <a:gd name="connsiteX5" fmla="*/ 46303 w 354197"/>
                  <a:gd name="connsiteY5" fmla="*/ 0 h 260747"/>
                  <a:gd name="connsiteX6" fmla="*/ 159075 w 354197"/>
                  <a:gd name="connsiteY6" fmla="*/ 13242 h 260747"/>
                  <a:gd name="connsiteX0" fmla="*/ 162936 w 358058"/>
                  <a:gd name="connsiteY0" fmla="*/ 13865 h 261370"/>
                  <a:gd name="connsiteX1" fmla="*/ 358051 w 358058"/>
                  <a:gd name="connsiteY1" fmla="*/ 136732 h 261370"/>
                  <a:gd name="connsiteX2" fmla="*/ 33232 w 358058"/>
                  <a:gd name="connsiteY2" fmla="*/ 261260 h 261370"/>
                  <a:gd name="connsiteX3" fmla="*/ 28321 w 358058"/>
                  <a:gd name="connsiteY3" fmla="*/ 260780 h 261370"/>
                  <a:gd name="connsiteX4" fmla="*/ 15415 w 358058"/>
                  <a:gd name="connsiteY4" fmla="*/ 0 h 261370"/>
                  <a:gd name="connsiteX5" fmla="*/ 50164 w 358058"/>
                  <a:gd name="connsiteY5" fmla="*/ 623 h 261370"/>
                  <a:gd name="connsiteX6" fmla="*/ 162936 w 358058"/>
                  <a:gd name="connsiteY6" fmla="*/ 13865 h 261370"/>
                  <a:gd name="connsiteX0" fmla="*/ 165295 w 360417"/>
                  <a:gd name="connsiteY0" fmla="*/ 13378 h 260883"/>
                  <a:gd name="connsiteX1" fmla="*/ 360410 w 360417"/>
                  <a:gd name="connsiteY1" fmla="*/ 136245 h 260883"/>
                  <a:gd name="connsiteX2" fmla="*/ 35591 w 360417"/>
                  <a:gd name="connsiteY2" fmla="*/ 260773 h 260883"/>
                  <a:gd name="connsiteX3" fmla="*/ 30680 w 360417"/>
                  <a:gd name="connsiteY3" fmla="*/ 260293 h 260883"/>
                  <a:gd name="connsiteX4" fmla="*/ 11443 w 360417"/>
                  <a:gd name="connsiteY4" fmla="*/ 0 h 260883"/>
                  <a:gd name="connsiteX5" fmla="*/ 52523 w 360417"/>
                  <a:gd name="connsiteY5" fmla="*/ 136 h 260883"/>
                  <a:gd name="connsiteX6" fmla="*/ 165295 w 360417"/>
                  <a:gd name="connsiteY6" fmla="*/ 13378 h 260883"/>
                  <a:gd name="connsiteX0" fmla="*/ 134615 w 329737"/>
                  <a:gd name="connsiteY0" fmla="*/ 13242 h 260747"/>
                  <a:gd name="connsiteX1" fmla="*/ 329730 w 329737"/>
                  <a:gd name="connsiteY1" fmla="*/ 136109 h 260747"/>
                  <a:gd name="connsiteX2" fmla="*/ 4911 w 329737"/>
                  <a:gd name="connsiteY2" fmla="*/ 260637 h 260747"/>
                  <a:gd name="connsiteX3" fmla="*/ 0 w 329737"/>
                  <a:gd name="connsiteY3" fmla="*/ 260157 h 260747"/>
                  <a:gd name="connsiteX4" fmla="*/ 21843 w 329737"/>
                  <a:gd name="connsiteY4" fmla="*/ 0 h 260747"/>
                  <a:gd name="connsiteX5" fmla="*/ 134615 w 329737"/>
                  <a:gd name="connsiteY5" fmla="*/ 13242 h 260747"/>
                  <a:gd name="connsiteX0" fmla="*/ 160936 w 356058"/>
                  <a:gd name="connsiteY0" fmla="*/ 13242 h 260747"/>
                  <a:gd name="connsiteX1" fmla="*/ 356051 w 356058"/>
                  <a:gd name="connsiteY1" fmla="*/ 136109 h 260747"/>
                  <a:gd name="connsiteX2" fmla="*/ 31232 w 356058"/>
                  <a:gd name="connsiteY2" fmla="*/ 260637 h 260747"/>
                  <a:gd name="connsiteX3" fmla="*/ 26321 w 356058"/>
                  <a:gd name="connsiteY3" fmla="*/ 260157 h 260747"/>
                  <a:gd name="connsiteX4" fmla="*/ 48164 w 356058"/>
                  <a:gd name="connsiteY4" fmla="*/ 0 h 260747"/>
                  <a:gd name="connsiteX5" fmla="*/ 160936 w 356058"/>
                  <a:gd name="connsiteY5" fmla="*/ 13242 h 260747"/>
                  <a:gd name="connsiteX0" fmla="*/ 169632 w 364754"/>
                  <a:gd name="connsiteY0" fmla="*/ 13242 h 260747"/>
                  <a:gd name="connsiteX1" fmla="*/ 364747 w 364754"/>
                  <a:gd name="connsiteY1" fmla="*/ 136109 h 260747"/>
                  <a:gd name="connsiteX2" fmla="*/ 39928 w 364754"/>
                  <a:gd name="connsiteY2" fmla="*/ 260637 h 260747"/>
                  <a:gd name="connsiteX3" fmla="*/ 35017 w 364754"/>
                  <a:gd name="connsiteY3" fmla="*/ 260157 h 260747"/>
                  <a:gd name="connsiteX4" fmla="*/ 56860 w 364754"/>
                  <a:gd name="connsiteY4" fmla="*/ 0 h 260747"/>
                  <a:gd name="connsiteX5" fmla="*/ 169632 w 364754"/>
                  <a:gd name="connsiteY5" fmla="*/ 13242 h 260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754" h="260747">
                    <a:moveTo>
                      <a:pt x="169632" y="13242"/>
                    </a:moveTo>
                    <a:cubicBezTo>
                      <a:pt x="285125" y="34854"/>
                      <a:pt x="365631" y="82331"/>
                      <a:pt x="364747" y="136109"/>
                    </a:cubicBezTo>
                    <a:cubicBezTo>
                      <a:pt x="363569" y="207814"/>
                      <a:pt x="218143" y="263566"/>
                      <a:pt x="39928" y="260637"/>
                    </a:cubicBezTo>
                    <a:lnTo>
                      <a:pt x="35017" y="260157"/>
                    </a:lnTo>
                    <a:cubicBezTo>
                      <a:pt x="9349" y="218911"/>
                      <a:pt x="-38630" y="2193"/>
                      <a:pt x="56860" y="0"/>
                    </a:cubicBezTo>
                    <a:cubicBezTo>
                      <a:pt x="101413" y="733"/>
                      <a:pt x="131135" y="6037"/>
                      <a:pt x="169632" y="13242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80F56B7-446F-4DB8-AF1C-635C6F750AF7}"/>
              </a:ext>
            </a:extLst>
          </p:cNvPr>
          <p:cNvGrpSpPr/>
          <p:nvPr/>
        </p:nvGrpSpPr>
        <p:grpSpPr>
          <a:xfrm>
            <a:off x="345397" y="1485150"/>
            <a:ext cx="3963014" cy="1513888"/>
            <a:chOff x="420335" y="2584174"/>
            <a:chExt cx="9270544" cy="3541388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A650518-E09A-484F-87AC-AB639F02CEBD}"/>
                </a:ext>
              </a:extLst>
            </p:cNvPr>
            <p:cNvCxnSpPr>
              <a:cxnSpLocks/>
              <a:stCxn id="98" idx="24"/>
            </p:cNvCxnSpPr>
            <p:nvPr/>
          </p:nvCxnSpPr>
          <p:spPr>
            <a:xfrm>
              <a:off x="4479773" y="2844051"/>
              <a:ext cx="0" cy="184576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D36538B-D831-42BF-81A3-E18A8A705985}"/>
                </a:ext>
              </a:extLst>
            </p:cNvPr>
            <p:cNvGrpSpPr/>
            <p:nvPr/>
          </p:nvGrpSpPr>
          <p:grpSpPr>
            <a:xfrm flipH="1">
              <a:off x="420335" y="2584174"/>
              <a:ext cx="9270544" cy="3541388"/>
              <a:chOff x="623148" y="-260680"/>
              <a:chExt cx="7548484" cy="2883554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A3778D16-4CA3-4F19-8B45-6FB09003CC7E}"/>
                  </a:ext>
                </a:extLst>
              </p:cNvPr>
              <p:cNvSpPr/>
              <p:nvPr/>
            </p:nvSpPr>
            <p:spPr>
              <a:xfrm>
                <a:off x="1275532" y="1209157"/>
                <a:ext cx="1284382" cy="916069"/>
              </a:xfrm>
              <a:custGeom>
                <a:avLst/>
                <a:gdLst>
                  <a:gd name="connsiteX0" fmla="*/ 642191 w 1284382"/>
                  <a:gd name="connsiteY0" fmla="*/ 0 h 916069"/>
                  <a:gd name="connsiteX1" fmla="*/ 1284382 w 1284382"/>
                  <a:gd name="connsiteY1" fmla="*/ 642191 h 916069"/>
                  <a:gd name="connsiteX2" fmla="*/ 1233915 w 1284382"/>
                  <a:gd name="connsiteY2" fmla="*/ 892161 h 916069"/>
                  <a:gd name="connsiteX3" fmla="*/ 1229339 w 1284382"/>
                  <a:gd name="connsiteY3" fmla="*/ 900592 h 916069"/>
                  <a:gd name="connsiteX4" fmla="*/ 724206 w 1284382"/>
                  <a:gd name="connsiteY4" fmla="*/ 907298 h 916069"/>
                  <a:gd name="connsiteX5" fmla="*/ 737325 w 1284382"/>
                  <a:gd name="connsiteY5" fmla="*/ 903225 h 916069"/>
                  <a:gd name="connsiteX6" fmla="*/ 886598 w 1284382"/>
                  <a:gd name="connsiteY6" fmla="*/ 678025 h 916069"/>
                  <a:gd name="connsiteX7" fmla="*/ 642191 w 1284382"/>
                  <a:gd name="connsiteY7" fmla="*/ 433618 h 916069"/>
                  <a:gd name="connsiteX8" fmla="*/ 397784 w 1284382"/>
                  <a:gd name="connsiteY8" fmla="*/ 678025 h 916069"/>
                  <a:gd name="connsiteX9" fmla="*/ 547057 w 1284382"/>
                  <a:gd name="connsiteY9" fmla="*/ 903225 h 916069"/>
                  <a:gd name="connsiteX10" fmla="*/ 566903 w 1284382"/>
                  <a:gd name="connsiteY10" fmla="*/ 909386 h 916069"/>
                  <a:gd name="connsiteX11" fmla="*/ 63444 w 1284382"/>
                  <a:gd name="connsiteY11" fmla="*/ 916069 h 916069"/>
                  <a:gd name="connsiteX12" fmla="*/ 50467 w 1284382"/>
                  <a:gd name="connsiteY12" fmla="*/ 892161 h 916069"/>
                  <a:gd name="connsiteX13" fmla="*/ 0 w 1284382"/>
                  <a:gd name="connsiteY13" fmla="*/ 642191 h 916069"/>
                  <a:gd name="connsiteX14" fmla="*/ 642191 w 1284382"/>
                  <a:gd name="connsiteY14" fmla="*/ 0 h 916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84382" h="916069">
                    <a:moveTo>
                      <a:pt x="642191" y="0"/>
                    </a:moveTo>
                    <a:cubicBezTo>
                      <a:pt x="996863" y="0"/>
                      <a:pt x="1284382" y="287519"/>
                      <a:pt x="1284382" y="642191"/>
                    </a:cubicBezTo>
                    <a:cubicBezTo>
                      <a:pt x="1284382" y="730859"/>
                      <a:pt x="1266412" y="815330"/>
                      <a:pt x="1233915" y="892161"/>
                    </a:cubicBezTo>
                    <a:lnTo>
                      <a:pt x="1229339" y="900592"/>
                    </a:lnTo>
                    <a:lnTo>
                      <a:pt x="724206" y="907298"/>
                    </a:lnTo>
                    <a:lnTo>
                      <a:pt x="737325" y="903225"/>
                    </a:lnTo>
                    <a:cubicBezTo>
                      <a:pt x="825047" y="866122"/>
                      <a:pt x="886598" y="779262"/>
                      <a:pt x="886598" y="678025"/>
                    </a:cubicBezTo>
                    <a:cubicBezTo>
                      <a:pt x="886598" y="543043"/>
                      <a:pt x="777173" y="433618"/>
                      <a:pt x="642191" y="433618"/>
                    </a:cubicBezTo>
                    <a:cubicBezTo>
                      <a:pt x="507209" y="433618"/>
                      <a:pt x="397784" y="543043"/>
                      <a:pt x="397784" y="678025"/>
                    </a:cubicBezTo>
                    <a:cubicBezTo>
                      <a:pt x="397784" y="779262"/>
                      <a:pt x="459336" y="866122"/>
                      <a:pt x="547057" y="903225"/>
                    </a:cubicBezTo>
                    <a:lnTo>
                      <a:pt x="566903" y="909386"/>
                    </a:lnTo>
                    <a:lnTo>
                      <a:pt x="63444" y="916069"/>
                    </a:lnTo>
                    <a:lnTo>
                      <a:pt x="50467" y="892161"/>
                    </a:lnTo>
                    <a:cubicBezTo>
                      <a:pt x="17970" y="815330"/>
                      <a:pt x="0" y="730859"/>
                      <a:pt x="0" y="642191"/>
                    </a:cubicBezTo>
                    <a:cubicBezTo>
                      <a:pt x="0" y="287519"/>
                      <a:pt x="287519" y="0"/>
                      <a:pt x="642191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2CA47443-58F1-4A5F-A41E-70D8616FEF9B}"/>
                  </a:ext>
                </a:extLst>
              </p:cNvPr>
              <p:cNvSpPr/>
              <p:nvPr/>
            </p:nvSpPr>
            <p:spPr>
              <a:xfrm>
                <a:off x="6019519" y="1338492"/>
                <a:ext cx="1284382" cy="724493"/>
              </a:xfrm>
              <a:custGeom>
                <a:avLst/>
                <a:gdLst>
                  <a:gd name="connsiteX0" fmla="*/ 642191 w 1284382"/>
                  <a:gd name="connsiteY0" fmla="*/ 0 h 724493"/>
                  <a:gd name="connsiteX1" fmla="*/ 1284382 w 1284382"/>
                  <a:gd name="connsiteY1" fmla="*/ 642191 h 724493"/>
                  <a:gd name="connsiteX2" fmla="*/ 1277784 w 1284382"/>
                  <a:gd name="connsiteY2" fmla="*/ 707641 h 724493"/>
                  <a:gd name="connsiteX3" fmla="*/ 883085 w 1284382"/>
                  <a:gd name="connsiteY3" fmla="*/ 712880 h 724493"/>
                  <a:gd name="connsiteX4" fmla="*/ 886598 w 1284382"/>
                  <a:gd name="connsiteY4" fmla="*/ 678025 h 724493"/>
                  <a:gd name="connsiteX5" fmla="*/ 642191 w 1284382"/>
                  <a:gd name="connsiteY5" fmla="*/ 433618 h 724493"/>
                  <a:gd name="connsiteX6" fmla="*/ 397784 w 1284382"/>
                  <a:gd name="connsiteY6" fmla="*/ 678025 h 724493"/>
                  <a:gd name="connsiteX7" fmla="*/ 401941 w 1284382"/>
                  <a:gd name="connsiteY7" fmla="*/ 719267 h 724493"/>
                  <a:gd name="connsiteX8" fmla="*/ 8297 w 1284382"/>
                  <a:gd name="connsiteY8" fmla="*/ 724493 h 724493"/>
                  <a:gd name="connsiteX9" fmla="*/ 0 w 1284382"/>
                  <a:gd name="connsiteY9" fmla="*/ 642191 h 724493"/>
                  <a:gd name="connsiteX10" fmla="*/ 642191 w 1284382"/>
                  <a:gd name="connsiteY10" fmla="*/ 0 h 724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84382" h="724493">
                    <a:moveTo>
                      <a:pt x="642191" y="0"/>
                    </a:moveTo>
                    <a:cubicBezTo>
                      <a:pt x="996863" y="0"/>
                      <a:pt x="1284382" y="287519"/>
                      <a:pt x="1284382" y="642191"/>
                    </a:cubicBezTo>
                    <a:lnTo>
                      <a:pt x="1277784" y="707641"/>
                    </a:lnTo>
                    <a:lnTo>
                      <a:pt x="883085" y="712880"/>
                    </a:lnTo>
                    <a:lnTo>
                      <a:pt x="886598" y="678025"/>
                    </a:lnTo>
                    <a:cubicBezTo>
                      <a:pt x="886598" y="543043"/>
                      <a:pt x="777173" y="433618"/>
                      <a:pt x="642191" y="433618"/>
                    </a:cubicBezTo>
                    <a:cubicBezTo>
                      <a:pt x="507209" y="433618"/>
                      <a:pt x="397784" y="543043"/>
                      <a:pt x="397784" y="678025"/>
                    </a:cubicBezTo>
                    <a:lnTo>
                      <a:pt x="401941" y="719267"/>
                    </a:lnTo>
                    <a:lnTo>
                      <a:pt x="8297" y="724493"/>
                    </a:lnTo>
                    <a:lnTo>
                      <a:pt x="0" y="642191"/>
                    </a:lnTo>
                    <a:cubicBezTo>
                      <a:pt x="0" y="287519"/>
                      <a:pt x="287519" y="0"/>
                      <a:pt x="642191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FBD7258A-A680-4094-9757-356B37AAF009}"/>
                  </a:ext>
                </a:extLst>
              </p:cNvPr>
              <p:cNvSpPr/>
              <p:nvPr/>
            </p:nvSpPr>
            <p:spPr>
              <a:xfrm>
                <a:off x="630077" y="-260680"/>
                <a:ext cx="7541555" cy="2392268"/>
              </a:xfrm>
              <a:custGeom>
                <a:avLst/>
                <a:gdLst>
                  <a:gd name="connsiteX0" fmla="*/ 4318460 w 7541555"/>
                  <a:gd name="connsiteY0" fmla="*/ 489 h 2392268"/>
                  <a:gd name="connsiteX1" fmla="*/ 6779556 w 7541555"/>
                  <a:gd name="connsiteY1" fmla="*/ 773019 h 2392268"/>
                  <a:gd name="connsiteX2" fmla="*/ 7271677 w 7541555"/>
                  <a:gd name="connsiteY2" fmla="*/ 944468 h 2392268"/>
                  <a:gd name="connsiteX3" fmla="*/ 7541555 w 7541555"/>
                  <a:gd name="connsiteY3" fmla="*/ 1614396 h 2392268"/>
                  <a:gd name="connsiteX4" fmla="*/ 7541555 w 7541555"/>
                  <a:gd name="connsiteY4" fmla="*/ 2160490 h 2392268"/>
                  <a:gd name="connsiteX5" fmla="*/ 7405027 w 7541555"/>
                  <a:gd name="connsiteY5" fmla="*/ 2297018 h 2392268"/>
                  <a:gd name="connsiteX6" fmla="*/ 6667226 w 7541555"/>
                  <a:gd name="connsiteY6" fmla="*/ 2306812 h 2392268"/>
                  <a:gd name="connsiteX7" fmla="*/ 6673824 w 7541555"/>
                  <a:gd name="connsiteY7" fmla="*/ 2241362 h 2392268"/>
                  <a:gd name="connsiteX8" fmla="*/ 6031633 w 7541555"/>
                  <a:gd name="connsiteY8" fmla="*/ 1599171 h 2392268"/>
                  <a:gd name="connsiteX9" fmla="*/ 5389442 w 7541555"/>
                  <a:gd name="connsiteY9" fmla="*/ 2241362 h 2392268"/>
                  <a:gd name="connsiteX10" fmla="*/ 5397739 w 7541555"/>
                  <a:gd name="connsiteY10" fmla="*/ 2323664 h 2392268"/>
                  <a:gd name="connsiteX11" fmla="*/ 1874794 w 7541555"/>
                  <a:gd name="connsiteY11" fmla="*/ 2370428 h 2392268"/>
                  <a:gd name="connsiteX12" fmla="*/ 1879370 w 7541555"/>
                  <a:gd name="connsiteY12" fmla="*/ 2361997 h 2392268"/>
                  <a:gd name="connsiteX13" fmla="*/ 1929837 w 7541555"/>
                  <a:gd name="connsiteY13" fmla="*/ 2112027 h 2392268"/>
                  <a:gd name="connsiteX14" fmla="*/ 1287646 w 7541555"/>
                  <a:gd name="connsiteY14" fmla="*/ 1469836 h 2392268"/>
                  <a:gd name="connsiteX15" fmla="*/ 645455 w 7541555"/>
                  <a:gd name="connsiteY15" fmla="*/ 2112027 h 2392268"/>
                  <a:gd name="connsiteX16" fmla="*/ 695922 w 7541555"/>
                  <a:gd name="connsiteY16" fmla="*/ 2361997 h 2392268"/>
                  <a:gd name="connsiteX17" fmla="*/ 708899 w 7541555"/>
                  <a:gd name="connsiteY17" fmla="*/ 2385905 h 2392268"/>
                  <a:gd name="connsiteX18" fmla="*/ 229533 w 7541555"/>
                  <a:gd name="connsiteY18" fmla="*/ 2392268 h 2392268"/>
                  <a:gd name="connsiteX19" fmla="*/ 93005 w 7541555"/>
                  <a:gd name="connsiteY19" fmla="*/ 2160490 h 2392268"/>
                  <a:gd name="connsiteX20" fmla="*/ 93005 w 7541555"/>
                  <a:gd name="connsiteY20" fmla="*/ 1614396 h 2392268"/>
                  <a:gd name="connsiteX21" fmla="*/ 229533 w 7541555"/>
                  <a:gd name="connsiteY21" fmla="*/ 1477868 h 2392268"/>
                  <a:gd name="connsiteX22" fmla="*/ 1864655 w 7541555"/>
                  <a:gd name="connsiteY22" fmla="*/ 887318 h 2392268"/>
                  <a:gd name="connsiteX23" fmla="*/ 4318460 w 7541555"/>
                  <a:gd name="connsiteY23" fmla="*/ 489 h 2392268"/>
                  <a:gd name="connsiteX24" fmla="*/ 4236182 w 7541555"/>
                  <a:gd name="connsiteY24" fmla="*/ 211603 h 2392268"/>
                  <a:gd name="connsiteX25" fmla="*/ 2374677 w 7541555"/>
                  <a:gd name="connsiteY25" fmla="*/ 1054412 h 2392268"/>
                  <a:gd name="connsiteX26" fmla="*/ 6031633 w 7541555"/>
                  <a:gd name="connsiteY26" fmla="*/ 902012 h 2392268"/>
                  <a:gd name="connsiteX27" fmla="*/ 4412705 w 7541555"/>
                  <a:gd name="connsiteY27" fmla="*/ 216212 h 2392268"/>
                  <a:gd name="connsiteX28" fmla="*/ 4236182 w 7541555"/>
                  <a:gd name="connsiteY28" fmla="*/ 211603 h 2392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541555" h="2392268">
                    <a:moveTo>
                      <a:pt x="4318460" y="489"/>
                    </a:moveTo>
                    <a:cubicBezTo>
                      <a:pt x="4996620" y="11763"/>
                      <a:pt x="5805824" y="219379"/>
                      <a:pt x="6779556" y="773019"/>
                    </a:cubicBezTo>
                    <a:cubicBezTo>
                      <a:pt x="6975876" y="801594"/>
                      <a:pt x="7135152" y="848689"/>
                      <a:pt x="7271677" y="944468"/>
                    </a:cubicBezTo>
                    <a:cubicBezTo>
                      <a:pt x="7347079" y="944468"/>
                      <a:pt x="7541555" y="1538994"/>
                      <a:pt x="7541555" y="1614396"/>
                    </a:cubicBezTo>
                    <a:lnTo>
                      <a:pt x="7541555" y="2160490"/>
                    </a:lnTo>
                    <a:cubicBezTo>
                      <a:pt x="7541555" y="2235892"/>
                      <a:pt x="7480429" y="2297018"/>
                      <a:pt x="7405027" y="2297018"/>
                    </a:cubicBezTo>
                    <a:lnTo>
                      <a:pt x="6667226" y="2306812"/>
                    </a:lnTo>
                    <a:lnTo>
                      <a:pt x="6673824" y="2241362"/>
                    </a:lnTo>
                    <a:cubicBezTo>
                      <a:pt x="6673824" y="1886690"/>
                      <a:pt x="6386305" y="1599171"/>
                      <a:pt x="6031633" y="1599171"/>
                    </a:cubicBezTo>
                    <a:cubicBezTo>
                      <a:pt x="5676961" y="1599171"/>
                      <a:pt x="5389442" y="1886690"/>
                      <a:pt x="5389442" y="2241362"/>
                    </a:cubicBezTo>
                    <a:lnTo>
                      <a:pt x="5397739" y="2323664"/>
                    </a:lnTo>
                    <a:lnTo>
                      <a:pt x="1874794" y="2370428"/>
                    </a:lnTo>
                    <a:lnTo>
                      <a:pt x="1879370" y="2361997"/>
                    </a:lnTo>
                    <a:cubicBezTo>
                      <a:pt x="1911867" y="2285166"/>
                      <a:pt x="1929837" y="2200695"/>
                      <a:pt x="1929837" y="2112027"/>
                    </a:cubicBezTo>
                    <a:cubicBezTo>
                      <a:pt x="1929837" y="1757355"/>
                      <a:pt x="1642318" y="1469836"/>
                      <a:pt x="1287646" y="1469836"/>
                    </a:cubicBezTo>
                    <a:cubicBezTo>
                      <a:pt x="932974" y="1469836"/>
                      <a:pt x="645455" y="1757355"/>
                      <a:pt x="645455" y="2112027"/>
                    </a:cubicBezTo>
                    <a:cubicBezTo>
                      <a:pt x="645455" y="2200695"/>
                      <a:pt x="663425" y="2285166"/>
                      <a:pt x="695922" y="2361997"/>
                    </a:cubicBezTo>
                    <a:lnTo>
                      <a:pt x="708899" y="2385905"/>
                    </a:lnTo>
                    <a:lnTo>
                      <a:pt x="229533" y="2392268"/>
                    </a:lnTo>
                    <a:cubicBezTo>
                      <a:pt x="154131" y="2392268"/>
                      <a:pt x="93005" y="2235892"/>
                      <a:pt x="93005" y="2160490"/>
                    </a:cubicBezTo>
                    <a:cubicBezTo>
                      <a:pt x="-40345" y="1978459"/>
                      <a:pt x="-21295" y="1796427"/>
                      <a:pt x="93005" y="1614396"/>
                    </a:cubicBezTo>
                    <a:cubicBezTo>
                      <a:pt x="93005" y="1538994"/>
                      <a:pt x="154131" y="1477868"/>
                      <a:pt x="229533" y="1477868"/>
                    </a:cubicBezTo>
                    <a:cubicBezTo>
                      <a:pt x="355474" y="1261968"/>
                      <a:pt x="1300564" y="893668"/>
                      <a:pt x="1864655" y="887318"/>
                    </a:cubicBezTo>
                    <a:cubicBezTo>
                      <a:pt x="2421933" y="508303"/>
                      <a:pt x="3188192" y="-18301"/>
                      <a:pt x="4318460" y="489"/>
                    </a:cubicBezTo>
                    <a:close/>
                    <a:moveTo>
                      <a:pt x="4236182" y="211603"/>
                    </a:moveTo>
                    <a:cubicBezTo>
                      <a:pt x="3330715" y="229532"/>
                      <a:pt x="2121720" y="840100"/>
                      <a:pt x="2374677" y="1054412"/>
                    </a:cubicBezTo>
                    <a:cubicBezTo>
                      <a:pt x="2644498" y="1283012"/>
                      <a:pt x="5872937" y="978212"/>
                      <a:pt x="6031633" y="902012"/>
                    </a:cubicBezTo>
                    <a:cubicBezTo>
                      <a:pt x="6031633" y="592357"/>
                      <a:pt x="5326998" y="286062"/>
                      <a:pt x="4412705" y="216212"/>
                    </a:cubicBezTo>
                    <a:cubicBezTo>
                      <a:pt x="4355562" y="211847"/>
                      <a:pt x="4296547" y="210408"/>
                      <a:pt x="4236182" y="211603"/>
                    </a:cubicBezTo>
                    <a:close/>
                  </a:path>
                </a:pathLst>
              </a:custGeom>
              <a:solidFill>
                <a:srgbClr val="00B0F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CA779956-CA1A-45AD-B948-840B1BE049DA}"/>
                  </a:ext>
                </a:extLst>
              </p:cNvPr>
              <p:cNvSpPr/>
              <p:nvPr/>
            </p:nvSpPr>
            <p:spPr>
              <a:xfrm>
                <a:off x="6027816" y="2046133"/>
                <a:ext cx="1269487" cy="576741"/>
              </a:xfrm>
              <a:custGeom>
                <a:avLst/>
                <a:gdLst>
                  <a:gd name="connsiteX0" fmla="*/ 1269487 w 1269487"/>
                  <a:gd name="connsiteY0" fmla="*/ 0 h 576741"/>
                  <a:gd name="connsiteX1" fmla="*/ 1263038 w 1269487"/>
                  <a:gd name="connsiteY1" fmla="*/ 63974 h 576741"/>
                  <a:gd name="connsiteX2" fmla="*/ 633894 w 1269487"/>
                  <a:gd name="connsiteY2" fmla="*/ 576741 h 576741"/>
                  <a:gd name="connsiteX3" fmla="*/ 4750 w 1269487"/>
                  <a:gd name="connsiteY3" fmla="*/ 63974 h 576741"/>
                  <a:gd name="connsiteX4" fmla="*/ 0 w 1269487"/>
                  <a:gd name="connsiteY4" fmla="*/ 16852 h 576741"/>
                  <a:gd name="connsiteX5" fmla="*/ 393644 w 1269487"/>
                  <a:gd name="connsiteY5" fmla="*/ 11626 h 576741"/>
                  <a:gd name="connsiteX6" fmla="*/ 394452 w 1269487"/>
                  <a:gd name="connsiteY6" fmla="*/ 19640 h 576741"/>
                  <a:gd name="connsiteX7" fmla="*/ 633894 w 1269487"/>
                  <a:gd name="connsiteY7" fmla="*/ 214791 h 576741"/>
                  <a:gd name="connsiteX8" fmla="*/ 873336 w 1269487"/>
                  <a:gd name="connsiteY8" fmla="*/ 19640 h 576741"/>
                  <a:gd name="connsiteX9" fmla="*/ 874788 w 1269487"/>
                  <a:gd name="connsiteY9" fmla="*/ 5239 h 576741"/>
                  <a:gd name="connsiteX10" fmla="*/ 1269487 w 1269487"/>
                  <a:gd name="connsiteY10" fmla="*/ 0 h 576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69487" h="576741">
                    <a:moveTo>
                      <a:pt x="1269487" y="0"/>
                    </a:moveTo>
                    <a:lnTo>
                      <a:pt x="1263038" y="63974"/>
                    </a:lnTo>
                    <a:cubicBezTo>
                      <a:pt x="1203156" y="356610"/>
                      <a:pt x="944232" y="576741"/>
                      <a:pt x="633894" y="576741"/>
                    </a:cubicBezTo>
                    <a:cubicBezTo>
                      <a:pt x="323556" y="576741"/>
                      <a:pt x="64632" y="356610"/>
                      <a:pt x="4750" y="63974"/>
                    </a:cubicBezTo>
                    <a:lnTo>
                      <a:pt x="0" y="16852"/>
                    </a:lnTo>
                    <a:lnTo>
                      <a:pt x="393644" y="11626"/>
                    </a:lnTo>
                    <a:lnTo>
                      <a:pt x="394452" y="19640"/>
                    </a:lnTo>
                    <a:cubicBezTo>
                      <a:pt x="417243" y="131013"/>
                      <a:pt x="515785" y="214791"/>
                      <a:pt x="633894" y="214791"/>
                    </a:cubicBezTo>
                    <a:cubicBezTo>
                      <a:pt x="752003" y="214791"/>
                      <a:pt x="850545" y="131013"/>
                      <a:pt x="873336" y="19640"/>
                    </a:cubicBezTo>
                    <a:lnTo>
                      <a:pt x="874788" y="5239"/>
                    </a:lnTo>
                    <a:lnTo>
                      <a:pt x="1269487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AF8D899F-C646-4824-806B-DC6A74752B13}"/>
                  </a:ext>
                </a:extLst>
              </p:cNvPr>
              <p:cNvSpPr/>
              <p:nvPr/>
            </p:nvSpPr>
            <p:spPr>
              <a:xfrm>
                <a:off x="1338976" y="2109748"/>
                <a:ext cx="1165895" cy="383790"/>
              </a:xfrm>
              <a:custGeom>
                <a:avLst/>
                <a:gdLst>
                  <a:gd name="connsiteX0" fmla="*/ 1165895 w 1165895"/>
                  <a:gd name="connsiteY0" fmla="*/ 0 h 383790"/>
                  <a:gd name="connsiteX1" fmla="*/ 1111262 w 1165895"/>
                  <a:gd name="connsiteY1" fmla="*/ 100654 h 383790"/>
                  <a:gd name="connsiteX2" fmla="*/ 578747 w 1165895"/>
                  <a:gd name="connsiteY2" fmla="*/ 383790 h 383790"/>
                  <a:gd name="connsiteX3" fmla="*/ 46232 w 1165895"/>
                  <a:gd name="connsiteY3" fmla="*/ 100654 h 383790"/>
                  <a:gd name="connsiteX4" fmla="*/ 0 w 1165895"/>
                  <a:gd name="connsiteY4" fmla="*/ 15477 h 383790"/>
                  <a:gd name="connsiteX5" fmla="*/ 503459 w 1165895"/>
                  <a:gd name="connsiteY5" fmla="*/ 8794 h 383790"/>
                  <a:gd name="connsiteX6" fmla="*/ 529491 w 1165895"/>
                  <a:gd name="connsiteY6" fmla="*/ 16875 h 383790"/>
                  <a:gd name="connsiteX7" fmla="*/ 578747 w 1165895"/>
                  <a:gd name="connsiteY7" fmla="*/ 21840 h 383790"/>
                  <a:gd name="connsiteX8" fmla="*/ 628003 w 1165895"/>
                  <a:gd name="connsiteY8" fmla="*/ 16875 h 383790"/>
                  <a:gd name="connsiteX9" fmla="*/ 660762 w 1165895"/>
                  <a:gd name="connsiteY9" fmla="*/ 6706 h 383790"/>
                  <a:gd name="connsiteX10" fmla="*/ 1165895 w 1165895"/>
                  <a:gd name="connsiteY10" fmla="*/ 0 h 383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65895" h="383790">
                    <a:moveTo>
                      <a:pt x="1165895" y="0"/>
                    </a:moveTo>
                    <a:lnTo>
                      <a:pt x="1111262" y="100654"/>
                    </a:lnTo>
                    <a:cubicBezTo>
                      <a:pt x="995856" y="271478"/>
                      <a:pt x="800417" y="383790"/>
                      <a:pt x="578747" y="383790"/>
                    </a:cubicBezTo>
                    <a:cubicBezTo>
                      <a:pt x="357077" y="383790"/>
                      <a:pt x="161639" y="271478"/>
                      <a:pt x="46232" y="100654"/>
                    </a:cubicBezTo>
                    <a:lnTo>
                      <a:pt x="0" y="15477"/>
                    </a:lnTo>
                    <a:lnTo>
                      <a:pt x="503459" y="8794"/>
                    </a:lnTo>
                    <a:lnTo>
                      <a:pt x="529491" y="16875"/>
                    </a:lnTo>
                    <a:cubicBezTo>
                      <a:pt x="545401" y="20130"/>
                      <a:pt x="561874" y="21840"/>
                      <a:pt x="578747" y="21840"/>
                    </a:cubicBezTo>
                    <a:cubicBezTo>
                      <a:pt x="595620" y="21840"/>
                      <a:pt x="612093" y="20130"/>
                      <a:pt x="628003" y="16875"/>
                    </a:cubicBezTo>
                    <a:lnTo>
                      <a:pt x="660762" y="6706"/>
                    </a:lnTo>
                    <a:lnTo>
                      <a:pt x="1165895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8AA9312C-0E2A-48A8-B989-0EA284120DBA}"/>
                  </a:ext>
                </a:extLst>
              </p:cNvPr>
              <p:cNvSpPr/>
              <p:nvPr/>
            </p:nvSpPr>
            <p:spPr>
              <a:xfrm rot="20797355">
                <a:off x="7522739" y="828772"/>
                <a:ext cx="549381" cy="341356"/>
              </a:xfrm>
              <a:custGeom>
                <a:avLst/>
                <a:gdLst>
                  <a:gd name="connsiteX0" fmla="*/ 315647 w 315647"/>
                  <a:gd name="connsiteY0" fmla="*/ 0 h 258589"/>
                  <a:gd name="connsiteX1" fmla="*/ 315647 w 315647"/>
                  <a:gd name="connsiteY1" fmla="*/ 258589 h 258589"/>
                  <a:gd name="connsiteX2" fmla="*/ 195123 w 315647"/>
                  <a:gd name="connsiteY2" fmla="*/ 246802 h 258589"/>
                  <a:gd name="connsiteX3" fmla="*/ 8 w 315647"/>
                  <a:gd name="connsiteY3" fmla="*/ 123934 h 258589"/>
                  <a:gd name="connsiteX4" fmla="*/ 199055 w 315647"/>
                  <a:gd name="connsiteY4" fmla="*/ 7544 h 258589"/>
                  <a:gd name="connsiteX5" fmla="*/ 315647 w 315647"/>
                  <a:gd name="connsiteY5" fmla="*/ 0 h 258589"/>
                  <a:gd name="connsiteX0" fmla="*/ 315647 w 339340"/>
                  <a:gd name="connsiteY0" fmla="*/ 0 h 253093"/>
                  <a:gd name="connsiteX1" fmla="*/ 339340 w 339340"/>
                  <a:gd name="connsiteY1" fmla="*/ 253093 h 253093"/>
                  <a:gd name="connsiteX2" fmla="*/ 195123 w 339340"/>
                  <a:gd name="connsiteY2" fmla="*/ 246802 h 253093"/>
                  <a:gd name="connsiteX3" fmla="*/ 8 w 339340"/>
                  <a:gd name="connsiteY3" fmla="*/ 123934 h 253093"/>
                  <a:gd name="connsiteX4" fmla="*/ 199055 w 339340"/>
                  <a:gd name="connsiteY4" fmla="*/ 7544 h 253093"/>
                  <a:gd name="connsiteX5" fmla="*/ 315647 w 339340"/>
                  <a:gd name="connsiteY5" fmla="*/ 0 h 253093"/>
                  <a:gd name="connsiteX0" fmla="*/ 315647 w 340006"/>
                  <a:gd name="connsiteY0" fmla="*/ 0 h 253093"/>
                  <a:gd name="connsiteX1" fmla="*/ 339340 w 340006"/>
                  <a:gd name="connsiteY1" fmla="*/ 253093 h 253093"/>
                  <a:gd name="connsiteX2" fmla="*/ 195123 w 340006"/>
                  <a:gd name="connsiteY2" fmla="*/ 246802 h 253093"/>
                  <a:gd name="connsiteX3" fmla="*/ 8 w 340006"/>
                  <a:gd name="connsiteY3" fmla="*/ 123934 h 253093"/>
                  <a:gd name="connsiteX4" fmla="*/ 199055 w 340006"/>
                  <a:gd name="connsiteY4" fmla="*/ 7544 h 253093"/>
                  <a:gd name="connsiteX5" fmla="*/ 315647 w 340006"/>
                  <a:gd name="connsiteY5" fmla="*/ 0 h 253093"/>
                  <a:gd name="connsiteX0" fmla="*/ 315647 w 345708"/>
                  <a:gd name="connsiteY0" fmla="*/ 0 h 254737"/>
                  <a:gd name="connsiteX1" fmla="*/ 345172 w 345708"/>
                  <a:gd name="connsiteY1" fmla="*/ 254737 h 254737"/>
                  <a:gd name="connsiteX2" fmla="*/ 195123 w 345708"/>
                  <a:gd name="connsiteY2" fmla="*/ 246802 h 254737"/>
                  <a:gd name="connsiteX3" fmla="*/ 8 w 345708"/>
                  <a:gd name="connsiteY3" fmla="*/ 123934 h 254737"/>
                  <a:gd name="connsiteX4" fmla="*/ 199055 w 345708"/>
                  <a:gd name="connsiteY4" fmla="*/ 7544 h 254737"/>
                  <a:gd name="connsiteX5" fmla="*/ 315647 w 345708"/>
                  <a:gd name="connsiteY5" fmla="*/ 0 h 25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5708" h="254737">
                    <a:moveTo>
                      <a:pt x="315647" y="0"/>
                    </a:moveTo>
                    <a:cubicBezTo>
                      <a:pt x="323545" y="84364"/>
                      <a:pt x="349766" y="159284"/>
                      <a:pt x="345172" y="254737"/>
                    </a:cubicBezTo>
                    <a:cubicBezTo>
                      <a:pt x="304997" y="250808"/>
                      <a:pt x="235298" y="250731"/>
                      <a:pt x="195123" y="246802"/>
                    </a:cubicBezTo>
                    <a:cubicBezTo>
                      <a:pt x="79630" y="225188"/>
                      <a:pt x="-876" y="177712"/>
                      <a:pt x="8" y="123934"/>
                    </a:cubicBezTo>
                    <a:cubicBezTo>
                      <a:pt x="892" y="70155"/>
                      <a:pt x="82916" y="25350"/>
                      <a:pt x="199055" y="7544"/>
                    </a:cubicBezTo>
                    <a:lnTo>
                      <a:pt x="315647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114300">
                  <a:prstClr val="black">
                    <a:alpha val="43000"/>
                  </a:prstClr>
                </a:innerShdw>
              </a:effectLst>
            </p:spPr>
            <p:txBody>
              <a:bodyPr wrap="square" rtlCol="0" anchor="ctr">
                <a:noAutofit/>
              </a:bodyPr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06F00C1D-3294-44B8-9359-9DDB89998962}"/>
                  </a:ext>
                </a:extLst>
              </p:cNvPr>
              <p:cNvSpPr/>
              <p:nvPr/>
            </p:nvSpPr>
            <p:spPr>
              <a:xfrm rot="21263350">
                <a:off x="725788" y="1163195"/>
                <a:ext cx="645455" cy="259698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114300">
                  <a:prstClr val="black">
                    <a:alpha val="43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032C543B-E7D7-45C9-AEF5-5BB66F4883A2}"/>
                  </a:ext>
                </a:extLst>
              </p:cNvPr>
              <p:cNvSpPr/>
              <p:nvPr/>
            </p:nvSpPr>
            <p:spPr>
              <a:xfrm rot="264026">
                <a:off x="623148" y="1507823"/>
                <a:ext cx="364754" cy="260747"/>
              </a:xfrm>
              <a:custGeom>
                <a:avLst/>
                <a:gdLst>
                  <a:gd name="connsiteX0" fmla="*/ 134615 w 329737"/>
                  <a:gd name="connsiteY0" fmla="*/ 12268 h 259773"/>
                  <a:gd name="connsiteX1" fmla="*/ 329730 w 329737"/>
                  <a:gd name="connsiteY1" fmla="*/ 135135 h 259773"/>
                  <a:gd name="connsiteX2" fmla="*/ 4911 w 329737"/>
                  <a:gd name="connsiteY2" fmla="*/ 259663 h 259773"/>
                  <a:gd name="connsiteX3" fmla="*/ 0 w 329737"/>
                  <a:gd name="connsiteY3" fmla="*/ 259183 h 259773"/>
                  <a:gd name="connsiteX4" fmla="*/ 0 w 329737"/>
                  <a:gd name="connsiteY4" fmla="*/ 594 h 259773"/>
                  <a:gd name="connsiteX5" fmla="*/ 9180 w 329737"/>
                  <a:gd name="connsiteY5" fmla="*/ 0 h 259773"/>
                  <a:gd name="connsiteX6" fmla="*/ 134615 w 329737"/>
                  <a:gd name="connsiteY6" fmla="*/ 12268 h 259773"/>
                  <a:gd name="connsiteX0" fmla="*/ 159075 w 354197"/>
                  <a:gd name="connsiteY0" fmla="*/ 12268 h 259773"/>
                  <a:gd name="connsiteX1" fmla="*/ 354190 w 354197"/>
                  <a:gd name="connsiteY1" fmla="*/ 135135 h 259773"/>
                  <a:gd name="connsiteX2" fmla="*/ 29371 w 354197"/>
                  <a:gd name="connsiteY2" fmla="*/ 259663 h 259773"/>
                  <a:gd name="connsiteX3" fmla="*/ 24460 w 354197"/>
                  <a:gd name="connsiteY3" fmla="*/ 259183 h 259773"/>
                  <a:gd name="connsiteX4" fmla="*/ 24460 w 354197"/>
                  <a:gd name="connsiteY4" fmla="*/ 594 h 259773"/>
                  <a:gd name="connsiteX5" fmla="*/ 33640 w 354197"/>
                  <a:gd name="connsiteY5" fmla="*/ 0 h 259773"/>
                  <a:gd name="connsiteX6" fmla="*/ 159075 w 354197"/>
                  <a:gd name="connsiteY6" fmla="*/ 12268 h 259773"/>
                  <a:gd name="connsiteX0" fmla="*/ 159075 w 354197"/>
                  <a:gd name="connsiteY0" fmla="*/ 12268 h 259773"/>
                  <a:gd name="connsiteX1" fmla="*/ 354190 w 354197"/>
                  <a:gd name="connsiteY1" fmla="*/ 135135 h 259773"/>
                  <a:gd name="connsiteX2" fmla="*/ 29371 w 354197"/>
                  <a:gd name="connsiteY2" fmla="*/ 259663 h 259773"/>
                  <a:gd name="connsiteX3" fmla="*/ 24460 w 354197"/>
                  <a:gd name="connsiteY3" fmla="*/ 259183 h 259773"/>
                  <a:gd name="connsiteX4" fmla="*/ 24460 w 354197"/>
                  <a:gd name="connsiteY4" fmla="*/ 594 h 259773"/>
                  <a:gd name="connsiteX5" fmla="*/ 33640 w 354197"/>
                  <a:gd name="connsiteY5" fmla="*/ 0 h 259773"/>
                  <a:gd name="connsiteX6" fmla="*/ 159075 w 354197"/>
                  <a:gd name="connsiteY6" fmla="*/ 12268 h 259773"/>
                  <a:gd name="connsiteX0" fmla="*/ 159075 w 354197"/>
                  <a:gd name="connsiteY0" fmla="*/ 13242 h 260747"/>
                  <a:gd name="connsiteX1" fmla="*/ 354190 w 354197"/>
                  <a:gd name="connsiteY1" fmla="*/ 136109 h 260747"/>
                  <a:gd name="connsiteX2" fmla="*/ 29371 w 354197"/>
                  <a:gd name="connsiteY2" fmla="*/ 260637 h 260747"/>
                  <a:gd name="connsiteX3" fmla="*/ 24460 w 354197"/>
                  <a:gd name="connsiteY3" fmla="*/ 260157 h 260747"/>
                  <a:gd name="connsiteX4" fmla="*/ 24460 w 354197"/>
                  <a:gd name="connsiteY4" fmla="*/ 1568 h 260747"/>
                  <a:gd name="connsiteX5" fmla="*/ 46303 w 354197"/>
                  <a:gd name="connsiteY5" fmla="*/ 0 h 260747"/>
                  <a:gd name="connsiteX6" fmla="*/ 159075 w 354197"/>
                  <a:gd name="connsiteY6" fmla="*/ 13242 h 260747"/>
                  <a:gd name="connsiteX0" fmla="*/ 162936 w 358058"/>
                  <a:gd name="connsiteY0" fmla="*/ 13865 h 261370"/>
                  <a:gd name="connsiteX1" fmla="*/ 358051 w 358058"/>
                  <a:gd name="connsiteY1" fmla="*/ 136732 h 261370"/>
                  <a:gd name="connsiteX2" fmla="*/ 33232 w 358058"/>
                  <a:gd name="connsiteY2" fmla="*/ 261260 h 261370"/>
                  <a:gd name="connsiteX3" fmla="*/ 28321 w 358058"/>
                  <a:gd name="connsiteY3" fmla="*/ 260780 h 261370"/>
                  <a:gd name="connsiteX4" fmla="*/ 15415 w 358058"/>
                  <a:gd name="connsiteY4" fmla="*/ 0 h 261370"/>
                  <a:gd name="connsiteX5" fmla="*/ 50164 w 358058"/>
                  <a:gd name="connsiteY5" fmla="*/ 623 h 261370"/>
                  <a:gd name="connsiteX6" fmla="*/ 162936 w 358058"/>
                  <a:gd name="connsiteY6" fmla="*/ 13865 h 261370"/>
                  <a:gd name="connsiteX0" fmla="*/ 165295 w 360417"/>
                  <a:gd name="connsiteY0" fmla="*/ 13378 h 260883"/>
                  <a:gd name="connsiteX1" fmla="*/ 360410 w 360417"/>
                  <a:gd name="connsiteY1" fmla="*/ 136245 h 260883"/>
                  <a:gd name="connsiteX2" fmla="*/ 35591 w 360417"/>
                  <a:gd name="connsiteY2" fmla="*/ 260773 h 260883"/>
                  <a:gd name="connsiteX3" fmla="*/ 30680 w 360417"/>
                  <a:gd name="connsiteY3" fmla="*/ 260293 h 260883"/>
                  <a:gd name="connsiteX4" fmla="*/ 11443 w 360417"/>
                  <a:gd name="connsiteY4" fmla="*/ 0 h 260883"/>
                  <a:gd name="connsiteX5" fmla="*/ 52523 w 360417"/>
                  <a:gd name="connsiteY5" fmla="*/ 136 h 260883"/>
                  <a:gd name="connsiteX6" fmla="*/ 165295 w 360417"/>
                  <a:gd name="connsiteY6" fmla="*/ 13378 h 260883"/>
                  <a:gd name="connsiteX0" fmla="*/ 134615 w 329737"/>
                  <a:gd name="connsiteY0" fmla="*/ 13242 h 260747"/>
                  <a:gd name="connsiteX1" fmla="*/ 329730 w 329737"/>
                  <a:gd name="connsiteY1" fmla="*/ 136109 h 260747"/>
                  <a:gd name="connsiteX2" fmla="*/ 4911 w 329737"/>
                  <a:gd name="connsiteY2" fmla="*/ 260637 h 260747"/>
                  <a:gd name="connsiteX3" fmla="*/ 0 w 329737"/>
                  <a:gd name="connsiteY3" fmla="*/ 260157 h 260747"/>
                  <a:gd name="connsiteX4" fmla="*/ 21843 w 329737"/>
                  <a:gd name="connsiteY4" fmla="*/ 0 h 260747"/>
                  <a:gd name="connsiteX5" fmla="*/ 134615 w 329737"/>
                  <a:gd name="connsiteY5" fmla="*/ 13242 h 260747"/>
                  <a:gd name="connsiteX0" fmla="*/ 160936 w 356058"/>
                  <a:gd name="connsiteY0" fmla="*/ 13242 h 260747"/>
                  <a:gd name="connsiteX1" fmla="*/ 356051 w 356058"/>
                  <a:gd name="connsiteY1" fmla="*/ 136109 h 260747"/>
                  <a:gd name="connsiteX2" fmla="*/ 31232 w 356058"/>
                  <a:gd name="connsiteY2" fmla="*/ 260637 h 260747"/>
                  <a:gd name="connsiteX3" fmla="*/ 26321 w 356058"/>
                  <a:gd name="connsiteY3" fmla="*/ 260157 h 260747"/>
                  <a:gd name="connsiteX4" fmla="*/ 48164 w 356058"/>
                  <a:gd name="connsiteY4" fmla="*/ 0 h 260747"/>
                  <a:gd name="connsiteX5" fmla="*/ 160936 w 356058"/>
                  <a:gd name="connsiteY5" fmla="*/ 13242 h 260747"/>
                  <a:gd name="connsiteX0" fmla="*/ 169632 w 364754"/>
                  <a:gd name="connsiteY0" fmla="*/ 13242 h 260747"/>
                  <a:gd name="connsiteX1" fmla="*/ 364747 w 364754"/>
                  <a:gd name="connsiteY1" fmla="*/ 136109 h 260747"/>
                  <a:gd name="connsiteX2" fmla="*/ 39928 w 364754"/>
                  <a:gd name="connsiteY2" fmla="*/ 260637 h 260747"/>
                  <a:gd name="connsiteX3" fmla="*/ 35017 w 364754"/>
                  <a:gd name="connsiteY3" fmla="*/ 260157 h 260747"/>
                  <a:gd name="connsiteX4" fmla="*/ 56860 w 364754"/>
                  <a:gd name="connsiteY4" fmla="*/ 0 h 260747"/>
                  <a:gd name="connsiteX5" fmla="*/ 169632 w 364754"/>
                  <a:gd name="connsiteY5" fmla="*/ 13242 h 260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754" h="260747">
                    <a:moveTo>
                      <a:pt x="169632" y="13242"/>
                    </a:moveTo>
                    <a:cubicBezTo>
                      <a:pt x="285125" y="34854"/>
                      <a:pt x="365631" y="82331"/>
                      <a:pt x="364747" y="136109"/>
                    </a:cubicBezTo>
                    <a:cubicBezTo>
                      <a:pt x="363569" y="207814"/>
                      <a:pt x="218143" y="263566"/>
                      <a:pt x="39928" y="260637"/>
                    </a:cubicBezTo>
                    <a:lnTo>
                      <a:pt x="35017" y="260157"/>
                    </a:lnTo>
                    <a:cubicBezTo>
                      <a:pt x="9349" y="218911"/>
                      <a:pt x="-38630" y="2193"/>
                      <a:pt x="56860" y="0"/>
                    </a:cubicBezTo>
                    <a:cubicBezTo>
                      <a:pt x="101413" y="733"/>
                      <a:pt x="131135" y="6037"/>
                      <a:pt x="169632" y="13242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114300">
                  <a:prstClr val="black">
                    <a:alpha val="43000"/>
                  </a:prstClr>
                </a:innerShdw>
              </a:effectLst>
            </p:spPr>
            <p:txBody>
              <a:bodyPr wrap="square" rtlCol="0" anchor="ctr">
                <a:noAutofit/>
              </a:bodyPr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581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3799840" y="-630640"/>
            <a:ext cx="6033981" cy="413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26290" dirty="0">
                <a:solidFill>
                  <a:prstClr val="black"/>
                </a:solidFill>
                <a:latin typeface="Teaching Print Dotted" pitchFamily="50" charset="0"/>
              </a:rPr>
              <a:t> D </a:t>
            </a:r>
            <a:r>
              <a:rPr lang="en-US" sz="26290" dirty="0" err="1">
                <a:solidFill>
                  <a:prstClr val="black"/>
                </a:solidFill>
                <a:latin typeface="Teaching Print Dotted" pitchFamily="50" charset="0"/>
              </a:rPr>
              <a:t>d</a:t>
            </a:r>
            <a:endParaRPr lang="en-US" sz="2629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354114" y="799752"/>
            <a:ext cx="396261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I can write Alphabet 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076B1FC-363B-4DEB-A003-C45EDFF3D720}"/>
              </a:ext>
            </a:extLst>
          </p:cNvPr>
          <p:cNvGrpSpPr/>
          <p:nvPr/>
        </p:nvGrpSpPr>
        <p:grpSpPr>
          <a:xfrm>
            <a:off x="2829030" y="2630336"/>
            <a:ext cx="4975161" cy="4867072"/>
            <a:chOff x="3743197" y="1500941"/>
            <a:chExt cx="4482225" cy="4384845"/>
          </a:xfrm>
          <a:solidFill>
            <a:schemeClr val="bg1"/>
          </a:solidFill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7A6E73F-B4B8-47CF-B24B-665795C9DEA2}"/>
                </a:ext>
              </a:extLst>
            </p:cNvPr>
            <p:cNvGrpSpPr/>
            <p:nvPr/>
          </p:nvGrpSpPr>
          <p:grpSpPr>
            <a:xfrm>
              <a:off x="3743197" y="1500941"/>
              <a:ext cx="2129422" cy="919172"/>
              <a:chOff x="3743197" y="1500941"/>
              <a:chExt cx="2129422" cy="919172"/>
            </a:xfrm>
            <a:grpFill/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7DFB3A96-476D-4700-97EA-154E6674C1A4}"/>
                  </a:ext>
                </a:extLst>
              </p:cNvPr>
              <p:cNvSpPr/>
              <p:nvPr/>
            </p:nvSpPr>
            <p:spPr>
              <a:xfrm rot="1991152">
                <a:off x="3743197" y="1500941"/>
                <a:ext cx="1936431" cy="142087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5AFD2AD2-8360-4E40-8186-D939BB712881}"/>
                  </a:ext>
                </a:extLst>
              </p:cNvPr>
              <p:cNvSpPr/>
              <p:nvPr/>
            </p:nvSpPr>
            <p:spPr>
              <a:xfrm>
                <a:off x="5401746" y="1949240"/>
                <a:ext cx="470873" cy="470873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E0C4887-E25D-43DD-B7B6-13D10097D2C3}"/>
                </a:ext>
              </a:extLst>
            </p:cNvPr>
            <p:cNvGrpSpPr/>
            <p:nvPr/>
          </p:nvGrpSpPr>
          <p:grpSpPr>
            <a:xfrm flipH="1">
              <a:off x="6096000" y="1796777"/>
              <a:ext cx="2129422" cy="919172"/>
              <a:chOff x="3743197" y="1500941"/>
              <a:chExt cx="2129422" cy="919172"/>
            </a:xfrm>
            <a:grpFill/>
          </p:grpSpPr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6D761F72-09D0-4155-B70E-66330CC6B96B}"/>
                  </a:ext>
                </a:extLst>
              </p:cNvPr>
              <p:cNvSpPr/>
              <p:nvPr/>
            </p:nvSpPr>
            <p:spPr>
              <a:xfrm rot="1991152">
                <a:off x="3743197" y="1500941"/>
                <a:ext cx="1936431" cy="142087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CC08C26-1AFB-471F-B935-0C478DDD08D3}"/>
                  </a:ext>
                </a:extLst>
              </p:cNvPr>
              <p:cNvSpPr/>
              <p:nvPr/>
            </p:nvSpPr>
            <p:spPr>
              <a:xfrm>
                <a:off x="5401746" y="1949240"/>
                <a:ext cx="470873" cy="470873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1CB8C8A-DC16-4068-AA12-6C184DAFEB86}"/>
                </a:ext>
              </a:extLst>
            </p:cNvPr>
            <p:cNvGrpSpPr/>
            <p:nvPr/>
          </p:nvGrpSpPr>
          <p:grpSpPr>
            <a:xfrm>
              <a:off x="4405053" y="4745598"/>
              <a:ext cx="3214033" cy="1140188"/>
              <a:chOff x="4441365" y="3879970"/>
              <a:chExt cx="3214033" cy="1140188"/>
            </a:xfrm>
            <a:grpFill/>
          </p:grpSpPr>
          <p:sp>
            <p:nvSpPr>
              <p:cNvPr id="75" name="Oval 674">
                <a:extLst>
                  <a:ext uri="{FF2B5EF4-FFF2-40B4-BE49-F238E27FC236}">
                    <a16:creationId xmlns:a16="http://schemas.microsoft.com/office/drawing/2014/main" id="{9EBC9DBD-A3A4-4116-B4EA-7104E4360A23}"/>
                  </a:ext>
                </a:extLst>
              </p:cNvPr>
              <p:cNvSpPr/>
              <p:nvPr/>
            </p:nvSpPr>
            <p:spPr>
              <a:xfrm>
                <a:off x="4441365" y="4025044"/>
                <a:ext cx="3214033" cy="995114"/>
              </a:xfrm>
              <a:custGeom>
                <a:avLst/>
                <a:gdLst>
                  <a:gd name="connsiteX0" fmla="*/ 0 w 3077084"/>
                  <a:gd name="connsiteY0" fmla="*/ 394811 h 789621"/>
                  <a:gd name="connsiteX1" fmla="*/ 1538542 w 3077084"/>
                  <a:gd name="connsiteY1" fmla="*/ 0 h 789621"/>
                  <a:gd name="connsiteX2" fmla="*/ 3077084 w 3077084"/>
                  <a:gd name="connsiteY2" fmla="*/ 394811 h 789621"/>
                  <a:gd name="connsiteX3" fmla="*/ 1538542 w 3077084"/>
                  <a:gd name="connsiteY3" fmla="*/ 789622 h 789621"/>
                  <a:gd name="connsiteX4" fmla="*/ 0 w 3077084"/>
                  <a:gd name="connsiteY4" fmla="*/ 394811 h 789621"/>
                  <a:gd name="connsiteX0" fmla="*/ 219276 w 3296360"/>
                  <a:gd name="connsiteY0" fmla="*/ 294799 h 689610"/>
                  <a:gd name="connsiteX1" fmla="*/ 567193 w 3296360"/>
                  <a:gd name="connsiteY1" fmla="*/ 0 h 689610"/>
                  <a:gd name="connsiteX2" fmla="*/ 3296360 w 3296360"/>
                  <a:gd name="connsiteY2" fmla="*/ 294799 h 689610"/>
                  <a:gd name="connsiteX3" fmla="*/ 1757818 w 3296360"/>
                  <a:gd name="connsiteY3" fmla="*/ 689610 h 689610"/>
                  <a:gd name="connsiteX4" fmla="*/ 219276 w 3296360"/>
                  <a:gd name="connsiteY4" fmla="*/ 294799 h 689610"/>
                  <a:gd name="connsiteX0" fmla="*/ 118833 w 3172104"/>
                  <a:gd name="connsiteY0" fmla="*/ 465883 h 697553"/>
                  <a:gd name="connsiteX1" fmla="*/ 442937 w 3172104"/>
                  <a:gd name="connsiteY1" fmla="*/ 4396 h 697553"/>
                  <a:gd name="connsiteX2" fmla="*/ 3172104 w 3172104"/>
                  <a:gd name="connsiteY2" fmla="*/ 299195 h 697553"/>
                  <a:gd name="connsiteX3" fmla="*/ 1633562 w 3172104"/>
                  <a:gd name="connsiteY3" fmla="*/ 694006 h 697553"/>
                  <a:gd name="connsiteX4" fmla="*/ 118833 w 3172104"/>
                  <a:gd name="connsiteY4" fmla="*/ 465883 h 697553"/>
                  <a:gd name="connsiteX0" fmla="*/ 244150 w 3297421"/>
                  <a:gd name="connsiteY0" fmla="*/ 350623 h 581898"/>
                  <a:gd name="connsiteX1" fmla="*/ 320604 w 3297421"/>
                  <a:gd name="connsiteY1" fmla="*/ 17724 h 581898"/>
                  <a:gd name="connsiteX2" fmla="*/ 3297421 w 3297421"/>
                  <a:gd name="connsiteY2" fmla="*/ 183935 h 581898"/>
                  <a:gd name="connsiteX3" fmla="*/ 1758879 w 3297421"/>
                  <a:gd name="connsiteY3" fmla="*/ 578746 h 581898"/>
                  <a:gd name="connsiteX4" fmla="*/ 244150 w 3297421"/>
                  <a:gd name="connsiteY4" fmla="*/ 350623 h 581898"/>
                  <a:gd name="connsiteX0" fmla="*/ 148303 w 3201574"/>
                  <a:gd name="connsiteY0" fmla="*/ 350009 h 581284"/>
                  <a:gd name="connsiteX1" fmla="*/ 224757 w 3201574"/>
                  <a:gd name="connsiteY1" fmla="*/ 17110 h 581284"/>
                  <a:gd name="connsiteX2" fmla="*/ 3201574 w 3201574"/>
                  <a:gd name="connsiteY2" fmla="*/ 183321 h 581284"/>
                  <a:gd name="connsiteX3" fmla="*/ 1663032 w 3201574"/>
                  <a:gd name="connsiteY3" fmla="*/ 578132 h 581284"/>
                  <a:gd name="connsiteX4" fmla="*/ 148303 w 3201574"/>
                  <a:gd name="connsiteY4" fmla="*/ 350009 h 581284"/>
                  <a:gd name="connsiteX0" fmla="*/ 109845 w 3163116"/>
                  <a:gd name="connsiteY0" fmla="*/ 383064 h 614339"/>
                  <a:gd name="connsiteX1" fmla="*/ 186299 w 3163116"/>
                  <a:gd name="connsiteY1" fmla="*/ 50165 h 614339"/>
                  <a:gd name="connsiteX2" fmla="*/ 3163116 w 3163116"/>
                  <a:gd name="connsiteY2" fmla="*/ 216376 h 614339"/>
                  <a:gd name="connsiteX3" fmla="*/ 1624574 w 3163116"/>
                  <a:gd name="connsiteY3" fmla="*/ 611187 h 614339"/>
                  <a:gd name="connsiteX4" fmla="*/ 109845 w 3163116"/>
                  <a:gd name="connsiteY4" fmla="*/ 383064 h 614339"/>
                  <a:gd name="connsiteX0" fmla="*/ 97171 w 3150442"/>
                  <a:gd name="connsiteY0" fmla="*/ 448006 h 679281"/>
                  <a:gd name="connsiteX1" fmla="*/ 173625 w 3150442"/>
                  <a:gd name="connsiteY1" fmla="*/ 115107 h 679281"/>
                  <a:gd name="connsiteX2" fmla="*/ 3150442 w 3150442"/>
                  <a:gd name="connsiteY2" fmla="*/ 281318 h 679281"/>
                  <a:gd name="connsiteX3" fmla="*/ 1611900 w 3150442"/>
                  <a:gd name="connsiteY3" fmla="*/ 676129 h 679281"/>
                  <a:gd name="connsiteX4" fmla="*/ 97171 w 3150442"/>
                  <a:gd name="connsiteY4" fmla="*/ 448006 h 679281"/>
                  <a:gd name="connsiteX0" fmla="*/ 92062 w 3145333"/>
                  <a:gd name="connsiteY0" fmla="*/ 457742 h 689017"/>
                  <a:gd name="connsiteX1" fmla="*/ 168516 w 3145333"/>
                  <a:gd name="connsiteY1" fmla="*/ 124843 h 689017"/>
                  <a:gd name="connsiteX2" fmla="*/ 3145333 w 3145333"/>
                  <a:gd name="connsiteY2" fmla="*/ 291054 h 689017"/>
                  <a:gd name="connsiteX3" fmla="*/ 1606791 w 3145333"/>
                  <a:gd name="connsiteY3" fmla="*/ 685865 h 689017"/>
                  <a:gd name="connsiteX4" fmla="*/ 92062 w 3145333"/>
                  <a:gd name="connsiteY4" fmla="*/ 457742 h 689017"/>
                  <a:gd name="connsiteX0" fmla="*/ 247018 w 3343152"/>
                  <a:gd name="connsiteY0" fmla="*/ 365480 h 598091"/>
                  <a:gd name="connsiteX1" fmla="*/ 323472 w 3343152"/>
                  <a:gd name="connsiteY1" fmla="*/ 32581 h 598091"/>
                  <a:gd name="connsiteX2" fmla="*/ 3343152 w 3343152"/>
                  <a:gd name="connsiteY2" fmla="*/ 160692 h 598091"/>
                  <a:gd name="connsiteX3" fmla="*/ 1761747 w 3343152"/>
                  <a:gd name="connsiteY3" fmla="*/ 593603 h 598091"/>
                  <a:gd name="connsiteX4" fmla="*/ 247018 w 3343152"/>
                  <a:gd name="connsiteY4" fmla="*/ 365480 h 598091"/>
                  <a:gd name="connsiteX0" fmla="*/ 247018 w 3343575"/>
                  <a:gd name="connsiteY0" fmla="*/ 832158 h 1064769"/>
                  <a:gd name="connsiteX1" fmla="*/ 323472 w 3343575"/>
                  <a:gd name="connsiteY1" fmla="*/ 499259 h 1064769"/>
                  <a:gd name="connsiteX2" fmla="*/ 3343152 w 3343575"/>
                  <a:gd name="connsiteY2" fmla="*/ 627370 h 1064769"/>
                  <a:gd name="connsiteX3" fmla="*/ 1761747 w 3343575"/>
                  <a:gd name="connsiteY3" fmla="*/ 1060281 h 1064769"/>
                  <a:gd name="connsiteX4" fmla="*/ 247018 w 3343575"/>
                  <a:gd name="connsiteY4" fmla="*/ 832158 h 1064769"/>
                  <a:gd name="connsiteX0" fmla="*/ 245425 w 3318174"/>
                  <a:gd name="connsiteY0" fmla="*/ 755383 h 984775"/>
                  <a:gd name="connsiteX1" fmla="*/ 321879 w 3318174"/>
                  <a:gd name="connsiteY1" fmla="*/ 422484 h 984775"/>
                  <a:gd name="connsiteX2" fmla="*/ 3317747 w 3318174"/>
                  <a:gd name="connsiteY2" fmla="*/ 655370 h 984775"/>
                  <a:gd name="connsiteX3" fmla="*/ 1760154 w 3318174"/>
                  <a:gd name="connsiteY3" fmla="*/ 983506 h 984775"/>
                  <a:gd name="connsiteX4" fmla="*/ 245425 w 3318174"/>
                  <a:gd name="connsiteY4" fmla="*/ 755383 h 984775"/>
                  <a:gd name="connsiteX0" fmla="*/ 245425 w 3324480"/>
                  <a:gd name="connsiteY0" fmla="*/ 971188 h 1200580"/>
                  <a:gd name="connsiteX1" fmla="*/ 321879 w 3324480"/>
                  <a:gd name="connsiteY1" fmla="*/ 638289 h 1200580"/>
                  <a:gd name="connsiteX2" fmla="*/ 3317747 w 3324480"/>
                  <a:gd name="connsiteY2" fmla="*/ 871175 h 1200580"/>
                  <a:gd name="connsiteX3" fmla="*/ 1760154 w 3324480"/>
                  <a:gd name="connsiteY3" fmla="*/ 1199311 h 1200580"/>
                  <a:gd name="connsiteX4" fmla="*/ 245425 w 3324480"/>
                  <a:gd name="connsiteY4" fmla="*/ 971188 h 1200580"/>
                  <a:gd name="connsiteX0" fmla="*/ 0 w 3104545"/>
                  <a:gd name="connsiteY0" fmla="*/ 109628 h 339020"/>
                  <a:gd name="connsiteX1" fmla="*/ 3072322 w 3104545"/>
                  <a:gd name="connsiteY1" fmla="*/ 9615 h 339020"/>
                  <a:gd name="connsiteX2" fmla="*/ 1514729 w 3104545"/>
                  <a:gd name="connsiteY2" fmla="*/ 337751 h 339020"/>
                  <a:gd name="connsiteX3" fmla="*/ 0 w 3104545"/>
                  <a:gd name="connsiteY3" fmla="*/ 109628 h 339020"/>
                  <a:gd name="connsiteX0" fmla="*/ 107783 w 3200513"/>
                  <a:gd name="connsiteY0" fmla="*/ 604508 h 834357"/>
                  <a:gd name="connsiteX1" fmla="*/ 463543 w 3200513"/>
                  <a:gd name="connsiteY1" fmla="*/ 426 h 834357"/>
                  <a:gd name="connsiteX2" fmla="*/ 3180105 w 3200513"/>
                  <a:gd name="connsiteY2" fmla="*/ 504495 h 834357"/>
                  <a:gd name="connsiteX3" fmla="*/ 1622512 w 3200513"/>
                  <a:gd name="connsiteY3" fmla="*/ 832631 h 834357"/>
                  <a:gd name="connsiteX4" fmla="*/ 107783 w 3200513"/>
                  <a:gd name="connsiteY4" fmla="*/ 604508 h 834357"/>
                  <a:gd name="connsiteX0" fmla="*/ 107783 w 3284893"/>
                  <a:gd name="connsiteY0" fmla="*/ 704039 h 933888"/>
                  <a:gd name="connsiteX1" fmla="*/ 463543 w 3284893"/>
                  <a:gd name="connsiteY1" fmla="*/ 99957 h 933888"/>
                  <a:gd name="connsiteX2" fmla="*/ 2849557 w 3284893"/>
                  <a:gd name="connsiteY2" fmla="*/ 28519 h 933888"/>
                  <a:gd name="connsiteX3" fmla="*/ 3180105 w 3284893"/>
                  <a:gd name="connsiteY3" fmla="*/ 604026 h 933888"/>
                  <a:gd name="connsiteX4" fmla="*/ 1622512 w 3284893"/>
                  <a:gd name="connsiteY4" fmla="*/ 932162 h 933888"/>
                  <a:gd name="connsiteX5" fmla="*/ 107783 w 3284893"/>
                  <a:gd name="connsiteY5" fmla="*/ 704039 h 933888"/>
                  <a:gd name="connsiteX0" fmla="*/ 107783 w 3267738"/>
                  <a:gd name="connsiteY0" fmla="*/ 704039 h 932614"/>
                  <a:gd name="connsiteX1" fmla="*/ 463543 w 3267738"/>
                  <a:gd name="connsiteY1" fmla="*/ 99957 h 932614"/>
                  <a:gd name="connsiteX2" fmla="*/ 2849557 w 3267738"/>
                  <a:gd name="connsiteY2" fmla="*/ 28519 h 932614"/>
                  <a:gd name="connsiteX3" fmla="*/ 3156293 w 3267738"/>
                  <a:gd name="connsiteY3" fmla="*/ 656413 h 932614"/>
                  <a:gd name="connsiteX4" fmla="*/ 1622512 w 3267738"/>
                  <a:gd name="connsiteY4" fmla="*/ 932162 h 932614"/>
                  <a:gd name="connsiteX5" fmla="*/ 107783 w 3267738"/>
                  <a:gd name="connsiteY5" fmla="*/ 704039 h 932614"/>
                  <a:gd name="connsiteX0" fmla="*/ 107783 w 3241516"/>
                  <a:gd name="connsiteY0" fmla="*/ 704039 h 932334"/>
                  <a:gd name="connsiteX1" fmla="*/ 463543 w 3241516"/>
                  <a:gd name="connsiteY1" fmla="*/ 99957 h 932334"/>
                  <a:gd name="connsiteX2" fmla="*/ 2849557 w 3241516"/>
                  <a:gd name="connsiteY2" fmla="*/ 28519 h 932334"/>
                  <a:gd name="connsiteX3" fmla="*/ 3118193 w 3241516"/>
                  <a:gd name="connsiteY3" fmla="*/ 675463 h 932334"/>
                  <a:gd name="connsiteX4" fmla="*/ 1622512 w 3241516"/>
                  <a:gd name="connsiteY4" fmla="*/ 932162 h 932334"/>
                  <a:gd name="connsiteX5" fmla="*/ 107783 w 3241516"/>
                  <a:gd name="connsiteY5" fmla="*/ 704039 h 932334"/>
                  <a:gd name="connsiteX0" fmla="*/ 107783 w 3232093"/>
                  <a:gd name="connsiteY0" fmla="*/ 704039 h 932207"/>
                  <a:gd name="connsiteX1" fmla="*/ 463543 w 3232093"/>
                  <a:gd name="connsiteY1" fmla="*/ 99957 h 932207"/>
                  <a:gd name="connsiteX2" fmla="*/ 2849557 w 3232093"/>
                  <a:gd name="connsiteY2" fmla="*/ 28519 h 932207"/>
                  <a:gd name="connsiteX3" fmla="*/ 3103905 w 3232093"/>
                  <a:gd name="connsiteY3" fmla="*/ 689751 h 932207"/>
                  <a:gd name="connsiteX4" fmla="*/ 1622512 w 3232093"/>
                  <a:gd name="connsiteY4" fmla="*/ 932162 h 932207"/>
                  <a:gd name="connsiteX5" fmla="*/ 107783 w 3232093"/>
                  <a:gd name="connsiteY5" fmla="*/ 704039 h 932207"/>
                  <a:gd name="connsiteX0" fmla="*/ 92813 w 3217123"/>
                  <a:gd name="connsiteY0" fmla="*/ 704039 h 932207"/>
                  <a:gd name="connsiteX1" fmla="*/ 448573 w 3217123"/>
                  <a:gd name="connsiteY1" fmla="*/ 99957 h 932207"/>
                  <a:gd name="connsiteX2" fmla="*/ 2834587 w 3217123"/>
                  <a:gd name="connsiteY2" fmla="*/ 28519 h 932207"/>
                  <a:gd name="connsiteX3" fmla="*/ 3088935 w 3217123"/>
                  <a:gd name="connsiteY3" fmla="*/ 689751 h 932207"/>
                  <a:gd name="connsiteX4" fmla="*/ 1607542 w 3217123"/>
                  <a:gd name="connsiteY4" fmla="*/ 932162 h 932207"/>
                  <a:gd name="connsiteX5" fmla="*/ 92813 w 3217123"/>
                  <a:gd name="connsiteY5" fmla="*/ 704039 h 932207"/>
                  <a:gd name="connsiteX0" fmla="*/ 92813 w 3217123"/>
                  <a:gd name="connsiteY0" fmla="*/ 704039 h 994104"/>
                  <a:gd name="connsiteX1" fmla="*/ 448573 w 3217123"/>
                  <a:gd name="connsiteY1" fmla="*/ 99957 h 994104"/>
                  <a:gd name="connsiteX2" fmla="*/ 2834587 w 3217123"/>
                  <a:gd name="connsiteY2" fmla="*/ 28519 h 994104"/>
                  <a:gd name="connsiteX3" fmla="*/ 3088935 w 3217123"/>
                  <a:gd name="connsiteY3" fmla="*/ 689751 h 994104"/>
                  <a:gd name="connsiteX4" fmla="*/ 1607542 w 3217123"/>
                  <a:gd name="connsiteY4" fmla="*/ 994075 h 994104"/>
                  <a:gd name="connsiteX5" fmla="*/ 92813 w 3217123"/>
                  <a:gd name="connsiteY5" fmla="*/ 704039 h 994104"/>
                  <a:gd name="connsiteX0" fmla="*/ 92813 w 3217123"/>
                  <a:gd name="connsiteY0" fmla="*/ 704039 h 994104"/>
                  <a:gd name="connsiteX1" fmla="*/ 448573 w 3217123"/>
                  <a:gd name="connsiteY1" fmla="*/ 99957 h 994104"/>
                  <a:gd name="connsiteX2" fmla="*/ 2834587 w 3217123"/>
                  <a:gd name="connsiteY2" fmla="*/ 28519 h 994104"/>
                  <a:gd name="connsiteX3" fmla="*/ 3088935 w 3217123"/>
                  <a:gd name="connsiteY3" fmla="*/ 689751 h 994104"/>
                  <a:gd name="connsiteX4" fmla="*/ 1607542 w 3217123"/>
                  <a:gd name="connsiteY4" fmla="*/ 994075 h 994104"/>
                  <a:gd name="connsiteX5" fmla="*/ 92813 w 3217123"/>
                  <a:gd name="connsiteY5" fmla="*/ 704039 h 994104"/>
                  <a:gd name="connsiteX0" fmla="*/ 92813 w 3217123"/>
                  <a:gd name="connsiteY0" fmla="*/ 704039 h 994078"/>
                  <a:gd name="connsiteX1" fmla="*/ 448573 w 3217123"/>
                  <a:gd name="connsiteY1" fmla="*/ 99957 h 994078"/>
                  <a:gd name="connsiteX2" fmla="*/ 2834587 w 3217123"/>
                  <a:gd name="connsiteY2" fmla="*/ 28519 h 994078"/>
                  <a:gd name="connsiteX3" fmla="*/ 3088935 w 3217123"/>
                  <a:gd name="connsiteY3" fmla="*/ 699276 h 994078"/>
                  <a:gd name="connsiteX4" fmla="*/ 1607542 w 3217123"/>
                  <a:gd name="connsiteY4" fmla="*/ 994075 h 994078"/>
                  <a:gd name="connsiteX5" fmla="*/ 92813 w 3217123"/>
                  <a:gd name="connsiteY5" fmla="*/ 704039 h 994078"/>
                  <a:gd name="connsiteX0" fmla="*/ 92813 w 3217123"/>
                  <a:gd name="connsiteY0" fmla="*/ 704039 h 994210"/>
                  <a:gd name="connsiteX1" fmla="*/ 448573 w 3217123"/>
                  <a:gd name="connsiteY1" fmla="*/ 99957 h 994210"/>
                  <a:gd name="connsiteX2" fmla="*/ 2834587 w 3217123"/>
                  <a:gd name="connsiteY2" fmla="*/ 28519 h 994210"/>
                  <a:gd name="connsiteX3" fmla="*/ 3088935 w 3217123"/>
                  <a:gd name="connsiteY3" fmla="*/ 699276 h 994210"/>
                  <a:gd name="connsiteX4" fmla="*/ 1607542 w 3217123"/>
                  <a:gd name="connsiteY4" fmla="*/ 994075 h 994210"/>
                  <a:gd name="connsiteX5" fmla="*/ 92813 w 3217123"/>
                  <a:gd name="connsiteY5" fmla="*/ 704039 h 994210"/>
                  <a:gd name="connsiteX0" fmla="*/ 92813 w 3217123"/>
                  <a:gd name="connsiteY0" fmla="*/ 704039 h 994173"/>
                  <a:gd name="connsiteX1" fmla="*/ 448573 w 3217123"/>
                  <a:gd name="connsiteY1" fmla="*/ 99957 h 994173"/>
                  <a:gd name="connsiteX2" fmla="*/ 2834587 w 3217123"/>
                  <a:gd name="connsiteY2" fmla="*/ 28519 h 994173"/>
                  <a:gd name="connsiteX3" fmla="*/ 3088935 w 3217123"/>
                  <a:gd name="connsiteY3" fmla="*/ 699276 h 994173"/>
                  <a:gd name="connsiteX4" fmla="*/ 1607542 w 3217123"/>
                  <a:gd name="connsiteY4" fmla="*/ 994075 h 994173"/>
                  <a:gd name="connsiteX5" fmla="*/ 92813 w 3217123"/>
                  <a:gd name="connsiteY5" fmla="*/ 704039 h 994173"/>
                  <a:gd name="connsiteX0" fmla="*/ 92813 w 3217123"/>
                  <a:gd name="connsiteY0" fmla="*/ 704039 h 994140"/>
                  <a:gd name="connsiteX1" fmla="*/ 448573 w 3217123"/>
                  <a:gd name="connsiteY1" fmla="*/ 99957 h 994140"/>
                  <a:gd name="connsiteX2" fmla="*/ 2834587 w 3217123"/>
                  <a:gd name="connsiteY2" fmla="*/ 28519 h 994140"/>
                  <a:gd name="connsiteX3" fmla="*/ 3088935 w 3217123"/>
                  <a:gd name="connsiteY3" fmla="*/ 699276 h 994140"/>
                  <a:gd name="connsiteX4" fmla="*/ 1607542 w 3217123"/>
                  <a:gd name="connsiteY4" fmla="*/ 994075 h 994140"/>
                  <a:gd name="connsiteX5" fmla="*/ 92813 w 3217123"/>
                  <a:gd name="connsiteY5" fmla="*/ 704039 h 994140"/>
                  <a:gd name="connsiteX0" fmla="*/ 92813 w 3214033"/>
                  <a:gd name="connsiteY0" fmla="*/ 704039 h 994077"/>
                  <a:gd name="connsiteX1" fmla="*/ 448573 w 3214033"/>
                  <a:gd name="connsiteY1" fmla="*/ 99957 h 994077"/>
                  <a:gd name="connsiteX2" fmla="*/ 2834587 w 3214033"/>
                  <a:gd name="connsiteY2" fmla="*/ 28519 h 994077"/>
                  <a:gd name="connsiteX3" fmla="*/ 3084172 w 3214033"/>
                  <a:gd name="connsiteY3" fmla="*/ 708801 h 994077"/>
                  <a:gd name="connsiteX4" fmla="*/ 1607542 w 3214033"/>
                  <a:gd name="connsiteY4" fmla="*/ 994075 h 994077"/>
                  <a:gd name="connsiteX5" fmla="*/ 92813 w 3214033"/>
                  <a:gd name="connsiteY5" fmla="*/ 704039 h 994077"/>
                  <a:gd name="connsiteX0" fmla="*/ 92813 w 3214033"/>
                  <a:gd name="connsiteY0" fmla="*/ 704039 h 994077"/>
                  <a:gd name="connsiteX1" fmla="*/ 448573 w 3214033"/>
                  <a:gd name="connsiteY1" fmla="*/ 99957 h 994077"/>
                  <a:gd name="connsiteX2" fmla="*/ 2834587 w 3214033"/>
                  <a:gd name="connsiteY2" fmla="*/ 28519 h 994077"/>
                  <a:gd name="connsiteX3" fmla="*/ 3084172 w 3214033"/>
                  <a:gd name="connsiteY3" fmla="*/ 708801 h 994077"/>
                  <a:gd name="connsiteX4" fmla="*/ 1607542 w 3214033"/>
                  <a:gd name="connsiteY4" fmla="*/ 994075 h 994077"/>
                  <a:gd name="connsiteX5" fmla="*/ 92813 w 3214033"/>
                  <a:gd name="connsiteY5" fmla="*/ 704039 h 994077"/>
                  <a:gd name="connsiteX0" fmla="*/ 92813 w 3214033"/>
                  <a:gd name="connsiteY0" fmla="*/ 704039 h 994076"/>
                  <a:gd name="connsiteX1" fmla="*/ 448573 w 3214033"/>
                  <a:gd name="connsiteY1" fmla="*/ 99957 h 994076"/>
                  <a:gd name="connsiteX2" fmla="*/ 2834587 w 3214033"/>
                  <a:gd name="connsiteY2" fmla="*/ 28519 h 994076"/>
                  <a:gd name="connsiteX3" fmla="*/ 3084172 w 3214033"/>
                  <a:gd name="connsiteY3" fmla="*/ 708801 h 994076"/>
                  <a:gd name="connsiteX4" fmla="*/ 1607542 w 3214033"/>
                  <a:gd name="connsiteY4" fmla="*/ 994075 h 994076"/>
                  <a:gd name="connsiteX5" fmla="*/ 92813 w 3214033"/>
                  <a:gd name="connsiteY5" fmla="*/ 704039 h 994076"/>
                  <a:gd name="connsiteX0" fmla="*/ 92813 w 3214033"/>
                  <a:gd name="connsiteY0" fmla="*/ 704039 h 994439"/>
                  <a:gd name="connsiteX1" fmla="*/ 448573 w 3214033"/>
                  <a:gd name="connsiteY1" fmla="*/ 99957 h 994439"/>
                  <a:gd name="connsiteX2" fmla="*/ 2834587 w 3214033"/>
                  <a:gd name="connsiteY2" fmla="*/ 28519 h 994439"/>
                  <a:gd name="connsiteX3" fmla="*/ 3084172 w 3214033"/>
                  <a:gd name="connsiteY3" fmla="*/ 708801 h 994439"/>
                  <a:gd name="connsiteX4" fmla="*/ 1607542 w 3214033"/>
                  <a:gd name="connsiteY4" fmla="*/ 994075 h 994439"/>
                  <a:gd name="connsiteX5" fmla="*/ 92813 w 3214033"/>
                  <a:gd name="connsiteY5" fmla="*/ 704039 h 994439"/>
                  <a:gd name="connsiteX0" fmla="*/ 92813 w 3214033"/>
                  <a:gd name="connsiteY0" fmla="*/ 704039 h 994372"/>
                  <a:gd name="connsiteX1" fmla="*/ 448573 w 3214033"/>
                  <a:gd name="connsiteY1" fmla="*/ 99957 h 994372"/>
                  <a:gd name="connsiteX2" fmla="*/ 2834587 w 3214033"/>
                  <a:gd name="connsiteY2" fmla="*/ 28519 h 994372"/>
                  <a:gd name="connsiteX3" fmla="*/ 3084172 w 3214033"/>
                  <a:gd name="connsiteY3" fmla="*/ 708801 h 994372"/>
                  <a:gd name="connsiteX4" fmla="*/ 1607542 w 3214033"/>
                  <a:gd name="connsiteY4" fmla="*/ 994075 h 994372"/>
                  <a:gd name="connsiteX5" fmla="*/ 92813 w 3214033"/>
                  <a:gd name="connsiteY5" fmla="*/ 704039 h 994372"/>
                  <a:gd name="connsiteX0" fmla="*/ 92813 w 3214033"/>
                  <a:gd name="connsiteY0" fmla="*/ 704039 h 995114"/>
                  <a:gd name="connsiteX1" fmla="*/ 448573 w 3214033"/>
                  <a:gd name="connsiteY1" fmla="*/ 99957 h 995114"/>
                  <a:gd name="connsiteX2" fmla="*/ 2834587 w 3214033"/>
                  <a:gd name="connsiteY2" fmla="*/ 28519 h 995114"/>
                  <a:gd name="connsiteX3" fmla="*/ 3084172 w 3214033"/>
                  <a:gd name="connsiteY3" fmla="*/ 708801 h 995114"/>
                  <a:gd name="connsiteX4" fmla="*/ 1607542 w 3214033"/>
                  <a:gd name="connsiteY4" fmla="*/ 994075 h 995114"/>
                  <a:gd name="connsiteX5" fmla="*/ 92813 w 3214033"/>
                  <a:gd name="connsiteY5" fmla="*/ 704039 h 995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4033" h="995114">
                    <a:moveTo>
                      <a:pt x="92813" y="704039"/>
                    </a:moveTo>
                    <a:cubicBezTo>
                      <a:pt x="-100349" y="555019"/>
                      <a:pt x="3194" y="21376"/>
                      <a:pt x="448573" y="99957"/>
                    </a:cubicBezTo>
                    <a:cubicBezTo>
                      <a:pt x="903154" y="69920"/>
                      <a:pt x="2381827" y="-55492"/>
                      <a:pt x="2834587" y="28519"/>
                    </a:cubicBezTo>
                    <a:cubicBezTo>
                      <a:pt x="3287347" y="112530"/>
                      <a:pt x="3286298" y="640744"/>
                      <a:pt x="3084172" y="708801"/>
                    </a:cubicBezTo>
                    <a:cubicBezTo>
                      <a:pt x="3020158" y="743520"/>
                      <a:pt x="2768090" y="1013919"/>
                      <a:pt x="1607542" y="994075"/>
                    </a:cubicBezTo>
                    <a:cubicBezTo>
                      <a:pt x="446994" y="974231"/>
                      <a:pt x="285975" y="853059"/>
                      <a:pt x="92813" y="704039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005840">
                  <a:defRPr/>
                </a:pPr>
                <a:endParaRPr lang="en-US" sz="1980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41D882F-8446-46AB-9E23-C9ACECFF4C05}"/>
                  </a:ext>
                </a:extLst>
              </p:cNvPr>
              <p:cNvSpPr/>
              <p:nvPr/>
            </p:nvSpPr>
            <p:spPr>
              <a:xfrm>
                <a:off x="4514564" y="3879970"/>
                <a:ext cx="3077084" cy="789621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64" name="Cylinder 3">
              <a:extLst>
                <a:ext uri="{FF2B5EF4-FFF2-40B4-BE49-F238E27FC236}">
                  <a16:creationId xmlns:a16="http://schemas.microsoft.com/office/drawing/2014/main" id="{C6987652-294F-4510-8794-AB953EBF40B6}"/>
                </a:ext>
              </a:extLst>
            </p:cNvPr>
            <p:cNvSpPr/>
            <p:nvPr/>
          </p:nvSpPr>
          <p:spPr>
            <a:xfrm>
              <a:off x="4586094" y="3409243"/>
              <a:ext cx="2886670" cy="2133314"/>
            </a:xfrm>
            <a:custGeom>
              <a:avLst/>
              <a:gdLst>
                <a:gd name="connsiteX0" fmla="*/ 0 w 2886670"/>
                <a:gd name="connsiteY0" fmla="*/ 263688 h 2109501"/>
                <a:gd name="connsiteX1" fmla="*/ 1443335 w 2886670"/>
                <a:gd name="connsiteY1" fmla="*/ 527376 h 2109501"/>
                <a:gd name="connsiteX2" fmla="*/ 2886670 w 2886670"/>
                <a:gd name="connsiteY2" fmla="*/ 263688 h 2109501"/>
                <a:gd name="connsiteX3" fmla="*/ 2886670 w 2886670"/>
                <a:gd name="connsiteY3" fmla="*/ 1845813 h 2109501"/>
                <a:gd name="connsiteX4" fmla="*/ 1443335 w 2886670"/>
                <a:gd name="connsiteY4" fmla="*/ 2109501 h 2109501"/>
                <a:gd name="connsiteX5" fmla="*/ 0 w 2886670"/>
                <a:gd name="connsiteY5" fmla="*/ 1845813 h 2109501"/>
                <a:gd name="connsiteX6" fmla="*/ 0 w 2886670"/>
                <a:gd name="connsiteY6" fmla="*/ 263688 h 2109501"/>
                <a:gd name="connsiteX0" fmla="*/ 0 w 2886670"/>
                <a:gd name="connsiteY0" fmla="*/ 263688 h 2109501"/>
                <a:gd name="connsiteX1" fmla="*/ 1443335 w 2886670"/>
                <a:gd name="connsiteY1" fmla="*/ 0 h 2109501"/>
                <a:gd name="connsiteX2" fmla="*/ 2886670 w 2886670"/>
                <a:gd name="connsiteY2" fmla="*/ 263688 h 2109501"/>
                <a:gd name="connsiteX3" fmla="*/ 1443335 w 2886670"/>
                <a:gd name="connsiteY3" fmla="*/ 527376 h 2109501"/>
                <a:gd name="connsiteX4" fmla="*/ 0 w 2886670"/>
                <a:gd name="connsiteY4" fmla="*/ 263688 h 2109501"/>
                <a:gd name="connsiteX0" fmla="*/ 2886670 w 2886670"/>
                <a:gd name="connsiteY0" fmla="*/ 263688 h 2109501"/>
                <a:gd name="connsiteX1" fmla="*/ 1443335 w 2886670"/>
                <a:gd name="connsiteY1" fmla="*/ 527376 h 2109501"/>
                <a:gd name="connsiteX2" fmla="*/ 0 w 2886670"/>
                <a:gd name="connsiteY2" fmla="*/ 263688 h 2109501"/>
                <a:gd name="connsiteX3" fmla="*/ 1443335 w 2886670"/>
                <a:gd name="connsiteY3" fmla="*/ 0 h 2109501"/>
                <a:gd name="connsiteX4" fmla="*/ 2886670 w 2886670"/>
                <a:gd name="connsiteY4" fmla="*/ 263688 h 2109501"/>
                <a:gd name="connsiteX5" fmla="*/ 2886670 w 2886670"/>
                <a:gd name="connsiteY5" fmla="*/ 1845813 h 2109501"/>
                <a:gd name="connsiteX6" fmla="*/ 1443335 w 2886670"/>
                <a:gd name="connsiteY6" fmla="*/ 2109501 h 2109501"/>
                <a:gd name="connsiteX7" fmla="*/ 0 w 2886670"/>
                <a:gd name="connsiteY7" fmla="*/ 1845813 h 2109501"/>
                <a:gd name="connsiteX8" fmla="*/ 0 w 2886670"/>
                <a:gd name="connsiteY8" fmla="*/ 263688 h 2109501"/>
                <a:gd name="connsiteX0" fmla="*/ 0 w 2886670"/>
                <a:gd name="connsiteY0" fmla="*/ 263688 h 2133314"/>
                <a:gd name="connsiteX1" fmla="*/ 1443335 w 2886670"/>
                <a:gd name="connsiteY1" fmla="*/ 527376 h 2133314"/>
                <a:gd name="connsiteX2" fmla="*/ 2886670 w 2886670"/>
                <a:gd name="connsiteY2" fmla="*/ 263688 h 2133314"/>
                <a:gd name="connsiteX3" fmla="*/ 2886670 w 2886670"/>
                <a:gd name="connsiteY3" fmla="*/ 1845813 h 2133314"/>
                <a:gd name="connsiteX4" fmla="*/ 1443335 w 2886670"/>
                <a:gd name="connsiteY4" fmla="*/ 2109501 h 2133314"/>
                <a:gd name="connsiteX5" fmla="*/ 0 w 2886670"/>
                <a:gd name="connsiteY5" fmla="*/ 1845813 h 2133314"/>
                <a:gd name="connsiteX6" fmla="*/ 0 w 2886670"/>
                <a:gd name="connsiteY6" fmla="*/ 263688 h 2133314"/>
                <a:gd name="connsiteX0" fmla="*/ 0 w 2886670"/>
                <a:gd name="connsiteY0" fmla="*/ 263688 h 2133314"/>
                <a:gd name="connsiteX1" fmla="*/ 1443335 w 2886670"/>
                <a:gd name="connsiteY1" fmla="*/ 0 h 2133314"/>
                <a:gd name="connsiteX2" fmla="*/ 2886670 w 2886670"/>
                <a:gd name="connsiteY2" fmla="*/ 263688 h 2133314"/>
                <a:gd name="connsiteX3" fmla="*/ 1443335 w 2886670"/>
                <a:gd name="connsiteY3" fmla="*/ 527376 h 2133314"/>
                <a:gd name="connsiteX4" fmla="*/ 0 w 2886670"/>
                <a:gd name="connsiteY4" fmla="*/ 263688 h 2133314"/>
                <a:gd name="connsiteX0" fmla="*/ 2886670 w 2886670"/>
                <a:gd name="connsiteY0" fmla="*/ 263688 h 2133314"/>
                <a:gd name="connsiteX1" fmla="*/ 1443335 w 2886670"/>
                <a:gd name="connsiteY1" fmla="*/ 527376 h 2133314"/>
                <a:gd name="connsiteX2" fmla="*/ 0 w 2886670"/>
                <a:gd name="connsiteY2" fmla="*/ 263688 h 2133314"/>
                <a:gd name="connsiteX3" fmla="*/ 1443335 w 2886670"/>
                <a:gd name="connsiteY3" fmla="*/ 0 h 2133314"/>
                <a:gd name="connsiteX4" fmla="*/ 2886670 w 2886670"/>
                <a:gd name="connsiteY4" fmla="*/ 263688 h 2133314"/>
                <a:gd name="connsiteX5" fmla="*/ 2886670 w 2886670"/>
                <a:gd name="connsiteY5" fmla="*/ 1845813 h 2133314"/>
                <a:gd name="connsiteX6" fmla="*/ 1443335 w 2886670"/>
                <a:gd name="connsiteY6" fmla="*/ 2133314 h 2133314"/>
                <a:gd name="connsiteX7" fmla="*/ 0 w 2886670"/>
                <a:gd name="connsiteY7" fmla="*/ 1845813 h 2133314"/>
                <a:gd name="connsiteX8" fmla="*/ 0 w 2886670"/>
                <a:gd name="connsiteY8" fmla="*/ 263688 h 213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6670" h="2133314" stroke="0" extrusionOk="0">
                  <a:moveTo>
                    <a:pt x="0" y="263688"/>
                  </a:moveTo>
                  <a:cubicBezTo>
                    <a:pt x="0" y="409319"/>
                    <a:pt x="646203" y="527376"/>
                    <a:pt x="1443335" y="527376"/>
                  </a:cubicBezTo>
                  <a:cubicBezTo>
                    <a:pt x="2240467" y="527376"/>
                    <a:pt x="2886670" y="409319"/>
                    <a:pt x="2886670" y="263688"/>
                  </a:cubicBezTo>
                  <a:lnTo>
                    <a:pt x="2886670" y="1845813"/>
                  </a:lnTo>
                  <a:cubicBezTo>
                    <a:pt x="2886670" y="1991444"/>
                    <a:pt x="2240467" y="2109501"/>
                    <a:pt x="1443335" y="2109501"/>
                  </a:cubicBezTo>
                  <a:cubicBezTo>
                    <a:pt x="646203" y="2109501"/>
                    <a:pt x="0" y="1991444"/>
                    <a:pt x="0" y="1845813"/>
                  </a:cubicBezTo>
                  <a:lnTo>
                    <a:pt x="0" y="263688"/>
                  </a:lnTo>
                  <a:close/>
                </a:path>
                <a:path w="2886670" h="2133314" fill="lighten" stroke="0" extrusionOk="0">
                  <a:moveTo>
                    <a:pt x="0" y="263688"/>
                  </a:moveTo>
                  <a:cubicBezTo>
                    <a:pt x="0" y="118057"/>
                    <a:pt x="646203" y="0"/>
                    <a:pt x="1443335" y="0"/>
                  </a:cubicBezTo>
                  <a:cubicBezTo>
                    <a:pt x="2240467" y="0"/>
                    <a:pt x="2886670" y="118057"/>
                    <a:pt x="2886670" y="263688"/>
                  </a:cubicBezTo>
                  <a:cubicBezTo>
                    <a:pt x="2886670" y="409319"/>
                    <a:pt x="2240467" y="527376"/>
                    <a:pt x="1443335" y="527376"/>
                  </a:cubicBezTo>
                  <a:cubicBezTo>
                    <a:pt x="646203" y="527376"/>
                    <a:pt x="0" y="409319"/>
                    <a:pt x="0" y="263688"/>
                  </a:cubicBezTo>
                  <a:close/>
                </a:path>
                <a:path w="2886670" h="2133314" fill="none" extrusionOk="0">
                  <a:moveTo>
                    <a:pt x="2886670" y="263688"/>
                  </a:moveTo>
                  <a:cubicBezTo>
                    <a:pt x="2886670" y="409319"/>
                    <a:pt x="2240467" y="527376"/>
                    <a:pt x="1443335" y="527376"/>
                  </a:cubicBezTo>
                  <a:cubicBezTo>
                    <a:pt x="646203" y="527376"/>
                    <a:pt x="0" y="409319"/>
                    <a:pt x="0" y="263688"/>
                  </a:cubicBezTo>
                  <a:cubicBezTo>
                    <a:pt x="0" y="118057"/>
                    <a:pt x="646203" y="0"/>
                    <a:pt x="1443335" y="0"/>
                  </a:cubicBezTo>
                  <a:cubicBezTo>
                    <a:pt x="2240467" y="0"/>
                    <a:pt x="2886670" y="118057"/>
                    <a:pt x="2886670" y="263688"/>
                  </a:cubicBezTo>
                  <a:lnTo>
                    <a:pt x="2886670" y="1845813"/>
                  </a:lnTo>
                  <a:cubicBezTo>
                    <a:pt x="2886670" y="1991444"/>
                    <a:pt x="2240467" y="2133314"/>
                    <a:pt x="1443335" y="2133314"/>
                  </a:cubicBezTo>
                  <a:cubicBezTo>
                    <a:pt x="646203" y="2133314"/>
                    <a:pt x="0" y="1991444"/>
                    <a:pt x="0" y="1845813"/>
                  </a:cubicBezTo>
                  <a:lnTo>
                    <a:pt x="0" y="263688"/>
                  </a:lnTo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005840">
                <a:defRPr/>
              </a:pPr>
              <a:endParaRPr lang="en-US" sz="198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333982B-12DF-43CB-BFAC-FA84BEE22734}"/>
                </a:ext>
              </a:extLst>
            </p:cNvPr>
            <p:cNvGrpSpPr/>
            <p:nvPr/>
          </p:nvGrpSpPr>
          <p:grpSpPr>
            <a:xfrm>
              <a:off x="4422466" y="2997338"/>
              <a:ext cx="3213925" cy="1001710"/>
              <a:chOff x="4422467" y="2828795"/>
              <a:chExt cx="3213925" cy="1001710"/>
            </a:xfrm>
            <a:grpFill/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BD8570C3-5095-49CF-9FC6-37018984FC1F}"/>
                  </a:ext>
                </a:extLst>
              </p:cNvPr>
              <p:cNvSpPr/>
              <p:nvPr/>
            </p:nvSpPr>
            <p:spPr>
              <a:xfrm>
                <a:off x="4478020" y="3112280"/>
                <a:ext cx="3083984" cy="679617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3" name="Oval 674">
                <a:extLst>
                  <a:ext uri="{FF2B5EF4-FFF2-40B4-BE49-F238E27FC236}">
                    <a16:creationId xmlns:a16="http://schemas.microsoft.com/office/drawing/2014/main" id="{A536D5F5-D420-42F9-9150-8F7B960C2D9A}"/>
                  </a:ext>
                </a:extLst>
              </p:cNvPr>
              <p:cNvSpPr/>
              <p:nvPr/>
            </p:nvSpPr>
            <p:spPr>
              <a:xfrm>
                <a:off x="4422467" y="2977691"/>
                <a:ext cx="3213925" cy="852814"/>
              </a:xfrm>
              <a:custGeom>
                <a:avLst/>
                <a:gdLst>
                  <a:gd name="connsiteX0" fmla="*/ 0 w 3077084"/>
                  <a:gd name="connsiteY0" fmla="*/ 394811 h 789621"/>
                  <a:gd name="connsiteX1" fmla="*/ 1538542 w 3077084"/>
                  <a:gd name="connsiteY1" fmla="*/ 0 h 789621"/>
                  <a:gd name="connsiteX2" fmla="*/ 3077084 w 3077084"/>
                  <a:gd name="connsiteY2" fmla="*/ 394811 h 789621"/>
                  <a:gd name="connsiteX3" fmla="*/ 1538542 w 3077084"/>
                  <a:gd name="connsiteY3" fmla="*/ 789622 h 789621"/>
                  <a:gd name="connsiteX4" fmla="*/ 0 w 3077084"/>
                  <a:gd name="connsiteY4" fmla="*/ 394811 h 789621"/>
                  <a:gd name="connsiteX0" fmla="*/ 219276 w 3296360"/>
                  <a:gd name="connsiteY0" fmla="*/ 294799 h 689610"/>
                  <a:gd name="connsiteX1" fmla="*/ 567193 w 3296360"/>
                  <a:gd name="connsiteY1" fmla="*/ 0 h 689610"/>
                  <a:gd name="connsiteX2" fmla="*/ 3296360 w 3296360"/>
                  <a:gd name="connsiteY2" fmla="*/ 294799 h 689610"/>
                  <a:gd name="connsiteX3" fmla="*/ 1757818 w 3296360"/>
                  <a:gd name="connsiteY3" fmla="*/ 689610 h 689610"/>
                  <a:gd name="connsiteX4" fmla="*/ 219276 w 3296360"/>
                  <a:gd name="connsiteY4" fmla="*/ 294799 h 689610"/>
                  <a:gd name="connsiteX0" fmla="*/ 118833 w 3172104"/>
                  <a:gd name="connsiteY0" fmla="*/ 465883 h 697553"/>
                  <a:gd name="connsiteX1" fmla="*/ 442937 w 3172104"/>
                  <a:gd name="connsiteY1" fmla="*/ 4396 h 697553"/>
                  <a:gd name="connsiteX2" fmla="*/ 3172104 w 3172104"/>
                  <a:gd name="connsiteY2" fmla="*/ 299195 h 697553"/>
                  <a:gd name="connsiteX3" fmla="*/ 1633562 w 3172104"/>
                  <a:gd name="connsiteY3" fmla="*/ 694006 h 697553"/>
                  <a:gd name="connsiteX4" fmla="*/ 118833 w 3172104"/>
                  <a:gd name="connsiteY4" fmla="*/ 465883 h 697553"/>
                  <a:gd name="connsiteX0" fmla="*/ 244150 w 3297421"/>
                  <a:gd name="connsiteY0" fmla="*/ 350623 h 581898"/>
                  <a:gd name="connsiteX1" fmla="*/ 320604 w 3297421"/>
                  <a:gd name="connsiteY1" fmla="*/ 17724 h 581898"/>
                  <a:gd name="connsiteX2" fmla="*/ 3297421 w 3297421"/>
                  <a:gd name="connsiteY2" fmla="*/ 183935 h 581898"/>
                  <a:gd name="connsiteX3" fmla="*/ 1758879 w 3297421"/>
                  <a:gd name="connsiteY3" fmla="*/ 578746 h 581898"/>
                  <a:gd name="connsiteX4" fmla="*/ 244150 w 3297421"/>
                  <a:gd name="connsiteY4" fmla="*/ 350623 h 581898"/>
                  <a:gd name="connsiteX0" fmla="*/ 148303 w 3201574"/>
                  <a:gd name="connsiteY0" fmla="*/ 350009 h 581284"/>
                  <a:gd name="connsiteX1" fmla="*/ 224757 w 3201574"/>
                  <a:gd name="connsiteY1" fmla="*/ 17110 h 581284"/>
                  <a:gd name="connsiteX2" fmla="*/ 3201574 w 3201574"/>
                  <a:gd name="connsiteY2" fmla="*/ 183321 h 581284"/>
                  <a:gd name="connsiteX3" fmla="*/ 1663032 w 3201574"/>
                  <a:gd name="connsiteY3" fmla="*/ 578132 h 581284"/>
                  <a:gd name="connsiteX4" fmla="*/ 148303 w 3201574"/>
                  <a:gd name="connsiteY4" fmla="*/ 350009 h 581284"/>
                  <a:gd name="connsiteX0" fmla="*/ 109845 w 3163116"/>
                  <a:gd name="connsiteY0" fmla="*/ 383064 h 614339"/>
                  <a:gd name="connsiteX1" fmla="*/ 186299 w 3163116"/>
                  <a:gd name="connsiteY1" fmla="*/ 50165 h 614339"/>
                  <a:gd name="connsiteX2" fmla="*/ 3163116 w 3163116"/>
                  <a:gd name="connsiteY2" fmla="*/ 216376 h 614339"/>
                  <a:gd name="connsiteX3" fmla="*/ 1624574 w 3163116"/>
                  <a:gd name="connsiteY3" fmla="*/ 611187 h 614339"/>
                  <a:gd name="connsiteX4" fmla="*/ 109845 w 3163116"/>
                  <a:gd name="connsiteY4" fmla="*/ 383064 h 614339"/>
                  <a:gd name="connsiteX0" fmla="*/ 97171 w 3150442"/>
                  <a:gd name="connsiteY0" fmla="*/ 448006 h 679281"/>
                  <a:gd name="connsiteX1" fmla="*/ 173625 w 3150442"/>
                  <a:gd name="connsiteY1" fmla="*/ 115107 h 679281"/>
                  <a:gd name="connsiteX2" fmla="*/ 3150442 w 3150442"/>
                  <a:gd name="connsiteY2" fmla="*/ 281318 h 679281"/>
                  <a:gd name="connsiteX3" fmla="*/ 1611900 w 3150442"/>
                  <a:gd name="connsiteY3" fmla="*/ 676129 h 679281"/>
                  <a:gd name="connsiteX4" fmla="*/ 97171 w 3150442"/>
                  <a:gd name="connsiteY4" fmla="*/ 448006 h 679281"/>
                  <a:gd name="connsiteX0" fmla="*/ 92062 w 3145333"/>
                  <a:gd name="connsiteY0" fmla="*/ 457742 h 689017"/>
                  <a:gd name="connsiteX1" fmla="*/ 168516 w 3145333"/>
                  <a:gd name="connsiteY1" fmla="*/ 124843 h 689017"/>
                  <a:gd name="connsiteX2" fmla="*/ 3145333 w 3145333"/>
                  <a:gd name="connsiteY2" fmla="*/ 291054 h 689017"/>
                  <a:gd name="connsiteX3" fmla="*/ 1606791 w 3145333"/>
                  <a:gd name="connsiteY3" fmla="*/ 685865 h 689017"/>
                  <a:gd name="connsiteX4" fmla="*/ 92062 w 3145333"/>
                  <a:gd name="connsiteY4" fmla="*/ 457742 h 689017"/>
                  <a:gd name="connsiteX0" fmla="*/ 247018 w 3343152"/>
                  <a:gd name="connsiteY0" fmla="*/ 365480 h 598091"/>
                  <a:gd name="connsiteX1" fmla="*/ 323472 w 3343152"/>
                  <a:gd name="connsiteY1" fmla="*/ 32581 h 598091"/>
                  <a:gd name="connsiteX2" fmla="*/ 3343152 w 3343152"/>
                  <a:gd name="connsiteY2" fmla="*/ 160692 h 598091"/>
                  <a:gd name="connsiteX3" fmla="*/ 1761747 w 3343152"/>
                  <a:gd name="connsiteY3" fmla="*/ 593603 h 598091"/>
                  <a:gd name="connsiteX4" fmla="*/ 247018 w 3343152"/>
                  <a:gd name="connsiteY4" fmla="*/ 365480 h 598091"/>
                  <a:gd name="connsiteX0" fmla="*/ 247018 w 3343575"/>
                  <a:gd name="connsiteY0" fmla="*/ 832158 h 1064769"/>
                  <a:gd name="connsiteX1" fmla="*/ 323472 w 3343575"/>
                  <a:gd name="connsiteY1" fmla="*/ 499259 h 1064769"/>
                  <a:gd name="connsiteX2" fmla="*/ 3343152 w 3343575"/>
                  <a:gd name="connsiteY2" fmla="*/ 627370 h 1064769"/>
                  <a:gd name="connsiteX3" fmla="*/ 1761747 w 3343575"/>
                  <a:gd name="connsiteY3" fmla="*/ 1060281 h 1064769"/>
                  <a:gd name="connsiteX4" fmla="*/ 247018 w 3343575"/>
                  <a:gd name="connsiteY4" fmla="*/ 832158 h 1064769"/>
                  <a:gd name="connsiteX0" fmla="*/ 245425 w 3318174"/>
                  <a:gd name="connsiteY0" fmla="*/ 755383 h 984775"/>
                  <a:gd name="connsiteX1" fmla="*/ 321879 w 3318174"/>
                  <a:gd name="connsiteY1" fmla="*/ 422484 h 984775"/>
                  <a:gd name="connsiteX2" fmla="*/ 3317747 w 3318174"/>
                  <a:gd name="connsiteY2" fmla="*/ 655370 h 984775"/>
                  <a:gd name="connsiteX3" fmla="*/ 1760154 w 3318174"/>
                  <a:gd name="connsiteY3" fmla="*/ 983506 h 984775"/>
                  <a:gd name="connsiteX4" fmla="*/ 245425 w 3318174"/>
                  <a:gd name="connsiteY4" fmla="*/ 755383 h 984775"/>
                  <a:gd name="connsiteX0" fmla="*/ 245425 w 3324480"/>
                  <a:gd name="connsiteY0" fmla="*/ 971188 h 1200580"/>
                  <a:gd name="connsiteX1" fmla="*/ 321879 w 3324480"/>
                  <a:gd name="connsiteY1" fmla="*/ 638289 h 1200580"/>
                  <a:gd name="connsiteX2" fmla="*/ 3317747 w 3324480"/>
                  <a:gd name="connsiteY2" fmla="*/ 871175 h 1200580"/>
                  <a:gd name="connsiteX3" fmla="*/ 1760154 w 3324480"/>
                  <a:gd name="connsiteY3" fmla="*/ 1199311 h 1200580"/>
                  <a:gd name="connsiteX4" fmla="*/ 245425 w 3324480"/>
                  <a:gd name="connsiteY4" fmla="*/ 971188 h 1200580"/>
                  <a:gd name="connsiteX0" fmla="*/ 0 w 3104545"/>
                  <a:gd name="connsiteY0" fmla="*/ 109628 h 339020"/>
                  <a:gd name="connsiteX1" fmla="*/ 3072322 w 3104545"/>
                  <a:gd name="connsiteY1" fmla="*/ 9615 h 339020"/>
                  <a:gd name="connsiteX2" fmla="*/ 1514729 w 3104545"/>
                  <a:gd name="connsiteY2" fmla="*/ 337751 h 339020"/>
                  <a:gd name="connsiteX3" fmla="*/ 0 w 3104545"/>
                  <a:gd name="connsiteY3" fmla="*/ 109628 h 339020"/>
                  <a:gd name="connsiteX0" fmla="*/ 107783 w 3200513"/>
                  <a:gd name="connsiteY0" fmla="*/ 604508 h 834357"/>
                  <a:gd name="connsiteX1" fmla="*/ 463543 w 3200513"/>
                  <a:gd name="connsiteY1" fmla="*/ 426 h 834357"/>
                  <a:gd name="connsiteX2" fmla="*/ 3180105 w 3200513"/>
                  <a:gd name="connsiteY2" fmla="*/ 504495 h 834357"/>
                  <a:gd name="connsiteX3" fmla="*/ 1622512 w 3200513"/>
                  <a:gd name="connsiteY3" fmla="*/ 832631 h 834357"/>
                  <a:gd name="connsiteX4" fmla="*/ 107783 w 3200513"/>
                  <a:gd name="connsiteY4" fmla="*/ 604508 h 834357"/>
                  <a:gd name="connsiteX0" fmla="*/ 107783 w 3284893"/>
                  <a:gd name="connsiteY0" fmla="*/ 704039 h 933888"/>
                  <a:gd name="connsiteX1" fmla="*/ 463543 w 3284893"/>
                  <a:gd name="connsiteY1" fmla="*/ 99957 h 933888"/>
                  <a:gd name="connsiteX2" fmla="*/ 2849557 w 3284893"/>
                  <a:gd name="connsiteY2" fmla="*/ 28519 h 933888"/>
                  <a:gd name="connsiteX3" fmla="*/ 3180105 w 3284893"/>
                  <a:gd name="connsiteY3" fmla="*/ 604026 h 933888"/>
                  <a:gd name="connsiteX4" fmla="*/ 1622512 w 3284893"/>
                  <a:gd name="connsiteY4" fmla="*/ 932162 h 933888"/>
                  <a:gd name="connsiteX5" fmla="*/ 107783 w 3284893"/>
                  <a:gd name="connsiteY5" fmla="*/ 704039 h 933888"/>
                  <a:gd name="connsiteX0" fmla="*/ 107783 w 3267738"/>
                  <a:gd name="connsiteY0" fmla="*/ 704039 h 932614"/>
                  <a:gd name="connsiteX1" fmla="*/ 463543 w 3267738"/>
                  <a:gd name="connsiteY1" fmla="*/ 99957 h 932614"/>
                  <a:gd name="connsiteX2" fmla="*/ 2849557 w 3267738"/>
                  <a:gd name="connsiteY2" fmla="*/ 28519 h 932614"/>
                  <a:gd name="connsiteX3" fmla="*/ 3156293 w 3267738"/>
                  <a:gd name="connsiteY3" fmla="*/ 656413 h 932614"/>
                  <a:gd name="connsiteX4" fmla="*/ 1622512 w 3267738"/>
                  <a:gd name="connsiteY4" fmla="*/ 932162 h 932614"/>
                  <a:gd name="connsiteX5" fmla="*/ 107783 w 3267738"/>
                  <a:gd name="connsiteY5" fmla="*/ 704039 h 932614"/>
                  <a:gd name="connsiteX0" fmla="*/ 107783 w 3241516"/>
                  <a:gd name="connsiteY0" fmla="*/ 704039 h 932334"/>
                  <a:gd name="connsiteX1" fmla="*/ 463543 w 3241516"/>
                  <a:gd name="connsiteY1" fmla="*/ 99957 h 932334"/>
                  <a:gd name="connsiteX2" fmla="*/ 2849557 w 3241516"/>
                  <a:gd name="connsiteY2" fmla="*/ 28519 h 932334"/>
                  <a:gd name="connsiteX3" fmla="*/ 3118193 w 3241516"/>
                  <a:gd name="connsiteY3" fmla="*/ 675463 h 932334"/>
                  <a:gd name="connsiteX4" fmla="*/ 1622512 w 3241516"/>
                  <a:gd name="connsiteY4" fmla="*/ 932162 h 932334"/>
                  <a:gd name="connsiteX5" fmla="*/ 107783 w 3241516"/>
                  <a:gd name="connsiteY5" fmla="*/ 704039 h 932334"/>
                  <a:gd name="connsiteX0" fmla="*/ 107783 w 3232093"/>
                  <a:gd name="connsiteY0" fmla="*/ 704039 h 932207"/>
                  <a:gd name="connsiteX1" fmla="*/ 463543 w 3232093"/>
                  <a:gd name="connsiteY1" fmla="*/ 99957 h 932207"/>
                  <a:gd name="connsiteX2" fmla="*/ 2849557 w 3232093"/>
                  <a:gd name="connsiteY2" fmla="*/ 28519 h 932207"/>
                  <a:gd name="connsiteX3" fmla="*/ 3103905 w 3232093"/>
                  <a:gd name="connsiteY3" fmla="*/ 689751 h 932207"/>
                  <a:gd name="connsiteX4" fmla="*/ 1622512 w 3232093"/>
                  <a:gd name="connsiteY4" fmla="*/ 932162 h 932207"/>
                  <a:gd name="connsiteX5" fmla="*/ 107783 w 3232093"/>
                  <a:gd name="connsiteY5" fmla="*/ 704039 h 932207"/>
                  <a:gd name="connsiteX0" fmla="*/ 92813 w 3217123"/>
                  <a:gd name="connsiteY0" fmla="*/ 704039 h 932207"/>
                  <a:gd name="connsiteX1" fmla="*/ 448573 w 3217123"/>
                  <a:gd name="connsiteY1" fmla="*/ 99957 h 932207"/>
                  <a:gd name="connsiteX2" fmla="*/ 2834587 w 3217123"/>
                  <a:gd name="connsiteY2" fmla="*/ 28519 h 932207"/>
                  <a:gd name="connsiteX3" fmla="*/ 3088935 w 3217123"/>
                  <a:gd name="connsiteY3" fmla="*/ 689751 h 932207"/>
                  <a:gd name="connsiteX4" fmla="*/ 1607542 w 3217123"/>
                  <a:gd name="connsiteY4" fmla="*/ 932162 h 932207"/>
                  <a:gd name="connsiteX5" fmla="*/ 92813 w 3217123"/>
                  <a:gd name="connsiteY5" fmla="*/ 704039 h 932207"/>
                  <a:gd name="connsiteX0" fmla="*/ 92813 w 3217123"/>
                  <a:gd name="connsiteY0" fmla="*/ 704039 h 994104"/>
                  <a:gd name="connsiteX1" fmla="*/ 448573 w 3217123"/>
                  <a:gd name="connsiteY1" fmla="*/ 99957 h 994104"/>
                  <a:gd name="connsiteX2" fmla="*/ 2834587 w 3217123"/>
                  <a:gd name="connsiteY2" fmla="*/ 28519 h 994104"/>
                  <a:gd name="connsiteX3" fmla="*/ 3088935 w 3217123"/>
                  <a:gd name="connsiteY3" fmla="*/ 689751 h 994104"/>
                  <a:gd name="connsiteX4" fmla="*/ 1607542 w 3217123"/>
                  <a:gd name="connsiteY4" fmla="*/ 994075 h 994104"/>
                  <a:gd name="connsiteX5" fmla="*/ 92813 w 3217123"/>
                  <a:gd name="connsiteY5" fmla="*/ 704039 h 994104"/>
                  <a:gd name="connsiteX0" fmla="*/ 92813 w 3217123"/>
                  <a:gd name="connsiteY0" fmla="*/ 704039 h 994104"/>
                  <a:gd name="connsiteX1" fmla="*/ 448573 w 3217123"/>
                  <a:gd name="connsiteY1" fmla="*/ 99957 h 994104"/>
                  <a:gd name="connsiteX2" fmla="*/ 2834587 w 3217123"/>
                  <a:gd name="connsiteY2" fmla="*/ 28519 h 994104"/>
                  <a:gd name="connsiteX3" fmla="*/ 3088935 w 3217123"/>
                  <a:gd name="connsiteY3" fmla="*/ 689751 h 994104"/>
                  <a:gd name="connsiteX4" fmla="*/ 1607542 w 3217123"/>
                  <a:gd name="connsiteY4" fmla="*/ 994075 h 994104"/>
                  <a:gd name="connsiteX5" fmla="*/ 92813 w 3217123"/>
                  <a:gd name="connsiteY5" fmla="*/ 704039 h 994104"/>
                  <a:gd name="connsiteX0" fmla="*/ 92813 w 3217123"/>
                  <a:gd name="connsiteY0" fmla="*/ 704039 h 994078"/>
                  <a:gd name="connsiteX1" fmla="*/ 448573 w 3217123"/>
                  <a:gd name="connsiteY1" fmla="*/ 99957 h 994078"/>
                  <a:gd name="connsiteX2" fmla="*/ 2834587 w 3217123"/>
                  <a:gd name="connsiteY2" fmla="*/ 28519 h 994078"/>
                  <a:gd name="connsiteX3" fmla="*/ 3088935 w 3217123"/>
                  <a:gd name="connsiteY3" fmla="*/ 699276 h 994078"/>
                  <a:gd name="connsiteX4" fmla="*/ 1607542 w 3217123"/>
                  <a:gd name="connsiteY4" fmla="*/ 994075 h 994078"/>
                  <a:gd name="connsiteX5" fmla="*/ 92813 w 3217123"/>
                  <a:gd name="connsiteY5" fmla="*/ 704039 h 994078"/>
                  <a:gd name="connsiteX0" fmla="*/ 92813 w 3217123"/>
                  <a:gd name="connsiteY0" fmla="*/ 704039 h 994210"/>
                  <a:gd name="connsiteX1" fmla="*/ 448573 w 3217123"/>
                  <a:gd name="connsiteY1" fmla="*/ 99957 h 994210"/>
                  <a:gd name="connsiteX2" fmla="*/ 2834587 w 3217123"/>
                  <a:gd name="connsiteY2" fmla="*/ 28519 h 994210"/>
                  <a:gd name="connsiteX3" fmla="*/ 3088935 w 3217123"/>
                  <a:gd name="connsiteY3" fmla="*/ 699276 h 994210"/>
                  <a:gd name="connsiteX4" fmla="*/ 1607542 w 3217123"/>
                  <a:gd name="connsiteY4" fmla="*/ 994075 h 994210"/>
                  <a:gd name="connsiteX5" fmla="*/ 92813 w 3217123"/>
                  <a:gd name="connsiteY5" fmla="*/ 704039 h 994210"/>
                  <a:gd name="connsiteX0" fmla="*/ 92813 w 3217123"/>
                  <a:gd name="connsiteY0" fmla="*/ 704039 h 994173"/>
                  <a:gd name="connsiteX1" fmla="*/ 448573 w 3217123"/>
                  <a:gd name="connsiteY1" fmla="*/ 99957 h 994173"/>
                  <a:gd name="connsiteX2" fmla="*/ 2834587 w 3217123"/>
                  <a:gd name="connsiteY2" fmla="*/ 28519 h 994173"/>
                  <a:gd name="connsiteX3" fmla="*/ 3088935 w 3217123"/>
                  <a:gd name="connsiteY3" fmla="*/ 699276 h 994173"/>
                  <a:gd name="connsiteX4" fmla="*/ 1607542 w 3217123"/>
                  <a:gd name="connsiteY4" fmla="*/ 994075 h 994173"/>
                  <a:gd name="connsiteX5" fmla="*/ 92813 w 3217123"/>
                  <a:gd name="connsiteY5" fmla="*/ 704039 h 994173"/>
                  <a:gd name="connsiteX0" fmla="*/ 92813 w 3217123"/>
                  <a:gd name="connsiteY0" fmla="*/ 704039 h 994140"/>
                  <a:gd name="connsiteX1" fmla="*/ 448573 w 3217123"/>
                  <a:gd name="connsiteY1" fmla="*/ 99957 h 994140"/>
                  <a:gd name="connsiteX2" fmla="*/ 2834587 w 3217123"/>
                  <a:gd name="connsiteY2" fmla="*/ 28519 h 994140"/>
                  <a:gd name="connsiteX3" fmla="*/ 3088935 w 3217123"/>
                  <a:gd name="connsiteY3" fmla="*/ 699276 h 994140"/>
                  <a:gd name="connsiteX4" fmla="*/ 1607542 w 3217123"/>
                  <a:gd name="connsiteY4" fmla="*/ 994075 h 994140"/>
                  <a:gd name="connsiteX5" fmla="*/ 92813 w 3217123"/>
                  <a:gd name="connsiteY5" fmla="*/ 704039 h 994140"/>
                  <a:gd name="connsiteX0" fmla="*/ 92813 w 3214033"/>
                  <a:gd name="connsiteY0" fmla="*/ 704039 h 994077"/>
                  <a:gd name="connsiteX1" fmla="*/ 448573 w 3214033"/>
                  <a:gd name="connsiteY1" fmla="*/ 99957 h 994077"/>
                  <a:gd name="connsiteX2" fmla="*/ 2834587 w 3214033"/>
                  <a:gd name="connsiteY2" fmla="*/ 28519 h 994077"/>
                  <a:gd name="connsiteX3" fmla="*/ 3084172 w 3214033"/>
                  <a:gd name="connsiteY3" fmla="*/ 708801 h 994077"/>
                  <a:gd name="connsiteX4" fmla="*/ 1607542 w 3214033"/>
                  <a:gd name="connsiteY4" fmla="*/ 994075 h 994077"/>
                  <a:gd name="connsiteX5" fmla="*/ 92813 w 3214033"/>
                  <a:gd name="connsiteY5" fmla="*/ 704039 h 994077"/>
                  <a:gd name="connsiteX0" fmla="*/ 92813 w 3214033"/>
                  <a:gd name="connsiteY0" fmla="*/ 704039 h 994077"/>
                  <a:gd name="connsiteX1" fmla="*/ 448573 w 3214033"/>
                  <a:gd name="connsiteY1" fmla="*/ 99957 h 994077"/>
                  <a:gd name="connsiteX2" fmla="*/ 2834587 w 3214033"/>
                  <a:gd name="connsiteY2" fmla="*/ 28519 h 994077"/>
                  <a:gd name="connsiteX3" fmla="*/ 3084172 w 3214033"/>
                  <a:gd name="connsiteY3" fmla="*/ 708801 h 994077"/>
                  <a:gd name="connsiteX4" fmla="*/ 1607542 w 3214033"/>
                  <a:gd name="connsiteY4" fmla="*/ 994075 h 994077"/>
                  <a:gd name="connsiteX5" fmla="*/ 92813 w 3214033"/>
                  <a:gd name="connsiteY5" fmla="*/ 704039 h 994077"/>
                  <a:gd name="connsiteX0" fmla="*/ 92813 w 3214033"/>
                  <a:gd name="connsiteY0" fmla="*/ 704039 h 994076"/>
                  <a:gd name="connsiteX1" fmla="*/ 448573 w 3214033"/>
                  <a:gd name="connsiteY1" fmla="*/ 99957 h 994076"/>
                  <a:gd name="connsiteX2" fmla="*/ 2834587 w 3214033"/>
                  <a:gd name="connsiteY2" fmla="*/ 28519 h 994076"/>
                  <a:gd name="connsiteX3" fmla="*/ 3084172 w 3214033"/>
                  <a:gd name="connsiteY3" fmla="*/ 708801 h 994076"/>
                  <a:gd name="connsiteX4" fmla="*/ 1607542 w 3214033"/>
                  <a:gd name="connsiteY4" fmla="*/ 994075 h 994076"/>
                  <a:gd name="connsiteX5" fmla="*/ 92813 w 3214033"/>
                  <a:gd name="connsiteY5" fmla="*/ 704039 h 994076"/>
                  <a:gd name="connsiteX0" fmla="*/ 92813 w 3214033"/>
                  <a:gd name="connsiteY0" fmla="*/ 704039 h 994439"/>
                  <a:gd name="connsiteX1" fmla="*/ 448573 w 3214033"/>
                  <a:gd name="connsiteY1" fmla="*/ 99957 h 994439"/>
                  <a:gd name="connsiteX2" fmla="*/ 2834587 w 3214033"/>
                  <a:gd name="connsiteY2" fmla="*/ 28519 h 994439"/>
                  <a:gd name="connsiteX3" fmla="*/ 3084172 w 3214033"/>
                  <a:gd name="connsiteY3" fmla="*/ 708801 h 994439"/>
                  <a:gd name="connsiteX4" fmla="*/ 1607542 w 3214033"/>
                  <a:gd name="connsiteY4" fmla="*/ 994075 h 994439"/>
                  <a:gd name="connsiteX5" fmla="*/ 92813 w 3214033"/>
                  <a:gd name="connsiteY5" fmla="*/ 704039 h 994439"/>
                  <a:gd name="connsiteX0" fmla="*/ 92813 w 3214033"/>
                  <a:gd name="connsiteY0" fmla="*/ 704039 h 994372"/>
                  <a:gd name="connsiteX1" fmla="*/ 448573 w 3214033"/>
                  <a:gd name="connsiteY1" fmla="*/ 99957 h 994372"/>
                  <a:gd name="connsiteX2" fmla="*/ 2834587 w 3214033"/>
                  <a:gd name="connsiteY2" fmla="*/ 28519 h 994372"/>
                  <a:gd name="connsiteX3" fmla="*/ 3084172 w 3214033"/>
                  <a:gd name="connsiteY3" fmla="*/ 708801 h 994372"/>
                  <a:gd name="connsiteX4" fmla="*/ 1607542 w 3214033"/>
                  <a:gd name="connsiteY4" fmla="*/ 994075 h 994372"/>
                  <a:gd name="connsiteX5" fmla="*/ 92813 w 3214033"/>
                  <a:gd name="connsiteY5" fmla="*/ 704039 h 994372"/>
                  <a:gd name="connsiteX0" fmla="*/ 92813 w 3214033"/>
                  <a:gd name="connsiteY0" fmla="*/ 704039 h 995114"/>
                  <a:gd name="connsiteX1" fmla="*/ 448573 w 3214033"/>
                  <a:gd name="connsiteY1" fmla="*/ 99957 h 995114"/>
                  <a:gd name="connsiteX2" fmla="*/ 2834587 w 3214033"/>
                  <a:gd name="connsiteY2" fmla="*/ 28519 h 995114"/>
                  <a:gd name="connsiteX3" fmla="*/ 3084172 w 3214033"/>
                  <a:gd name="connsiteY3" fmla="*/ 708801 h 995114"/>
                  <a:gd name="connsiteX4" fmla="*/ 1607542 w 3214033"/>
                  <a:gd name="connsiteY4" fmla="*/ 994075 h 995114"/>
                  <a:gd name="connsiteX5" fmla="*/ 92813 w 3214033"/>
                  <a:gd name="connsiteY5" fmla="*/ 704039 h 995114"/>
                  <a:gd name="connsiteX0" fmla="*/ 83342 w 3204562"/>
                  <a:gd name="connsiteY0" fmla="*/ 698012 h 989087"/>
                  <a:gd name="connsiteX1" fmla="*/ 470852 w 3204562"/>
                  <a:gd name="connsiteY1" fmla="*/ 144730 h 989087"/>
                  <a:gd name="connsiteX2" fmla="*/ 2825116 w 3204562"/>
                  <a:gd name="connsiteY2" fmla="*/ 22492 h 989087"/>
                  <a:gd name="connsiteX3" fmla="*/ 3074701 w 3204562"/>
                  <a:gd name="connsiteY3" fmla="*/ 702774 h 989087"/>
                  <a:gd name="connsiteX4" fmla="*/ 1598071 w 3204562"/>
                  <a:gd name="connsiteY4" fmla="*/ 988048 h 989087"/>
                  <a:gd name="connsiteX5" fmla="*/ 83342 w 3204562"/>
                  <a:gd name="connsiteY5" fmla="*/ 698012 h 989087"/>
                  <a:gd name="connsiteX0" fmla="*/ 83342 w 3188019"/>
                  <a:gd name="connsiteY0" fmla="*/ 653240 h 944315"/>
                  <a:gd name="connsiteX1" fmla="*/ 470852 w 3188019"/>
                  <a:gd name="connsiteY1" fmla="*/ 99958 h 944315"/>
                  <a:gd name="connsiteX2" fmla="*/ 2774316 w 3188019"/>
                  <a:gd name="connsiteY2" fmla="*/ 28520 h 944315"/>
                  <a:gd name="connsiteX3" fmla="*/ 3074701 w 3188019"/>
                  <a:gd name="connsiteY3" fmla="*/ 658002 h 944315"/>
                  <a:gd name="connsiteX4" fmla="*/ 1598071 w 3188019"/>
                  <a:gd name="connsiteY4" fmla="*/ 943276 h 944315"/>
                  <a:gd name="connsiteX5" fmla="*/ 83342 w 3188019"/>
                  <a:gd name="connsiteY5" fmla="*/ 653240 h 944315"/>
                  <a:gd name="connsiteX0" fmla="*/ 83342 w 3188019"/>
                  <a:gd name="connsiteY0" fmla="*/ 624720 h 915795"/>
                  <a:gd name="connsiteX1" fmla="*/ 470852 w 3188019"/>
                  <a:gd name="connsiteY1" fmla="*/ 71438 h 915795"/>
                  <a:gd name="connsiteX2" fmla="*/ 2774316 w 3188019"/>
                  <a:gd name="connsiteY2" fmla="*/ 0 h 915795"/>
                  <a:gd name="connsiteX3" fmla="*/ 3074701 w 3188019"/>
                  <a:gd name="connsiteY3" fmla="*/ 629482 h 915795"/>
                  <a:gd name="connsiteX4" fmla="*/ 1598071 w 3188019"/>
                  <a:gd name="connsiteY4" fmla="*/ 914756 h 915795"/>
                  <a:gd name="connsiteX5" fmla="*/ 83342 w 3188019"/>
                  <a:gd name="connsiteY5" fmla="*/ 624720 h 915795"/>
                  <a:gd name="connsiteX0" fmla="*/ 83342 w 3206832"/>
                  <a:gd name="connsiteY0" fmla="*/ 561739 h 852814"/>
                  <a:gd name="connsiteX1" fmla="*/ 470852 w 3206832"/>
                  <a:gd name="connsiteY1" fmla="*/ 8457 h 852814"/>
                  <a:gd name="connsiteX2" fmla="*/ 2831466 w 3206832"/>
                  <a:gd name="connsiteY2" fmla="*/ 13219 h 852814"/>
                  <a:gd name="connsiteX3" fmla="*/ 3074701 w 3206832"/>
                  <a:gd name="connsiteY3" fmla="*/ 566501 h 852814"/>
                  <a:gd name="connsiteX4" fmla="*/ 1598071 w 3206832"/>
                  <a:gd name="connsiteY4" fmla="*/ 851775 h 852814"/>
                  <a:gd name="connsiteX5" fmla="*/ 83342 w 3206832"/>
                  <a:gd name="connsiteY5" fmla="*/ 561739 h 852814"/>
                  <a:gd name="connsiteX0" fmla="*/ 83342 w 3200158"/>
                  <a:gd name="connsiteY0" fmla="*/ 561739 h 852814"/>
                  <a:gd name="connsiteX1" fmla="*/ 470852 w 3200158"/>
                  <a:gd name="connsiteY1" fmla="*/ 8457 h 852814"/>
                  <a:gd name="connsiteX2" fmla="*/ 2812416 w 3200158"/>
                  <a:gd name="connsiteY2" fmla="*/ 6869 h 852814"/>
                  <a:gd name="connsiteX3" fmla="*/ 3074701 w 3200158"/>
                  <a:gd name="connsiteY3" fmla="*/ 566501 h 852814"/>
                  <a:gd name="connsiteX4" fmla="*/ 1598071 w 3200158"/>
                  <a:gd name="connsiteY4" fmla="*/ 851775 h 852814"/>
                  <a:gd name="connsiteX5" fmla="*/ 83342 w 3200158"/>
                  <a:gd name="connsiteY5" fmla="*/ 561739 h 852814"/>
                  <a:gd name="connsiteX0" fmla="*/ 83342 w 3213925"/>
                  <a:gd name="connsiteY0" fmla="*/ 561739 h 852814"/>
                  <a:gd name="connsiteX1" fmla="*/ 470852 w 3213925"/>
                  <a:gd name="connsiteY1" fmla="*/ 8457 h 852814"/>
                  <a:gd name="connsiteX2" fmla="*/ 2850516 w 3213925"/>
                  <a:gd name="connsiteY2" fmla="*/ 13219 h 852814"/>
                  <a:gd name="connsiteX3" fmla="*/ 3074701 w 3213925"/>
                  <a:gd name="connsiteY3" fmla="*/ 566501 h 852814"/>
                  <a:gd name="connsiteX4" fmla="*/ 1598071 w 3213925"/>
                  <a:gd name="connsiteY4" fmla="*/ 851775 h 852814"/>
                  <a:gd name="connsiteX5" fmla="*/ 83342 w 3213925"/>
                  <a:gd name="connsiteY5" fmla="*/ 561739 h 852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3925" h="852814">
                    <a:moveTo>
                      <a:pt x="83342" y="561739"/>
                    </a:moveTo>
                    <a:cubicBezTo>
                      <a:pt x="-104528" y="421186"/>
                      <a:pt x="25473" y="-70124"/>
                      <a:pt x="470852" y="8457"/>
                    </a:cubicBezTo>
                    <a:cubicBezTo>
                      <a:pt x="925433" y="-21580"/>
                      <a:pt x="2232656" y="49858"/>
                      <a:pt x="2850516" y="13219"/>
                    </a:cubicBezTo>
                    <a:cubicBezTo>
                      <a:pt x="3303276" y="97230"/>
                      <a:pt x="3276827" y="498444"/>
                      <a:pt x="3074701" y="566501"/>
                    </a:cubicBezTo>
                    <a:cubicBezTo>
                      <a:pt x="3010687" y="601220"/>
                      <a:pt x="2758619" y="871619"/>
                      <a:pt x="1598071" y="851775"/>
                    </a:cubicBezTo>
                    <a:cubicBezTo>
                      <a:pt x="437523" y="831931"/>
                      <a:pt x="271212" y="702292"/>
                      <a:pt x="83342" y="561739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4FE4D0D-59EE-41E0-A1C5-004CE66EF62F}"/>
                  </a:ext>
                </a:extLst>
              </p:cNvPr>
              <p:cNvSpPr/>
              <p:nvPr/>
            </p:nvSpPr>
            <p:spPr>
              <a:xfrm>
                <a:off x="4478020" y="2828795"/>
                <a:ext cx="3083984" cy="679617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B7055A1-4ED6-4226-823E-AFFF521DC577}"/>
                </a:ext>
              </a:extLst>
            </p:cNvPr>
            <p:cNvSpPr/>
            <p:nvPr/>
          </p:nvSpPr>
          <p:spPr>
            <a:xfrm flipH="1">
              <a:off x="5009924" y="4177098"/>
              <a:ext cx="470873" cy="470873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005840">
                <a:defRPr/>
              </a:pPr>
              <a:endParaRPr lang="en-US" sz="198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6D178C4-66B6-4765-86C4-7665EEE6EFEC}"/>
                </a:ext>
              </a:extLst>
            </p:cNvPr>
            <p:cNvSpPr/>
            <p:nvPr/>
          </p:nvSpPr>
          <p:spPr>
            <a:xfrm flipH="1">
              <a:off x="6045167" y="4071794"/>
              <a:ext cx="470873" cy="470873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005840">
                <a:defRPr/>
              </a:pPr>
              <a:endParaRPr lang="en-US" sz="198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81DD5D8-75AA-4FC5-BD6C-0B72D1732AF8}"/>
                </a:ext>
              </a:extLst>
            </p:cNvPr>
            <p:cNvSpPr/>
            <p:nvPr/>
          </p:nvSpPr>
          <p:spPr>
            <a:xfrm flipH="1">
              <a:off x="5634689" y="4778128"/>
              <a:ext cx="470873" cy="470873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005840">
                <a:defRPr/>
              </a:pPr>
              <a:endParaRPr lang="en-US" sz="198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6177421-D7DB-4277-969B-15AC63C2A449}"/>
                </a:ext>
              </a:extLst>
            </p:cNvPr>
            <p:cNvSpPr/>
            <p:nvPr/>
          </p:nvSpPr>
          <p:spPr>
            <a:xfrm flipH="1">
              <a:off x="6774023" y="4703957"/>
              <a:ext cx="470873" cy="470873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005840">
                <a:defRPr/>
              </a:pPr>
              <a:endParaRPr lang="en-US" sz="198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0" name="Oval 688">
              <a:extLst>
                <a:ext uri="{FF2B5EF4-FFF2-40B4-BE49-F238E27FC236}">
                  <a16:creationId xmlns:a16="http://schemas.microsoft.com/office/drawing/2014/main" id="{EC2D6286-C99E-4989-8992-EDB07F691C1E}"/>
                </a:ext>
              </a:extLst>
            </p:cNvPr>
            <p:cNvSpPr/>
            <p:nvPr/>
          </p:nvSpPr>
          <p:spPr>
            <a:xfrm flipH="1">
              <a:off x="7206802" y="3942623"/>
              <a:ext cx="264867" cy="483962"/>
            </a:xfrm>
            <a:custGeom>
              <a:avLst/>
              <a:gdLst>
                <a:gd name="connsiteX0" fmla="*/ 0 w 470873"/>
                <a:gd name="connsiteY0" fmla="*/ 235437 h 470873"/>
                <a:gd name="connsiteX1" fmla="*/ 235437 w 470873"/>
                <a:gd name="connsiteY1" fmla="*/ 0 h 470873"/>
                <a:gd name="connsiteX2" fmla="*/ 470874 w 470873"/>
                <a:gd name="connsiteY2" fmla="*/ 235437 h 470873"/>
                <a:gd name="connsiteX3" fmla="*/ 235437 w 470873"/>
                <a:gd name="connsiteY3" fmla="*/ 470874 h 470873"/>
                <a:gd name="connsiteX4" fmla="*/ 0 w 470873"/>
                <a:gd name="connsiteY4" fmla="*/ 235437 h 470873"/>
                <a:gd name="connsiteX0" fmla="*/ 29430 w 264867"/>
                <a:gd name="connsiteY0" fmla="*/ 477418 h 483962"/>
                <a:gd name="connsiteX1" fmla="*/ 29430 w 264867"/>
                <a:gd name="connsiteY1" fmla="*/ 6544 h 483962"/>
                <a:gd name="connsiteX2" fmla="*/ 264867 w 264867"/>
                <a:gd name="connsiteY2" fmla="*/ 241981 h 483962"/>
                <a:gd name="connsiteX3" fmla="*/ 29430 w 264867"/>
                <a:gd name="connsiteY3" fmla="*/ 477418 h 48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867" h="483962">
                  <a:moveTo>
                    <a:pt x="29430" y="477418"/>
                  </a:moveTo>
                  <a:cubicBezTo>
                    <a:pt x="-9809" y="438179"/>
                    <a:pt x="-9809" y="45783"/>
                    <a:pt x="29430" y="6544"/>
                  </a:cubicBezTo>
                  <a:cubicBezTo>
                    <a:pt x="68669" y="-32695"/>
                    <a:pt x="264867" y="111953"/>
                    <a:pt x="264867" y="241981"/>
                  </a:cubicBezTo>
                  <a:cubicBezTo>
                    <a:pt x="264867" y="372009"/>
                    <a:pt x="68669" y="516657"/>
                    <a:pt x="29430" y="477418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005840">
                <a:defRPr/>
              </a:pPr>
              <a:endParaRPr lang="en-US" sz="198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1" name="Oval 688">
              <a:extLst>
                <a:ext uri="{FF2B5EF4-FFF2-40B4-BE49-F238E27FC236}">
                  <a16:creationId xmlns:a16="http://schemas.microsoft.com/office/drawing/2014/main" id="{863D84C1-E29D-4279-9179-5090898B777F}"/>
                </a:ext>
              </a:extLst>
            </p:cNvPr>
            <p:cNvSpPr/>
            <p:nvPr/>
          </p:nvSpPr>
          <p:spPr>
            <a:xfrm>
              <a:off x="4583492" y="4778128"/>
              <a:ext cx="264867" cy="483962"/>
            </a:xfrm>
            <a:custGeom>
              <a:avLst/>
              <a:gdLst>
                <a:gd name="connsiteX0" fmla="*/ 0 w 470873"/>
                <a:gd name="connsiteY0" fmla="*/ 235437 h 470873"/>
                <a:gd name="connsiteX1" fmla="*/ 235437 w 470873"/>
                <a:gd name="connsiteY1" fmla="*/ 0 h 470873"/>
                <a:gd name="connsiteX2" fmla="*/ 470874 w 470873"/>
                <a:gd name="connsiteY2" fmla="*/ 235437 h 470873"/>
                <a:gd name="connsiteX3" fmla="*/ 235437 w 470873"/>
                <a:gd name="connsiteY3" fmla="*/ 470874 h 470873"/>
                <a:gd name="connsiteX4" fmla="*/ 0 w 470873"/>
                <a:gd name="connsiteY4" fmla="*/ 235437 h 470873"/>
                <a:gd name="connsiteX0" fmla="*/ 29430 w 264867"/>
                <a:gd name="connsiteY0" fmla="*/ 477418 h 483962"/>
                <a:gd name="connsiteX1" fmla="*/ 29430 w 264867"/>
                <a:gd name="connsiteY1" fmla="*/ 6544 h 483962"/>
                <a:gd name="connsiteX2" fmla="*/ 264867 w 264867"/>
                <a:gd name="connsiteY2" fmla="*/ 241981 h 483962"/>
                <a:gd name="connsiteX3" fmla="*/ 29430 w 264867"/>
                <a:gd name="connsiteY3" fmla="*/ 477418 h 48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867" h="483962">
                  <a:moveTo>
                    <a:pt x="29430" y="477418"/>
                  </a:moveTo>
                  <a:cubicBezTo>
                    <a:pt x="-9809" y="438179"/>
                    <a:pt x="-9809" y="45783"/>
                    <a:pt x="29430" y="6544"/>
                  </a:cubicBezTo>
                  <a:cubicBezTo>
                    <a:pt x="68669" y="-32695"/>
                    <a:pt x="264867" y="111953"/>
                    <a:pt x="264867" y="241981"/>
                  </a:cubicBezTo>
                  <a:cubicBezTo>
                    <a:pt x="264867" y="372009"/>
                    <a:pt x="68669" y="516657"/>
                    <a:pt x="29430" y="477418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005840">
                <a:defRPr/>
              </a:pPr>
              <a:endParaRPr lang="en-US" sz="198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61A9E4E-4CAE-444D-BEBA-948C4E0FBB1B}"/>
              </a:ext>
            </a:extLst>
          </p:cNvPr>
          <p:cNvGrpSpPr/>
          <p:nvPr/>
        </p:nvGrpSpPr>
        <p:grpSpPr>
          <a:xfrm>
            <a:off x="354113" y="1798987"/>
            <a:ext cx="2677473" cy="2619302"/>
            <a:chOff x="3743197" y="1500941"/>
            <a:chExt cx="4482225" cy="4384845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68D358B2-5F40-4F95-BFB9-ED81C08EFDAB}"/>
                </a:ext>
              </a:extLst>
            </p:cNvPr>
            <p:cNvGrpSpPr/>
            <p:nvPr/>
          </p:nvGrpSpPr>
          <p:grpSpPr>
            <a:xfrm>
              <a:off x="3743197" y="1500941"/>
              <a:ext cx="2129422" cy="919172"/>
              <a:chOff x="3743197" y="1500941"/>
              <a:chExt cx="2129422" cy="919172"/>
            </a:xfrm>
          </p:grpSpPr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3C0A2819-4279-4463-8F3C-F35975BF1624}"/>
                  </a:ext>
                </a:extLst>
              </p:cNvPr>
              <p:cNvSpPr/>
              <p:nvPr/>
            </p:nvSpPr>
            <p:spPr>
              <a:xfrm rot="1991152">
                <a:off x="3743197" y="1500941"/>
                <a:ext cx="1936431" cy="142087"/>
              </a:xfrm>
              <a:prstGeom prst="roundRect">
                <a:avLst>
                  <a:gd name="adj" fmla="val 50000"/>
                </a:avLst>
              </a:pr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E82CA41-95DE-4B04-9A3F-8090AE7D16BA}"/>
                  </a:ext>
                </a:extLst>
              </p:cNvPr>
              <p:cNvSpPr/>
              <p:nvPr/>
            </p:nvSpPr>
            <p:spPr>
              <a:xfrm>
                <a:off x="5401746" y="1949240"/>
                <a:ext cx="470873" cy="47087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EB8B007-ABC3-4418-B053-314BD48C01EF}"/>
                </a:ext>
              </a:extLst>
            </p:cNvPr>
            <p:cNvGrpSpPr/>
            <p:nvPr/>
          </p:nvGrpSpPr>
          <p:grpSpPr>
            <a:xfrm flipH="1">
              <a:off x="6096000" y="1796777"/>
              <a:ext cx="2129422" cy="919172"/>
              <a:chOff x="3743197" y="1500941"/>
              <a:chExt cx="2129422" cy="919172"/>
            </a:xfrm>
          </p:grpSpPr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83B32807-F76E-4525-A391-5BC83626982F}"/>
                  </a:ext>
                </a:extLst>
              </p:cNvPr>
              <p:cNvSpPr/>
              <p:nvPr/>
            </p:nvSpPr>
            <p:spPr>
              <a:xfrm rot="1991152">
                <a:off x="3743197" y="1500941"/>
                <a:ext cx="1936431" cy="142087"/>
              </a:xfrm>
              <a:prstGeom prst="roundRect">
                <a:avLst>
                  <a:gd name="adj" fmla="val 50000"/>
                </a:avLst>
              </a:pr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36BDEDB7-890B-40F1-A1C4-757E9E28980B}"/>
                  </a:ext>
                </a:extLst>
              </p:cNvPr>
              <p:cNvSpPr/>
              <p:nvPr/>
            </p:nvSpPr>
            <p:spPr>
              <a:xfrm>
                <a:off x="5401746" y="1949240"/>
                <a:ext cx="470873" cy="47087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EC91501-A1D1-4A7B-918A-361E9A9AB26A}"/>
                </a:ext>
              </a:extLst>
            </p:cNvPr>
            <p:cNvGrpSpPr/>
            <p:nvPr/>
          </p:nvGrpSpPr>
          <p:grpSpPr>
            <a:xfrm>
              <a:off x="4405053" y="4745598"/>
              <a:ext cx="3214033" cy="1140188"/>
              <a:chOff x="4441365" y="3879970"/>
              <a:chExt cx="3214033" cy="1140188"/>
            </a:xfrm>
          </p:grpSpPr>
          <p:sp>
            <p:nvSpPr>
              <p:cNvPr id="96" name="Oval 674">
                <a:extLst>
                  <a:ext uri="{FF2B5EF4-FFF2-40B4-BE49-F238E27FC236}">
                    <a16:creationId xmlns:a16="http://schemas.microsoft.com/office/drawing/2014/main" id="{5A57051B-77B6-4415-9206-BADC43C05690}"/>
                  </a:ext>
                </a:extLst>
              </p:cNvPr>
              <p:cNvSpPr/>
              <p:nvPr/>
            </p:nvSpPr>
            <p:spPr>
              <a:xfrm>
                <a:off x="4441365" y="4025044"/>
                <a:ext cx="3214033" cy="995114"/>
              </a:xfrm>
              <a:custGeom>
                <a:avLst/>
                <a:gdLst>
                  <a:gd name="connsiteX0" fmla="*/ 0 w 3077084"/>
                  <a:gd name="connsiteY0" fmla="*/ 394811 h 789621"/>
                  <a:gd name="connsiteX1" fmla="*/ 1538542 w 3077084"/>
                  <a:gd name="connsiteY1" fmla="*/ 0 h 789621"/>
                  <a:gd name="connsiteX2" fmla="*/ 3077084 w 3077084"/>
                  <a:gd name="connsiteY2" fmla="*/ 394811 h 789621"/>
                  <a:gd name="connsiteX3" fmla="*/ 1538542 w 3077084"/>
                  <a:gd name="connsiteY3" fmla="*/ 789622 h 789621"/>
                  <a:gd name="connsiteX4" fmla="*/ 0 w 3077084"/>
                  <a:gd name="connsiteY4" fmla="*/ 394811 h 789621"/>
                  <a:gd name="connsiteX0" fmla="*/ 219276 w 3296360"/>
                  <a:gd name="connsiteY0" fmla="*/ 294799 h 689610"/>
                  <a:gd name="connsiteX1" fmla="*/ 567193 w 3296360"/>
                  <a:gd name="connsiteY1" fmla="*/ 0 h 689610"/>
                  <a:gd name="connsiteX2" fmla="*/ 3296360 w 3296360"/>
                  <a:gd name="connsiteY2" fmla="*/ 294799 h 689610"/>
                  <a:gd name="connsiteX3" fmla="*/ 1757818 w 3296360"/>
                  <a:gd name="connsiteY3" fmla="*/ 689610 h 689610"/>
                  <a:gd name="connsiteX4" fmla="*/ 219276 w 3296360"/>
                  <a:gd name="connsiteY4" fmla="*/ 294799 h 689610"/>
                  <a:gd name="connsiteX0" fmla="*/ 118833 w 3172104"/>
                  <a:gd name="connsiteY0" fmla="*/ 465883 h 697553"/>
                  <a:gd name="connsiteX1" fmla="*/ 442937 w 3172104"/>
                  <a:gd name="connsiteY1" fmla="*/ 4396 h 697553"/>
                  <a:gd name="connsiteX2" fmla="*/ 3172104 w 3172104"/>
                  <a:gd name="connsiteY2" fmla="*/ 299195 h 697553"/>
                  <a:gd name="connsiteX3" fmla="*/ 1633562 w 3172104"/>
                  <a:gd name="connsiteY3" fmla="*/ 694006 h 697553"/>
                  <a:gd name="connsiteX4" fmla="*/ 118833 w 3172104"/>
                  <a:gd name="connsiteY4" fmla="*/ 465883 h 697553"/>
                  <a:gd name="connsiteX0" fmla="*/ 244150 w 3297421"/>
                  <a:gd name="connsiteY0" fmla="*/ 350623 h 581898"/>
                  <a:gd name="connsiteX1" fmla="*/ 320604 w 3297421"/>
                  <a:gd name="connsiteY1" fmla="*/ 17724 h 581898"/>
                  <a:gd name="connsiteX2" fmla="*/ 3297421 w 3297421"/>
                  <a:gd name="connsiteY2" fmla="*/ 183935 h 581898"/>
                  <a:gd name="connsiteX3" fmla="*/ 1758879 w 3297421"/>
                  <a:gd name="connsiteY3" fmla="*/ 578746 h 581898"/>
                  <a:gd name="connsiteX4" fmla="*/ 244150 w 3297421"/>
                  <a:gd name="connsiteY4" fmla="*/ 350623 h 581898"/>
                  <a:gd name="connsiteX0" fmla="*/ 148303 w 3201574"/>
                  <a:gd name="connsiteY0" fmla="*/ 350009 h 581284"/>
                  <a:gd name="connsiteX1" fmla="*/ 224757 w 3201574"/>
                  <a:gd name="connsiteY1" fmla="*/ 17110 h 581284"/>
                  <a:gd name="connsiteX2" fmla="*/ 3201574 w 3201574"/>
                  <a:gd name="connsiteY2" fmla="*/ 183321 h 581284"/>
                  <a:gd name="connsiteX3" fmla="*/ 1663032 w 3201574"/>
                  <a:gd name="connsiteY3" fmla="*/ 578132 h 581284"/>
                  <a:gd name="connsiteX4" fmla="*/ 148303 w 3201574"/>
                  <a:gd name="connsiteY4" fmla="*/ 350009 h 581284"/>
                  <a:gd name="connsiteX0" fmla="*/ 109845 w 3163116"/>
                  <a:gd name="connsiteY0" fmla="*/ 383064 h 614339"/>
                  <a:gd name="connsiteX1" fmla="*/ 186299 w 3163116"/>
                  <a:gd name="connsiteY1" fmla="*/ 50165 h 614339"/>
                  <a:gd name="connsiteX2" fmla="*/ 3163116 w 3163116"/>
                  <a:gd name="connsiteY2" fmla="*/ 216376 h 614339"/>
                  <a:gd name="connsiteX3" fmla="*/ 1624574 w 3163116"/>
                  <a:gd name="connsiteY3" fmla="*/ 611187 h 614339"/>
                  <a:gd name="connsiteX4" fmla="*/ 109845 w 3163116"/>
                  <a:gd name="connsiteY4" fmla="*/ 383064 h 614339"/>
                  <a:gd name="connsiteX0" fmla="*/ 97171 w 3150442"/>
                  <a:gd name="connsiteY0" fmla="*/ 448006 h 679281"/>
                  <a:gd name="connsiteX1" fmla="*/ 173625 w 3150442"/>
                  <a:gd name="connsiteY1" fmla="*/ 115107 h 679281"/>
                  <a:gd name="connsiteX2" fmla="*/ 3150442 w 3150442"/>
                  <a:gd name="connsiteY2" fmla="*/ 281318 h 679281"/>
                  <a:gd name="connsiteX3" fmla="*/ 1611900 w 3150442"/>
                  <a:gd name="connsiteY3" fmla="*/ 676129 h 679281"/>
                  <a:gd name="connsiteX4" fmla="*/ 97171 w 3150442"/>
                  <a:gd name="connsiteY4" fmla="*/ 448006 h 679281"/>
                  <a:gd name="connsiteX0" fmla="*/ 92062 w 3145333"/>
                  <a:gd name="connsiteY0" fmla="*/ 457742 h 689017"/>
                  <a:gd name="connsiteX1" fmla="*/ 168516 w 3145333"/>
                  <a:gd name="connsiteY1" fmla="*/ 124843 h 689017"/>
                  <a:gd name="connsiteX2" fmla="*/ 3145333 w 3145333"/>
                  <a:gd name="connsiteY2" fmla="*/ 291054 h 689017"/>
                  <a:gd name="connsiteX3" fmla="*/ 1606791 w 3145333"/>
                  <a:gd name="connsiteY3" fmla="*/ 685865 h 689017"/>
                  <a:gd name="connsiteX4" fmla="*/ 92062 w 3145333"/>
                  <a:gd name="connsiteY4" fmla="*/ 457742 h 689017"/>
                  <a:gd name="connsiteX0" fmla="*/ 247018 w 3343152"/>
                  <a:gd name="connsiteY0" fmla="*/ 365480 h 598091"/>
                  <a:gd name="connsiteX1" fmla="*/ 323472 w 3343152"/>
                  <a:gd name="connsiteY1" fmla="*/ 32581 h 598091"/>
                  <a:gd name="connsiteX2" fmla="*/ 3343152 w 3343152"/>
                  <a:gd name="connsiteY2" fmla="*/ 160692 h 598091"/>
                  <a:gd name="connsiteX3" fmla="*/ 1761747 w 3343152"/>
                  <a:gd name="connsiteY3" fmla="*/ 593603 h 598091"/>
                  <a:gd name="connsiteX4" fmla="*/ 247018 w 3343152"/>
                  <a:gd name="connsiteY4" fmla="*/ 365480 h 598091"/>
                  <a:gd name="connsiteX0" fmla="*/ 247018 w 3343575"/>
                  <a:gd name="connsiteY0" fmla="*/ 832158 h 1064769"/>
                  <a:gd name="connsiteX1" fmla="*/ 323472 w 3343575"/>
                  <a:gd name="connsiteY1" fmla="*/ 499259 h 1064769"/>
                  <a:gd name="connsiteX2" fmla="*/ 3343152 w 3343575"/>
                  <a:gd name="connsiteY2" fmla="*/ 627370 h 1064769"/>
                  <a:gd name="connsiteX3" fmla="*/ 1761747 w 3343575"/>
                  <a:gd name="connsiteY3" fmla="*/ 1060281 h 1064769"/>
                  <a:gd name="connsiteX4" fmla="*/ 247018 w 3343575"/>
                  <a:gd name="connsiteY4" fmla="*/ 832158 h 1064769"/>
                  <a:gd name="connsiteX0" fmla="*/ 245425 w 3318174"/>
                  <a:gd name="connsiteY0" fmla="*/ 755383 h 984775"/>
                  <a:gd name="connsiteX1" fmla="*/ 321879 w 3318174"/>
                  <a:gd name="connsiteY1" fmla="*/ 422484 h 984775"/>
                  <a:gd name="connsiteX2" fmla="*/ 3317747 w 3318174"/>
                  <a:gd name="connsiteY2" fmla="*/ 655370 h 984775"/>
                  <a:gd name="connsiteX3" fmla="*/ 1760154 w 3318174"/>
                  <a:gd name="connsiteY3" fmla="*/ 983506 h 984775"/>
                  <a:gd name="connsiteX4" fmla="*/ 245425 w 3318174"/>
                  <a:gd name="connsiteY4" fmla="*/ 755383 h 984775"/>
                  <a:gd name="connsiteX0" fmla="*/ 245425 w 3324480"/>
                  <a:gd name="connsiteY0" fmla="*/ 971188 h 1200580"/>
                  <a:gd name="connsiteX1" fmla="*/ 321879 w 3324480"/>
                  <a:gd name="connsiteY1" fmla="*/ 638289 h 1200580"/>
                  <a:gd name="connsiteX2" fmla="*/ 3317747 w 3324480"/>
                  <a:gd name="connsiteY2" fmla="*/ 871175 h 1200580"/>
                  <a:gd name="connsiteX3" fmla="*/ 1760154 w 3324480"/>
                  <a:gd name="connsiteY3" fmla="*/ 1199311 h 1200580"/>
                  <a:gd name="connsiteX4" fmla="*/ 245425 w 3324480"/>
                  <a:gd name="connsiteY4" fmla="*/ 971188 h 1200580"/>
                  <a:gd name="connsiteX0" fmla="*/ 0 w 3104545"/>
                  <a:gd name="connsiteY0" fmla="*/ 109628 h 339020"/>
                  <a:gd name="connsiteX1" fmla="*/ 3072322 w 3104545"/>
                  <a:gd name="connsiteY1" fmla="*/ 9615 h 339020"/>
                  <a:gd name="connsiteX2" fmla="*/ 1514729 w 3104545"/>
                  <a:gd name="connsiteY2" fmla="*/ 337751 h 339020"/>
                  <a:gd name="connsiteX3" fmla="*/ 0 w 3104545"/>
                  <a:gd name="connsiteY3" fmla="*/ 109628 h 339020"/>
                  <a:gd name="connsiteX0" fmla="*/ 107783 w 3200513"/>
                  <a:gd name="connsiteY0" fmla="*/ 604508 h 834357"/>
                  <a:gd name="connsiteX1" fmla="*/ 463543 w 3200513"/>
                  <a:gd name="connsiteY1" fmla="*/ 426 h 834357"/>
                  <a:gd name="connsiteX2" fmla="*/ 3180105 w 3200513"/>
                  <a:gd name="connsiteY2" fmla="*/ 504495 h 834357"/>
                  <a:gd name="connsiteX3" fmla="*/ 1622512 w 3200513"/>
                  <a:gd name="connsiteY3" fmla="*/ 832631 h 834357"/>
                  <a:gd name="connsiteX4" fmla="*/ 107783 w 3200513"/>
                  <a:gd name="connsiteY4" fmla="*/ 604508 h 834357"/>
                  <a:gd name="connsiteX0" fmla="*/ 107783 w 3284893"/>
                  <a:gd name="connsiteY0" fmla="*/ 704039 h 933888"/>
                  <a:gd name="connsiteX1" fmla="*/ 463543 w 3284893"/>
                  <a:gd name="connsiteY1" fmla="*/ 99957 h 933888"/>
                  <a:gd name="connsiteX2" fmla="*/ 2849557 w 3284893"/>
                  <a:gd name="connsiteY2" fmla="*/ 28519 h 933888"/>
                  <a:gd name="connsiteX3" fmla="*/ 3180105 w 3284893"/>
                  <a:gd name="connsiteY3" fmla="*/ 604026 h 933888"/>
                  <a:gd name="connsiteX4" fmla="*/ 1622512 w 3284893"/>
                  <a:gd name="connsiteY4" fmla="*/ 932162 h 933888"/>
                  <a:gd name="connsiteX5" fmla="*/ 107783 w 3284893"/>
                  <a:gd name="connsiteY5" fmla="*/ 704039 h 933888"/>
                  <a:gd name="connsiteX0" fmla="*/ 107783 w 3267738"/>
                  <a:gd name="connsiteY0" fmla="*/ 704039 h 932614"/>
                  <a:gd name="connsiteX1" fmla="*/ 463543 w 3267738"/>
                  <a:gd name="connsiteY1" fmla="*/ 99957 h 932614"/>
                  <a:gd name="connsiteX2" fmla="*/ 2849557 w 3267738"/>
                  <a:gd name="connsiteY2" fmla="*/ 28519 h 932614"/>
                  <a:gd name="connsiteX3" fmla="*/ 3156293 w 3267738"/>
                  <a:gd name="connsiteY3" fmla="*/ 656413 h 932614"/>
                  <a:gd name="connsiteX4" fmla="*/ 1622512 w 3267738"/>
                  <a:gd name="connsiteY4" fmla="*/ 932162 h 932614"/>
                  <a:gd name="connsiteX5" fmla="*/ 107783 w 3267738"/>
                  <a:gd name="connsiteY5" fmla="*/ 704039 h 932614"/>
                  <a:gd name="connsiteX0" fmla="*/ 107783 w 3241516"/>
                  <a:gd name="connsiteY0" fmla="*/ 704039 h 932334"/>
                  <a:gd name="connsiteX1" fmla="*/ 463543 w 3241516"/>
                  <a:gd name="connsiteY1" fmla="*/ 99957 h 932334"/>
                  <a:gd name="connsiteX2" fmla="*/ 2849557 w 3241516"/>
                  <a:gd name="connsiteY2" fmla="*/ 28519 h 932334"/>
                  <a:gd name="connsiteX3" fmla="*/ 3118193 w 3241516"/>
                  <a:gd name="connsiteY3" fmla="*/ 675463 h 932334"/>
                  <a:gd name="connsiteX4" fmla="*/ 1622512 w 3241516"/>
                  <a:gd name="connsiteY4" fmla="*/ 932162 h 932334"/>
                  <a:gd name="connsiteX5" fmla="*/ 107783 w 3241516"/>
                  <a:gd name="connsiteY5" fmla="*/ 704039 h 932334"/>
                  <a:gd name="connsiteX0" fmla="*/ 107783 w 3232093"/>
                  <a:gd name="connsiteY0" fmla="*/ 704039 h 932207"/>
                  <a:gd name="connsiteX1" fmla="*/ 463543 w 3232093"/>
                  <a:gd name="connsiteY1" fmla="*/ 99957 h 932207"/>
                  <a:gd name="connsiteX2" fmla="*/ 2849557 w 3232093"/>
                  <a:gd name="connsiteY2" fmla="*/ 28519 h 932207"/>
                  <a:gd name="connsiteX3" fmla="*/ 3103905 w 3232093"/>
                  <a:gd name="connsiteY3" fmla="*/ 689751 h 932207"/>
                  <a:gd name="connsiteX4" fmla="*/ 1622512 w 3232093"/>
                  <a:gd name="connsiteY4" fmla="*/ 932162 h 932207"/>
                  <a:gd name="connsiteX5" fmla="*/ 107783 w 3232093"/>
                  <a:gd name="connsiteY5" fmla="*/ 704039 h 932207"/>
                  <a:gd name="connsiteX0" fmla="*/ 92813 w 3217123"/>
                  <a:gd name="connsiteY0" fmla="*/ 704039 h 932207"/>
                  <a:gd name="connsiteX1" fmla="*/ 448573 w 3217123"/>
                  <a:gd name="connsiteY1" fmla="*/ 99957 h 932207"/>
                  <a:gd name="connsiteX2" fmla="*/ 2834587 w 3217123"/>
                  <a:gd name="connsiteY2" fmla="*/ 28519 h 932207"/>
                  <a:gd name="connsiteX3" fmla="*/ 3088935 w 3217123"/>
                  <a:gd name="connsiteY3" fmla="*/ 689751 h 932207"/>
                  <a:gd name="connsiteX4" fmla="*/ 1607542 w 3217123"/>
                  <a:gd name="connsiteY4" fmla="*/ 932162 h 932207"/>
                  <a:gd name="connsiteX5" fmla="*/ 92813 w 3217123"/>
                  <a:gd name="connsiteY5" fmla="*/ 704039 h 932207"/>
                  <a:gd name="connsiteX0" fmla="*/ 92813 w 3217123"/>
                  <a:gd name="connsiteY0" fmla="*/ 704039 h 994104"/>
                  <a:gd name="connsiteX1" fmla="*/ 448573 w 3217123"/>
                  <a:gd name="connsiteY1" fmla="*/ 99957 h 994104"/>
                  <a:gd name="connsiteX2" fmla="*/ 2834587 w 3217123"/>
                  <a:gd name="connsiteY2" fmla="*/ 28519 h 994104"/>
                  <a:gd name="connsiteX3" fmla="*/ 3088935 w 3217123"/>
                  <a:gd name="connsiteY3" fmla="*/ 689751 h 994104"/>
                  <a:gd name="connsiteX4" fmla="*/ 1607542 w 3217123"/>
                  <a:gd name="connsiteY4" fmla="*/ 994075 h 994104"/>
                  <a:gd name="connsiteX5" fmla="*/ 92813 w 3217123"/>
                  <a:gd name="connsiteY5" fmla="*/ 704039 h 994104"/>
                  <a:gd name="connsiteX0" fmla="*/ 92813 w 3217123"/>
                  <a:gd name="connsiteY0" fmla="*/ 704039 h 994104"/>
                  <a:gd name="connsiteX1" fmla="*/ 448573 w 3217123"/>
                  <a:gd name="connsiteY1" fmla="*/ 99957 h 994104"/>
                  <a:gd name="connsiteX2" fmla="*/ 2834587 w 3217123"/>
                  <a:gd name="connsiteY2" fmla="*/ 28519 h 994104"/>
                  <a:gd name="connsiteX3" fmla="*/ 3088935 w 3217123"/>
                  <a:gd name="connsiteY3" fmla="*/ 689751 h 994104"/>
                  <a:gd name="connsiteX4" fmla="*/ 1607542 w 3217123"/>
                  <a:gd name="connsiteY4" fmla="*/ 994075 h 994104"/>
                  <a:gd name="connsiteX5" fmla="*/ 92813 w 3217123"/>
                  <a:gd name="connsiteY5" fmla="*/ 704039 h 994104"/>
                  <a:gd name="connsiteX0" fmla="*/ 92813 w 3217123"/>
                  <a:gd name="connsiteY0" fmla="*/ 704039 h 994078"/>
                  <a:gd name="connsiteX1" fmla="*/ 448573 w 3217123"/>
                  <a:gd name="connsiteY1" fmla="*/ 99957 h 994078"/>
                  <a:gd name="connsiteX2" fmla="*/ 2834587 w 3217123"/>
                  <a:gd name="connsiteY2" fmla="*/ 28519 h 994078"/>
                  <a:gd name="connsiteX3" fmla="*/ 3088935 w 3217123"/>
                  <a:gd name="connsiteY3" fmla="*/ 699276 h 994078"/>
                  <a:gd name="connsiteX4" fmla="*/ 1607542 w 3217123"/>
                  <a:gd name="connsiteY4" fmla="*/ 994075 h 994078"/>
                  <a:gd name="connsiteX5" fmla="*/ 92813 w 3217123"/>
                  <a:gd name="connsiteY5" fmla="*/ 704039 h 994078"/>
                  <a:gd name="connsiteX0" fmla="*/ 92813 w 3217123"/>
                  <a:gd name="connsiteY0" fmla="*/ 704039 h 994210"/>
                  <a:gd name="connsiteX1" fmla="*/ 448573 w 3217123"/>
                  <a:gd name="connsiteY1" fmla="*/ 99957 h 994210"/>
                  <a:gd name="connsiteX2" fmla="*/ 2834587 w 3217123"/>
                  <a:gd name="connsiteY2" fmla="*/ 28519 h 994210"/>
                  <a:gd name="connsiteX3" fmla="*/ 3088935 w 3217123"/>
                  <a:gd name="connsiteY3" fmla="*/ 699276 h 994210"/>
                  <a:gd name="connsiteX4" fmla="*/ 1607542 w 3217123"/>
                  <a:gd name="connsiteY4" fmla="*/ 994075 h 994210"/>
                  <a:gd name="connsiteX5" fmla="*/ 92813 w 3217123"/>
                  <a:gd name="connsiteY5" fmla="*/ 704039 h 994210"/>
                  <a:gd name="connsiteX0" fmla="*/ 92813 w 3217123"/>
                  <a:gd name="connsiteY0" fmla="*/ 704039 h 994173"/>
                  <a:gd name="connsiteX1" fmla="*/ 448573 w 3217123"/>
                  <a:gd name="connsiteY1" fmla="*/ 99957 h 994173"/>
                  <a:gd name="connsiteX2" fmla="*/ 2834587 w 3217123"/>
                  <a:gd name="connsiteY2" fmla="*/ 28519 h 994173"/>
                  <a:gd name="connsiteX3" fmla="*/ 3088935 w 3217123"/>
                  <a:gd name="connsiteY3" fmla="*/ 699276 h 994173"/>
                  <a:gd name="connsiteX4" fmla="*/ 1607542 w 3217123"/>
                  <a:gd name="connsiteY4" fmla="*/ 994075 h 994173"/>
                  <a:gd name="connsiteX5" fmla="*/ 92813 w 3217123"/>
                  <a:gd name="connsiteY5" fmla="*/ 704039 h 994173"/>
                  <a:gd name="connsiteX0" fmla="*/ 92813 w 3217123"/>
                  <a:gd name="connsiteY0" fmla="*/ 704039 h 994140"/>
                  <a:gd name="connsiteX1" fmla="*/ 448573 w 3217123"/>
                  <a:gd name="connsiteY1" fmla="*/ 99957 h 994140"/>
                  <a:gd name="connsiteX2" fmla="*/ 2834587 w 3217123"/>
                  <a:gd name="connsiteY2" fmla="*/ 28519 h 994140"/>
                  <a:gd name="connsiteX3" fmla="*/ 3088935 w 3217123"/>
                  <a:gd name="connsiteY3" fmla="*/ 699276 h 994140"/>
                  <a:gd name="connsiteX4" fmla="*/ 1607542 w 3217123"/>
                  <a:gd name="connsiteY4" fmla="*/ 994075 h 994140"/>
                  <a:gd name="connsiteX5" fmla="*/ 92813 w 3217123"/>
                  <a:gd name="connsiteY5" fmla="*/ 704039 h 994140"/>
                  <a:gd name="connsiteX0" fmla="*/ 92813 w 3214033"/>
                  <a:gd name="connsiteY0" fmla="*/ 704039 h 994077"/>
                  <a:gd name="connsiteX1" fmla="*/ 448573 w 3214033"/>
                  <a:gd name="connsiteY1" fmla="*/ 99957 h 994077"/>
                  <a:gd name="connsiteX2" fmla="*/ 2834587 w 3214033"/>
                  <a:gd name="connsiteY2" fmla="*/ 28519 h 994077"/>
                  <a:gd name="connsiteX3" fmla="*/ 3084172 w 3214033"/>
                  <a:gd name="connsiteY3" fmla="*/ 708801 h 994077"/>
                  <a:gd name="connsiteX4" fmla="*/ 1607542 w 3214033"/>
                  <a:gd name="connsiteY4" fmla="*/ 994075 h 994077"/>
                  <a:gd name="connsiteX5" fmla="*/ 92813 w 3214033"/>
                  <a:gd name="connsiteY5" fmla="*/ 704039 h 994077"/>
                  <a:gd name="connsiteX0" fmla="*/ 92813 w 3214033"/>
                  <a:gd name="connsiteY0" fmla="*/ 704039 h 994077"/>
                  <a:gd name="connsiteX1" fmla="*/ 448573 w 3214033"/>
                  <a:gd name="connsiteY1" fmla="*/ 99957 h 994077"/>
                  <a:gd name="connsiteX2" fmla="*/ 2834587 w 3214033"/>
                  <a:gd name="connsiteY2" fmla="*/ 28519 h 994077"/>
                  <a:gd name="connsiteX3" fmla="*/ 3084172 w 3214033"/>
                  <a:gd name="connsiteY3" fmla="*/ 708801 h 994077"/>
                  <a:gd name="connsiteX4" fmla="*/ 1607542 w 3214033"/>
                  <a:gd name="connsiteY4" fmla="*/ 994075 h 994077"/>
                  <a:gd name="connsiteX5" fmla="*/ 92813 w 3214033"/>
                  <a:gd name="connsiteY5" fmla="*/ 704039 h 994077"/>
                  <a:gd name="connsiteX0" fmla="*/ 92813 w 3214033"/>
                  <a:gd name="connsiteY0" fmla="*/ 704039 h 994076"/>
                  <a:gd name="connsiteX1" fmla="*/ 448573 w 3214033"/>
                  <a:gd name="connsiteY1" fmla="*/ 99957 h 994076"/>
                  <a:gd name="connsiteX2" fmla="*/ 2834587 w 3214033"/>
                  <a:gd name="connsiteY2" fmla="*/ 28519 h 994076"/>
                  <a:gd name="connsiteX3" fmla="*/ 3084172 w 3214033"/>
                  <a:gd name="connsiteY3" fmla="*/ 708801 h 994076"/>
                  <a:gd name="connsiteX4" fmla="*/ 1607542 w 3214033"/>
                  <a:gd name="connsiteY4" fmla="*/ 994075 h 994076"/>
                  <a:gd name="connsiteX5" fmla="*/ 92813 w 3214033"/>
                  <a:gd name="connsiteY5" fmla="*/ 704039 h 994076"/>
                  <a:gd name="connsiteX0" fmla="*/ 92813 w 3214033"/>
                  <a:gd name="connsiteY0" fmla="*/ 704039 h 994439"/>
                  <a:gd name="connsiteX1" fmla="*/ 448573 w 3214033"/>
                  <a:gd name="connsiteY1" fmla="*/ 99957 h 994439"/>
                  <a:gd name="connsiteX2" fmla="*/ 2834587 w 3214033"/>
                  <a:gd name="connsiteY2" fmla="*/ 28519 h 994439"/>
                  <a:gd name="connsiteX3" fmla="*/ 3084172 w 3214033"/>
                  <a:gd name="connsiteY3" fmla="*/ 708801 h 994439"/>
                  <a:gd name="connsiteX4" fmla="*/ 1607542 w 3214033"/>
                  <a:gd name="connsiteY4" fmla="*/ 994075 h 994439"/>
                  <a:gd name="connsiteX5" fmla="*/ 92813 w 3214033"/>
                  <a:gd name="connsiteY5" fmla="*/ 704039 h 994439"/>
                  <a:gd name="connsiteX0" fmla="*/ 92813 w 3214033"/>
                  <a:gd name="connsiteY0" fmla="*/ 704039 h 994372"/>
                  <a:gd name="connsiteX1" fmla="*/ 448573 w 3214033"/>
                  <a:gd name="connsiteY1" fmla="*/ 99957 h 994372"/>
                  <a:gd name="connsiteX2" fmla="*/ 2834587 w 3214033"/>
                  <a:gd name="connsiteY2" fmla="*/ 28519 h 994372"/>
                  <a:gd name="connsiteX3" fmla="*/ 3084172 w 3214033"/>
                  <a:gd name="connsiteY3" fmla="*/ 708801 h 994372"/>
                  <a:gd name="connsiteX4" fmla="*/ 1607542 w 3214033"/>
                  <a:gd name="connsiteY4" fmla="*/ 994075 h 994372"/>
                  <a:gd name="connsiteX5" fmla="*/ 92813 w 3214033"/>
                  <a:gd name="connsiteY5" fmla="*/ 704039 h 994372"/>
                  <a:gd name="connsiteX0" fmla="*/ 92813 w 3214033"/>
                  <a:gd name="connsiteY0" fmla="*/ 704039 h 995114"/>
                  <a:gd name="connsiteX1" fmla="*/ 448573 w 3214033"/>
                  <a:gd name="connsiteY1" fmla="*/ 99957 h 995114"/>
                  <a:gd name="connsiteX2" fmla="*/ 2834587 w 3214033"/>
                  <a:gd name="connsiteY2" fmla="*/ 28519 h 995114"/>
                  <a:gd name="connsiteX3" fmla="*/ 3084172 w 3214033"/>
                  <a:gd name="connsiteY3" fmla="*/ 708801 h 995114"/>
                  <a:gd name="connsiteX4" fmla="*/ 1607542 w 3214033"/>
                  <a:gd name="connsiteY4" fmla="*/ 994075 h 995114"/>
                  <a:gd name="connsiteX5" fmla="*/ 92813 w 3214033"/>
                  <a:gd name="connsiteY5" fmla="*/ 704039 h 995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4033" h="995114">
                    <a:moveTo>
                      <a:pt x="92813" y="704039"/>
                    </a:moveTo>
                    <a:cubicBezTo>
                      <a:pt x="-100349" y="555019"/>
                      <a:pt x="3194" y="21376"/>
                      <a:pt x="448573" y="99957"/>
                    </a:cubicBezTo>
                    <a:cubicBezTo>
                      <a:pt x="903154" y="69920"/>
                      <a:pt x="2381827" y="-55492"/>
                      <a:pt x="2834587" y="28519"/>
                    </a:cubicBezTo>
                    <a:cubicBezTo>
                      <a:pt x="3287347" y="112530"/>
                      <a:pt x="3286298" y="640744"/>
                      <a:pt x="3084172" y="708801"/>
                    </a:cubicBezTo>
                    <a:cubicBezTo>
                      <a:pt x="3020158" y="743520"/>
                      <a:pt x="2768090" y="1013919"/>
                      <a:pt x="1607542" y="994075"/>
                    </a:cubicBezTo>
                    <a:cubicBezTo>
                      <a:pt x="446994" y="974231"/>
                      <a:pt x="285975" y="853059"/>
                      <a:pt x="92813" y="704039"/>
                    </a:cubicBezTo>
                    <a:close/>
                  </a:path>
                </a:pathLst>
              </a:cu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005840">
                  <a:defRPr/>
                </a:pPr>
                <a:endParaRPr lang="en-US" sz="1980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9DCF15DA-D21C-4019-9709-73FC1EEC5C77}"/>
                  </a:ext>
                </a:extLst>
              </p:cNvPr>
              <p:cNvSpPr/>
              <p:nvPr/>
            </p:nvSpPr>
            <p:spPr>
              <a:xfrm>
                <a:off x="4514564" y="3879970"/>
                <a:ext cx="3077084" cy="789621"/>
              </a:xfrm>
              <a:prstGeom prst="ellipse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85" name="Cylinder 3">
              <a:extLst>
                <a:ext uri="{FF2B5EF4-FFF2-40B4-BE49-F238E27FC236}">
                  <a16:creationId xmlns:a16="http://schemas.microsoft.com/office/drawing/2014/main" id="{8AFE41F0-BE00-4CFB-A9E5-A64AA013FD83}"/>
                </a:ext>
              </a:extLst>
            </p:cNvPr>
            <p:cNvSpPr/>
            <p:nvPr/>
          </p:nvSpPr>
          <p:spPr>
            <a:xfrm>
              <a:off x="4586094" y="3409243"/>
              <a:ext cx="2886670" cy="2133314"/>
            </a:xfrm>
            <a:custGeom>
              <a:avLst/>
              <a:gdLst>
                <a:gd name="connsiteX0" fmla="*/ 0 w 2886670"/>
                <a:gd name="connsiteY0" fmla="*/ 263688 h 2109501"/>
                <a:gd name="connsiteX1" fmla="*/ 1443335 w 2886670"/>
                <a:gd name="connsiteY1" fmla="*/ 527376 h 2109501"/>
                <a:gd name="connsiteX2" fmla="*/ 2886670 w 2886670"/>
                <a:gd name="connsiteY2" fmla="*/ 263688 h 2109501"/>
                <a:gd name="connsiteX3" fmla="*/ 2886670 w 2886670"/>
                <a:gd name="connsiteY3" fmla="*/ 1845813 h 2109501"/>
                <a:gd name="connsiteX4" fmla="*/ 1443335 w 2886670"/>
                <a:gd name="connsiteY4" fmla="*/ 2109501 h 2109501"/>
                <a:gd name="connsiteX5" fmla="*/ 0 w 2886670"/>
                <a:gd name="connsiteY5" fmla="*/ 1845813 h 2109501"/>
                <a:gd name="connsiteX6" fmla="*/ 0 w 2886670"/>
                <a:gd name="connsiteY6" fmla="*/ 263688 h 2109501"/>
                <a:gd name="connsiteX0" fmla="*/ 0 w 2886670"/>
                <a:gd name="connsiteY0" fmla="*/ 263688 h 2109501"/>
                <a:gd name="connsiteX1" fmla="*/ 1443335 w 2886670"/>
                <a:gd name="connsiteY1" fmla="*/ 0 h 2109501"/>
                <a:gd name="connsiteX2" fmla="*/ 2886670 w 2886670"/>
                <a:gd name="connsiteY2" fmla="*/ 263688 h 2109501"/>
                <a:gd name="connsiteX3" fmla="*/ 1443335 w 2886670"/>
                <a:gd name="connsiteY3" fmla="*/ 527376 h 2109501"/>
                <a:gd name="connsiteX4" fmla="*/ 0 w 2886670"/>
                <a:gd name="connsiteY4" fmla="*/ 263688 h 2109501"/>
                <a:gd name="connsiteX0" fmla="*/ 2886670 w 2886670"/>
                <a:gd name="connsiteY0" fmla="*/ 263688 h 2109501"/>
                <a:gd name="connsiteX1" fmla="*/ 1443335 w 2886670"/>
                <a:gd name="connsiteY1" fmla="*/ 527376 h 2109501"/>
                <a:gd name="connsiteX2" fmla="*/ 0 w 2886670"/>
                <a:gd name="connsiteY2" fmla="*/ 263688 h 2109501"/>
                <a:gd name="connsiteX3" fmla="*/ 1443335 w 2886670"/>
                <a:gd name="connsiteY3" fmla="*/ 0 h 2109501"/>
                <a:gd name="connsiteX4" fmla="*/ 2886670 w 2886670"/>
                <a:gd name="connsiteY4" fmla="*/ 263688 h 2109501"/>
                <a:gd name="connsiteX5" fmla="*/ 2886670 w 2886670"/>
                <a:gd name="connsiteY5" fmla="*/ 1845813 h 2109501"/>
                <a:gd name="connsiteX6" fmla="*/ 1443335 w 2886670"/>
                <a:gd name="connsiteY6" fmla="*/ 2109501 h 2109501"/>
                <a:gd name="connsiteX7" fmla="*/ 0 w 2886670"/>
                <a:gd name="connsiteY7" fmla="*/ 1845813 h 2109501"/>
                <a:gd name="connsiteX8" fmla="*/ 0 w 2886670"/>
                <a:gd name="connsiteY8" fmla="*/ 263688 h 2109501"/>
                <a:gd name="connsiteX0" fmla="*/ 0 w 2886670"/>
                <a:gd name="connsiteY0" fmla="*/ 263688 h 2133314"/>
                <a:gd name="connsiteX1" fmla="*/ 1443335 w 2886670"/>
                <a:gd name="connsiteY1" fmla="*/ 527376 h 2133314"/>
                <a:gd name="connsiteX2" fmla="*/ 2886670 w 2886670"/>
                <a:gd name="connsiteY2" fmla="*/ 263688 h 2133314"/>
                <a:gd name="connsiteX3" fmla="*/ 2886670 w 2886670"/>
                <a:gd name="connsiteY3" fmla="*/ 1845813 h 2133314"/>
                <a:gd name="connsiteX4" fmla="*/ 1443335 w 2886670"/>
                <a:gd name="connsiteY4" fmla="*/ 2109501 h 2133314"/>
                <a:gd name="connsiteX5" fmla="*/ 0 w 2886670"/>
                <a:gd name="connsiteY5" fmla="*/ 1845813 h 2133314"/>
                <a:gd name="connsiteX6" fmla="*/ 0 w 2886670"/>
                <a:gd name="connsiteY6" fmla="*/ 263688 h 2133314"/>
                <a:gd name="connsiteX0" fmla="*/ 0 w 2886670"/>
                <a:gd name="connsiteY0" fmla="*/ 263688 h 2133314"/>
                <a:gd name="connsiteX1" fmla="*/ 1443335 w 2886670"/>
                <a:gd name="connsiteY1" fmla="*/ 0 h 2133314"/>
                <a:gd name="connsiteX2" fmla="*/ 2886670 w 2886670"/>
                <a:gd name="connsiteY2" fmla="*/ 263688 h 2133314"/>
                <a:gd name="connsiteX3" fmla="*/ 1443335 w 2886670"/>
                <a:gd name="connsiteY3" fmla="*/ 527376 h 2133314"/>
                <a:gd name="connsiteX4" fmla="*/ 0 w 2886670"/>
                <a:gd name="connsiteY4" fmla="*/ 263688 h 2133314"/>
                <a:gd name="connsiteX0" fmla="*/ 2886670 w 2886670"/>
                <a:gd name="connsiteY0" fmla="*/ 263688 h 2133314"/>
                <a:gd name="connsiteX1" fmla="*/ 1443335 w 2886670"/>
                <a:gd name="connsiteY1" fmla="*/ 527376 h 2133314"/>
                <a:gd name="connsiteX2" fmla="*/ 0 w 2886670"/>
                <a:gd name="connsiteY2" fmla="*/ 263688 h 2133314"/>
                <a:gd name="connsiteX3" fmla="*/ 1443335 w 2886670"/>
                <a:gd name="connsiteY3" fmla="*/ 0 h 2133314"/>
                <a:gd name="connsiteX4" fmla="*/ 2886670 w 2886670"/>
                <a:gd name="connsiteY4" fmla="*/ 263688 h 2133314"/>
                <a:gd name="connsiteX5" fmla="*/ 2886670 w 2886670"/>
                <a:gd name="connsiteY5" fmla="*/ 1845813 h 2133314"/>
                <a:gd name="connsiteX6" fmla="*/ 1443335 w 2886670"/>
                <a:gd name="connsiteY6" fmla="*/ 2133314 h 2133314"/>
                <a:gd name="connsiteX7" fmla="*/ 0 w 2886670"/>
                <a:gd name="connsiteY7" fmla="*/ 1845813 h 2133314"/>
                <a:gd name="connsiteX8" fmla="*/ 0 w 2886670"/>
                <a:gd name="connsiteY8" fmla="*/ 263688 h 213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6670" h="2133314" stroke="0" extrusionOk="0">
                  <a:moveTo>
                    <a:pt x="0" y="263688"/>
                  </a:moveTo>
                  <a:cubicBezTo>
                    <a:pt x="0" y="409319"/>
                    <a:pt x="646203" y="527376"/>
                    <a:pt x="1443335" y="527376"/>
                  </a:cubicBezTo>
                  <a:cubicBezTo>
                    <a:pt x="2240467" y="527376"/>
                    <a:pt x="2886670" y="409319"/>
                    <a:pt x="2886670" y="263688"/>
                  </a:cubicBezTo>
                  <a:lnTo>
                    <a:pt x="2886670" y="1845813"/>
                  </a:lnTo>
                  <a:cubicBezTo>
                    <a:pt x="2886670" y="1991444"/>
                    <a:pt x="2240467" y="2109501"/>
                    <a:pt x="1443335" y="2109501"/>
                  </a:cubicBezTo>
                  <a:cubicBezTo>
                    <a:pt x="646203" y="2109501"/>
                    <a:pt x="0" y="1991444"/>
                    <a:pt x="0" y="1845813"/>
                  </a:cubicBezTo>
                  <a:lnTo>
                    <a:pt x="0" y="263688"/>
                  </a:lnTo>
                  <a:close/>
                </a:path>
                <a:path w="2886670" h="2133314" fill="lighten" stroke="0" extrusionOk="0">
                  <a:moveTo>
                    <a:pt x="0" y="263688"/>
                  </a:moveTo>
                  <a:cubicBezTo>
                    <a:pt x="0" y="118057"/>
                    <a:pt x="646203" y="0"/>
                    <a:pt x="1443335" y="0"/>
                  </a:cubicBezTo>
                  <a:cubicBezTo>
                    <a:pt x="2240467" y="0"/>
                    <a:pt x="2886670" y="118057"/>
                    <a:pt x="2886670" y="263688"/>
                  </a:cubicBezTo>
                  <a:cubicBezTo>
                    <a:pt x="2886670" y="409319"/>
                    <a:pt x="2240467" y="527376"/>
                    <a:pt x="1443335" y="527376"/>
                  </a:cubicBezTo>
                  <a:cubicBezTo>
                    <a:pt x="646203" y="527376"/>
                    <a:pt x="0" y="409319"/>
                    <a:pt x="0" y="263688"/>
                  </a:cubicBezTo>
                  <a:close/>
                </a:path>
                <a:path w="2886670" h="2133314" fill="none" extrusionOk="0">
                  <a:moveTo>
                    <a:pt x="2886670" y="263688"/>
                  </a:moveTo>
                  <a:cubicBezTo>
                    <a:pt x="2886670" y="409319"/>
                    <a:pt x="2240467" y="527376"/>
                    <a:pt x="1443335" y="527376"/>
                  </a:cubicBezTo>
                  <a:cubicBezTo>
                    <a:pt x="646203" y="527376"/>
                    <a:pt x="0" y="409319"/>
                    <a:pt x="0" y="263688"/>
                  </a:cubicBezTo>
                  <a:cubicBezTo>
                    <a:pt x="0" y="118057"/>
                    <a:pt x="646203" y="0"/>
                    <a:pt x="1443335" y="0"/>
                  </a:cubicBezTo>
                  <a:cubicBezTo>
                    <a:pt x="2240467" y="0"/>
                    <a:pt x="2886670" y="118057"/>
                    <a:pt x="2886670" y="263688"/>
                  </a:cubicBezTo>
                  <a:lnTo>
                    <a:pt x="2886670" y="1845813"/>
                  </a:lnTo>
                  <a:cubicBezTo>
                    <a:pt x="2886670" y="1991444"/>
                    <a:pt x="2240467" y="2133314"/>
                    <a:pt x="1443335" y="2133314"/>
                  </a:cubicBezTo>
                  <a:cubicBezTo>
                    <a:pt x="646203" y="2133314"/>
                    <a:pt x="0" y="1991444"/>
                    <a:pt x="0" y="1845813"/>
                  </a:cubicBezTo>
                  <a:lnTo>
                    <a:pt x="0" y="263688"/>
                  </a:lnTo>
                </a:path>
              </a:pathLst>
            </a:cu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005840">
                <a:defRPr/>
              </a:pPr>
              <a:endParaRPr lang="en-US" sz="198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DAA9D7B-06A2-4B19-9FC4-2DB4D7CF6001}"/>
                </a:ext>
              </a:extLst>
            </p:cNvPr>
            <p:cNvGrpSpPr/>
            <p:nvPr/>
          </p:nvGrpSpPr>
          <p:grpSpPr>
            <a:xfrm>
              <a:off x="4422466" y="2997338"/>
              <a:ext cx="3213925" cy="1001710"/>
              <a:chOff x="4422467" y="2828795"/>
              <a:chExt cx="3213925" cy="1001710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D087EEB-66D4-4DA9-8CBA-3D0C87206405}"/>
                  </a:ext>
                </a:extLst>
              </p:cNvPr>
              <p:cNvSpPr/>
              <p:nvPr/>
            </p:nvSpPr>
            <p:spPr>
              <a:xfrm>
                <a:off x="4478020" y="3112280"/>
                <a:ext cx="3083984" cy="679617"/>
              </a:xfrm>
              <a:prstGeom prst="ellips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4" name="Oval 674">
                <a:extLst>
                  <a:ext uri="{FF2B5EF4-FFF2-40B4-BE49-F238E27FC236}">
                    <a16:creationId xmlns:a16="http://schemas.microsoft.com/office/drawing/2014/main" id="{20EBBFDB-CE81-4272-AFCC-EA7C1D897EBE}"/>
                  </a:ext>
                </a:extLst>
              </p:cNvPr>
              <p:cNvSpPr/>
              <p:nvPr/>
            </p:nvSpPr>
            <p:spPr>
              <a:xfrm>
                <a:off x="4422467" y="2977691"/>
                <a:ext cx="3213925" cy="852814"/>
              </a:xfrm>
              <a:custGeom>
                <a:avLst/>
                <a:gdLst>
                  <a:gd name="connsiteX0" fmla="*/ 0 w 3077084"/>
                  <a:gd name="connsiteY0" fmla="*/ 394811 h 789621"/>
                  <a:gd name="connsiteX1" fmla="*/ 1538542 w 3077084"/>
                  <a:gd name="connsiteY1" fmla="*/ 0 h 789621"/>
                  <a:gd name="connsiteX2" fmla="*/ 3077084 w 3077084"/>
                  <a:gd name="connsiteY2" fmla="*/ 394811 h 789621"/>
                  <a:gd name="connsiteX3" fmla="*/ 1538542 w 3077084"/>
                  <a:gd name="connsiteY3" fmla="*/ 789622 h 789621"/>
                  <a:gd name="connsiteX4" fmla="*/ 0 w 3077084"/>
                  <a:gd name="connsiteY4" fmla="*/ 394811 h 789621"/>
                  <a:gd name="connsiteX0" fmla="*/ 219276 w 3296360"/>
                  <a:gd name="connsiteY0" fmla="*/ 294799 h 689610"/>
                  <a:gd name="connsiteX1" fmla="*/ 567193 w 3296360"/>
                  <a:gd name="connsiteY1" fmla="*/ 0 h 689610"/>
                  <a:gd name="connsiteX2" fmla="*/ 3296360 w 3296360"/>
                  <a:gd name="connsiteY2" fmla="*/ 294799 h 689610"/>
                  <a:gd name="connsiteX3" fmla="*/ 1757818 w 3296360"/>
                  <a:gd name="connsiteY3" fmla="*/ 689610 h 689610"/>
                  <a:gd name="connsiteX4" fmla="*/ 219276 w 3296360"/>
                  <a:gd name="connsiteY4" fmla="*/ 294799 h 689610"/>
                  <a:gd name="connsiteX0" fmla="*/ 118833 w 3172104"/>
                  <a:gd name="connsiteY0" fmla="*/ 465883 h 697553"/>
                  <a:gd name="connsiteX1" fmla="*/ 442937 w 3172104"/>
                  <a:gd name="connsiteY1" fmla="*/ 4396 h 697553"/>
                  <a:gd name="connsiteX2" fmla="*/ 3172104 w 3172104"/>
                  <a:gd name="connsiteY2" fmla="*/ 299195 h 697553"/>
                  <a:gd name="connsiteX3" fmla="*/ 1633562 w 3172104"/>
                  <a:gd name="connsiteY3" fmla="*/ 694006 h 697553"/>
                  <a:gd name="connsiteX4" fmla="*/ 118833 w 3172104"/>
                  <a:gd name="connsiteY4" fmla="*/ 465883 h 697553"/>
                  <a:gd name="connsiteX0" fmla="*/ 244150 w 3297421"/>
                  <a:gd name="connsiteY0" fmla="*/ 350623 h 581898"/>
                  <a:gd name="connsiteX1" fmla="*/ 320604 w 3297421"/>
                  <a:gd name="connsiteY1" fmla="*/ 17724 h 581898"/>
                  <a:gd name="connsiteX2" fmla="*/ 3297421 w 3297421"/>
                  <a:gd name="connsiteY2" fmla="*/ 183935 h 581898"/>
                  <a:gd name="connsiteX3" fmla="*/ 1758879 w 3297421"/>
                  <a:gd name="connsiteY3" fmla="*/ 578746 h 581898"/>
                  <a:gd name="connsiteX4" fmla="*/ 244150 w 3297421"/>
                  <a:gd name="connsiteY4" fmla="*/ 350623 h 581898"/>
                  <a:gd name="connsiteX0" fmla="*/ 148303 w 3201574"/>
                  <a:gd name="connsiteY0" fmla="*/ 350009 h 581284"/>
                  <a:gd name="connsiteX1" fmla="*/ 224757 w 3201574"/>
                  <a:gd name="connsiteY1" fmla="*/ 17110 h 581284"/>
                  <a:gd name="connsiteX2" fmla="*/ 3201574 w 3201574"/>
                  <a:gd name="connsiteY2" fmla="*/ 183321 h 581284"/>
                  <a:gd name="connsiteX3" fmla="*/ 1663032 w 3201574"/>
                  <a:gd name="connsiteY3" fmla="*/ 578132 h 581284"/>
                  <a:gd name="connsiteX4" fmla="*/ 148303 w 3201574"/>
                  <a:gd name="connsiteY4" fmla="*/ 350009 h 581284"/>
                  <a:gd name="connsiteX0" fmla="*/ 109845 w 3163116"/>
                  <a:gd name="connsiteY0" fmla="*/ 383064 h 614339"/>
                  <a:gd name="connsiteX1" fmla="*/ 186299 w 3163116"/>
                  <a:gd name="connsiteY1" fmla="*/ 50165 h 614339"/>
                  <a:gd name="connsiteX2" fmla="*/ 3163116 w 3163116"/>
                  <a:gd name="connsiteY2" fmla="*/ 216376 h 614339"/>
                  <a:gd name="connsiteX3" fmla="*/ 1624574 w 3163116"/>
                  <a:gd name="connsiteY3" fmla="*/ 611187 h 614339"/>
                  <a:gd name="connsiteX4" fmla="*/ 109845 w 3163116"/>
                  <a:gd name="connsiteY4" fmla="*/ 383064 h 614339"/>
                  <a:gd name="connsiteX0" fmla="*/ 97171 w 3150442"/>
                  <a:gd name="connsiteY0" fmla="*/ 448006 h 679281"/>
                  <a:gd name="connsiteX1" fmla="*/ 173625 w 3150442"/>
                  <a:gd name="connsiteY1" fmla="*/ 115107 h 679281"/>
                  <a:gd name="connsiteX2" fmla="*/ 3150442 w 3150442"/>
                  <a:gd name="connsiteY2" fmla="*/ 281318 h 679281"/>
                  <a:gd name="connsiteX3" fmla="*/ 1611900 w 3150442"/>
                  <a:gd name="connsiteY3" fmla="*/ 676129 h 679281"/>
                  <a:gd name="connsiteX4" fmla="*/ 97171 w 3150442"/>
                  <a:gd name="connsiteY4" fmla="*/ 448006 h 679281"/>
                  <a:gd name="connsiteX0" fmla="*/ 92062 w 3145333"/>
                  <a:gd name="connsiteY0" fmla="*/ 457742 h 689017"/>
                  <a:gd name="connsiteX1" fmla="*/ 168516 w 3145333"/>
                  <a:gd name="connsiteY1" fmla="*/ 124843 h 689017"/>
                  <a:gd name="connsiteX2" fmla="*/ 3145333 w 3145333"/>
                  <a:gd name="connsiteY2" fmla="*/ 291054 h 689017"/>
                  <a:gd name="connsiteX3" fmla="*/ 1606791 w 3145333"/>
                  <a:gd name="connsiteY3" fmla="*/ 685865 h 689017"/>
                  <a:gd name="connsiteX4" fmla="*/ 92062 w 3145333"/>
                  <a:gd name="connsiteY4" fmla="*/ 457742 h 689017"/>
                  <a:gd name="connsiteX0" fmla="*/ 247018 w 3343152"/>
                  <a:gd name="connsiteY0" fmla="*/ 365480 h 598091"/>
                  <a:gd name="connsiteX1" fmla="*/ 323472 w 3343152"/>
                  <a:gd name="connsiteY1" fmla="*/ 32581 h 598091"/>
                  <a:gd name="connsiteX2" fmla="*/ 3343152 w 3343152"/>
                  <a:gd name="connsiteY2" fmla="*/ 160692 h 598091"/>
                  <a:gd name="connsiteX3" fmla="*/ 1761747 w 3343152"/>
                  <a:gd name="connsiteY3" fmla="*/ 593603 h 598091"/>
                  <a:gd name="connsiteX4" fmla="*/ 247018 w 3343152"/>
                  <a:gd name="connsiteY4" fmla="*/ 365480 h 598091"/>
                  <a:gd name="connsiteX0" fmla="*/ 247018 w 3343575"/>
                  <a:gd name="connsiteY0" fmla="*/ 832158 h 1064769"/>
                  <a:gd name="connsiteX1" fmla="*/ 323472 w 3343575"/>
                  <a:gd name="connsiteY1" fmla="*/ 499259 h 1064769"/>
                  <a:gd name="connsiteX2" fmla="*/ 3343152 w 3343575"/>
                  <a:gd name="connsiteY2" fmla="*/ 627370 h 1064769"/>
                  <a:gd name="connsiteX3" fmla="*/ 1761747 w 3343575"/>
                  <a:gd name="connsiteY3" fmla="*/ 1060281 h 1064769"/>
                  <a:gd name="connsiteX4" fmla="*/ 247018 w 3343575"/>
                  <a:gd name="connsiteY4" fmla="*/ 832158 h 1064769"/>
                  <a:gd name="connsiteX0" fmla="*/ 245425 w 3318174"/>
                  <a:gd name="connsiteY0" fmla="*/ 755383 h 984775"/>
                  <a:gd name="connsiteX1" fmla="*/ 321879 w 3318174"/>
                  <a:gd name="connsiteY1" fmla="*/ 422484 h 984775"/>
                  <a:gd name="connsiteX2" fmla="*/ 3317747 w 3318174"/>
                  <a:gd name="connsiteY2" fmla="*/ 655370 h 984775"/>
                  <a:gd name="connsiteX3" fmla="*/ 1760154 w 3318174"/>
                  <a:gd name="connsiteY3" fmla="*/ 983506 h 984775"/>
                  <a:gd name="connsiteX4" fmla="*/ 245425 w 3318174"/>
                  <a:gd name="connsiteY4" fmla="*/ 755383 h 984775"/>
                  <a:gd name="connsiteX0" fmla="*/ 245425 w 3324480"/>
                  <a:gd name="connsiteY0" fmla="*/ 971188 h 1200580"/>
                  <a:gd name="connsiteX1" fmla="*/ 321879 w 3324480"/>
                  <a:gd name="connsiteY1" fmla="*/ 638289 h 1200580"/>
                  <a:gd name="connsiteX2" fmla="*/ 3317747 w 3324480"/>
                  <a:gd name="connsiteY2" fmla="*/ 871175 h 1200580"/>
                  <a:gd name="connsiteX3" fmla="*/ 1760154 w 3324480"/>
                  <a:gd name="connsiteY3" fmla="*/ 1199311 h 1200580"/>
                  <a:gd name="connsiteX4" fmla="*/ 245425 w 3324480"/>
                  <a:gd name="connsiteY4" fmla="*/ 971188 h 1200580"/>
                  <a:gd name="connsiteX0" fmla="*/ 0 w 3104545"/>
                  <a:gd name="connsiteY0" fmla="*/ 109628 h 339020"/>
                  <a:gd name="connsiteX1" fmla="*/ 3072322 w 3104545"/>
                  <a:gd name="connsiteY1" fmla="*/ 9615 h 339020"/>
                  <a:gd name="connsiteX2" fmla="*/ 1514729 w 3104545"/>
                  <a:gd name="connsiteY2" fmla="*/ 337751 h 339020"/>
                  <a:gd name="connsiteX3" fmla="*/ 0 w 3104545"/>
                  <a:gd name="connsiteY3" fmla="*/ 109628 h 339020"/>
                  <a:gd name="connsiteX0" fmla="*/ 107783 w 3200513"/>
                  <a:gd name="connsiteY0" fmla="*/ 604508 h 834357"/>
                  <a:gd name="connsiteX1" fmla="*/ 463543 w 3200513"/>
                  <a:gd name="connsiteY1" fmla="*/ 426 h 834357"/>
                  <a:gd name="connsiteX2" fmla="*/ 3180105 w 3200513"/>
                  <a:gd name="connsiteY2" fmla="*/ 504495 h 834357"/>
                  <a:gd name="connsiteX3" fmla="*/ 1622512 w 3200513"/>
                  <a:gd name="connsiteY3" fmla="*/ 832631 h 834357"/>
                  <a:gd name="connsiteX4" fmla="*/ 107783 w 3200513"/>
                  <a:gd name="connsiteY4" fmla="*/ 604508 h 834357"/>
                  <a:gd name="connsiteX0" fmla="*/ 107783 w 3284893"/>
                  <a:gd name="connsiteY0" fmla="*/ 704039 h 933888"/>
                  <a:gd name="connsiteX1" fmla="*/ 463543 w 3284893"/>
                  <a:gd name="connsiteY1" fmla="*/ 99957 h 933888"/>
                  <a:gd name="connsiteX2" fmla="*/ 2849557 w 3284893"/>
                  <a:gd name="connsiteY2" fmla="*/ 28519 h 933888"/>
                  <a:gd name="connsiteX3" fmla="*/ 3180105 w 3284893"/>
                  <a:gd name="connsiteY3" fmla="*/ 604026 h 933888"/>
                  <a:gd name="connsiteX4" fmla="*/ 1622512 w 3284893"/>
                  <a:gd name="connsiteY4" fmla="*/ 932162 h 933888"/>
                  <a:gd name="connsiteX5" fmla="*/ 107783 w 3284893"/>
                  <a:gd name="connsiteY5" fmla="*/ 704039 h 933888"/>
                  <a:gd name="connsiteX0" fmla="*/ 107783 w 3267738"/>
                  <a:gd name="connsiteY0" fmla="*/ 704039 h 932614"/>
                  <a:gd name="connsiteX1" fmla="*/ 463543 w 3267738"/>
                  <a:gd name="connsiteY1" fmla="*/ 99957 h 932614"/>
                  <a:gd name="connsiteX2" fmla="*/ 2849557 w 3267738"/>
                  <a:gd name="connsiteY2" fmla="*/ 28519 h 932614"/>
                  <a:gd name="connsiteX3" fmla="*/ 3156293 w 3267738"/>
                  <a:gd name="connsiteY3" fmla="*/ 656413 h 932614"/>
                  <a:gd name="connsiteX4" fmla="*/ 1622512 w 3267738"/>
                  <a:gd name="connsiteY4" fmla="*/ 932162 h 932614"/>
                  <a:gd name="connsiteX5" fmla="*/ 107783 w 3267738"/>
                  <a:gd name="connsiteY5" fmla="*/ 704039 h 932614"/>
                  <a:gd name="connsiteX0" fmla="*/ 107783 w 3241516"/>
                  <a:gd name="connsiteY0" fmla="*/ 704039 h 932334"/>
                  <a:gd name="connsiteX1" fmla="*/ 463543 w 3241516"/>
                  <a:gd name="connsiteY1" fmla="*/ 99957 h 932334"/>
                  <a:gd name="connsiteX2" fmla="*/ 2849557 w 3241516"/>
                  <a:gd name="connsiteY2" fmla="*/ 28519 h 932334"/>
                  <a:gd name="connsiteX3" fmla="*/ 3118193 w 3241516"/>
                  <a:gd name="connsiteY3" fmla="*/ 675463 h 932334"/>
                  <a:gd name="connsiteX4" fmla="*/ 1622512 w 3241516"/>
                  <a:gd name="connsiteY4" fmla="*/ 932162 h 932334"/>
                  <a:gd name="connsiteX5" fmla="*/ 107783 w 3241516"/>
                  <a:gd name="connsiteY5" fmla="*/ 704039 h 932334"/>
                  <a:gd name="connsiteX0" fmla="*/ 107783 w 3232093"/>
                  <a:gd name="connsiteY0" fmla="*/ 704039 h 932207"/>
                  <a:gd name="connsiteX1" fmla="*/ 463543 w 3232093"/>
                  <a:gd name="connsiteY1" fmla="*/ 99957 h 932207"/>
                  <a:gd name="connsiteX2" fmla="*/ 2849557 w 3232093"/>
                  <a:gd name="connsiteY2" fmla="*/ 28519 h 932207"/>
                  <a:gd name="connsiteX3" fmla="*/ 3103905 w 3232093"/>
                  <a:gd name="connsiteY3" fmla="*/ 689751 h 932207"/>
                  <a:gd name="connsiteX4" fmla="*/ 1622512 w 3232093"/>
                  <a:gd name="connsiteY4" fmla="*/ 932162 h 932207"/>
                  <a:gd name="connsiteX5" fmla="*/ 107783 w 3232093"/>
                  <a:gd name="connsiteY5" fmla="*/ 704039 h 932207"/>
                  <a:gd name="connsiteX0" fmla="*/ 92813 w 3217123"/>
                  <a:gd name="connsiteY0" fmla="*/ 704039 h 932207"/>
                  <a:gd name="connsiteX1" fmla="*/ 448573 w 3217123"/>
                  <a:gd name="connsiteY1" fmla="*/ 99957 h 932207"/>
                  <a:gd name="connsiteX2" fmla="*/ 2834587 w 3217123"/>
                  <a:gd name="connsiteY2" fmla="*/ 28519 h 932207"/>
                  <a:gd name="connsiteX3" fmla="*/ 3088935 w 3217123"/>
                  <a:gd name="connsiteY3" fmla="*/ 689751 h 932207"/>
                  <a:gd name="connsiteX4" fmla="*/ 1607542 w 3217123"/>
                  <a:gd name="connsiteY4" fmla="*/ 932162 h 932207"/>
                  <a:gd name="connsiteX5" fmla="*/ 92813 w 3217123"/>
                  <a:gd name="connsiteY5" fmla="*/ 704039 h 932207"/>
                  <a:gd name="connsiteX0" fmla="*/ 92813 w 3217123"/>
                  <a:gd name="connsiteY0" fmla="*/ 704039 h 994104"/>
                  <a:gd name="connsiteX1" fmla="*/ 448573 w 3217123"/>
                  <a:gd name="connsiteY1" fmla="*/ 99957 h 994104"/>
                  <a:gd name="connsiteX2" fmla="*/ 2834587 w 3217123"/>
                  <a:gd name="connsiteY2" fmla="*/ 28519 h 994104"/>
                  <a:gd name="connsiteX3" fmla="*/ 3088935 w 3217123"/>
                  <a:gd name="connsiteY3" fmla="*/ 689751 h 994104"/>
                  <a:gd name="connsiteX4" fmla="*/ 1607542 w 3217123"/>
                  <a:gd name="connsiteY4" fmla="*/ 994075 h 994104"/>
                  <a:gd name="connsiteX5" fmla="*/ 92813 w 3217123"/>
                  <a:gd name="connsiteY5" fmla="*/ 704039 h 994104"/>
                  <a:gd name="connsiteX0" fmla="*/ 92813 w 3217123"/>
                  <a:gd name="connsiteY0" fmla="*/ 704039 h 994104"/>
                  <a:gd name="connsiteX1" fmla="*/ 448573 w 3217123"/>
                  <a:gd name="connsiteY1" fmla="*/ 99957 h 994104"/>
                  <a:gd name="connsiteX2" fmla="*/ 2834587 w 3217123"/>
                  <a:gd name="connsiteY2" fmla="*/ 28519 h 994104"/>
                  <a:gd name="connsiteX3" fmla="*/ 3088935 w 3217123"/>
                  <a:gd name="connsiteY3" fmla="*/ 689751 h 994104"/>
                  <a:gd name="connsiteX4" fmla="*/ 1607542 w 3217123"/>
                  <a:gd name="connsiteY4" fmla="*/ 994075 h 994104"/>
                  <a:gd name="connsiteX5" fmla="*/ 92813 w 3217123"/>
                  <a:gd name="connsiteY5" fmla="*/ 704039 h 994104"/>
                  <a:gd name="connsiteX0" fmla="*/ 92813 w 3217123"/>
                  <a:gd name="connsiteY0" fmla="*/ 704039 h 994078"/>
                  <a:gd name="connsiteX1" fmla="*/ 448573 w 3217123"/>
                  <a:gd name="connsiteY1" fmla="*/ 99957 h 994078"/>
                  <a:gd name="connsiteX2" fmla="*/ 2834587 w 3217123"/>
                  <a:gd name="connsiteY2" fmla="*/ 28519 h 994078"/>
                  <a:gd name="connsiteX3" fmla="*/ 3088935 w 3217123"/>
                  <a:gd name="connsiteY3" fmla="*/ 699276 h 994078"/>
                  <a:gd name="connsiteX4" fmla="*/ 1607542 w 3217123"/>
                  <a:gd name="connsiteY4" fmla="*/ 994075 h 994078"/>
                  <a:gd name="connsiteX5" fmla="*/ 92813 w 3217123"/>
                  <a:gd name="connsiteY5" fmla="*/ 704039 h 994078"/>
                  <a:gd name="connsiteX0" fmla="*/ 92813 w 3217123"/>
                  <a:gd name="connsiteY0" fmla="*/ 704039 h 994210"/>
                  <a:gd name="connsiteX1" fmla="*/ 448573 w 3217123"/>
                  <a:gd name="connsiteY1" fmla="*/ 99957 h 994210"/>
                  <a:gd name="connsiteX2" fmla="*/ 2834587 w 3217123"/>
                  <a:gd name="connsiteY2" fmla="*/ 28519 h 994210"/>
                  <a:gd name="connsiteX3" fmla="*/ 3088935 w 3217123"/>
                  <a:gd name="connsiteY3" fmla="*/ 699276 h 994210"/>
                  <a:gd name="connsiteX4" fmla="*/ 1607542 w 3217123"/>
                  <a:gd name="connsiteY4" fmla="*/ 994075 h 994210"/>
                  <a:gd name="connsiteX5" fmla="*/ 92813 w 3217123"/>
                  <a:gd name="connsiteY5" fmla="*/ 704039 h 994210"/>
                  <a:gd name="connsiteX0" fmla="*/ 92813 w 3217123"/>
                  <a:gd name="connsiteY0" fmla="*/ 704039 h 994173"/>
                  <a:gd name="connsiteX1" fmla="*/ 448573 w 3217123"/>
                  <a:gd name="connsiteY1" fmla="*/ 99957 h 994173"/>
                  <a:gd name="connsiteX2" fmla="*/ 2834587 w 3217123"/>
                  <a:gd name="connsiteY2" fmla="*/ 28519 h 994173"/>
                  <a:gd name="connsiteX3" fmla="*/ 3088935 w 3217123"/>
                  <a:gd name="connsiteY3" fmla="*/ 699276 h 994173"/>
                  <a:gd name="connsiteX4" fmla="*/ 1607542 w 3217123"/>
                  <a:gd name="connsiteY4" fmla="*/ 994075 h 994173"/>
                  <a:gd name="connsiteX5" fmla="*/ 92813 w 3217123"/>
                  <a:gd name="connsiteY5" fmla="*/ 704039 h 994173"/>
                  <a:gd name="connsiteX0" fmla="*/ 92813 w 3217123"/>
                  <a:gd name="connsiteY0" fmla="*/ 704039 h 994140"/>
                  <a:gd name="connsiteX1" fmla="*/ 448573 w 3217123"/>
                  <a:gd name="connsiteY1" fmla="*/ 99957 h 994140"/>
                  <a:gd name="connsiteX2" fmla="*/ 2834587 w 3217123"/>
                  <a:gd name="connsiteY2" fmla="*/ 28519 h 994140"/>
                  <a:gd name="connsiteX3" fmla="*/ 3088935 w 3217123"/>
                  <a:gd name="connsiteY3" fmla="*/ 699276 h 994140"/>
                  <a:gd name="connsiteX4" fmla="*/ 1607542 w 3217123"/>
                  <a:gd name="connsiteY4" fmla="*/ 994075 h 994140"/>
                  <a:gd name="connsiteX5" fmla="*/ 92813 w 3217123"/>
                  <a:gd name="connsiteY5" fmla="*/ 704039 h 994140"/>
                  <a:gd name="connsiteX0" fmla="*/ 92813 w 3214033"/>
                  <a:gd name="connsiteY0" fmla="*/ 704039 h 994077"/>
                  <a:gd name="connsiteX1" fmla="*/ 448573 w 3214033"/>
                  <a:gd name="connsiteY1" fmla="*/ 99957 h 994077"/>
                  <a:gd name="connsiteX2" fmla="*/ 2834587 w 3214033"/>
                  <a:gd name="connsiteY2" fmla="*/ 28519 h 994077"/>
                  <a:gd name="connsiteX3" fmla="*/ 3084172 w 3214033"/>
                  <a:gd name="connsiteY3" fmla="*/ 708801 h 994077"/>
                  <a:gd name="connsiteX4" fmla="*/ 1607542 w 3214033"/>
                  <a:gd name="connsiteY4" fmla="*/ 994075 h 994077"/>
                  <a:gd name="connsiteX5" fmla="*/ 92813 w 3214033"/>
                  <a:gd name="connsiteY5" fmla="*/ 704039 h 994077"/>
                  <a:gd name="connsiteX0" fmla="*/ 92813 w 3214033"/>
                  <a:gd name="connsiteY0" fmla="*/ 704039 h 994077"/>
                  <a:gd name="connsiteX1" fmla="*/ 448573 w 3214033"/>
                  <a:gd name="connsiteY1" fmla="*/ 99957 h 994077"/>
                  <a:gd name="connsiteX2" fmla="*/ 2834587 w 3214033"/>
                  <a:gd name="connsiteY2" fmla="*/ 28519 h 994077"/>
                  <a:gd name="connsiteX3" fmla="*/ 3084172 w 3214033"/>
                  <a:gd name="connsiteY3" fmla="*/ 708801 h 994077"/>
                  <a:gd name="connsiteX4" fmla="*/ 1607542 w 3214033"/>
                  <a:gd name="connsiteY4" fmla="*/ 994075 h 994077"/>
                  <a:gd name="connsiteX5" fmla="*/ 92813 w 3214033"/>
                  <a:gd name="connsiteY5" fmla="*/ 704039 h 994077"/>
                  <a:gd name="connsiteX0" fmla="*/ 92813 w 3214033"/>
                  <a:gd name="connsiteY0" fmla="*/ 704039 h 994076"/>
                  <a:gd name="connsiteX1" fmla="*/ 448573 w 3214033"/>
                  <a:gd name="connsiteY1" fmla="*/ 99957 h 994076"/>
                  <a:gd name="connsiteX2" fmla="*/ 2834587 w 3214033"/>
                  <a:gd name="connsiteY2" fmla="*/ 28519 h 994076"/>
                  <a:gd name="connsiteX3" fmla="*/ 3084172 w 3214033"/>
                  <a:gd name="connsiteY3" fmla="*/ 708801 h 994076"/>
                  <a:gd name="connsiteX4" fmla="*/ 1607542 w 3214033"/>
                  <a:gd name="connsiteY4" fmla="*/ 994075 h 994076"/>
                  <a:gd name="connsiteX5" fmla="*/ 92813 w 3214033"/>
                  <a:gd name="connsiteY5" fmla="*/ 704039 h 994076"/>
                  <a:gd name="connsiteX0" fmla="*/ 92813 w 3214033"/>
                  <a:gd name="connsiteY0" fmla="*/ 704039 h 994439"/>
                  <a:gd name="connsiteX1" fmla="*/ 448573 w 3214033"/>
                  <a:gd name="connsiteY1" fmla="*/ 99957 h 994439"/>
                  <a:gd name="connsiteX2" fmla="*/ 2834587 w 3214033"/>
                  <a:gd name="connsiteY2" fmla="*/ 28519 h 994439"/>
                  <a:gd name="connsiteX3" fmla="*/ 3084172 w 3214033"/>
                  <a:gd name="connsiteY3" fmla="*/ 708801 h 994439"/>
                  <a:gd name="connsiteX4" fmla="*/ 1607542 w 3214033"/>
                  <a:gd name="connsiteY4" fmla="*/ 994075 h 994439"/>
                  <a:gd name="connsiteX5" fmla="*/ 92813 w 3214033"/>
                  <a:gd name="connsiteY5" fmla="*/ 704039 h 994439"/>
                  <a:gd name="connsiteX0" fmla="*/ 92813 w 3214033"/>
                  <a:gd name="connsiteY0" fmla="*/ 704039 h 994372"/>
                  <a:gd name="connsiteX1" fmla="*/ 448573 w 3214033"/>
                  <a:gd name="connsiteY1" fmla="*/ 99957 h 994372"/>
                  <a:gd name="connsiteX2" fmla="*/ 2834587 w 3214033"/>
                  <a:gd name="connsiteY2" fmla="*/ 28519 h 994372"/>
                  <a:gd name="connsiteX3" fmla="*/ 3084172 w 3214033"/>
                  <a:gd name="connsiteY3" fmla="*/ 708801 h 994372"/>
                  <a:gd name="connsiteX4" fmla="*/ 1607542 w 3214033"/>
                  <a:gd name="connsiteY4" fmla="*/ 994075 h 994372"/>
                  <a:gd name="connsiteX5" fmla="*/ 92813 w 3214033"/>
                  <a:gd name="connsiteY5" fmla="*/ 704039 h 994372"/>
                  <a:gd name="connsiteX0" fmla="*/ 92813 w 3214033"/>
                  <a:gd name="connsiteY0" fmla="*/ 704039 h 995114"/>
                  <a:gd name="connsiteX1" fmla="*/ 448573 w 3214033"/>
                  <a:gd name="connsiteY1" fmla="*/ 99957 h 995114"/>
                  <a:gd name="connsiteX2" fmla="*/ 2834587 w 3214033"/>
                  <a:gd name="connsiteY2" fmla="*/ 28519 h 995114"/>
                  <a:gd name="connsiteX3" fmla="*/ 3084172 w 3214033"/>
                  <a:gd name="connsiteY3" fmla="*/ 708801 h 995114"/>
                  <a:gd name="connsiteX4" fmla="*/ 1607542 w 3214033"/>
                  <a:gd name="connsiteY4" fmla="*/ 994075 h 995114"/>
                  <a:gd name="connsiteX5" fmla="*/ 92813 w 3214033"/>
                  <a:gd name="connsiteY5" fmla="*/ 704039 h 995114"/>
                  <a:gd name="connsiteX0" fmla="*/ 83342 w 3204562"/>
                  <a:gd name="connsiteY0" fmla="*/ 698012 h 989087"/>
                  <a:gd name="connsiteX1" fmla="*/ 470852 w 3204562"/>
                  <a:gd name="connsiteY1" fmla="*/ 144730 h 989087"/>
                  <a:gd name="connsiteX2" fmla="*/ 2825116 w 3204562"/>
                  <a:gd name="connsiteY2" fmla="*/ 22492 h 989087"/>
                  <a:gd name="connsiteX3" fmla="*/ 3074701 w 3204562"/>
                  <a:gd name="connsiteY3" fmla="*/ 702774 h 989087"/>
                  <a:gd name="connsiteX4" fmla="*/ 1598071 w 3204562"/>
                  <a:gd name="connsiteY4" fmla="*/ 988048 h 989087"/>
                  <a:gd name="connsiteX5" fmla="*/ 83342 w 3204562"/>
                  <a:gd name="connsiteY5" fmla="*/ 698012 h 989087"/>
                  <a:gd name="connsiteX0" fmla="*/ 83342 w 3188019"/>
                  <a:gd name="connsiteY0" fmla="*/ 653240 h 944315"/>
                  <a:gd name="connsiteX1" fmla="*/ 470852 w 3188019"/>
                  <a:gd name="connsiteY1" fmla="*/ 99958 h 944315"/>
                  <a:gd name="connsiteX2" fmla="*/ 2774316 w 3188019"/>
                  <a:gd name="connsiteY2" fmla="*/ 28520 h 944315"/>
                  <a:gd name="connsiteX3" fmla="*/ 3074701 w 3188019"/>
                  <a:gd name="connsiteY3" fmla="*/ 658002 h 944315"/>
                  <a:gd name="connsiteX4" fmla="*/ 1598071 w 3188019"/>
                  <a:gd name="connsiteY4" fmla="*/ 943276 h 944315"/>
                  <a:gd name="connsiteX5" fmla="*/ 83342 w 3188019"/>
                  <a:gd name="connsiteY5" fmla="*/ 653240 h 944315"/>
                  <a:gd name="connsiteX0" fmla="*/ 83342 w 3188019"/>
                  <a:gd name="connsiteY0" fmla="*/ 624720 h 915795"/>
                  <a:gd name="connsiteX1" fmla="*/ 470852 w 3188019"/>
                  <a:gd name="connsiteY1" fmla="*/ 71438 h 915795"/>
                  <a:gd name="connsiteX2" fmla="*/ 2774316 w 3188019"/>
                  <a:gd name="connsiteY2" fmla="*/ 0 h 915795"/>
                  <a:gd name="connsiteX3" fmla="*/ 3074701 w 3188019"/>
                  <a:gd name="connsiteY3" fmla="*/ 629482 h 915795"/>
                  <a:gd name="connsiteX4" fmla="*/ 1598071 w 3188019"/>
                  <a:gd name="connsiteY4" fmla="*/ 914756 h 915795"/>
                  <a:gd name="connsiteX5" fmla="*/ 83342 w 3188019"/>
                  <a:gd name="connsiteY5" fmla="*/ 624720 h 915795"/>
                  <a:gd name="connsiteX0" fmla="*/ 83342 w 3206832"/>
                  <a:gd name="connsiteY0" fmla="*/ 561739 h 852814"/>
                  <a:gd name="connsiteX1" fmla="*/ 470852 w 3206832"/>
                  <a:gd name="connsiteY1" fmla="*/ 8457 h 852814"/>
                  <a:gd name="connsiteX2" fmla="*/ 2831466 w 3206832"/>
                  <a:gd name="connsiteY2" fmla="*/ 13219 h 852814"/>
                  <a:gd name="connsiteX3" fmla="*/ 3074701 w 3206832"/>
                  <a:gd name="connsiteY3" fmla="*/ 566501 h 852814"/>
                  <a:gd name="connsiteX4" fmla="*/ 1598071 w 3206832"/>
                  <a:gd name="connsiteY4" fmla="*/ 851775 h 852814"/>
                  <a:gd name="connsiteX5" fmla="*/ 83342 w 3206832"/>
                  <a:gd name="connsiteY5" fmla="*/ 561739 h 852814"/>
                  <a:gd name="connsiteX0" fmla="*/ 83342 w 3200158"/>
                  <a:gd name="connsiteY0" fmla="*/ 561739 h 852814"/>
                  <a:gd name="connsiteX1" fmla="*/ 470852 w 3200158"/>
                  <a:gd name="connsiteY1" fmla="*/ 8457 h 852814"/>
                  <a:gd name="connsiteX2" fmla="*/ 2812416 w 3200158"/>
                  <a:gd name="connsiteY2" fmla="*/ 6869 h 852814"/>
                  <a:gd name="connsiteX3" fmla="*/ 3074701 w 3200158"/>
                  <a:gd name="connsiteY3" fmla="*/ 566501 h 852814"/>
                  <a:gd name="connsiteX4" fmla="*/ 1598071 w 3200158"/>
                  <a:gd name="connsiteY4" fmla="*/ 851775 h 852814"/>
                  <a:gd name="connsiteX5" fmla="*/ 83342 w 3200158"/>
                  <a:gd name="connsiteY5" fmla="*/ 561739 h 852814"/>
                  <a:gd name="connsiteX0" fmla="*/ 83342 w 3213925"/>
                  <a:gd name="connsiteY0" fmla="*/ 561739 h 852814"/>
                  <a:gd name="connsiteX1" fmla="*/ 470852 w 3213925"/>
                  <a:gd name="connsiteY1" fmla="*/ 8457 h 852814"/>
                  <a:gd name="connsiteX2" fmla="*/ 2850516 w 3213925"/>
                  <a:gd name="connsiteY2" fmla="*/ 13219 h 852814"/>
                  <a:gd name="connsiteX3" fmla="*/ 3074701 w 3213925"/>
                  <a:gd name="connsiteY3" fmla="*/ 566501 h 852814"/>
                  <a:gd name="connsiteX4" fmla="*/ 1598071 w 3213925"/>
                  <a:gd name="connsiteY4" fmla="*/ 851775 h 852814"/>
                  <a:gd name="connsiteX5" fmla="*/ 83342 w 3213925"/>
                  <a:gd name="connsiteY5" fmla="*/ 561739 h 852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3925" h="852814">
                    <a:moveTo>
                      <a:pt x="83342" y="561739"/>
                    </a:moveTo>
                    <a:cubicBezTo>
                      <a:pt x="-104528" y="421186"/>
                      <a:pt x="25473" y="-70124"/>
                      <a:pt x="470852" y="8457"/>
                    </a:cubicBezTo>
                    <a:cubicBezTo>
                      <a:pt x="925433" y="-21580"/>
                      <a:pt x="2232656" y="49858"/>
                      <a:pt x="2850516" y="13219"/>
                    </a:cubicBezTo>
                    <a:cubicBezTo>
                      <a:pt x="3303276" y="97230"/>
                      <a:pt x="3276827" y="498444"/>
                      <a:pt x="3074701" y="566501"/>
                    </a:cubicBezTo>
                    <a:cubicBezTo>
                      <a:pt x="3010687" y="601220"/>
                      <a:pt x="2758619" y="871619"/>
                      <a:pt x="1598071" y="851775"/>
                    </a:cubicBezTo>
                    <a:cubicBezTo>
                      <a:pt x="437523" y="831931"/>
                      <a:pt x="271212" y="702292"/>
                      <a:pt x="83342" y="561739"/>
                    </a:cubicBezTo>
                    <a:close/>
                  </a:path>
                </a:pathLst>
              </a:cu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F7C525B1-35D8-498A-9D8D-9D96BDC830E3}"/>
                  </a:ext>
                </a:extLst>
              </p:cNvPr>
              <p:cNvSpPr/>
              <p:nvPr/>
            </p:nvSpPr>
            <p:spPr>
              <a:xfrm>
                <a:off x="4478020" y="2828795"/>
                <a:ext cx="3083984" cy="679617"/>
              </a:xfrm>
              <a:prstGeom prst="ellipse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277F69D-4089-4019-BCF8-6AF54B68CD1F}"/>
                </a:ext>
              </a:extLst>
            </p:cNvPr>
            <p:cNvSpPr/>
            <p:nvPr/>
          </p:nvSpPr>
          <p:spPr>
            <a:xfrm flipH="1">
              <a:off x="5009924" y="4177098"/>
              <a:ext cx="470873" cy="470873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005840">
                <a:defRPr/>
              </a:pPr>
              <a:endParaRPr lang="en-US" sz="198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BDAC508-504B-4923-8845-ACDD1F825413}"/>
                </a:ext>
              </a:extLst>
            </p:cNvPr>
            <p:cNvSpPr/>
            <p:nvPr/>
          </p:nvSpPr>
          <p:spPr>
            <a:xfrm flipH="1">
              <a:off x="6045167" y="4071794"/>
              <a:ext cx="470873" cy="470873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005840">
                <a:defRPr/>
              </a:pPr>
              <a:endParaRPr lang="en-US" sz="198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AB19B43-6804-447A-BEB9-55A8EB06CC9E}"/>
                </a:ext>
              </a:extLst>
            </p:cNvPr>
            <p:cNvSpPr/>
            <p:nvPr/>
          </p:nvSpPr>
          <p:spPr>
            <a:xfrm flipH="1">
              <a:off x="5634689" y="4778128"/>
              <a:ext cx="470873" cy="470873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005840">
                <a:defRPr/>
              </a:pPr>
              <a:endParaRPr lang="en-US" sz="198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B1337A2-9D1C-4A1C-A3B8-AA7292FEBEEC}"/>
                </a:ext>
              </a:extLst>
            </p:cNvPr>
            <p:cNvSpPr/>
            <p:nvPr/>
          </p:nvSpPr>
          <p:spPr>
            <a:xfrm flipH="1">
              <a:off x="6774023" y="4703957"/>
              <a:ext cx="470873" cy="470873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005840">
                <a:defRPr/>
              </a:pPr>
              <a:endParaRPr lang="en-US" sz="198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1" name="Oval 688">
              <a:extLst>
                <a:ext uri="{FF2B5EF4-FFF2-40B4-BE49-F238E27FC236}">
                  <a16:creationId xmlns:a16="http://schemas.microsoft.com/office/drawing/2014/main" id="{C8ECF1D7-5065-4AE0-8913-480AE9A14AFD}"/>
                </a:ext>
              </a:extLst>
            </p:cNvPr>
            <p:cNvSpPr/>
            <p:nvPr/>
          </p:nvSpPr>
          <p:spPr>
            <a:xfrm flipH="1">
              <a:off x="7206802" y="3942623"/>
              <a:ext cx="264867" cy="483962"/>
            </a:xfrm>
            <a:custGeom>
              <a:avLst/>
              <a:gdLst>
                <a:gd name="connsiteX0" fmla="*/ 0 w 470873"/>
                <a:gd name="connsiteY0" fmla="*/ 235437 h 470873"/>
                <a:gd name="connsiteX1" fmla="*/ 235437 w 470873"/>
                <a:gd name="connsiteY1" fmla="*/ 0 h 470873"/>
                <a:gd name="connsiteX2" fmla="*/ 470874 w 470873"/>
                <a:gd name="connsiteY2" fmla="*/ 235437 h 470873"/>
                <a:gd name="connsiteX3" fmla="*/ 235437 w 470873"/>
                <a:gd name="connsiteY3" fmla="*/ 470874 h 470873"/>
                <a:gd name="connsiteX4" fmla="*/ 0 w 470873"/>
                <a:gd name="connsiteY4" fmla="*/ 235437 h 470873"/>
                <a:gd name="connsiteX0" fmla="*/ 29430 w 264867"/>
                <a:gd name="connsiteY0" fmla="*/ 477418 h 483962"/>
                <a:gd name="connsiteX1" fmla="*/ 29430 w 264867"/>
                <a:gd name="connsiteY1" fmla="*/ 6544 h 483962"/>
                <a:gd name="connsiteX2" fmla="*/ 264867 w 264867"/>
                <a:gd name="connsiteY2" fmla="*/ 241981 h 483962"/>
                <a:gd name="connsiteX3" fmla="*/ 29430 w 264867"/>
                <a:gd name="connsiteY3" fmla="*/ 477418 h 48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867" h="483962">
                  <a:moveTo>
                    <a:pt x="29430" y="477418"/>
                  </a:moveTo>
                  <a:cubicBezTo>
                    <a:pt x="-9809" y="438179"/>
                    <a:pt x="-9809" y="45783"/>
                    <a:pt x="29430" y="6544"/>
                  </a:cubicBezTo>
                  <a:cubicBezTo>
                    <a:pt x="68669" y="-32695"/>
                    <a:pt x="264867" y="111953"/>
                    <a:pt x="264867" y="241981"/>
                  </a:cubicBezTo>
                  <a:cubicBezTo>
                    <a:pt x="264867" y="372009"/>
                    <a:pt x="68669" y="516657"/>
                    <a:pt x="29430" y="477418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005840">
                <a:defRPr/>
              </a:pPr>
              <a:endParaRPr lang="en-US" sz="198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2" name="Oval 688">
              <a:extLst>
                <a:ext uri="{FF2B5EF4-FFF2-40B4-BE49-F238E27FC236}">
                  <a16:creationId xmlns:a16="http://schemas.microsoft.com/office/drawing/2014/main" id="{7EF5D4F8-FB58-40A7-BEFE-74B89D773CF2}"/>
                </a:ext>
              </a:extLst>
            </p:cNvPr>
            <p:cNvSpPr/>
            <p:nvPr/>
          </p:nvSpPr>
          <p:spPr>
            <a:xfrm>
              <a:off x="4583492" y="4778128"/>
              <a:ext cx="264867" cy="483962"/>
            </a:xfrm>
            <a:custGeom>
              <a:avLst/>
              <a:gdLst>
                <a:gd name="connsiteX0" fmla="*/ 0 w 470873"/>
                <a:gd name="connsiteY0" fmla="*/ 235437 h 470873"/>
                <a:gd name="connsiteX1" fmla="*/ 235437 w 470873"/>
                <a:gd name="connsiteY1" fmla="*/ 0 h 470873"/>
                <a:gd name="connsiteX2" fmla="*/ 470874 w 470873"/>
                <a:gd name="connsiteY2" fmla="*/ 235437 h 470873"/>
                <a:gd name="connsiteX3" fmla="*/ 235437 w 470873"/>
                <a:gd name="connsiteY3" fmla="*/ 470874 h 470873"/>
                <a:gd name="connsiteX4" fmla="*/ 0 w 470873"/>
                <a:gd name="connsiteY4" fmla="*/ 235437 h 470873"/>
                <a:gd name="connsiteX0" fmla="*/ 29430 w 264867"/>
                <a:gd name="connsiteY0" fmla="*/ 477418 h 483962"/>
                <a:gd name="connsiteX1" fmla="*/ 29430 w 264867"/>
                <a:gd name="connsiteY1" fmla="*/ 6544 h 483962"/>
                <a:gd name="connsiteX2" fmla="*/ 264867 w 264867"/>
                <a:gd name="connsiteY2" fmla="*/ 241981 h 483962"/>
                <a:gd name="connsiteX3" fmla="*/ 29430 w 264867"/>
                <a:gd name="connsiteY3" fmla="*/ 477418 h 48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867" h="483962">
                  <a:moveTo>
                    <a:pt x="29430" y="477418"/>
                  </a:moveTo>
                  <a:cubicBezTo>
                    <a:pt x="-9809" y="438179"/>
                    <a:pt x="-9809" y="45783"/>
                    <a:pt x="29430" y="6544"/>
                  </a:cubicBezTo>
                  <a:cubicBezTo>
                    <a:pt x="68669" y="-32695"/>
                    <a:pt x="264867" y="111953"/>
                    <a:pt x="264867" y="241981"/>
                  </a:cubicBezTo>
                  <a:cubicBezTo>
                    <a:pt x="264867" y="372009"/>
                    <a:pt x="68669" y="516657"/>
                    <a:pt x="29430" y="477418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005840">
                <a:defRPr/>
              </a:pPr>
              <a:endParaRPr lang="en-US" sz="198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024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3799840" y="-630640"/>
            <a:ext cx="6033981" cy="413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26290" dirty="0">
                <a:solidFill>
                  <a:prstClr val="black"/>
                </a:solidFill>
                <a:latin typeface="Teaching Print Dotted" pitchFamily="50" charset="0"/>
              </a:rPr>
              <a:t> E </a:t>
            </a:r>
            <a:r>
              <a:rPr lang="en-US" sz="26290" dirty="0" err="1">
                <a:solidFill>
                  <a:prstClr val="black"/>
                </a:solidFill>
                <a:latin typeface="Teaching Print Dotted" pitchFamily="50" charset="0"/>
              </a:rPr>
              <a:t>e</a:t>
            </a:r>
            <a:endParaRPr lang="en-US" sz="2629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354114" y="799752"/>
            <a:ext cx="396261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I can write Alphabet 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F65E242-0A70-4F75-B253-02C67802070C}"/>
              </a:ext>
            </a:extLst>
          </p:cNvPr>
          <p:cNvSpPr/>
          <p:nvPr/>
        </p:nvSpPr>
        <p:spPr>
          <a:xfrm>
            <a:off x="1945658" y="2621914"/>
            <a:ext cx="3708365" cy="4837551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05840">
              <a:defRPr/>
            </a:pPr>
            <a:endParaRPr lang="en-US" sz="198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C6F36A6-4936-41AE-8931-ACF0ED0F873D}"/>
              </a:ext>
            </a:extLst>
          </p:cNvPr>
          <p:cNvSpPr/>
          <p:nvPr/>
        </p:nvSpPr>
        <p:spPr>
          <a:xfrm>
            <a:off x="170864" y="1443003"/>
            <a:ext cx="1801257" cy="2349734"/>
          </a:xfrm>
          <a:prstGeom prst="ellipse">
            <a:avLst/>
          </a:prstGeom>
          <a:solidFill>
            <a:srgbClr val="F7D7C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05840">
              <a:defRPr/>
            </a:pPr>
            <a:endParaRPr lang="en-US" sz="1980" kern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83562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4064569" y="-629972"/>
            <a:ext cx="6033981" cy="413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26290" dirty="0">
                <a:solidFill>
                  <a:prstClr val="black"/>
                </a:solidFill>
                <a:latin typeface="Teaching Print Dotted" pitchFamily="50" charset="0"/>
              </a:rPr>
              <a:t> F f</a:t>
            </a:r>
            <a:endParaRPr lang="en-US" sz="2629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354114" y="799752"/>
            <a:ext cx="396261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I can write Alphabet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3779BD-B923-B29E-3498-4DAAFA6AC58B}"/>
              </a:ext>
            </a:extLst>
          </p:cNvPr>
          <p:cNvGrpSpPr/>
          <p:nvPr/>
        </p:nvGrpSpPr>
        <p:grpSpPr>
          <a:xfrm>
            <a:off x="1073491" y="1636904"/>
            <a:ext cx="2523862" cy="1549340"/>
            <a:chOff x="2595778" y="3283399"/>
            <a:chExt cx="5291341" cy="3248229"/>
          </a:xfrm>
        </p:grpSpPr>
        <p:sp>
          <p:nvSpPr>
            <p:cNvPr id="3" name="Oval 77">
              <a:extLst>
                <a:ext uri="{FF2B5EF4-FFF2-40B4-BE49-F238E27FC236}">
                  <a16:creationId xmlns:a16="http://schemas.microsoft.com/office/drawing/2014/main" id="{BA3917AE-9B3D-DC07-15F9-A29C2C39C058}"/>
                </a:ext>
              </a:extLst>
            </p:cNvPr>
            <p:cNvSpPr/>
            <p:nvPr/>
          </p:nvSpPr>
          <p:spPr>
            <a:xfrm rot="4198079">
              <a:off x="4950112" y="5700951"/>
              <a:ext cx="704614" cy="956740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116522 w 1867065"/>
                <a:gd name="connsiteY7" fmla="*/ 170559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425 w 1866810"/>
                <a:gd name="connsiteY0" fmla="*/ 1452780 h 3000219"/>
                <a:gd name="connsiteX1" fmla="*/ 1316613 w 1866810"/>
                <a:gd name="connsiteY1" fmla="*/ 1390 h 3000219"/>
                <a:gd name="connsiteX2" fmla="*/ 1070548 w 1866810"/>
                <a:gd name="connsiteY2" fmla="*/ 1149079 h 3000219"/>
                <a:gd name="connsiteX3" fmla="*/ 1827468 w 1866810"/>
                <a:gd name="connsiteY3" fmla="*/ 829039 h 3000219"/>
                <a:gd name="connsiteX4" fmla="*/ 1433766 w 1866810"/>
                <a:gd name="connsiteY4" fmla="*/ 1159240 h 3000219"/>
                <a:gd name="connsiteX5" fmla="*/ 1852866 w 1866810"/>
                <a:gd name="connsiteY5" fmla="*/ 1616441 h 3000219"/>
                <a:gd name="connsiteX6" fmla="*/ 1738567 w 1866810"/>
                <a:gd name="connsiteY6" fmla="*/ 2302241 h 3000219"/>
                <a:gd name="connsiteX7" fmla="*/ 1116267 w 1866810"/>
                <a:gd name="connsiteY7" fmla="*/ 1687561 h 3000219"/>
                <a:gd name="connsiteX8" fmla="*/ 1471867 w 1866810"/>
                <a:gd name="connsiteY8" fmla="*/ 2949940 h 3000219"/>
                <a:gd name="connsiteX9" fmla="*/ 425 w 1866810"/>
                <a:gd name="connsiteY9" fmla="*/ 1452780 h 3000219"/>
                <a:gd name="connsiteX0" fmla="*/ 425 w 1897014"/>
                <a:gd name="connsiteY0" fmla="*/ 1452780 h 3000219"/>
                <a:gd name="connsiteX1" fmla="*/ 1316613 w 1897014"/>
                <a:gd name="connsiteY1" fmla="*/ 1390 h 3000219"/>
                <a:gd name="connsiteX2" fmla="*/ 1070548 w 1897014"/>
                <a:gd name="connsiteY2" fmla="*/ 1149079 h 3000219"/>
                <a:gd name="connsiteX3" fmla="*/ 1827468 w 1897014"/>
                <a:gd name="connsiteY3" fmla="*/ 829039 h 3000219"/>
                <a:gd name="connsiteX4" fmla="*/ 1852866 w 1897014"/>
                <a:gd name="connsiteY4" fmla="*/ 1616441 h 3000219"/>
                <a:gd name="connsiteX5" fmla="*/ 1738567 w 1897014"/>
                <a:gd name="connsiteY5" fmla="*/ 2302241 h 3000219"/>
                <a:gd name="connsiteX6" fmla="*/ 1116267 w 1897014"/>
                <a:gd name="connsiteY6" fmla="*/ 1687561 h 3000219"/>
                <a:gd name="connsiteX7" fmla="*/ 1471867 w 1897014"/>
                <a:gd name="connsiteY7" fmla="*/ 2949940 h 3000219"/>
                <a:gd name="connsiteX8" fmla="*/ 425 w 1897014"/>
                <a:gd name="connsiteY8" fmla="*/ 1452780 h 3000219"/>
                <a:gd name="connsiteX0" fmla="*/ 425 w 1880243"/>
                <a:gd name="connsiteY0" fmla="*/ 1452780 h 3000219"/>
                <a:gd name="connsiteX1" fmla="*/ 1316613 w 1880243"/>
                <a:gd name="connsiteY1" fmla="*/ 1390 h 3000219"/>
                <a:gd name="connsiteX2" fmla="*/ 1070548 w 1880243"/>
                <a:gd name="connsiteY2" fmla="*/ 1149079 h 3000219"/>
                <a:gd name="connsiteX3" fmla="*/ 1827468 w 1880243"/>
                <a:gd name="connsiteY3" fmla="*/ 829039 h 3000219"/>
                <a:gd name="connsiteX4" fmla="*/ 1738567 w 1880243"/>
                <a:gd name="connsiteY4" fmla="*/ 2302241 h 3000219"/>
                <a:gd name="connsiteX5" fmla="*/ 1116267 w 1880243"/>
                <a:gd name="connsiteY5" fmla="*/ 1687561 h 3000219"/>
                <a:gd name="connsiteX6" fmla="*/ 1471867 w 1880243"/>
                <a:gd name="connsiteY6" fmla="*/ 2949940 h 3000219"/>
                <a:gd name="connsiteX7" fmla="*/ 425 w 1880243"/>
                <a:gd name="connsiteY7" fmla="*/ 1452780 h 3000219"/>
                <a:gd name="connsiteX0" fmla="*/ 1 w 1879819"/>
                <a:gd name="connsiteY0" fmla="*/ 897456 h 2442217"/>
                <a:gd name="connsiteX1" fmla="*/ 1468589 w 1879819"/>
                <a:gd name="connsiteY1" fmla="*/ 2326 h 2442217"/>
                <a:gd name="connsiteX2" fmla="*/ 1070124 w 1879819"/>
                <a:gd name="connsiteY2" fmla="*/ 593755 h 2442217"/>
                <a:gd name="connsiteX3" fmla="*/ 1827044 w 1879819"/>
                <a:gd name="connsiteY3" fmla="*/ 273715 h 2442217"/>
                <a:gd name="connsiteX4" fmla="*/ 1738143 w 1879819"/>
                <a:gd name="connsiteY4" fmla="*/ 1746917 h 2442217"/>
                <a:gd name="connsiteX5" fmla="*/ 1115843 w 1879819"/>
                <a:gd name="connsiteY5" fmla="*/ 1132237 h 2442217"/>
                <a:gd name="connsiteX6" fmla="*/ 1471443 w 1879819"/>
                <a:gd name="connsiteY6" fmla="*/ 2394616 h 2442217"/>
                <a:gd name="connsiteX7" fmla="*/ 1 w 1879819"/>
                <a:gd name="connsiteY7" fmla="*/ 897456 h 2442217"/>
                <a:gd name="connsiteX0" fmla="*/ 1 w 1879819"/>
                <a:gd name="connsiteY0" fmla="*/ 979169 h 2523930"/>
                <a:gd name="connsiteX1" fmla="*/ 1468589 w 1879819"/>
                <a:gd name="connsiteY1" fmla="*/ 84039 h 2523930"/>
                <a:gd name="connsiteX2" fmla="*/ 1070124 w 1879819"/>
                <a:gd name="connsiteY2" fmla="*/ 675468 h 2523930"/>
                <a:gd name="connsiteX3" fmla="*/ 1827044 w 1879819"/>
                <a:gd name="connsiteY3" fmla="*/ 355428 h 2523930"/>
                <a:gd name="connsiteX4" fmla="*/ 1738143 w 1879819"/>
                <a:gd name="connsiteY4" fmla="*/ 1828630 h 2523930"/>
                <a:gd name="connsiteX5" fmla="*/ 1115843 w 1879819"/>
                <a:gd name="connsiteY5" fmla="*/ 1213950 h 2523930"/>
                <a:gd name="connsiteX6" fmla="*/ 1471443 w 1879819"/>
                <a:gd name="connsiteY6" fmla="*/ 2476329 h 2523930"/>
                <a:gd name="connsiteX7" fmla="*/ 1 w 1879819"/>
                <a:gd name="connsiteY7" fmla="*/ 979169 h 2523930"/>
                <a:gd name="connsiteX0" fmla="*/ 1 w 1885523"/>
                <a:gd name="connsiteY0" fmla="*/ 979169 h 2523930"/>
                <a:gd name="connsiteX1" fmla="*/ 1468589 w 1885523"/>
                <a:gd name="connsiteY1" fmla="*/ 84039 h 2523930"/>
                <a:gd name="connsiteX2" fmla="*/ 1070124 w 1885523"/>
                <a:gd name="connsiteY2" fmla="*/ 675468 h 2523930"/>
                <a:gd name="connsiteX3" fmla="*/ 1834664 w 1885523"/>
                <a:gd name="connsiteY3" fmla="*/ 782148 h 2523930"/>
                <a:gd name="connsiteX4" fmla="*/ 1738143 w 1885523"/>
                <a:gd name="connsiteY4" fmla="*/ 1828630 h 2523930"/>
                <a:gd name="connsiteX5" fmla="*/ 1115843 w 1885523"/>
                <a:gd name="connsiteY5" fmla="*/ 1213950 h 2523930"/>
                <a:gd name="connsiteX6" fmla="*/ 1471443 w 1885523"/>
                <a:gd name="connsiteY6" fmla="*/ 2476329 h 2523930"/>
                <a:gd name="connsiteX7" fmla="*/ 1 w 1885523"/>
                <a:gd name="connsiteY7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4 w 1845012"/>
                <a:gd name="connsiteY0" fmla="*/ 972372 h 1899510"/>
                <a:gd name="connsiteX1" fmla="*/ 1468592 w 1845012"/>
                <a:gd name="connsiteY1" fmla="*/ 77242 h 1899510"/>
                <a:gd name="connsiteX2" fmla="*/ 1070127 w 1845012"/>
                <a:gd name="connsiteY2" fmla="*/ 668671 h 1899510"/>
                <a:gd name="connsiteX3" fmla="*/ 1834667 w 1845012"/>
                <a:gd name="connsiteY3" fmla="*/ 775351 h 1899510"/>
                <a:gd name="connsiteX4" fmla="*/ 1115846 w 1845012"/>
                <a:gd name="connsiteY4" fmla="*/ 1207153 h 1899510"/>
                <a:gd name="connsiteX5" fmla="*/ 1486686 w 1845012"/>
                <a:gd name="connsiteY5" fmla="*/ 1829452 h 1899510"/>
                <a:gd name="connsiteX6" fmla="*/ 4 w 1845012"/>
                <a:gd name="connsiteY6" fmla="*/ 972372 h 1899510"/>
                <a:gd name="connsiteX0" fmla="*/ 24 w 1845032"/>
                <a:gd name="connsiteY0" fmla="*/ 972297 h 1892209"/>
                <a:gd name="connsiteX1" fmla="*/ 1468612 w 1845032"/>
                <a:gd name="connsiteY1" fmla="*/ 77167 h 1892209"/>
                <a:gd name="connsiteX2" fmla="*/ 1070147 w 1845032"/>
                <a:gd name="connsiteY2" fmla="*/ 668596 h 1892209"/>
                <a:gd name="connsiteX3" fmla="*/ 1834687 w 1845032"/>
                <a:gd name="connsiteY3" fmla="*/ 775276 h 1892209"/>
                <a:gd name="connsiteX4" fmla="*/ 1115866 w 1845032"/>
                <a:gd name="connsiteY4" fmla="*/ 1207078 h 1892209"/>
                <a:gd name="connsiteX5" fmla="*/ 1509566 w 1845032"/>
                <a:gd name="connsiteY5" fmla="*/ 1821757 h 1892209"/>
                <a:gd name="connsiteX6" fmla="*/ 24 w 1845032"/>
                <a:gd name="connsiteY6" fmla="*/ 972297 h 1892209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7542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52565"/>
                <a:gd name="connsiteY0" fmla="*/ 972446 h 1906814"/>
                <a:gd name="connsiteX1" fmla="*/ 1468612 w 1852565"/>
                <a:gd name="connsiteY1" fmla="*/ 77316 h 1906814"/>
                <a:gd name="connsiteX2" fmla="*/ 1070147 w 1852565"/>
                <a:gd name="connsiteY2" fmla="*/ 668745 h 1906814"/>
                <a:gd name="connsiteX3" fmla="*/ 1842307 w 1852565"/>
                <a:gd name="connsiteY3" fmla="*/ 798285 h 1906814"/>
                <a:gd name="connsiteX4" fmla="*/ 1115866 w 1852565"/>
                <a:gd name="connsiteY4" fmla="*/ 1207227 h 1906814"/>
                <a:gd name="connsiteX5" fmla="*/ 1509566 w 1852565"/>
                <a:gd name="connsiteY5" fmla="*/ 1837146 h 1906814"/>
                <a:gd name="connsiteX6" fmla="*/ 24 w 1852565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58638"/>
                <a:gd name="connsiteY0" fmla="*/ 972446 h 1906814"/>
                <a:gd name="connsiteX1" fmla="*/ 1468612 w 1858638"/>
                <a:gd name="connsiteY1" fmla="*/ 77316 h 1906814"/>
                <a:gd name="connsiteX2" fmla="*/ 1070147 w 1858638"/>
                <a:gd name="connsiteY2" fmla="*/ 668745 h 1906814"/>
                <a:gd name="connsiteX3" fmla="*/ 1858637 w 1858638"/>
                <a:gd name="connsiteY3" fmla="*/ 914360 h 1906814"/>
                <a:gd name="connsiteX4" fmla="*/ 1115866 w 1858638"/>
                <a:gd name="connsiteY4" fmla="*/ 1207227 h 1906814"/>
                <a:gd name="connsiteX5" fmla="*/ 1509566 w 1858638"/>
                <a:gd name="connsiteY5" fmla="*/ 1837146 h 1906814"/>
                <a:gd name="connsiteX6" fmla="*/ 24 w 1858638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7 w 1895757"/>
                <a:gd name="connsiteY0" fmla="*/ 897919 h 1832287"/>
                <a:gd name="connsiteX1" fmla="*/ 1468615 w 1895757"/>
                <a:gd name="connsiteY1" fmla="*/ 2789 h 1832287"/>
                <a:gd name="connsiteX2" fmla="*/ 1077798 w 1895757"/>
                <a:gd name="connsiteY2" fmla="*/ 607019 h 1832287"/>
                <a:gd name="connsiteX3" fmla="*/ 1895757 w 1895757"/>
                <a:gd name="connsiteY3" fmla="*/ 935394 h 1832287"/>
                <a:gd name="connsiteX4" fmla="*/ 1115869 w 1895757"/>
                <a:gd name="connsiteY4" fmla="*/ 1132700 h 1832287"/>
                <a:gd name="connsiteX5" fmla="*/ 1509569 w 1895757"/>
                <a:gd name="connsiteY5" fmla="*/ 1762619 h 1832287"/>
                <a:gd name="connsiteX6" fmla="*/ 27 w 1895757"/>
                <a:gd name="connsiteY6" fmla="*/ 897919 h 1832287"/>
                <a:gd name="connsiteX0" fmla="*/ 27 w 1895757"/>
                <a:gd name="connsiteY0" fmla="*/ 897726 h 1832094"/>
                <a:gd name="connsiteX1" fmla="*/ 1468615 w 1895757"/>
                <a:gd name="connsiteY1" fmla="*/ 2596 h 1832094"/>
                <a:gd name="connsiteX2" fmla="*/ 1077798 w 1895757"/>
                <a:gd name="connsiteY2" fmla="*/ 606826 h 1832094"/>
                <a:gd name="connsiteX3" fmla="*/ 1895757 w 1895757"/>
                <a:gd name="connsiteY3" fmla="*/ 935201 h 1832094"/>
                <a:gd name="connsiteX4" fmla="*/ 1115869 w 1895757"/>
                <a:gd name="connsiteY4" fmla="*/ 1132507 h 1832094"/>
                <a:gd name="connsiteX5" fmla="*/ 1509569 w 1895757"/>
                <a:gd name="connsiteY5" fmla="*/ 1762426 h 1832094"/>
                <a:gd name="connsiteX6" fmla="*/ 27 w 1895757"/>
                <a:gd name="connsiteY6" fmla="*/ 897726 h 1832094"/>
                <a:gd name="connsiteX0" fmla="*/ 30 w 1895760"/>
                <a:gd name="connsiteY0" fmla="*/ 1043304 h 1977672"/>
                <a:gd name="connsiteX1" fmla="*/ 1468618 w 1895760"/>
                <a:gd name="connsiteY1" fmla="*/ 148174 h 1977672"/>
                <a:gd name="connsiteX2" fmla="*/ 1077801 w 1895760"/>
                <a:gd name="connsiteY2" fmla="*/ 752404 h 1977672"/>
                <a:gd name="connsiteX3" fmla="*/ 1895760 w 1895760"/>
                <a:gd name="connsiteY3" fmla="*/ 1080779 h 1977672"/>
                <a:gd name="connsiteX4" fmla="*/ 1115872 w 1895760"/>
                <a:gd name="connsiteY4" fmla="*/ 1278085 h 1977672"/>
                <a:gd name="connsiteX5" fmla="*/ 1509572 w 1895760"/>
                <a:gd name="connsiteY5" fmla="*/ 1908004 h 1977672"/>
                <a:gd name="connsiteX6" fmla="*/ 30 w 1895760"/>
                <a:gd name="connsiteY6" fmla="*/ 1043304 h 1977672"/>
                <a:gd name="connsiteX0" fmla="*/ 30 w 1895760"/>
                <a:gd name="connsiteY0" fmla="*/ 1061276 h 1995644"/>
                <a:gd name="connsiteX1" fmla="*/ 1468618 w 1895760"/>
                <a:gd name="connsiteY1" fmla="*/ 166146 h 1995644"/>
                <a:gd name="connsiteX2" fmla="*/ 1077801 w 1895760"/>
                <a:gd name="connsiteY2" fmla="*/ 770376 h 1995644"/>
                <a:gd name="connsiteX3" fmla="*/ 1895760 w 1895760"/>
                <a:gd name="connsiteY3" fmla="*/ 1098751 h 1995644"/>
                <a:gd name="connsiteX4" fmla="*/ 1115872 w 1895760"/>
                <a:gd name="connsiteY4" fmla="*/ 1296057 h 1995644"/>
                <a:gd name="connsiteX5" fmla="*/ 1509572 w 1895760"/>
                <a:gd name="connsiteY5" fmla="*/ 1925976 h 1995644"/>
                <a:gd name="connsiteX6" fmla="*/ 30 w 1895760"/>
                <a:gd name="connsiteY6" fmla="*/ 1061276 h 1995644"/>
                <a:gd name="connsiteX0" fmla="*/ 30 w 1895760"/>
                <a:gd name="connsiteY0" fmla="*/ 1013974 h 1948342"/>
                <a:gd name="connsiteX1" fmla="*/ 1468618 w 1895760"/>
                <a:gd name="connsiteY1" fmla="*/ 118844 h 1948342"/>
                <a:gd name="connsiteX2" fmla="*/ 1077801 w 1895760"/>
                <a:gd name="connsiteY2" fmla="*/ 723074 h 1948342"/>
                <a:gd name="connsiteX3" fmla="*/ 1895760 w 1895760"/>
                <a:gd name="connsiteY3" fmla="*/ 1051449 h 1948342"/>
                <a:gd name="connsiteX4" fmla="*/ 1115872 w 1895760"/>
                <a:gd name="connsiteY4" fmla="*/ 1248755 h 1948342"/>
                <a:gd name="connsiteX5" fmla="*/ 1509572 w 1895760"/>
                <a:gd name="connsiteY5" fmla="*/ 1878674 h 1948342"/>
                <a:gd name="connsiteX6" fmla="*/ 30 w 1895760"/>
                <a:gd name="connsiteY6" fmla="*/ 1013974 h 1948342"/>
                <a:gd name="connsiteX0" fmla="*/ 30 w 1895760"/>
                <a:gd name="connsiteY0" fmla="*/ 1077889 h 2012257"/>
                <a:gd name="connsiteX1" fmla="*/ 1468618 w 1895760"/>
                <a:gd name="connsiteY1" fmla="*/ 182759 h 2012257"/>
                <a:gd name="connsiteX2" fmla="*/ 1077801 w 1895760"/>
                <a:gd name="connsiteY2" fmla="*/ 786989 h 2012257"/>
                <a:gd name="connsiteX3" fmla="*/ 1895760 w 1895760"/>
                <a:gd name="connsiteY3" fmla="*/ 1115364 h 2012257"/>
                <a:gd name="connsiteX4" fmla="*/ 1115872 w 1895760"/>
                <a:gd name="connsiteY4" fmla="*/ 1312670 h 2012257"/>
                <a:gd name="connsiteX5" fmla="*/ 1509572 w 1895760"/>
                <a:gd name="connsiteY5" fmla="*/ 1942589 h 2012257"/>
                <a:gd name="connsiteX6" fmla="*/ 30 w 1895760"/>
                <a:gd name="connsiteY6" fmla="*/ 1077889 h 2012257"/>
                <a:gd name="connsiteX0" fmla="*/ 138 w 1895868"/>
                <a:gd name="connsiteY0" fmla="*/ 1066944 h 2001197"/>
                <a:gd name="connsiteX1" fmla="*/ 1585852 w 1895868"/>
                <a:gd name="connsiteY1" fmla="*/ 183833 h 2001197"/>
                <a:gd name="connsiteX2" fmla="*/ 1077909 w 1895868"/>
                <a:gd name="connsiteY2" fmla="*/ 776044 h 2001197"/>
                <a:gd name="connsiteX3" fmla="*/ 1895868 w 1895868"/>
                <a:gd name="connsiteY3" fmla="*/ 1104419 h 2001197"/>
                <a:gd name="connsiteX4" fmla="*/ 1115980 w 1895868"/>
                <a:gd name="connsiteY4" fmla="*/ 1301725 h 2001197"/>
                <a:gd name="connsiteX5" fmla="*/ 1509680 w 1895868"/>
                <a:gd name="connsiteY5" fmla="*/ 1931644 h 2001197"/>
                <a:gd name="connsiteX6" fmla="*/ 138 w 1895868"/>
                <a:gd name="connsiteY6" fmla="*/ 1066944 h 2001197"/>
                <a:gd name="connsiteX0" fmla="*/ 68 w 1895798"/>
                <a:gd name="connsiteY0" fmla="*/ 1065359 h 1906967"/>
                <a:gd name="connsiteX1" fmla="*/ 1585782 w 1895798"/>
                <a:gd name="connsiteY1" fmla="*/ 182248 h 1906967"/>
                <a:gd name="connsiteX2" fmla="*/ 1077839 w 1895798"/>
                <a:gd name="connsiteY2" fmla="*/ 774459 h 1906967"/>
                <a:gd name="connsiteX3" fmla="*/ 1895798 w 1895798"/>
                <a:gd name="connsiteY3" fmla="*/ 1102834 h 1906967"/>
                <a:gd name="connsiteX4" fmla="*/ 1115910 w 1895798"/>
                <a:gd name="connsiteY4" fmla="*/ 1300140 h 1906967"/>
                <a:gd name="connsiteX5" fmla="*/ 1650942 w 1895798"/>
                <a:gd name="connsiteY5" fmla="*/ 1832060 h 1906967"/>
                <a:gd name="connsiteX6" fmla="*/ 68 w 1895798"/>
                <a:gd name="connsiteY6" fmla="*/ 1065359 h 1906967"/>
                <a:gd name="connsiteX0" fmla="*/ 68 w 1895798"/>
                <a:gd name="connsiteY0" fmla="*/ 1065359 h 1987384"/>
                <a:gd name="connsiteX1" fmla="*/ 1585782 w 1895798"/>
                <a:gd name="connsiteY1" fmla="*/ 182248 h 1987384"/>
                <a:gd name="connsiteX2" fmla="*/ 1077839 w 1895798"/>
                <a:gd name="connsiteY2" fmla="*/ 774459 h 1987384"/>
                <a:gd name="connsiteX3" fmla="*/ 1895798 w 1895798"/>
                <a:gd name="connsiteY3" fmla="*/ 1102834 h 1987384"/>
                <a:gd name="connsiteX4" fmla="*/ 1115910 w 1895798"/>
                <a:gd name="connsiteY4" fmla="*/ 1300140 h 1987384"/>
                <a:gd name="connsiteX5" fmla="*/ 1650942 w 1895798"/>
                <a:gd name="connsiteY5" fmla="*/ 1832060 h 1987384"/>
                <a:gd name="connsiteX6" fmla="*/ 68 w 1895798"/>
                <a:gd name="connsiteY6" fmla="*/ 1065359 h 1987384"/>
                <a:gd name="connsiteX0" fmla="*/ 68 w 1895798"/>
                <a:gd name="connsiteY0" fmla="*/ 1065359 h 2005643"/>
                <a:gd name="connsiteX1" fmla="*/ 1585782 w 1895798"/>
                <a:gd name="connsiteY1" fmla="*/ 182248 h 2005643"/>
                <a:gd name="connsiteX2" fmla="*/ 1077839 w 1895798"/>
                <a:gd name="connsiteY2" fmla="*/ 774459 h 2005643"/>
                <a:gd name="connsiteX3" fmla="*/ 1895798 w 1895798"/>
                <a:gd name="connsiteY3" fmla="*/ 1102834 h 2005643"/>
                <a:gd name="connsiteX4" fmla="*/ 1115910 w 1895798"/>
                <a:gd name="connsiteY4" fmla="*/ 1300140 h 2005643"/>
                <a:gd name="connsiteX5" fmla="*/ 1650942 w 1895798"/>
                <a:gd name="connsiteY5" fmla="*/ 1832060 h 2005643"/>
                <a:gd name="connsiteX6" fmla="*/ 68 w 1895798"/>
                <a:gd name="connsiteY6" fmla="*/ 1065359 h 200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798" h="2005643">
                  <a:moveTo>
                    <a:pt x="68" y="1065359"/>
                  </a:moveTo>
                  <a:cubicBezTo>
                    <a:pt x="-10792" y="790390"/>
                    <a:pt x="1321523" y="-462789"/>
                    <a:pt x="1585782" y="182248"/>
                  </a:cubicBezTo>
                  <a:cubicBezTo>
                    <a:pt x="1850041" y="827285"/>
                    <a:pt x="1002365" y="768539"/>
                    <a:pt x="1077839" y="774459"/>
                  </a:cubicBezTo>
                  <a:cubicBezTo>
                    <a:pt x="1131232" y="914517"/>
                    <a:pt x="1745907" y="326431"/>
                    <a:pt x="1895798" y="1102834"/>
                  </a:cubicBezTo>
                  <a:cubicBezTo>
                    <a:pt x="1696671" y="1695067"/>
                    <a:pt x="1120387" y="1225011"/>
                    <a:pt x="1115910" y="1300140"/>
                  </a:cubicBezTo>
                  <a:cubicBezTo>
                    <a:pt x="1065191" y="1264893"/>
                    <a:pt x="1890601" y="1503138"/>
                    <a:pt x="1650942" y="1832060"/>
                  </a:cubicBezTo>
                  <a:cubicBezTo>
                    <a:pt x="1027836" y="2422301"/>
                    <a:pt x="10928" y="1340328"/>
                    <a:pt x="68" y="1065359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90000">
                  <a:srgbClr val="FFFF00"/>
                </a:gs>
              </a:gsLst>
              <a:lin ang="72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Oval 77">
              <a:extLst>
                <a:ext uri="{FF2B5EF4-FFF2-40B4-BE49-F238E27FC236}">
                  <a16:creationId xmlns:a16="http://schemas.microsoft.com/office/drawing/2014/main" id="{3471DC6E-D7C9-3B72-CE7F-A7013819DF0B}"/>
                </a:ext>
              </a:extLst>
            </p:cNvPr>
            <p:cNvSpPr/>
            <p:nvPr/>
          </p:nvSpPr>
          <p:spPr>
            <a:xfrm>
              <a:off x="5991039" y="3283399"/>
              <a:ext cx="1896080" cy="3004476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58777"/>
                <a:gd name="connsiteY0" fmla="*/ 1470811 h 3018250"/>
                <a:gd name="connsiteX1" fmla="*/ 1316868 w 1858777"/>
                <a:gd name="connsiteY1" fmla="*/ 19421 h 3018250"/>
                <a:gd name="connsiteX2" fmla="*/ 1535623 w 1858777"/>
                <a:gd name="connsiteY2" fmla="*/ 504170 h 3018250"/>
                <a:gd name="connsiteX3" fmla="*/ 1827723 w 1858777"/>
                <a:gd name="connsiteY3" fmla="*/ 847070 h 3018250"/>
                <a:gd name="connsiteX4" fmla="*/ 1434021 w 1858777"/>
                <a:gd name="connsiteY4" fmla="*/ 1177271 h 3018250"/>
                <a:gd name="connsiteX5" fmla="*/ 1853121 w 1858777"/>
                <a:gd name="connsiteY5" fmla="*/ 1634472 h 3018250"/>
                <a:gd name="connsiteX6" fmla="*/ 1291023 w 1858777"/>
                <a:gd name="connsiteY6" fmla="*/ 1859588 h 3018250"/>
                <a:gd name="connsiteX7" fmla="*/ 1738822 w 1858777"/>
                <a:gd name="connsiteY7" fmla="*/ 2320272 h 3018250"/>
                <a:gd name="connsiteX8" fmla="*/ 1459422 w 1858777"/>
                <a:gd name="connsiteY8" fmla="*/ 2498072 h 3018250"/>
                <a:gd name="connsiteX9" fmla="*/ 1472122 w 1858777"/>
                <a:gd name="connsiteY9" fmla="*/ 2967971 h 3018250"/>
                <a:gd name="connsiteX10" fmla="*/ 680 w 1858777"/>
                <a:gd name="connsiteY10" fmla="*/ 1470811 h 3018250"/>
                <a:gd name="connsiteX0" fmla="*/ 680 w 1858659"/>
                <a:gd name="connsiteY0" fmla="*/ 1470811 h 3018250"/>
                <a:gd name="connsiteX1" fmla="*/ 1316868 w 1858659"/>
                <a:gd name="connsiteY1" fmla="*/ 19421 h 3018250"/>
                <a:gd name="connsiteX2" fmla="*/ 1535623 w 1858659"/>
                <a:gd name="connsiteY2" fmla="*/ 504170 h 3018250"/>
                <a:gd name="connsiteX3" fmla="*/ 1827723 w 1858659"/>
                <a:gd name="connsiteY3" fmla="*/ 847070 h 3018250"/>
                <a:gd name="connsiteX4" fmla="*/ 1434021 w 1858659"/>
                <a:gd name="connsiteY4" fmla="*/ 1177271 h 3018250"/>
                <a:gd name="connsiteX5" fmla="*/ 1853121 w 1858659"/>
                <a:gd name="connsiteY5" fmla="*/ 1634472 h 3018250"/>
                <a:gd name="connsiteX6" fmla="*/ 1291023 w 1858659"/>
                <a:gd name="connsiteY6" fmla="*/ 1859588 h 3018250"/>
                <a:gd name="connsiteX7" fmla="*/ 1738822 w 1858659"/>
                <a:gd name="connsiteY7" fmla="*/ 2320272 h 3018250"/>
                <a:gd name="connsiteX8" fmla="*/ 1459422 w 1858659"/>
                <a:gd name="connsiteY8" fmla="*/ 2498072 h 3018250"/>
                <a:gd name="connsiteX9" fmla="*/ 1472122 w 1858659"/>
                <a:gd name="connsiteY9" fmla="*/ 2967971 h 3018250"/>
                <a:gd name="connsiteX10" fmla="*/ 680 w 1858659"/>
                <a:gd name="connsiteY10" fmla="*/ 1470811 h 3018250"/>
                <a:gd name="connsiteX0" fmla="*/ 680 w 1858659"/>
                <a:gd name="connsiteY0" fmla="*/ 1470811 h 3018250"/>
                <a:gd name="connsiteX1" fmla="*/ 1316868 w 1858659"/>
                <a:gd name="connsiteY1" fmla="*/ 19421 h 3018250"/>
                <a:gd name="connsiteX2" fmla="*/ 1535623 w 1858659"/>
                <a:gd name="connsiteY2" fmla="*/ 504170 h 3018250"/>
                <a:gd name="connsiteX3" fmla="*/ 1827723 w 1858659"/>
                <a:gd name="connsiteY3" fmla="*/ 847070 h 3018250"/>
                <a:gd name="connsiteX4" fmla="*/ 1434021 w 1858659"/>
                <a:gd name="connsiteY4" fmla="*/ 1177271 h 3018250"/>
                <a:gd name="connsiteX5" fmla="*/ 1853121 w 1858659"/>
                <a:gd name="connsiteY5" fmla="*/ 1634472 h 3018250"/>
                <a:gd name="connsiteX6" fmla="*/ 1291023 w 1858659"/>
                <a:gd name="connsiteY6" fmla="*/ 1859588 h 3018250"/>
                <a:gd name="connsiteX7" fmla="*/ 1738822 w 1858659"/>
                <a:gd name="connsiteY7" fmla="*/ 2320272 h 3018250"/>
                <a:gd name="connsiteX8" fmla="*/ 1459422 w 1858659"/>
                <a:gd name="connsiteY8" fmla="*/ 2498072 h 3018250"/>
                <a:gd name="connsiteX9" fmla="*/ 1472122 w 1858659"/>
                <a:gd name="connsiteY9" fmla="*/ 2967971 h 3018250"/>
                <a:gd name="connsiteX10" fmla="*/ 680 w 1858659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434021 w 1853121"/>
                <a:gd name="connsiteY3" fmla="*/ 1177271 h 3018250"/>
                <a:gd name="connsiteX4" fmla="*/ 1853121 w 1853121"/>
                <a:gd name="connsiteY4" fmla="*/ 1634472 h 3018250"/>
                <a:gd name="connsiteX5" fmla="*/ 1291023 w 1853121"/>
                <a:gd name="connsiteY5" fmla="*/ 1859588 h 3018250"/>
                <a:gd name="connsiteX6" fmla="*/ 1791209 w 1853121"/>
                <a:gd name="connsiteY6" fmla="*/ 2320272 h 3018250"/>
                <a:gd name="connsiteX7" fmla="*/ 1459422 w 1853121"/>
                <a:gd name="connsiteY7" fmla="*/ 2498072 h 3018250"/>
                <a:gd name="connsiteX8" fmla="*/ 1472122 w 1853121"/>
                <a:gd name="connsiteY8" fmla="*/ 2967971 h 3018250"/>
                <a:gd name="connsiteX9" fmla="*/ 680 w 1853121"/>
                <a:gd name="connsiteY9" fmla="*/ 1470811 h 3018250"/>
                <a:gd name="connsiteX0" fmla="*/ 680 w 1896456"/>
                <a:gd name="connsiteY0" fmla="*/ 1470811 h 3018250"/>
                <a:gd name="connsiteX1" fmla="*/ 1316868 w 1896456"/>
                <a:gd name="connsiteY1" fmla="*/ 19421 h 3018250"/>
                <a:gd name="connsiteX2" fmla="*/ 1535623 w 1896456"/>
                <a:gd name="connsiteY2" fmla="*/ 504170 h 3018250"/>
                <a:gd name="connsiteX3" fmla="*/ 1895860 w 1896456"/>
                <a:gd name="connsiteY3" fmla="*/ 754688 h 3018250"/>
                <a:gd name="connsiteX4" fmla="*/ 1434021 w 1896456"/>
                <a:gd name="connsiteY4" fmla="*/ 1177271 h 3018250"/>
                <a:gd name="connsiteX5" fmla="*/ 1853121 w 1896456"/>
                <a:gd name="connsiteY5" fmla="*/ 1634472 h 3018250"/>
                <a:gd name="connsiteX6" fmla="*/ 1291023 w 1896456"/>
                <a:gd name="connsiteY6" fmla="*/ 1859588 h 3018250"/>
                <a:gd name="connsiteX7" fmla="*/ 1791209 w 1896456"/>
                <a:gd name="connsiteY7" fmla="*/ 2320272 h 3018250"/>
                <a:gd name="connsiteX8" fmla="*/ 1459422 w 1896456"/>
                <a:gd name="connsiteY8" fmla="*/ 2498072 h 3018250"/>
                <a:gd name="connsiteX9" fmla="*/ 1472122 w 1896456"/>
                <a:gd name="connsiteY9" fmla="*/ 2967971 h 3018250"/>
                <a:gd name="connsiteX10" fmla="*/ 680 w 1896456"/>
                <a:gd name="connsiteY10" fmla="*/ 1470811 h 3018250"/>
                <a:gd name="connsiteX0" fmla="*/ 680 w 1895860"/>
                <a:gd name="connsiteY0" fmla="*/ 1470811 h 3018250"/>
                <a:gd name="connsiteX1" fmla="*/ 1316868 w 1895860"/>
                <a:gd name="connsiteY1" fmla="*/ 19421 h 3018250"/>
                <a:gd name="connsiteX2" fmla="*/ 1535623 w 1895860"/>
                <a:gd name="connsiteY2" fmla="*/ 504170 h 3018250"/>
                <a:gd name="connsiteX3" fmla="*/ 1895860 w 1895860"/>
                <a:gd name="connsiteY3" fmla="*/ 754688 h 3018250"/>
                <a:gd name="connsiteX4" fmla="*/ 1434021 w 1895860"/>
                <a:gd name="connsiteY4" fmla="*/ 1177271 h 3018250"/>
                <a:gd name="connsiteX5" fmla="*/ 1853121 w 1895860"/>
                <a:gd name="connsiteY5" fmla="*/ 1634472 h 3018250"/>
                <a:gd name="connsiteX6" fmla="*/ 1291023 w 1895860"/>
                <a:gd name="connsiteY6" fmla="*/ 1859588 h 3018250"/>
                <a:gd name="connsiteX7" fmla="*/ 1791209 w 1895860"/>
                <a:gd name="connsiteY7" fmla="*/ 2320272 h 3018250"/>
                <a:gd name="connsiteX8" fmla="*/ 1459422 w 1895860"/>
                <a:gd name="connsiteY8" fmla="*/ 2498072 h 3018250"/>
                <a:gd name="connsiteX9" fmla="*/ 1472122 w 1895860"/>
                <a:gd name="connsiteY9" fmla="*/ 2967971 h 3018250"/>
                <a:gd name="connsiteX10" fmla="*/ 680 w 1895860"/>
                <a:gd name="connsiteY10" fmla="*/ 1470811 h 3018250"/>
                <a:gd name="connsiteX0" fmla="*/ 680 w 1896226"/>
                <a:gd name="connsiteY0" fmla="*/ 1470811 h 3018250"/>
                <a:gd name="connsiteX1" fmla="*/ 1316868 w 1896226"/>
                <a:gd name="connsiteY1" fmla="*/ 19421 h 3018250"/>
                <a:gd name="connsiteX2" fmla="*/ 1535623 w 1896226"/>
                <a:gd name="connsiteY2" fmla="*/ 504170 h 3018250"/>
                <a:gd name="connsiteX3" fmla="*/ 1895860 w 1896226"/>
                <a:gd name="connsiteY3" fmla="*/ 754688 h 3018250"/>
                <a:gd name="connsiteX4" fmla="*/ 1434021 w 1896226"/>
                <a:gd name="connsiteY4" fmla="*/ 1177271 h 3018250"/>
                <a:gd name="connsiteX5" fmla="*/ 1853121 w 1896226"/>
                <a:gd name="connsiteY5" fmla="*/ 1634472 h 3018250"/>
                <a:gd name="connsiteX6" fmla="*/ 1291023 w 1896226"/>
                <a:gd name="connsiteY6" fmla="*/ 1859588 h 3018250"/>
                <a:gd name="connsiteX7" fmla="*/ 1791209 w 1896226"/>
                <a:gd name="connsiteY7" fmla="*/ 2320272 h 3018250"/>
                <a:gd name="connsiteX8" fmla="*/ 1459422 w 1896226"/>
                <a:gd name="connsiteY8" fmla="*/ 2498072 h 3018250"/>
                <a:gd name="connsiteX9" fmla="*/ 1472122 w 1896226"/>
                <a:gd name="connsiteY9" fmla="*/ 2967971 h 3018250"/>
                <a:gd name="connsiteX10" fmla="*/ 680 w 1896226"/>
                <a:gd name="connsiteY10" fmla="*/ 1470811 h 3018250"/>
                <a:gd name="connsiteX0" fmla="*/ 680 w 1896277"/>
                <a:gd name="connsiteY0" fmla="*/ 1470811 h 3018250"/>
                <a:gd name="connsiteX1" fmla="*/ 1316868 w 1896277"/>
                <a:gd name="connsiteY1" fmla="*/ 19421 h 3018250"/>
                <a:gd name="connsiteX2" fmla="*/ 1535623 w 1896277"/>
                <a:gd name="connsiteY2" fmla="*/ 504170 h 3018250"/>
                <a:gd name="connsiteX3" fmla="*/ 1895860 w 1896277"/>
                <a:gd name="connsiteY3" fmla="*/ 754688 h 3018250"/>
                <a:gd name="connsiteX4" fmla="*/ 1434021 w 1896277"/>
                <a:gd name="connsiteY4" fmla="*/ 1177271 h 3018250"/>
                <a:gd name="connsiteX5" fmla="*/ 1853121 w 1896277"/>
                <a:gd name="connsiteY5" fmla="*/ 1634472 h 3018250"/>
                <a:gd name="connsiteX6" fmla="*/ 1291023 w 1896277"/>
                <a:gd name="connsiteY6" fmla="*/ 1859588 h 3018250"/>
                <a:gd name="connsiteX7" fmla="*/ 1791209 w 1896277"/>
                <a:gd name="connsiteY7" fmla="*/ 2320272 h 3018250"/>
                <a:gd name="connsiteX8" fmla="*/ 1459422 w 1896277"/>
                <a:gd name="connsiteY8" fmla="*/ 2498072 h 3018250"/>
                <a:gd name="connsiteX9" fmla="*/ 1472122 w 1896277"/>
                <a:gd name="connsiteY9" fmla="*/ 2967971 h 3018250"/>
                <a:gd name="connsiteX10" fmla="*/ 680 w 1896277"/>
                <a:gd name="connsiteY10" fmla="*/ 1470811 h 3018250"/>
                <a:gd name="connsiteX0" fmla="*/ 680 w 1896277"/>
                <a:gd name="connsiteY0" fmla="*/ 1470811 h 3018250"/>
                <a:gd name="connsiteX1" fmla="*/ 1316868 w 1896277"/>
                <a:gd name="connsiteY1" fmla="*/ 19421 h 3018250"/>
                <a:gd name="connsiteX2" fmla="*/ 1535623 w 1896277"/>
                <a:gd name="connsiteY2" fmla="*/ 504170 h 3018250"/>
                <a:gd name="connsiteX3" fmla="*/ 1895860 w 1896277"/>
                <a:gd name="connsiteY3" fmla="*/ 754688 h 3018250"/>
                <a:gd name="connsiteX4" fmla="*/ 1434021 w 1896277"/>
                <a:gd name="connsiteY4" fmla="*/ 1177271 h 3018250"/>
                <a:gd name="connsiteX5" fmla="*/ 1853121 w 1896277"/>
                <a:gd name="connsiteY5" fmla="*/ 1634472 h 3018250"/>
                <a:gd name="connsiteX6" fmla="*/ 1291023 w 1896277"/>
                <a:gd name="connsiteY6" fmla="*/ 1859588 h 3018250"/>
                <a:gd name="connsiteX7" fmla="*/ 1791209 w 1896277"/>
                <a:gd name="connsiteY7" fmla="*/ 2320272 h 3018250"/>
                <a:gd name="connsiteX8" fmla="*/ 1459422 w 1896277"/>
                <a:gd name="connsiteY8" fmla="*/ 2498072 h 3018250"/>
                <a:gd name="connsiteX9" fmla="*/ 1472122 w 1896277"/>
                <a:gd name="connsiteY9" fmla="*/ 2967971 h 3018250"/>
                <a:gd name="connsiteX10" fmla="*/ 680 w 1896277"/>
                <a:gd name="connsiteY10" fmla="*/ 1470811 h 3018250"/>
                <a:gd name="connsiteX0" fmla="*/ 441 w 1896038"/>
                <a:gd name="connsiteY0" fmla="*/ 1479415 h 3026854"/>
                <a:gd name="connsiteX1" fmla="*/ 1316629 w 1896038"/>
                <a:gd name="connsiteY1" fmla="*/ 28025 h 3026854"/>
                <a:gd name="connsiteX2" fmla="*/ 1325834 w 1896038"/>
                <a:gd name="connsiteY2" fmla="*/ 544524 h 3026854"/>
                <a:gd name="connsiteX3" fmla="*/ 1895621 w 1896038"/>
                <a:gd name="connsiteY3" fmla="*/ 763292 h 3026854"/>
                <a:gd name="connsiteX4" fmla="*/ 1433782 w 1896038"/>
                <a:gd name="connsiteY4" fmla="*/ 1185875 h 3026854"/>
                <a:gd name="connsiteX5" fmla="*/ 1852882 w 1896038"/>
                <a:gd name="connsiteY5" fmla="*/ 1643076 h 3026854"/>
                <a:gd name="connsiteX6" fmla="*/ 1290784 w 1896038"/>
                <a:gd name="connsiteY6" fmla="*/ 1868192 h 3026854"/>
                <a:gd name="connsiteX7" fmla="*/ 1790970 w 1896038"/>
                <a:gd name="connsiteY7" fmla="*/ 2328876 h 3026854"/>
                <a:gd name="connsiteX8" fmla="*/ 1459183 w 1896038"/>
                <a:gd name="connsiteY8" fmla="*/ 2506676 h 3026854"/>
                <a:gd name="connsiteX9" fmla="*/ 1471883 w 1896038"/>
                <a:gd name="connsiteY9" fmla="*/ 2976575 h 3026854"/>
                <a:gd name="connsiteX10" fmla="*/ 441 w 1896038"/>
                <a:gd name="connsiteY10" fmla="*/ 1479415 h 3026854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6080" h="3004476">
                  <a:moveTo>
                    <a:pt x="483" y="1457037"/>
                  </a:moveTo>
                  <a:cubicBezTo>
                    <a:pt x="-25393" y="965612"/>
                    <a:pt x="994172" y="-86188"/>
                    <a:pt x="1316671" y="5647"/>
                  </a:cubicBezTo>
                  <a:cubicBezTo>
                    <a:pt x="1639170" y="97482"/>
                    <a:pt x="2059640" y="528189"/>
                    <a:pt x="1325876" y="522146"/>
                  </a:cubicBezTo>
                  <a:cubicBezTo>
                    <a:pt x="1493812" y="541503"/>
                    <a:pt x="1864972" y="357268"/>
                    <a:pt x="1895663" y="740914"/>
                  </a:cubicBezTo>
                  <a:cubicBezTo>
                    <a:pt x="1912067" y="1367448"/>
                    <a:pt x="1439360" y="1099417"/>
                    <a:pt x="1433824" y="1163497"/>
                  </a:cubicBezTo>
                  <a:cubicBezTo>
                    <a:pt x="1354449" y="1225939"/>
                    <a:pt x="1828768" y="964291"/>
                    <a:pt x="1852924" y="1620698"/>
                  </a:cubicBezTo>
                  <a:cubicBezTo>
                    <a:pt x="1752097" y="2151930"/>
                    <a:pt x="1295588" y="1807714"/>
                    <a:pt x="1290826" y="1845814"/>
                  </a:cubicBezTo>
                  <a:cubicBezTo>
                    <a:pt x="1286063" y="1898202"/>
                    <a:pt x="1847878" y="1874647"/>
                    <a:pt x="1791012" y="2306498"/>
                  </a:cubicBezTo>
                  <a:cubicBezTo>
                    <a:pt x="1711824" y="2545970"/>
                    <a:pt x="1643851" y="2455943"/>
                    <a:pt x="1459225" y="2484298"/>
                  </a:cubicBezTo>
                  <a:cubicBezTo>
                    <a:pt x="1344925" y="2526631"/>
                    <a:pt x="1711584" y="2625275"/>
                    <a:pt x="1471925" y="2954197"/>
                  </a:cubicBezTo>
                  <a:cubicBezTo>
                    <a:pt x="809701" y="3278287"/>
                    <a:pt x="26359" y="1948462"/>
                    <a:pt x="483" y="1457037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90000">
                  <a:srgbClr val="FFFF00"/>
                </a:gs>
              </a:gsLst>
              <a:lin ang="72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Oval 76">
              <a:extLst>
                <a:ext uri="{FF2B5EF4-FFF2-40B4-BE49-F238E27FC236}">
                  <a16:creationId xmlns:a16="http://schemas.microsoft.com/office/drawing/2014/main" id="{07ADE9FF-3384-9CCC-540A-4079807BD4AC}"/>
                </a:ext>
              </a:extLst>
            </p:cNvPr>
            <p:cNvSpPr/>
            <p:nvPr/>
          </p:nvSpPr>
          <p:spPr>
            <a:xfrm>
              <a:off x="2771930" y="3362242"/>
              <a:ext cx="3812031" cy="2994394"/>
            </a:xfrm>
            <a:custGeom>
              <a:avLst/>
              <a:gdLst>
                <a:gd name="connsiteX0" fmla="*/ 0 w 2802962"/>
                <a:gd name="connsiteY0" fmla="*/ 1241530 h 2483060"/>
                <a:gd name="connsiteX1" fmla="*/ 1401481 w 2802962"/>
                <a:gd name="connsiteY1" fmla="*/ 0 h 2483060"/>
                <a:gd name="connsiteX2" fmla="*/ 2802962 w 2802962"/>
                <a:gd name="connsiteY2" fmla="*/ 1241530 h 2483060"/>
                <a:gd name="connsiteX3" fmla="*/ 1401481 w 2802962"/>
                <a:gd name="connsiteY3" fmla="*/ 2483060 h 2483060"/>
                <a:gd name="connsiteX4" fmla="*/ 0 w 2802962"/>
                <a:gd name="connsiteY4" fmla="*/ 1241530 h 2483060"/>
                <a:gd name="connsiteX0" fmla="*/ 621 w 2803583"/>
                <a:gd name="connsiteY0" fmla="*/ 1432030 h 2673560"/>
                <a:gd name="connsiteX1" fmla="*/ 1275102 w 2803583"/>
                <a:gd name="connsiteY1" fmla="*/ 0 h 2673560"/>
                <a:gd name="connsiteX2" fmla="*/ 2803583 w 2803583"/>
                <a:gd name="connsiteY2" fmla="*/ 1432030 h 2673560"/>
                <a:gd name="connsiteX3" fmla="*/ 1402102 w 2803583"/>
                <a:gd name="connsiteY3" fmla="*/ 2673560 h 2673560"/>
                <a:gd name="connsiteX4" fmla="*/ 621 w 2803583"/>
                <a:gd name="connsiteY4" fmla="*/ 1432030 h 2673560"/>
                <a:gd name="connsiteX0" fmla="*/ 281 w 3222343"/>
                <a:gd name="connsiteY0" fmla="*/ 467072 h 2775934"/>
                <a:gd name="connsiteX1" fmla="*/ 1693862 w 3222343"/>
                <a:gd name="connsiteY1" fmla="*/ 76442 h 2775934"/>
                <a:gd name="connsiteX2" fmla="*/ 3222343 w 3222343"/>
                <a:gd name="connsiteY2" fmla="*/ 1508472 h 2775934"/>
                <a:gd name="connsiteX3" fmla="*/ 1820862 w 3222343"/>
                <a:gd name="connsiteY3" fmla="*/ 2750002 h 2775934"/>
                <a:gd name="connsiteX4" fmla="*/ 281 w 3222343"/>
                <a:gd name="connsiteY4" fmla="*/ 467072 h 2775934"/>
                <a:gd name="connsiteX0" fmla="*/ 25 w 3222087"/>
                <a:gd name="connsiteY0" fmla="*/ 488207 h 2797069"/>
                <a:gd name="connsiteX1" fmla="*/ 1782506 w 3222087"/>
                <a:gd name="connsiteY1" fmla="*/ 72177 h 2797069"/>
                <a:gd name="connsiteX2" fmla="*/ 3222087 w 3222087"/>
                <a:gd name="connsiteY2" fmla="*/ 1529607 h 2797069"/>
                <a:gd name="connsiteX3" fmla="*/ 1820606 w 3222087"/>
                <a:gd name="connsiteY3" fmla="*/ 2771137 h 2797069"/>
                <a:gd name="connsiteX4" fmla="*/ 25 w 3222087"/>
                <a:gd name="connsiteY4" fmla="*/ 488207 h 2797069"/>
                <a:gd name="connsiteX0" fmla="*/ 25 w 3222087"/>
                <a:gd name="connsiteY0" fmla="*/ 477197 h 2786059"/>
                <a:gd name="connsiteX1" fmla="*/ 1782506 w 3222087"/>
                <a:gd name="connsiteY1" fmla="*/ 61167 h 2786059"/>
                <a:gd name="connsiteX2" fmla="*/ 3222087 w 3222087"/>
                <a:gd name="connsiteY2" fmla="*/ 1518597 h 2786059"/>
                <a:gd name="connsiteX3" fmla="*/ 1820606 w 3222087"/>
                <a:gd name="connsiteY3" fmla="*/ 2760127 h 2786059"/>
                <a:gd name="connsiteX4" fmla="*/ 25 w 3222087"/>
                <a:gd name="connsiteY4" fmla="*/ 477197 h 2786059"/>
                <a:gd name="connsiteX0" fmla="*/ 29 w 3222091"/>
                <a:gd name="connsiteY0" fmla="*/ 493731 h 2802593"/>
                <a:gd name="connsiteX1" fmla="*/ 1782510 w 3222091"/>
                <a:gd name="connsiteY1" fmla="*/ 77701 h 2802593"/>
                <a:gd name="connsiteX2" fmla="*/ 3222091 w 3222091"/>
                <a:gd name="connsiteY2" fmla="*/ 1535131 h 2802593"/>
                <a:gd name="connsiteX3" fmla="*/ 1820610 w 3222091"/>
                <a:gd name="connsiteY3" fmla="*/ 2776661 h 2802593"/>
                <a:gd name="connsiteX4" fmla="*/ 29 w 3222091"/>
                <a:gd name="connsiteY4" fmla="*/ 493731 h 2802593"/>
                <a:gd name="connsiteX0" fmla="*/ 314598 w 3536660"/>
                <a:gd name="connsiteY0" fmla="*/ 491004 h 2938449"/>
                <a:gd name="connsiteX1" fmla="*/ 2097079 w 3536660"/>
                <a:gd name="connsiteY1" fmla="*/ 74974 h 2938449"/>
                <a:gd name="connsiteX2" fmla="*/ 3536660 w 3536660"/>
                <a:gd name="connsiteY2" fmla="*/ 1532404 h 2938449"/>
                <a:gd name="connsiteX3" fmla="*/ 2135179 w 3536660"/>
                <a:gd name="connsiteY3" fmla="*/ 2773934 h 2938449"/>
                <a:gd name="connsiteX4" fmla="*/ 173861 w 3536660"/>
                <a:gd name="connsiteY4" fmla="*/ 2674780 h 2938449"/>
                <a:gd name="connsiteX5" fmla="*/ 314598 w 3536660"/>
                <a:gd name="connsiteY5" fmla="*/ 491004 h 2938449"/>
                <a:gd name="connsiteX0" fmla="*/ 314598 w 3536660"/>
                <a:gd name="connsiteY0" fmla="*/ 491004 h 2996718"/>
                <a:gd name="connsiteX1" fmla="*/ 2097079 w 3536660"/>
                <a:gd name="connsiteY1" fmla="*/ 74974 h 2996718"/>
                <a:gd name="connsiteX2" fmla="*/ 3536660 w 3536660"/>
                <a:gd name="connsiteY2" fmla="*/ 1532404 h 2996718"/>
                <a:gd name="connsiteX3" fmla="*/ 2236779 w 3536660"/>
                <a:gd name="connsiteY3" fmla="*/ 2875534 h 2996718"/>
                <a:gd name="connsiteX4" fmla="*/ 173861 w 3536660"/>
                <a:gd name="connsiteY4" fmla="*/ 2674780 h 2996718"/>
                <a:gd name="connsiteX5" fmla="*/ 314598 w 3536660"/>
                <a:gd name="connsiteY5" fmla="*/ 491004 h 2996718"/>
                <a:gd name="connsiteX0" fmla="*/ 314598 w 3536660"/>
                <a:gd name="connsiteY0" fmla="*/ 491004 h 2996718"/>
                <a:gd name="connsiteX1" fmla="*/ 2097079 w 3536660"/>
                <a:gd name="connsiteY1" fmla="*/ 74974 h 2996718"/>
                <a:gd name="connsiteX2" fmla="*/ 3536660 w 3536660"/>
                <a:gd name="connsiteY2" fmla="*/ 1532404 h 2996718"/>
                <a:gd name="connsiteX3" fmla="*/ 2274879 w 3536660"/>
                <a:gd name="connsiteY3" fmla="*/ 2875534 h 2996718"/>
                <a:gd name="connsiteX4" fmla="*/ 173861 w 3536660"/>
                <a:gd name="connsiteY4" fmla="*/ 2674780 h 2996718"/>
                <a:gd name="connsiteX5" fmla="*/ 314598 w 3536660"/>
                <a:gd name="connsiteY5" fmla="*/ 491004 h 2996718"/>
                <a:gd name="connsiteX0" fmla="*/ 261029 w 3571991"/>
                <a:gd name="connsiteY0" fmla="*/ 439640 h 3008854"/>
                <a:gd name="connsiteX1" fmla="*/ 2132410 w 3571991"/>
                <a:gd name="connsiteY1" fmla="*/ 87110 h 3008854"/>
                <a:gd name="connsiteX2" fmla="*/ 3571991 w 3571991"/>
                <a:gd name="connsiteY2" fmla="*/ 1544540 h 3008854"/>
                <a:gd name="connsiteX3" fmla="*/ 2310210 w 3571991"/>
                <a:gd name="connsiteY3" fmla="*/ 2887670 h 3008854"/>
                <a:gd name="connsiteX4" fmla="*/ 209192 w 3571991"/>
                <a:gd name="connsiteY4" fmla="*/ 2686916 h 3008854"/>
                <a:gd name="connsiteX5" fmla="*/ 261029 w 3571991"/>
                <a:gd name="connsiteY5" fmla="*/ 439640 h 3008854"/>
                <a:gd name="connsiteX0" fmla="*/ 497053 w 3808015"/>
                <a:gd name="connsiteY0" fmla="*/ 411016 h 2941589"/>
                <a:gd name="connsiteX1" fmla="*/ 2368434 w 3808015"/>
                <a:gd name="connsiteY1" fmla="*/ 58486 h 2941589"/>
                <a:gd name="connsiteX2" fmla="*/ 3808015 w 3808015"/>
                <a:gd name="connsiteY2" fmla="*/ 1515916 h 2941589"/>
                <a:gd name="connsiteX3" fmla="*/ 2546234 w 3808015"/>
                <a:gd name="connsiteY3" fmla="*/ 2859046 h 2941589"/>
                <a:gd name="connsiteX4" fmla="*/ 445216 w 3808015"/>
                <a:gd name="connsiteY4" fmla="*/ 2658292 h 2941589"/>
                <a:gd name="connsiteX5" fmla="*/ 717 w 3808015"/>
                <a:gd name="connsiteY5" fmla="*/ 1553390 h 2941589"/>
                <a:gd name="connsiteX6" fmla="*/ 497053 w 3808015"/>
                <a:gd name="connsiteY6" fmla="*/ 411016 h 2941589"/>
                <a:gd name="connsiteX0" fmla="*/ 497053 w 3808015"/>
                <a:gd name="connsiteY0" fmla="*/ 428984 h 2959557"/>
                <a:gd name="connsiteX1" fmla="*/ 2368434 w 3808015"/>
                <a:gd name="connsiteY1" fmla="*/ 76454 h 2959557"/>
                <a:gd name="connsiteX2" fmla="*/ 3808015 w 3808015"/>
                <a:gd name="connsiteY2" fmla="*/ 1533884 h 2959557"/>
                <a:gd name="connsiteX3" fmla="*/ 2546234 w 3808015"/>
                <a:gd name="connsiteY3" fmla="*/ 2877014 h 2959557"/>
                <a:gd name="connsiteX4" fmla="*/ 445216 w 3808015"/>
                <a:gd name="connsiteY4" fmla="*/ 2676260 h 2959557"/>
                <a:gd name="connsiteX5" fmla="*/ 717 w 3808015"/>
                <a:gd name="connsiteY5" fmla="*/ 1571358 h 2959557"/>
                <a:gd name="connsiteX6" fmla="*/ 497053 w 3808015"/>
                <a:gd name="connsiteY6" fmla="*/ 428984 h 2959557"/>
                <a:gd name="connsiteX0" fmla="*/ 497053 w 3808015"/>
                <a:gd name="connsiteY0" fmla="*/ 446329 h 2976902"/>
                <a:gd name="connsiteX1" fmla="*/ 2368434 w 3808015"/>
                <a:gd name="connsiteY1" fmla="*/ 93799 h 2976902"/>
                <a:gd name="connsiteX2" fmla="*/ 3808015 w 3808015"/>
                <a:gd name="connsiteY2" fmla="*/ 1551229 h 2976902"/>
                <a:gd name="connsiteX3" fmla="*/ 2546234 w 3808015"/>
                <a:gd name="connsiteY3" fmla="*/ 2894359 h 2976902"/>
                <a:gd name="connsiteX4" fmla="*/ 445216 w 3808015"/>
                <a:gd name="connsiteY4" fmla="*/ 2693605 h 2976902"/>
                <a:gd name="connsiteX5" fmla="*/ 717 w 3808015"/>
                <a:gd name="connsiteY5" fmla="*/ 1588703 h 2976902"/>
                <a:gd name="connsiteX6" fmla="*/ 497053 w 3808015"/>
                <a:gd name="connsiteY6" fmla="*/ 446329 h 2976902"/>
                <a:gd name="connsiteX0" fmla="*/ 497053 w 3808015"/>
                <a:gd name="connsiteY0" fmla="*/ 406822 h 2937395"/>
                <a:gd name="connsiteX1" fmla="*/ 2368434 w 3808015"/>
                <a:gd name="connsiteY1" fmla="*/ 54292 h 2937395"/>
                <a:gd name="connsiteX2" fmla="*/ 3808015 w 3808015"/>
                <a:gd name="connsiteY2" fmla="*/ 1511722 h 2937395"/>
                <a:gd name="connsiteX3" fmla="*/ 2546234 w 3808015"/>
                <a:gd name="connsiteY3" fmla="*/ 2854852 h 2937395"/>
                <a:gd name="connsiteX4" fmla="*/ 445216 w 3808015"/>
                <a:gd name="connsiteY4" fmla="*/ 2654098 h 2937395"/>
                <a:gd name="connsiteX5" fmla="*/ 717 w 3808015"/>
                <a:gd name="connsiteY5" fmla="*/ 1549196 h 2937395"/>
                <a:gd name="connsiteX6" fmla="*/ 497053 w 3808015"/>
                <a:gd name="connsiteY6" fmla="*/ 406822 h 2937395"/>
                <a:gd name="connsiteX0" fmla="*/ 497053 w 3808015"/>
                <a:gd name="connsiteY0" fmla="*/ 422210 h 2952783"/>
                <a:gd name="connsiteX1" fmla="*/ 2368434 w 3808015"/>
                <a:gd name="connsiteY1" fmla="*/ 69680 h 2952783"/>
                <a:gd name="connsiteX2" fmla="*/ 3808015 w 3808015"/>
                <a:gd name="connsiteY2" fmla="*/ 1527110 h 2952783"/>
                <a:gd name="connsiteX3" fmla="*/ 2546234 w 3808015"/>
                <a:gd name="connsiteY3" fmla="*/ 2870240 h 2952783"/>
                <a:gd name="connsiteX4" fmla="*/ 445216 w 3808015"/>
                <a:gd name="connsiteY4" fmla="*/ 2669486 h 2952783"/>
                <a:gd name="connsiteX5" fmla="*/ 717 w 3808015"/>
                <a:gd name="connsiteY5" fmla="*/ 1564584 h 2952783"/>
                <a:gd name="connsiteX6" fmla="*/ 497053 w 3808015"/>
                <a:gd name="connsiteY6" fmla="*/ 422210 h 2952783"/>
                <a:gd name="connsiteX0" fmla="*/ 497053 w 3808015"/>
                <a:gd name="connsiteY0" fmla="*/ 450160 h 2980733"/>
                <a:gd name="connsiteX1" fmla="*/ 2368434 w 3808015"/>
                <a:gd name="connsiteY1" fmla="*/ 97630 h 2980733"/>
                <a:gd name="connsiteX2" fmla="*/ 3808015 w 3808015"/>
                <a:gd name="connsiteY2" fmla="*/ 1555060 h 2980733"/>
                <a:gd name="connsiteX3" fmla="*/ 2546234 w 3808015"/>
                <a:gd name="connsiteY3" fmla="*/ 2898190 h 2980733"/>
                <a:gd name="connsiteX4" fmla="*/ 445216 w 3808015"/>
                <a:gd name="connsiteY4" fmla="*/ 2697436 h 2980733"/>
                <a:gd name="connsiteX5" fmla="*/ 717 w 3808015"/>
                <a:gd name="connsiteY5" fmla="*/ 1592534 h 2980733"/>
                <a:gd name="connsiteX6" fmla="*/ 497053 w 3808015"/>
                <a:gd name="connsiteY6" fmla="*/ 450160 h 2980733"/>
                <a:gd name="connsiteX0" fmla="*/ 497053 w 3808015"/>
                <a:gd name="connsiteY0" fmla="*/ 423912 h 2954485"/>
                <a:gd name="connsiteX1" fmla="*/ 2368434 w 3808015"/>
                <a:gd name="connsiteY1" fmla="*/ 45982 h 2954485"/>
                <a:gd name="connsiteX2" fmla="*/ 3808015 w 3808015"/>
                <a:gd name="connsiteY2" fmla="*/ 1528812 h 2954485"/>
                <a:gd name="connsiteX3" fmla="*/ 2546234 w 3808015"/>
                <a:gd name="connsiteY3" fmla="*/ 2871942 h 2954485"/>
                <a:gd name="connsiteX4" fmla="*/ 445216 w 3808015"/>
                <a:gd name="connsiteY4" fmla="*/ 2671188 h 2954485"/>
                <a:gd name="connsiteX5" fmla="*/ 717 w 3808015"/>
                <a:gd name="connsiteY5" fmla="*/ 1566286 h 2954485"/>
                <a:gd name="connsiteX6" fmla="*/ 497053 w 3808015"/>
                <a:gd name="connsiteY6" fmla="*/ 423912 h 2954485"/>
                <a:gd name="connsiteX0" fmla="*/ 497053 w 3808015"/>
                <a:gd name="connsiteY0" fmla="*/ 423912 h 2954485"/>
                <a:gd name="connsiteX1" fmla="*/ 2368434 w 3808015"/>
                <a:gd name="connsiteY1" fmla="*/ 45982 h 2954485"/>
                <a:gd name="connsiteX2" fmla="*/ 3808015 w 3808015"/>
                <a:gd name="connsiteY2" fmla="*/ 1528812 h 2954485"/>
                <a:gd name="connsiteX3" fmla="*/ 2546234 w 3808015"/>
                <a:gd name="connsiteY3" fmla="*/ 2871942 h 2954485"/>
                <a:gd name="connsiteX4" fmla="*/ 445216 w 3808015"/>
                <a:gd name="connsiteY4" fmla="*/ 2671188 h 2954485"/>
                <a:gd name="connsiteX5" fmla="*/ 717 w 3808015"/>
                <a:gd name="connsiteY5" fmla="*/ 1566286 h 2954485"/>
                <a:gd name="connsiteX6" fmla="*/ 497053 w 3808015"/>
                <a:gd name="connsiteY6" fmla="*/ 423912 h 2954485"/>
                <a:gd name="connsiteX0" fmla="*/ 497053 w 3808015"/>
                <a:gd name="connsiteY0" fmla="*/ 437578 h 2968151"/>
                <a:gd name="connsiteX1" fmla="*/ 2368434 w 3808015"/>
                <a:gd name="connsiteY1" fmla="*/ 59648 h 2968151"/>
                <a:gd name="connsiteX2" fmla="*/ 3808015 w 3808015"/>
                <a:gd name="connsiteY2" fmla="*/ 1542478 h 2968151"/>
                <a:gd name="connsiteX3" fmla="*/ 2546234 w 3808015"/>
                <a:gd name="connsiteY3" fmla="*/ 2885608 h 2968151"/>
                <a:gd name="connsiteX4" fmla="*/ 445216 w 3808015"/>
                <a:gd name="connsiteY4" fmla="*/ 2684854 h 2968151"/>
                <a:gd name="connsiteX5" fmla="*/ 717 w 3808015"/>
                <a:gd name="connsiteY5" fmla="*/ 1579952 h 2968151"/>
                <a:gd name="connsiteX6" fmla="*/ 497053 w 3808015"/>
                <a:gd name="connsiteY6" fmla="*/ 437578 h 2968151"/>
                <a:gd name="connsiteX0" fmla="*/ 501069 w 3812031"/>
                <a:gd name="connsiteY0" fmla="*/ 437578 h 2968151"/>
                <a:gd name="connsiteX1" fmla="*/ 2372450 w 3812031"/>
                <a:gd name="connsiteY1" fmla="*/ 59648 h 2968151"/>
                <a:gd name="connsiteX2" fmla="*/ 3812031 w 3812031"/>
                <a:gd name="connsiteY2" fmla="*/ 1542478 h 2968151"/>
                <a:gd name="connsiteX3" fmla="*/ 2550250 w 3812031"/>
                <a:gd name="connsiteY3" fmla="*/ 2885608 h 2968151"/>
                <a:gd name="connsiteX4" fmla="*/ 449232 w 3812031"/>
                <a:gd name="connsiteY4" fmla="*/ 2684854 h 2968151"/>
                <a:gd name="connsiteX5" fmla="*/ 4733 w 3812031"/>
                <a:gd name="connsiteY5" fmla="*/ 1579952 h 2968151"/>
                <a:gd name="connsiteX6" fmla="*/ 501069 w 3812031"/>
                <a:gd name="connsiteY6" fmla="*/ 437578 h 2968151"/>
                <a:gd name="connsiteX0" fmla="*/ 501069 w 3812031"/>
                <a:gd name="connsiteY0" fmla="*/ 437578 h 2994394"/>
                <a:gd name="connsiteX1" fmla="*/ 2372450 w 3812031"/>
                <a:gd name="connsiteY1" fmla="*/ 59648 h 2994394"/>
                <a:gd name="connsiteX2" fmla="*/ 3812031 w 3812031"/>
                <a:gd name="connsiteY2" fmla="*/ 1542478 h 2994394"/>
                <a:gd name="connsiteX3" fmla="*/ 2550250 w 3812031"/>
                <a:gd name="connsiteY3" fmla="*/ 2885608 h 2994394"/>
                <a:gd name="connsiteX4" fmla="*/ 449232 w 3812031"/>
                <a:gd name="connsiteY4" fmla="*/ 2684854 h 2994394"/>
                <a:gd name="connsiteX5" fmla="*/ 4733 w 3812031"/>
                <a:gd name="connsiteY5" fmla="*/ 1579952 h 2994394"/>
                <a:gd name="connsiteX6" fmla="*/ 501069 w 3812031"/>
                <a:gd name="connsiteY6" fmla="*/ 437578 h 299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2031" h="2994394">
                  <a:moveTo>
                    <a:pt x="501069" y="437578"/>
                  </a:moveTo>
                  <a:cubicBezTo>
                    <a:pt x="794088" y="69894"/>
                    <a:pt x="1769823" y="-99102"/>
                    <a:pt x="2372450" y="59648"/>
                  </a:cubicBezTo>
                  <a:cubicBezTo>
                    <a:pt x="2975077" y="218398"/>
                    <a:pt x="3812031" y="856800"/>
                    <a:pt x="3812031" y="1542478"/>
                  </a:cubicBezTo>
                  <a:cubicBezTo>
                    <a:pt x="3812031" y="2228156"/>
                    <a:pt x="3110717" y="2695212"/>
                    <a:pt x="2550250" y="2885608"/>
                  </a:cubicBezTo>
                  <a:cubicBezTo>
                    <a:pt x="1989784" y="3076004"/>
                    <a:pt x="862902" y="3020997"/>
                    <a:pt x="449232" y="2684854"/>
                  </a:cubicBezTo>
                  <a:cubicBezTo>
                    <a:pt x="60962" y="2463011"/>
                    <a:pt x="-3907" y="1954498"/>
                    <a:pt x="4733" y="1579952"/>
                  </a:cubicBezTo>
                  <a:cubicBezTo>
                    <a:pt x="-37428" y="976806"/>
                    <a:pt x="208050" y="805262"/>
                    <a:pt x="501069" y="437578"/>
                  </a:cubicBezTo>
                  <a:close/>
                </a:path>
              </a:pathLst>
            </a:custGeom>
            <a:solidFill>
              <a:srgbClr val="FFFF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17DFE134-CF8C-9FF4-ADCE-7976AAAF9749}"/>
                </a:ext>
              </a:extLst>
            </p:cNvPr>
            <p:cNvSpPr/>
            <p:nvPr/>
          </p:nvSpPr>
          <p:spPr>
            <a:xfrm rot="4016574">
              <a:off x="4009350" y="599100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6A89C94A-78B5-6B17-EEC7-7A6447D6B373}"/>
                </a:ext>
              </a:extLst>
            </p:cNvPr>
            <p:cNvSpPr/>
            <p:nvPr/>
          </p:nvSpPr>
          <p:spPr>
            <a:xfrm rot="4016574">
              <a:off x="4157243" y="531052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5E65AFEF-85FC-B852-E5FE-AA31F645D8CF}"/>
                </a:ext>
              </a:extLst>
            </p:cNvPr>
            <p:cNvSpPr/>
            <p:nvPr/>
          </p:nvSpPr>
          <p:spPr>
            <a:xfrm rot="4016574">
              <a:off x="4107945" y="565236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2837E803-F9B2-B636-85AE-7FF044FCFDDB}"/>
                </a:ext>
              </a:extLst>
            </p:cNvPr>
            <p:cNvSpPr/>
            <p:nvPr/>
          </p:nvSpPr>
          <p:spPr>
            <a:xfrm rot="4016574">
              <a:off x="4256359" y="499389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F798AD71-0EE4-4E71-8128-059F2AA0D65F}"/>
                </a:ext>
              </a:extLst>
            </p:cNvPr>
            <p:cNvSpPr/>
            <p:nvPr/>
          </p:nvSpPr>
          <p:spPr>
            <a:xfrm rot="4016574">
              <a:off x="4320721" y="550726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071B2FDE-98DF-59EB-0B80-5D6AC74436F8}"/>
                </a:ext>
              </a:extLst>
            </p:cNvPr>
            <p:cNvSpPr/>
            <p:nvPr/>
          </p:nvSpPr>
          <p:spPr>
            <a:xfrm rot="4016574">
              <a:off x="3898115" y="581491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B7413184-9B6A-9BC6-92B4-4AC077618C8A}"/>
                </a:ext>
              </a:extLst>
            </p:cNvPr>
            <p:cNvSpPr/>
            <p:nvPr/>
          </p:nvSpPr>
          <p:spPr>
            <a:xfrm rot="4016574">
              <a:off x="4545190" y="471197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05922D89-855F-04F6-2920-9047D4392919}"/>
                </a:ext>
              </a:extLst>
            </p:cNvPr>
            <p:cNvSpPr/>
            <p:nvPr/>
          </p:nvSpPr>
          <p:spPr>
            <a:xfrm rot="4016574">
              <a:off x="3972372" y="553299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7ED88CC5-10EB-5A38-BC9D-7D9DE3F763D9}"/>
                </a:ext>
              </a:extLst>
            </p:cNvPr>
            <p:cNvSpPr/>
            <p:nvPr/>
          </p:nvSpPr>
          <p:spPr>
            <a:xfrm rot="4016574">
              <a:off x="4009456" y="521374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179C1663-2793-6A48-2549-2A6515DEAEB0}"/>
                </a:ext>
              </a:extLst>
            </p:cNvPr>
            <p:cNvSpPr/>
            <p:nvPr/>
          </p:nvSpPr>
          <p:spPr>
            <a:xfrm rot="4016574">
              <a:off x="4231292" y="582182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3EDB1E7D-1B21-1637-D3CB-90F1F1159BDC}"/>
                </a:ext>
              </a:extLst>
            </p:cNvPr>
            <p:cNvSpPr/>
            <p:nvPr/>
          </p:nvSpPr>
          <p:spPr>
            <a:xfrm rot="4016574">
              <a:off x="4345233" y="523508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BB5EE848-9992-0DBA-61AD-B952A467350E}"/>
                </a:ext>
              </a:extLst>
            </p:cNvPr>
            <p:cNvSpPr/>
            <p:nvPr/>
          </p:nvSpPr>
          <p:spPr>
            <a:xfrm rot="4016574">
              <a:off x="4075226" y="487496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FE8BD53E-83AF-B0F7-227C-C3E223F79E4D}"/>
                </a:ext>
              </a:extLst>
            </p:cNvPr>
            <p:cNvSpPr/>
            <p:nvPr/>
          </p:nvSpPr>
          <p:spPr>
            <a:xfrm rot="4016574">
              <a:off x="4074806" y="458173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6FCC4EDF-AD6C-AF23-96FB-67A7A9A5E8CB}"/>
                </a:ext>
              </a:extLst>
            </p:cNvPr>
            <p:cNvSpPr/>
            <p:nvPr/>
          </p:nvSpPr>
          <p:spPr>
            <a:xfrm rot="4016574">
              <a:off x="4050436" y="428836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3088BF2D-1B58-B211-2157-74F8CB9B066B}"/>
                </a:ext>
              </a:extLst>
            </p:cNvPr>
            <p:cNvSpPr/>
            <p:nvPr/>
          </p:nvSpPr>
          <p:spPr>
            <a:xfrm rot="4016574">
              <a:off x="4002553" y="400713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B9F7F586-3CAB-5C78-4FDF-2DAA9F6C0D04}"/>
                </a:ext>
              </a:extLst>
            </p:cNvPr>
            <p:cNvSpPr/>
            <p:nvPr/>
          </p:nvSpPr>
          <p:spPr>
            <a:xfrm rot="2839385">
              <a:off x="3720112" y="347482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2B10DD6A-7D4F-4BFD-F5CF-23B19B4DB687}"/>
                </a:ext>
              </a:extLst>
            </p:cNvPr>
            <p:cNvSpPr/>
            <p:nvPr/>
          </p:nvSpPr>
          <p:spPr>
            <a:xfrm rot="2839385">
              <a:off x="3884367" y="375417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C9D0CCC4-798F-1F37-9296-8BA57CC08525}"/>
                </a:ext>
              </a:extLst>
            </p:cNvPr>
            <p:cNvSpPr/>
            <p:nvPr/>
          </p:nvSpPr>
          <p:spPr>
            <a:xfrm rot="2839385">
              <a:off x="3948160" y="355181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9F82D0E9-46F4-B77D-6FD9-FD3D041A6282}"/>
                </a:ext>
              </a:extLst>
            </p:cNvPr>
            <p:cNvSpPr/>
            <p:nvPr/>
          </p:nvSpPr>
          <p:spPr>
            <a:xfrm rot="2839385">
              <a:off x="4101208" y="386907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D9D44E5A-F5AC-05EA-F0B9-C7F74F068B1D}"/>
                </a:ext>
              </a:extLst>
            </p:cNvPr>
            <p:cNvSpPr/>
            <p:nvPr/>
          </p:nvSpPr>
          <p:spPr>
            <a:xfrm rot="2839385">
              <a:off x="4189531" y="414825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95F3F7B7-F839-3039-72B4-69AD9D04E9B3}"/>
                </a:ext>
              </a:extLst>
            </p:cNvPr>
            <p:cNvSpPr/>
            <p:nvPr/>
          </p:nvSpPr>
          <p:spPr>
            <a:xfrm rot="2839385">
              <a:off x="4243286" y="447902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9B59A991-EBBC-E67F-3C65-67D05597FF35}"/>
                </a:ext>
              </a:extLst>
            </p:cNvPr>
            <p:cNvSpPr/>
            <p:nvPr/>
          </p:nvSpPr>
          <p:spPr>
            <a:xfrm rot="2839385">
              <a:off x="4053649" y="341002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6BF9852B-19A0-9D88-4649-B3D02B440376}"/>
                </a:ext>
              </a:extLst>
            </p:cNvPr>
            <p:cNvSpPr/>
            <p:nvPr/>
          </p:nvSpPr>
          <p:spPr>
            <a:xfrm rot="2839385">
              <a:off x="4204935" y="361316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010DF596-6FEA-E423-915D-89DBCFB9E88E}"/>
                </a:ext>
              </a:extLst>
            </p:cNvPr>
            <p:cNvSpPr/>
            <p:nvPr/>
          </p:nvSpPr>
          <p:spPr>
            <a:xfrm rot="2839385">
              <a:off x="4369597" y="423525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DAEE0DEF-7A54-52A1-C2C4-41DCBCEAAC1F}"/>
                </a:ext>
              </a:extLst>
            </p:cNvPr>
            <p:cNvSpPr/>
            <p:nvPr/>
          </p:nvSpPr>
          <p:spPr>
            <a:xfrm rot="2839385">
              <a:off x="4305240" y="474317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F03FA1BC-B403-0F5F-BDFA-97916245E566}"/>
                </a:ext>
              </a:extLst>
            </p:cNvPr>
            <p:cNvSpPr/>
            <p:nvPr/>
          </p:nvSpPr>
          <p:spPr>
            <a:xfrm rot="2839385">
              <a:off x="4458449" y="456365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00A57AC6-DCCF-57D1-A990-A1DEC67E988D}"/>
                </a:ext>
              </a:extLst>
            </p:cNvPr>
            <p:cNvSpPr/>
            <p:nvPr/>
          </p:nvSpPr>
          <p:spPr>
            <a:xfrm rot="2839385">
              <a:off x="4306411" y="391587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B9A3BC14-3946-7879-2F34-4C2B4C296415}"/>
                </a:ext>
              </a:extLst>
            </p:cNvPr>
            <p:cNvSpPr/>
            <p:nvPr/>
          </p:nvSpPr>
          <p:spPr>
            <a:xfrm rot="2839385">
              <a:off x="4470714" y="503305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13F9D142-F92B-5CC6-64A8-C08FF17D482C}"/>
                </a:ext>
              </a:extLst>
            </p:cNvPr>
            <p:cNvSpPr/>
            <p:nvPr/>
          </p:nvSpPr>
          <p:spPr>
            <a:xfrm rot="2839385">
              <a:off x="4497347" y="546454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4D92DBF3-89C5-3AED-C028-BDCEA37192CD}"/>
                </a:ext>
              </a:extLst>
            </p:cNvPr>
            <p:cNvSpPr/>
            <p:nvPr/>
          </p:nvSpPr>
          <p:spPr>
            <a:xfrm rot="2839385">
              <a:off x="4420001" y="575486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648D9305-1F2E-2E9F-B6CD-EEFE057ED5D0}"/>
                </a:ext>
              </a:extLst>
            </p:cNvPr>
            <p:cNvSpPr/>
            <p:nvPr/>
          </p:nvSpPr>
          <p:spPr>
            <a:xfrm rot="4016574">
              <a:off x="4238397" y="606802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D5597E82-7D09-617B-3117-B5A79B5BC5EB}"/>
                </a:ext>
              </a:extLst>
            </p:cNvPr>
            <p:cNvSpPr/>
            <p:nvPr/>
          </p:nvSpPr>
          <p:spPr>
            <a:xfrm rot="4016574">
              <a:off x="4491778" y="591581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E7154968-55B3-4115-8046-E456B6FFC708}"/>
                </a:ext>
              </a:extLst>
            </p:cNvPr>
            <p:cNvSpPr/>
            <p:nvPr/>
          </p:nvSpPr>
          <p:spPr>
            <a:xfrm rot="4016574">
              <a:off x="4617996" y="605595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28D8F6A2-4319-F249-00F5-36FE964946AF}"/>
                </a:ext>
              </a:extLst>
            </p:cNvPr>
            <p:cNvSpPr/>
            <p:nvPr/>
          </p:nvSpPr>
          <p:spPr>
            <a:xfrm rot="4016574">
              <a:off x="4643096" y="566176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8551E6C4-88B2-EE99-7A41-3133073F7C38}"/>
                </a:ext>
              </a:extLst>
            </p:cNvPr>
            <p:cNvSpPr/>
            <p:nvPr/>
          </p:nvSpPr>
          <p:spPr>
            <a:xfrm rot="4016574">
              <a:off x="4617995" y="521613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B1B71955-D981-7CDE-F8C6-9ADD44010860}"/>
                </a:ext>
              </a:extLst>
            </p:cNvPr>
            <p:cNvSpPr/>
            <p:nvPr/>
          </p:nvSpPr>
          <p:spPr>
            <a:xfrm rot="4016574">
              <a:off x="4708284" y="493796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E5340D59-E8C1-8675-4F37-81469ABD534B}"/>
                </a:ext>
              </a:extLst>
            </p:cNvPr>
            <p:cNvSpPr/>
            <p:nvPr/>
          </p:nvSpPr>
          <p:spPr>
            <a:xfrm rot="4016574">
              <a:off x="4732688" y="465839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54F9D160-CF49-4813-7680-E878C72C0EBE}"/>
                </a:ext>
              </a:extLst>
            </p:cNvPr>
            <p:cNvSpPr/>
            <p:nvPr/>
          </p:nvSpPr>
          <p:spPr>
            <a:xfrm rot="2839385">
              <a:off x="4635623" y="434881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E9B02677-2BD4-13D7-3704-E3CB37D8F9E5}"/>
                </a:ext>
              </a:extLst>
            </p:cNvPr>
            <p:cNvSpPr/>
            <p:nvPr/>
          </p:nvSpPr>
          <p:spPr>
            <a:xfrm rot="2839385">
              <a:off x="4546244" y="408279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EDC37E43-FC7C-B1D1-7540-DBF3238D36DC}"/>
                </a:ext>
              </a:extLst>
            </p:cNvPr>
            <p:cNvSpPr/>
            <p:nvPr/>
          </p:nvSpPr>
          <p:spPr>
            <a:xfrm rot="2839385">
              <a:off x="4458367" y="375278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73B99355-F219-41A0-8642-93901348E87B}"/>
                </a:ext>
              </a:extLst>
            </p:cNvPr>
            <p:cNvSpPr/>
            <p:nvPr/>
          </p:nvSpPr>
          <p:spPr>
            <a:xfrm rot="2839385">
              <a:off x="4333284" y="348696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AA260BCB-0154-2D45-F74B-116724BA20CD}"/>
                </a:ext>
              </a:extLst>
            </p:cNvPr>
            <p:cNvSpPr/>
            <p:nvPr/>
          </p:nvSpPr>
          <p:spPr>
            <a:xfrm rot="2839385">
              <a:off x="4664763" y="365126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49F94BB1-A1A4-71E9-B4C9-9E61166316B0}"/>
                </a:ext>
              </a:extLst>
            </p:cNvPr>
            <p:cNvSpPr/>
            <p:nvPr/>
          </p:nvSpPr>
          <p:spPr>
            <a:xfrm rot="2839385">
              <a:off x="4701249" y="3943949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3C9B726E-6831-FF7D-040E-83927E8B6D14}"/>
                </a:ext>
              </a:extLst>
            </p:cNvPr>
            <p:cNvSpPr/>
            <p:nvPr/>
          </p:nvSpPr>
          <p:spPr>
            <a:xfrm rot="2839385">
              <a:off x="4830284" y="423648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CE834BF7-36C8-2EA5-3912-E4E6EFC0AE71}"/>
                </a:ext>
              </a:extLst>
            </p:cNvPr>
            <p:cNvSpPr/>
            <p:nvPr/>
          </p:nvSpPr>
          <p:spPr>
            <a:xfrm rot="2839385">
              <a:off x="4805342" y="352378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C766BF88-4198-B65B-C0D8-3AE70E20715F}"/>
                </a:ext>
              </a:extLst>
            </p:cNvPr>
            <p:cNvSpPr/>
            <p:nvPr/>
          </p:nvSpPr>
          <p:spPr>
            <a:xfrm rot="2839385">
              <a:off x="4909775" y="382747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6EF1D735-480F-E65F-086B-CCEF3E9CCD15}"/>
                </a:ext>
              </a:extLst>
            </p:cNvPr>
            <p:cNvSpPr/>
            <p:nvPr/>
          </p:nvSpPr>
          <p:spPr>
            <a:xfrm rot="2839385">
              <a:off x="4985602" y="4081499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58306C7A-70AD-14DD-E2CC-F57355C2816B}"/>
                </a:ext>
              </a:extLst>
            </p:cNvPr>
            <p:cNvSpPr/>
            <p:nvPr/>
          </p:nvSpPr>
          <p:spPr>
            <a:xfrm rot="2839385">
              <a:off x="4894479" y="450002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10A1CD1A-BC5D-EA71-FC30-D5F407E92980}"/>
                </a:ext>
              </a:extLst>
            </p:cNvPr>
            <p:cNvSpPr/>
            <p:nvPr/>
          </p:nvSpPr>
          <p:spPr>
            <a:xfrm rot="2839385">
              <a:off x="5146984" y="390334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B2E8DDF2-F54B-F081-8A49-C0E07A070294}"/>
                </a:ext>
              </a:extLst>
            </p:cNvPr>
            <p:cNvSpPr/>
            <p:nvPr/>
          </p:nvSpPr>
          <p:spPr>
            <a:xfrm rot="2839385">
              <a:off x="5071187" y="361064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4F88D7AC-43E4-D183-8B7E-80F95A29693D}"/>
                </a:ext>
              </a:extLst>
            </p:cNvPr>
            <p:cNvSpPr/>
            <p:nvPr/>
          </p:nvSpPr>
          <p:spPr>
            <a:xfrm rot="2839385">
              <a:off x="5236135" y="355891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F7B962B5-6B80-3CD6-3D81-3C20B1240B3F}"/>
                </a:ext>
              </a:extLst>
            </p:cNvPr>
            <p:cNvSpPr/>
            <p:nvPr/>
          </p:nvSpPr>
          <p:spPr>
            <a:xfrm rot="2839385">
              <a:off x="5308993" y="3813049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6EC916B1-A388-D510-512A-526418C55746}"/>
                </a:ext>
              </a:extLst>
            </p:cNvPr>
            <p:cNvSpPr/>
            <p:nvPr/>
          </p:nvSpPr>
          <p:spPr>
            <a:xfrm rot="2839385">
              <a:off x="5068849" y="439677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E23CE993-894C-666C-AB91-EEC965471440}"/>
                </a:ext>
              </a:extLst>
            </p:cNvPr>
            <p:cNvSpPr/>
            <p:nvPr/>
          </p:nvSpPr>
          <p:spPr>
            <a:xfrm rot="2839385">
              <a:off x="5221559" y="420580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9582B48A-B26C-2BC6-DFC5-C55C60A4C537}"/>
                </a:ext>
              </a:extLst>
            </p:cNvPr>
            <p:cNvSpPr/>
            <p:nvPr/>
          </p:nvSpPr>
          <p:spPr>
            <a:xfrm rot="2839385">
              <a:off x="5387232" y="410291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486B5C3A-C381-137A-04BA-93C42E56FB78}"/>
                </a:ext>
              </a:extLst>
            </p:cNvPr>
            <p:cNvSpPr/>
            <p:nvPr/>
          </p:nvSpPr>
          <p:spPr>
            <a:xfrm rot="2839385">
              <a:off x="5260529" y="447087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866A2931-7745-CF39-99DC-A8306DCD49BF}"/>
                </a:ext>
              </a:extLst>
            </p:cNvPr>
            <p:cNvSpPr/>
            <p:nvPr/>
          </p:nvSpPr>
          <p:spPr>
            <a:xfrm rot="2839385">
              <a:off x="5096202" y="468833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10019B55-1F60-F40F-E530-860803813558}"/>
                </a:ext>
              </a:extLst>
            </p:cNvPr>
            <p:cNvSpPr/>
            <p:nvPr/>
          </p:nvSpPr>
          <p:spPr>
            <a:xfrm rot="2839385">
              <a:off x="4932782" y="476472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E33A4422-5D78-501C-B301-28DE2750F39C}"/>
                </a:ext>
              </a:extLst>
            </p:cNvPr>
            <p:cNvSpPr/>
            <p:nvPr/>
          </p:nvSpPr>
          <p:spPr>
            <a:xfrm rot="2839385">
              <a:off x="5440452" y="3697879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E7BD755-ABC7-1EA1-0B55-1465C8F34B96}"/>
                </a:ext>
              </a:extLst>
            </p:cNvPr>
            <p:cNvSpPr/>
            <p:nvPr/>
          </p:nvSpPr>
          <p:spPr>
            <a:xfrm rot="2839385">
              <a:off x="5529022" y="399117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3EAF3C1C-44AB-18B8-47D7-D15BB16B07EB}"/>
                </a:ext>
              </a:extLst>
            </p:cNvPr>
            <p:cNvSpPr/>
            <p:nvPr/>
          </p:nvSpPr>
          <p:spPr>
            <a:xfrm rot="2839385">
              <a:off x="5666873" y="386277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2711AAFC-6AF1-6560-4D55-9843A0309B24}"/>
                </a:ext>
              </a:extLst>
            </p:cNvPr>
            <p:cNvSpPr/>
            <p:nvPr/>
          </p:nvSpPr>
          <p:spPr>
            <a:xfrm rot="2839385">
              <a:off x="5463081" y="4374359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E7AB9BD3-A2FE-6A23-8971-2EC47D43940E}"/>
                </a:ext>
              </a:extLst>
            </p:cNvPr>
            <p:cNvSpPr/>
            <p:nvPr/>
          </p:nvSpPr>
          <p:spPr>
            <a:xfrm rot="2839385">
              <a:off x="5640695" y="423525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E8E62CA9-9A96-10FA-47C4-F7DFC974CDE2}"/>
                </a:ext>
              </a:extLst>
            </p:cNvPr>
            <p:cNvSpPr/>
            <p:nvPr/>
          </p:nvSpPr>
          <p:spPr>
            <a:xfrm rot="2839385">
              <a:off x="5361411" y="473089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44A1102C-7E4D-E94C-C16D-BC6FD68C97AB}"/>
                </a:ext>
              </a:extLst>
            </p:cNvPr>
            <p:cNvSpPr/>
            <p:nvPr/>
          </p:nvSpPr>
          <p:spPr>
            <a:xfrm rot="2839385">
              <a:off x="5743449" y="450327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51E04FFE-9F64-3D6F-61BC-AE9915BA2F87}"/>
                </a:ext>
              </a:extLst>
            </p:cNvPr>
            <p:cNvSpPr/>
            <p:nvPr/>
          </p:nvSpPr>
          <p:spPr>
            <a:xfrm rot="2839385">
              <a:off x="5794322" y="409614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Arc 74">
              <a:extLst>
                <a:ext uri="{FF2B5EF4-FFF2-40B4-BE49-F238E27FC236}">
                  <a16:creationId xmlns:a16="http://schemas.microsoft.com/office/drawing/2014/main" id="{000901A0-A76A-CDDB-0026-25E8AADEA26F}"/>
                </a:ext>
              </a:extLst>
            </p:cNvPr>
            <p:cNvSpPr/>
            <p:nvPr/>
          </p:nvSpPr>
          <p:spPr>
            <a:xfrm rot="2839385">
              <a:off x="6024466" y="4134769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602C13D3-5C1D-FAAC-111F-270ABEA8DD51}"/>
                </a:ext>
              </a:extLst>
            </p:cNvPr>
            <p:cNvSpPr/>
            <p:nvPr/>
          </p:nvSpPr>
          <p:spPr>
            <a:xfrm rot="2839385">
              <a:off x="5959500" y="441312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FD0FBEA1-5583-39BF-606B-2ECCCEFF93B4}"/>
                </a:ext>
              </a:extLst>
            </p:cNvPr>
            <p:cNvSpPr/>
            <p:nvPr/>
          </p:nvSpPr>
          <p:spPr>
            <a:xfrm rot="2839385">
              <a:off x="6138064" y="436309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95B879B0-B837-E609-715B-2CBF836C2984}"/>
                </a:ext>
              </a:extLst>
            </p:cNvPr>
            <p:cNvSpPr/>
            <p:nvPr/>
          </p:nvSpPr>
          <p:spPr>
            <a:xfrm rot="2839385">
              <a:off x="6251723" y="453796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Arc 78">
              <a:extLst>
                <a:ext uri="{FF2B5EF4-FFF2-40B4-BE49-F238E27FC236}">
                  <a16:creationId xmlns:a16="http://schemas.microsoft.com/office/drawing/2014/main" id="{34A4D01A-3C5A-56AA-BCE3-B56A9897F07C}"/>
                </a:ext>
              </a:extLst>
            </p:cNvPr>
            <p:cNvSpPr/>
            <p:nvPr/>
          </p:nvSpPr>
          <p:spPr>
            <a:xfrm rot="2839385">
              <a:off x="6111966" y="461376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813B63C0-C8AA-55E3-3CDA-E7D471531151}"/>
                </a:ext>
              </a:extLst>
            </p:cNvPr>
            <p:cNvSpPr/>
            <p:nvPr/>
          </p:nvSpPr>
          <p:spPr>
            <a:xfrm rot="2839385">
              <a:off x="5885650" y="470333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93FA0E68-6BBA-8E7F-F129-E70375B9BB73}"/>
                </a:ext>
              </a:extLst>
            </p:cNvPr>
            <p:cNvSpPr/>
            <p:nvPr/>
          </p:nvSpPr>
          <p:spPr>
            <a:xfrm rot="2839385">
              <a:off x="5542654" y="464058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0AE5CFC8-DB29-F7EE-B91C-1DE67E4B8344}"/>
                </a:ext>
              </a:extLst>
            </p:cNvPr>
            <p:cNvSpPr/>
            <p:nvPr/>
          </p:nvSpPr>
          <p:spPr>
            <a:xfrm rot="2839385">
              <a:off x="5681857" y="484435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99B89292-ECA1-86FE-B0E2-1EA38685E748}"/>
                </a:ext>
              </a:extLst>
            </p:cNvPr>
            <p:cNvSpPr/>
            <p:nvPr/>
          </p:nvSpPr>
          <p:spPr>
            <a:xfrm rot="2839385">
              <a:off x="5478431" y="493345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B1A3BA24-DCA3-7E63-1EF0-0793C27C499F}"/>
                </a:ext>
              </a:extLst>
            </p:cNvPr>
            <p:cNvSpPr/>
            <p:nvPr/>
          </p:nvSpPr>
          <p:spPr>
            <a:xfrm rot="2839385">
              <a:off x="5237339" y="490770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F1F71D10-4428-3D08-7EEA-7BB3CD82F484}"/>
                </a:ext>
              </a:extLst>
            </p:cNvPr>
            <p:cNvSpPr/>
            <p:nvPr/>
          </p:nvSpPr>
          <p:spPr>
            <a:xfrm rot="2839385">
              <a:off x="5009140" y="500795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02374199-F05C-C6EF-EF9E-EDBF3A3D7525}"/>
                </a:ext>
              </a:extLst>
            </p:cNvPr>
            <p:cNvSpPr/>
            <p:nvPr/>
          </p:nvSpPr>
          <p:spPr>
            <a:xfrm rot="2839385">
              <a:off x="4830895" y="521124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2B53A144-6449-97CB-5EB4-821C3FE27BF2}"/>
                </a:ext>
              </a:extLst>
            </p:cNvPr>
            <p:cNvSpPr/>
            <p:nvPr/>
          </p:nvSpPr>
          <p:spPr>
            <a:xfrm rot="2839385">
              <a:off x="5098520" y="519871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Arc 87">
              <a:extLst>
                <a:ext uri="{FF2B5EF4-FFF2-40B4-BE49-F238E27FC236}">
                  <a16:creationId xmlns:a16="http://schemas.microsoft.com/office/drawing/2014/main" id="{E435565F-F043-AAD2-9EC0-F9524C4E58F5}"/>
                </a:ext>
              </a:extLst>
            </p:cNvPr>
            <p:cNvSpPr/>
            <p:nvPr/>
          </p:nvSpPr>
          <p:spPr>
            <a:xfrm rot="2839385">
              <a:off x="5352625" y="512232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838C1A1C-0764-1435-AEC2-A36075B1807D}"/>
                </a:ext>
              </a:extLst>
            </p:cNvPr>
            <p:cNvSpPr/>
            <p:nvPr/>
          </p:nvSpPr>
          <p:spPr>
            <a:xfrm rot="2839385">
              <a:off x="5200258" y="540132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ACB3C384-7D74-6304-15D2-FA107F8D03BC}"/>
                </a:ext>
              </a:extLst>
            </p:cNvPr>
            <p:cNvSpPr/>
            <p:nvPr/>
          </p:nvSpPr>
          <p:spPr>
            <a:xfrm rot="2839385">
              <a:off x="5403958" y="533788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2F830AD9-DDBB-048A-4DEC-D94FEAD5C1F4}"/>
                </a:ext>
              </a:extLst>
            </p:cNvPr>
            <p:cNvSpPr/>
            <p:nvPr/>
          </p:nvSpPr>
          <p:spPr>
            <a:xfrm rot="2839385">
              <a:off x="5569207" y="512232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DC6EF417-D7F2-0AF4-ACE2-7176C0BFE822}"/>
                </a:ext>
              </a:extLst>
            </p:cNvPr>
            <p:cNvSpPr/>
            <p:nvPr/>
          </p:nvSpPr>
          <p:spPr>
            <a:xfrm rot="2839385">
              <a:off x="5812752" y="505813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Arc 94">
              <a:extLst>
                <a:ext uri="{FF2B5EF4-FFF2-40B4-BE49-F238E27FC236}">
                  <a16:creationId xmlns:a16="http://schemas.microsoft.com/office/drawing/2014/main" id="{1B4FD21D-52D3-9015-70BA-E3F4219DB17E}"/>
                </a:ext>
              </a:extLst>
            </p:cNvPr>
            <p:cNvSpPr/>
            <p:nvPr/>
          </p:nvSpPr>
          <p:spPr>
            <a:xfrm rot="2839385">
              <a:off x="5675007" y="532486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40060EFB-2298-0106-6DB7-C601DEDF32DD}"/>
                </a:ext>
              </a:extLst>
            </p:cNvPr>
            <p:cNvSpPr/>
            <p:nvPr/>
          </p:nvSpPr>
          <p:spPr>
            <a:xfrm rot="2839385">
              <a:off x="5878522" y="531295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Arc 96">
              <a:extLst>
                <a:ext uri="{FF2B5EF4-FFF2-40B4-BE49-F238E27FC236}">
                  <a16:creationId xmlns:a16="http://schemas.microsoft.com/office/drawing/2014/main" id="{C3B2B0B8-5251-D4FD-F26D-E48CB33229F0}"/>
                </a:ext>
              </a:extLst>
            </p:cNvPr>
            <p:cNvSpPr/>
            <p:nvPr/>
          </p:nvSpPr>
          <p:spPr>
            <a:xfrm rot="2839385">
              <a:off x="5990636" y="496846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Arc 97">
              <a:extLst>
                <a:ext uri="{FF2B5EF4-FFF2-40B4-BE49-F238E27FC236}">
                  <a16:creationId xmlns:a16="http://schemas.microsoft.com/office/drawing/2014/main" id="{A2160979-352E-3469-4DBF-47446D7EF1B9}"/>
                </a:ext>
              </a:extLst>
            </p:cNvPr>
            <p:cNvSpPr/>
            <p:nvPr/>
          </p:nvSpPr>
          <p:spPr>
            <a:xfrm rot="2839385">
              <a:off x="6181567" y="487936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Arc 98">
              <a:extLst>
                <a:ext uri="{FF2B5EF4-FFF2-40B4-BE49-F238E27FC236}">
                  <a16:creationId xmlns:a16="http://schemas.microsoft.com/office/drawing/2014/main" id="{6A278BDE-A28D-FD41-1F39-5792D7387750}"/>
                </a:ext>
              </a:extLst>
            </p:cNvPr>
            <p:cNvSpPr/>
            <p:nvPr/>
          </p:nvSpPr>
          <p:spPr>
            <a:xfrm rot="2839385">
              <a:off x="6142581" y="519674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5C1D474D-8CD4-CDEE-2257-80A6D806EDBD}"/>
                </a:ext>
              </a:extLst>
            </p:cNvPr>
            <p:cNvSpPr/>
            <p:nvPr/>
          </p:nvSpPr>
          <p:spPr>
            <a:xfrm rot="2839385">
              <a:off x="6054125" y="543921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5E98E459-76B2-691D-06BA-6694B40479FD}"/>
                </a:ext>
              </a:extLst>
            </p:cNvPr>
            <p:cNvSpPr/>
            <p:nvPr/>
          </p:nvSpPr>
          <p:spPr>
            <a:xfrm rot="2839385">
              <a:off x="6320048" y="495579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Arc 101">
              <a:extLst>
                <a:ext uri="{FF2B5EF4-FFF2-40B4-BE49-F238E27FC236}">
                  <a16:creationId xmlns:a16="http://schemas.microsoft.com/office/drawing/2014/main" id="{EEADAC00-CF32-EDDC-5417-B410E0BB328D}"/>
                </a:ext>
              </a:extLst>
            </p:cNvPr>
            <p:cNvSpPr/>
            <p:nvPr/>
          </p:nvSpPr>
          <p:spPr>
            <a:xfrm rot="4016574">
              <a:off x="4771302" y="587844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35F33F28-89C5-6352-C32E-6727500A4449}"/>
                </a:ext>
              </a:extLst>
            </p:cNvPr>
            <p:cNvSpPr/>
            <p:nvPr/>
          </p:nvSpPr>
          <p:spPr>
            <a:xfrm rot="4016574">
              <a:off x="4746798" y="543312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Arc 103">
              <a:extLst>
                <a:ext uri="{FF2B5EF4-FFF2-40B4-BE49-F238E27FC236}">
                  <a16:creationId xmlns:a16="http://schemas.microsoft.com/office/drawing/2014/main" id="{321B6A92-E898-275A-2E63-0F230131048C}"/>
                </a:ext>
              </a:extLst>
            </p:cNvPr>
            <p:cNvSpPr/>
            <p:nvPr/>
          </p:nvSpPr>
          <p:spPr>
            <a:xfrm rot="4016574">
              <a:off x="4910763" y="558553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Arc 104">
              <a:extLst>
                <a:ext uri="{FF2B5EF4-FFF2-40B4-BE49-F238E27FC236}">
                  <a16:creationId xmlns:a16="http://schemas.microsoft.com/office/drawing/2014/main" id="{3FEA2376-2A4C-90DF-10D0-CC6241149940}"/>
                </a:ext>
              </a:extLst>
            </p:cNvPr>
            <p:cNvSpPr/>
            <p:nvPr/>
          </p:nvSpPr>
          <p:spPr>
            <a:xfrm rot="4016574">
              <a:off x="4999607" y="537026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94E13425-7872-CBEC-04EE-DCF5446D4101}"/>
                </a:ext>
              </a:extLst>
            </p:cNvPr>
            <p:cNvSpPr/>
            <p:nvPr/>
          </p:nvSpPr>
          <p:spPr>
            <a:xfrm rot="4016574">
              <a:off x="4998248" y="578922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Arc 106">
              <a:extLst>
                <a:ext uri="{FF2B5EF4-FFF2-40B4-BE49-F238E27FC236}">
                  <a16:creationId xmlns:a16="http://schemas.microsoft.com/office/drawing/2014/main" id="{8FD55EF0-1697-2325-6632-6FF415D0F71B}"/>
                </a:ext>
              </a:extLst>
            </p:cNvPr>
            <p:cNvSpPr/>
            <p:nvPr/>
          </p:nvSpPr>
          <p:spPr>
            <a:xfrm rot="4016574">
              <a:off x="4895612" y="602071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Arc 107">
              <a:extLst>
                <a:ext uri="{FF2B5EF4-FFF2-40B4-BE49-F238E27FC236}">
                  <a16:creationId xmlns:a16="http://schemas.microsoft.com/office/drawing/2014/main" id="{32DAEEFE-1481-7390-BCDC-7292FE7757A0}"/>
                </a:ext>
              </a:extLst>
            </p:cNvPr>
            <p:cNvSpPr/>
            <p:nvPr/>
          </p:nvSpPr>
          <p:spPr>
            <a:xfrm rot="4016574">
              <a:off x="5136719" y="589389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A7AAB10C-D127-0E4C-DE61-B7C5E99C7D06}"/>
                </a:ext>
              </a:extLst>
            </p:cNvPr>
            <p:cNvSpPr/>
            <p:nvPr/>
          </p:nvSpPr>
          <p:spPr>
            <a:xfrm rot="4016574">
              <a:off x="5188081" y="558922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Arc 109">
              <a:extLst>
                <a:ext uri="{FF2B5EF4-FFF2-40B4-BE49-F238E27FC236}">
                  <a16:creationId xmlns:a16="http://schemas.microsoft.com/office/drawing/2014/main" id="{7FC2DD92-407D-DF06-9E30-BF4F4889A354}"/>
                </a:ext>
              </a:extLst>
            </p:cNvPr>
            <p:cNvSpPr/>
            <p:nvPr/>
          </p:nvSpPr>
          <p:spPr>
            <a:xfrm rot="4016574">
              <a:off x="5314468" y="575468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Arc 110">
              <a:extLst>
                <a:ext uri="{FF2B5EF4-FFF2-40B4-BE49-F238E27FC236}">
                  <a16:creationId xmlns:a16="http://schemas.microsoft.com/office/drawing/2014/main" id="{78D83304-7B62-83EF-7E79-18724B690489}"/>
                </a:ext>
              </a:extLst>
            </p:cNvPr>
            <p:cNvSpPr/>
            <p:nvPr/>
          </p:nvSpPr>
          <p:spPr>
            <a:xfrm rot="4016574">
              <a:off x="5517970" y="574018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D3093870-D95E-8D54-7953-89AD2517A3C5}"/>
                </a:ext>
              </a:extLst>
            </p:cNvPr>
            <p:cNvSpPr/>
            <p:nvPr/>
          </p:nvSpPr>
          <p:spPr>
            <a:xfrm rot="4016574">
              <a:off x="5543088" y="548595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Arc 112">
              <a:extLst>
                <a:ext uri="{FF2B5EF4-FFF2-40B4-BE49-F238E27FC236}">
                  <a16:creationId xmlns:a16="http://schemas.microsoft.com/office/drawing/2014/main" id="{7A7D68E1-EFC7-37C2-7093-E51FC7D81FB4}"/>
                </a:ext>
              </a:extLst>
            </p:cNvPr>
            <p:cNvSpPr/>
            <p:nvPr/>
          </p:nvSpPr>
          <p:spPr>
            <a:xfrm rot="4016574">
              <a:off x="5758940" y="551366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Arc 113">
              <a:extLst>
                <a:ext uri="{FF2B5EF4-FFF2-40B4-BE49-F238E27FC236}">
                  <a16:creationId xmlns:a16="http://schemas.microsoft.com/office/drawing/2014/main" id="{756633EF-703F-C7FF-A7B3-FA0D821F2C00}"/>
                </a:ext>
              </a:extLst>
            </p:cNvPr>
            <p:cNvSpPr/>
            <p:nvPr/>
          </p:nvSpPr>
          <p:spPr>
            <a:xfrm rot="4016574">
              <a:off x="5644760" y="577953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Arc 114">
              <a:extLst>
                <a:ext uri="{FF2B5EF4-FFF2-40B4-BE49-F238E27FC236}">
                  <a16:creationId xmlns:a16="http://schemas.microsoft.com/office/drawing/2014/main" id="{C28217E4-E6C6-F62E-4BC9-FBC459A5EF0E}"/>
                </a:ext>
              </a:extLst>
            </p:cNvPr>
            <p:cNvSpPr/>
            <p:nvPr/>
          </p:nvSpPr>
          <p:spPr>
            <a:xfrm rot="4016574">
              <a:off x="5898725" y="5601139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DDB73EE-779B-B45B-08F1-C36003425E48}"/>
                </a:ext>
              </a:extLst>
            </p:cNvPr>
            <p:cNvSpPr/>
            <p:nvPr/>
          </p:nvSpPr>
          <p:spPr>
            <a:xfrm>
              <a:off x="2595778" y="4647158"/>
              <a:ext cx="397732" cy="705318"/>
            </a:xfrm>
            <a:custGeom>
              <a:avLst/>
              <a:gdLst>
                <a:gd name="connsiteX0" fmla="*/ 358940 w 397732"/>
                <a:gd name="connsiteY0" fmla="*/ 0 h 705318"/>
                <a:gd name="connsiteX1" fmla="*/ 361803 w 397732"/>
                <a:gd name="connsiteY1" fmla="*/ 7848 h 705318"/>
                <a:gd name="connsiteX2" fmla="*/ 397732 w 397732"/>
                <a:gd name="connsiteY2" fmla="*/ 272594 h 705318"/>
                <a:gd name="connsiteX3" fmla="*/ 319650 w 397732"/>
                <a:gd name="connsiteY3" fmla="*/ 652874 h 705318"/>
                <a:gd name="connsiteX4" fmla="*/ 291786 w 397732"/>
                <a:gd name="connsiteY4" fmla="*/ 703115 h 705318"/>
                <a:gd name="connsiteX5" fmla="*/ 219944 w 397732"/>
                <a:gd name="connsiteY5" fmla="*/ 705318 h 705318"/>
                <a:gd name="connsiteX6" fmla="*/ 5801 w 397732"/>
                <a:gd name="connsiteY6" fmla="*/ 525127 h 705318"/>
                <a:gd name="connsiteX7" fmla="*/ 56600 w 397732"/>
                <a:gd name="connsiteY7" fmla="*/ 347327 h 705318"/>
                <a:gd name="connsiteX8" fmla="*/ 353382 w 397732"/>
                <a:gd name="connsiteY8" fmla="*/ 9484 h 705318"/>
                <a:gd name="connsiteX9" fmla="*/ 358940 w 397732"/>
                <a:gd name="connsiteY9" fmla="*/ 0 h 705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732" h="705318">
                  <a:moveTo>
                    <a:pt x="358940" y="0"/>
                  </a:moveTo>
                  <a:lnTo>
                    <a:pt x="361803" y="7848"/>
                  </a:lnTo>
                  <a:cubicBezTo>
                    <a:pt x="384939" y="89220"/>
                    <a:pt x="397732" y="178685"/>
                    <a:pt x="397732" y="272594"/>
                  </a:cubicBezTo>
                  <a:cubicBezTo>
                    <a:pt x="397732" y="413458"/>
                    <a:pt x="368947" y="544321"/>
                    <a:pt x="319650" y="652874"/>
                  </a:cubicBezTo>
                  <a:lnTo>
                    <a:pt x="291786" y="703115"/>
                  </a:lnTo>
                  <a:lnTo>
                    <a:pt x="219944" y="705318"/>
                  </a:lnTo>
                  <a:cubicBezTo>
                    <a:pt x="57802" y="696801"/>
                    <a:pt x="28026" y="595506"/>
                    <a:pt x="5801" y="525127"/>
                  </a:cubicBezTo>
                  <a:cubicBezTo>
                    <a:pt x="-19599" y="444694"/>
                    <a:pt x="46017" y="436227"/>
                    <a:pt x="56600" y="347327"/>
                  </a:cubicBezTo>
                  <a:cubicBezTo>
                    <a:pt x="-136968" y="-195306"/>
                    <a:pt x="262570" y="99566"/>
                    <a:pt x="353382" y="9484"/>
                  </a:cubicBezTo>
                  <a:lnTo>
                    <a:pt x="35894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Arc 116">
              <a:extLst>
                <a:ext uri="{FF2B5EF4-FFF2-40B4-BE49-F238E27FC236}">
                  <a16:creationId xmlns:a16="http://schemas.microsoft.com/office/drawing/2014/main" id="{D7533441-F0EA-5D34-06DA-CB4D38AA66A5}"/>
                </a:ext>
              </a:extLst>
            </p:cNvPr>
            <p:cNvSpPr/>
            <p:nvPr/>
          </p:nvSpPr>
          <p:spPr>
            <a:xfrm rot="2839385">
              <a:off x="4570096" y="345485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Arc 117">
              <a:extLst>
                <a:ext uri="{FF2B5EF4-FFF2-40B4-BE49-F238E27FC236}">
                  <a16:creationId xmlns:a16="http://schemas.microsoft.com/office/drawing/2014/main" id="{75254B1A-FC11-0501-C09A-7CB60D5FC80B}"/>
                </a:ext>
              </a:extLst>
            </p:cNvPr>
            <p:cNvSpPr/>
            <p:nvPr/>
          </p:nvSpPr>
          <p:spPr>
            <a:xfrm rot="2839385">
              <a:off x="4938679" y="345529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Oval 77">
              <a:extLst>
                <a:ext uri="{FF2B5EF4-FFF2-40B4-BE49-F238E27FC236}">
                  <a16:creationId xmlns:a16="http://schemas.microsoft.com/office/drawing/2014/main" id="{59DC706C-60B9-F22D-5A80-9651CD9E21C5}"/>
                </a:ext>
              </a:extLst>
            </p:cNvPr>
            <p:cNvSpPr/>
            <p:nvPr/>
          </p:nvSpPr>
          <p:spPr>
            <a:xfrm>
              <a:off x="3840361" y="4327780"/>
              <a:ext cx="704614" cy="956740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116522 w 1867065"/>
                <a:gd name="connsiteY7" fmla="*/ 170559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425 w 1866810"/>
                <a:gd name="connsiteY0" fmla="*/ 1452780 h 3000219"/>
                <a:gd name="connsiteX1" fmla="*/ 1316613 w 1866810"/>
                <a:gd name="connsiteY1" fmla="*/ 1390 h 3000219"/>
                <a:gd name="connsiteX2" fmla="*/ 1070548 w 1866810"/>
                <a:gd name="connsiteY2" fmla="*/ 1149079 h 3000219"/>
                <a:gd name="connsiteX3" fmla="*/ 1827468 w 1866810"/>
                <a:gd name="connsiteY3" fmla="*/ 829039 h 3000219"/>
                <a:gd name="connsiteX4" fmla="*/ 1433766 w 1866810"/>
                <a:gd name="connsiteY4" fmla="*/ 1159240 h 3000219"/>
                <a:gd name="connsiteX5" fmla="*/ 1852866 w 1866810"/>
                <a:gd name="connsiteY5" fmla="*/ 1616441 h 3000219"/>
                <a:gd name="connsiteX6" fmla="*/ 1738567 w 1866810"/>
                <a:gd name="connsiteY6" fmla="*/ 2302241 h 3000219"/>
                <a:gd name="connsiteX7" fmla="*/ 1116267 w 1866810"/>
                <a:gd name="connsiteY7" fmla="*/ 1687561 h 3000219"/>
                <a:gd name="connsiteX8" fmla="*/ 1471867 w 1866810"/>
                <a:gd name="connsiteY8" fmla="*/ 2949940 h 3000219"/>
                <a:gd name="connsiteX9" fmla="*/ 425 w 1866810"/>
                <a:gd name="connsiteY9" fmla="*/ 1452780 h 3000219"/>
                <a:gd name="connsiteX0" fmla="*/ 425 w 1897014"/>
                <a:gd name="connsiteY0" fmla="*/ 1452780 h 3000219"/>
                <a:gd name="connsiteX1" fmla="*/ 1316613 w 1897014"/>
                <a:gd name="connsiteY1" fmla="*/ 1390 h 3000219"/>
                <a:gd name="connsiteX2" fmla="*/ 1070548 w 1897014"/>
                <a:gd name="connsiteY2" fmla="*/ 1149079 h 3000219"/>
                <a:gd name="connsiteX3" fmla="*/ 1827468 w 1897014"/>
                <a:gd name="connsiteY3" fmla="*/ 829039 h 3000219"/>
                <a:gd name="connsiteX4" fmla="*/ 1852866 w 1897014"/>
                <a:gd name="connsiteY4" fmla="*/ 1616441 h 3000219"/>
                <a:gd name="connsiteX5" fmla="*/ 1738567 w 1897014"/>
                <a:gd name="connsiteY5" fmla="*/ 2302241 h 3000219"/>
                <a:gd name="connsiteX6" fmla="*/ 1116267 w 1897014"/>
                <a:gd name="connsiteY6" fmla="*/ 1687561 h 3000219"/>
                <a:gd name="connsiteX7" fmla="*/ 1471867 w 1897014"/>
                <a:gd name="connsiteY7" fmla="*/ 2949940 h 3000219"/>
                <a:gd name="connsiteX8" fmla="*/ 425 w 1897014"/>
                <a:gd name="connsiteY8" fmla="*/ 1452780 h 3000219"/>
                <a:gd name="connsiteX0" fmla="*/ 425 w 1880243"/>
                <a:gd name="connsiteY0" fmla="*/ 1452780 h 3000219"/>
                <a:gd name="connsiteX1" fmla="*/ 1316613 w 1880243"/>
                <a:gd name="connsiteY1" fmla="*/ 1390 h 3000219"/>
                <a:gd name="connsiteX2" fmla="*/ 1070548 w 1880243"/>
                <a:gd name="connsiteY2" fmla="*/ 1149079 h 3000219"/>
                <a:gd name="connsiteX3" fmla="*/ 1827468 w 1880243"/>
                <a:gd name="connsiteY3" fmla="*/ 829039 h 3000219"/>
                <a:gd name="connsiteX4" fmla="*/ 1738567 w 1880243"/>
                <a:gd name="connsiteY4" fmla="*/ 2302241 h 3000219"/>
                <a:gd name="connsiteX5" fmla="*/ 1116267 w 1880243"/>
                <a:gd name="connsiteY5" fmla="*/ 1687561 h 3000219"/>
                <a:gd name="connsiteX6" fmla="*/ 1471867 w 1880243"/>
                <a:gd name="connsiteY6" fmla="*/ 2949940 h 3000219"/>
                <a:gd name="connsiteX7" fmla="*/ 425 w 1880243"/>
                <a:gd name="connsiteY7" fmla="*/ 1452780 h 3000219"/>
                <a:gd name="connsiteX0" fmla="*/ 1 w 1879819"/>
                <a:gd name="connsiteY0" fmla="*/ 897456 h 2442217"/>
                <a:gd name="connsiteX1" fmla="*/ 1468589 w 1879819"/>
                <a:gd name="connsiteY1" fmla="*/ 2326 h 2442217"/>
                <a:gd name="connsiteX2" fmla="*/ 1070124 w 1879819"/>
                <a:gd name="connsiteY2" fmla="*/ 593755 h 2442217"/>
                <a:gd name="connsiteX3" fmla="*/ 1827044 w 1879819"/>
                <a:gd name="connsiteY3" fmla="*/ 273715 h 2442217"/>
                <a:gd name="connsiteX4" fmla="*/ 1738143 w 1879819"/>
                <a:gd name="connsiteY4" fmla="*/ 1746917 h 2442217"/>
                <a:gd name="connsiteX5" fmla="*/ 1115843 w 1879819"/>
                <a:gd name="connsiteY5" fmla="*/ 1132237 h 2442217"/>
                <a:gd name="connsiteX6" fmla="*/ 1471443 w 1879819"/>
                <a:gd name="connsiteY6" fmla="*/ 2394616 h 2442217"/>
                <a:gd name="connsiteX7" fmla="*/ 1 w 1879819"/>
                <a:gd name="connsiteY7" fmla="*/ 897456 h 2442217"/>
                <a:gd name="connsiteX0" fmla="*/ 1 w 1879819"/>
                <a:gd name="connsiteY0" fmla="*/ 979169 h 2523930"/>
                <a:gd name="connsiteX1" fmla="*/ 1468589 w 1879819"/>
                <a:gd name="connsiteY1" fmla="*/ 84039 h 2523930"/>
                <a:gd name="connsiteX2" fmla="*/ 1070124 w 1879819"/>
                <a:gd name="connsiteY2" fmla="*/ 675468 h 2523930"/>
                <a:gd name="connsiteX3" fmla="*/ 1827044 w 1879819"/>
                <a:gd name="connsiteY3" fmla="*/ 355428 h 2523930"/>
                <a:gd name="connsiteX4" fmla="*/ 1738143 w 1879819"/>
                <a:gd name="connsiteY4" fmla="*/ 1828630 h 2523930"/>
                <a:gd name="connsiteX5" fmla="*/ 1115843 w 1879819"/>
                <a:gd name="connsiteY5" fmla="*/ 1213950 h 2523930"/>
                <a:gd name="connsiteX6" fmla="*/ 1471443 w 1879819"/>
                <a:gd name="connsiteY6" fmla="*/ 2476329 h 2523930"/>
                <a:gd name="connsiteX7" fmla="*/ 1 w 1879819"/>
                <a:gd name="connsiteY7" fmla="*/ 979169 h 2523930"/>
                <a:gd name="connsiteX0" fmla="*/ 1 w 1885523"/>
                <a:gd name="connsiteY0" fmla="*/ 979169 h 2523930"/>
                <a:gd name="connsiteX1" fmla="*/ 1468589 w 1885523"/>
                <a:gd name="connsiteY1" fmla="*/ 84039 h 2523930"/>
                <a:gd name="connsiteX2" fmla="*/ 1070124 w 1885523"/>
                <a:gd name="connsiteY2" fmla="*/ 675468 h 2523930"/>
                <a:gd name="connsiteX3" fmla="*/ 1834664 w 1885523"/>
                <a:gd name="connsiteY3" fmla="*/ 782148 h 2523930"/>
                <a:gd name="connsiteX4" fmla="*/ 1738143 w 1885523"/>
                <a:gd name="connsiteY4" fmla="*/ 1828630 h 2523930"/>
                <a:gd name="connsiteX5" fmla="*/ 1115843 w 1885523"/>
                <a:gd name="connsiteY5" fmla="*/ 1213950 h 2523930"/>
                <a:gd name="connsiteX6" fmla="*/ 1471443 w 1885523"/>
                <a:gd name="connsiteY6" fmla="*/ 2476329 h 2523930"/>
                <a:gd name="connsiteX7" fmla="*/ 1 w 1885523"/>
                <a:gd name="connsiteY7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4 w 1845012"/>
                <a:gd name="connsiteY0" fmla="*/ 972372 h 1899510"/>
                <a:gd name="connsiteX1" fmla="*/ 1468592 w 1845012"/>
                <a:gd name="connsiteY1" fmla="*/ 77242 h 1899510"/>
                <a:gd name="connsiteX2" fmla="*/ 1070127 w 1845012"/>
                <a:gd name="connsiteY2" fmla="*/ 668671 h 1899510"/>
                <a:gd name="connsiteX3" fmla="*/ 1834667 w 1845012"/>
                <a:gd name="connsiteY3" fmla="*/ 775351 h 1899510"/>
                <a:gd name="connsiteX4" fmla="*/ 1115846 w 1845012"/>
                <a:gd name="connsiteY4" fmla="*/ 1207153 h 1899510"/>
                <a:gd name="connsiteX5" fmla="*/ 1486686 w 1845012"/>
                <a:gd name="connsiteY5" fmla="*/ 1829452 h 1899510"/>
                <a:gd name="connsiteX6" fmla="*/ 4 w 1845012"/>
                <a:gd name="connsiteY6" fmla="*/ 972372 h 1899510"/>
                <a:gd name="connsiteX0" fmla="*/ 24 w 1845032"/>
                <a:gd name="connsiteY0" fmla="*/ 972297 h 1892209"/>
                <a:gd name="connsiteX1" fmla="*/ 1468612 w 1845032"/>
                <a:gd name="connsiteY1" fmla="*/ 77167 h 1892209"/>
                <a:gd name="connsiteX2" fmla="*/ 1070147 w 1845032"/>
                <a:gd name="connsiteY2" fmla="*/ 668596 h 1892209"/>
                <a:gd name="connsiteX3" fmla="*/ 1834687 w 1845032"/>
                <a:gd name="connsiteY3" fmla="*/ 775276 h 1892209"/>
                <a:gd name="connsiteX4" fmla="*/ 1115866 w 1845032"/>
                <a:gd name="connsiteY4" fmla="*/ 1207078 h 1892209"/>
                <a:gd name="connsiteX5" fmla="*/ 1509566 w 1845032"/>
                <a:gd name="connsiteY5" fmla="*/ 1821757 h 1892209"/>
                <a:gd name="connsiteX6" fmla="*/ 24 w 1845032"/>
                <a:gd name="connsiteY6" fmla="*/ 972297 h 1892209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7542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52565"/>
                <a:gd name="connsiteY0" fmla="*/ 972446 h 1906814"/>
                <a:gd name="connsiteX1" fmla="*/ 1468612 w 1852565"/>
                <a:gd name="connsiteY1" fmla="*/ 77316 h 1906814"/>
                <a:gd name="connsiteX2" fmla="*/ 1070147 w 1852565"/>
                <a:gd name="connsiteY2" fmla="*/ 668745 h 1906814"/>
                <a:gd name="connsiteX3" fmla="*/ 1842307 w 1852565"/>
                <a:gd name="connsiteY3" fmla="*/ 798285 h 1906814"/>
                <a:gd name="connsiteX4" fmla="*/ 1115866 w 1852565"/>
                <a:gd name="connsiteY4" fmla="*/ 1207227 h 1906814"/>
                <a:gd name="connsiteX5" fmla="*/ 1509566 w 1852565"/>
                <a:gd name="connsiteY5" fmla="*/ 1837146 h 1906814"/>
                <a:gd name="connsiteX6" fmla="*/ 24 w 1852565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58638"/>
                <a:gd name="connsiteY0" fmla="*/ 972446 h 1906814"/>
                <a:gd name="connsiteX1" fmla="*/ 1468612 w 1858638"/>
                <a:gd name="connsiteY1" fmla="*/ 77316 h 1906814"/>
                <a:gd name="connsiteX2" fmla="*/ 1070147 w 1858638"/>
                <a:gd name="connsiteY2" fmla="*/ 668745 h 1906814"/>
                <a:gd name="connsiteX3" fmla="*/ 1858637 w 1858638"/>
                <a:gd name="connsiteY3" fmla="*/ 914360 h 1906814"/>
                <a:gd name="connsiteX4" fmla="*/ 1115866 w 1858638"/>
                <a:gd name="connsiteY4" fmla="*/ 1207227 h 1906814"/>
                <a:gd name="connsiteX5" fmla="*/ 1509566 w 1858638"/>
                <a:gd name="connsiteY5" fmla="*/ 1837146 h 1906814"/>
                <a:gd name="connsiteX6" fmla="*/ 24 w 1858638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7 w 1895757"/>
                <a:gd name="connsiteY0" fmla="*/ 897919 h 1832287"/>
                <a:gd name="connsiteX1" fmla="*/ 1468615 w 1895757"/>
                <a:gd name="connsiteY1" fmla="*/ 2789 h 1832287"/>
                <a:gd name="connsiteX2" fmla="*/ 1077798 w 1895757"/>
                <a:gd name="connsiteY2" fmla="*/ 607019 h 1832287"/>
                <a:gd name="connsiteX3" fmla="*/ 1895757 w 1895757"/>
                <a:gd name="connsiteY3" fmla="*/ 935394 h 1832287"/>
                <a:gd name="connsiteX4" fmla="*/ 1115869 w 1895757"/>
                <a:gd name="connsiteY4" fmla="*/ 1132700 h 1832287"/>
                <a:gd name="connsiteX5" fmla="*/ 1509569 w 1895757"/>
                <a:gd name="connsiteY5" fmla="*/ 1762619 h 1832287"/>
                <a:gd name="connsiteX6" fmla="*/ 27 w 1895757"/>
                <a:gd name="connsiteY6" fmla="*/ 897919 h 1832287"/>
                <a:gd name="connsiteX0" fmla="*/ 27 w 1895757"/>
                <a:gd name="connsiteY0" fmla="*/ 897726 h 1832094"/>
                <a:gd name="connsiteX1" fmla="*/ 1468615 w 1895757"/>
                <a:gd name="connsiteY1" fmla="*/ 2596 h 1832094"/>
                <a:gd name="connsiteX2" fmla="*/ 1077798 w 1895757"/>
                <a:gd name="connsiteY2" fmla="*/ 606826 h 1832094"/>
                <a:gd name="connsiteX3" fmla="*/ 1895757 w 1895757"/>
                <a:gd name="connsiteY3" fmla="*/ 935201 h 1832094"/>
                <a:gd name="connsiteX4" fmla="*/ 1115869 w 1895757"/>
                <a:gd name="connsiteY4" fmla="*/ 1132507 h 1832094"/>
                <a:gd name="connsiteX5" fmla="*/ 1509569 w 1895757"/>
                <a:gd name="connsiteY5" fmla="*/ 1762426 h 1832094"/>
                <a:gd name="connsiteX6" fmla="*/ 27 w 1895757"/>
                <a:gd name="connsiteY6" fmla="*/ 897726 h 1832094"/>
                <a:gd name="connsiteX0" fmla="*/ 30 w 1895760"/>
                <a:gd name="connsiteY0" fmla="*/ 1043304 h 1977672"/>
                <a:gd name="connsiteX1" fmla="*/ 1468618 w 1895760"/>
                <a:gd name="connsiteY1" fmla="*/ 148174 h 1977672"/>
                <a:gd name="connsiteX2" fmla="*/ 1077801 w 1895760"/>
                <a:gd name="connsiteY2" fmla="*/ 752404 h 1977672"/>
                <a:gd name="connsiteX3" fmla="*/ 1895760 w 1895760"/>
                <a:gd name="connsiteY3" fmla="*/ 1080779 h 1977672"/>
                <a:gd name="connsiteX4" fmla="*/ 1115872 w 1895760"/>
                <a:gd name="connsiteY4" fmla="*/ 1278085 h 1977672"/>
                <a:gd name="connsiteX5" fmla="*/ 1509572 w 1895760"/>
                <a:gd name="connsiteY5" fmla="*/ 1908004 h 1977672"/>
                <a:gd name="connsiteX6" fmla="*/ 30 w 1895760"/>
                <a:gd name="connsiteY6" fmla="*/ 1043304 h 1977672"/>
                <a:gd name="connsiteX0" fmla="*/ 30 w 1895760"/>
                <a:gd name="connsiteY0" fmla="*/ 1061276 h 1995644"/>
                <a:gd name="connsiteX1" fmla="*/ 1468618 w 1895760"/>
                <a:gd name="connsiteY1" fmla="*/ 166146 h 1995644"/>
                <a:gd name="connsiteX2" fmla="*/ 1077801 w 1895760"/>
                <a:gd name="connsiteY2" fmla="*/ 770376 h 1995644"/>
                <a:gd name="connsiteX3" fmla="*/ 1895760 w 1895760"/>
                <a:gd name="connsiteY3" fmla="*/ 1098751 h 1995644"/>
                <a:gd name="connsiteX4" fmla="*/ 1115872 w 1895760"/>
                <a:gd name="connsiteY4" fmla="*/ 1296057 h 1995644"/>
                <a:gd name="connsiteX5" fmla="*/ 1509572 w 1895760"/>
                <a:gd name="connsiteY5" fmla="*/ 1925976 h 1995644"/>
                <a:gd name="connsiteX6" fmla="*/ 30 w 1895760"/>
                <a:gd name="connsiteY6" fmla="*/ 1061276 h 1995644"/>
                <a:gd name="connsiteX0" fmla="*/ 30 w 1895760"/>
                <a:gd name="connsiteY0" fmla="*/ 1013974 h 1948342"/>
                <a:gd name="connsiteX1" fmla="*/ 1468618 w 1895760"/>
                <a:gd name="connsiteY1" fmla="*/ 118844 h 1948342"/>
                <a:gd name="connsiteX2" fmla="*/ 1077801 w 1895760"/>
                <a:gd name="connsiteY2" fmla="*/ 723074 h 1948342"/>
                <a:gd name="connsiteX3" fmla="*/ 1895760 w 1895760"/>
                <a:gd name="connsiteY3" fmla="*/ 1051449 h 1948342"/>
                <a:gd name="connsiteX4" fmla="*/ 1115872 w 1895760"/>
                <a:gd name="connsiteY4" fmla="*/ 1248755 h 1948342"/>
                <a:gd name="connsiteX5" fmla="*/ 1509572 w 1895760"/>
                <a:gd name="connsiteY5" fmla="*/ 1878674 h 1948342"/>
                <a:gd name="connsiteX6" fmla="*/ 30 w 1895760"/>
                <a:gd name="connsiteY6" fmla="*/ 1013974 h 1948342"/>
                <a:gd name="connsiteX0" fmla="*/ 30 w 1895760"/>
                <a:gd name="connsiteY0" fmla="*/ 1077889 h 2012257"/>
                <a:gd name="connsiteX1" fmla="*/ 1468618 w 1895760"/>
                <a:gd name="connsiteY1" fmla="*/ 182759 h 2012257"/>
                <a:gd name="connsiteX2" fmla="*/ 1077801 w 1895760"/>
                <a:gd name="connsiteY2" fmla="*/ 786989 h 2012257"/>
                <a:gd name="connsiteX3" fmla="*/ 1895760 w 1895760"/>
                <a:gd name="connsiteY3" fmla="*/ 1115364 h 2012257"/>
                <a:gd name="connsiteX4" fmla="*/ 1115872 w 1895760"/>
                <a:gd name="connsiteY4" fmla="*/ 1312670 h 2012257"/>
                <a:gd name="connsiteX5" fmla="*/ 1509572 w 1895760"/>
                <a:gd name="connsiteY5" fmla="*/ 1942589 h 2012257"/>
                <a:gd name="connsiteX6" fmla="*/ 30 w 1895760"/>
                <a:gd name="connsiteY6" fmla="*/ 1077889 h 2012257"/>
                <a:gd name="connsiteX0" fmla="*/ 138 w 1895868"/>
                <a:gd name="connsiteY0" fmla="*/ 1066944 h 2001197"/>
                <a:gd name="connsiteX1" fmla="*/ 1585852 w 1895868"/>
                <a:gd name="connsiteY1" fmla="*/ 183833 h 2001197"/>
                <a:gd name="connsiteX2" fmla="*/ 1077909 w 1895868"/>
                <a:gd name="connsiteY2" fmla="*/ 776044 h 2001197"/>
                <a:gd name="connsiteX3" fmla="*/ 1895868 w 1895868"/>
                <a:gd name="connsiteY3" fmla="*/ 1104419 h 2001197"/>
                <a:gd name="connsiteX4" fmla="*/ 1115980 w 1895868"/>
                <a:gd name="connsiteY4" fmla="*/ 1301725 h 2001197"/>
                <a:gd name="connsiteX5" fmla="*/ 1509680 w 1895868"/>
                <a:gd name="connsiteY5" fmla="*/ 1931644 h 2001197"/>
                <a:gd name="connsiteX6" fmla="*/ 138 w 1895868"/>
                <a:gd name="connsiteY6" fmla="*/ 1066944 h 2001197"/>
                <a:gd name="connsiteX0" fmla="*/ 68 w 1895798"/>
                <a:gd name="connsiteY0" fmla="*/ 1065359 h 1906967"/>
                <a:gd name="connsiteX1" fmla="*/ 1585782 w 1895798"/>
                <a:gd name="connsiteY1" fmla="*/ 182248 h 1906967"/>
                <a:gd name="connsiteX2" fmla="*/ 1077839 w 1895798"/>
                <a:gd name="connsiteY2" fmla="*/ 774459 h 1906967"/>
                <a:gd name="connsiteX3" fmla="*/ 1895798 w 1895798"/>
                <a:gd name="connsiteY3" fmla="*/ 1102834 h 1906967"/>
                <a:gd name="connsiteX4" fmla="*/ 1115910 w 1895798"/>
                <a:gd name="connsiteY4" fmla="*/ 1300140 h 1906967"/>
                <a:gd name="connsiteX5" fmla="*/ 1650942 w 1895798"/>
                <a:gd name="connsiteY5" fmla="*/ 1832060 h 1906967"/>
                <a:gd name="connsiteX6" fmla="*/ 68 w 1895798"/>
                <a:gd name="connsiteY6" fmla="*/ 1065359 h 1906967"/>
                <a:gd name="connsiteX0" fmla="*/ 68 w 1895798"/>
                <a:gd name="connsiteY0" fmla="*/ 1065359 h 1987384"/>
                <a:gd name="connsiteX1" fmla="*/ 1585782 w 1895798"/>
                <a:gd name="connsiteY1" fmla="*/ 182248 h 1987384"/>
                <a:gd name="connsiteX2" fmla="*/ 1077839 w 1895798"/>
                <a:gd name="connsiteY2" fmla="*/ 774459 h 1987384"/>
                <a:gd name="connsiteX3" fmla="*/ 1895798 w 1895798"/>
                <a:gd name="connsiteY3" fmla="*/ 1102834 h 1987384"/>
                <a:gd name="connsiteX4" fmla="*/ 1115910 w 1895798"/>
                <a:gd name="connsiteY4" fmla="*/ 1300140 h 1987384"/>
                <a:gd name="connsiteX5" fmla="*/ 1650942 w 1895798"/>
                <a:gd name="connsiteY5" fmla="*/ 1832060 h 1987384"/>
                <a:gd name="connsiteX6" fmla="*/ 68 w 1895798"/>
                <a:gd name="connsiteY6" fmla="*/ 1065359 h 1987384"/>
                <a:gd name="connsiteX0" fmla="*/ 68 w 1895798"/>
                <a:gd name="connsiteY0" fmla="*/ 1065359 h 2005643"/>
                <a:gd name="connsiteX1" fmla="*/ 1585782 w 1895798"/>
                <a:gd name="connsiteY1" fmla="*/ 182248 h 2005643"/>
                <a:gd name="connsiteX2" fmla="*/ 1077839 w 1895798"/>
                <a:gd name="connsiteY2" fmla="*/ 774459 h 2005643"/>
                <a:gd name="connsiteX3" fmla="*/ 1895798 w 1895798"/>
                <a:gd name="connsiteY3" fmla="*/ 1102834 h 2005643"/>
                <a:gd name="connsiteX4" fmla="*/ 1115910 w 1895798"/>
                <a:gd name="connsiteY4" fmla="*/ 1300140 h 2005643"/>
                <a:gd name="connsiteX5" fmla="*/ 1650942 w 1895798"/>
                <a:gd name="connsiteY5" fmla="*/ 1832060 h 2005643"/>
                <a:gd name="connsiteX6" fmla="*/ 68 w 1895798"/>
                <a:gd name="connsiteY6" fmla="*/ 1065359 h 200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798" h="2005643">
                  <a:moveTo>
                    <a:pt x="68" y="1065359"/>
                  </a:moveTo>
                  <a:cubicBezTo>
                    <a:pt x="-10792" y="790390"/>
                    <a:pt x="1321523" y="-462789"/>
                    <a:pt x="1585782" y="182248"/>
                  </a:cubicBezTo>
                  <a:cubicBezTo>
                    <a:pt x="1850041" y="827285"/>
                    <a:pt x="1002365" y="768539"/>
                    <a:pt x="1077839" y="774459"/>
                  </a:cubicBezTo>
                  <a:cubicBezTo>
                    <a:pt x="1131232" y="914517"/>
                    <a:pt x="1745907" y="326431"/>
                    <a:pt x="1895798" y="1102834"/>
                  </a:cubicBezTo>
                  <a:cubicBezTo>
                    <a:pt x="1696671" y="1695067"/>
                    <a:pt x="1120387" y="1225011"/>
                    <a:pt x="1115910" y="1300140"/>
                  </a:cubicBezTo>
                  <a:cubicBezTo>
                    <a:pt x="1065191" y="1264893"/>
                    <a:pt x="1890601" y="1503138"/>
                    <a:pt x="1650942" y="1832060"/>
                  </a:cubicBezTo>
                  <a:cubicBezTo>
                    <a:pt x="1027836" y="2422301"/>
                    <a:pt x="10928" y="1340328"/>
                    <a:pt x="68" y="1065359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90000">
                  <a:srgbClr val="FFFF00"/>
                </a:gs>
              </a:gsLst>
              <a:lin ang="72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9799701F-2CE6-DDFC-53F2-09FBA960BB4F}"/>
                </a:ext>
              </a:extLst>
            </p:cNvPr>
            <p:cNvSpPr/>
            <p:nvPr/>
          </p:nvSpPr>
          <p:spPr>
            <a:xfrm>
              <a:off x="2767714" y="3463987"/>
              <a:ext cx="1352264" cy="2816535"/>
            </a:xfrm>
            <a:custGeom>
              <a:avLst/>
              <a:gdLst>
                <a:gd name="connsiteX0" fmla="*/ 1068814 w 1352264"/>
                <a:gd name="connsiteY0" fmla="*/ 0 h 2816535"/>
                <a:gd name="connsiteX1" fmla="*/ 1091150 w 1352264"/>
                <a:gd name="connsiteY1" fmla="*/ 49913 h 2816535"/>
                <a:gd name="connsiteX2" fmla="*/ 1352264 w 1352264"/>
                <a:gd name="connsiteY2" fmla="*/ 1344584 h 2816535"/>
                <a:gd name="connsiteX3" fmla="*/ 1091323 w 1352264"/>
                <a:gd name="connsiteY3" fmla="*/ 2768680 h 2816535"/>
                <a:gd name="connsiteX4" fmla="*/ 1063040 w 1352264"/>
                <a:gd name="connsiteY4" fmla="*/ 2816535 h 2816535"/>
                <a:gd name="connsiteX5" fmla="*/ 1006946 w 1352264"/>
                <a:gd name="connsiteY5" fmla="*/ 2805568 h 2816535"/>
                <a:gd name="connsiteX6" fmla="*/ 449233 w 1352264"/>
                <a:gd name="connsiteY6" fmla="*/ 2571708 h 2816535"/>
                <a:gd name="connsiteX7" fmla="*/ 4734 w 1352264"/>
                <a:gd name="connsiteY7" fmla="*/ 1466806 h 2816535"/>
                <a:gd name="connsiteX8" fmla="*/ 501070 w 1352264"/>
                <a:gd name="connsiteY8" fmla="*/ 324432 h 2816535"/>
                <a:gd name="connsiteX9" fmla="*/ 1063059 w 1352264"/>
                <a:gd name="connsiteY9" fmla="*/ 1415 h 2816535"/>
                <a:gd name="connsiteX10" fmla="*/ 1068814 w 1352264"/>
                <a:gd name="connsiteY10" fmla="*/ 0 h 2816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2264" h="2816535">
                  <a:moveTo>
                    <a:pt x="1068814" y="0"/>
                  </a:moveTo>
                  <a:lnTo>
                    <a:pt x="1091150" y="49913"/>
                  </a:lnTo>
                  <a:cubicBezTo>
                    <a:pt x="1221490" y="357645"/>
                    <a:pt x="1352264" y="821838"/>
                    <a:pt x="1352264" y="1344584"/>
                  </a:cubicBezTo>
                  <a:cubicBezTo>
                    <a:pt x="1352264" y="1983496"/>
                    <a:pt x="1243182" y="2485366"/>
                    <a:pt x="1091323" y="2768680"/>
                  </a:cubicBezTo>
                  <a:lnTo>
                    <a:pt x="1063040" y="2816535"/>
                  </a:lnTo>
                  <a:lnTo>
                    <a:pt x="1006946" y="2805568"/>
                  </a:lnTo>
                  <a:cubicBezTo>
                    <a:pt x="777426" y="2754343"/>
                    <a:pt x="578505" y="2676753"/>
                    <a:pt x="449233" y="2571708"/>
                  </a:cubicBezTo>
                  <a:cubicBezTo>
                    <a:pt x="60963" y="2349865"/>
                    <a:pt x="-3906" y="1841352"/>
                    <a:pt x="4734" y="1466806"/>
                  </a:cubicBezTo>
                  <a:cubicBezTo>
                    <a:pt x="-37427" y="863660"/>
                    <a:pt x="208051" y="692116"/>
                    <a:pt x="501070" y="324432"/>
                  </a:cubicBezTo>
                  <a:cubicBezTo>
                    <a:pt x="610952" y="186551"/>
                    <a:pt x="816841" y="76610"/>
                    <a:pt x="1063059" y="1415"/>
                  </a:cubicBezTo>
                  <a:lnTo>
                    <a:pt x="1068814" y="0"/>
                  </a:ln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90000">
                  <a:srgbClr val="FFFF00"/>
                </a:gs>
              </a:gsLst>
              <a:lin ang="72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8CD0938-411D-E2E8-520D-A3E2A126700E}"/>
                </a:ext>
              </a:extLst>
            </p:cNvPr>
            <p:cNvSpPr/>
            <p:nvPr/>
          </p:nvSpPr>
          <p:spPr>
            <a:xfrm>
              <a:off x="3100305" y="4156504"/>
              <a:ext cx="369673" cy="76996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261F41E-C38C-3DCF-50A4-C781F465F85B}"/>
                </a:ext>
              </a:extLst>
            </p:cNvPr>
            <p:cNvSpPr/>
            <p:nvPr/>
          </p:nvSpPr>
          <p:spPr>
            <a:xfrm>
              <a:off x="3104281" y="4364091"/>
              <a:ext cx="214811" cy="44741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BABE62BE-F779-331B-965A-4E5AFC988ED0}"/>
                </a:ext>
              </a:extLst>
            </p:cNvPr>
            <p:cNvSpPr/>
            <p:nvPr/>
          </p:nvSpPr>
          <p:spPr>
            <a:xfrm>
              <a:off x="3123032" y="4543269"/>
              <a:ext cx="88654" cy="18465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73D81B3-D50B-0EB3-4CBC-9D5345555C77}"/>
              </a:ext>
            </a:extLst>
          </p:cNvPr>
          <p:cNvGrpSpPr/>
          <p:nvPr/>
        </p:nvGrpSpPr>
        <p:grpSpPr>
          <a:xfrm>
            <a:off x="3333769" y="3886200"/>
            <a:ext cx="5778170" cy="3547084"/>
            <a:chOff x="2595778" y="3283399"/>
            <a:chExt cx="5291341" cy="3248229"/>
          </a:xfrm>
          <a:solidFill>
            <a:schemeClr val="bg1"/>
          </a:solidFill>
        </p:grpSpPr>
        <p:sp>
          <p:nvSpPr>
            <p:cNvPr id="125" name="Oval 77">
              <a:extLst>
                <a:ext uri="{FF2B5EF4-FFF2-40B4-BE49-F238E27FC236}">
                  <a16:creationId xmlns:a16="http://schemas.microsoft.com/office/drawing/2014/main" id="{E768499F-8190-8FFF-1BF6-385E05B6A35E}"/>
                </a:ext>
              </a:extLst>
            </p:cNvPr>
            <p:cNvSpPr/>
            <p:nvPr/>
          </p:nvSpPr>
          <p:spPr>
            <a:xfrm rot="4198079">
              <a:off x="4950112" y="5700951"/>
              <a:ext cx="704614" cy="956740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116522 w 1867065"/>
                <a:gd name="connsiteY7" fmla="*/ 170559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425 w 1866810"/>
                <a:gd name="connsiteY0" fmla="*/ 1452780 h 3000219"/>
                <a:gd name="connsiteX1" fmla="*/ 1316613 w 1866810"/>
                <a:gd name="connsiteY1" fmla="*/ 1390 h 3000219"/>
                <a:gd name="connsiteX2" fmla="*/ 1070548 w 1866810"/>
                <a:gd name="connsiteY2" fmla="*/ 1149079 h 3000219"/>
                <a:gd name="connsiteX3" fmla="*/ 1827468 w 1866810"/>
                <a:gd name="connsiteY3" fmla="*/ 829039 h 3000219"/>
                <a:gd name="connsiteX4" fmla="*/ 1433766 w 1866810"/>
                <a:gd name="connsiteY4" fmla="*/ 1159240 h 3000219"/>
                <a:gd name="connsiteX5" fmla="*/ 1852866 w 1866810"/>
                <a:gd name="connsiteY5" fmla="*/ 1616441 h 3000219"/>
                <a:gd name="connsiteX6" fmla="*/ 1738567 w 1866810"/>
                <a:gd name="connsiteY6" fmla="*/ 2302241 h 3000219"/>
                <a:gd name="connsiteX7" fmla="*/ 1116267 w 1866810"/>
                <a:gd name="connsiteY7" fmla="*/ 1687561 h 3000219"/>
                <a:gd name="connsiteX8" fmla="*/ 1471867 w 1866810"/>
                <a:gd name="connsiteY8" fmla="*/ 2949940 h 3000219"/>
                <a:gd name="connsiteX9" fmla="*/ 425 w 1866810"/>
                <a:gd name="connsiteY9" fmla="*/ 1452780 h 3000219"/>
                <a:gd name="connsiteX0" fmla="*/ 425 w 1897014"/>
                <a:gd name="connsiteY0" fmla="*/ 1452780 h 3000219"/>
                <a:gd name="connsiteX1" fmla="*/ 1316613 w 1897014"/>
                <a:gd name="connsiteY1" fmla="*/ 1390 h 3000219"/>
                <a:gd name="connsiteX2" fmla="*/ 1070548 w 1897014"/>
                <a:gd name="connsiteY2" fmla="*/ 1149079 h 3000219"/>
                <a:gd name="connsiteX3" fmla="*/ 1827468 w 1897014"/>
                <a:gd name="connsiteY3" fmla="*/ 829039 h 3000219"/>
                <a:gd name="connsiteX4" fmla="*/ 1852866 w 1897014"/>
                <a:gd name="connsiteY4" fmla="*/ 1616441 h 3000219"/>
                <a:gd name="connsiteX5" fmla="*/ 1738567 w 1897014"/>
                <a:gd name="connsiteY5" fmla="*/ 2302241 h 3000219"/>
                <a:gd name="connsiteX6" fmla="*/ 1116267 w 1897014"/>
                <a:gd name="connsiteY6" fmla="*/ 1687561 h 3000219"/>
                <a:gd name="connsiteX7" fmla="*/ 1471867 w 1897014"/>
                <a:gd name="connsiteY7" fmla="*/ 2949940 h 3000219"/>
                <a:gd name="connsiteX8" fmla="*/ 425 w 1897014"/>
                <a:gd name="connsiteY8" fmla="*/ 1452780 h 3000219"/>
                <a:gd name="connsiteX0" fmla="*/ 425 w 1880243"/>
                <a:gd name="connsiteY0" fmla="*/ 1452780 h 3000219"/>
                <a:gd name="connsiteX1" fmla="*/ 1316613 w 1880243"/>
                <a:gd name="connsiteY1" fmla="*/ 1390 h 3000219"/>
                <a:gd name="connsiteX2" fmla="*/ 1070548 w 1880243"/>
                <a:gd name="connsiteY2" fmla="*/ 1149079 h 3000219"/>
                <a:gd name="connsiteX3" fmla="*/ 1827468 w 1880243"/>
                <a:gd name="connsiteY3" fmla="*/ 829039 h 3000219"/>
                <a:gd name="connsiteX4" fmla="*/ 1738567 w 1880243"/>
                <a:gd name="connsiteY4" fmla="*/ 2302241 h 3000219"/>
                <a:gd name="connsiteX5" fmla="*/ 1116267 w 1880243"/>
                <a:gd name="connsiteY5" fmla="*/ 1687561 h 3000219"/>
                <a:gd name="connsiteX6" fmla="*/ 1471867 w 1880243"/>
                <a:gd name="connsiteY6" fmla="*/ 2949940 h 3000219"/>
                <a:gd name="connsiteX7" fmla="*/ 425 w 1880243"/>
                <a:gd name="connsiteY7" fmla="*/ 1452780 h 3000219"/>
                <a:gd name="connsiteX0" fmla="*/ 1 w 1879819"/>
                <a:gd name="connsiteY0" fmla="*/ 897456 h 2442217"/>
                <a:gd name="connsiteX1" fmla="*/ 1468589 w 1879819"/>
                <a:gd name="connsiteY1" fmla="*/ 2326 h 2442217"/>
                <a:gd name="connsiteX2" fmla="*/ 1070124 w 1879819"/>
                <a:gd name="connsiteY2" fmla="*/ 593755 h 2442217"/>
                <a:gd name="connsiteX3" fmla="*/ 1827044 w 1879819"/>
                <a:gd name="connsiteY3" fmla="*/ 273715 h 2442217"/>
                <a:gd name="connsiteX4" fmla="*/ 1738143 w 1879819"/>
                <a:gd name="connsiteY4" fmla="*/ 1746917 h 2442217"/>
                <a:gd name="connsiteX5" fmla="*/ 1115843 w 1879819"/>
                <a:gd name="connsiteY5" fmla="*/ 1132237 h 2442217"/>
                <a:gd name="connsiteX6" fmla="*/ 1471443 w 1879819"/>
                <a:gd name="connsiteY6" fmla="*/ 2394616 h 2442217"/>
                <a:gd name="connsiteX7" fmla="*/ 1 w 1879819"/>
                <a:gd name="connsiteY7" fmla="*/ 897456 h 2442217"/>
                <a:gd name="connsiteX0" fmla="*/ 1 w 1879819"/>
                <a:gd name="connsiteY0" fmla="*/ 979169 h 2523930"/>
                <a:gd name="connsiteX1" fmla="*/ 1468589 w 1879819"/>
                <a:gd name="connsiteY1" fmla="*/ 84039 h 2523930"/>
                <a:gd name="connsiteX2" fmla="*/ 1070124 w 1879819"/>
                <a:gd name="connsiteY2" fmla="*/ 675468 h 2523930"/>
                <a:gd name="connsiteX3" fmla="*/ 1827044 w 1879819"/>
                <a:gd name="connsiteY3" fmla="*/ 355428 h 2523930"/>
                <a:gd name="connsiteX4" fmla="*/ 1738143 w 1879819"/>
                <a:gd name="connsiteY4" fmla="*/ 1828630 h 2523930"/>
                <a:gd name="connsiteX5" fmla="*/ 1115843 w 1879819"/>
                <a:gd name="connsiteY5" fmla="*/ 1213950 h 2523930"/>
                <a:gd name="connsiteX6" fmla="*/ 1471443 w 1879819"/>
                <a:gd name="connsiteY6" fmla="*/ 2476329 h 2523930"/>
                <a:gd name="connsiteX7" fmla="*/ 1 w 1879819"/>
                <a:gd name="connsiteY7" fmla="*/ 979169 h 2523930"/>
                <a:gd name="connsiteX0" fmla="*/ 1 w 1885523"/>
                <a:gd name="connsiteY0" fmla="*/ 979169 h 2523930"/>
                <a:gd name="connsiteX1" fmla="*/ 1468589 w 1885523"/>
                <a:gd name="connsiteY1" fmla="*/ 84039 h 2523930"/>
                <a:gd name="connsiteX2" fmla="*/ 1070124 w 1885523"/>
                <a:gd name="connsiteY2" fmla="*/ 675468 h 2523930"/>
                <a:gd name="connsiteX3" fmla="*/ 1834664 w 1885523"/>
                <a:gd name="connsiteY3" fmla="*/ 782148 h 2523930"/>
                <a:gd name="connsiteX4" fmla="*/ 1738143 w 1885523"/>
                <a:gd name="connsiteY4" fmla="*/ 1828630 h 2523930"/>
                <a:gd name="connsiteX5" fmla="*/ 1115843 w 1885523"/>
                <a:gd name="connsiteY5" fmla="*/ 1213950 h 2523930"/>
                <a:gd name="connsiteX6" fmla="*/ 1471443 w 1885523"/>
                <a:gd name="connsiteY6" fmla="*/ 2476329 h 2523930"/>
                <a:gd name="connsiteX7" fmla="*/ 1 w 1885523"/>
                <a:gd name="connsiteY7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4 w 1845012"/>
                <a:gd name="connsiteY0" fmla="*/ 972372 h 1899510"/>
                <a:gd name="connsiteX1" fmla="*/ 1468592 w 1845012"/>
                <a:gd name="connsiteY1" fmla="*/ 77242 h 1899510"/>
                <a:gd name="connsiteX2" fmla="*/ 1070127 w 1845012"/>
                <a:gd name="connsiteY2" fmla="*/ 668671 h 1899510"/>
                <a:gd name="connsiteX3" fmla="*/ 1834667 w 1845012"/>
                <a:gd name="connsiteY3" fmla="*/ 775351 h 1899510"/>
                <a:gd name="connsiteX4" fmla="*/ 1115846 w 1845012"/>
                <a:gd name="connsiteY4" fmla="*/ 1207153 h 1899510"/>
                <a:gd name="connsiteX5" fmla="*/ 1486686 w 1845012"/>
                <a:gd name="connsiteY5" fmla="*/ 1829452 h 1899510"/>
                <a:gd name="connsiteX6" fmla="*/ 4 w 1845012"/>
                <a:gd name="connsiteY6" fmla="*/ 972372 h 1899510"/>
                <a:gd name="connsiteX0" fmla="*/ 24 w 1845032"/>
                <a:gd name="connsiteY0" fmla="*/ 972297 h 1892209"/>
                <a:gd name="connsiteX1" fmla="*/ 1468612 w 1845032"/>
                <a:gd name="connsiteY1" fmla="*/ 77167 h 1892209"/>
                <a:gd name="connsiteX2" fmla="*/ 1070147 w 1845032"/>
                <a:gd name="connsiteY2" fmla="*/ 668596 h 1892209"/>
                <a:gd name="connsiteX3" fmla="*/ 1834687 w 1845032"/>
                <a:gd name="connsiteY3" fmla="*/ 775276 h 1892209"/>
                <a:gd name="connsiteX4" fmla="*/ 1115866 w 1845032"/>
                <a:gd name="connsiteY4" fmla="*/ 1207078 h 1892209"/>
                <a:gd name="connsiteX5" fmla="*/ 1509566 w 1845032"/>
                <a:gd name="connsiteY5" fmla="*/ 1821757 h 1892209"/>
                <a:gd name="connsiteX6" fmla="*/ 24 w 1845032"/>
                <a:gd name="connsiteY6" fmla="*/ 972297 h 1892209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7542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52565"/>
                <a:gd name="connsiteY0" fmla="*/ 972446 h 1906814"/>
                <a:gd name="connsiteX1" fmla="*/ 1468612 w 1852565"/>
                <a:gd name="connsiteY1" fmla="*/ 77316 h 1906814"/>
                <a:gd name="connsiteX2" fmla="*/ 1070147 w 1852565"/>
                <a:gd name="connsiteY2" fmla="*/ 668745 h 1906814"/>
                <a:gd name="connsiteX3" fmla="*/ 1842307 w 1852565"/>
                <a:gd name="connsiteY3" fmla="*/ 798285 h 1906814"/>
                <a:gd name="connsiteX4" fmla="*/ 1115866 w 1852565"/>
                <a:gd name="connsiteY4" fmla="*/ 1207227 h 1906814"/>
                <a:gd name="connsiteX5" fmla="*/ 1509566 w 1852565"/>
                <a:gd name="connsiteY5" fmla="*/ 1837146 h 1906814"/>
                <a:gd name="connsiteX6" fmla="*/ 24 w 1852565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58638"/>
                <a:gd name="connsiteY0" fmla="*/ 972446 h 1906814"/>
                <a:gd name="connsiteX1" fmla="*/ 1468612 w 1858638"/>
                <a:gd name="connsiteY1" fmla="*/ 77316 h 1906814"/>
                <a:gd name="connsiteX2" fmla="*/ 1070147 w 1858638"/>
                <a:gd name="connsiteY2" fmla="*/ 668745 h 1906814"/>
                <a:gd name="connsiteX3" fmla="*/ 1858637 w 1858638"/>
                <a:gd name="connsiteY3" fmla="*/ 914360 h 1906814"/>
                <a:gd name="connsiteX4" fmla="*/ 1115866 w 1858638"/>
                <a:gd name="connsiteY4" fmla="*/ 1207227 h 1906814"/>
                <a:gd name="connsiteX5" fmla="*/ 1509566 w 1858638"/>
                <a:gd name="connsiteY5" fmla="*/ 1837146 h 1906814"/>
                <a:gd name="connsiteX6" fmla="*/ 24 w 1858638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7 w 1895757"/>
                <a:gd name="connsiteY0" fmla="*/ 897919 h 1832287"/>
                <a:gd name="connsiteX1" fmla="*/ 1468615 w 1895757"/>
                <a:gd name="connsiteY1" fmla="*/ 2789 h 1832287"/>
                <a:gd name="connsiteX2" fmla="*/ 1077798 w 1895757"/>
                <a:gd name="connsiteY2" fmla="*/ 607019 h 1832287"/>
                <a:gd name="connsiteX3" fmla="*/ 1895757 w 1895757"/>
                <a:gd name="connsiteY3" fmla="*/ 935394 h 1832287"/>
                <a:gd name="connsiteX4" fmla="*/ 1115869 w 1895757"/>
                <a:gd name="connsiteY4" fmla="*/ 1132700 h 1832287"/>
                <a:gd name="connsiteX5" fmla="*/ 1509569 w 1895757"/>
                <a:gd name="connsiteY5" fmla="*/ 1762619 h 1832287"/>
                <a:gd name="connsiteX6" fmla="*/ 27 w 1895757"/>
                <a:gd name="connsiteY6" fmla="*/ 897919 h 1832287"/>
                <a:gd name="connsiteX0" fmla="*/ 27 w 1895757"/>
                <a:gd name="connsiteY0" fmla="*/ 897726 h 1832094"/>
                <a:gd name="connsiteX1" fmla="*/ 1468615 w 1895757"/>
                <a:gd name="connsiteY1" fmla="*/ 2596 h 1832094"/>
                <a:gd name="connsiteX2" fmla="*/ 1077798 w 1895757"/>
                <a:gd name="connsiteY2" fmla="*/ 606826 h 1832094"/>
                <a:gd name="connsiteX3" fmla="*/ 1895757 w 1895757"/>
                <a:gd name="connsiteY3" fmla="*/ 935201 h 1832094"/>
                <a:gd name="connsiteX4" fmla="*/ 1115869 w 1895757"/>
                <a:gd name="connsiteY4" fmla="*/ 1132507 h 1832094"/>
                <a:gd name="connsiteX5" fmla="*/ 1509569 w 1895757"/>
                <a:gd name="connsiteY5" fmla="*/ 1762426 h 1832094"/>
                <a:gd name="connsiteX6" fmla="*/ 27 w 1895757"/>
                <a:gd name="connsiteY6" fmla="*/ 897726 h 1832094"/>
                <a:gd name="connsiteX0" fmla="*/ 30 w 1895760"/>
                <a:gd name="connsiteY0" fmla="*/ 1043304 h 1977672"/>
                <a:gd name="connsiteX1" fmla="*/ 1468618 w 1895760"/>
                <a:gd name="connsiteY1" fmla="*/ 148174 h 1977672"/>
                <a:gd name="connsiteX2" fmla="*/ 1077801 w 1895760"/>
                <a:gd name="connsiteY2" fmla="*/ 752404 h 1977672"/>
                <a:gd name="connsiteX3" fmla="*/ 1895760 w 1895760"/>
                <a:gd name="connsiteY3" fmla="*/ 1080779 h 1977672"/>
                <a:gd name="connsiteX4" fmla="*/ 1115872 w 1895760"/>
                <a:gd name="connsiteY4" fmla="*/ 1278085 h 1977672"/>
                <a:gd name="connsiteX5" fmla="*/ 1509572 w 1895760"/>
                <a:gd name="connsiteY5" fmla="*/ 1908004 h 1977672"/>
                <a:gd name="connsiteX6" fmla="*/ 30 w 1895760"/>
                <a:gd name="connsiteY6" fmla="*/ 1043304 h 1977672"/>
                <a:gd name="connsiteX0" fmla="*/ 30 w 1895760"/>
                <a:gd name="connsiteY0" fmla="*/ 1061276 h 1995644"/>
                <a:gd name="connsiteX1" fmla="*/ 1468618 w 1895760"/>
                <a:gd name="connsiteY1" fmla="*/ 166146 h 1995644"/>
                <a:gd name="connsiteX2" fmla="*/ 1077801 w 1895760"/>
                <a:gd name="connsiteY2" fmla="*/ 770376 h 1995644"/>
                <a:gd name="connsiteX3" fmla="*/ 1895760 w 1895760"/>
                <a:gd name="connsiteY3" fmla="*/ 1098751 h 1995644"/>
                <a:gd name="connsiteX4" fmla="*/ 1115872 w 1895760"/>
                <a:gd name="connsiteY4" fmla="*/ 1296057 h 1995644"/>
                <a:gd name="connsiteX5" fmla="*/ 1509572 w 1895760"/>
                <a:gd name="connsiteY5" fmla="*/ 1925976 h 1995644"/>
                <a:gd name="connsiteX6" fmla="*/ 30 w 1895760"/>
                <a:gd name="connsiteY6" fmla="*/ 1061276 h 1995644"/>
                <a:gd name="connsiteX0" fmla="*/ 30 w 1895760"/>
                <a:gd name="connsiteY0" fmla="*/ 1013974 h 1948342"/>
                <a:gd name="connsiteX1" fmla="*/ 1468618 w 1895760"/>
                <a:gd name="connsiteY1" fmla="*/ 118844 h 1948342"/>
                <a:gd name="connsiteX2" fmla="*/ 1077801 w 1895760"/>
                <a:gd name="connsiteY2" fmla="*/ 723074 h 1948342"/>
                <a:gd name="connsiteX3" fmla="*/ 1895760 w 1895760"/>
                <a:gd name="connsiteY3" fmla="*/ 1051449 h 1948342"/>
                <a:gd name="connsiteX4" fmla="*/ 1115872 w 1895760"/>
                <a:gd name="connsiteY4" fmla="*/ 1248755 h 1948342"/>
                <a:gd name="connsiteX5" fmla="*/ 1509572 w 1895760"/>
                <a:gd name="connsiteY5" fmla="*/ 1878674 h 1948342"/>
                <a:gd name="connsiteX6" fmla="*/ 30 w 1895760"/>
                <a:gd name="connsiteY6" fmla="*/ 1013974 h 1948342"/>
                <a:gd name="connsiteX0" fmla="*/ 30 w 1895760"/>
                <a:gd name="connsiteY0" fmla="*/ 1077889 h 2012257"/>
                <a:gd name="connsiteX1" fmla="*/ 1468618 w 1895760"/>
                <a:gd name="connsiteY1" fmla="*/ 182759 h 2012257"/>
                <a:gd name="connsiteX2" fmla="*/ 1077801 w 1895760"/>
                <a:gd name="connsiteY2" fmla="*/ 786989 h 2012257"/>
                <a:gd name="connsiteX3" fmla="*/ 1895760 w 1895760"/>
                <a:gd name="connsiteY3" fmla="*/ 1115364 h 2012257"/>
                <a:gd name="connsiteX4" fmla="*/ 1115872 w 1895760"/>
                <a:gd name="connsiteY4" fmla="*/ 1312670 h 2012257"/>
                <a:gd name="connsiteX5" fmla="*/ 1509572 w 1895760"/>
                <a:gd name="connsiteY5" fmla="*/ 1942589 h 2012257"/>
                <a:gd name="connsiteX6" fmla="*/ 30 w 1895760"/>
                <a:gd name="connsiteY6" fmla="*/ 1077889 h 2012257"/>
                <a:gd name="connsiteX0" fmla="*/ 138 w 1895868"/>
                <a:gd name="connsiteY0" fmla="*/ 1066944 h 2001197"/>
                <a:gd name="connsiteX1" fmla="*/ 1585852 w 1895868"/>
                <a:gd name="connsiteY1" fmla="*/ 183833 h 2001197"/>
                <a:gd name="connsiteX2" fmla="*/ 1077909 w 1895868"/>
                <a:gd name="connsiteY2" fmla="*/ 776044 h 2001197"/>
                <a:gd name="connsiteX3" fmla="*/ 1895868 w 1895868"/>
                <a:gd name="connsiteY3" fmla="*/ 1104419 h 2001197"/>
                <a:gd name="connsiteX4" fmla="*/ 1115980 w 1895868"/>
                <a:gd name="connsiteY4" fmla="*/ 1301725 h 2001197"/>
                <a:gd name="connsiteX5" fmla="*/ 1509680 w 1895868"/>
                <a:gd name="connsiteY5" fmla="*/ 1931644 h 2001197"/>
                <a:gd name="connsiteX6" fmla="*/ 138 w 1895868"/>
                <a:gd name="connsiteY6" fmla="*/ 1066944 h 2001197"/>
                <a:gd name="connsiteX0" fmla="*/ 68 w 1895798"/>
                <a:gd name="connsiteY0" fmla="*/ 1065359 h 1906967"/>
                <a:gd name="connsiteX1" fmla="*/ 1585782 w 1895798"/>
                <a:gd name="connsiteY1" fmla="*/ 182248 h 1906967"/>
                <a:gd name="connsiteX2" fmla="*/ 1077839 w 1895798"/>
                <a:gd name="connsiteY2" fmla="*/ 774459 h 1906967"/>
                <a:gd name="connsiteX3" fmla="*/ 1895798 w 1895798"/>
                <a:gd name="connsiteY3" fmla="*/ 1102834 h 1906967"/>
                <a:gd name="connsiteX4" fmla="*/ 1115910 w 1895798"/>
                <a:gd name="connsiteY4" fmla="*/ 1300140 h 1906967"/>
                <a:gd name="connsiteX5" fmla="*/ 1650942 w 1895798"/>
                <a:gd name="connsiteY5" fmla="*/ 1832060 h 1906967"/>
                <a:gd name="connsiteX6" fmla="*/ 68 w 1895798"/>
                <a:gd name="connsiteY6" fmla="*/ 1065359 h 1906967"/>
                <a:gd name="connsiteX0" fmla="*/ 68 w 1895798"/>
                <a:gd name="connsiteY0" fmla="*/ 1065359 h 1987384"/>
                <a:gd name="connsiteX1" fmla="*/ 1585782 w 1895798"/>
                <a:gd name="connsiteY1" fmla="*/ 182248 h 1987384"/>
                <a:gd name="connsiteX2" fmla="*/ 1077839 w 1895798"/>
                <a:gd name="connsiteY2" fmla="*/ 774459 h 1987384"/>
                <a:gd name="connsiteX3" fmla="*/ 1895798 w 1895798"/>
                <a:gd name="connsiteY3" fmla="*/ 1102834 h 1987384"/>
                <a:gd name="connsiteX4" fmla="*/ 1115910 w 1895798"/>
                <a:gd name="connsiteY4" fmla="*/ 1300140 h 1987384"/>
                <a:gd name="connsiteX5" fmla="*/ 1650942 w 1895798"/>
                <a:gd name="connsiteY5" fmla="*/ 1832060 h 1987384"/>
                <a:gd name="connsiteX6" fmla="*/ 68 w 1895798"/>
                <a:gd name="connsiteY6" fmla="*/ 1065359 h 1987384"/>
                <a:gd name="connsiteX0" fmla="*/ 68 w 1895798"/>
                <a:gd name="connsiteY0" fmla="*/ 1065359 h 2005643"/>
                <a:gd name="connsiteX1" fmla="*/ 1585782 w 1895798"/>
                <a:gd name="connsiteY1" fmla="*/ 182248 h 2005643"/>
                <a:gd name="connsiteX2" fmla="*/ 1077839 w 1895798"/>
                <a:gd name="connsiteY2" fmla="*/ 774459 h 2005643"/>
                <a:gd name="connsiteX3" fmla="*/ 1895798 w 1895798"/>
                <a:gd name="connsiteY3" fmla="*/ 1102834 h 2005643"/>
                <a:gd name="connsiteX4" fmla="*/ 1115910 w 1895798"/>
                <a:gd name="connsiteY4" fmla="*/ 1300140 h 2005643"/>
                <a:gd name="connsiteX5" fmla="*/ 1650942 w 1895798"/>
                <a:gd name="connsiteY5" fmla="*/ 1832060 h 2005643"/>
                <a:gd name="connsiteX6" fmla="*/ 68 w 1895798"/>
                <a:gd name="connsiteY6" fmla="*/ 1065359 h 200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798" h="2005643">
                  <a:moveTo>
                    <a:pt x="68" y="1065359"/>
                  </a:moveTo>
                  <a:cubicBezTo>
                    <a:pt x="-10792" y="790390"/>
                    <a:pt x="1321523" y="-462789"/>
                    <a:pt x="1585782" y="182248"/>
                  </a:cubicBezTo>
                  <a:cubicBezTo>
                    <a:pt x="1850041" y="827285"/>
                    <a:pt x="1002365" y="768539"/>
                    <a:pt x="1077839" y="774459"/>
                  </a:cubicBezTo>
                  <a:cubicBezTo>
                    <a:pt x="1131232" y="914517"/>
                    <a:pt x="1745907" y="326431"/>
                    <a:pt x="1895798" y="1102834"/>
                  </a:cubicBezTo>
                  <a:cubicBezTo>
                    <a:pt x="1696671" y="1695067"/>
                    <a:pt x="1120387" y="1225011"/>
                    <a:pt x="1115910" y="1300140"/>
                  </a:cubicBezTo>
                  <a:cubicBezTo>
                    <a:pt x="1065191" y="1264893"/>
                    <a:pt x="1890601" y="1503138"/>
                    <a:pt x="1650942" y="1832060"/>
                  </a:cubicBezTo>
                  <a:cubicBezTo>
                    <a:pt x="1027836" y="2422301"/>
                    <a:pt x="10928" y="1340328"/>
                    <a:pt x="68" y="1065359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Oval 77">
              <a:extLst>
                <a:ext uri="{FF2B5EF4-FFF2-40B4-BE49-F238E27FC236}">
                  <a16:creationId xmlns:a16="http://schemas.microsoft.com/office/drawing/2014/main" id="{DEA92DD3-DD2C-BF55-E1A2-160DF0EE71BD}"/>
                </a:ext>
              </a:extLst>
            </p:cNvPr>
            <p:cNvSpPr/>
            <p:nvPr/>
          </p:nvSpPr>
          <p:spPr>
            <a:xfrm>
              <a:off x="5991039" y="3283399"/>
              <a:ext cx="1896080" cy="3004476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58777"/>
                <a:gd name="connsiteY0" fmla="*/ 1470811 h 3018250"/>
                <a:gd name="connsiteX1" fmla="*/ 1316868 w 1858777"/>
                <a:gd name="connsiteY1" fmla="*/ 19421 h 3018250"/>
                <a:gd name="connsiteX2" fmla="*/ 1535623 w 1858777"/>
                <a:gd name="connsiteY2" fmla="*/ 504170 h 3018250"/>
                <a:gd name="connsiteX3" fmla="*/ 1827723 w 1858777"/>
                <a:gd name="connsiteY3" fmla="*/ 847070 h 3018250"/>
                <a:gd name="connsiteX4" fmla="*/ 1434021 w 1858777"/>
                <a:gd name="connsiteY4" fmla="*/ 1177271 h 3018250"/>
                <a:gd name="connsiteX5" fmla="*/ 1853121 w 1858777"/>
                <a:gd name="connsiteY5" fmla="*/ 1634472 h 3018250"/>
                <a:gd name="connsiteX6" fmla="*/ 1291023 w 1858777"/>
                <a:gd name="connsiteY6" fmla="*/ 1859588 h 3018250"/>
                <a:gd name="connsiteX7" fmla="*/ 1738822 w 1858777"/>
                <a:gd name="connsiteY7" fmla="*/ 2320272 h 3018250"/>
                <a:gd name="connsiteX8" fmla="*/ 1459422 w 1858777"/>
                <a:gd name="connsiteY8" fmla="*/ 2498072 h 3018250"/>
                <a:gd name="connsiteX9" fmla="*/ 1472122 w 1858777"/>
                <a:gd name="connsiteY9" fmla="*/ 2967971 h 3018250"/>
                <a:gd name="connsiteX10" fmla="*/ 680 w 1858777"/>
                <a:gd name="connsiteY10" fmla="*/ 1470811 h 3018250"/>
                <a:gd name="connsiteX0" fmla="*/ 680 w 1858659"/>
                <a:gd name="connsiteY0" fmla="*/ 1470811 h 3018250"/>
                <a:gd name="connsiteX1" fmla="*/ 1316868 w 1858659"/>
                <a:gd name="connsiteY1" fmla="*/ 19421 h 3018250"/>
                <a:gd name="connsiteX2" fmla="*/ 1535623 w 1858659"/>
                <a:gd name="connsiteY2" fmla="*/ 504170 h 3018250"/>
                <a:gd name="connsiteX3" fmla="*/ 1827723 w 1858659"/>
                <a:gd name="connsiteY3" fmla="*/ 847070 h 3018250"/>
                <a:gd name="connsiteX4" fmla="*/ 1434021 w 1858659"/>
                <a:gd name="connsiteY4" fmla="*/ 1177271 h 3018250"/>
                <a:gd name="connsiteX5" fmla="*/ 1853121 w 1858659"/>
                <a:gd name="connsiteY5" fmla="*/ 1634472 h 3018250"/>
                <a:gd name="connsiteX6" fmla="*/ 1291023 w 1858659"/>
                <a:gd name="connsiteY6" fmla="*/ 1859588 h 3018250"/>
                <a:gd name="connsiteX7" fmla="*/ 1738822 w 1858659"/>
                <a:gd name="connsiteY7" fmla="*/ 2320272 h 3018250"/>
                <a:gd name="connsiteX8" fmla="*/ 1459422 w 1858659"/>
                <a:gd name="connsiteY8" fmla="*/ 2498072 h 3018250"/>
                <a:gd name="connsiteX9" fmla="*/ 1472122 w 1858659"/>
                <a:gd name="connsiteY9" fmla="*/ 2967971 h 3018250"/>
                <a:gd name="connsiteX10" fmla="*/ 680 w 1858659"/>
                <a:gd name="connsiteY10" fmla="*/ 1470811 h 3018250"/>
                <a:gd name="connsiteX0" fmla="*/ 680 w 1858659"/>
                <a:gd name="connsiteY0" fmla="*/ 1470811 h 3018250"/>
                <a:gd name="connsiteX1" fmla="*/ 1316868 w 1858659"/>
                <a:gd name="connsiteY1" fmla="*/ 19421 h 3018250"/>
                <a:gd name="connsiteX2" fmla="*/ 1535623 w 1858659"/>
                <a:gd name="connsiteY2" fmla="*/ 504170 h 3018250"/>
                <a:gd name="connsiteX3" fmla="*/ 1827723 w 1858659"/>
                <a:gd name="connsiteY3" fmla="*/ 847070 h 3018250"/>
                <a:gd name="connsiteX4" fmla="*/ 1434021 w 1858659"/>
                <a:gd name="connsiteY4" fmla="*/ 1177271 h 3018250"/>
                <a:gd name="connsiteX5" fmla="*/ 1853121 w 1858659"/>
                <a:gd name="connsiteY5" fmla="*/ 1634472 h 3018250"/>
                <a:gd name="connsiteX6" fmla="*/ 1291023 w 1858659"/>
                <a:gd name="connsiteY6" fmla="*/ 1859588 h 3018250"/>
                <a:gd name="connsiteX7" fmla="*/ 1738822 w 1858659"/>
                <a:gd name="connsiteY7" fmla="*/ 2320272 h 3018250"/>
                <a:gd name="connsiteX8" fmla="*/ 1459422 w 1858659"/>
                <a:gd name="connsiteY8" fmla="*/ 2498072 h 3018250"/>
                <a:gd name="connsiteX9" fmla="*/ 1472122 w 1858659"/>
                <a:gd name="connsiteY9" fmla="*/ 2967971 h 3018250"/>
                <a:gd name="connsiteX10" fmla="*/ 680 w 1858659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434021 w 1853121"/>
                <a:gd name="connsiteY3" fmla="*/ 1177271 h 3018250"/>
                <a:gd name="connsiteX4" fmla="*/ 1853121 w 1853121"/>
                <a:gd name="connsiteY4" fmla="*/ 1634472 h 3018250"/>
                <a:gd name="connsiteX5" fmla="*/ 1291023 w 1853121"/>
                <a:gd name="connsiteY5" fmla="*/ 1859588 h 3018250"/>
                <a:gd name="connsiteX6" fmla="*/ 1791209 w 1853121"/>
                <a:gd name="connsiteY6" fmla="*/ 2320272 h 3018250"/>
                <a:gd name="connsiteX7" fmla="*/ 1459422 w 1853121"/>
                <a:gd name="connsiteY7" fmla="*/ 2498072 h 3018250"/>
                <a:gd name="connsiteX8" fmla="*/ 1472122 w 1853121"/>
                <a:gd name="connsiteY8" fmla="*/ 2967971 h 3018250"/>
                <a:gd name="connsiteX9" fmla="*/ 680 w 1853121"/>
                <a:gd name="connsiteY9" fmla="*/ 1470811 h 3018250"/>
                <a:gd name="connsiteX0" fmla="*/ 680 w 1896456"/>
                <a:gd name="connsiteY0" fmla="*/ 1470811 h 3018250"/>
                <a:gd name="connsiteX1" fmla="*/ 1316868 w 1896456"/>
                <a:gd name="connsiteY1" fmla="*/ 19421 h 3018250"/>
                <a:gd name="connsiteX2" fmla="*/ 1535623 w 1896456"/>
                <a:gd name="connsiteY2" fmla="*/ 504170 h 3018250"/>
                <a:gd name="connsiteX3" fmla="*/ 1895860 w 1896456"/>
                <a:gd name="connsiteY3" fmla="*/ 754688 h 3018250"/>
                <a:gd name="connsiteX4" fmla="*/ 1434021 w 1896456"/>
                <a:gd name="connsiteY4" fmla="*/ 1177271 h 3018250"/>
                <a:gd name="connsiteX5" fmla="*/ 1853121 w 1896456"/>
                <a:gd name="connsiteY5" fmla="*/ 1634472 h 3018250"/>
                <a:gd name="connsiteX6" fmla="*/ 1291023 w 1896456"/>
                <a:gd name="connsiteY6" fmla="*/ 1859588 h 3018250"/>
                <a:gd name="connsiteX7" fmla="*/ 1791209 w 1896456"/>
                <a:gd name="connsiteY7" fmla="*/ 2320272 h 3018250"/>
                <a:gd name="connsiteX8" fmla="*/ 1459422 w 1896456"/>
                <a:gd name="connsiteY8" fmla="*/ 2498072 h 3018250"/>
                <a:gd name="connsiteX9" fmla="*/ 1472122 w 1896456"/>
                <a:gd name="connsiteY9" fmla="*/ 2967971 h 3018250"/>
                <a:gd name="connsiteX10" fmla="*/ 680 w 1896456"/>
                <a:gd name="connsiteY10" fmla="*/ 1470811 h 3018250"/>
                <a:gd name="connsiteX0" fmla="*/ 680 w 1895860"/>
                <a:gd name="connsiteY0" fmla="*/ 1470811 h 3018250"/>
                <a:gd name="connsiteX1" fmla="*/ 1316868 w 1895860"/>
                <a:gd name="connsiteY1" fmla="*/ 19421 h 3018250"/>
                <a:gd name="connsiteX2" fmla="*/ 1535623 w 1895860"/>
                <a:gd name="connsiteY2" fmla="*/ 504170 h 3018250"/>
                <a:gd name="connsiteX3" fmla="*/ 1895860 w 1895860"/>
                <a:gd name="connsiteY3" fmla="*/ 754688 h 3018250"/>
                <a:gd name="connsiteX4" fmla="*/ 1434021 w 1895860"/>
                <a:gd name="connsiteY4" fmla="*/ 1177271 h 3018250"/>
                <a:gd name="connsiteX5" fmla="*/ 1853121 w 1895860"/>
                <a:gd name="connsiteY5" fmla="*/ 1634472 h 3018250"/>
                <a:gd name="connsiteX6" fmla="*/ 1291023 w 1895860"/>
                <a:gd name="connsiteY6" fmla="*/ 1859588 h 3018250"/>
                <a:gd name="connsiteX7" fmla="*/ 1791209 w 1895860"/>
                <a:gd name="connsiteY7" fmla="*/ 2320272 h 3018250"/>
                <a:gd name="connsiteX8" fmla="*/ 1459422 w 1895860"/>
                <a:gd name="connsiteY8" fmla="*/ 2498072 h 3018250"/>
                <a:gd name="connsiteX9" fmla="*/ 1472122 w 1895860"/>
                <a:gd name="connsiteY9" fmla="*/ 2967971 h 3018250"/>
                <a:gd name="connsiteX10" fmla="*/ 680 w 1895860"/>
                <a:gd name="connsiteY10" fmla="*/ 1470811 h 3018250"/>
                <a:gd name="connsiteX0" fmla="*/ 680 w 1896226"/>
                <a:gd name="connsiteY0" fmla="*/ 1470811 h 3018250"/>
                <a:gd name="connsiteX1" fmla="*/ 1316868 w 1896226"/>
                <a:gd name="connsiteY1" fmla="*/ 19421 h 3018250"/>
                <a:gd name="connsiteX2" fmla="*/ 1535623 w 1896226"/>
                <a:gd name="connsiteY2" fmla="*/ 504170 h 3018250"/>
                <a:gd name="connsiteX3" fmla="*/ 1895860 w 1896226"/>
                <a:gd name="connsiteY3" fmla="*/ 754688 h 3018250"/>
                <a:gd name="connsiteX4" fmla="*/ 1434021 w 1896226"/>
                <a:gd name="connsiteY4" fmla="*/ 1177271 h 3018250"/>
                <a:gd name="connsiteX5" fmla="*/ 1853121 w 1896226"/>
                <a:gd name="connsiteY5" fmla="*/ 1634472 h 3018250"/>
                <a:gd name="connsiteX6" fmla="*/ 1291023 w 1896226"/>
                <a:gd name="connsiteY6" fmla="*/ 1859588 h 3018250"/>
                <a:gd name="connsiteX7" fmla="*/ 1791209 w 1896226"/>
                <a:gd name="connsiteY7" fmla="*/ 2320272 h 3018250"/>
                <a:gd name="connsiteX8" fmla="*/ 1459422 w 1896226"/>
                <a:gd name="connsiteY8" fmla="*/ 2498072 h 3018250"/>
                <a:gd name="connsiteX9" fmla="*/ 1472122 w 1896226"/>
                <a:gd name="connsiteY9" fmla="*/ 2967971 h 3018250"/>
                <a:gd name="connsiteX10" fmla="*/ 680 w 1896226"/>
                <a:gd name="connsiteY10" fmla="*/ 1470811 h 3018250"/>
                <a:gd name="connsiteX0" fmla="*/ 680 w 1896277"/>
                <a:gd name="connsiteY0" fmla="*/ 1470811 h 3018250"/>
                <a:gd name="connsiteX1" fmla="*/ 1316868 w 1896277"/>
                <a:gd name="connsiteY1" fmla="*/ 19421 h 3018250"/>
                <a:gd name="connsiteX2" fmla="*/ 1535623 w 1896277"/>
                <a:gd name="connsiteY2" fmla="*/ 504170 h 3018250"/>
                <a:gd name="connsiteX3" fmla="*/ 1895860 w 1896277"/>
                <a:gd name="connsiteY3" fmla="*/ 754688 h 3018250"/>
                <a:gd name="connsiteX4" fmla="*/ 1434021 w 1896277"/>
                <a:gd name="connsiteY4" fmla="*/ 1177271 h 3018250"/>
                <a:gd name="connsiteX5" fmla="*/ 1853121 w 1896277"/>
                <a:gd name="connsiteY5" fmla="*/ 1634472 h 3018250"/>
                <a:gd name="connsiteX6" fmla="*/ 1291023 w 1896277"/>
                <a:gd name="connsiteY6" fmla="*/ 1859588 h 3018250"/>
                <a:gd name="connsiteX7" fmla="*/ 1791209 w 1896277"/>
                <a:gd name="connsiteY7" fmla="*/ 2320272 h 3018250"/>
                <a:gd name="connsiteX8" fmla="*/ 1459422 w 1896277"/>
                <a:gd name="connsiteY8" fmla="*/ 2498072 h 3018250"/>
                <a:gd name="connsiteX9" fmla="*/ 1472122 w 1896277"/>
                <a:gd name="connsiteY9" fmla="*/ 2967971 h 3018250"/>
                <a:gd name="connsiteX10" fmla="*/ 680 w 1896277"/>
                <a:gd name="connsiteY10" fmla="*/ 1470811 h 3018250"/>
                <a:gd name="connsiteX0" fmla="*/ 680 w 1896277"/>
                <a:gd name="connsiteY0" fmla="*/ 1470811 h 3018250"/>
                <a:gd name="connsiteX1" fmla="*/ 1316868 w 1896277"/>
                <a:gd name="connsiteY1" fmla="*/ 19421 h 3018250"/>
                <a:gd name="connsiteX2" fmla="*/ 1535623 w 1896277"/>
                <a:gd name="connsiteY2" fmla="*/ 504170 h 3018250"/>
                <a:gd name="connsiteX3" fmla="*/ 1895860 w 1896277"/>
                <a:gd name="connsiteY3" fmla="*/ 754688 h 3018250"/>
                <a:gd name="connsiteX4" fmla="*/ 1434021 w 1896277"/>
                <a:gd name="connsiteY4" fmla="*/ 1177271 h 3018250"/>
                <a:gd name="connsiteX5" fmla="*/ 1853121 w 1896277"/>
                <a:gd name="connsiteY5" fmla="*/ 1634472 h 3018250"/>
                <a:gd name="connsiteX6" fmla="*/ 1291023 w 1896277"/>
                <a:gd name="connsiteY6" fmla="*/ 1859588 h 3018250"/>
                <a:gd name="connsiteX7" fmla="*/ 1791209 w 1896277"/>
                <a:gd name="connsiteY7" fmla="*/ 2320272 h 3018250"/>
                <a:gd name="connsiteX8" fmla="*/ 1459422 w 1896277"/>
                <a:gd name="connsiteY8" fmla="*/ 2498072 h 3018250"/>
                <a:gd name="connsiteX9" fmla="*/ 1472122 w 1896277"/>
                <a:gd name="connsiteY9" fmla="*/ 2967971 h 3018250"/>
                <a:gd name="connsiteX10" fmla="*/ 680 w 1896277"/>
                <a:gd name="connsiteY10" fmla="*/ 1470811 h 3018250"/>
                <a:gd name="connsiteX0" fmla="*/ 441 w 1896038"/>
                <a:gd name="connsiteY0" fmla="*/ 1479415 h 3026854"/>
                <a:gd name="connsiteX1" fmla="*/ 1316629 w 1896038"/>
                <a:gd name="connsiteY1" fmla="*/ 28025 h 3026854"/>
                <a:gd name="connsiteX2" fmla="*/ 1325834 w 1896038"/>
                <a:gd name="connsiteY2" fmla="*/ 544524 h 3026854"/>
                <a:gd name="connsiteX3" fmla="*/ 1895621 w 1896038"/>
                <a:gd name="connsiteY3" fmla="*/ 763292 h 3026854"/>
                <a:gd name="connsiteX4" fmla="*/ 1433782 w 1896038"/>
                <a:gd name="connsiteY4" fmla="*/ 1185875 h 3026854"/>
                <a:gd name="connsiteX5" fmla="*/ 1852882 w 1896038"/>
                <a:gd name="connsiteY5" fmla="*/ 1643076 h 3026854"/>
                <a:gd name="connsiteX6" fmla="*/ 1290784 w 1896038"/>
                <a:gd name="connsiteY6" fmla="*/ 1868192 h 3026854"/>
                <a:gd name="connsiteX7" fmla="*/ 1790970 w 1896038"/>
                <a:gd name="connsiteY7" fmla="*/ 2328876 h 3026854"/>
                <a:gd name="connsiteX8" fmla="*/ 1459183 w 1896038"/>
                <a:gd name="connsiteY8" fmla="*/ 2506676 h 3026854"/>
                <a:gd name="connsiteX9" fmla="*/ 1471883 w 1896038"/>
                <a:gd name="connsiteY9" fmla="*/ 2976575 h 3026854"/>
                <a:gd name="connsiteX10" fmla="*/ 441 w 1896038"/>
                <a:gd name="connsiteY10" fmla="*/ 1479415 h 3026854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6080" h="3004476">
                  <a:moveTo>
                    <a:pt x="483" y="1457037"/>
                  </a:moveTo>
                  <a:cubicBezTo>
                    <a:pt x="-25393" y="965612"/>
                    <a:pt x="994172" y="-86188"/>
                    <a:pt x="1316671" y="5647"/>
                  </a:cubicBezTo>
                  <a:cubicBezTo>
                    <a:pt x="1639170" y="97482"/>
                    <a:pt x="2059640" y="528189"/>
                    <a:pt x="1325876" y="522146"/>
                  </a:cubicBezTo>
                  <a:cubicBezTo>
                    <a:pt x="1493812" y="541503"/>
                    <a:pt x="1864972" y="357268"/>
                    <a:pt x="1895663" y="740914"/>
                  </a:cubicBezTo>
                  <a:cubicBezTo>
                    <a:pt x="1912067" y="1367448"/>
                    <a:pt x="1439360" y="1099417"/>
                    <a:pt x="1433824" y="1163497"/>
                  </a:cubicBezTo>
                  <a:cubicBezTo>
                    <a:pt x="1354449" y="1225939"/>
                    <a:pt x="1828768" y="964291"/>
                    <a:pt x="1852924" y="1620698"/>
                  </a:cubicBezTo>
                  <a:cubicBezTo>
                    <a:pt x="1752097" y="2151930"/>
                    <a:pt x="1295588" y="1807714"/>
                    <a:pt x="1290826" y="1845814"/>
                  </a:cubicBezTo>
                  <a:cubicBezTo>
                    <a:pt x="1286063" y="1898202"/>
                    <a:pt x="1847878" y="1874647"/>
                    <a:pt x="1791012" y="2306498"/>
                  </a:cubicBezTo>
                  <a:cubicBezTo>
                    <a:pt x="1711824" y="2545970"/>
                    <a:pt x="1643851" y="2455943"/>
                    <a:pt x="1459225" y="2484298"/>
                  </a:cubicBezTo>
                  <a:cubicBezTo>
                    <a:pt x="1344925" y="2526631"/>
                    <a:pt x="1711584" y="2625275"/>
                    <a:pt x="1471925" y="2954197"/>
                  </a:cubicBezTo>
                  <a:cubicBezTo>
                    <a:pt x="809701" y="3278287"/>
                    <a:pt x="26359" y="1948462"/>
                    <a:pt x="483" y="1457037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Oval 76">
              <a:extLst>
                <a:ext uri="{FF2B5EF4-FFF2-40B4-BE49-F238E27FC236}">
                  <a16:creationId xmlns:a16="http://schemas.microsoft.com/office/drawing/2014/main" id="{0445B98E-F394-1CFA-600F-26198A373323}"/>
                </a:ext>
              </a:extLst>
            </p:cNvPr>
            <p:cNvSpPr/>
            <p:nvPr/>
          </p:nvSpPr>
          <p:spPr>
            <a:xfrm>
              <a:off x="2771930" y="3362242"/>
              <a:ext cx="3812031" cy="2994394"/>
            </a:xfrm>
            <a:custGeom>
              <a:avLst/>
              <a:gdLst>
                <a:gd name="connsiteX0" fmla="*/ 0 w 2802962"/>
                <a:gd name="connsiteY0" fmla="*/ 1241530 h 2483060"/>
                <a:gd name="connsiteX1" fmla="*/ 1401481 w 2802962"/>
                <a:gd name="connsiteY1" fmla="*/ 0 h 2483060"/>
                <a:gd name="connsiteX2" fmla="*/ 2802962 w 2802962"/>
                <a:gd name="connsiteY2" fmla="*/ 1241530 h 2483060"/>
                <a:gd name="connsiteX3" fmla="*/ 1401481 w 2802962"/>
                <a:gd name="connsiteY3" fmla="*/ 2483060 h 2483060"/>
                <a:gd name="connsiteX4" fmla="*/ 0 w 2802962"/>
                <a:gd name="connsiteY4" fmla="*/ 1241530 h 2483060"/>
                <a:gd name="connsiteX0" fmla="*/ 621 w 2803583"/>
                <a:gd name="connsiteY0" fmla="*/ 1432030 h 2673560"/>
                <a:gd name="connsiteX1" fmla="*/ 1275102 w 2803583"/>
                <a:gd name="connsiteY1" fmla="*/ 0 h 2673560"/>
                <a:gd name="connsiteX2" fmla="*/ 2803583 w 2803583"/>
                <a:gd name="connsiteY2" fmla="*/ 1432030 h 2673560"/>
                <a:gd name="connsiteX3" fmla="*/ 1402102 w 2803583"/>
                <a:gd name="connsiteY3" fmla="*/ 2673560 h 2673560"/>
                <a:gd name="connsiteX4" fmla="*/ 621 w 2803583"/>
                <a:gd name="connsiteY4" fmla="*/ 1432030 h 2673560"/>
                <a:gd name="connsiteX0" fmla="*/ 281 w 3222343"/>
                <a:gd name="connsiteY0" fmla="*/ 467072 h 2775934"/>
                <a:gd name="connsiteX1" fmla="*/ 1693862 w 3222343"/>
                <a:gd name="connsiteY1" fmla="*/ 76442 h 2775934"/>
                <a:gd name="connsiteX2" fmla="*/ 3222343 w 3222343"/>
                <a:gd name="connsiteY2" fmla="*/ 1508472 h 2775934"/>
                <a:gd name="connsiteX3" fmla="*/ 1820862 w 3222343"/>
                <a:gd name="connsiteY3" fmla="*/ 2750002 h 2775934"/>
                <a:gd name="connsiteX4" fmla="*/ 281 w 3222343"/>
                <a:gd name="connsiteY4" fmla="*/ 467072 h 2775934"/>
                <a:gd name="connsiteX0" fmla="*/ 25 w 3222087"/>
                <a:gd name="connsiteY0" fmla="*/ 488207 h 2797069"/>
                <a:gd name="connsiteX1" fmla="*/ 1782506 w 3222087"/>
                <a:gd name="connsiteY1" fmla="*/ 72177 h 2797069"/>
                <a:gd name="connsiteX2" fmla="*/ 3222087 w 3222087"/>
                <a:gd name="connsiteY2" fmla="*/ 1529607 h 2797069"/>
                <a:gd name="connsiteX3" fmla="*/ 1820606 w 3222087"/>
                <a:gd name="connsiteY3" fmla="*/ 2771137 h 2797069"/>
                <a:gd name="connsiteX4" fmla="*/ 25 w 3222087"/>
                <a:gd name="connsiteY4" fmla="*/ 488207 h 2797069"/>
                <a:gd name="connsiteX0" fmla="*/ 25 w 3222087"/>
                <a:gd name="connsiteY0" fmla="*/ 477197 h 2786059"/>
                <a:gd name="connsiteX1" fmla="*/ 1782506 w 3222087"/>
                <a:gd name="connsiteY1" fmla="*/ 61167 h 2786059"/>
                <a:gd name="connsiteX2" fmla="*/ 3222087 w 3222087"/>
                <a:gd name="connsiteY2" fmla="*/ 1518597 h 2786059"/>
                <a:gd name="connsiteX3" fmla="*/ 1820606 w 3222087"/>
                <a:gd name="connsiteY3" fmla="*/ 2760127 h 2786059"/>
                <a:gd name="connsiteX4" fmla="*/ 25 w 3222087"/>
                <a:gd name="connsiteY4" fmla="*/ 477197 h 2786059"/>
                <a:gd name="connsiteX0" fmla="*/ 29 w 3222091"/>
                <a:gd name="connsiteY0" fmla="*/ 493731 h 2802593"/>
                <a:gd name="connsiteX1" fmla="*/ 1782510 w 3222091"/>
                <a:gd name="connsiteY1" fmla="*/ 77701 h 2802593"/>
                <a:gd name="connsiteX2" fmla="*/ 3222091 w 3222091"/>
                <a:gd name="connsiteY2" fmla="*/ 1535131 h 2802593"/>
                <a:gd name="connsiteX3" fmla="*/ 1820610 w 3222091"/>
                <a:gd name="connsiteY3" fmla="*/ 2776661 h 2802593"/>
                <a:gd name="connsiteX4" fmla="*/ 29 w 3222091"/>
                <a:gd name="connsiteY4" fmla="*/ 493731 h 2802593"/>
                <a:gd name="connsiteX0" fmla="*/ 314598 w 3536660"/>
                <a:gd name="connsiteY0" fmla="*/ 491004 h 2938449"/>
                <a:gd name="connsiteX1" fmla="*/ 2097079 w 3536660"/>
                <a:gd name="connsiteY1" fmla="*/ 74974 h 2938449"/>
                <a:gd name="connsiteX2" fmla="*/ 3536660 w 3536660"/>
                <a:gd name="connsiteY2" fmla="*/ 1532404 h 2938449"/>
                <a:gd name="connsiteX3" fmla="*/ 2135179 w 3536660"/>
                <a:gd name="connsiteY3" fmla="*/ 2773934 h 2938449"/>
                <a:gd name="connsiteX4" fmla="*/ 173861 w 3536660"/>
                <a:gd name="connsiteY4" fmla="*/ 2674780 h 2938449"/>
                <a:gd name="connsiteX5" fmla="*/ 314598 w 3536660"/>
                <a:gd name="connsiteY5" fmla="*/ 491004 h 2938449"/>
                <a:gd name="connsiteX0" fmla="*/ 314598 w 3536660"/>
                <a:gd name="connsiteY0" fmla="*/ 491004 h 2996718"/>
                <a:gd name="connsiteX1" fmla="*/ 2097079 w 3536660"/>
                <a:gd name="connsiteY1" fmla="*/ 74974 h 2996718"/>
                <a:gd name="connsiteX2" fmla="*/ 3536660 w 3536660"/>
                <a:gd name="connsiteY2" fmla="*/ 1532404 h 2996718"/>
                <a:gd name="connsiteX3" fmla="*/ 2236779 w 3536660"/>
                <a:gd name="connsiteY3" fmla="*/ 2875534 h 2996718"/>
                <a:gd name="connsiteX4" fmla="*/ 173861 w 3536660"/>
                <a:gd name="connsiteY4" fmla="*/ 2674780 h 2996718"/>
                <a:gd name="connsiteX5" fmla="*/ 314598 w 3536660"/>
                <a:gd name="connsiteY5" fmla="*/ 491004 h 2996718"/>
                <a:gd name="connsiteX0" fmla="*/ 314598 w 3536660"/>
                <a:gd name="connsiteY0" fmla="*/ 491004 h 2996718"/>
                <a:gd name="connsiteX1" fmla="*/ 2097079 w 3536660"/>
                <a:gd name="connsiteY1" fmla="*/ 74974 h 2996718"/>
                <a:gd name="connsiteX2" fmla="*/ 3536660 w 3536660"/>
                <a:gd name="connsiteY2" fmla="*/ 1532404 h 2996718"/>
                <a:gd name="connsiteX3" fmla="*/ 2274879 w 3536660"/>
                <a:gd name="connsiteY3" fmla="*/ 2875534 h 2996718"/>
                <a:gd name="connsiteX4" fmla="*/ 173861 w 3536660"/>
                <a:gd name="connsiteY4" fmla="*/ 2674780 h 2996718"/>
                <a:gd name="connsiteX5" fmla="*/ 314598 w 3536660"/>
                <a:gd name="connsiteY5" fmla="*/ 491004 h 2996718"/>
                <a:gd name="connsiteX0" fmla="*/ 261029 w 3571991"/>
                <a:gd name="connsiteY0" fmla="*/ 439640 h 3008854"/>
                <a:gd name="connsiteX1" fmla="*/ 2132410 w 3571991"/>
                <a:gd name="connsiteY1" fmla="*/ 87110 h 3008854"/>
                <a:gd name="connsiteX2" fmla="*/ 3571991 w 3571991"/>
                <a:gd name="connsiteY2" fmla="*/ 1544540 h 3008854"/>
                <a:gd name="connsiteX3" fmla="*/ 2310210 w 3571991"/>
                <a:gd name="connsiteY3" fmla="*/ 2887670 h 3008854"/>
                <a:gd name="connsiteX4" fmla="*/ 209192 w 3571991"/>
                <a:gd name="connsiteY4" fmla="*/ 2686916 h 3008854"/>
                <a:gd name="connsiteX5" fmla="*/ 261029 w 3571991"/>
                <a:gd name="connsiteY5" fmla="*/ 439640 h 3008854"/>
                <a:gd name="connsiteX0" fmla="*/ 497053 w 3808015"/>
                <a:gd name="connsiteY0" fmla="*/ 411016 h 2941589"/>
                <a:gd name="connsiteX1" fmla="*/ 2368434 w 3808015"/>
                <a:gd name="connsiteY1" fmla="*/ 58486 h 2941589"/>
                <a:gd name="connsiteX2" fmla="*/ 3808015 w 3808015"/>
                <a:gd name="connsiteY2" fmla="*/ 1515916 h 2941589"/>
                <a:gd name="connsiteX3" fmla="*/ 2546234 w 3808015"/>
                <a:gd name="connsiteY3" fmla="*/ 2859046 h 2941589"/>
                <a:gd name="connsiteX4" fmla="*/ 445216 w 3808015"/>
                <a:gd name="connsiteY4" fmla="*/ 2658292 h 2941589"/>
                <a:gd name="connsiteX5" fmla="*/ 717 w 3808015"/>
                <a:gd name="connsiteY5" fmla="*/ 1553390 h 2941589"/>
                <a:gd name="connsiteX6" fmla="*/ 497053 w 3808015"/>
                <a:gd name="connsiteY6" fmla="*/ 411016 h 2941589"/>
                <a:gd name="connsiteX0" fmla="*/ 497053 w 3808015"/>
                <a:gd name="connsiteY0" fmla="*/ 428984 h 2959557"/>
                <a:gd name="connsiteX1" fmla="*/ 2368434 w 3808015"/>
                <a:gd name="connsiteY1" fmla="*/ 76454 h 2959557"/>
                <a:gd name="connsiteX2" fmla="*/ 3808015 w 3808015"/>
                <a:gd name="connsiteY2" fmla="*/ 1533884 h 2959557"/>
                <a:gd name="connsiteX3" fmla="*/ 2546234 w 3808015"/>
                <a:gd name="connsiteY3" fmla="*/ 2877014 h 2959557"/>
                <a:gd name="connsiteX4" fmla="*/ 445216 w 3808015"/>
                <a:gd name="connsiteY4" fmla="*/ 2676260 h 2959557"/>
                <a:gd name="connsiteX5" fmla="*/ 717 w 3808015"/>
                <a:gd name="connsiteY5" fmla="*/ 1571358 h 2959557"/>
                <a:gd name="connsiteX6" fmla="*/ 497053 w 3808015"/>
                <a:gd name="connsiteY6" fmla="*/ 428984 h 2959557"/>
                <a:gd name="connsiteX0" fmla="*/ 497053 w 3808015"/>
                <a:gd name="connsiteY0" fmla="*/ 446329 h 2976902"/>
                <a:gd name="connsiteX1" fmla="*/ 2368434 w 3808015"/>
                <a:gd name="connsiteY1" fmla="*/ 93799 h 2976902"/>
                <a:gd name="connsiteX2" fmla="*/ 3808015 w 3808015"/>
                <a:gd name="connsiteY2" fmla="*/ 1551229 h 2976902"/>
                <a:gd name="connsiteX3" fmla="*/ 2546234 w 3808015"/>
                <a:gd name="connsiteY3" fmla="*/ 2894359 h 2976902"/>
                <a:gd name="connsiteX4" fmla="*/ 445216 w 3808015"/>
                <a:gd name="connsiteY4" fmla="*/ 2693605 h 2976902"/>
                <a:gd name="connsiteX5" fmla="*/ 717 w 3808015"/>
                <a:gd name="connsiteY5" fmla="*/ 1588703 h 2976902"/>
                <a:gd name="connsiteX6" fmla="*/ 497053 w 3808015"/>
                <a:gd name="connsiteY6" fmla="*/ 446329 h 2976902"/>
                <a:gd name="connsiteX0" fmla="*/ 497053 w 3808015"/>
                <a:gd name="connsiteY0" fmla="*/ 406822 h 2937395"/>
                <a:gd name="connsiteX1" fmla="*/ 2368434 w 3808015"/>
                <a:gd name="connsiteY1" fmla="*/ 54292 h 2937395"/>
                <a:gd name="connsiteX2" fmla="*/ 3808015 w 3808015"/>
                <a:gd name="connsiteY2" fmla="*/ 1511722 h 2937395"/>
                <a:gd name="connsiteX3" fmla="*/ 2546234 w 3808015"/>
                <a:gd name="connsiteY3" fmla="*/ 2854852 h 2937395"/>
                <a:gd name="connsiteX4" fmla="*/ 445216 w 3808015"/>
                <a:gd name="connsiteY4" fmla="*/ 2654098 h 2937395"/>
                <a:gd name="connsiteX5" fmla="*/ 717 w 3808015"/>
                <a:gd name="connsiteY5" fmla="*/ 1549196 h 2937395"/>
                <a:gd name="connsiteX6" fmla="*/ 497053 w 3808015"/>
                <a:gd name="connsiteY6" fmla="*/ 406822 h 2937395"/>
                <a:gd name="connsiteX0" fmla="*/ 497053 w 3808015"/>
                <a:gd name="connsiteY0" fmla="*/ 422210 h 2952783"/>
                <a:gd name="connsiteX1" fmla="*/ 2368434 w 3808015"/>
                <a:gd name="connsiteY1" fmla="*/ 69680 h 2952783"/>
                <a:gd name="connsiteX2" fmla="*/ 3808015 w 3808015"/>
                <a:gd name="connsiteY2" fmla="*/ 1527110 h 2952783"/>
                <a:gd name="connsiteX3" fmla="*/ 2546234 w 3808015"/>
                <a:gd name="connsiteY3" fmla="*/ 2870240 h 2952783"/>
                <a:gd name="connsiteX4" fmla="*/ 445216 w 3808015"/>
                <a:gd name="connsiteY4" fmla="*/ 2669486 h 2952783"/>
                <a:gd name="connsiteX5" fmla="*/ 717 w 3808015"/>
                <a:gd name="connsiteY5" fmla="*/ 1564584 h 2952783"/>
                <a:gd name="connsiteX6" fmla="*/ 497053 w 3808015"/>
                <a:gd name="connsiteY6" fmla="*/ 422210 h 2952783"/>
                <a:gd name="connsiteX0" fmla="*/ 497053 w 3808015"/>
                <a:gd name="connsiteY0" fmla="*/ 450160 h 2980733"/>
                <a:gd name="connsiteX1" fmla="*/ 2368434 w 3808015"/>
                <a:gd name="connsiteY1" fmla="*/ 97630 h 2980733"/>
                <a:gd name="connsiteX2" fmla="*/ 3808015 w 3808015"/>
                <a:gd name="connsiteY2" fmla="*/ 1555060 h 2980733"/>
                <a:gd name="connsiteX3" fmla="*/ 2546234 w 3808015"/>
                <a:gd name="connsiteY3" fmla="*/ 2898190 h 2980733"/>
                <a:gd name="connsiteX4" fmla="*/ 445216 w 3808015"/>
                <a:gd name="connsiteY4" fmla="*/ 2697436 h 2980733"/>
                <a:gd name="connsiteX5" fmla="*/ 717 w 3808015"/>
                <a:gd name="connsiteY5" fmla="*/ 1592534 h 2980733"/>
                <a:gd name="connsiteX6" fmla="*/ 497053 w 3808015"/>
                <a:gd name="connsiteY6" fmla="*/ 450160 h 2980733"/>
                <a:gd name="connsiteX0" fmla="*/ 497053 w 3808015"/>
                <a:gd name="connsiteY0" fmla="*/ 423912 h 2954485"/>
                <a:gd name="connsiteX1" fmla="*/ 2368434 w 3808015"/>
                <a:gd name="connsiteY1" fmla="*/ 45982 h 2954485"/>
                <a:gd name="connsiteX2" fmla="*/ 3808015 w 3808015"/>
                <a:gd name="connsiteY2" fmla="*/ 1528812 h 2954485"/>
                <a:gd name="connsiteX3" fmla="*/ 2546234 w 3808015"/>
                <a:gd name="connsiteY3" fmla="*/ 2871942 h 2954485"/>
                <a:gd name="connsiteX4" fmla="*/ 445216 w 3808015"/>
                <a:gd name="connsiteY4" fmla="*/ 2671188 h 2954485"/>
                <a:gd name="connsiteX5" fmla="*/ 717 w 3808015"/>
                <a:gd name="connsiteY5" fmla="*/ 1566286 h 2954485"/>
                <a:gd name="connsiteX6" fmla="*/ 497053 w 3808015"/>
                <a:gd name="connsiteY6" fmla="*/ 423912 h 2954485"/>
                <a:gd name="connsiteX0" fmla="*/ 497053 w 3808015"/>
                <a:gd name="connsiteY0" fmla="*/ 423912 h 2954485"/>
                <a:gd name="connsiteX1" fmla="*/ 2368434 w 3808015"/>
                <a:gd name="connsiteY1" fmla="*/ 45982 h 2954485"/>
                <a:gd name="connsiteX2" fmla="*/ 3808015 w 3808015"/>
                <a:gd name="connsiteY2" fmla="*/ 1528812 h 2954485"/>
                <a:gd name="connsiteX3" fmla="*/ 2546234 w 3808015"/>
                <a:gd name="connsiteY3" fmla="*/ 2871942 h 2954485"/>
                <a:gd name="connsiteX4" fmla="*/ 445216 w 3808015"/>
                <a:gd name="connsiteY4" fmla="*/ 2671188 h 2954485"/>
                <a:gd name="connsiteX5" fmla="*/ 717 w 3808015"/>
                <a:gd name="connsiteY5" fmla="*/ 1566286 h 2954485"/>
                <a:gd name="connsiteX6" fmla="*/ 497053 w 3808015"/>
                <a:gd name="connsiteY6" fmla="*/ 423912 h 2954485"/>
                <a:gd name="connsiteX0" fmla="*/ 497053 w 3808015"/>
                <a:gd name="connsiteY0" fmla="*/ 437578 h 2968151"/>
                <a:gd name="connsiteX1" fmla="*/ 2368434 w 3808015"/>
                <a:gd name="connsiteY1" fmla="*/ 59648 h 2968151"/>
                <a:gd name="connsiteX2" fmla="*/ 3808015 w 3808015"/>
                <a:gd name="connsiteY2" fmla="*/ 1542478 h 2968151"/>
                <a:gd name="connsiteX3" fmla="*/ 2546234 w 3808015"/>
                <a:gd name="connsiteY3" fmla="*/ 2885608 h 2968151"/>
                <a:gd name="connsiteX4" fmla="*/ 445216 w 3808015"/>
                <a:gd name="connsiteY4" fmla="*/ 2684854 h 2968151"/>
                <a:gd name="connsiteX5" fmla="*/ 717 w 3808015"/>
                <a:gd name="connsiteY5" fmla="*/ 1579952 h 2968151"/>
                <a:gd name="connsiteX6" fmla="*/ 497053 w 3808015"/>
                <a:gd name="connsiteY6" fmla="*/ 437578 h 2968151"/>
                <a:gd name="connsiteX0" fmla="*/ 501069 w 3812031"/>
                <a:gd name="connsiteY0" fmla="*/ 437578 h 2968151"/>
                <a:gd name="connsiteX1" fmla="*/ 2372450 w 3812031"/>
                <a:gd name="connsiteY1" fmla="*/ 59648 h 2968151"/>
                <a:gd name="connsiteX2" fmla="*/ 3812031 w 3812031"/>
                <a:gd name="connsiteY2" fmla="*/ 1542478 h 2968151"/>
                <a:gd name="connsiteX3" fmla="*/ 2550250 w 3812031"/>
                <a:gd name="connsiteY3" fmla="*/ 2885608 h 2968151"/>
                <a:gd name="connsiteX4" fmla="*/ 449232 w 3812031"/>
                <a:gd name="connsiteY4" fmla="*/ 2684854 h 2968151"/>
                <a:gd name="connsiteX5" fmla="*/ 4733 w 3812031"/>
                <a:gd name="connsiteY5" fmla="*/ 1579952 h 2968151"/>
                <a:gd name="connsiteX6" fmla="*/ 501069 w 3812031"/>
                <a:gd name="connsiteY6" fmla="*/ 437578 h 2968151"/>
                <a:gd name="connsiteX0" fmla="*/ 501069 w 3812031"/>
                <a:gd name="connsiteY0" fmla="*/ 437578 h 2994394"/>
                <a:gd name="connsiteX1" fmla="*/ 2372450 w 3812031"/>
                <a:gd name="connsiteY1" fmla="*/ 59648 h 2994394"/>
                <a:gd name="connsiteX2" fmla="*/ 3812031 w 3812031"/>
                <a:gd name="connsiteY2" fmla="*/ 1542478 h 2994394"/>
                <a:gd name="connsiteX3" fmla="*/ 2550250 w 3812031"/>
                <a:gd name="connsiteY3" fmla="*/ 2885608 h 2994394"/>
                <a:gd name="connsiteX4" fmla="*/ 449232 w 3812031"/>
                <a:gd name="connsiteY4" fmla="*/ 2684854 h 2994394"/>
                <a:gd name="connsiteX5" fmla="*/ 4733 w 3812031"/>
                <a:gd name="connsiteY5" fmla="*/ 1579952 h 2994394"/>
                <a:gd name="connsiteX6" fmla="*/ 501069 w 3812031"/>
                <a:gd name="connsiteY6" fmla="*/ 437578 h 299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2031" h="2994394">
                  <a:moveTo>
                    <a:pt x="501069" y="437578"/>
                  </a:moveTo>
                  <a:cubicBezTo>
                    <a:pt x="794088" y="69894"/>
                    <a:pt x="1769823" y="-99102"/>
                    <a:pt x="2372450" y="59648"/>
                  </a:cubicBezTo>
                  <a:cubicBezTo>
                    <a:pt x="2975077" y="218398"/>
                    <a:pt x="3812031" y="856800"/>
                    <a:pt x="3812031" y="1542478"/>
                  </a:cubicBezTo>
                  <a:cubicBezTo>
                    <a:pt x="3812031" y="2228156"/>
                    <a:pt x="3110717" y="2695212"/>
                    <a:pt x="2550250" y="2885608"/>
                  </a:cubicBezTo>
                  <a:cubicBezTo>
                    <a:pt x="1989784" y="3076004"/>
                    <a:pt x="862902" y="3020997"/>
                    <a:pt x="449232" y="2684854"/>
                  </a:cubicBezTo>
                  <a:cubicBezTo>
                    <a:pt x="60962" y="2463011"/>
                    <a:pt x="-3907" y="1954498"/>
                    <a:pt x="4733" y="1579952"/>
                  </a:cubicBezTo>
                  <a:cubicBezTo>
                    <a:pt x="-37428" y="976806"/>
                    <a:pt x="208050" y="805262"/>
                    <a:pt x="501069" y="437578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A5B726D6-0F91-308D-6B05-C3411B915FAD}"/>
                </a:ext>
              </a:extLst>
            </p:cNvPr>
            <p:cNvSpPr/>
            <p:nvPr/>
          </p:nvSpPr>
          <p:spPr>
            <a:xfrm rot="4016574">
              <a:off x="4009350" y="5991008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11DCBBE6-950B-6631-178F-D0230B803524}"/>
                </a:ext>
              </a:extLst>
            </p:cNvPr>
            <p:cNvSpPr/>
            <p:nvPr/>
          </p:nvSpPr>
          <p:spPr>
            <a:xfrm rot="4016574">
              <a:off x="4157243" y="5310522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Arc 129">
              <a:extLst>
                <a:ext uri="{FF2B5EF4-FFF2-40B4-BE49-F238E27FC236}">
                  <a16:creationId xmlns:a16="http://schemas.microsoft.com/office/drawing/2014/main" id="{2570958E-6FAA-3292-BC91-29513DCE6CBE}"/>
                </a:ext>
              </a:extLst>
            </p:cNvPr>
            <p:cNvSpPr/>
            <p:nvPr/>
          </p:nvSpPr>
          <p:spPr>
            <a:xfrm rot="4016574">
              <a:off x="4107945" y="5652360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Arc 130">
              <a:extLst>
                <a:ext uri="{FF2B5EF4-FFF2-40B4-BE49-F238E27FC236}">
                  <a16:creationId xmlns:a16="http://schemas.microsoft.com/office/drawing/2014/main" id="{F9EEA572-D6D1-FD76-EFE7-36542B459AF1}"/>
                </a:ext>
              </a:extLst>
            </p:cNvPr>
            <p:cNvSpPr/>
            <p:nvPr/>
          </p:nvSpPr>
          <p:spPr>
            <a:xfrm rot="4016574">
              <a:off x="4256359" y="4993894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Arc 131">
              <a:extLst>
                <a:ext uri="{FF2B5EF4-FFF2-40B4-BE49-F238E27FC236}">
                  <a16:creationId xmlns:a16="http://schemas.microsoft.com/office/drawing/2014/main" id="{FD78E4FB-6627-F53C-6CC7-F8129E20BC32}"/>
                </a:ext>
              </a:extLst>
            </p:cNvPr>
            <p:cNvSpPr/>
            <p:nvPr/>
          </p:nvSpPr>
          <p:spPr>
            <a:xfrm rot="4016574">
              <a:off x="4320721" y="5507265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Arc 132">
              <a:extLst>
                <a:ext uri="{FF2B5EF4-FFF2-40B4-BE49-F238E27FC236}">
                  <a16:creationId xmlns:a16="http://schemas.microsoft.com/office/drawing/2014/main" id="{688E4474-945A-3F40-A8ED-2F2A9F1427FC}"/>
                </a:ext>
              </a:extLst>
            </p:cNvPr>
            <p:cNvSpPr/>
            <p:nvPr/>
          </p:nvSpPr>
          <p:spPr>
            <a:xfrm rot="4016574">
              <a:off x="3898115" y="5814916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Arc 133">
              <a:extLst>
                <a:ext uri="{FF2B5EF4-FFF2-40B4-BE49-F238E27FC236}">
                  <a16:creationId xmlns:a16="http://schemas.microsoft.com/office/drawing/2014/main" id="{68995D53-A57F-0CF6-983F-E49195F4E015}"/>
                </a:ext>
              </a:extLst>
            </p:cNvPr>
            <p:cNvSpPr/>
            <p:nvPr/>
          </p:nvSpPr>
          <p:spPr>
            <a:xfrm rot="4016574">
              <a:off x="4545190" y="4711971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Arc 134">
              <a:extLst>
                <a:ext uri="{FF2B5EF4-FFF2-40B4-BE49-F238E27FC236}">
                  <a16:creationId xmlns:a16="http://schemas.microsoft.com/office/drawing/2014/main" id="{3BF0E0B7-00C6-2213-21C4-839D9C15C108}"/>
                </a:ext>
              </a:extLst>
            </p:cNvPr>
            <p:cNvSpPr/>
            <p:nvPr/>
          </p:nvSpPr>
          <p:spPr>
            <a:xfrm rot="4016574">
              <a:off x="3972372" y="5532994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Arc 135">
              <a:extLst>
                <a:ext uri="{FF2B5EF4-FFF2-40B4-BE49-F238E27FC236}">
                  <a16:creationId xmlns:a16="http://schemas.microsoft.com/office/drawing/2014/main" id="{60373769-8C6B-18D8-A2A8-955622CE165F}"/>
                </a:ext>
              </a:extLst>
            </p:cNvPr>
            <p:cNvSpPr/>
            <p:nvPr/>
          </p:nvSpPr>
          <p:spPr>
            <a:xfrm rot="4016574">
              <a:off x="4009456" y="5213746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Arc 136">
              <a:extLst>
                <a:ext uri="{FF2B5EF4-FFF2-40B4-BE49-F238E27FC236}">
                  <a16:creationId xmlns:a16="http://schemas.microsoft.com/office/drawing/2014/main" id="{10236881-9730-E982-F0B2-56591848BF7F}"/>
                </a:ext>
              </a:extLst>
            </p:cNvPr>
            <p:cNvSpPr/>
            <p:nvPr/>
          </p:nvSpPr>
          <p:spPr>
            <a:xfrm rot="4016574">
              <a:off x="4231292" y="5821820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Arc 137">
              <a:extLst>
                <a:ext uri="{FF2B5EF4-FFF2-40B4-BE49-F238E27FC236}">
                  <a16:creationId xmlns:a16="http://schemas.microsoft.com/office/drawing/2014/main" id="{0AF7D362-118E-386F-18D5-A4D2962C1246}"/>
                </a:ext>
              </a:extLst>
            </p:cNvPr>
            <p:cNvSpPr/>
            <p:nvPr/>
          </p:nvSpPr>
          <p:spPr>
            <a:xfrm rot="4016574">
              <a:off x="4345233" y="5235082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Arc 138">
              <a:extLst>
                <a:ext uri="{FF2B5EF4-FFF2-40B4-BE49-F238E27FC236}">
                  <a16:creationId xmlns:a16="http://schemas.microsoft.com/office/drawing/2014/main" id="{E2B5B040-94B8-58BB-0343-3FD3098B86FD}"/>
                </a:ext>
              </a:extLst>
            </p:cNvPr>
            <p:cNvSpPr/>
            <p:nvPr/>
          </p:nvSpPr>
          <p:spPr>
            <a:xfrm rot="4016574">
              <a:off x="4075226" y="4874962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Arc 139">
              <a:extLst>
                <a:ext uri="{FF2B5EF4-FFF2-40B4-BE49-F238E27FC236}">
                  <a16:creationId xmlns:a16="http://schemas.microsoft.com/office/drawing/2014/main" id="{B497E015-6718-EFAB-870B-B2442062B98B}"/>
                </a:ext>
              </a:extLst>
            </p:cNvPr>
            <p:cNvSpPr/>
            <p:nvPr/>
          </p:nvSpPr>
          <p:spPr>
            <a:xfrm rot="4016574">
              <a:off x="4074806" y="4581730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Arc 140">
              <a:extLst>
                <a:ext uri="{FF2B5EF4-FFF2-40B4-BE49-F238E27FC236}">
                  <a16:creationId xmlns:a16="http://schemas.microsoft.com/office/drawing/2014/main" id="{0BD7B4D0-FE49-4286-67E8-E155A7E8E250}"/>
                </a:ext>
              </a:extLst>
            </p:cNvPr>
            <p:cNvSpPr/>
            <p:nvPr/>
          </p:nvSpPr>
          <p:spPr>
            <a:xfrm rot="4016574">
              <a:off x="4050436" y="4288361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Arc 141">
              <a:extLst>
                <a:ext uri="{FF2B5EF4-FFF2-40B4-BE49-F238E27FC236}">
                  <a16:creationId xmlns:a16="http://schemas.microsoft.com/office/drawing/2014/main" id="{CAC6CBC9-9A68-0269-FFC8-6EFB34454589}"/>
                </a:ext>
              </a:extLst>
            </p:cNvPr>
            <p:cNvSpPr/>
            <p:nvPr/>
          </p:nvSpPr>
          <p:spPr>
            <a:xfrm rot="4016574">
              <a:off x="4002553" y="4007138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Arc 142">
              <a:extLst>
                <a:ext uri="{FF2B5EF4-FFF2-40B4-BE49-F238E27FC236}">
                  <a16:creationId xmlns:a16="http://schemas.microsoft.com/office/drawing/2014/main" id="{59571D6B-2725-D5DA-9FA1-60938929F865}"/>
                </a:ext>
              </a:extLst>
            </p:cNvPr>
            <p:cNvSpPr/>
            <p:nvPr/>
          </p:nvSpPr>
          <p:spPr>
            <a:xfrm rot="2839385">
              <a:off x="3720112" y="3474822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Arc 143">
              <a:extLst>
                <a:ext uri="{FF2B5EF4-FFF2-40B4-BE49-F238E27FC236}">
                  <a16:creationId xmlns:a16="http://schemas.microsoft.com/office/drawing/2014/main" id="{2F76328D-1867-6FE1-A89E-09E197D4D851}"/>
                </a:ext>
              </a:extLst>
            </p:cNvPr>
            <p:cNvSpPr/>
            <p:nvPr/>
          </p:nvSpPr>
          <p:spPr>
            <a:xfrm rot="2839385">
              <a:off x="3884367" y="3754173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Arc 144">
              <a:extLst>
                <a:ext uri="{FF2B5EF4-FFF2-40B4-BE49-F238E27FC236}">
                  <a16:creationId xmlns:a16="http://schemas.microsoft.com/office/drawing/2014/main" id="{2A0393CD-5E0C-4D35-8702-A3182338F588}"/>
                </a:ext>
              </a:extLst>
            </p:cNvPr>
            <p:cNvSpPr/>
            <p:nvPr/>
          </p:nvSpPr>
          <p:spPr>
            <a:xfrm rot="2839385">
              <a:off x="3948160" y="3551815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24689C67-FDE1-B9ED-EB97-E53F969DF8CF}"/>
                </a:ext>
              </a:extLst>
            </p:cNvPr>
            <p:cNvSpPr/>
            <p:nvPr/>
          </p:nvSpPr>
          <p:spPr>
            <a:xfrm rot="2839385">
              <a:off x="4101208" y="3869078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Arc 146">
              <a:extLst>
                <a:ext uri="{FF2B5EF4-FFF2-40B4-BE49-F238E27FC236}">
                  <a16:creationId xmlns:a16="http://schemas.microsoft.com/office/drawing/2014/main" id="{12E03C53-C412-80B3-F9DB-B28DC07401A7}"/>
                </a:ext>
              </a:extLst>
            </p:cNvPr>
            <p:cNvSpPr/>
            <p:nvPr/>
          </p:nvSpPr>
          <p:spPr>
            <a:xfrm rot="2839385">
              <a:off x="4189531" y="4148253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EBA76284-B2E9-BC2F-908D-4DDD42F7B9A9}"/>
                </a:ext>
              </a:extLst>
            </p:cNvPr>
            <p:cNvSpPr/>
            <p:nvPr/>
          </p:nvSpPr>
          <p:spPr>
            <a:xfrm rot="2839385">
              <a:off x="4243286" y="4479021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Arc 148">
              <a:extLst>
                <a:ext uri="{FF2B5EF4-FFF2-40B4-BE49-F238E27FC236}">
                  <a16:creationId xmlns:a16="http://schemas.microsoft.com/office/drawing/2014/main" id="{397157A9-75DE-C433-DDC9-13B55E8E41BB}"/>
                </a:ext>
              </a:extLst>
            </p:cNvPr>
            <p:cNvSpPr/>
            <p:nvPr/>
          </p:nvSpPr>
          <p:spPr>
            <a:xfrm rot="2839385">
              <a:off x="4053649" y="3410027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Arc 149">
              <a:extLst>
                <a:ext uri="{FF2B5EF4-FFF2-40B4-BE49-F238E27FC236}">
                  <a16:creationId xmlns:a16="http://schemas.microsoft.com/office/drawing/2014/main" id="{2EA45EF9-06A1-A8D1-7BAA-7AEC636FBA47}"/>
                </a:ext>
              </a:extLst>
            </p:cNvPr>
            <p:cNvSpPr/>
            <p:nvPr/>
          </p:nvSpPr>
          <p:spPr>
            <a:xfrm rot="2839385">
              <a:off x="4204935" y="3613162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Arc 150">
              <a:extLst>
                <a:ext uri="{FF2B5EF4-FFF2-40B4-BE49-F238E27FC236}">
                  <a16:creationId xmlns:a16="http://schemas.microsoft.com/office/drawing/2014/main" id="{96F26961-4C38-CE4C-6E9E-2BF11079CC63}"/>
                </a:ext>
              </a:extLst>
            </p:cNvPr>
            <p:cNvSpPr/>
            <p:nvPr/>
          </p:nvSpPr>
          <p:spPr>
            <a:xfrm rot="2839385">
              <a:off x="4369597" y="4235252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Arc 151">
              <a:extLst>
                <a:ext uri="{FF2B5EF4-FFF2-40B4-BE49-F238E27FC236}">
                  <a16:creationId xmlns:a16="http://schemas.microsoft.com/office/drawing/2014/main" id="{0E6519C5-C1D1-9473-B79E-A9DAE493017A}"/>
                </a:ext>
              </a:extLst>
            </p:cNvPr>
            <p:cNvSpPr/>
            <p:nvPr/>
          </p:nvSpPr>
          <p:spPr>
            <a:xfrm rot="2839385">
              <a:off x="4305240" y="4743174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Arc 152">
              <a:extLst>
                <a:ext uri="{FF2B5EF4-FFF2-40B4-BE49-F238E27FC236}">
                  <a16:creationId xmlns:a16="http://schemas.microsoft.com/office/drawing/2014/main" id="{32F7C145-6505-8C93-8A29-569EB419ACAD}"/>
                </a:ext>
              </a:extLst>
            </p:cNvPr>
            <p:cNvSpPr/>
            <p:nvPr/>
          </p:nvSpPr>
          <p:spPr>
            <a:xfrm rot="2839385">
              <a:off x="4458449" y="4563657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Arc 153">
              <a:extLst>
                <a:ext uri="{FF2B5EF4-FFF2-40B4-BE49-F238E27FC236}">
                  <a16:creationId xmlns:a16="http://schemas.microsoft.com/office/drawing/2014/main" id="{1530F63D-D350-FB69-F7B9-8FB50FE04EF2}"/>
                </a:ext>
              </a:extLst>
            </p:cNvPr>
            <p:cNvSpPr/>
            <p:nvPr/>
          </p:nvSpPr>
          <p:spPr>
            <a:xfrm rot="2839385">
              <a:off x="4306411" y="3915871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Arc 154">
              <a:extLst>
                <a:ext uri="{FF2B5EF4-FFF2-40B4-BE49-F238E27FC236}">
                  <a16:creationId xmlns:a16="http://schemas.microsoft.com/office/drawing/2014/main" id="{4F880DD8-69B8-47B9-F06B-38AE70B81647}"/>
                </a:ext>
              </a:extLst>
            </p:cNvPr>
            <p:cNvSpPr/>
            <p:nvPr/>
          </p:nvSpPr>
          <p:spPr>
            <a:xfrm rot="2839385">
              <a:off x="4470714" y="5033051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Arc 155">
              <a:extLst>
                <a:ext uri="{FF2B5EF4-FFF2-40B4-BE49-F238E27FC236}">
                  <a16:creationId xmlns:a16="http://schemas.microsoft.com/office/drawing/2014/main" id="{5C90D708-8454-3717-FB4C-785C4BEF65B9}"/>
                </a:ext>
              </a:extLst>
            </p:cNvPr>
            <p:cNvSpPr/>
            <p:nvPr/>
          </p:nvSpPr>
          <p:spPr>
            <a:xfrm rot="2839385">
              <a:off x="4497347" y="5464548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Arc 156">
              <a:extLst>
                <a:ext uri="{FF2B5EF4-FFF2-40B4-BE49-F238E27FC236}">
                  <a16:creationId xmlns:a16="http://schemas.microsoft.com/office/drawing/2014/main" id="{E94462A1-295F-4BC7-0258-9CF777DA998A}"/>
                </a:ext>
              </a:extLst>
            </p:cNvPr>
            <p:cNvSpPr/>
            <p:nvPr/>
          </p:nvSpPr>
          <p:spPr>
            <a:xfrm rot="2839385">
              <a:off x="4420001" y="5754862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Arc 157">
              <a:extLst>
                <a:ext uri="{FF2B5EF4-FFF2-40B4-BE49-F238E27FC236}">
                  <a16:creationId xmlns:a16="http://schemas.microsoft.com/office/drawing/2014/main" id="{67EBF997-4FC3-A54B-3A23-D4D9492F6904}"/>
                </a:ext>
              </a:extLst>
            </p:cNvPr>
            <p:cNvSpPr/>
            <p:nvPr/>
          </p:nvSpPr>
          <p:spPr>
            <a:xfrm rot="4016574">
              <a:off x="4238397" y="6068028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Arc 158">
              <a:extLst>
                <a:ext uri="{FF2B5EF4-FFF2-40B4-BE49-F238E27FC236}">
                  <a16:creationId xmlns:a16="http://schemas.microsoft.com/office/drawing/2014/main" id="{0A2FBA80-EA83-3D2D-29E0-21B41A75A7E0}"/>
                </a:ext>
              </a:extLst>
            </p:cNvPr>
            <p:cNvSpPr/>
            <p:nvPr/>
          </p:nvSpPr>
          <p:spPr>
            <a:xfrm rot="4016574">
              <a:off x="4491778" y="5915815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Arc 159">
              <a:extLst>
                <a:ext uri="{FF2B5EF4-FFF2-40B4-BE49-F238E27FC236}">
                  <a16:creationId xmlns:a16="http://schemas.microsoft.com/office/drawing/2014/main" id="{2A09F18E-C353-6467-E966-4536D1D12616}"/>
                </a:ext>
              </a:extLst>
            </p:cNvPr>
            <p:cNvSpPr/>
            <p:nvPr/>
          </p:nvSpPr>
          <p:spPr>
            <a:xfrm rot="4016574">
              <a:off x="4617996" y="6055951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Arc 160">
              <a:extLst>
                <a:ext uri="{FF2B5EF4-FFF2-40B4-BE49-F238E27FC236}">
                  <a16:creationId xmlns:a16="http://schemas.microsoft.com/office/drawing/2014/main" id="{5F05208F-E2AD-0040-658F-C1D841205556}"/>
                </a:ext>
              </a:extLst>
            </p:cNvPr>
            <p:cNvSpPr/>
            <p:nvPr/>
          </p:nvSpPr>
          <p:spPr>
            <a:xfrm rot="4016574">
              <a:off x="4643096" y="5661768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Arc 161">
              <a:extLst>
                <a:ext uri="{FF2B5EF4-FFF2-40B4-BE49-F238E27FC236}">
                  <a16:creationId xmlns:a16="http://schemas.microsoft.com/office/drawing/2014/main" id="{DCDA55E6-7ADA-7058-6A0A-D636CD43874C}"/>
                </a:ext>
              </a:extLst>
            </p:cNvPr>
            <p:cNvSpPr/>
            <p:nvPr/>
          </p:nvSpPr>
          <p:spPr>
            <a:xfrm rot="4016574">
              <a:off x="4617995" y="5216134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Arc 162">
              <a:extLst>
                <a:ext uri="{FF2B5EF4-FFF2-40B4-BE49-F238E27FC236}">
                  <a16:creationId xmlns:a16="http://schemas.microsoft.com/office/drawing/2014/main" id="{7A0A03F2-D8AD-D5C5-855D-47B2AACC2FA1}"/>
                </a:ext>
              </a:extLst>
            </p:cNvPr>
            <p:cNvSpPr/>
            <p:nvPr/>
          </p:nvSpPr>
          <p:spPr>
            <a:xfrm rot="4016574">
              <a:off x="4708284" y="4937964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Arc 163">
              <a:extLst>
                <a:ext uri="{FF2B5EF4-FFF2-40B4-BE49-F238E27FC236}">
                  <a16:creationId xmlns:a16="http://schemas.microsoft.com/office/drawing/2014/main" id="{922E887A-EF0A-6541-B9EB-F454958CC57A}"/>
                </a:ext>
              </a:extLst>
            </p:cNvPr>
            <p:cNvSpPr/>
            <p:nvPr/>
          </p:nvSpPr>
          <p:spPr>
            <a:xfrm rot="4016574">
              <a:off x="4732688" y="4658390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Arc 164">
              <a:extLst>
                <a:ext uri="{FF2B5EF4-FFF2-40B4-BE49-F238E27FC236}">
                  <a16:creationId xmlns:a16="http://schemas.microsoft.com/office/drawing/2014/main" id="{4214DB47-7EBD-7D15-5BD2-7C0828A01AC7}"/>
                </a:ext>
              </a:extLst>
            </p:cNvPr>
            <p:cNvSpPr/>
            <p:nvPr/>
          </p:nvSpPr>
          <p:spPr>
            <a:xfrm rot="2839385">
              <a:off x="4635623" y="4348815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Arc 165">
              <a:extLst>
                <a:ext uri="{FF2B5EF4-FFF2-40B4-BE49-F238E27FC236}">
                  <a16:creationId xmlns:a16="http://schemas.microsoft.com/office/drawing/2014/main" id="{4FA38920-7E73-908B-9BD2-E3FC27D8486A}"/>
                </a:ext>
              </a:extLst>
            </p:cNvPr>
            <p:cNvSpPr/>
            <p:nvPr/>
          </p:nvSpPr>
          <p:spPr>
            <a:xfrm rot="2839385">
              <a:off x="4546244" y="4082792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Arc 166">
              <a:extLst>
                <a:ext uri="{FF2B5EF4-FFF2-40B4-BE49-F238E27FC236}">
                  <a16:creationId xmlns:a16="http://schemas.microsoft.com/office/drawing/2014/main" id="{441D63CA-0D55-7B19-5977-007F347BB2EC}"/>
                </a:ext>
              </a:extLst>
            </p:cNvPr>
            <p:cNvSpPr/>
            <p:nvPr/>
          </p:nvSpPr>
          <p:spPr>
            <a:xfrm rot="2839385">
              <a:off x="4458367" y="3752781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Arc 167">
              <a:extLst>
                <a:ext uri="{FF2B5EF4-FFF2-40B4-BE49-F238E27FC236}">
                  <a16:creationId xmlns:a16="http://schemas.microsoft.com/office/drawing/2014/main" id="{720A6F5B-3BE5-3699-3FF0-F53D0A203647}"/>
                </a:ext>
              </a:extLst>
            </p:cNvPr>
            <p:cNvSpPr/>
            <p:nvPr/>
          </p:nvSpPr>
          <p:spPr>
            <a:xfrm rot="2839385">
              <a:off x="4333284" y="3486962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Arc 168">
              <a:extLst>
                <a:ext uri="{FF2B5EF4-FFF2-40B4-BE49-F238E27FC236}">
                  <a16:creationId xmlns:a16="http://schemas.microsoft.com/office/drawing/2014/main" id="{038DD36F-8170-4E85-2CD5-0D4F88071688}"/>
                </a:ext>
              </a:extLst>
            </p:cNvPr>
            <p:cNvSpPr/>
            <p:nvPr/>
          </p:nvSpPr>
          <p:spPr>
            <a:xfrm rot="2839385">
              <a:off x="4664763" y="3651262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Arc 169">
              <a:extLst>
                <a:ext uri="{FF2B5EF4-FFF2-40B4-BE49-F238E27FC236}">
                  <a16:creationId xmlns:a16="http://schemas.microsoft.com/office/drawing/2014/main" id="{6721812F-DD8C-35D8-0552-0F674BFEF851}"/>
                </a:ext>
              </a:extLst>
            </p:cNvPr>
            <p:cNvSpPr/>
            <p:nvPr/>
          </p:nvSpPr>
          <p:spPr>
            <a:xfrm rot="2839385">
              <a:off x="4701249" y="3943949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Arc 170">
              <a:extLst>
                <a:ext uri="{FF2B5EF4-FFF2-40B4-BE49-F238E27FC236}">
                  <a16:creationId xmlns:a16="http://schemas.microsoft.com/office/drawing/2014/main" id="{998D2C36-F43F-1E4D-97FB-2730B876246A}"/>
                </a:ext>
              </a:extLst>
            </p:cNvPr>
            <p:cNvSpPr/>
            <p:nvPr/>
          </p:nvSpPr>
          <p:spPr>
            <a:xfrm rot="2839385">
              <a:off x="4830284" y="4236486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Arc 171">
              <a:extLst>
                <a:ext uri="{FF2B5EF4-FFF2-40B4-BE49-F238E27FC236}">
                  <a16:creationId xmlns:a16="http://schemas.microsoft.com/office/drawing/2014/main" id="{776BF4A4-B1D3-6BA6-5021-E98C37E08713}"/>
                </a:ext>
              </a:extLst>
            </p:cNvPr>
            <p:cNvSpPr/>
            <p:nvPr/>
          </p:nvSpPr>
          <p:spPr>
            <a:xfrm rot="2839385">
              <a:off x="4805342" y="3523780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Arc 172">
              <a:extLst>
                <a:ext uri="{FF2B5EF4-FFF2-40B4-BE49-F238E27FC236}">
                  <a16:creationId xmlns:a16="http://schemas.microsoft.com/office/drawing/2014/main" id="{E3DCC547-75CF-61A5-4E01-D25D5B65FABE}"/>
                </a:ext>
              </a:extLst>
            </p:cNvPr>
            <p:cNvSpPr/>
            <p:nvPr/>
          </p:nvSpPr>
          <p:spPr>
            <a:xfrm rot="2839385">
              <a:off x="4909775" y="3827472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Arc 173">
              <a:extLst>
                <a:ext uri="{FF2B5EF4-FFF2-40B4-BE49-F238E27FC236}">
                  <a16:creationId xmlns:a16="http://schemas.microsoft.com/office/drawing/2014/main" id="{92B2A9E7-EF2B-57E2-3EB9-F8C5F09C3FAA}"/>
                </a:ext>
              </a:extLst>
            </p:cNvPr>
            <p:cNvSpPr/>
            <p:nvPr/>
          </p:nvSpPr>
          <p:spPr>
            <a:xfrm rot="2839385">
              <a:off x="4985602" y="4081499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Arc 174">
              <a:extLst>
                <a:ext uri="{FF2B5EF4-FFF2-40B4-BE49-F238E27FC236}">
                  <a16:creationId xmlns:a16="http://schemas.microsoft.com/office/drawing/2014/main" id="{54F72B30-0883-C2AE-641D-605055ACEF20}"/>
                </a:ext>
              </a:extLst>
            </p:cNvPr>
            <p:cNvSpPr/>
            <p:nvPr/>
          </p:nvSpPr>
          <p:spPr>
            <a:xfrm rot="2839385">
              <a:off x="4894479" y="4500026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Arc 175">
              <a:extLst>
                <a:ext uri="{FF2B5EF4-FFF2-40B4-BE49-F238E27FC236}">
                  <a16:creationId xmlns:a16="http://schemas.microsoft.com/office/drawing/2014/main" id="{CC64E6FB-A275-2708-7EC1-4FA28E5CB50A}"/>
                </a:ext>
              </a:extLst>
            </p:cNvPr>
            <p:cNvSpPr/>
            <p:nvPr/>
          </p:nvSpPr>
          <p:spPr>
            <a:xfrm rot="2839385">
              <a:off x="5146984" y="3903343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Arc 176">
              <a:extLst>
                <a:ext uri="{FF2B5EF4-FFF2-40B4-BE49-F238E27FC236}">
                  <a16:creationId xmlns:a16="http://schemas.microsoft.com/office/drawing/2014/main" id="{005C9B1F-7040-218D-F08D-E8BA148DCCF4}"/>
                </a:ext>
              </a:extLst>
            </p:cNvPr>
            <p:cNvSpPr/>
            <p:nvPr/>
          </p:nvSpPr>
          <p:spPr>
            <a:xfrm rot="2839385">
              <a:off x="5071187" y="3610646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Arc 177">
              <a:extLst>
                <a:ext uri="{FF2B5EF4-FFF2-40B4-BE49-F238E27FC236}">
                  <a16:creationId xmlns:a16="http://schemas.microsoft.com/office/drawing/2014/main" id="{328E541C-E1AE-4CDD-2E17-5B9857E28FBA}"/>
                </a:ext>
              </a:extLst>
            </p:cNvPr>
            <p:cNvSpPr/>
            <p:nvPr/>
          </p:nvSpPr>
          <p:spPr>
            <a:xfrm rot="2839385">
              <a:off x="5236135" y="3558915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Arc 178">
              <a:extLst>
                <a:ext uri="{FF2B5EF4-FFF2-40B4-BE49-F238E27FC236}">
                  <a16:creationId xmlns:a16="http://schemas.microsoft.com/office/drawing/2014/main" id="{6FAE0333-465A-65F3-A9DD-E7D9FB7E1E4E}"/>
                </a:ext>
              </a:extLst>
            </p:cNvPr>
            <p:cNvSpPr/>
            <p:nvPr/>
          </p:nvSpPr>
          <p:spPr>
            <a:xfrm rot="2839385">
              <a:off x="5308993" y="3813049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Arc 179">
              <a:extLst>
                <a:ext uri="{FF2B5EF4-FFF2-40B4-BE49-F238E27FC236}">
                  <a16:creationId xmlns:a16="http://schemas.microsoft.com/office/drawing/2014/main" id="{8D607DD4-B89B-C012-E08C-711C47B19F5D}"/>
                </a:ext>
              </a:extLst>
            </p:cNvPr>
            <p:cNvSpPr/>
            <p:nvPr/>
          </p:nvSpPr>
          <p:spPr>
            <a:xfrm rot="2839385">
              <a:off x="5068849" y="4396771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Arc 180">
              <a:extLst>
                <a:ext uri="{FF2B5EF4-FFF2-40B4-BE49-F238E27FC236}">
                  <a16:creationId xmlns:a16="http://schemas.microsoft.com/office/drawing/2014/main" id="{0D27DF35-C28F-177D-2E90-0114B70164C4}"/>
                </a:ext>
              </a:extLst>
            </p:cNvPr>
            <p:cNvSpPr/>
            <p:nvPr/>
          </p:nvSpPr>
          <p:spPr>
            <a:xfrm rot="2839385">
              <a:off x="5221559" y="4205807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Arc 181">
              <a:extLst>
                <a:ext uri="{FF2B5EF4-FFF2-40B4-BE49-F238E27FC236}">
                  <a16:creationId xmlns:a16="http://schemas.microsoft.com/office/drawing/2014/main" id="{B8F9EA06-5C60-DEC5-53F4-3E107760B996}"/>
                </a:ext>
              </a:extLst>
            </p:cNvPr>
            <p:cNvSpPr/>
            <p:nvPr/>
          </p:nvSpPr>
          <p:spPr>
            <a:xfrm rot="2839385">
              <a:off x="5387232" y="4102917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Arc 182">
              <a:extLst>
                <a:ext uri="{FF2B5EF4-FFF2-40B4-BE49-F238E27FC236}">
                  <a16:creationId xmlns:a16="http://schemas.microsoft.com/office/drawing/2014/main" id="{840EE225-B915-EE79-A786-2C10C54A9385}"/>
                </a:ext>
              </a:extLst>
            </p:cNvPr>
            <p:cNvSpPr/>
            <p:nvPr/>
          </p:nvSpPr>
          <p:spPr>
            <a:xfrm rot="2839385">
              <a:off x="5260529" y="4470871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Arc 183">
              <a:extLst>
                <a:ext uri="{FF2B5EF4-FFF2-40B4-BE49-F238E27FC236}">
                  <a16:creationId xmlns:a16="http://schemas.microsoft.com/office/drawing/2014/main" id="{9CFAC16F-3F56-DC33-665C-06505F542DDF}"/>
                </a:ext>
              </a:extLst>
            </p:cNvPr>
            <p:cNvSpPr/>
            <p:nvPr/>
          </p:nvSpPr>
          <p:spPr>
            <a:xfrm rot="2839385">
              <a:off x="5096202" y="4688337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Arc 184">
              <a:extLst>
                <a:ext uri="{FF2B5EF4-FFF2-40B4-BE49-F238E27FC236}">
                  <a16:creationId xmlns:a16="http://schemas.microsoft.com/office/drawing/2014/main" id="{ABECD09E-ED08-58AB-B4B7-21A1906D257C}"/>
                </a:ext>
              </a:extLst>
            </p:cNvPr>
            <p:cNvSpPr/>
            <p:nvPr/>
          </p:nvSpPr>
          <p:spPr>
            <a:xfrm rot="2839385">
              <a:off x="4932782" y="4764726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rc 185">
              <a:extLst>
                <a:ext uri="{FF2B5EF4-FFF2-40B4-BE49-F238E27FC236}">
                  <a16:creationId xmlns:a16="http://schemas.microsoft.com/office/drawing/2014/main" id="{D721A059-C0AB-7C9D-096D-F3704DDE9D61}"/>
                </a:ext>
              </a:extLst>
            </p:cNvPr>
            <p:cNvSpPr/>
            <p:nvPr/>
          </p:nvSpPr>
          <p:spPr>
            <a:xfrm rot="2839385">
              <a:off x="5440452" y="3697879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Arc 186">
              <a:extLst>
                <a:ext uri="{FF2B5EF4-FFF2-40B4-BE49-F238E27FC236}">
                  <a16:creationId xmlns:a16="http://schemas.microsoft.com/office/drawing/2014/main" id="{EE5E597C-C111-5FAF-B43E-AF2ECA6F7375}"/>
                </a:ext>
              </a:extLst>
            </p:cNvPr>
            <p:cNvSpPr/>
            <p:nvPr/>
          </p:nvSpPr>
          <p:spPr>
            <a:xfrm rot="2839385">
              <a:off x="5529022" y="3991172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Arc 187">
              <a:extLst>
                <a:ext uri="{FF2B5EF4-FFF2-40B4-BE49-F238E27FC236}">
                  <a16:creationId xmlns:a16="http://schemas.microsoft.com/office/drawing/2014/main" id="{7DE753A5-B156-EE9B-A2AC-37A205D536AF}"/>
                </a:ext>
              </a:extLst>
            </p:cNvPr>
            <p:cNvSpPr/>
            <p:nvPr/>
          </p:nvSpPr>
          <p:spPr>
            <a:xfrm rot="2839385">
              <a:off x="5666873" y="3862773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Arc 188">
              <a:extLst>
                <a:ext uri="{FF2B5EF4-FFF2-40B4-BE49-F238E27FC236}">
                  <a16:creationId xmlns:a16="http://schemas.microsoft.com/office/drawing/2014/main" id="{BA51F7C1-BF4B-E850-36E1-045C94D9B99C}"/>
                </a:ext>
              </a:extLst>
            </p:cNvPr>
            <p:cNvSpPr/>
            <p:nvPr/>
          </p:nvSpPr>
          <p:spPr>
            <a:xfrm rot="2839385">
              <a:off x="5463081" y="4374359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Arc 189">
              <a:extLst>
                <a:ext uri="{FF2B5EF4-FFF2-40B4-BE49-F238E27FC236}">
                  <a16:creationId xmlns:a16="http://schemas.microsoft.com/office/drawing/2014/main" id="{D626D0A0-E703-269B-007F-609BD27A170D}"/>
                </a:ext>
              </a:extLst>
            </p:cNvPr>
            <p:cNvSpPr/>
            <p:nvPr/>
          </p:nvSpPr>
          <p:spPr>
            <a:xfrm rot="2839385">
              <a:off x="5640695" y="4235251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Arc 190">
              <a:extLst>
                <a:ext uri="{FF2B5EF4-FFF2-40B4-BE49-F238E27FC236}">
                  <a16:creationId xmlns:a16="http://schemas.microsoft.com/office/drawing/2014/main" id="{8DB40EB6-2A27-D72E-D205-2A1C9CF86264}"/>
                </a:ext>
              </a:extLst>
            </p:cNvPr>
            <p:cNvSpPr/>
            <p:nvPr/>
          </p:nvSpPr>
          <p:spPr>
            <a:xfrm rot="2839385">
              <a:off x="5361411" y="4730890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Arc 191">
              <a:extLst>
                <a:ext uri="{FF2B5EF4-FFF2-40B4-BE49-F238E27FC236}">
                  <a16:creationId xmlns:a16="http://schemas.microsoft.com/office/drawing/2014/main" id="{528B3303-99C2-9B6E-4D2F-AA308624104A}"/>
                </a:ext>
              </a:extLst>
            </p:cNvPr>
            <p:cNvSpPr/>
            <p:nvPr/>
          </p:nvSpPr>
          <p:spPr>
            <a:xfrm rot="2839385">
              <a:off x="5743449" y="4503276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Arc 192">
              <a:extLst>
                <a:ext uri="{FF2B5EF4-FFF2-40B4-BE49-F238E27FC236}">
                  <a16:creationId xmlns:a16="http://schemas.microsoft.com/office/drawing/2014/main" id="{07BC5E32-04F1-8ACD-83AE-3F356A1BD944}"/>
                </a:ext>
              </a:extLst>
            </p:cNvPr>
            <p:cNvSpPr/>
            <p:nvPr/>
          </p:nvSpPr>
          <p:spPr>
            <a:xfrm rot="2839385">
              <a:off x="5794322" y="4096142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Arc 193">
              <a:extLst>
                <a:ext uri="{FF2B5EF4-FFF2-40B4-BE49-F238E27FC236}">
                  <a16:creationId xmlns:a16="http://schemas.microsoft.com/office/drawing/2014/main" id="{AECED255-5501-801F-5E57-5C19EFD055F8}"/>
                </a:ext>
              </a:extLst>
            </p:cNvPr>
            <p:cNvSpPr/>
            <p:nvPr/>
          </p:nvSpPr>
          <p:spPr>
            <a:xfrm rot="2839385">
              <a:off x="6024466" y="4134769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Arc 194">
              <a:extLst>
                <a:ext uri="{FF2B5EF4-FFF2-40B4-BE49-F238E27FC236}">
                  <a16:creationId xmlns:a16="http://schemas.microsoft.com/office/drawing/2014/main" id="{9B958A34-50C4-6B68-66F4-C739CE6917AD}"/>
                </a:ext>
              </a:extLst>
            </p:cNvPr>
            <p:cNvSpPr/>
            <p:nvPr/>
          </p:nvSpPr>
          <p:spPr>
            <a:xfrm rot="2839385">
              <a:off x="5959500" y="4413125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Arc 195">
              <a:extLst>
                <a:ext uri="{FF2B5EF4-FFF2-40B4-BE49-F238E27FC236}">
                  <a16:creationId xmlns:a16="http://schemas.microsoft.com/office/drawing/2014/main" id="{2DFA2DCC-B173-E474-0C35-0656336B5C6F}"/>
                </a:ext>
              </a:extLst>
            </p:cNvPr>
            <p:cNvSpPr/>
            <p:nvPr/>
          </p:nvSpPr>
          <p:spPr>
            <a:xfrm rot="2839385">
              <a:off x="6138064" y="4363093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Arc 196">
              <a:extLst>
                <a:ext uri="{FF2B5EF4-FFF2-40B4-BE49-F238E27FC236}">
                  <a16:creationId xmlns:a16="http://schemas.microsoft.com/office/drawing/2014/main" id="{A2822AED-56AD-FE75-B2EF-0D2AF03C4389}"/>
                </a:ext>
              </a:extLst>
            </p:cNvPr>
            <p:cNvSpPr/>
            <p:nvPr/>
          </p:nvSpPr>
          <p:spPr>
            <a:xfrm rot="2839385">
              <a:off x="6251723" y="4537965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Arc 197">
              <a:extLst>
                <a:ext uri="{FF2B5EF4-FFF2-40B4-BE49-F238E27FC236}">
                  <a16:creationId xmlns:a16="http://schemas.microsoft.com/office/drawing/2014/main" id="{2B94B22A-841A-EF4A-28A4-5FC8B4AA3F41}"/>
                </a:ext>
              </a:extLst>
            </p:cNvPr>
            <p:cNvSpPr/>
            <p:nvPr/>
          </p:nvSpPr>
          <p:spPr>
            <a:xfrm rot="2839385">
              <a:off x="6111966" y="4613764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Arc 198">
              <a:extLst>
                <a:ext uri="{FF2B5EF4-FFF2-40B4-BE49-F238E27FC236}">
                  <a16:creationId xmlns:a16="http://schemas.microsoft.com/office/drawing/2014/main" id="{6DFC3427-4617-CADA-9251-244FEFDD0E8A}"/>
                </a:ext>
              </a:extLst>
            </p:cNvPr>
            <p:cNvSpPr/>
            <p:nvPr/>
          </p:nvSpPr>
          <p:spPr>
            <a:xfrm rot="2839385">
              <a:off x="5885650" y="4703331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Arc 199">
              <a:extLst>
                <a:ext uri="{FF2B5EF4-FFF2-40B4-BE49-F238E27FC236}">
                  <a16:creationId xmlns:a16="http://schemas.microsoft.com/office/drawing/2014/main" id="{1A477373-3AE4-16CD-7C0D-9B59EB971EDB}"/>
                </a:ext>
              </a:extLst>
            </p:cNvPr>
            <p:cNvSpPr/>
            <p:nvPr/>
          </p:nvSpPr>
          <p:spPr>
            <a:xfrm rot="2839385">
              <a:off x="5542654" y="4640586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Arc 200">
              <a:extLst>
                <a:ext uri="{FF2B5EF4-FFF2-40B4-BE49-F238E27FC236}">
                  <a16:creationId xmlns:a16="http://schemas.microsoft.com/office/drawing/2014/main" id="{62073EE6-EB9E-71E8-11D6-77354BAB9C1C}"/>
                </a:ext>
              </a:extLst>
            </p:cNvPr>
            <p:cNvSpPr/>
            <p:nvPr/>
          </p:nvSpPr>
          <p:spPr>
            <a:xfrm rot="2839385">
              <a:off x="5681857" y="4844351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Arc 201">
              <a:extLst>
                <a:ext uri="{FF2B5EF4-FFF2-40B4-BE49-F238E27FC236}">
                  <a16:creationId xmlns:a16="http://schemas.microsoft.com/office/drawing/2014/main" id="{B37BE286-4678-6369-E4C9-17A07927B45D}"/>
                </a:ext>
              </a:extLst>
            </p:cNvPr>
            <p:cNvSpPr/>
            <p:nvPr/>
          </p:nvSpPr>
          <p:spPr>
            <a:xfrm rot="2839385">
              <a:off x="5478431" y="4933452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Arc 202">
              <a:extLst>
                <a:ext uri="{FF2B5EF4-FFF2-40B4-BE49-F238E27FC236}">
                  <a16:creationId xmlns:a16="http://schemas.microsoft.com/office/drawing/2014/main" id="{F3BBB3CB-2B18-F88F-7774-0C879943AB39}"/>
                </a:ext>
              </a:extLst>
            </p:cNvPr>
            <p:cNvSpPr/>
            <p:nvPr/>
          </p:nvSpPr>
          <p:spPr>
            <a:xfrm rot="2839385">
              <a:off x="5237339" y="4907708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Arc 203">
              <a:extLst>
                <a:ext uri="{FF2B5EF4-FFF2-40B4-BE49-F238E27FC236}">
                  <a16:creationId xmlns:a16="http://schemas.microsoft.com/office/drawing/2014/main" id="{AAD973AA-24A9-20FB-6978-BC372013E44A}"/>
                </a:ext>
              </a:extLst>
            </p:cNvPr>
            <p:cNvSpPr/>
            <p:nvPr/>
          </p:nvSpPr>
          <p:spPr>
            <a:xfrm rot="2839385">
              <a:off x="5009140" y="5007952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Arc 204">
              <a:extLst>
                <a:ext uri="{FF2B5EF4-FFF2-40B4-BE49-F238E27FC236}">
                  <a16:creationId xmlns:a16="http://schemas.microsoft.com/office/drawing/2014/main" id="{0FF13FD2-7FA5-D16C-DB5A-544410E65857}"/>
                </a:ext>
              </a:extLst>
            </p:cNvPr>
            <p:cNvSpPr/>
            <p:nvPr/>
          </p:nvSpPr>
          <p:spPr>
            <a:xfrm rot="2839385">
              <a:off x="4830895" y="5211247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Arc 205">
              <a:extLst>
                <a:ext uri="{FF2B5EF4-FFF2-40B4-BE49-F238E27FC236}">
                  <a16:creationId xmlns:a16="http://schemas.microsoft.com/office/drawing/2014/main" id="{E0206A14-1B23-45CE-DFEC-A406E15A5482}"/>
                </a:ext>
              </a:extLst>
            </p:cNvPr>
            <p:cNvSpPr/>
            <p:nvPr/>
          </p:nvSpPr>
          <p:spPr>
            <a:xfrm rot="2839385">
              <a:off x="5098520" y="5198713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2E02801B-3805-FB8F-0F1C-6063C2355102}"/>
                </a:ext>
              </a:extLst>
            </p:cNvPr>
            <p:cNvSpPr/>
            <p:nvPr/>
          </p:nvSpPr>
          <p:spPr>
            <a:xfrm rot="2839385">
              <a:off x="5352625" y="5122323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Arc 207">
              <a:extLst>
                <a:ext uri="{FF2B5EF4-FFF2-40B4-BE49-F238E27FC236}">
                  <a16:creationId xmlns:a16="http://schemas.microsoft.com/office/drawing/2014/main" id="{5A67D508-55C4-0544-BEC8-E75A835610C9}"/>
                </a:ext>
              </a:extLst>
            </p:cNvPr>
            <p:cNvSpPr/>
            <p:nvPr/>
          </p:nvSpPr>
          <p:spPr>
            <a:xfrm rot="2839385">
              <a:off x="5200258" y="5401325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Arc 208">
              <a:extLst>
                <a:ext uri="{FF2B5EF4-FFF2-40B4-BE49-F238E27FC236}">
                  <a16:creationId xmlns:a16="http://schemas.microsoft.com/office/drawing/2014/main" id="{906803C2-6741-51AB-D61A-D50EE8DC49DA}"/>
                </a:ext>
              </a:extLst>
            </p:cNvPr>
            <p:cNvSpPr/>
            <p:nvPr/>
          </p:nvSpPr>
          <p:spPr>
            <a:xfrm rot="2839385">
              <a:off x="5403958" y="5337883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Arc 209">
              <a:extLst>
                <a:ext uri="{FF2B5EF4-FFF2-40B4-BE49-F238E27FC236}">
                  <a16:creationId xmlns:a16="http://schemas.microsoft.com/office/drawing/2014/main" id="{7DF2DADB-1CBB-CC8C-1ABD-CD323AA488C6}"/>
                </a:ext>
              </a:extLst>
            </p:cNvPr>
            <p:cNvSpPr/>
            <p:nvPr/>
          </p:nvSpPr>
          <p:spPr>
            <a:xfrm rot="2839385">
              <a:off x="5569207" y="5122323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Arc 210">
              <a:extLst>
                <a:ext uri="{FF2B5EF4-FFF2-40B4-BE49-F238E27FC236}">
                  <a16:creationId xmlns:a16="http://schemas.microsoft.com/office/drawing/2014/main" id="{F488FD6D-F435-2C87-8218-CCC7755DED85}"/>
                </a:ext>
              </a:extLst>
            </p:cNvPr>
            <p:cNvSpPr/>
            <p:nvPr/>
          </p:nvSpPr>
          <p:spPr>
            <a:xfrm rot="2839385">
              <a:off x="5812752" y="5058135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Arc 211">
              <a:extLst>
                <a:ext uri="{FF2B5EF4-FFF2-40B4-BE49-F238E27FC236}">
                  <a16:creationId xmlns:a16="http://schemas.microsoft.com/office/drawing/2014/main" id="{036966CD-2F9C-E8FD-53B8-F4B925E34407}"/>
                </a:ext>
              </a:extLst>
            </p:cNvPr>
            <p:cNvSpPr/>
            <p:nvPr/>
          </p:nvSpPr>
          <p:spPr>
            <a:xfrm rot="2839385">
              <a:off x="5675007" y="5324866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Arc 212">
              <a:extLst>
                <a:ext uri="{FF2B5EF4-FFF2-40B4-BE49-F238E27FC236}">
                  <a16:creationId xmlns:a16="http://schemas.microsoft.com/office/drawing/2014/main" id="{7B63EE38-92F0-5952-C67E-2C73A7A74CD9}"/>
                </a:ext>
              </a:extLst>
            </p:cNvPr>
            <p:cNvSpPr/>
            <p:nvPr/>
          </p:nvSpPr>
          <p:spPr>
            <a:xfrm rot="2839385">
              <a:off x="5878522" y="5312957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Arc 213">
              <a:extLst>
                <a:ext uri="{FF2B5EF4-FFF2-40B4-BE49-F238E27FC236}">
                  <a16:creationId xmlns:a16="http://schemas.microsoft.com/office/drawing/2014/main" id="{8B177787-3E53-5763-FEBA-AAB0AA7A16A4}"/>
                </a:ext>
              </a:extLst>
            </p:cNvPr>
            <p:cNvSpPr/>
            <p:nvPr/>
          </p:nvSpPr>
          <p:spPr>
            <a:xfrm rot="2839385">
              <a:off x="5990636" y="4968467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Arc 214">
              <a:extLst>
                <a:ext uri="{FF2B5EF4-FFF2-40B4-BE49-F238E27FC236}">
                  <a16:creationId xmlns:a16="http://schemas.microsoft.com/office/drawing/2014/main" id="{D8E1219B-E6F1-4ED6-2D4F-F991638BFA74}"/>
                </a:ext>
              </a:extLst>
            </p:cNvPr>
            <p:cNvSpPr/>
            <p:nvPr/>
          </p:nvSpPr>
          <p:spPr>
            <a:xfrm rot="2839385">
              <a:off x="6181567" y="4879365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Arc 215">
              <a:extLst>
                <a:ext uri="{FF2B5EF4-FFF2-40B4-BE49-F238E27FC236}">
                  <a16:creationId xmlns:a16="http://schemas.microsoft.com/office/drawing/2014/main" id="{A5C99124-373E-B48B-5570-39F84BB2484E}"/>
                </a:ext>
              </a:extLst>
            </p:cNvPr>
            <p:cNvSpPr/>
            <p:nvPr/>
          </p:nvSpPr>
          <p:spPr>
            <a:xfrm rot="2839385">
              <a:off x="6142581" y="5196740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Arc 216">
              <a:extLst>
                <a:ext uri="{FF2B5EF4-FFF2-40B4-BE49-F238E27FC236}">
                  <a16:creationId xmlns:a16="http://schemas.microsoft.com/office/drawing/2014/main" id="{67082855-1F8C-2859-39A5-77FC823FB9AB}"/>
                </a:ext>
              </a:extLst>
            </p:cNvPr>
            <p:cNvSpPr/>
            <p:nvPr/>
          </p:nvSpPr>
          <p:spPr>
            <a:xfrm rot="2839385">
              <a:off x="6054125" y="5439213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Arc 217">
              <a:extLst>
                <a:ext uri="{FF2B5EF4-FFF2-40B4-BE49-F238E27FC236}">
                  <a16:creationId xmlns:a16="http://schemas.microsoft.com/office/drawing/2014/main" id="{CC785BF3-1C98-20B9-F7DC-6C30CDF6C8A8}"/>
                </a:ext>
              </a:extLst>
            </p:cNvPr>
            <p:cNvSpPr/>
            <p:nvPr/>
          </p:nvSpPr>
          <p:spPr>
            <a:xfrm rot="2839385">
              <a:off x="6320048" y="4955796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Arc 218">
              <a:extLst>
                <a:ext uri="{FF2B5EF4-FFF2-40B4-BE49-F238E27FC236}">
                  <a16:creationId xmlns:a16="http://schemas.microsoft.com/office/drawing/2014/main" id="{AEB9D527-2F62-CDE9-93E2-06921FEC2D91}"/>
                </a:ext>
              </a:extLst>
            </p:cNvPr>
            <p:cNvSpPr/>
            <p:nvPr/>
          </p:nvSpPr>
          <p:spPr>
            <a:xfrm rot="4016574">
              <a:off x="4771302" y="5878440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Arc 219">
              <a:extLst>
                <a:ext uri="{FF2B5EF4-FFF2-40B4-BE49-F238E27FC236}">
                  <a16:creationId xmlns:a16="http://schemas.microsoft.com/office/drawing/2014/main" id="{F7492EB1-F2C7-4B67-5DF0-8188DDD28C8F}"/>
                </a:ext>
              </a:extLst>
            </p:cNvPr>
            <p:cNvSpPr/>
            <p:nvPr/>
          </p:nvSpPr>
          <p:spPr>
            <a:xfrm rot="4016574">
              <a:off x="4746798" y="5433120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Arc 220">
              <a:extLst>
                <a:ext uri="{FF2B5EF4-FFF2-40B4-BE49-F238E27FC236}">
                  <a16:creationId xmlns:a16="http://schemas.microsoft.com/office/drawing/2014/main" id="{907B1570-F346-8CF7-0F36-5734CEF13170}"/>
                </a:ext>
              </a:extLst>
            </p:cNvPr>
            <p:cNvSpPr/>
            <p:nvPr/>
          </p:nvSpPr>
          <p:spPr>
            <a:xfrm rot="4016574">
              <a:off x="4910763" y="5585538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Arc 221">
              <a:extLst>
                <a:ext uri="{FF2B5EF4-FFF2-40B4-BE49-F238E27FC236}">
                  <a16:creationId xmlns:a16="http://schemas.microsoft.com/office/drawing/2014/main" id="{F2AAC7BD-7D1E-B6FB-E0CB-666655FD7E1B}"/>
                </a:ext>
              </a:extLst>
            </p:cNvPr>
            <p:cNvSpPr/>
            <p:nvPr/>
          </p:nvSpPr>
          <p:spPr>
            <a:xfrm rot="4016574">
              <a:off x="4999607" y="5370261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Arc 222">
              <a:extLst>
                <a:ext uri="{FF2B5EF4-FFF2-40B4-BE49-F238E27FC236}">
                  <a16:creationId xmlns:a16="http://schemas.microsoft.com/office/drawing/2014/main" id="{DC8E028A-2233-DFCB-8709-0182D5097324}"/>
                </a:ext>
              </a:extLst>
            </p:cNvPr>
            <p:cNvSpPr/>
            <p:nvPr/>
          </p:nvSpPr>
          <p:spPr>
            <a:xfrm rot="4016574">
              <a:off x="4998248" y="5789220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Arc 223">
              <a:extLst>
                <a:ext uri="{FF2B5EF4-FFF2-40B4-BE49-F238E27FC236}">
                  <a16:creationId xmlns:a16="http://schemas.microsoft.com/office/drawing/2014/main" id="{A9F86BFB-2E8E-B2C6-2BB4-0E09846CE42A}"/>
                </a:ext>
              </a:extLst>
            </p:cNvPr>
            <p:cNvSpPr/>
            <p:nvPr/>
          </p:nvSpPr>
          <p:spPr>
            <a:xfrm rot="4016574">
              <a:off x="4895612" y="6020713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Arc 224">
              <a:extLst>
                <a:ext uri="{FF2B5EF4-FFF2-40B4-BE49-F238E27FC236}">
                  <a16:creationId xmlns:a16="http://schemas.microsoft.com/office/drawing/2014/main" id="{C2E736B7-1F6A-2919-65A1-74F664AC9EB4}"/>
                </a:ext>
              </a:extLst>
            </p:cNvPr>
            <p:cNvSpPr/>
            <p:nvPr/>
          </p:nvSpPr>
          <p:spPr>
            <a:xfrm rot="4016574">
              <a:off x="5136719" y="5893896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Arc 225">
              <a:extLst>
                <a:ext uri="{FF2B5EF4-FFF2-40B4-BE49-F238E27FC236}">
                  <a16:creationId xmlns:a16="http://schemas.microsoft.com/office/drawing/2014/main" id="{0BFE0BAB-A406-2611-9E00-FDB954BFA3AC}"/>
                </a:ext>
              </a:extLst>
            </p:cNvPr>
            <p:cNvSpPr/>
            <p:nvPr/>
          </p:nvSpPr>
          <p:spPr>
            <a:xfrm rot="4016574">
              <a:off x="5188081" y="5589222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Arc 226">
              <a:extLst>
                <a:ext uri="{FF2B5EF4-FFF2-40B4-BE49-F238E27FC236}">
                  <a16:creationId xmlns:a16="http://schemas.microsoft.com/office/drawing/2014/main" id="{3127B98F-D094-B9ED-12CB-B6DBDC401C8A}"/>
                </a:ext>
              </a:extLst>
            </p:cNvPr>
            <p:cNvSpPr/>
            <p:nvPr/>
          </p:nvSpPr>
          <p:spPr>
            <a:xfrm rot="4016574">
              <a:off x="5314468" y="5754688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Arc 227">
              <a:extLst>
                <a:ext uri="{FF2B5EF4-FFF2-40B4-BE49-F238E27FC236}">
                  <a16:creationId xmlns:a16="http://schemas.microsoft.com/office/drawing/2014/main" id="{B39D9919-02C6-BFD7-3A77-F1EAD210B727}"/>
                </a:ext>
              </a:extLst>
            </p:cNvPr>
            <p:cNvSpPr/>
            <p:nvPr/>
          </p:nvSpPr>
          <p:spPr>
            <a:xfrm rot="4016574">
              <a:off x="5517970" y="5740184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Arc 228">
              <a:extLst>
                <a:ext uri="{FF2B5EF4-FFF2-40B4-BE49-F238E27FC236}">
                  <a16:creationId xmlns:a16="http://schemas.microsoft.com/office/drawing/2014/main" id="{26435807-27EB-832C-EED1-CDE7E347E701}"/>
                </a:ext>
              </a:extLst>
            </p:cNvPr>
            <p:cNvSpPr/>
            <p:nvPr/>
          </p:nvSpPr>
          <p:spPr>
            <a:xfrm rot="4016574">
              <a:off x="5543088" y="5485954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Arc 229">
              <a:extLst>
                <a:ext uri="{FF2B5EF4-FFF2-40B4-BE49-F238E27FC236}">
                  <a16:creationId xmlns:a16="http://schemas.microsoft.com/office/drawing/2014/main" id="{68D481BA-52AF-127E-7666-22821C696B80}"/>
                </a:ext>
              </a:extLst>
            </p:cNvPr>
            <p:cNvSpPr/>
            <p:nvPr/>
          </p:nvSpPr>
          <p:spPr>
            <a:xfrm rot="4016574">
              <a:off x="5758940" y="5513666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Arc 230">
              <a:extLst>
                <a:ext uri="{FF2B5EF4-FFF2-40B4-BE49-F238E27FC236}">
                  <a16:creationId xmlns:a16="http://schemas.microsoft.com/office/drawing/2014/main" id="{B1345911-A8E0-EF30-43CB-119998AD5B31}"/>
                </a:ext>
              </a:extLst>
            </p:cNvPr>
            <p:cNvSpPr/>
            <p:nvPr/>
          </p:nvSpPr>
          <p:spPr>
            <a:xfrm rot="4016574">
              <a:off x="5644760" y="5779531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2" name="Arc 231">
              <a:extLst>
                <a:ext uri="{FF2B5EF4-FFF2-40B4-BE49-F238E27FC236}">
                  <a16:creationId xmlns:a16="http://schemas.microsoft.com/office/drawing/2014/main" id="{042510FD-A558-0DE9-57BD-7FB36C983951}"/>
                </a:ext>
              </a:extLst>
            </p:cNvPr>
            <p:cNvSpPr/>
            <p:nvPr/>
          </p:nvSpPr>
          <p:spPr>
            <a:xfrm rot="4016574">
              <a:off x="5898725" y="5601139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B5611CEA-897D-A3CC-0796-DAA031B6BC32}"/>
                </a:ext>
              </a:extLst>
            </p:cNvPr>
            <p:cNvSpPr/>
            <p:nvPr/>
          </p:nvSpPr>
          <p:spPr>
            <a:xfrm>
              <a:off x="2595778" y="4647158"/>
              <a:ext cx="397732" cy="705318"/>
            </a:xfrm>
            <a:custGeom>
              <a:avLst/>
              <a:gdLst>
                <a:gd name="connsiteX0" fmla="*/ 358940 w 397732"/>
                <a:gd name="connsiteY0" fmla="*/ 0 h 705318"/>
                <a:gd name="connsiteX1" fmla="*/ 361803 w 397732"/>
                <a:gd name="connsiteY1" fmla="*/ 7848 h 705318"/>
                <a:gd name="connsiteX2" fmla="*/ 397732 w 397732"/>
                <a:gd name="connsiteY2" fmla="*/ 272594 h 705318"/>
                <a:gd name="connsiteX3" fmla="*/ 319650 w 397732"/>
                <a:gd name="connsiteY3" fmla="*/ 652874 h 705318"/>
                <a:gd name="connsiteX4" fmla="*/ 291786 w 397732"/>
                <a:gd name="connsiteY4" fmla="*/ 703115 h 705318"/>
                <a:gd name="connsiteX5" fmla="*/ 219944 w 397732"/>
                <a:gd name="connsiteY5" fmla="*/ 705318 h 705318"/>
                <a:gd name="connsiteX6" fmla="*/ 5801 w 397732"/>
                <a:gd name="connsiteY6" fmla="*/ 525127 h 705318"/>
                <a:gd name="connsiteX7" fmla="*/ 56600 w 397732"/>
                <a:gd name="connsiteY7" fmla="*/ 347327 h 705318"/>
                <a:gd name="connsiteX8" fmla="*/ 353382 w 397732"/>
                <a:gd name="connsiteY8" fmla="*/ 9484 h 705318"/>
                <a:gd name="connsiteX9" fmla="*/ 358940 w 397732"/>
                <a:gd name="connsiteY9" fmla="*/ 0 h 705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732" h="705318">
                  <a:moveTo>
                    <a:pt x="358940" y="0"/>
                  </a:moveTo>
                  <a:lnTo>
                    <a:pt x="361803" y="7848"/>
                  </a:lnTo>
                  <a:cubicBezTo>
                    <a:pt x="384939" y="89220"/>
                    <a:pt x="397732" y="178685"/>
                    <a:pt x="397732" y="272594"/>
                  </a:cubicBezTo>
                  <a:cubicBezTo>
                    <a:pt x="397732" y="413458"/>
                    <a:pt x="368947" y="544321"/>
                    <a:pt x="319650" y="652874"/>
                  </a:cubicBezTo>
                  <a:lnTo>
                    <a:pt x="291786" y="703115"/>
                  </a:lnTo>
                  <a:lnTo>
                    <a:pt x="219944" y="705318"/>
                  </a:lnTo>
                  <a:cubicBezTo>
                    <a:pt x="57802" y="696801"/>
                    <a:pt x="28026" y="595506"/>
                    <a:pt x="5801" y="525127"/>
                  </a:cubicBezTo>
                  <a:cubicBezTo>
                    <a:pt x="-19599" y="444694"/>
                    <a:pt x="46017" y="436227"/>
                    <a:pt x="56600" y="347327"/>
                  </a:cubicBezTo>
                  <a:cubicBezTo>
                    <a:pt x="-136968" y="-195306"/>
                    <a:pt x="262570" y="99566"/>
                    <a:pt x="353382" y="9484"/>
                  </a:cubicBezTo>
                  <a:lnTo>
                    <a:pt x="358940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4" name="Arc 233">
              <a:extLst>
                <a:ext uri="{FF2B5EF4-FFF2-40B4-BE49-F238E27FC236}">
                  <a16:creationId xmlns:a16="http://schemas.microsoft.com/office/drawing/2014/main" id="{7AB56BCD-C208-3491-76DA-D2DC6596F7F4}"/>
                </a:ext>
              </a:extLst>
            </p:cNvPr>
            <p:cNvSpPr/>
            <p:nvPr/>
          </p:nvSpPr>
          <p:spPr>
            <a:xfrm rot="2839385">
              <a:off x="4570096" y="3454855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Arc 234">
              <a:extLst>
                <a:ext uri="{FF2B5EF4-FFF2-40B4-BE49-F238E27FC236}">
                  <a16:creationId xmlns:a16="http://schemas.microsoft.com/office/drawing/2014/main" id="{AF07B54B-D9A7-EEB0-BF26-72E94740C44F}"/>
                </a:ext>
              </a:extLst>
            </p:cNvPr>
            <p:cNvSpPr/>
            <p:nvPr/>
          </p:nvSpPr>
          <p:spPr>
            <a:xfrm rot="2839385">
              <a:off x="4938679" y="3455293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Oval 77">
              <a:extLst>
                <a:ext uri="{FF2B5EF4-FFF2-40B4-BE49-F238E27FC236}">
                  <a16:creationId xmlns:a16="http://schemas.microsoft.com/office/drawing/2014/main" id="{DA6D8919-3B25-FAD3-42C5-42534F668B44}"/>
                </a:ext>
              </a:extLst>
            </p:cNvPr>
            <p:cNvSpPr/>
            <p:nvPr/>
          </p:nvSpPr>
          <p:spPr>
            <a:xfrm>
              <a:off x="3840361" y="4327780"/>
              <a:ext cx="704614" cy="956740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116522 w 1867065"/>
                <a:gd name="connsiteY7" fmla="*/ 170559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425 w 1866810"/>
                <a:gd name="connsiteY0" fmla="*/ 1452780 h 3000219"/>
                <a:gd name="connsiteX1" fmla="*/ 1316613 w 1866810"/>
                <a:gd name="connsiteY1" fmla="*/ 1390 h 3000219"/>
                <a:gd name="connsiteX2" fmla="*/ 1070548 w 1866810"/>
                <a:gd name="connsiteY2" fmla="*/ 1149079 h 3000219"/>
                <a:gd name="connsiteX3" fmla="*/ 1827468 w 1866810"/>
                <a:gd name="connsiteY3" fmla="*/ 829039 h 3000219"/>
                <a:gd name="connsiteX4" fmla="*/ 1433766 w 1866810"/>
                <a:gd name="connsiteY4" fmla="*/ 1159240 h 3000219"/>
                <a:gd name="connsiteX5" fmla="*/ 1852866 w 1866810"/>
                <a:gd name="connsiteY5" fmla="*/ 1616441 h 3000219"/>
                <a:gd name="connsiteX6" fmla="*/ 1738567 w 1866810"/>
                <a:gd name="connsiteY6" fmla="*/ 2302241 h 3000219"/>
                <a:gd name="connsiteX7" fmla="*/ 1116267 w 1866810"/>
                <a:gd name="connsiteY7" fmla="*/ 1687561 h 3000219"/>
                <a:gd name="connsiteX8" fmla="*/ 1471867 w 1866810"/>
                <a:gd name="connsiteY8" fmla="*/ 2949940 h 3000219"/>
                <a:gd name="connsiteX9" fmla="*/ 425 w 1866810"/>
                <a:gd name="connsiteY9" fmla="*/ 1452780 h 3000219"/>
                <a:gd name="connsiteX0" fmla="*/ 425 w 1897014"/>
                <a:gd name="connsiteY0" fmla="*/ 1452780 h 3000219"/>
                <a:gd name="connsiteX1" fmla="*/ 1316613 w 1897014"/>
                <a:gd name="connsiteY1" fmla="*/ 1390 h 3000219"/>
                <a:gd name="connsiteX2" fmla="*/ 1070548 w 1897014"/>
                <a:gd name="connsiteY2" fmla="*/ 1149079 h 3000219"/>
                <a:gd name="connsiteX3" fmla="*/ 1827468 w 1897014"/>
                <a:gd name="connsiteY3" fmla="*/ 829039 h 3000219"/>
                <a:gd name="connsiteX4" fmla="*/ 1852866 w 1897014"/>
                <a:gd name="connsiteY4" fmla="*/ 1616441 h 3000219"/>
                <a:gd name="connsiteX5" fmla="*/ 1738567 w 1897014"/>
                <a:gd name="connsiteY5" fmla="*/ 2302241 h 3000219"/>
                <a:gd name="connsiteX6" fmla="*/ 1116267 w 1897014"/>
                <a:gd name="connsiteY6" fmla="*/ 1687561 h 3000219"/>
                <a:gd name="connsiteX7" fmla="*/ 1471867 w 1897014"/>
                <a:gd name="connsiteY7" fmla="*/ 2949940 h 3000219"/>
                <a:gd name="connsiteX8" fmla="*/ 425 w 1897014"/>
                <a:gd name="connsiteY8" fmla="*/ 1452780 h 3000219"/>
                <a:gd name="connsiteX0" fmla="*/ 425 w 1880243"/>
                <a:gd name="connsiteY0" fmla="*/ 1452780 h 3000219"/>
                <a:gd name="connsiteX1" fmla="*/ 1316613 w 1880243"/>
                <a:gd name="connsiteY1" fmla="*/ 1390 h 3000219"/>
                <a:gd name="connsiteX2" fmla="*/ 1070548 w 1880243"/>
                <a:gd name="connsiteY2" fmla="*/ 1149079 h 3000219"/>
                <a:gd name="connsiteX3" fmla="*/ 1827468 w 1880243"/>
                <a:gd name="connsiteY3" fmla="*/ 829039 h 3000219"/>
                <a:gd name="connsiteX4" fmla="*/ 1738567 w 1880243"/>
                <a:gd name="connsiteY4" fmla="*/ 2302241 h 3000219"/>
                <a:gd name="connsiteX5" fmla="*/ 1116267 w 1880243"/>
                <a:gd name="connsiteY5" fmla="*/ 1687561 h 3000219"/>
                <a:gd name="connsiteX6" fmla="*/ 1471867 w 1880243"/>
                <a:gd name="connsiteY6" fmla="*/ 2949940 h 3000219"/>
                <a:gd name="connsiteX7" fmla="*/ 425 w 1880243"/>
                <a:gd name="connsiteY7" fmla="*/ 1452780 h 3000219"/>
                <a:gd name="connsiteX0" fmla="*/ 1 w 1879819"/>
                <a:gd name="connsiteY0" fmla="*/ 897456 h 2442217"/>
                <a:gd name="connsiteX1" fmla="*/ 1468589 w 1879819"/>
                <a:gd name="connsiteY1" fmla="*/ 2326 h 2442217"/>
                <a:gd name="connsiteX2" fmla="*/ 1070124 w 1879819"/>
                <a:gd name="connsiteY2" fmla="*/ 593755 h 2442217"/>
                <a:gd name="connsiteX3" fmla="*/ 1827044 w 1879819"/>
                <a:gd name="connsiteY3" fmla="*/ 273715 h 2442217"/>
                <a:gd name="connsiteX4" fmla="*/ 1738143 w 1879819"/>
                <a:gd name="connsiteY4" fmla="*/ 1746917 h 2442217"/>
                <a:gd name="connsiteX5" fmla="*/ 1115843 w 1879819"/>
                <a:gd name="connsiteY5" fmla="*/ 1132237 h 2442217"/>
                <a:gd name="connsiteX6" fmla="*/ 1471443 w 1879819"/>
                <a:gd name="connsiteY6" fmla="*/ 2394616 h 2442217"/>
                <a:gd name="connsiteX7" fmla="*/ 1 w 1879819"/>
                <a:gd name="connsiteY7" fmla="*/ 897456 h 2442217"/>
                <a:gd name="connsiteX0" fmla="*/ 1 w 1879819"/>
                <a:gd name="connsiteY0" fmla="*/ 979169 h 2523930"/>
                <a:gd name="connsiteX1" fmla="*/ 1468589 w 1879819"/>
                <a:gd name="connsiteY1" fmla="*/ 84039 h 2523930"/>
                <a:gd name="connsiteX2" fmla="*/ 1070124 w 1879819"/>
                <a:gd name="connsiteY2" fmla="*/ 675468 h 2523930"/>
                <a:gd name="connsiteX3" fmla="*/ 1827044 w 1879819"/>
                <a:gd name="connsiteY3" fmla="*/ 355428 h 2523930"/>
                <a:gd name="connsiteX4" fmla="*/ 1738143 w 1879819"/>
                <a:gd name="connsiteY4" fmla="*/ 1828630 h 2523930"/>
                <a:gd name="connsiteX5" fmla="*/ 1115843 w 1879819"/>
                <a:gd name="connsiteY5" fmla="*/ 1213950 h 2523930"/>
                <a:gd name="connsiteX6" fmla="*/ 1471443 w 1879819"/>
                <a:gd name="connsiteY6" fmla="*/ 2476329 h 2523930"/>
                <a:gd name="connsiteX7" fmla="*/ 1 w 1879819"/>
                <a:gd name="connsiteY7" fmla="*/ 979169 h 2523930"/>
                <a:gd name="connsiteX0" fmla="*/ 1 w 1885523"/>
                <a:gd name="connsiteY0" fmla="*/ 979169 h 2523930"/>
                <a:gd name="connsiteX1" fmla="*/ 1468589 w 1885523"/>
                <a:gd name="connsiteY1" fmla="*/ 84039 h 2523930"/>
                <a:gd name="connsiteX2" fmla="*/ 1070124 w 1885523"/>
                <a:gd name="connsiteY2" fmla="*/ 675468 h 2523930"/>
                <a:gd name="connsiteX3" fmla="*/ 1834664 w 1885523"/>
                <a:gd name="connsiteY3" fmla="*/ 782148 h 2523930"/>
                <a:gd name="connsiteX4" fmla="*/ 1738143 w 1885523"/>
                <a:gd name="connsiteY4" fmla="*/ 1828630 h 2523930"/>
                <a:gd name="connsiteX5" fmla="*/ 1115843 w 1885523"/>
                <a:gd name="connsiteY5" fmla="*/ 1213950 h 2523930"/>
                <a:gd name="connsiteX6" fmla="*/ 1471443 w 1885523"/>
                <a:gd name="connsiteY6" fmla="*/ 2476329 h 2523930"/>
                <a:gd name="connsiteX7" fmla="*/ 1 w 1885523"/>
                <a:gd name="connsiteY7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4 w 1845012"/>
                <a:gd name="connsiteY0" fmla="*/ 972372 h 1899510"/>
                <a:gd name="connsiteX1" fmla="*/ 1468592 w 1845012"/>
                <a:gd name="connsiteY1" fmla="*/ 77242 h 1899510"/>
                <a:gd name="connsiteX2" fmla="*/ 1070127 w 1845012"/>
                <a:gd name="connsiteY2" fmla="*/ 668671 h 1899510"/>
                <a:gd name="connsiteX3" fmla="*/ 1834667 w 1845012"/>
                <a:gd name="connsiteY3" fmla="*/ 775351 h 1899510"/>
                <a:gd name="connsiteX4" fmla="*/ 1115846 w 1845012"/>
                <a:gd name="connsiteY4" fmla="*/ 1207153 h 1899510"/>
                <a:gd name="connsiteX5" fmla="*/ 1486686 w 1845012"/>
                <a:gd name="connsiteY5" fmla="*/ 1829452 h 1899510"/>
                <a:gd name="connsiteX6" fmla="*/ 4 w 1845012"/>
                <a:gd name="connsiteY6" fmla="*/ 972372 h 1899510"/>
                <a:gd name="connsiteX0" fmla="*/ 24 w 1845032"/>
                <a:gd name="connsiteY0" fmla="*/ 972297 h 1892209"/>
                <a:gd name="connsiteX1" fmla="*/ 1468612 w 1845032"/>
                <a:gd name="connsiteY1" fmla="*/ 77167 h 1892209"/>
                <a:gd name="connsiteX2" fmla="*/ 1070147 w 1845032"/>
                <a:gd name="connsiteY2" fmla="*/ 668596 h 1892209"/>
                <a:gd name="connsiteX3" fmla="*/ 1834687 w 1845032"/>
                <a:gd name="connsiteY3" fmla="*/ 775276 h 1892209"/>
                <a:gd name="connsiteX4" fmla="*/ 1115866 w 1845032"/>
                <a:gd name="connsiteY4" fmla="*/ 1207078 h 1892209"/>
                <a:gd name="connsiteX5" fmla="*/ 1509566 w 1845032"/>
                <a:gd name="connsiteY5" fmla="*/ 1821757 h 1892209"/>
                <a:gd name="connsiteX6" fmla="*/ 24 w 1845032"/>
                <a:gd name="connsiteY6" fmla="*/ 972297 h 1892209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7542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52565"/>
                <a:gd name="connsiteY0" fmla="*/ 972446 h 1906814"/>
                <a:gd name="connsiteX1" fmla="*/ 1468612 w 1852565"/>
                <a:gd name="connsiteY1" fmla="*/ 77316 h 1906814"/>
                <a:gd name="connsiteX2" fmla="*/ 1070147 w 1852565"/>
                <a:gd name="connsiteY2" fmla="*/ 668745 h 1906814"/>
                <a:gd name="connsiteX3" fmla="*/ 1842307 w 1852565"/>
                <a:gd name="connsiteY3" fmla="*/ 798285 h 1906814"/>
                <a:gd name="connsiteX4" fmla="*/ 1115866 w 1852565"/>
                <a:gd name="connsiteY4" fmla="*/ 1207227 h 1906814"/>
                <a:gd name="connsiteX5" fmla="*/ 1509566 w 1852565"/>
                <a:gd name="connsiteY5" fmla="*/ 1837146 h 1906814"/>
                <a:gd name="connsiteX6" fmla="*/ 24 w 1852565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58638"/>
                <a:gd name="connsiteY0" fmla="*/ 972446 h 1906814"/>
                <a:gd name="connsiteX1" fmla="*/ 1468612 w 1858638"/>
                <a:gd name="connsiteY1" fmla="*/ 77316 h 1906814"/>
                <a:gd name="connsiteX2" fmla="*/ 1070147 w 1858638"/>
                <a:gd name="connsiteY2" fmla="*/ 668745 h 1906814"/>
                <a:gd name="connsiteX3" fmla="*/ 1858637 w 1858638"/>
                <a:gd name="connsiteY3" fmla="*/ 914360 h 1906814"/>
                <a:gd name="connsiteX4" fmla="*/ 1115866 w 1858638"/>
                <a:gd name="connsiteY4" fmla="*/ 1207227 h 1906814"/>
                <a:gd name="connsiteX5" fmla="*/ 1509566 w 1858638"/>
                <a:gd name="connsiteY5" fmla="*/ 1837146 h 1906814"/>
                <a:gd name="connsiteX6" fmla="*/ 24 w 1858638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7 w 1895757"/>
                <a:gd name="connsiteY0" fmla="*/ 897919 h 1832287"/>
                <a:gd name="connsiteX1" fmla="*/ 1468615 w 1895757"/>
                <a:gd name="connsiteY1" fmla="*/ 2789 h 1832287"/>
                <a:gd name="connsiteX2" fmla="*/ 1077798 w 1895757"/>
                <a:gd name="connsiteY2" fmla="*/ 607019 h 1832287"/>
                <a:gd name="connsiteX3" fmla="*/ 1895757 w 1895757"/>
                <a:gd name="connsiteY3" fmla="*/ 935394 h 1832287"/>
                <a:gd name="connsiteX4" fmla="*/ 1115869 w 1895757"/>
                <a:gd name="connsiteY4" fmla="*/ 1132700 h 1832287"/>
                <a:gd name="connsiteX5" fmla="*/ 1509569 w 1895757"/>
                <a:gd name="connsiteY5" fmla="*/ 1762619 h 1832287"/>
                <a:gd name="connsiteX6" fmla="*/ 27 w 1895757"/>
                <a:gd name="connsiteY6" fmla="*/ 897919 h 1832287"/>
                <a:gd name="connsiteX0" fmla="*/ 27 w 1895757"/>
                <a:gd name="connsiteY0" fmla="*/ 897726 h 1832094"/>
                <a:gd name="connsiteX1" fmla="*/ 1468615 w 1895757"/>
                <a:gd name="connsiteY1" fmla="*/ 2596 h 1832094"/>
                <a:gd name="connsiteX2" fmla="*/ 1077798 w 1895757"/>
                <a:gd name="connsiteY2" fmla="*/ 606826 h 1832094"/>
                <a:gd name="connsiteX3" fmla="*/ 1895757 w 1895757"/>
                <a:gd name="connsiteY3" fmla="*/ 935201 h 1832094"/>
                <a:gd name="connsiteX4" fmla="*/ 1115869 w 1895757"/>
                <a:gd name="connsiteY4" fmla="*/ 1132507 h 1832094"/>
                <a:gd name="connsiteX5" fmla="*/ 1509569 w 1895757"/>
                <a:gd name="connsiteY5" fmla="*/ 1762426 h 1832094"/>
                <a:gd name="connsiteX6" fmla="*/ 27 w 1895757"/>
                <a:gd name="connsiteY6" fmla="*/ 897726 h 1832094"/>
                <a:gd name="connsiteX0" fmla="*/ 30 w 1895760"/>
                <a:gd name="connsiteY0" fmla="*/ 1043304 h 1977672"/>
                <a:gd name="connsiteX1" fmla="*/ 1468618 w 1895760"/>
                <a:gd name="connsiteY1" fmla="*/ 148174 h 1977672"/>
                <a:gd name="connsiteX2" fmla="*/ 1077801 w 1895760"/>
                <a:gd name="connsiteY2" fmla="*/ 752404 h 1977672"/>
                <a:gd name="connsiteX3" fmla="*/ 1895760 w 1895760"/>
                <a:gd name="connsiteY3" fmla="*/ 1080779 h 1977672"/>
                <a:gd name="connsiteX4" fmla="*/ 1115872 w 1895760"/>
                <a:gd name="connsiteY4" fmla="*/ 1278085 h 1977672"/>
                <a:gd name="connsiteX5" fmla="*/ 1509572 w 1895760"/>
                <a:gd name="connsiteY5" fmla="*/ 1908004 h 1977672"/>
                <a:gd name="connsiteX6" fmla="*/ 30 w 1895760"/>
                <a:gd name="connsiteY6" fmla="*/ 1043304 h 1977672"/>
                <a:gd name="connsiteX0" fmla="*/ 30 w 1895760"/>
                <a:gd name="connsiteY0" fmla="*/ 1061276 h 1995644"/>
                <a:gd name="connsiteX1" fmla="*/ 1468618 w 1895760"/>
                <a:gd name="connsiteY1" fmla="*/ 166146 h 1995644"/>
                <a:gd name="connsiteX2" fmla="*/ 1077801 w 1895760"/>
                <a:gd name="connsiteY2" fmla="*/ 770376 h 1995644"/>
                <a:gd name="connsiteX3" fmla="*/ 1895760 w 1895760"/>
                <a:gd name="connsiteY3" fmla="*/ 1098751 h 1995644"/>
                <a:gd name="connsiteX4" fmla="*/ 1115872 w 1895760"/>
                <a:gd name="connsiteY4" fmla="*/ 1296057 h 1995644"/>
                <a:gd name="connsiteX5" fmla="*/ 1509572 w 1895760"/>
                <a:gd name="connsiteY5" fmla="*/ 1925976 h 1995644"/>
                <a:gd name="connsiteX6" fmla="*/ 30 w 1895760"/>
                <a:gd name="connsiteY6" fmla="*/ 1061276 h 1995644"/>
                <a:gd name="connsiteX0" fmla="*/ 30 w 1895760"/>
                <a:gd name="connsiteY0" fmla="*/ 1013974 h 1948342"/>
                <a:gd name="connsiteX1" fmla="*/ 1468618 w 1895760"/>
                <a:gd name="connsiteY1" fmla="*/ 118844 h 1948342"/>
                <a:gd name="connsiteX2" fmla="*/ 1077801 w 1895760"/>
                <a:gd name="connsiteY2" fmla="*/ 723074 h 1948342"/>
                <a:gd name="connsiteX3" fmla="*/ 1895760 w 1895760"/>
                <a:gd name="connsiteY3" fmla="*/ 1051449 h 1948342"/>
                <a:gd name="connsiteX4" fmla="*/ 1115872 w 1895760"/>
                <a:gd name="connsiteY4" fmla="*/ 1248755 h 1948342"/>
                <a:gd name="connsiteX5" fmla="*/ 1509572 w 1895760"/>
                <a:gd name="connsiteY5" fmla="*/ 1878674 h 1948342"/>
                <a:gd name="connsiteX6" fmla="*/ 30 w 1895760"/>
                <a:gd name="connsiteY6" fmla="*/ 1013974 h 1948342"/>
                <a:gd name="connsiteX0" fmla="*/ 30 w 1895760"/>
                <a:gd name="connsiteY0" fmla="*/ 1077889 h 2012257"/>
                <a:gd name="connsiteX1" fmla="*/ 1468618 w 1895760"/>
                <a:gd name="connsiteY1" fmla="*/ 182759 h 2012257"/>
                <a:gd name="connsiteX2" fmla="*/ 1077801 w 1895760"/>
                <a:gd name="connsiteY2" fmla="*/ 786989 h 2012257"/>
                <a:gd name="connsiteX3" fmla="*/ 1895760 w 1895760"/>
                <a:gd name="connsiteY3" fmla="*/ 1115364 h 2012257"/>
                <a:gd name="connsiteX4" fmla="*/ 1115872 w 1895760"/>
                <a:gd name="connsiteY4" fmla="*/ 1312670 h 2012257"/>
                <a:gd name="connsiteX5" fmla="*/ 1509572 w 1895760"/>
                <a:gd name="connsiteY5" fmla="*/ 1942589 h 2012257"/>
                <a:gd name="connsiteX6" fmla="*/ 30 w 1895760"/>
                <a:gd name="connsiteY6" fmla="*/ 1077889 h 2012257"/>
                <a:gd name="connsiteX0" fmla="*/ 138 w 1895868"/>
                <a:gd name="connsiteY0" fmla="*/ 1066944 h 2001197"/>
                <a:gd name="connsiteX1" fmla="*/ 1585852 w 1895868"/>
                <a:gd name="connsiteY1" fmla="*/ 183833 h 2001197"/>
                <a:gd name="connsiteX2" fmla="*/ 1077909 w 1895868"/>
                <a:gd name="connsiteY2" fmla="*/ 776044 h 2001197"/>
                <a:gd name="connsiteX3" fmla="*/ 1895868 w 1895868"/>
                <a:gd name="connsiteY3" fmla="*/ 1104419 h 2001197"/>
                <a:gd name="connsiteX4" fmla="*/ 1115980 w 1895868"/>
                <a:gd name="connsiteY4" fmla="*/ 1301725 h 2001197"/>
                <a:gd name="connsiteX5" fmla="*/ 1509680 w 1895868"/>
                <a:gd name="connsiteY5" fmla="*/ 1931644 h 2001197"/>
                <a:gd name="connsiteX6" fmla="*/ 138 w 1895868"/>
                <a:gd name="connsiteY6" fmla="*/ 1066944 h 2001197"/>
                <a:gd name="connsiteX0" fmla="*/ 68 w 1895798"/>
                <a:gd name="connsiteY0" fmla="*/ 1065359 h 1906967"/>
                <a:gd name="connsiteX1" fmla="*/ 1585782 w 1895798"/>
                <a:gd name="connsiteY1" fmla="*/ 182248 h 1906967"/>
                <a:gd name="connsiteX2" fmla="*/ 1077839 w 1895798"/>
                <a:gd name="connsiteY2" fmla="*/ 774459 h 1906967"/>
                <a:gd name="connsiteX3" fmla="*/ 1895798 w 1895798"/>
                <a:gd name="connsiteY3" fmla="*/ 1102834 h 1906967"/>
                <a:gd name="connsiteX4" fmla="*/ 1115910 w 1895798"/>
                <a:gd name="connsiteY4" fmla="*/ 1300140 h 1906967"/>
                <a:gd name="connsiteX5" fmla="*/ 1650942 w 1895798"/>
                <a:gd name="connsiteY5" fmla="*/ 1832060 h 1906967"/>
                <a:gd name="connsiteX6" fmla="*/ 68 w 1895798"/>
                <a:gd name="connsiteY6" fmla="*/ 1065359 h 1906967"/>
                <a:gd name="connsiteX0" fmla="*/ 68 w 1895798"/>
                <a:gd name="connsiteY0" fmla="*/ 1065359 h 1987384"/>
                <a:gd name="connsiteX1" fmla="*/ 1585782 w 1895798"/>
                <a:gd name="connsiteY1" fmla="*/ 182248 h 1987384"/>
                <a:gd name="connsiteX2" fmla="*/ 1077839 w 1895798"/>
                <a:gd name="connsiteY2" fmla="*/ 774459 h 1987384"/>
                <a:gd name="connsiteX3" fmla="*/ 1895798 w 1895798"/>
                <a:gd name="connsiteY3" fmla="*/ 1102834 h 1987384"/>
                <a:gd name="connsiteX4" fmla="*/ 1115910 w 1895798"/>
                <a:gd name="connsiteY4" fmla="*/ 1300140 h 1987384"/>
                <a:gd name="connsiteX5" fmla="*/ 1650942 w 1895798"/>
                <a:gd name="connsiteY5" fmla="*/ 1832060 h 1987384"/>
                <a:gd name="connsiteX6" fmla="*/ 68 w 1895798"/>
                <a:gd name="connsiteY6" fmla="*/ 1065359 h 1987384"/>
                <a:gd name="connsiteX0" fmla="*/ 68 w 1895798"/>
                <a:gd name="connsiteY0" fmla="*/ 1065359 h 2005643"/>
                <a:gd name="connsiteX1" fmla="*/ 1585782 w 1895798"/>
                <a:gd name="connsiteY1" fmla="*/ 182248 h 2005643"/>
                <a:gd name="connsiteX2" fmla="*/ 1077839 w 1895798"/>
                <a:gd name="connsiteY2" fmla="*/ 774459 h 2005643"/>
                <a:gd name="connsiteX3" fmla="*/ 1895798 w 1895798"/>
                <a:gd name="connsiteY3" fmla="*/ 1102834 h 2005643"/>
                <a:gd name="connsiteX4" fmla="*/ 1115910 w 1895798"/>
                <a:gd name="connsiteY4" fmla="*/ 1300140 h 2005643"/>
                <a:gd name="connsiteX5" fmla="*/ 1650942 w 1895798"/>
                <a:gd name="connsiteY5" fmla="*/ 1832060 h 2005643"/>
                <a:gd name="connsiteX6" fmla="*/ 68 w 1895798"/>
                <a:gd name="connsiteY6" fmla="*/ 1065359 h 200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798" h="2005643">
                  <a:moveTo>
                    <a:pt x="68" y="1065359"/>
                  </a:moveTo>
                  <a:cubicBezTo>
                    <a:pt x="-10792" y="790390"/>
                    <a:pt x="1321523" y="-462789"/>
                    <a:pt x="1585782" y="182248"/>
                  </a:cubicBezTo>
                  <a:cubicBezTo>
                    <a:pt x="1850041" y="827285"/>
                    <a:pt x="1002365" y="768539"/>
                    <a:pt x="1077839" y="774459"/>
                  </a:cubicBezTo>
                  <a:cubicBezTo>
                    <a:pt x="1131232" y="914517"/>
                    <a:pt x="1745907" y="326431"/>
                    <a:pt x="1895798" y="1102834"/>
                  </a:cubicBezTo>
                  <a:cubicBezTo>
                    <a:pt x="1696671" y="1695067"/>
                    <a:pt x="1120387" y="1225011"/>
                    <a:pt x="1115910" y="1300140"/>
                  </a:cubicBezTo>
                  <a:cubicBezTo>
                    <a:pt x="1065191" y="1264893"/>
                    <a:pt x="1890601" y="1503138"/>
                    <a:pt x="1650942" y="1832060"/>
                  </a:cubicBezTo>
                  <a:cubicBezTo>
                    <a:pt x="1027836" y="2422301"/>
                    <a:pt x="10928" y="1340328"/>
                    <a:pt x="68" y="1065359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398F9F5E-447F-A941-A21D-2F5331C593FB}"/>
                </a:ext>
              </a:extLst>
            </p:cNvPr>
            <p:cNvSpPr/>
            <p:nvPr/>
          </p:nvSpPr>
          <p:spPr>
            <a:xfrm>
              <a:off x="2767714" y="3463987"/>
              <a:ext cx="1352264" cy="2816535"/>
            </a:xfrm>
            <a:custGeom>
              <a:avLst/>
              <a:gdLst>
                <a:gd name="connsiteX0" fmla="*/ 1068814 w 1352264"/>
                <a:gd name="connsiteY0" fmla="*/ 0 h 2816535"/>
                <a:gd name="connsiteX1" fmla="*/ 1091150 w 1352264"/>
                <a:gd name="connsiteY1" fmla="*/ 49913 h 2816535"/>
                <a:gd name="connsiteX2" fmla="*/ 1352264 w 1352264"/>
                <a:gd name="connsiteY2" fmla="*/ 1344584 h 2816535"/>
                <a:gd name="connsiteX3" fmla="*/ 1091323 w 1352264"/>
                <a:gd name="connsiteY3" fmla="*/ 2768680 h 2816535"/>
                <a:gd name="connsiteX4" fmla="*/ 1063040 w 1352264"/>
                <a:gd name="connsiteY4" fmla="*/ 2816535 h 2816535"/>
                <a:gd name="connsiteX5" fmla="*/ 1006946 w 1352264"/>
                <a:gd name="connsiteY5" fmla="*/ 2805568 h 2816535"/>
                <a:gd name="connsiteX6" fmla="*/ 449233 w 1352264"/>
                <a:gd name="connsiteY6" fmla="*/ 2571708 h 2816535"/>
                <a:gd name="connsiteX7" fmla="*/ 4734 w 1352264"/>
                <a:gd name="connsiteY7" fmla="*/ 1466806 h 2816535"/>
                <a:gd name="connsiteX8" fmla="*/ 501070 w 1352264"/>
                <a:gd name="connsiteY8" fmla="*/ 324432 h 2816535"/>
                <a:gd name="connsiteX9" fmla="*/ 1063059 w 1352264"/>
                <a:gd name="connsiteY9" fmla="*/ 1415 h 2816535"/>
                <a:gd name="connsiteX10" fmla="*/ 1068814 w 1352264"/>
                <a:gd name="connsiteY10" fmla="*/ 0 h 2816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2264" h="2816535">
                  <a:moveTo>
                    <a:pt x="1068814" y="0"/>
                  </a:moveTo>
                  <a:lnTo>
                    <a:pt x="1091150" y="49913"/>
                  </a:lnTo>
                  <a:cubicBezTo>
                    <a:pt x="1221490" y="357645"/>
                    <a:pt x="1352264" y="821838"/>
                    <a:pt x="1352264" y="1344584"/>
                  </a:cubicBezTo>
                  <a:cubicBezTo>
                    <a:pt x="1352264" y="1983496"/>
                    <a:pt x="1243182" y="2485366"/>
                    <a:pt x="1091323" y="2768680"/>
                  </a:cubicBezTo>
                  <a:lnTo>
                    <a:pt x="1063040" y="2816535"/>
                  </a:lnTo>
                  <a:lnTo>
                    <a:pt x="1006946" y="2805568"/>
                  </a:lnTo>
                  <a:cubicBezTo>
                    <a:pt x="777426" y="2754343"/>
                    <a:pt x="578505" y="2676753"/>
                    <a:pt x="449233" y="2571708"/>
                  </a:cubicBezTo>
                  <a:cubicBezTo>
                    <a:pt x="60963" y="2349865"/>
                    <a:pt x="-3906" y="1841352"/>
                    <a:pt x="4734" y="1466806"/>
                  </a:cubicBezTo>
                  <a:cubicBezTo>
                    <a:pt x="-37427" y="863660"/>
                    <a:pt x="208051" y="692116"/>
                    <a:pt x="501070" y="324432"/>
                  </a:cubicBezTo>
                  <a:cubicBezTo>
                    <a:pt x="610952" y="186551"/>
                    <a:pt x="816841" y="76610"/>
                    <a:pt x="1063059" y="1415"/>
                  </a:cubicBezTo>
                  <a:lnTo>
                    <a:pt x="1068814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187E1B32-EC51-9D9F-0F79-8DE231B04193}"/>
                </a:ext>
              </a:extLst>
            </p:cNvPr>
            <p:cNvSpPr/>
            <p:nvPr/>
          </p:nvSpPr>
          <p:spPr>
            <a:xfrm>
              <a:off x="3100305" y="4156504"/>
              <a:ext cx="369673" cy="769966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863795A6-F7D2-C57F-FAD4-19ADC914D0DC}"/>
                </a:ext>
              </a:extLst>
            </p:cNvPr>
            <p:cNvSpPr/>
            <p:nvPr/>
          </p:nvSpPr>
          <p:spPr>
            <a:xfrm>
              <a:off x="3104281" y="4364091"/>
              <a:ext cx="214811" cy="447415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7B879E74-3720-234A-C133-19E980326496}"/>
                </a:ext>
              </a:extLst>
            </p:cNvPr>
            <p:cNvSpPr/>
            <p:nvPr/>
          </p:nvSpPr>
          <p:spPr>
            <a:xfrm>
              <a:off x="3123032" y="4543269"/>
              <a:ext cx="88654" cy="184651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7615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3855019" y="-635256"/>
            <a:ext cx="6033981" cy="413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26290" dirty="0">
                <a:solidFill>
                  <a:prstClr val="black"/>
                </a:solidFill>
                <a:latin typeface="Teaching Print Dotted" pitchFamily="50" charset="0"/>
              </a:rPr>
              <a:t> G g</a:t>
            </a:r>
            <a:endParaRPr lang="en-US" sz="2629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354114" y="799752"/>
            <a:ext cx="396261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I can write Alphabet 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11F1426-8108-73EB-C1F7-5630AE7744D1}"/>
              </a:ext>
            </a:extLst>
          </p:cNvPr>
          <p:cNvGrpSpPr/>
          <p:nvPr/>
        </p:nvGrpSpPr>
        <p:grpSpPr>
          <a:xfrm>
            <a:off x="1238256" y="1568713"/>
            <a:ext cx="2042037" cy="2055829"/>
            <a:chOff x="2806700" y="823180"/>
            <a:chExt cx="4726631" cy="4758554"/>
          </a:xfrm>
        </p:grpSpPr>
        <p:sp>
          <p:nvSpPr>
            <p:cNvPr id="94" name="Oval 20">
              <a:extLst>
                <a:ext uri="{FF2B5EF4-FFF2-40B4-BE49-F238E27FC236}">
                  <a16:creationId xmlns:a16="http://schemas.microsoft.com/office/drawing/2014/main" id="{AFE7F0D2-4B3E-32F8-1F3B-EE85651B54AD}"/>
                </a:ext>
              </a:extLst>
            </p:cNvPr>
            <p:cNvSpPr/>
            <p:nvPr/>
          </p:nvSpPr>
          <p:spPr>
            <a:xfrm rot="16200000">
              <a:off x="3428500" y="740048"/>
              <a:ext cx="1583219" cy="1766991"/>
            </a:xfrm>
            <a:custGeom>
              <a:avLst/>
              <a:gdLst>
                <a:gd name="connsiteX0" fmla="*/ 0 w 857250"/>
                <a:gd name="connsiteY0" fmla="*/ 596816 h 1193632"/>
                <a:gd name="connsiteX1" fmla="*/ 428625 w 857250"/>
                <a:gd name="connsiteY1" fmla="*/ 0 h 1193632"/>
                <a:gd name="connsiteX2" fmla="*/ 857250 w 857250"/>
                <a:gd name="connsiteY2" fmla="*/ 596816 h 1193632"/>
                <a:gd name="connsiteX3" fmla="*/ 428625 w 857250"/>
                <a:gd name="connsiteY3" fmla="*/ 1193632 h 1193632"/>
                <a:gd name="connsiteX4" fmla="*/ 0 w 857250"/>
                <a:gd name="connsiteY4" fmla="*/ 596816 h 1193632"/>
                <a:gd name="connsiteX0" fmla="*/ 0 w 1339850"/>
                <a:gd name="connsiteY0" fmla="*/ 625795 h 1228783"/>
                <a:gd name="connsiteX1" fmla="*/ 428625 w 1339850"/>
                <a:gd name="connsiteY1" fmla="*/ 28979 h 1228783"/>
                <a:gd name="connsiteX2" fmla="*/ 1339850 w 1339850"/>
                <a:gd name="connsiteY2" fmla="*/ 295595 h 1228783"/>
                <a:gd name="connsiteX3" fmla="*/ 428625 w 1339850"/>
                <a:gd name="connsiteY3" fmla="*/ 1222611 h 1228783"/>
                <a:gd name="connsiteX4" fmla="*/ 0 w 1339850"/>
                <a:gd name="connsiteY4" fmla="*/ 625795 h 1228783"/>
                <a:gd name="connsiteX0" fmla="*/ 27078 w 1366928"/>
                <a:gd name="connsiteY0" fmla="*/ 625795 h 1226505"/>
                <a:gd name="connsiteX1" fmla="*/ 455703 w 1366928"/>
                <a:gd name="connsiteY1" fmla="*/ 28979 h 1226505"/>
                <a:gd name="connsiteX2" fmla="*/ 1366928 w 1366928"/>
                <a:gd name="connsiteY2" fmla="*/ 295595 h 1226505"/>
                <a:gd name="connsiteX3" fmla="*/ 455703 w 1366928"/>
                <a:gd name="connsiteY3" fmla="*/ 1222611 h 1226505"/>
                <a:gd name="connsiteX4" fmla="*/ 27078 w 1366928"/>
                <a:gd name="connsiteY4" fmla="*/ 625795 h 1226505"/>
                <a:gd name="connsiteX0" fmla="*/ 42887 w 1382737"/>
                <a:gd name="connsiteY0" fmla="*/ 1172064 h 1772424"/>
                <a:gd name="connsiteX1" fmla="*/ 687412 w 1382737"/>
                <a:gd name="connsiteY1" fmla="*/ 3750 h 1772424"/>
                <a:gd name="connsiteX2" fmla="*/ 1382737 w 1382737"/>
                <a:gd name="connsiteY2" fmla="*/ 841864 h 1772424"/>
                <a:gd name="connsiteX3" fmla="*/ 471512 w 1382737"/>
                <a:gd name="connsiteY3" fmla="*/ 1768880 h 1772424"/>
                <a:gd name="connsiteX4" fmla="*/ 42887 w 1382737"/>
                <a:gd name="connsiteY4" fmla="*/ 1172064 h 1772424"/>
                <a:gd name="connsiteX0" fmla="*/ 2066 w 1583219"/>
                <a:gd name="connsiteY0" fmla="*/ 686825 h 1766991"/>
                <a:gd name="connsiteX1" fmla="*/ 887894 w 1583219"/>
                <a:gd name="connsiteY1" fmla="*/ 1108 h 1766991"/>
                <a:gd name="connsiteX2" fmla="*/ 1583219 w 1583219"/>
                <a:gd name="connsiteY2" fmla="*/ 839222 h 1766991"/>
                <a:gd name="connsiteX3" fmla="*/ 671994 w 1583219"/>
                <a:gd name="connsiteY3" fmla="*/ 1766238 h 1766991"/>
                <a:gd name="connsiteX4" fmla="*/ 2066 w 1583219"/>
                <a:gd name="connsiteY4" fmla="*/ 686825 h 176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3219" h="1766991">
                  <a:moveTo>
                    <a:pt x="2066" y="686825"/>
                  </a:moveTo>
                  <a:cubicBezTo>
                    <a:pt x="38049" y="392637"/>
                    <a:pt x="624369" y="-24292"/>
                    <a:pt x="887894" y="1108"/>
                  </a:cubicBezTo>
                  <a:cubicBezTo>
                    <a:pt x="1151420" y="26508"/>
                    <a:pt x="1583219" y="509610"/>
                    <a:pt x="1583219" y="839222"/>
                  </a:cubicBezTo>
                  <a:cubicBezTo>
                    <a:pt x="1583219" y="1168834"/>
                    <a:pt x="935520" y="1791638"/>
                    <a:pt x="671994" y="1766238"/>
                  </a:cubicBezTo>
                  <a:cubicBezTo>
                    <a:pt x="408469" y="1740839"/>
                    <a:pt x="-33917" y="981013"/>
                    <a:pt x="2066" y="686825"/>
                  </a:cubicBezTo>
                  <a:close/>
                </a:path>
              </a:pathLst>
            </a:custGeom>
            <a:solidFill>
              <a:srgbClr val="ED7D31">
                <a:lumMod val="40000"/>
                <a:lumOff val="60000"/>
              </a:srgbClr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Oval 20">
              <a:extLst>
                <a:ext uri="{FF2B5EF4-FFF2-40B4-BE49-F238E27FC236}">
                  <a16:creationId xmlns:a16="http://schemas.microsoft.com/office/drawing/2014/main" id="{025ED4C5-DEA0-3353-24C8-1790C5DCF836}"/>
                </a:ext>
              </a:extLst>
            </p:cNvPr>
            <p:cNvSpPr/>
            <p:nvPr/>
          </p:nvSpPr>
          <p:spPr>
            <a:xfrm rot="5400000" flipH="1">
              <a:off x="5413292" y="731294"/>
              <a:ext cx="1583219" cy="1766991"/>
            </a:xfrm>
            <a:custGeom>
              <a:avLst/>
              <a:gdLst>
                <a:gd name="connsiteX0" fmla="*/ 0 w 857250"/>
                <a:gd name="connsiteY0" fmla="*/ 596816 h 1193632"/>
                <a:gd name="connsiteX1" fmla="*/ 428625 w 857250"/>
                <a:gd name="connsiteY1" fmla="*/ 0 h 1193632"/>
                <a:gd name="connsiteX2" fmla="*/ 857250 w 857250"/>
                <a:gd name="connsiteY2" fmla="*/ 596816 h 1193632"/>
                <a:gd name="connsiteX3" fmla="*/ 428625 w 857250"/>
                <a:gd name="connsiteY3" fmla="*/ 1193632 h 1193632"/>
                <a:gd name="connsiteX4" fmla="*/ 0 w 857250"/>
                <a:gd name="connsiteY4" fmla="*/ 596816 h 1193632"/>
                <a:gd name="connsiteX0" fmla="*/ 0 w 1339850"/>
                <a:gd name="connsiteY0" fmla="*/ 625795 h 1228783"/>
                <a:gd name="connsiteX1" fmla="*/ 428625 w 1339850"/>
                <a:gd name="connsiteY1" fmla="*/ 28979 h 1228783"/>
                <a:gd name="connsiteX2" fmla="*/ 1339850 w 1339850"/>
                <a:gd name="connsiteY2" fmla="*/ 295595 h 1228783"/>
                <a:gd name="connsiteX3" fmla="*/ 428625 w 1339850"/>
                <a:gd name="connsiteY3" fmla="*/ 1222611 h 1228783"/>
                <a:gd name="connsiteX4" fmla="*/ 0 w 1339850"/>
                <a:gd name="connsiteY4" fmla="*/ 625795 h 1228783"/>
                <a:gd name="connsiteX0" fmla="*/ 27078 w 1366928"/>
                <a:gd name="connsiteY0" fmla="*/ 625795 h 1226505"/>
                <a:gd name="connsiteX1" fmla="*/ 455703 w 1366928"/>
                <a:gd name="connsiteY1" fmla="*/ 28979 h 1226505"/>
                <a:gd name="connsiteX2" fmla="*/ 1366928 w 1366928"/>
                <a:gd name="connsiteY2" fmla="*/ 295595 h 1226505"/>
                <a:gd name="connsiteX3" fmla="*/ 455703 w 1366928"/>
                <a:gd name="connsiteY3" fmla="*/ 1222611 h 1226505"/>
                <a:gd name="connsiteX4" fmla="*/ 27078 w 1366928"/>
                <a:gd name="connsiteY4" fmla="*/ 625795 h 1226505"/>
                <a:gd name="connsiteX0" fmla="*/ 42887 w 1382737"/>
                <a:gd name="connsiteY0" fmla="*/ 1172064 h 1772424"/>
                <a:gd name="connsiteX1" fmla="*/ 687412 w 1382737"/>
                <a:gd name="connsiteY1" fmla="*/ 3750 h 1772424"/>
                <a:gd name="connsiteX2" fmla="*/ 1382737 w 1382737"/>
                <a:gd name="connsiteY2" fmla="*/ 841864 h 1772424"/>
                <a:gd name="connsiteX3" fmla="*/ 471512 w 1382737"/>
                <a:gd name="connsiteY3" fmla="*/ 1768880 h 1772424"/>
                <a:gd name="connsiteX4" fmla="*/ 42887 w 1382737"/>
                <a:gd name="connsiteY4" fmla="*/ 1172064 h 1772424"/>
                <a:gd name="connsiteX0" fmla="*/ 2066 w 1583219"/>
                <a:gd name="connsiteY0" fmla="*/ 686825 h 1766991"/>
                <a:gd name="connsiteX1" fmla="*/ 887894 w 1583219"/>
                <a:gd name="connsiteY1" fmla="*/ 1108 h 1766991"/>
                <a:gd name="connsiteX2" fmla="*/ 1583219 w 1583219"/>
                <a:gd name="connsiteY2" fmla="*/ 839222 h 1766991"/>
                <a:gd name="connsiteX3" fmla="*/ 671994 w 1583219"/>
                <a:gd name="connsiteY3" fmla="*/ 1766238 h 1766991"/>
                <a:gd name="connsiteX4" fmla="*/ 2066 w 1583219"/>
                <a:gd name="connsiteY4" fmla="*/ 686825 h 176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3219" h="1766991">
                  <a:moveTo>
                    <a:pt x="2066" y="686825"/>
                  </a:moveTo>
                  <a:cubicBezTo>
                    <a:pt x="38049" y="392637"/>
                    <a:pt x="624369" y="-24292"/>
                    <a:pt x="887894" y="1108"/>
                  </a:cubicBezTo>
                  <a:cubicBezTo>
                    <a:pt x="1151420" y="26508"/>
                    <a:pt x="1583219" y="509610"/>
                    <a:pt x="1583219" y="839222"/>
                  </a:cubicBezTo>
                  <a:cubicBezTo>
                    <a:pt x="1583219" y="1168834"/>
                    <a:pt x="935520" y="1791638"/>
                    <a:pt x="671994" y="1766238"/>
                  </a:cubicBezTo>
                  <a:cubicBezTo>
                    <a:pt x="408469" y="1740839"/>
                    <a:pt x="-33917" y="981013"/>
                    <a:pt x="2066" y="686825"/>
                  </a:cubicBezTo>
                  <a:close/>
                </a:path>
              </a:pathLst>
            </a:custGeom>
            <a:solidFill>
              <a:srgbClr val="ED7D31">
                <a:lumMod val="40000"/>
                <a:lumOff val="60000"/>
              </a:srgbClr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Arc 241">
              <a:extLst>
                <a:ext uri="{FF2B5EF4-FFF2-40B4-BE49-F238E27FC236}">
                  <a16:creationId xmlns:a16="http://schemas.microsoft.com/office/drawing/2014/main" id="{B50987BA-164F-E330-3F94-016420373FAE}"/>
                </a:ext>
              </a:extLst>
            </p:cNvPr>
            <p:cNvSpPr/>
            <p:nvPr/>
          </p:nvSpPr>
          <p:spPr>
            <a:xfrm rot="19568077">
              <a:off x="5067001" y="1716167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Arc 242">
              <a:extLst>
                <a:ext uri="{FF2B5EF4-FFF2-40B4-BE49-F238E27FC236}">
                  <a16:creationId xmlns:a16="http://schemas.microsoft.com/office/drawing/2014/main" id="{F22C7B1C-DB16-69B4-42CD-2DFE0097AEA6}"/>
                </a:ext>
              </a:extLst>
            </p:cNvPr>
            <p:cNvSpPr/>
            <p:nvPr/>
          </p:nvSpPr>
          <p:spPr>
            <a:xfrm rot="2031923" flipH="1">
              <a:off x="3997599" y="1772332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Arc 243">
              <a:extLst>
                <a:ext uri="{FF2B5EF4-FFF2-40B4-BE49-F238E27FC236}">
                  <a16:creationId xmlns:a16="http://schemas.microsoft.com/office/drawing/2014/main" id="{BC508EFD-18CC-CC09-CFB4-D60845B20B84}"/>
                </a:ext>
              </a:extLst>
            </p:cNvPr>
            <p:cNvSpPr/>
            <p:nvPr/>
          </p:nvSpPr>
          <p:spPr>
            <a:xfrm rot="3494182" flipH="1">
              <a:off x="3728162" y="1569592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Arc 244">
              <a:extLst>
                <a:ext uri="{FF2B5EF4-FFF2-40B4-BE49-F238E27FC236}">
                  <a16:creationId xmlns:a16="http://schemas.microsoft.com/office/drawing/2014/main" id="{0239155F-5411-41BC-EB33-8057993C06B0}"/>
                </a:ext>
              </a:extLst>
            </p:cNvPr>
            <p:cNvSpPr/>
            <p:nvPr/>
          </p:nvSpPr>
          <p:spPr>
            <a:xfrm rot="18105818">
              <a:off x="5438277" y="1417582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F16F95FD-CF75-6EFF-D620-4DEF25519F07}"/>
                </a:ext>
              </a:extLst>
            </p:cNvPr>
            <p:cNvSpPr/>
            <p:nvPr/>
          </p:nvSpPr>
          <p:spPr>
            <a:xfrm>
              <a:off x="4786956" y="1384384"/>
              <a:ext cx="857250" cy="1193632"/>
            </a:xfrm>
            <a:prstGeom prst="ellipse">
              <a:avLst/>
            </a:prstGeom>
            <a:solidFill>
              <a:srgbClr val="4472C4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500233A2-29BC-A983-C290-C297823E9038}"/>
                </a:ext>
              </a:extLst>
            </p:cNvPr>
            <p:cNvSpPr/>
            <p:nvPr/>
          </p:nvSpPr>
          <p:spPr>
            <a:xfrm>
              <a:off x="3004665" y="2203534"/>
              <a:ext cx="4330700" cy="3378200"/>
            </a:xfrm>
            <a:prstGeom prst="rect">
              <a:avLst/>
            </a:prstGeom>
            <a:solidFill>
              <a:srgbClr val="4472C4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Rectangle: Rounded Corners 247">
              <a:extLst>
                <a:ext uri="{FF2B5EF4-FFF2-40B4-BE49-F238E27FC236}">
                  <a16:creationId xmlns:a16="http://schemas.microsoft.com/office/drawing/2014/main" id="{825A4E21-8FE2-7093-6737-1F8283F407C1}"/>
                </a:ext>
              </a:extLst>
            </p:cNvPr>
            <p:cNvSpPr/>
            <p:nvPr/>
          </p:nvSpPr>
          <p:spPr>
            <a:xfrm>
              <a:off x="2806700" y="1943100"/>
              <a:ext cx="4726631" cy="1193632"/>
            </a:xfrm>
            <a:prstGeom prst="roundRect">
              <a:avLst>
                <a:gd name="adj" fmla="val 12069"/>
              </a:avLst>
            </a:prstGeom>
            <a:solidFill>
              <a:srgbClr val="4472C4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A59EC49-3753-D566-047F-6751CB5C82EF}"/>
                </a:ext>
              </a:extLst>
            </p:cNvPr>
            <p:cNvSpPr/>
            <p:nvPr/>
          </p:nvSpPr>
          <p:spPr>
            <a:xfrm>
              <a:off x="4636614" y="1943100"/>
              <a:ext cx="1103785" cy="3638634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D9811A16-C94A-EDDD-8CE5-FCB8EE397F1A}"/>
              </a:ext>
            </a:extLst>
          </p:cNvPr>
          <p:cNvGrpSpPr/>
          <p:nvPr/>
        </p:nvGrpSpPr>
        <p:grpSpPr>
          <a:xfrm>
            <a:off x="3769492" y="2625310"/>
            <a:ext cx="4839412" cy="4872097"/>
            <a:chOff x="2806700" y="823180"/>
            <a:chExt cx="4726631" cy="4758554"/>
          </a:xfrm>
          <a:solidFill>
            <a:schemeClr val="bg1"/>
          </a:solidFill>
        </p:grpSpPr>
        <p:sp>
          <p:nvSpPr>
            <p:cNvPr id="251" name="Oval 20">
              <a:extLst>
                <a:ext uri="{FF2B5EF4-FFF2-40B4-BE49-F238E27FC236}">
                  <a16:creationId xmlns:a16="http://schemas.microsoft.com/office/drawing/2014/main" id="{C43F2384-D74B-A564-94AE-91093C5EE428}"/>
                </a:ext>
              </a:extLst>
            </p:cNvPr>
            <p:cNvSpPr/>
            <p:nvPr/>
          </p:nvSpPr>
          <p:spPr>
            <a:xfrm rot="16200000">
              <a:off x="3428500" y="740048"/>
              <a:ext cx="1583219" cy="1766991"/>
            </a:xfrm>
            <a:custGeom>
              <a:avLst/>
              <a:gdLst>
                <a:gd name="connsiteX0" fmla="*/ 0 w 857250"/>
                <a:gd name="connsiteY0" fmla="*/ 596816 h 1193632"/>
                <a:gd name="connsiteX1" fmla="*/ 428625 w 857250"/>
                <a:gd name="connsiteY1" fmla="*/ 0 h 1193632"/>
                <a:gd name="connsiteX2" fmla="*/ 857250 w 857250"/>
                <a:gd name="connsiteY2" fmla="*/ 596816 h 1193632"/>
                <a:gd name="connsiteX3" fmla="*/ 428625 w 857250"/>
                <a:gd name="connsiteY3" fmla="*/ 1193632 h 1193632"/>
                <a:gd name="connsiteX4" fmla="*/ 0 w 857250"/>
                <a:gd name="connsiteY4" fmla="*/ 596816 h 1193632"/>
                <a:gd name="connsiteX0" fmla="*/ 0 w 1339850"/>
                <a:gd name="connsiteY0" fmla="*/ 625795 h 1228783"/>
                <a:gd name="connsiteX1" fmla="*/ 428625 w 1339850"/>
                <a:gd name="connsiteY1" fmla="*/ 28979 h 1228783"/>
                <a:gd name="connsiteX2" fmla="*/ 1339850 w 1339850"/>
                <a:gd name="connsiteY2" fmla="*/ 295595 h 1228783"/>
                <a:gd name="connsiteX3" fmla="*/ 428625 w 1339850"/>
                <a:gd name="connsiteY3" fmla="*/ 1222611 h 1228783"/>
                <a:gd name="connsiteX4" fmla="*/ 0 w 1339850"/>
                <a:gd name="connsiteY4" fmla="*/ 625795 h 1228783"/>
                <a:gd name="connsiteX0" fmla="*/ 27078 w 1366928"/>
                <a:gd name="connsiteY0" fmla="*/ 625795 h 1226505"/>
                <a:gd name="connsiteX1" fmla="*/ 455703 w 1366928"/>
                <a:gd name="connsiteY1" fmla="*/ 28979 h 1226505"/>
                <a:gd name="connsiteX2" fmla="*/ 1366928 w 1366928"/>
                <a:gd name="connsiteY2" fmla="*/ 295595 h 1226505"/>
                <a:gd name="connsiteX3" fmla="*/ 455703 w 1366928"/>
                <a:gd name="connsiteY3" fmla="*/ 1222611 h 1226505"/>
                <a:gd name="connsiteX4" fmla="*/ 27078 w 1366928"/>
                <a:gd name="connsiteY4" fmla="*/ 625795 h 1226505"/>
                <a:gd name="connsiteX0" fmla="*/ 42887 w 1382737"/>
                <a:gd name="connsiteY0" fmla="*/ 1172064 h 1772424"/>
                <a:gd name="connsiteX1" fmla="*/ 687412 w 1382737"/>
                <a:gd name="connsiteY1" fmla="*/ 3750 h 1772424"/>
                <a:gd name="connsiteX2" fmla="*/ 1382737 w 1382737"/>
                <a:gd name="connsiteY2" fmla="*/ 841864 h 1772424"/>
                <a:gd name="connsiteX3" fmla="*/ 471512 w 1382737"/>
                <a:gd name="connsiteY3" fmla="*/ 1768880 h 1772424"/>
                <a:gd name="connsiteX4" fmla="*/ 42887 w 1382737"/>
                <a:gd name="connsiteY4" fmla="*/ 1172064 h 1772424"/>
                <a:gd name="connsiteX0" fmla="*/ 2066 w 1583219"/>
                <a:gd name="connsiteY0" fmla="*/ 686825 h 1766991"/>
                <a:gd name="connsiteX1" fmla="*/ 887894 w 1583219"/>
                <a:gd name="connsiteY1" fmla="*/ 1108 h 1766991"/>
                <a:gd name="connsiteX2" fmla="*/ 1583219 w 1583219"/>
                <a:gd name="connsiteY2" fmla="*/ 839222 h 1766991"/>
                <a:gd name="connsiteX3" fmla="*/ 671994 w 1583219"/>
                <a:gd name="connsiteY3" fmla="*/ 1766238 h 1766991"/>
                <a:gd name="connsiteX4" fmla="*/ 2066 w 1583219"/>
                <a:gd name="connsiteY4" fmla="*/ 686825 h 176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3219" h="1766991">
                  <a:moveTo>
                    <a:pt x="2066" y="686825"/>
                  </a:moveTo>
                  <a:cubicBezTo>
                    <a:pt x="38049" y="392637"/>
                    <a:pt x="624369" y="-24292"/>
                    <a:pt x="887894" y="1108"/>
                  </a:cubicBezTo>
                  <a:cubicBezTo>
                    <a:pt x="1151420" y="26508"/>
                    <a:pt x="1583219" y="509610"/>
                    <a:pt x="1583219" y="839222"/>
                  </a:cubicBezTo>
                  <a:cubicBezTo>
                    <a:pt x="1583219" y="1168834"/>
                    <a:pt x="935520" y="1791638"/>
                    <a:pt x="671994" y="1766238"/>
                  </a:cubicBezTo>
                  <a:cubicBezTo>
                    <a:pt x="408469" y="1740839"/>
                    <a:pt x="-33917" y="981013"/>
                    <a:pt x="2066" y="686825"/>
                  </a:cubicBezTo>
                  <a:close/>
                </a:path>
              </a:pathLst>
            </a:cu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Oval 20">
              <a:extLst>
                <a:ext uri="{FF2B5EF4-FFF2-40B4-BE49-F238E27FC236}">
                  <a16:creationId xmlns:a16="http://schemas.microsoft.com/office/drawing/2014/main" id="{F5483A70-BEF2-2042-1E10-93F176491A6E}"/>
                </a:ext>
              </a:extLst>
            </p:cNvPr>
            <p:cNvSpPr/>
            <p:nvPr/>
          </p:nvSpPr>
          <p:spPr>
            <a:xfrm rot="5400000" flipH="1">
              <a:off x="5413292" y="731294"/>
              <a:ext cx="1583219" cy="1766991"/>
            </a:xfrm>
            <a:custGeom>
              <a:avLst/>
              <a:gdLst>
                <a:gd name="connsiteX0" fmla="*/ 0 w 857250"/>
                <a:gd name="connsiteY0" fmla="*/ 596816 h 1193632"/>
                <a:gd name="connsiteX1" fmla="*/ 428625 w 857250"/>
                <a:gd name="connsiteY1" fmla="*/ 0 h 1193632"/>
                <a:gd name="connsiteX2" fmla="*/ 857250 w 857250"/>
                <a:gd name="connsiteY2" fmla="*/ 596816 h 1193632"/>
                <a:gd name="connsiteX3" fmla="*/ 428625 w 857250"/>
                <a:gd name="connsiteY3" fmla="*/ 1193632 h 1193632"/>
                <a:gd name="connsiteX4" fmla="*/ 0 w 857250"/>
                <a:gd name="connsiteY4" fmla="*/ 596816 h 1193632"/>
                <a:gd name="connsiteX0" fmla="*/ 0 w 1339850"/>
                <a:gd name="connsiteY0" fmla="*/ 625795 h 1228783"/>
                <a:gd name="connsiteX1" fmla="*/ 428625 w 1339850"/>
                <a:gd name="connsiteY1" fmla="*/ 28979 h 1228783"/>
                <a:gd name="connsiteX2" fmla="*/ 1339850 w 1339850"/>
                <a:gd name="connsiteY2" fmla="*/ 295595 h 1228783"/>
                <a:gd name="connsiteX3" fmla="*/ 428625 w 1339850"/>
                <a:gd name="connsiteY3" fmla="*/ 1222611 h 1228783"/>
                <a:gd name="connsiteX4" fmla="*/ 0 w 1339850"/>
                <a:gd name="connsiteY4" fmla="*/ 625795 h 1228783"/>
                <a:gd name="connsiteX0" fmla="*/ 27078 w 1366928"/>
                <a:gd name="connsiteY0" fmla="*/ 625795 h 1226505"/>
                <a:gd name="connsiteX1" fmla="*/ 455703 w 1366928"/>
                <a:gd name="connsiteY1" fmla="*/ 28979 h 1226505"/>
                <a:gd name="connsiteX2" fmla="*/ 1366928 w 1366928"/>
                <a:gd name="connsiteY2" fmla="*/ 295595 h 1226505"/>
                <a:gd name="connsiteX3" fmla="*/ 455703 w 1366928"/>
                <a:gd name="connsiteY3" fmla="*/ 1222611 h 1226505"/>
                <a:gd name="connsiteX4" fmla="*/ 27078 w 1366928"/>
                <a:gd name="connsiteY4" fmla="*/ 625795 h 1226505"/>
                <a:gd name="connsiteX0" fmla="*/ 42887 w 1382737"/>
                <a:gd name="connsiteY0" fmla="*/ 1172064 h 1772424"/>
                <a:gd name="connsiteX1" fmla="*/ 687412 w 1382737"/>
                <a:gd name="connsiteY1" fmla="*/ 3750 h 1772424"/>
                <a:gd name="connsiteX2" fmla="*/ 1382737 w 1382737"/>
                <a:gd name="connsiteY2" fmla="*/ 841864 h 1772424"/>
                <a:gd name="connsiteX3" fmla="*/ 471512 w 1382737"/>
                <a:gd name="connsiteY3" fmla="*/ 1768880 h 1772424"/>
                <a:gd name="connsiteX4" fmla="*/ 42887 w 1382737"/>
                <a:gd name="connsiteY4" fmla="*/ 1172064 h 1772424"/>
                <a:gd name="connsiteX0" fmla="*/ 2066 w 1583219"/>
                <a:gd name="connsiteY0" fmla="*/ 686825 h 1766991"/>
                <a:gd name="connsiteX1" fmla="*/ 887894 w 1583219"/>
                <a:gd name="connsiteY1" fmla="*/ 1108 h 1766991"/>
                <a:gd name="connsiteX2" fmla="*/ 1583219 w 1583219"/>
                <a:gd name="connsiteY2" fmla="*/ 839222 h 1766991"/>
                <a:gd name="connsiteX3" fmla="*/ 671994 w 1583219"/>
                <a:gd name="connsiteY3" fmla="*/ 1766238 h 1766991"/>
                <a:gd name="connsiteX4" fmla="*/ 2066 w 1583219"/>
                <a:gd name="connsiteY4" fmla="*/ 686825 h 176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3219" h="1766991">
                  <a:moveTo>
                    <a:pt x="2066" y="686825"/>
                  </a:moveTo>
                  <a:cubicBezTo>
                    <a:pt x="38049" y="392637"/>
                    <a:pt x="624369" y="-24292"/>
                    <a:pt x="887894" y="1108"/>
                  </a:cubicBezTo>
                  <a:cubicBezTo>
                    <a:pt x="1151420" y="26508"/>
                    <a:pt x="1583219" y="509610"/>
                    <a:pt x="1583219" y="839222"/>
                  </a:cubicBezTo>
                  <a:cubicBezTo>
                    <a:pt x="1583219" y="1168834"/>
                    <a:pt x="935520" y="1791638"/>
                    <a:pt x="671994" y="1766238"/>
                  </a:cubicBezTo>
                  <a:cubicBezTo>
                    <a:pt x="408469" y="1740839"/>
                    <a:pt x="-33917" y="981013"/>
                    <a:pt x="2066" y="686825"/>
                  </a:cubicBezTo>
                  <a:close/>
                </a:path>
              </a:pathLst>
            </a:cu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Arc 252">
              <a:extLst>
                <a:ext uri="{FF2B5EF4-FFF2-40B4-BE49-F238E27FC236}">
                  <a16:creationId xmlns:a16="http://schemas.microsoft.com/office/drawing/2014/main" id="{B080CA70-7B26-BC93-080E-E896B339C0C9}"/>
                </a:ext>
              </a:extLst>
            </p:cNvPr>
            <p:cNvSpPr/>
            <p:nvPr/>
          </p:nvSpPr>
          <p:spPr>
            <a:xfrm rot="19568077">
              <a:off x="5067001" y="1716167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Arc 253">
              <a:extLst>
                <a:ext uri="{FF2B5EF4-FFF2-40B4-BE49-F238E27FC236}">
                  <a16:creationId xmlns:a16="http://schemas.microsoft.com/office/drawing/2014/main" id="{E391BDE9-71FA-1F2E-03CD-796E106D9B4D}"/>
                </a:ext>
              </a:extLst>
            </p:cNvPr>
            <p:cNvSpPr/>
            <p:nvPr/>
          </p:nvSpPr>
          <p:spPr>
            <a:xfrm rot="2031923" flipH="1">
              <a:off x="3997599" y="1772332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Arc 254">
              <a:extLst>
                <a:ext uri="{FF2B5EF4-FFF2-40B4-BE49-F238E27FC236}">
                  <a16:creationId xmlns:a16="http://schemas.microsoft.com/office/drawing/2014/main" id="{C24A3F00-E272-561E-4912-78F86F5E6C9C}"/>
                </a:ext>
              </a:extLst>
            </p:cNvPr>
            <p:cNvSpPr/>
            <p:nvPr/>
          </p:nvSpPr>
          <p:spPr>
            <a:xfrm rot="3494182" flipH="1">
              <a:off x="3728162" y="1569592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Arc 255">
              <a:extLst>
                <a:ext uri="{FF2B5EF4-FFF2-40B4-BE49-F238E27FC236}">
                  <a16:creationId xmlns:a16="http://schemas.microsoft.com/office/drawing/2014/main" id="{C2D4845F-C6BA-4951-FC90-AF7E9D80D7FF}"/>
                </a:ext>
              </a:extLst>
            </p:cNvPr>
            <p:cNvSpPr/>
            <p:nvPr/>
          </p:nvSpPr>
          <p:spPr>
            <a:xfrm rot="18105818">
              <a:off x="5438277" y="1417582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BB85AEBB-566C-39F4-9B5C-D96E1350C71D}"/>
                </a:ext>
              </a:extLst>
            </p:cNvPr>
            <p:cNvSpPr/>
            <p:nvPr/>
          </p:nvSpPr>
          <p:spPr>
            <a:xfrm>
              <a:off x="4786956" y="1384384"/>
              <a:ext cx="857250" cy="1193632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8DAAE783-BDBE-9B82-4F47-E98473F9F1F1}"/>
                </a:ext>
              </a:extLst>
            </p:cNvPr>
            <p:cNvSpPr/>
            <p:nvPr/>
          </p:nvSpPr>
          <p:spPr>
            <a:xfrm>
              <a:off x="3004665" y="2203534"/>
              <a:ext cx="4330700" cy="33782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Rectangle: Rounded Corners 258">
              <a:extLst>
                <a:ext uri="{FF2B5EF4-FFF2-40B4-BE49-F238E27FC236}">
                  <a16:creationId xmlns:a16="http://schemas.microsoft.com/office/drawing/2014/main" id="{2689FFC5-527A-EDD9-D769-99D040470E8C}"/>
                </a:ext>
              </a:extLst>
            </p:cNvPr>
            <p:cNvSpPr/>
            <p:nvPr/>
          </p:nvSpPr>
          <p:spPr>
            <a:xfrm>
              <a:off x="2806700" y="1943100"/>
              <a:ext cx="4726631" cy="1193632"/>
            </a:xfrm>
            <a:prstGeom prst="roundRect">
              <a:avLst>
                <a:gd name="adj" fmla="val 12069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00C831E-51BF-99C9-C023-6BECCD266A3A}"/>
                </a:ext>
              </a:extLst>
            </p:cNvPr>
            <p:cNvSpPr/>
            <p:nvPr/>
          </p:nvSpPr>
          <p:spPr>
            <a:xfrm>
              <a:off x="4636614" y="1943100"/>
              <a:ext cx="1103785" cy="363863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918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3855019" y="-635256"/>
            <a:ext cx="6033981" cy="413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26290" dirty="0">
                <a:solidFill>
                  <a:prstClr val="black"/>
                </a:solidFill>
                <a:latin typeface="Teaching Print Dotted" pitchFamily="50" charset="0"/>
              </a:rPr>
              <a:t> H h</a:t>
            </a:r>
            <a:endParaRPr lang="en-US" sz="2629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354114" y="799752"/>
            <a:ext cx="396261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I can write Alphabet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471147-660D-9E77-3FA2-E43D1D3488D1}"/>
              </a:ext>
            </a:extLst>
          </p:cNvPr>
          <p:cNvGrpSpPr/>
          <p:nvPr/>
        </p:nvGrpSpPr>
        <p:grpSpPr>
          <a:xfrm flipH="1">
            <a:off x="950217" y="1576051"/>
            <a:ext cx="3136501" cy="1924349"/>
            <a:chOff x="4037865" y="2007727"/>
            <a:chExt cx="4853940" cy="297805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5F52F6F-E8F3-CAE0-2BD7-9ABF2033EAB2}"/>
                </a:ext>
              </a:extLst>
            </p:cNvPr>
            <p:cNvSpPr/>
            <p:nvPr/>
          </p:nvSpPr>
          <p:spPr>
            <a:xfrm rot="21432490">
              <a:off x="4037865" y="3690022"/>
              <a:ext cx="4853940" cy="1295759"/>
            </a:xfrm>
            <a:prstGeom prst="ellipse">
              <a:avLst/>
            </a:prstGeom>
            <a:solidFill>
              <a:srgbClr val="44546A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A3011026-709E-0EB1-C744-BC47F5E6A31B}"/>
                </a:ext>
              </a:extLst>
            </p:cNvPr>
            <p:cNvSpPr/>
            <p:nvPr/>
          </p:nvSpPr>
          <p:spPr>
            <a:xfrm>
              <a:off x="4937760" y="2007727"/>
              <a:ext cx="3192779" cy="2224603"/>
            </a:xfrm>
            <a:custGeom>
              <a:avLst/>
              <a:gdLst>
                <a:gd name="connsiteX0" fmla="*/ 0 w 1425898"/>
                <a:gd name="connsiteY0" fmla="*/ 1047750 h 2095500"/>
                <a:gd name="connsiteX1" fmla="*/ 712949 w 1425898"/>
                <a:gd name="connsiteY1" fmla="*/ 0 h 2095500"/>
                <a:gd name="connsiteX2" fmla="*/ 1425898 w 1425898"/>
                <a:gd name="connsiteY2" fmla="*/ 1047750 h 2095500"/>
                <a:gd name="connsiteX3" fmla="*/ 712949 w 1425898"/>
                <a:gd name="connsiteY3" fmla="*/ 2095500 h 2095500"/>
                <a:gd name="connsiteX4" fmla="*/ 0 w 1425898"/>
                <a:gd name="connsiteY4" fmla="*/ 1047750 h 2095500"/>
                <a:gd name="connsiteX0" fmla="*/ 0 w 2439358"/>
                <a:gd name="connsiteY0" fmla="*/ 1101212 h 2095759"/>
                <a:gd name="connsiteX1" fmla="*/ 1726409 w 2439358"/>
                <a:gd name="connsiteY1" fmla="*/ 122 h 2095759"/>
                <a:gd name="connsiteX2" fmla="*/ 2439358 w 2439358"/>
                <a:gd name="connsiteY2" fmla="*/ 1047872 h 2095759"/>
                <a:gd name="connsiteX3" fmla="*/ 1726409 w 2439358"/>
                <a:gd name="connsiteY3" fmla="*/ 2095622 h 2095759"/>
                <a:gd name="connsiteX4" fmla="*/ 0 w 2439358"/>
                <a:gd name="connsiteY4" fmla="*/ 1101212 h 2095759"/>
                <a:gd name="connsiteX0" fmla="*/ 18957 w 2887765"/>
                <a:gd name="connsiteY0" fmla="*/ 1101212 h 2103667"/>
                <a:gd name="connsiteX1" fmla="*/ 1745366 w 2887765"/>
                <a:gd name="connsiteY1" fmla="*/ 122 h 2103667"/>
                <a:gd name="connsiteX2" fmla="*/ 2458315 w 2887765"/>
                <a:gd name="connsiteY2" fmla="*/ 1047872 h 2103667"/>
                <a:gd name="connsiteX3" fmla="*/ 1745366 w 2887765"/>
                <a:gd name="connsiteY3" fmla="*/ 2095622 h 2103667"/>
                <a:gd name="connsiteX4" fmla="*/ 18957 w 2887765"/>
                <a:gd name="connsiteY4" fmla="*/ 1101212 h 2103667"/>
                <a:gd name="connsiteX0" fmla="*/ 0 w 1942210"/>
                <a:gd name="connsiteY0" fmla="*/ 1126177 h 2154281"/>
                <a:gd name="connsiteX1" fmla="*/ 1726409 w 1942210"/>
                <a:gd name="connsiteY1" fmla="*/ 25087 h 2154281"/>
                <a:gd name="connsiteX2" fmla="*/ 1726409 w 1942210"/>
                <a:gd name="connsiteY2" fmla="*/ 2120587 h 2154281"/>
                <a:gd name="connsiteX3" fmla="*/ 0 w 1942210"/>
                <a:gd name="connsiteY3" fmla="*/ 1126177 h 2154281"/>
                <a:gd name="connsiteX0" fmla="*/ 0 w 1937955"/>
                <a:gd name="connsiteY0" fmla="*/ 1218526 h 2243646"/>
                <a:gd name="connsiteX1" fmla="*/ 1718789 w 1937955"/>
                <a:gd name="connsiteY1" fmla="*/ 18376 h 2243646"/>
                <a:gd name="connsiteX2" fmla="*/ 1726409 w 1937955"/>
                <a:gd name="connsiteY2" fmla="*/ 2212936 h 2243646"/>
                <a:gd name="connsiteX3" fmla="*/ 0 w 1937955"/>
                <a:gd name="connsiteY3" fmla="*/ 1218526 h 2243646"/>
                <a:gd name="connsiteX0" fmla="*/ 55946 w 2855052"/>
                <a:gd name="connsiteY0" fmla="*/ 1218526 h 2213406"/>
                <a:gd name="connsiteX1" fmla="*/ 1774735 w 2855052"/>
                <a:gd name="connsiteY1" fmla="*/ 18376 h 2213406"/>
                <a:gd name="connsiteX2" fmla="*/ 1782355 w 2855052"/>
                <a:gd name="connsiteY2" fmla="*/ 2212936 h 2213406"/>
                <a:gd name="connsiteX3" fmla="*/ 55946 w 2855052"/>
                <a:gd name="connsiteY3" fmla="*/ 1218526 h 2213406"/>
                <a:gd name="connsiteX0" fmla="*/ 55946 w 2885272"/>
                <a:gd name="connsiteY0" fmla="*/ 1200529 h 2195378"/>
                <a:gd name="connsiteX1" fmla="*/ 1774735 w 2885272"/>
                <a:gd name="connsiteY1" fmla="*/ 379 h 2195378"/>
                <a:gd name="connsiteX2" fmla="*/ 1782355 w 2885272"/>
                <a:gd name="connsiteY2" fmla="*/ 2194939 h 2195378"/>
                <a:gd name="connsiteX3" fmla="*/ 55946 w 2885272"/>
                <a:gd name="connsiteY3" fmla="*/ 1200529 h 2195378"/>
                <a:gd name="connsiteX0" fmla="*/ 19695 w 2758193"/>
                <a:gd name="connsiteY0" fmla="*/ 1200529 h 2195579"/>
                <a:gd name="connsiteX1" fmla="*/ 1738484 w 2758193"/>
                <a:gd name="connsiteY1" fmla="*/ 379 h 2195579"/>
                <a:gd name="connsiteX2" fmla="*/ 1746104 w 2758193"/>
                <a:gd name="connsiteY2" fmla="*/ 2194939 h 2195579"/>
                <a:gd name="connsiteX3" fmla="*/ 19695 w 2758193"/>
                <a:gd name="connsiteY3" fmla="*/ 1200529 h 2195579"/>
                <a:gd name="connsiteX0" fmla="*/ 1 w 2827022"/>
                <a:gd name="connsiteY0" fmla="*/ 1207899 h 2237635"/>
                <a:gd name="connsiteX1" fmla="*/ 1718790 w 2827022"/>
                <a:gd name="connsiteY1" fmla="*/ 7749 h 2237635"/>
                <a:gd name="connsiteX2" fmla="*/ 2827021 w 2827022"/>
                <a:gd name="connsiteY2" fmla="*/ 1821309 h 2237635"/>
                <a:gd name="connsiteX3" fmla="*/ 1726410 w 2827022"/>
                <a:gd name="connsiteY3" fmla="*/ 2202309 h 2237635"/>
                <a:gd name="connsiteX4" fmla="*/ 1 w 2827022"/>
                <a:gd name="connsiteY4" fmla="*/ 1207899 h 2237635"/>
                <a:gd name="connsiteX0" fmla="*/ 24 w 2827045"/>
                <a:gd name="connsiteY0" fmla="*/ 1215471 h 2245207"/>
                <a:gd name="connsiteX1" fmla="*/ 1688333 w 2827045"/>
                <a:gd name="connsiteY1" fmla="*/ 7701 h 2245207"/>
                <a:gd name="connsiteX2" fmla="*/ 2827044 w 2827045"/>
                <a:gd name="connsiteY2" fmla="*/ 1828881 h 2245207"/>
                <a:gd name="connsiteX3" fmla="*/ 1726433 w 2827045"/>
                <a:gd name="connsiteY3" fmla="*/ 2209881 h 2245207"/>
                <a:gd name="connsiteX4" fmla="*/ 24 w 2827045"/>
                <a:gd name="connsiteY4" fmla="*/ 1215471 h 2245207"/>
                <a:gd name="connsiteX0" fmla="*/ 31 w 2827052"/>
                <a:gd name="connsiteY0" fmla="*/ 1215471 h 2245207"/>
                <a:gd name="connsiteX1" fmla="*/ 1688340 w 2827052"/>
                <a:gd name="connsiteY1" fmla="*/ 7701 h 2245207"/>
                <a:gd name="connsiteX2" fmla="*/ 2827051 w 2827052"/>
                <a:gd name="connsiteY2" fmla="*/ 1828881 h 2245207"/>
                <a:gd name="connsiteX3" fmla="*/ 1726440 w 2827052"/>
                <a:gd name="connsiteY3" fmla="*/ 2209881 h 2245207"/>
                <a:gd name="connsiteX4" fmla="*/ 31 w 2827052"/>
                <a:gd name="connsiteY4" fmla="*/ 1215471 h 2245207"/>
                <a:gd name="connsiteX0" fmla="*/ 23 w 2888004"/>
                <a:gd name="connsiteY0" fmla="*/ 1215471 h 2245207"/>
                <a:gd name="connsiteX1" fmla="*/ 1749292 w 2888004"/>
                <a:gd name="connsiteY1" fmla="*/ 7701 h 2245207"/>
                <a:gd name="connsiteX2" fmla="*/ 2888003 w 2888004"/>
                <a:gd name="connsiteY2" fmla="*/ 1828881 h 2245207"/>
                <a:gd name="connsiteX3" fmla="*/ 1787392 w 2888004"/>
                <a:gd name="connsiteY3" fmla="*/ 2209881 h 2245207"/>
                <a:gd name="connsiteX4" fmla="*/ 23 w 2888004"/>
                <a:gd name="connsiteY4" fmla="*/ 1215471 h 2245207"/>
                <a:gd name="connsiteX0" fmla="*/ 6654 w 2894635"/>
                <a:gd name="connsiteY0" fmla="*/ 1223972 h 2253708"/>
                <a:gd name="connsiteX1" fmla="*/ 1755923 w 2894635"/>
                <a:gd name="connsiteY1" fmla="*/ 16202 h 2253708"/>
                <a:gd name="connsiteX2" fmla="*/ 2894634 w 2894635"/>
                <a:gd name="connsiteY2" fmla="*/ 1837382 h 2253708"/>
                <a:gd name="connsiteX3" fmla="*/ 1794023 w 2894635"/>
                <a:gd name="connsiteY3" fmla="*/ 2218382 h 2253708"/>
                <a:gd name="connsiteX4" fmla="*/ 6654 w 2894635"/>
                <a:gd name="connsiteY4" fmla="*/ 1223972 h 2253708"/>
                <a:gd name="connsiteX0" fmla="*/ 257497 w 3145478"/>
                <a:gd name="connsiteY0" fmla="*/ 1215605 h 2382242"/>
                <a:gd name="connsiteX1" fmla="*/ 2006766 w 3145478"/>
                <a:gd name="connsiteY1" fmla="*/ 7835 h 2382242"/>
                <a:gd name="connsiteX2" fmla="*/ 3145477 w 3145478"/>
                <a:gd name="connsiteY2" fmla="*/ 1829015 h 2382242"/>
                <a:gd name="connsiteX3" fmla="*/ 2044866 w 3145478"/>
                <a:gd name="connsiteY3" fmla="*/ 2210015 h 2382242"/>
                <a:gd name="connsiteX4" fmla="*/ 196538 w 3145478"/>
                <a:gd name="connsiteY4" fmla="*/ 2316695 h 2382242"/>
                <a:gd name="connsiteX5" fmla="*/ 257497 w 3145478"/>
                <a:gd name="connsiteY5" fmla="*/ 1215605 h 2382242"/>
                <a:gd name="connsiteX0" fmla="*/ 257497 w 3145478"/>
                <a:gd name="connsiteY0" fmla="*/ 1211072 h 2377709"/>
                <a:gd name="connsiteX1" fmla="*/ 2006766 w 3145478"/>
                <a:gd name="connsiteY1" fmla="*/ 3302 h 2377709"/>
                <a:gd name="connsiteX2" fmla="*/ 3145477 w 3145478"/>
                <a:gd name="connsiteY2" fmla="*/ 1824482 h 2377709"/>
                <a:gd name="connsiteX3" fmla="*/ 2044866 w 3145478"/>
                <a:gd name="connsiteY3" fmla="*/ 2205482 h 2377709"/>
                <a:gd name="connsiteX4" fmla="*/ 196538 w 3145478"/>
                <a:gd name="connsiteY4" fmla="*/ 2312162 h 2377709"/>
                <a:gd name="connsiteX5" fmla="*/ 257497 w 3145478"/>
                <a:gd name="connsiteY5" fmla="*/ 1211072 h 2377709"/>
                <a:gd name="connsiteX0" fmla="*/ 270558 w 3158539"/>
                <a:gd name="connsiteY0" fmla="*/ 1220087 h 2386724"/>
                <a:gd name="connsiteX1" fmla="*/ 2019827 w 3158539"/>
                <a:gd name="connsiteY1" fmla="*/ 12317 h 2386724"/>
                <a:gd name="connsiteX2" fmla="*/ 3158538 w 3158539"/>
                <a:gd name="connsiteY2" fmla="*/ 1833497 h 2386724"/>
                <a:gd name="connsiteX3" fmla="*/ 2057927 w 3158539"/>
                <a:gd name="connsiteY3" fmla="*/ 2214497 h 2386724"/>
                <a:gd name="connsiteX4" fmla="*/ 209599 w 3158539"/>
                <a:gd name="connsiteY4" fmla="*/ 2321177 h 2386724"/>
                <a:gd name="connsiteX5" fmla="*/ 270558 w 3158539"/>
                <a:gd name="connsiteY5" fmla="*/ 1220087 h 2386724"/>
                <a:gd name="connsiteX0" fmla="*/ 266424 w 3162025"/>
                <a:gd name="connsiteY0" fmla="*/ 1231687 h 2398324"/>
                <a:gd name="connsiteX1" fmla="*/ 2023313 w 3162025"/>
                <a:gd name="connsiteY1" fmla="*/ 23917 h 2398324"/>
                <a:gd name="connsiteX2" fmla="*/ 3162024 w 3162025"/>
                <a:gd name="connsiteY2" fmla="*/ 1845097 h 2398324"/>
                <a:gd name="connsiteX3" fmla="*/ 2061413 w 3162025"/>
                <a:gd name="connsiteY3" fmla="*/ 2226097 h 2398324"/>
                <a:gd name="connsiteX4" fmla="*/ 213085 w 3162025"/>
                <a:gd name="connsiteY4" fmla="*/ 2332777 h 2398324"/>
                <a:gd name="connsiteX5" fmla="*/ 266424 w 3162025"/>
                <a:gd name="connsiteY5" fmla="*/ 1231687 h 2398324"/>
                <a:gd name="connsiteX0" fmla="*/ 331600 w 3227201"/>
                <a:gd name="connsiteY0" fmla="*/ 1231687 h 2398324"/>
                <a:gd name="connsiteX1" fmla="*/ 2088489 w 3227201"/>
                <a:gd name="connsiteY1" fmla="*/ 23917 h 2398324"/>
                <a:gd name="connsiteX2" fmla="*/ 3227200 w 3227201"/>
                <a:gd name="connsiteY2" fmla="*/ 1845097 h 2398324"/>
                <a:gd name="connsiteX3" fmla="*/ 2126589 w 3227201"/>
                <a:gd name="connsiteY3" fmla="*/ 2226097 h 2398324"/>
                <a:gd name="connsiteX4" fmla="*/ 278261 w 3227201"/>
                <a:gd name="connsiteY4" fmla="*/ 2332777 h 2398324"/>
                <a:gd name="connsiteX5" fmla="*/ 331600 w 3227201"/>
                <a:gd name="connsiteY5" fmla="*/ 1231687 h 2398324"/>
                <a:gd name="connsiteX0" fmla="*/ 334788 w 3230389"/>
                <a:gd name="connsiteY0" fmla="*/ 1231687 h 2398324"/>
                <a:gd name="connsiteX1" fmla="*/ 2091677 w 3230389"/>
                <a:gd name="connsiteY1" fmla="*/ 23917 h 2398324"/>
                <a:gd name="connsiteX2" fmla="*/ 3230388 w 3230389"/>
                <a:gd name="connsiteY2" fmla="*/ 1845097 h 2398324"/>
                <a:gd name="connsiteX3" fmla="*/ 2129777 w 3230389"/>
                <a:gd name="connsiteY3" fmla="*/ 2226097 h 2398324"/>
                <a:gd name="connsiteX4" fmla="*/ 281449 w 3230389"/>
                <a:gd name="connsiteY4" fmla="*/ 2332777 h 2398324"/>
                <a:gd name="connsiteX5" fmla="*/ 334788 w 3230389"/>
                <a:gd name="connsiteY5" fmla="*/ 1231687 h 2398324"/>
                <a:gd name="connsiteX0" fmla="*/ 285557 w 3181158"/>
                <a:gd name="connsiteY0" fmla="*/ 1215330 h 2235830"/>
                <a:gd name="connsiteX1" fmla="*/ 2042446 w 3181158"/>
                <a:gd name="connsiteY1" fmla="*/ 7560 h 2235830"/>
                <a:gd name="connsiteX2" fmla="*/ 3181157 w 3181158"/>
                <a:gd name="connsiteY2" fmla="*/ 1828740 h 2235830"/>
                <a:gd name="connsiteX3" fmla="*/ 2080546 w 3181158"/>
                <a:gd name="connsiteY3" fmla="*/ 2209740 h 2235830"/>
                <a:gd name="connsiteX4" fmla="*/ 289368 w 3181158"/>
                <a:gd name="connsiteY4" fmla="*/ 2092583 h 2235830"/>
                <a:gd name="connsiteX5" fmla="*/ 285557 w 3181158"/>
                <a:gd name="connsiteY5" fmla="*/ 1215330 h 2235830"/>
                <a:gd name="connsiteX0" fmla="*/ 285557 w 3181158"/>
                <a:gd name="connsiteY0" fmla="*/ 1215330 h 2235830"/>
                <a:gd name="connsiteX1" fmla="*/ 2042446 w 3181158"/>
                <a:gd name="connsiteY1" fmla="*/ 7560 h 2235830"/>
                <a:gd name="connsiteX2" fmla="*/ 3181157 w 3181158"/>
                <a:gd name="connsiteY2" fmla="*/ 1828740 h 2235830"/>
                <a:gd name="connsiteX3" fmla="*/ 2080546 w 3181158"/>
                <a:gd name="connsiteY3" fmla="*/ 2209740 h 2235830"/>
                <a:gd name="connsiteX4" fmla="*/ 289368 w 3181158"/>
                <a:gd name="connsiteY4" fmla="*/ 2092583 h 2235830"/>
                <a:gd name="connsiteX5" fmla="*/ 285557 w 3181158"/>
                <a:gd name="connsiteY5" fmla="*/ 1215330 h 2235830"/>
                <a:gd name="connsiteX0" fmla="*/ 403569 w 3118195"/>
                <a:gd name="connsiteY0" fmla="*/ 1215330 h 2235830"/>
                <a:gd name="connsiteX1" fmla="*/ 1979483 w 3118195"/>
                <a:gd name="connsiteY1" fmla="*/ 7560 h 2235830"/>
                <a:gd name="connsiteX2" fmla="*/ 3118194 w 3118195"/>
                <a:gd name="connsiteY2" fmla="*/ 1828740 h 2235830"/>
                <a:gd name="connsiteX3" fmla="*/ 2017583 w 3118195"/>
                <a:gd name="connsiteY3" fmla="*/ 2209740 h 2235830"/>
                <a:gd name="connsiteX4" fmla="*/ 226405 w 3118195"/>
                <a:gd name="connsiteY4" fmla="*/ 2092583 h 2235830"/>
                <a:gd name="connsiteX5" fmla="*/ 403569 w 3118195"/>
                <a:gd name="connsiteY5" fmla="*/ 1215330 h 2235830"/>
                <a:gd name="connsiteX0" fmla="*/ 24 w 2891814"/>
                <a:gd name="connsiteY0" fmla="*/ 2085023 h 2228270"/>
                <a:gd name="connsiteX1" fmla="*/ 1753102 w 2891814"/>
                <a:gd name="connsiteY1" fmla="*/ 0 h 2228270"/>
                <a:gd name="connsiteX2" fmla="*/ 2891813 w 2891814"/>
                <a:gd name="connsiteY2" fmla="*/ 1821180 h 2228270"/>
                <a:gd name="connsiteX3" fmla="*/ 1791202 w 2891814"/>
                <a:gd name="connsiteY3" fmla="*/ 2202180 h 2228270"/>
                <a:gd name="connsiteX4" fmla="*/ 24 w 2891814"/>
                <a:gd name="connsiteY4" fmla="*/ 2085023 h 2228270"/>
                <a:gd name="connsiteX0" fmla="*/ 67 w 2899787"/>
                <a:gd name="connsiteY0" fmla="*/ 2094163 h 2237410"/>
                <a:gd name="connsiteX1" fmla="*/ 1753145 w 2899787"/>
                <a:gd name="connsiteY1" fmla="*/ 9140 h 2237410"/>
                <a:gd name="connsiteX2" fmla="*/ 2891856 w 2899787"/>
                <a:gd name="connsiteY2" fmla="*/ 1830320 h 2237410"/>
                <a:gd name="connsiteX3" fmla="*/ 1791245 w 2899787"/>
                <a:gd name="connsiteY3" fmla="*/ 2211320 h 2237410"/>
                <a:gd name="connsiteX4" fmla="*/ 67 w 2899787"/>
                <a:gd name="connsiteY4" fmla="*/ 2094163 h 2237410"/>
                <a:gd name="connsiteX0" fmla="*/ 67 w 2899787"/>
                <a:gd name="connsiteY0" fmla="*/ 2094163 h 2237410"/>
                <a:gd name="connsiteX1" fmla="*/ 1753145 w 2899787"/>
                <a:gd name="connsiteY1" fmla="*/ 9140 h 2237410"/>
                <a:gd name="connsiteX2" fmla="*/ 2891856 w 2899787"/>
                <a:gd name="connsiteY2" fmla="*/ 1830320 h 2237410"/>
                <a:gd name="connsiteX3" fmla="*/ 1791245 w 2899787"/>
                <a:gd name="connsiteY3" fmla="*/ 2211320 h 2237410"/>
                <a:gd name="connsiteX4" fmla="*/ 67 w 2899787"/>
                <a:gd name="connsiteY4" fmla="*/ 2094163 h 2237410"/>
                <a:gd name="connsiteX0" fmla="*/ 304 w 2975256"/>
                <a:gd name="connsiteY0" fmla="*/ 2101408 h 2244655"/>
                <a:gd name="connsiteX1" fmla="*/ 1753382 w 2975256"/>
                <a:gd name="connsiteY1" fmla="*/ 16385 h 2244655"/>
                <a:gd name="connsiteX2" fmla="*/ 2892093 w 2975256"/>
                <a:gd name="connsiteY2" fmla="*/ 1837565 h 2244655"/>
                <a:gd name="connsiteX3" fmla="*/ 1791482 w 2975256"/>
                <a:gd name="connsiteY3" fmla="*/ 2218565 h 2244655"/>
                <a:gd name="connsiteX4" fmla="*/ 304 w 2975256"/>
                <a:gd name="connsiteY4" fmla="*/ 2101408 h 2244655"/>
                <a:gd name="connsiteX0" fmla="*/ 159 w 2948589"/>
                <a:gd name="connsiteY0" fmla="*/ 2086116 h 2229363"/>
                <a:gd name="connsiteX1" fmla="*/ 1753237 w 2948589"/>
                <a:gd name="connsiteY1" fmla="*/ 1093 h 2229363"/>
                <a:gd name="connsiteX2" fmla="*/ 2891948 w 2948589"/>
                <a:gd name="connsiteY2" fmla="*/ 1822273 h 2229363"/>
                <a:gd name="connsiteX3" fmla="*/ 1791337 w 2948589"/>
                <a:gd name="connsiteY3" fmla="*/ 2203273 h 2229363"/>
                <a:gd name="connsiteX4" fmla="*/ 159 w 2948589"/>
                <a:gd name="connsiteY4" fmla="*/ 2086116 h 2229363"/>
                <a:gd name="connsiteX0" fmla="*/ 473 w 2914488"/>
                <a:gd name="connsiteY0" fmla="*/ 2086116 h 2229363"/>
                <a:gd name="connsiteX1" fmla="*/ 1610676 w 2914488"/>
                <a:gd name="connsiteY1" fmla="*/ 1093 h 2229363"/>
                <a:gd name="connsiteX2" fmla="*/ 2892262 w 2914488"/>
                <a:gd name="connsiteY2" fmla="*/ 1822273 h 2229363"/>
                <a:gd name="connsiteX3" fmla="*/ 1791651 w 2914488"/>
                <a:gd name="connsiteY3" fmla="*/ 2203273 h 2229363"/>
                <a:gd name="connsiteX4" fmla="*/ 473 w 2914488"/>
                <a:gd name="connsiteY4" fmla="*/ 2086116 h 2229363"/>
                <a:gd name="connsiteX0" fmla="*/ 951 w 2906359"/>
                <a:gd name="connsiteY0" fmla="*/ 2086116 h 2229363"/>
                <a:gd name="connsiteX1" fmla="*/ 1558766 w 2906359"/>
                <a:gd name="connsiteY1" fmla="*/ 1093 h 2229363"/>
                <a:gd name="connsiteX2" fmla="*/ 2892740 w 2906359"/>
                <a:gd name="connsiteY2" fmla="*/ 1822273 h 2229363"/>
                <a:gd name="connsiteX3" fmla="*/ 1792129 w 2906359"/>
                <a:gd name="connsiteY3" fmla="*/ 2203273 h 2229363"/>
                <a:gd name="connsiteX4" fmla="*/ 951 w 2906359"/>
                <a:gd name="connsiteY4" fmla="*/ 2086116 h 2229363"/>
                <a:gd name="connsiteX0" fmla="*/ 1473 w 2903117"/>
                <a:gd name="connsiteY0" fmla="*/ 2081356 h 2224603"/>
                <a:gd name="connsiteX1" fmla="*/ 1530713 w 2903117"/>
                <a:gd name="connsiteY1" fmla="*/ 1096 h 2224603"/>
                <a:gd name="connsiteX2" fmla="*/ 2893262 w 2903117"/>
                <a:gd name="connsiteY2" fmla="*/ 1817513 h 2224603"/>
                <a:gd name="connsiteX3" fmla="*/ 1792651 w 2903117"/>
                <a:gd name="connsiteY3" fmla="*/ 2198513 h 2224603"/>
                <a:gd name="connsiteX4" fmla="*/ 1473 w 2903117"/>
                <a:gd name="connsiteY4" fmla="*/ 2081356 h 2224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3117" h="2224603">
                  <a:moveTo>
                    <a:pt x="1473" y="2081356"/>
                  </a:moveTo>
                  <a:cubicBezTo>
                    <a:pt x="-4877" y="1714326"/>
                    <a:pt x="-51390" y="-50180"/>
                    <a:pt x="1530713" y="1096"/>
                  </a:cubicBezTo>
                  <a:cubicBezTo>
                    <a:pt x="3112816" y="52372"/>
                    <a:pt x="2891992" y="1451753"/>
                    <a:pt x="2893262" y="1817513"/>
                  </a:cubicBezTo>
                  <a:cubicBezTo>
                    <a:pt x="2894532" y="2183273"/>
                    <a:pt x="2274616" y="2154539"/>
                    <a:pt x="1792651" y="2198513"/>
                  </a:cubicBezTo>
                  <a:cubicBezTo>
                    <a:pt x="1310686" y="2242487"/>
                    <a:pt x="299368" y="2247091"/>
                    <a:pt x="1473" y="2081356"/>
                  </a:cubicBezTo>
                  <a:close/>
                </a:path>
              </a:pathLst>
            </a:custGeom>
            <a:solidFill>
              <a:srgbClr val="44546A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: Rounded Corners 9">
              <a:extLst>
                <a:ext uri="{FF2B5EF4-FFF2-40B4-BE49-F238E27FC236}">
                  <a16:creationId xmlns:a16="http://schemas.microsoft.com/office/drawing/2014/main" id="{A7126206-3EAE-C355-4CC5-7F1B22D3B3DE}"/>
                </a:ext>
              </a:extLst>
            </p:cNvPr>
            <p:cNvSpPr/>
            <p:nvPr/>
          </p:nvSpPr>
          <p:spPr>
            <a:xfrm>
              <a:off x="4937759" y="3623146"/>
              <a:ext cx="3184039" cy="654118"/>
            </a:xfrm>
            <a:custGeom>
              <a:avLst/>
              <a:gdLst>
                <a:gd name="connsiteX0" fmla="*/ 0 w 3047999"/>
                <a:gd name="connsiteY0" fmla="*/ 87316 h 523886"/>
                <a:gd name="connsiteX1" fmla="*/ 87316 w 3047999"/>
                <a:gd name="connsiteY1" fmla="*/ 0 h 523886"/>
                <a:gd name="connsiteX2" fmla="*/ 2960683 w 3047999"/>
                <a:gd name="connsiteY2" fmla="*/ 0 h 523886"/>
                <a:gd name="connsiteX3" fmla="*/ 3047999 w 3047999"/>
                <a:gd name="connsiteY3" fmla="*/ 87316 h 523886"/>
                <a:gd name="connsiteX4" fmla="*/ 3047999 w 3047999"/>
                <a:gd name="connsiteY4" fmla="*/ 436570 h 523886"/>
                <a:gd name="connsiteX5" fmla="*/ 2960683 w 3047999"/>
                <a:gd name="connsiteY5" fmla="*/ 523886 h 523886"/>
                <a:gd name="connsiteX6" fmla="*/ 87316 w 3047999"/>
                <a:gd name="connsiteY6" fmla="*/ 523886 h 523886"/>
                <a:gd name="connsiteX7" fmla="*/ 0 w 3047999"/>
                <a:gd name="connsiteY7" fmla="*/ 436570 h 523886"/>
                <a:gd name="connsiteX8" fmla="*/ 0 w 3047999"/>
                <a:gd name="connsiteY8" fmla="*/ 87316 h 523886"/>
                <a:gd name="connsiteX0" fmla="*/ 91440 w 3139439"/>
                <a:gd name="connsiteY0" fmla="*/ 87316 h 523886"/>
                <a:gd name="connsiteX1" fmla="*/ 178756 w 3139439"/>
                <a:gd name="connsiteY1" fmla="*/ 0 h 523886"/>
                <a:gd name="connsiteX2" fmla="*/ 3052123 w 3139439"/>
                <a:gd name="connsiteY2" fmla="*/ 0 h 523886"/>
                <a:gd name="connsiteX3" fmla="*/ 3139439 w 3139439"/>
                <a:gd name="connsiteY3" fmla="*/ 87316 h 523886"/>
                <a:gd name="connsiteX4" fmla="*/ 3139439 w 3139439"/>
                <a:gd name="connsiteY4" fmla="*/ 436570 h 523886"/>
                <a:gd name="connsiteX5" fmla="*/ 3052123 w 3139439"/>
                <a:gd name="connsiteY5" fmla="*/ 523886 h 523886"/>
                <a:gd name="connsiteX6" fmla="*/ 178756 w 3139439"/>
                <a:gd name="connsiteY6" fmla="*/ 523886 h 523886"/>
                <a:gd name="connsiteX7" fmla="*/ 0 w 3139439"/>
                <a:gd name="connsiteY7" fmla="*/ 444190 h 523886"/>
                <a:gd name="connsiteX8" fmla="*/ 91440 w 3139439"/>
                <a:gd name="connsiteY8" fmla="*/ 87316 h 523886"/>
                <a:gd name="connsiteX0" fmla="*/ 68580 w 3139439"/>
                <a:gd name="connsiteY0" fmla="*/ 87316 h 523886"/>
                <a:gd name="connsiteX1" fmla="*/ 178756 w 3139439"/>
                <a:gd name="connsiteY1" fmla="*/ 0 h 523886"/>
                <a:gd name="connsiteX2" fmla="*/ 3052123 w 3139439"/>
                <a:gd name="connsiteY2" fmla="*/ 0 h 523886"/>
                <a:gd name="connsiteX3" fmla="*/ 3139439 w 3139439"/>
                <a:gd name="connsiteY3" fmla="*/ 87316 h 523886"/>
                <a:gd name="connsiteX4" fmla="*/ 3139439 w 3139439"/>
                <a:gd name="connsiteY4" fmla="*/ 436570 h 523886"/>
                <a:gd name="connsiteX5" fmla="*/ 3052123 w 3139439"/>
                <a:gd name="connsiteY5" fmla="*/ 523886 h 523886"/>
                <a:gd name="connsiteX6" fmla="*/ 178756 w 3139439"/>
                <a:gd name="connsiteY6" fmla="*/ 523886 h 523886"/>
                <a:gd name="connsiteX7" fmla="*/ 0 w 3139439"/>
                <a:gd name="connsiteY7" fmla="*/ 444190 h 523886"/>
                <a:gd name="connsiteX8" fmla="*/ 68580 w 3139439"/>
                <a:gd name="connsiteY8" fmla="*/ 87316 h 523886"/>
                <a:gd name="connsiteX0" fmla="*/ 68580 w 3192779"/>
                <a:gd name="connsiteY0" fmla="*/ 87316 h 523886"/>
                <a:gd name="connsiteX1" fmla="*/ 178756 w 3192779"/>
                <a:gd name="connsiteY1" fmla="*/ 0 h 523886"/>
                <a:gd name="connsiteX2" fmla="*/ 3052123 w 3192779"/>
                <a:gd name="connsiteY2" fmla="*/ 0 h 523886"/>
                <a:gd name="connsiteX3" fmla="*/ 3139439 w 3192779"/>
                <a:gd name="connsiteY3" fmla="*/ 87316 h 523886"/>
                <a:gd name="connsiteX4" fmla="*/ 3192779 w 3192779"/>
                <a:gd name="connsiteY4" fmla="*/ 299410 h 523886"/>
                <a:gd name="connsiteX5" fmla="*/ 3052123 w 3192779"/>
                <a:gd name="connsiteY5" fmla="*/ 523886 h 523886"/>
                <a:gd name="connsiteX6" fmla="*/ 178756 w 3192779"/>
                <a:gd name="connsiteY6" fmla="*/ 523886 h 523886"/>
                <a:gd name="connsiteX7" fmla="*/ 0 w 3192779"/>
                <a:gd name="connsiteY7" fmla="*/ 444190 h 523886"/>
                <a:gd name="connsiteX8" fmla="*/ 68580 w 3192779"/>
                <a:gd name="connsiteY8" fmla="*/ 87316 h 523886"/>
                <a:gd name="connsiteX0" fmla="*/ 68580 w 3192779"/>
                <a:gd name="connsiteY0" fmla="*/ 87316 h 523886"/>
                <a:gd name="connsiteX1" fmla="*/ 178756 w 3192779"/>
                <a:gd name="connsiteY1" fmla="*/ 0 h 523886"/>
                <a:gd name="connsiteX2" fmla="*/ 3052123 w 3192779"/>
                <a:gd name="connsiteY2" fmla="*/ 0 h 523886"/>
                <a:gd name="connsiteX3" fmla="*/ 3139439 w 3192779"/>
                <a:gd name="connsiteY3" fmla="*/ 87316 h 523886"/>
                <a:gd name="connsiteX4" fmla="*/ 3192779 w 3192779"/>
                <a:gd name="connsiteY4" fmla="*/ 299410 h 523886"/>
                <a:gd name="connsiteX5" fmla="*/ 3021643 w 3192779"/>
                <a:gd name="connsiteY5" fmla="*/ 440066 h 523886"/>
                <a:gd name="connsiteX6" fmla="*/ 178756 w 3192779"/>
                <a:gd name="connsiteY6" fmla="*/ 523886 h 523886"/>
                <a:gd name="connsiteX7" fmla="*/ 0 w 3192779"/>
                <a:gd name="connsiteY7" fmla="*/ 444190 h 523886"/>
                <a:gd name="connsiteX8" fmla="*/ 68580 w 3192779"/>
                <a:gd name="connsiteY8" fmla="*/ 87316 h 523886"/>
                <a:gd name="connsiteX0" fmla="*/ 68580 w 3192779"/>
                <a:gd name="connsiteY0" fmla="*/ 87316 h 592183"/>
                <a:gd name="connsiteX1" fmla="*/ 178756 w 3192779"/>
                <a:gd name="connsiteY1" fmla="*/ 0 h 592183"/>
                <a:gd name="connsiteX2" fmla="*/ 3052123 w 3192779"/>
                <a:gd name="connsiteY2" fmla="*/ 0 h 592183"/>
                <a:gd name="connsiteX3" fmla="*/ 3139439 w 3192779"/>
                <a:gd name="connsiteY3" fmla="*/ 87316 h 592183"/>
                <a:gd name="connsiteX4" fmla="*/ 3192779 w 3192779"/>
                <a:gd name="connsiteY4" fmla="*/ 299410 h 592183"/>
                <a:gd name="connsiteX5" fmla="*/ 3021643 w 3192779"/>
                <a:gd name="connsiteY5" fmla="*/ 440066 h 592183"/>
                <a:gd name="connsiteX6" fmla="*/ 178756 w 3192779"/>
                <a:gd name="connsiteY6" fmla="*/ 523886 h 592183"/>
                <a:gd name="connsiteX7" fmla="*/ 0 w 3192779"/>
                <a:gd name="connsiteY7" fmla="*/ 444190 h 592183"/>
                <a:gd name="connsiteX8" fmla="*/ 68580 w 3192779"/>
                <a:gd name="connsiteY8" fmla="*/ 87316 h 592183"/>
                <a:gd name="connsiteX0" fmla="*/ 68580 w 3192779"/>
                <a:gd name="connsiteY0" fmla="*/ 87316 h 647716"/>
                <a:gd name="connsiteX1" fmla="*/ 178756 w 3192779"/>
                <a:gd name="connsiteY1" fmla="*/ 0 h 647716"/>
                <a:gd name="connsiteX2" fmla="*/ 3052123 w 3192779"/>
                <a:gd name="connsiteY2" fmla="*/ 0 h 647716"/>
                <a:gd name="connsiteX3" fmla="*/ 3139439 w 3192779"/>
                <a:gd name="connsiteY3" fmla="*/ 87316 h 647716"/>
                <a:gd name="connsiteX4" fmla="*/ 3192779 w 3192779"/>
                <a:gd name="connsiteY4" fmla="*/ 299410 h 647716"/>
                <a:gd name="connsiteX5" fmla="*/ 3021643 w 3192779"/>
                <a:gd name="connsiteY5" fmla="*/ 440066 h 647716"/>
                <a:gd name="connsiteX6" fmla="*/ 178756 w 3192779"/>
                <a:gd name="connsiteY6" fmla="*/ 523886 h 647716"/>
                <a:gd name="connsiteX7" fmla="*/ 0 w 3192779"/>
                <a:gd name="connsiteY7" fmla="*/ 444190 h 647716"/>
                <a:gd name="connsiteX8" fmla="*/ 68580 w 3192779"/>
                <a:gd name="connsiteY8" fmla="*/ 87316 h 647716"/>
                <a:gd name="connsiteX0" fmla="*/ 68580 w 3192779"/>
                <a:gd name="connsiteY0" fmla="*/ 87316 h 647716"/>
                <a:gd name="connsiteX1" fmla="*/ 178756 w 3192779"/>
                <a:gd name="connsiteY1" fmla="*/ 0 h 647716"/>
                <a:gd name="connsiteX2" fmla="*/ 3052123 w 3192779"/>
                <a:gd name="connsiteY2" fmla="*/ 0 h 647716"/>
                <a:gd name="connsiteX3" fmla="*/ 3139439 w 3192779"/>
                <a:gd name="connsiteY3" fmla="*/ 87316 h 647716"/>
                <a:gd name="connsiteX4" fmla="*/ 3192779 w 3192779"/>
                <a:gd name="connsiteY4" fmla="*/ 299410 h 647716"/>
                <a:gd name="connsiteX5" fmla="*/ 3021643 w 3192779"/>
                <a:gd name="connsiteY5" fmla="*/ 440066 h 647716"/>
                <a:gd name="connsiteX6" fmla="*/ 178756 w 3192779"/>
                <a:gd name="connsiteY6" fmla="*/ 523886 h 647716"/>
                <a:gd name="connsiteX7" fmla="*/ 0 w 3192779"/>
                <a:gd name="connsiteY7" fmla="*/ 444190 h 647716"/>
                <a:gd name="connsiteX8" fmla="*/ 68580 w 3192779"/>
                <a:gd name="connsiteY8" fmla="*/ 87316 h 647716"/>
                <a:gd name="connsiteX0" fmla="*/ 68580 w 3192779"/>
                <a:gd name="connsiteY0" fmla="*/ 87316 h 647716"/>
                <a:gd name="connsiteX1" fmla="*/ 178756 w 3192779"/>
                <a:gd name="connsiteY1" fmla="*/ 0 h 647716"/>
                <a:gd name="connsiteX2" fmla="*/ 3052123 w 3192779"/>
                <a:gd name="connsiteY2" fmla="*/ 0 h 647716"/>
                <a:gd name="connsiteX3" fmla="*/ 3139439 w 3192779"/>
                <a:gd name="connsiteY3" fmla="*/ 87316 h 647716"/>
                <a:gd name="connsiteX4" fmla="*/ 3192779 w 3192779"/>
                <a:gd name="connsiteY4" fmla="*/ 299410 h 647716"/>
                <a:gd name="connsiteX5" fmla="*/ 3021643 w 3192779"/>
                <a:gd name="connsiteY5" fmla="*/ 440066 h 647716"/>
                <a:gd name="connsiteX6" fmla="*/ 178756 w 3192779"/>
                <a:gd name="connsiteY6" fmla="*/ 523886 h 647716"/>
                <a:gd name="connsiteX7" fmla="*/ 0 w 3192779"/>
                <a:gd name="connsiteY7" fmla="*/ 444190 h 647716"/>
                <a:gd name="connsiteX8" fmla="*/ 68580 w 3192779"/>
                <a:gd name="connsiteY8" fmla="*/ 87316 h 647716"/>
                <a:gd name="connsiteX0" fmla="*/ 68580 w 3192779"/>
                <a:gd name="connsiteY0" fmla="*/ 87316 h 647716"/>
                <a:gd name="connsiteX1" fmla="*/ 178756 w 3192779"/>
                <a:gd name="connsiteY1" fmla="*/ 22860 h 647716"/>
                <a:gd name="connsiteX2" fmla="*/ 3052123 w 3192779"/>
                <a:gd name="connsiteY2" fmla="*/ 0 h 647716"/>
                <a:gd name="connsiteX3" fmla="*/ 3139439 w 3192779"/>
                <a:gd name="connsiteY3" fmla="*/ 87316 h 647716"/>
                <a:gd name="connsiteX4" fmla="*/ 3192779 w 3192779"/>
                <a:gd name="connsiteY4" fmla="*/ 299410 h 647716"/>
                <a:gd name="connsiteX5" fmla="*/ 3021643 w 3192779"/>
                <a:gd name="connsiteY5" fmla="*/ 440066 h 647716"/>
                <a:gd name="connsiteX6" fmla="*/ 178756 w 3192779"/>
                <a:gd name="connsiteY6" fmla="*/ 523886 h 647716"/>
                <a:gd name="connsiteX7" fmla="*/ 0 w 3192779"/>
                <a:gd name="connsiteY7" fmla="*/ 444190 h 647716"/>
                <a:gd name="connsiteX8" fmla="*/ 68580 w 3192779"/>
                <a:gd name="connsiteY8" fmla="*/ 87316 h 647716"/>
                <a:gd name="connsiteX0" fmla="*/ 8255 w 3192779"/>
                <a:gd name="connsiteY0" fmla="*/ 71441 h 647716"/>
                <a:gd name="connsiteX1" fmla="*/ 178756 w 3192779"/>
                <a:gd name="connsiteY1" fmla="*/ 22860 h 647716"/>
                <a:gd name="connsiteX2" fmla="*/ 3052123 w 3192779"/>
                <a:gd name="connsiteY2" fmla="*/ 0 h 647716"/>
                <a:gd name="connsiteX3" fmla="*/ 3139439 w 3192779"/>
                <a:gd name="connsiteY3" fmla="*/ 87316 h 647716"/>
                <a:gd name="connsiteX4" fmla="*/ 3192779 w 3192779"/>
                <a:gd name="connsiteY4" fmla="*/ 299410 h 647716"/>
                <a:gd name="connsiteX5" fmla="*/ 3021643 w 3192779"/>
                <a:gd name="connsiteY5" fmla="*/ 440066 h 647716"/>
                <a:gd name="connsiteX6" fmla="*/ 178756 w 3192779"/>
                <a:gd name="connsiteY6" fmla="*/ 523886 h 647716"/>
                <a:gd name="connsiteX7" fmla="*/ 0 w 3192779"/>
                <a:gd name="connsiteY7" fmla="*/ 444190 h 647716"/>
                <a:gd name="connsiteX8" fmla="*/ 8255 w 3192779"/>
                <a:gd name="connsiteY8" fmla="*/ 71441 h 647716"/>
                <a:gd name="connsiteX0" fmla="*/ 8255 w 3192779"/>
                <a:gd name="connsiteY0" fmla="*/ 71441 h 647716"/>
                <a:gd name="connsiteX1" fmla="*/ 178756 w 3192779"/>
                <a:gd name="connsiteY1" fmla="*/ 22860 h 647716"/>
                <a:gd name="connsiteX2" fmla="*/ 3052123 w 3192779"/>
                <a:gd name="connsiteY2" fmla="*/ 0 h 647716"/>
                <a:gd name="connsiteX3" fmla="*/ 3139439 w 3192779"/>
                <a:gd name="connsiteY3" fmla="*/ 87316 h 647716"/>
                <a:gd name="connsiteX4" fmla="*/ 3192779 w 3192779"/>
                <a:gd name="connsiteY4" fmla="*/ 299410 h 647716"/>
                <a:gd name="connsiteX5" fmla="*/ 3021643 w 3192779"/>
                <a:gd name="connsiteY5" fmla="*/ 440066 h 647716"/>
                <a:gd name="connsiteX6" fmla="*/ 178756 w 3192779"/>
                <a:gd name="connsiteY6" fmla="*/ 523886 h 647716"/>
                <a:gd name="connsiteX7" fmla="*/ 0 w 3192779"/>
                <a:gd name="connsiteY7" fmla="*/ 444190 h 647716"/>
                <a:gd name="connsiteX8" fmla="*/ 8255 w 3192779"/>
                <a:gd name="connsiteY8" fmla="*/ 71441 h 647716"/>
                <a:gd name="connsiteX0" fmla="*/ 8255 w 3192779"/>
                <a:gd name="connsiteY0" fmla="*/ 71441 h 476264"/>
                <a:gd name="connsiteX1" fmla="*/ 178756 w 3192779"/>
                <a:gd name="connsiteY1" fmla="*/ 22860 h 476264"/>
                <a:gd name="connsiteX2" fmla="*/ 3052123 w 3192779"/>
                <a:gd name="connsiteY2" fmla="*/ 0 h 476264"/>
                <a:gd name="connsiteX3" fmla="*/ 3139439 w 3192779"/>
                <a:gd name="connsiteY3" fmla="*/ 87316 h 476264"/>
                <a:gd name="connsiteX4" fmla="*/ 3192779 w 3192779"/>
                <a:gd name="connsiteY4" fmla="*/ 299410 h 476264"/>
                <a:gd name="connsiteX5" fmla="*/ 3021643 w 3192779"/>
                <a:gd name="connsiteY5" fmla="*/ 440066 h 476264"/>
                <a:gd name="connsiteX6" fmla="*/ 0 w 3192779"/>
                <a:gd name="connsiteY6" fmla="*/ 444190 h 476264"/>
                <a:gd name="connsiteX7" fmla="*/ 8255 w 3192779"/>
                <a:gd name="connsiteY7" fmla="*/ 71441 h 476264"/>
                <a:gd name="connsiteX0" fmla="*/ 8255 w 3192779"/>
                <a:gd name="connsiteY0" fmla="*/ 71441 h 451325"/>
                <a:gd name="connsiteX1" fmla="*/ 178756 w 3192779"/>
                <a:gd name="connsiteY1" fmla="*/ 22860 h 451325"/>
                <a:gd name="connsiteX2" fmla="*/ 3052123 w 3192779"/>
                <a:gd name="connsiteY2" fmla="*/ 0 h 451325"/>
                <a:gd name="connsiteX3" fmla="*/ 3139439 w 3192779"/>
                <a:gd name="connsiteY3" fmla="*/ 87316 h 451325"/>
                <a:gd name="connsiteX4" fmla="*/ 3192779 w 3192779"/>
                <a:gd name="connsiteY4" fmla="*/ 299410 h 451325"/>
                <a:gd name="connsiteX5" fmla="*/ 0 w 3192779"/>
                <a:gd name="connsiteY5" fmla="*/ 444190 h 451325"/>
                <a:gd name="connsiteX6" fmla="*/ 8255 w 3192779"/>
                <a:gd name="connsiteY6" fmla="*/ 71441 h 451325"/>
                <a:gd name="connsiteX0" fmla="*/ 8255 w 3170554"/>
                <a:gd name="connsiteY0" fmla="*/ 71441 h 451325"/>
                <a:gd name="connsiteX1" fmla="*/ 178756 w 3170554"/>
                <a:gd name="connsiteY1" fmla="*/ 22860 h 451325"/>
                <a:gd name="connsiteX2" fmla="*/ 3052123 w 3170554"/>
                <a:gd name="connsiteY2" fmla="*/ 0 h 451325"/>
                <a:gd name="connsiteX3" fmla="*/ 3139439 w 3170554"/>
                <a:gd name="connsiteY3" fmla="*/ 87316 h 451325"/>
                <a:gd name="connsiteX4" fmla="*/ 3170554 w 3170554"/>
                <a:gd name="connsiteY4" fmla="*/ 299410 h 451325"/>
                <a:gd name="connsiteX5" fmla="*/ 0 w 3170554"/>
                <a:gd name="connsiteY5" fmla="*/ 444190 h 451325"/>
                <a:gd name="connsiteX6" fmla="*/ 8255 w 3170554"/>
                <a:gd name="connsiteY6" fmla="*/ 71441 h 451325"/>
                <a:gd name="connsiteX0" fmla="*/ 8255 w 3170554"/>
                <a:gd name="connsiteY0" fmla="*/ 71441 h 594660"/>
                <a:gd name="connsiteX1" fmla="*/ 178756 w 3170554"/>
                <a:gd name="connsiteY1" fmla="*/ 22860 h 594660"/>
                <a:gd name="connsiteX2" fmla="*/ 3052123 w 3170554"/>
                <a:gd name="connsiteY2" fmla="*/ 0 h 594660"/>
                <a:gd name="connsiteX3" fmla="*/ 3139439 w 3170554"/>
                <a:gd name="connsiteY3" fmla="*/ 87316 h 594660"/>
                <a:gd name="connsiteX4" fmla="*/ 3170554 w 3170554"/>
                <a:gd name="connsiteY4" fmla="*/ 299410 h 594660"/>
                <a:gd name="connsiteX5" fmla="*/ 0 w 3170554"/>
                <a:gd name="connsiteY5" fmla="*/ 444190 h 594660"/>
                <a:gd name="connsiteX6" fmla="*/ 8255 w 3170554"/>
                <a:gd name="connsiteY6" fmla="*/ 71441 h 594660"/>
                <a:gd name="connsiteX0" fmla="*/ 8255 w 3170554"/>
                <a:gd name="connsiteY0" fmla="*/ 71441 h 646870"/>
                <a:gd name="connsiteX1" fmla="*/ 178756 w 3170554"/>
                <a:gd name="connsiteY1" fmla="*/ 22860 h 646870"/>
                <a:gd name="connsiteX2" fmla="*/ 3052123 w 3170554"/>
                <a:gd name="connsiteY2" fmla="*/ 0 h 646870"/>
                <a:gd name="connsiteX3" fmla="*/ 3139439 w 3170554"/>
                <a:gd name="connsiteY3" fmla="*/ 87316 h 646870"/>
                <a:gd name="connsiteX4" fmla="*/ 3170554 w 3170554"/>
                <a:gd name="connsiteY4" fmla="*/ 299410 h 646870"/>
                <a:gd name="connsiteX5" fmla="*/ 0 w 3170554"/>
                <a:gd name="connsiteY5" fmla="*/ 444190 h 646870"/>
                <a:gd name="connsiteX6" fmla="*/ 8255 w 3170554"/>
                <a:gd name="connsiteY6" fmla="*/ 71441 h 646870"/>
                <a:gd name="connsiteX0" fmla="*/ 8255 w 3187064"/>
                <a:gd name="connsiteY0" fmla="*/ 71441 h 646870"/>
                <a:gd name="connsiteX1" fmla="*/ 178756 w 3187064"/>
                <a:gd name="connsiteY1" fmla="*/ 22860 h 646870"/>
                <a:gd name="connsiteX2" fmla="*/ 3052123 w 3187064"/>
                <a:gd name="connsiteY2" fmla="*/ 0 h 646870"/>
                <a:gd name="connsiteX3" fmla="*/ 3187064 w 3187064"/>
                <a:gd name="connsiteY3" fmla="*/ 68266 h 646870"/>
                <a:gd name="connsiteX4" fmla="*/ 3170554 w 3187064"/>
                <a:gd name="connsiteY4" fmla="*/ 299410 h 646870"/>
                <a:gd name="connsiteX5" fmla="*/ 0 w 3187064"/>
                <a:gd name="connsiteY5" fmla="*/ 444190 h 646870"/>
                <a:gd name="connsiteX6" fmla="*/ 8255 w 3187064"/>
                <a:gd name="connsiteY6" fmla="*/ 71441 h 646870"/>
                <a:gd name="connsiteX0" fmla="*/ 8255 w 3180714"/>
                <a:gd name="connsiteY0" fmla="*/ 71618 h 647047"/>
                <a:gd name="connsiteX1" fmla="*/ 178756 w 3180714"/>
                <a:gd name="connsiteY1" fmla="*/ 23037 h 647047"/>
                <a:gd name="connsiteX2" fmla="*/ 3052123 w 3180714"/>
                <a:gd name="connsiteY2" fmla="*/ 177 h 647047"/>
                <a:gd name="connsiteX3" fmla="*/ 3180714 w 3180714"/>
                <a:gd name="connsiteY3" fmla="*/ 43043 h 647047"/>
                <a:gd name="connsiteX4" fmla="*/ 3170554 w 3180714"/>
                <a:gd name="connsiteY4" fmla="*/ 299587 h 647047"/>
                <a:gd name="connsiteX5" fmla="*/ 0 w 3180714"/>
                <a:gd name="connsiteY5" fmla="*/ 444367 h 647047"/>
                <a:gd name="connsiteX6" fmla="*/ 8255 w 3180714"/>
                <a:gd name="connsiteY6" fmla="*/ 71618 h 647047"/>
                <a:gd name="connsiteX0" fmla="*/ 8255 w 3186211"/>
                <a:gd name="connsiteY0" fmla="*/ 71618 h 647047"/>
                <a:gd name="connsiteX1" fmla="*/ 178756 w 3186211"/>
                <a:gd name="connsiteY1" fmla="*/ 23037 h 647047"/>
                <a:gd name="connsiteX2" fmla="*/ 3052123 w 3186211"/>
                <a:gd name="connsiteY2" fmla="*/ 177 h 647047"/>
                <a:gd name="connsiteX3" fmla="*/ 3180714 w 3186211"/>
                <a:gd name="connsiteY3" fmla="*/ 43043 h 647047"/>
                <a:gd name="connsiteX4" fmla="*/ 3170554 w 3186211"/>
                <a:gd name="connsiteY4" fmla="*/ 299587 h 647047"/>
                <a:gd name="connsiteX5" fmla="*/ 0 w 3186211"/>
                <a:gd name="connsiteY5" fmla="*/ 444367 h 647047"/>
                <a:gd name="connsiteX6" fmla="*/ 8255 w 3186211"/>
                <a:gd name="connsiteY6" fmla="*/ 71618 h 647047"/>
                <a:gd name="connsiteX0" fmla="*/ 8255 w 3186211"/>
                <a:gd name="connsiteY0" fmla="*/ 71618 h 643357"/>
                <a:gd name="connsiteX1" fmla="*/ 178756 w 3186211"/>
                <a:gd name="connsiteY1" fmla="*/ 23037 h 643357"/>
                <a:gd name="connsiteX2" fmla="*/ 3052123 w 3186211"/>
                <a:gd name="connsiteY2" fmla="*/ 177 h 643357"/>
                <a:gd name="connsiteX3" fmla="*/ 3180714 w 3186211"/>
                <a:gd name="connsiteY3" fmla="*/ 43043 h 643357"/>
                <a:gd name="connsiteX4" fmla="*/ 3170554 w 3186211"/>
                <a:gd name="connsiteY4" fmla="*/ 299587 h 643357"/>
                <a:gd name="connsiteX5" fmla="*/ 0 w 3186211"/>
                <a:gd name="connsiteY5" fmla="*/ 444367 h 643357"/>
                <a:gd name="connsiteX6" fmla="*/ 8255 w 3186211"/>
                <a:gd name="connsiteY6" fmla="*/ 71618 h 643357"/>
                <a:gd name="connsiteX0" fmla="*/ 8255 w 3181267"/>
                <a:gd name="connsiteY0" fmla="*/ 71618 h 643357"/>
                <a:gd name="connsiteX1" fmla="*/ 178756 w 3181267"/>
                <a:gd name="connsiteY1" fmla="*/ 23037 h 643357"/>
                <a:gd name="connsiteX2" fmla="*/ 3052123 w 3181267"/>
                <a:gd name="connsiteY2" fmla="*/ 177 h 643357"/>
                <a:gd name="connsiteX3" fmla="*/ 3180714 w 3181267"/>
                <a:gd name="connsiteY3" fmla="*/ 43043 h 643357"/>
                <a:gd name="connsiteX4" fmla="*/ 3170554 w 3181267"/>
                <a:gd name="connsiteY4" fmla="*/ 299587 h 643357"/>
                <a:gd name="connsiteX5" fmla="*/ 0 w 3181267"/>
                <a:gd name="connsiteY5" fmla="*/ 444367 h 643357"/>
                <a:gd name="connsiteX6" fmla="*/ 8255 w 3181267"/>
                <a:gd name="connsiteY6" fmla="*/ 71618 h 643357"/>
                <a:gd name="connsiteX0" fmla="*/ 8255 w 3184039"/>
                <a:gd name="connsiteY0" fmla="*/ 71618 h 643357"/>
                <a:gd name="connsiteX1" fmla="*/ 178756 w 3184039"/>
                <a:gd name="connsiteY1" fmla="*/ 23037 h 643357"/>
                <a:gd name="connsiteX2" fmla="*/ 3052123 w 3184039"/>
                <a:gd name="connsiteY2" fmla="*/ 177 h 643357"/>
                <a:gd name="connsiteX3" fmla="*/ 3180714 w 3184039"/>
                <a:gd name="connsiteY3" fmla="*/ 43043 h 643357"/>
                <a:gd name="connsiteX4" fmla="*/ 3170554 w 3184039"/>
                <a:gd name="connsiteY4" fmla="*/ 299587 h 643357"/>
                <a:gd name="connsiteX5" fmla="*/ 0 w 3184039"/>
                <a:gd name="connsiteY5" fmla="*/ 444367 h 643357"/>
                <a:gd name="connsiteX6" fmla="*/ 8255 w 3184039"/>
                <a:gd name="connsiteY6" fmla="*/ 71618 h 643357"/>
                <a:gd name="connsiteX0" fmla="*/ 8255 w 3184039"/>
                <a:gd name="connsiteY0" fmla="*/ 71618 h 643357"/>
                <a:gd name="connsiteX1" fmla="*/ 178756 w 3184039"/>
                <a:gd name="connsiteY1" fmla="*/ 23037 h 643357"/>
                <a:gd name="connsiteX2" fmla="*/ 3052123 w 3184039"/>
                <a:gd name="connsiteY2" fmla="*/ 177 h 643357"/>
                <a:gd name="connsiteX3" fmla="*/ 3180714 w 3184039"/>
                <a:gd name="connsiteY3" fmla="*/ 43043 h 643357"/>
                <a:gd name="connsiteX4" fmla="*/ 3170554 w 3184039"/>
                <a:gd name="connsiteY4" fmla="*/ 299587 h 643357"/>
                <a:gd name="connsiteX5" fmla="*/ 0 w 3184039"/>
                <a:gd name="connsiteY5" fmla="*/ 444367 h 643357"/>
                <a:gd name="connsiteX6" fmla="*/ 8255 w 3184039"/>
                <a:gd name="connsiteY6" fmla="*/ 71618 h 643357"/>
                <a:gd name="connsiteX0" fmla="*/ 8255 w 3184039"/>
                <a:gd name="connsiteY0" fmla="*/ 82379 h 654118"/>
                <a:gd name="connsiteX1" fmla="*/ 178756 w 3184039"/>
                <a:gd name="connsiteY1" fmla="*/ 33798 h 654118"/>
                <a:gd name="connsiteX2" fmla="*/ 3052123 w 3184039"/>
                <a:gd name="connsiteY2" fmla="*/ 10938 h 654118"/>
                <a:gd name="connsiteX3" fmla="*/ 3180714 w 3184039"/>
                <a:gd name="connsiteY3" fmla="*/ 53804 h 654118"/>
                <a:gd name="connsiteX4" fmla="*/ 3170554 w 3184039"/>
                <a:gd name="connsiteY4" fmla="*/ 310348 h 654118"/>
                <a:gd name="connsiteX5" fmla="*/ 0 w 3184039"/>
                <a:gd name="connsiteY5" fmla="*/ 455128 h 654118"/>
                <a:gd name="connsiteX6" fmla="*/ 8255 w 3184039"/>
                <a:gd name="connsiteY6" fmla="*/ 82379 h 65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84039" h="654118">
                  <a:moveTo>
                    <a:pt x="8255" y="82379"/>
                  </a:moveTo>
                  <a:cubicBezTo>
                    <a:pt x="8255" y="-7119"/>
                    <a:pt x="130533" y="33798"/>
                    <a:pt x="178756" y="33798"/>
                  </a:cubicBezTo>
                  <a:cubicBezTo>
                    <a:pt x="641245" y="155718"/>
                    <a:pt x="2056234" y="308118"/>
                    <a:pt x="3052123" y="10938"/>
                  </a:cubicBezTo>
                  <a:cubicBezTo>
                    <a:pt x="3100346" y="10938"/>
                    <a:pt x="3180714" y="-32519"/>
                    <a:pt x="3180714" y="53804"/>
                  </a:cubicBezTo>
                  <a:cubicBezTo>
                    <a:pt x="3183677" y="183769"/>
                    <a:pt x="3189816" y="218483"/>
                    <a:pt x="3170554" y="310348"/>
                  </a:cubicBezTo>
                  <a:cubicBezTo>
                    <a:pt x="2787014" y="839727"/>
                    <a:pt x="200554" y="648698"/>
                    <a:pt x="0" y="455128"/>
                  </a:cubicBezTo>
                  <a:cubicBezTo>
                    <a:pt x="0" y="338710"/>
                    <a:pt x="8255" y="198797"/>
                    <a:pt x="8255" y="82379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D5FF86-2755-C68D-4176-E34DC6F07A4F}"/>
              </a:ext>
            </a:extLst>
          </p:cNvPr>
          <p:cNvGrpSpPr/>
          <p:nvPr/>
        </p:nvGrpSpPr>
        <p:grpSpPr>
          <a:xfrm flipH="1">
            <a:off x="3086120" y="3155817"/>
            <a:ext cx="6766830" cy="4151678"/>
            <a:chOff x="4037865" y="2007727"/>
            <a:chExt cx="4853940" cy="2978054"/>
          </a:xfrm>
          <a:solidFill>
            <a:schemeClr val="bg1"/>
          </a:solidFill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A9D9843-5E71-EAFB-45BF-F511D62C5B33}"/>
                </a:ext>
              </a:extLst>
            </p:cNvPr>
            <p:cNvSpPr/>
            <p:nvPr/>
          </p:nvSpPr>
          <p:spPr>
            <a:xfrm rot="21432490">
              <a:off x="4037865" y="3690022"/>
              <a:ext cx="4853940" cy="1295759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F43572E0-A88B-CBE1-6C9A-66378EFDB541}"/>
                </a:ext>
              </a:extLst>
            </p:cNvPr>
            <p:cNvSpPr/>
            <p:nvPr/>
          </p:nvSpPr>
          <p:spPr>
            <a:xfrm>
              <a:off x="4937760" y="2007727"/>
              <a:ext cx="3192779" cy="2224603"/>
            </a:xfrm>
            <a:custGeom>
              <a:avLst/>
              <a:gdLst>
                <a:gd name="connsiteX0" fmla="*/ 0 w 1425898"/>
                <a:gd name="connsiteY0" fmla="*/ 1047750 h 2095500"/>
                <a:gd name="connsiteX1" fmla="*/ 712949 w 1425898"/>
                <a:gd name="connsiteY1" fmla="*/ 0 h 2095500"/>
                <a:gd name="connsiteX2" fmla="*/ 1425898 w 1425898"/>
                <a:gd name="connsiteY2" fmla="*/ 1047750 h 2095500"/>
                <a:gd name="connsiteX3" fmla="*/ 712949 w 1425898"/>
                <a:gd name="connsiteY3" fmla="*/ 2095500 h 2095500"/>
                <a:gd name="connsiteX4" fmla="*/ 0 w 1425898"/>
                <a:gd name="connsiteY4" fmla="*/ 1047750 h 2095500"/>
                <a:gd name="connsiteX0" fmla="*/ 0 w 2439358"/>
                <a:gd name="connsiteY0" fmla="*/ 1101212 h 2095759"/>
                <a:gd name="connsiteX1" fmla="*/ 1726409 w 2439358"/>
                <a:gd name="connsiteY1" fmla="*/ 122 h 2095759"/>
                <a:gd name="connsiteX2" fmla="*/ 2439358 w 2439358"/>
                <a:gd name="connsiteY2" fmla="*/ 1047872 h 2095759"/>
                <a:gd name="connsiteX3" fmla="*/ 1726409 w 2439358"/>
                <a:gd name="connsiteY3" fmla="*/ 2095622 h 2095759"/>
                <a:gd name="connsiteX4" fmla="*/ 0 w 2439358"/>
                <a:gd name="connsiteY4" fmla="*/ 1101212 h 2095759"/>
                <a:gd name="connsiteX0" fmla="*/ 18957 w 2887765"/>
                <a:gd name="connsiteY0" fmla="*/ 1101212 h 2103667"/>
                <a:gd name="connsiteX1" fmla="*/ 1745366 w 2887765"/>
                <a:gd name="connsiteY1" fmla="*/ 122 h 2103667"/>
                <a:gd name="connsiteX2" fmla="*/ 2458315 w 2887765"/>
                <a:gd name="connsiteY2" fmla="*/ 1047872 h 2103667"/>
                <a:gd name="connsiteX3" fmla="*/ 1745366 w 2887765"/>
                <a:gd name="connsiteY3" fmla="*/ 2095622 h 2103667"/>
                <a:gd name="connsiteX4" fmla="*/ 18957 w 2887765"/>
                <a:gd name="connsiteY4" fmla="*/ 1101212 h 2103667"/>
                <a:gd name="connsiteX0" fmla="*/ 0 w 1942210"/>
                <a:gd name="connsiteY0" fmla="*/ 1126177 h 2154281"/>
                <a:gd name="connsiteX1" fmla="*/ 1726409 w 1942210"/>
                <a:gd name="connsiteY1" fmla="*/ 25087 h 2154281"/>
                <a:gd name="connsiteX2" fmla="*/ 1726409 w 1942210"/>
                <a:gd name="connsiteY2" fmla="*/ 2120587 h 2154281"/>
                <a:gd name="connsiteX3" fmla="*/ 0 w 1942210"/>
                <a:gd name="connsiteY3" fmla="*/ 1126177 h 2154281"/>
                <a:gd name="connsiteX0" fmla="*/ 0 w 1937955"/>
                <a:gd name="connsiteY0" fmla="*/ 1218526 h 2243646"/>
                <a:gd name="connsiteX1" fmla="*/ 1718789 w 1937955"/>
                <a:gd name="connsiteY1" fmla="*/ 18376 h 2243646"/>
                <a:gd name="connsiteX2" fmla="*/ 1726409 w 1937955"/>
                <a:gd name="connsiteY2" fmla="*/ 2212936 h 2243646"/>
                <a:gd name="connsiteX3" fmla="*/ 0 w 1937955"/>
                <a:gd name="connsiteY3" fmla="*/ 1218526 h 2243646"/>
                <a:gd name="connsiteX0" fmla="*/ 55946 w 2855052"/>
                <a:gd name="connsiteY0" fmla="*/ 1218526 h 2213406"/>
                <a:gd name="connsiteX1" fmla="*/ 1774735 w 2855052"/>
                <a:gd name="connsiteY1" fmla="*/ 18376 h 2213406"/>
                <a:gd name="connsiteX2" fmla="*/ 1782355 w 2855052"/>
                <a:gd name="connsiteY2" fmla="*/ 2212936 h 2213406"/>
                <a:gd name="connsiteX3" fmla="*/ 55946 w 2855052"/>
                <a:gd name="connsiteY3" fmla="*/ 1218526 h 2213406"/>
                <a:gd name="connsiteX0" fmla="*/ 55946 w 2885272"/>
                <a:gd name="connsiteY0" fmla="*/ 1200529 h 2195378"/>
                <a:gd name="connsiteX1" fmla="*/ 1774735 w 2885272"/>
                <a:gd name="connsiteY1" fmla="*/ 379 h 2195378"/>
                <a:gd name="connsiteX2" fmla="*/ 1782355 w 2885272"/>
                <a:gd name="connsiteY2" fmla="*/ 2194939 h 2195378"/>
                <a:gd name="connsiteX3" fmla="*/ 55946 w 2885272"/>
                <a:gd name="connsiteY3" fmla="*/ 1200529 h 2195378"/>
                <a:gd name="connsiteX0" fmla="*/ 19695 w 2758193"/>
                <a:gd name="connsiteY0" fmla="*/ 1200529 h 2195579"/>
                <a:gd name="connsiteX1" fmla="*/ 1738484 w 2758193"/>
                <a:gd name="connsiteY1" fmla="*/ 379 h 2195579"/>
                <a:gd name="connsiteX2" fmla="*/ 1746104 w 2758193"/>
                <a:gd name="connsiteY2" fmla="*/ 2194939 h 2195579"/>
                <a:gd name="connsiteX3" fmla="*/ 19695 w 2758193"/>
                <a:gd name="connsiteY3" fmla="*/ 1200529 h 2195579"/>
                <a:gd name="connsiteX0" fmla="*/ 1 w 2827022"/>
                <a:gd name="connsiteY0" fmla="*/ 1207899 h 2237635"/>
                <a:gd name="connsiteX1" fmla="*/ 1718790 w 2827022"/>
                <a:gd name="connsiteY1" fmla="*/ 7749 h 2237635"/>
                <a:gd name="connsiteX2" fmla="*/ 2827021 w 2827022"/>
                <a:gd name="connsiteY2" fmla="*/ 1821309 h 2237635"/>
                <a:gd name="connsiteX3" fmla="*/ 1726410 w 2827022"/>
                <a:gd name="connsiteY3" fmla="*/ 2202309 h 2237635"/>
                <a:gd name="connsiteX4" fmla="*/ 1 w 2827022"/>
                <a:gd name="connsiteY4" fmla="*/ 1207899 h 2237635"/>
                <a:gd name="connsiteX0" fmla="*/ 24 w 2827045"/>
                <a:gd name="connsiteY0" fmla="*/ 1215471 h 2245207"/>
                <a:gd name="connsiteX1" fmla="*/ 1688333 w 2827045"/>
                <a:gd name="connsiteY1" fmla="*/ 7701 h 2245207"/>
                <a:gd name="connsiteX2" fmla="*/ 2827044 w 2827045"/>
                <a:gd name="connsiteY2" fmla="*/ 1828881 h 2245207"/>
                <a:gd name="connsiteX3" fmla="*/ 1726433 w 2827045"/>
                <a:gd name="connsiteY3" fmla="*/ 2209881 h 2245207"/>
                <a:gd name="connsiteX4" fmla="*/ 24 w 2827045"/>
                <a:gd name="connsiteY4" fmla="*/ 1215471 h 2245207"/>
                <a:gd name="connsiteX0" fmla="*/ 31 w 2827052"/>
                <a:gd name="connsiteY0" fmla="*/ 1215471 h 2245207"/>
                <a:gd name="connsiteX1" fmla="*/ 1688340 w 2827052"/>
                <a:gd name="connsiteY1" fmla="*/ 7701 h 2245207"/>
                <a:gd name="connsiteX2" fmla="*/ 2827051 w 2827052"/>
                <a:gd name="connsiteY2" fmla="*/ 1828881 h 2245207"/>
                <a:gd name="connsiteX3" fmla="*/ 1726440 w 2827052"/>
                <a:gd name="connsiteY3" fmla="*/ 2209881 h 2245207"/>
                <a:gd name="connsiteX4" fmla="*/ 31 w 2827052"/>
                <a:gd name="connsiteY4" fmla="*/ 1215471 h 2245207"/>
                <a:gd name="connsiteX0" fmla="*/ 23 w 2888004"/>
                <a:gd name="connsiteY0" fmla="*/ 1215471 h 2245207"/>
                <a:gd name="connsiteX1" fmla="*/ 1749292 w 2888004"/>
                <a:gd name="connsiteY1" fmla="*/ 7701 h 2245207"/>
                <a:gd name="connsiteX2" fmla="*/ 2888003 w 2888004"/>
                <a:gd name="connsiteY2" fmla="*/ 1828881 h 2245207"/>
                <a:gd name="connsiteX3" fmla="*/ 1787392 w 2888004"/>
                <a:gd name="connsiteY3" fmla="*/ 2209881 h 2245207"/>
                <a:gd name="connsiteX4" fmla="*/ 23 w 2888004"/>
                <a:gd name="connsiteY4" fmla="*/ 1215471 h 2245207"/>
                <a:gd name="connsiteX0" fmla="*/ 6654 w 2894635"/>
                <a:gd name="connsiteY0" fmla="*/ 1223972 h 2253708"/>
                <a:gd name="connsiteX1" fmla="*/ 1755923 w 2894635"/>
                <a:gd name="connsiteY1" fmla="*/ 16202 h 2253708"/>
                <a:gd name="connsiteX2" fmla="*/ 2894634 w 2894635"/>
                <a:gd name="connsiteY2" fmla="*/ 1837382 h 2253708"/>
                <a:gd name="connsiteX3" fmla="*/ 1794023 w 2894635"/>
                <a:gd name="connsiteY3" fmla="*/ 2218382 h 2253708"/>
                <a:gd name="connsiteX4" fmla="*/ 6654 w 2894635"/>
                <a:gd name="connsiteY4" fmla="*/ 1223972 h 2253708"/>
                <a:gd name="connsiteX0" fmla="*/ 257497 w 3145478"/>
                <a:gd name="connsiteY0" fmla="*/ 1215605 h 2382242"/>
                <a:gd name="connsiteX1" fmla="*/ 2006766 w 3145478"/>
                <a:gd name="connsiteY1" fmla="*/ 7835 h 2382242"/>
                <a:gd name="connsiteX2" fmla="*/ 3145477 w 3145478"/>
                <a:gd name="connsiteY2" fmla="*/ 1829015 h 2382242"/>
                <a:gd name="connsiteX3" fmla="*/ 2044866 w 3145478"/>
                <a:gd name="connsiteY3" fmla="*/ 2210015 h 2382242"/>
                <a:gd name="connsiteX4" fmla="*/ 196538 w 3145478"/>
                <a:gd name="connsiteY4" fmla="*/ 2316695 h 2382242"/>
                <a:gd name="connsiteX5" fmla="*/ 257497 w 3145478"/>
                <a:gd name="connsiteY5" fmla="*/ 1215605 h 2382242"/>
                <a:gd name="connsiteX0" fmla="*/ 257497 w 3145478"/>
                <a:gd name="connsiteY0" fmla="*/ 1211072 h 2377709"/>
                <a:gd name="connsiteX1" fmla="*/ 2006766 w 3145478"/>
                <a:gd name="connsiteY1" fmla="*/ 3302 h 2377709"/>
                <a:gd name="connsiteX2" fmla="*/ 3145477 w 3145478"/>
                <a:gd name="connsiteY2" fmla="*/ 1824482 h 2377709"/>
                <a:gd name="connsiteX3" fmla="*/ 2044866 w 3145478"/>
                <a:gd name="connsiteY3" fmla="*/ 2205482 h 2377709"/>
                <a:gd name="connsiteX4" fmla="*/ 196538 w 3145478"/>
                <a:gd name="connsiteY4" fmla="*/ 2312162 h 2377709"/>
                <a:gd name="connsiteX5" fmla="*/ 257497 w 3145478"/>
                <a:gd name="connsiteY5" fmla="*/ 1211072 h 2377709"/>
                <a:gd name="connsiteX0" fmla="*/ 270558 w 3158539"/>
                <a:gd name="connsiteY0" fmla="*/ 1220087 h 2386724"/>
                <a:gd name="connsiteX1" fmla="*/ 2019827 w 3158539"/>
                <a:gd name="connsiteY1" fmla="*/ 12317 h 2386724"/>
                <a:gd name="connsiteX2" fmla="*/ 3158538 w 3158539"/>
                <a:gd name="connsiteY2" fmla="*/ 1833497 h 2386724"/>
                <a:gd name="connsiteX3" fmla="*/ 2057927 w 3158539"/>
                <a:gd name="connsiteY3" fmla="*/ 2214497 h 2386724"/>
                <a:gd name="connsiteX4" fmla="*/ 209599 w 3158539"/>
                <a:gd name="connsiteY4" fmla="*/ 2321177 h 2386724"/>
                <a:gd name="connsiteX5" fmla="*/ 270558 w 3158539"/>
                <a:gd name="connsiteY5" fmla="*/ 1220087 h 2386724"/>
                <a:gd name="connsiteX0" fmla="*/ 266424 w 3162025"/>
                <a:gd name="connsiteY0" fmla="*/ 1231687 h 2398324"/>
                <a:gd name="connsiteX1" fmla="*/ 2023313 w 3162025"/>
                <a:gd name="connsiteY1" fmla="*/ 23917 h 2398324"/>
                <a:gd name="connsiteX2" fmla="*/ 3162024 w 3162025"/>
                <a:gd name="connsiteY2" fmla="*/ 1845097 h 2398324"/>
                <a:gd name="connsiteX3" fmla="*/ 2061413 w 3162025"/>
                <a:gd name="connsiteY3" fmla="*/ 2226097 h 2398324"/>
                <a:gd name="connsiteX4" fmla="*/ 213085 w 3162025"/>
                <a:gd name="connsiteY4" fmla="*/ 2332777 h 2398324"/>
                <a:gd name="connsiteX5" fmla="*/ 266424 w 3162025"/>
                <a:gd name="connsiteY5" fmla="*/ 1231687 h 2398324"/>
                <a:gd name="connsiteX0" fmla="*/ 331600 w 3227201"/>
                <a:gd name="connsiteY0" fmla="*/ 1231687 h 2398324"/>
                <a:gd name="connsiteX1" fmla="*/ 2088489 w 3227201"/>
                <a:gd name="connsiteY1" fmla="*/ 23917 h 2398324"/>
                <a:gd name="connsiteX2" fmla="*/ 3227200 w 3227201"/>
                <a:gd name="connsiteY2" fmla="*/ 1845097 h 2398324"/>
                <a:gd name="connsiteX3" fmla="*/ 2126589 w 3227201"/>
                <a:gd name="connsiteY3" fmla="*/ 2226097 h 2398324"/>
                <a:gd name="connsiteX4" fmla="*/ 278261 w 3227201"/>
                <a:gd name="connsiteY4" fmla="*/ 2332777 h 2398324"/>
                <a:gd name="connsiteX5" fmla="*/ 331600 w 3227201"/>
                <a:gd name="connsiteY5" fmla="*/ 1231687 h 2398324"/>
                <a:gd name="connsiteX0" fmla="*/ 334788 w 3230389"/>
                <a:gd name="connsiteY0" fmla="*/ 1231687 h 2398324"/>
                <a:gd name="connsiteX1" fmla="*/ 2091677 w 3230389"/>
                <a:gd name="connsiteY1" fmla="*/ 23917 h 2398324"/>
                <a:gd name="connsiteX2" fmla="*/ 3230388 w 3230389"/>
                <a:gd name="connsiteY2" fmla="*/ 1845097 h 2398324"/>
                <a:gd name="connsiteX3" fmla="*/ 2129777 w 3230389"/>
                <a:gd name="connsiteY3" fmla="*/ 2226097 h 2398324"/>
                <a:gd name="connsiteX4" fmla="*/ 281449 w 3230389"/>
                <a:gd name="connsiteY4" fmla="*/ 2332777 h 2398324"/>
                <a:gd name="connsiteX5" fmla="*/ 334788 w 3230389"/>
                <a:gd name="connsiteY5" fmla="*/ 1231687 h 2398324"/>
                <a:gd name="connsiteX0" fmla="*/ 285557 w 3181158"/>
                <a:gd name="connsiteY0" fmla="*/ 1215330 h 2235830"/>
                <a:gd name="connsiteX1" fmla="*/ 2042446 w 3181158"/>
                <a:gd name="connsiteY1" fmla="*/ 7560 h 2235830"/>
                <a:gd name="connsiteX2" fmla="*/ 3181157 w 3181158"/>
                <a:gd name="connsiteY2" fmla="*/ 1828740 h 2235830"/>
                <a:gd name="connsiteX3" fmla="*/ 2080546 w 3181158"/>
                <a:gd name="connsiteY3" fmla="*/ 2209740 h 2235830"/>
                <a:gd name="connsiteX4" fmla="*/ 289368 w 3181158"/>
                <a:gd name="connsiteY4" fmla="*/ 2092583 h 2235830"/>
                <a:gd name="connsiteX5" fmla="*/ 285557 w 3181158"/>
                <a:gd name="connsiteY5" fmla="*/ 1215330 h 2235830"/>
                <a:gd name="connsiteX0" fmla="*/ 285557 w 3181158"/>
                <a:gd name="connsiteY0" fmla="*/ 1215330 h 2235830"/>
                <a:gd name="connsiteX1" fmla="*/ 2042446 w 3181158"/>
                <a:gd name="connsiteY1" fmla="*/ 7560 h 2235830"/>
                <a:gd name="connsiteX2" fmla="*/ 3181157 w 3181158"/>
                <a:gd name="connsiteY2" fmla="*/ 1828740 h 2235830"/>
                <a:gd name="connsiteX3" fmla="*/ 2080546 w 3181158"/>
                <a:gd name="connsiteY3" fmla="*/ 2209740 h 2235830"/>
                <a:gd name="connsiteX4" fmla="*/ 289368 w 3181158"/>
                <a:gd name="connsiteY4" fmla="*/ 2092583 h 2235830"/>
                <a:gd name="connsiteX5" fmla="*/ 285557 w 3181158"/>
                <a:gd name="connsiteY5" fmla="*/ 1215330 h 2235830"/>
                <a:gd name="connsiteX0" fmla="*/ 403569 w 3118195"/>
                <a:gd name="connsiteY0" fmla="*/ 1215330 h 2235830"/>
                <a:gd name="connsiteX1" fmla="*/ 1979483 w 3118195"/>
                <a:gd name="connsiteY1" fmla="*/ 7560 h 2235830"/>
                <a:gd name="connsiteX2" fmla="*/ 3118194 w 3118195"/>
                <a:gd name="connsiteY2" fmla="*/ 1828740 h 2235830"/>
                <a:gd name="connsiteX3" fmla="*/ 2017583 w 3118195"/>
                <a:gd name="connsiteY3" fmla="*/ 2209740 h 2235830"/>
                <a:gd name="connsiteX4" fmla="*/ 226405 w 3118195"/>
                <a:gd name="connsiteY4" fmla="*/ 2092583 h 2235830"/>
                <a:gd name="connsiteX5" fmla="*/ 403569 w 3118195"/>
                <a:gd name="connsiteY5" fmla="*/ 1215330 h 2235830"/>
                <a:gd name="connsiteX0" fmla="*/ 24 w 2891814"/>
                <a:gd name="connsiteY0" fmla="*/ 2085023 h 2228270"/>
                <a:gd name="connsiteX1" fmla="*/ 1753102 w 2891814"/>
                <a:gd name="connsiteY1" fmla="*/ 0 h 2228270"/>
                <a:gd name="connsiteX2" fmla="*/ 2891813 w 2891814"/>
                <a:gd name="connsiteY2" fmla="*/ 1821180 h 2228270"/>
                <a:gd name="connsiteX3" fmla="*/ 1791202 w 2891814"/>
                <a:gd name="connsiteY3" fmla="*/ 2202180 h 2228270"/>
                <a:gd name="connsiteX4" fmla="*/ 24 w 2891814"/>
                <a:gd name="connsiteY4" fmla="*/ 2085023 h 2228270"/>
                <a:gd name="connsiteX0" fmla="*/ 67 w 2899787"/>
                <a:gd name="connsiteY0" fmla="*/ 2094163 h 2237410"/>
                <a:gd name="connsiteX1" fmla="*/ 1753145 w 2899787"/>
                <a:gd name="connsiteY1" fmla="*/ 9140 h 2237410"/>
                <a:gd name="connsiteX2" fmla="*/ 2891856 w 2899787"/>
                <a:gd name="connsiteY2" fmla="*/ 1830320 h 2237410"/>
                <a:gd name="connsiteX3" fmla="*/ 1791245 w 2899787"/>
                <a:gd name="connsiteY3" fmla="*/ 2211320 h 2237410"/>
                <a:gd name="connsiteX4" fmla="*/ 67 w 2899787"/>
                <a:gd name="connsiteY4" fmla="*/ 2094163 h 2237410"/>
                <a:gd name="connsiteX0" fmla="*/ 67 w 2899787"/>
                <a:gd name="connsiteY0" fmla="*/ 2094163 h 2237410"/>
                <a:gd name="connsiteX1" fmla="*/ 1753145 w 2899787"/>
                <a:gd name="connsiteY1" fmla="*/ 9140 h 2237410"/>
                <a:gd name="connsiteX2" fmla="*/ 2891856 w 2899787"/>
                <a:gd name="connsiteY2" fmla="*/ 1830320 h 2237410"/>
                <a:gd name="connsiteX3" fmla="*/ 1791245 w 2899787"/>
                <a:gd name="connsiteY3" fmla="*/ 2211320 h 2237410"/>
                <a:gd name="connsiteX4" fmla="*/ 67 w 2899787"/>
                <a:gd name="connsiteY4" fmla="*/ 2094163 h 2237410"/>
                <a:gd name="connsiteX0" fmla="*/ 304 w 2975256"/>
                <a:gd name="connsiteY0" fmla="*/ 2101408 h 2244655"/>
                <a:gd name="connsiteX1" fmla="*/ 1753382 w 2975256"/>
                <a:gd name="connsiteY1" fmla="*/ 16385 h 2244655"/>
                <a:gd name="connsiteX2" fmla="*/ 2892093 w 2975256"/>
                <a:gd name="connsiteY2" fmla="*/ 1837565 h 2244655"/>
                <a:gd name="connsiteX3" fmla="*/ 1791482 w 2975256"/>
                <a:gd name="connsiteY3" fmla="*/ 2218565 h 2244655"/>
                <a:gd name="connsiteX4" fmla="*/ 304 w 2975256"/>
                <a:gd name="connsiteY4" fmla="*/ 2101408 h 2244655"/>
                <a:gd name="connsiteX0" fmla="*/ 159 w 2948589"/>
                <a:gd name="connsiteY0" fmla="*/ 2086116 h 2229363"/>
                <a:gd name="connsiteX1" fmla="*/ 1753237 w 2948589"/>
                <a:gd name="connsiteY1" fmla="*/ 1093 h 2229363"/>
                <a:gd name="connsiteX2" fmla="*/ 2891948 w 2948589"/>
                <a:gd name="connsiteY2" fmla="*/ 1822273 h 2229363"/>
                <a:gd name="connsiteX3" fmla="*/ 1791337 w 2948589"/>
                <a:gd name="connsiteY3" fmla="*/ 2203273 h 2229363"/>
                <a:gd name="connsiteX4" fmla="*/ 159 w 2948589"/>
                <a:gd name="connsiteY4" fmla="*/ 2086116 h 2229363"/>
                <a:gd name="connsiteX0" fmla="*/ 473 w 2914488"/>
                <a:gd name="connsiteY0" fmla="*/ 2086116 h 2229363"/>
                <a:gd name="connsiteX1" fmla="*/ 1610676 w 2914488"/>
                <a:gd name="connsiteY1" fmla="*/ 1093 h 2229363"/>
                <a:gd name="connsiteX2" fmla="*/ 2892262 w 2914488"/>
                <a:gd name="connsiteY2" fmla="*/ 1822273 h 2229363"/>
                <a:gd name="connsiteX3" fmla="*/ 1791651 w 2914488"/>
                <a:gd name="connsiteY3" fmla="*/ 2203273 h 2229363"/>
                <a:gd name="connsiteX4" fmla="*/ 473 w 2914488"/>
                <a:gd name="connsiteY4" fmla="*/ 2086116 h 2229363"/>
                <a:gd name="connsiteX0" fmla="*/ 951 w 2906359"/>
                <a:gd name="connsiteY0" fmla="*/ 2086116 h 2229363"/>
                <a:gd name="connsiteX1" fmla="*/ 1558766 w 2906359"/>
                <a:gd name="connsiteY1" fmla="*/ 1093 h 2229363"/>
                <a:gd name="connsiteX2" fmla="*/ 2892740 w 2906359"/>
                <a:gd name="connsiteY2" fmla="*/ 1822273 h 2229363"/>
                <a:gd name="connsiteX3" fmla="*/ 1792129 w 2906359"/>
                <a:gd name="connsiteY3" fmla="*/ 2203273 h 2229363"/>
                <a:gd name="connsiteX4" fmla="*/ 951 w 2906359"/>
                <a:gd name="connsiteY4" fmla="*/ 2086116 h 2229363"/>
                <a:gd name="connsiteX0" fmla="*/ 1473 w 2903117"/>
                <a:gd name="connsiteY0" fmla="*/ 2081356 h 2224603"/>
                <a:gd name="connsiteX1" fmla="*/ 1530713 w 2903117"/>
                <a:gd name="connsiteY1" fmla="*/ 1096 h 2224603"/>
                <a:gd name="connsiteX2" fmla="*/ 2893262 w 2903117"/>
                <a:gd name="connsiteY2" fmla="*/ 1817513 h 2224603"/>
                <a:gd name="connsiteX3" fmla="*/ 1792651 w 2903117"/>
                <a:gd name="connsiteY3" fmla="*/ 2198513 h 2224603"/>
                <a:gd name="connsiteX4" fmla="*/ 1473 w 2903117"/>
                <a:gd name="connsiteY4" fmla="*/ 2081356 h 2224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3117" h="2224603">
                  <a:moveTo>
                    <a:pt x="1473" y="2081356"/>
                  </a:moveTo>
                  <a:cubicBezTo>
                    <a:pt x="-4877" y="1714326"/>
                    <a:pt x="-51390" y="-50180"/>
                    <a:pt x="1530713" y="1096"/>
                  </a:cubicBezTo>
                  <a:cubicBezTo>
                    <a:pt x="3112816" y="52372"/>
                    <a:pt x="2891992" y="1451753"/>
                    <a:pt x="2893262" y="1817513"/>
                  </a:cubicBezTo>
                  <a:cubicBezTo>
                    <a:pt x="2894532" y="2183273"/>
                    <a:pt x="2274616" y="2154539"/>
                    <a:pt x="1792651" y="2198513"/>
                  </a:cubicBezTo>
                  <a:cubicBezTo>
                    <a:pt x="1310686" y="2242487"/>
                    <a:pt x="299368" y="2247091"/>
                    <a:pt x="1473" y="2081356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: Rounded Corners 9">
              <a:extLst>
                <a:ext uri="{FF2B5EF4-FFF2-40B4-BE49-F238E27FC236}">
                  <a16:creationId xmlns:a16="http://schemas.microsoft.com/office/drawing/2014/main" id="{15D09196-7D26-109F-D909-40574BEBA20B}"/>
                </a:ext>
              </a:extLst>
            </p:cNvPr>
            <p:cNvSpPr/>
            <p:nvPr/>
          </p:nvSpPr>
          <p:spPr>
            <a:xfrm>
              <a:off x="4937759" y="3623146"/>
              <a:ext cx="3184039" cy="654118"/>
            </a:xfrm>
            <a:custGeom>
              <a:avLst/>
              <a:gdLst>
                <a:gd name="connsiteX0" fmla="*/ 0 w 3047999"/>
                <a:gd name="connsiteY0" fmla="*/ 87316 h 523886"/>
                <a:gd name="connsiteX1" fmla="*/ 87316 w 3047999"/>
                <a:gd name="connsiteY1" fmla="*/ 0 h 523886"/>
                <a:gd name="connsiteX2" fmla="*/ 2960683 w 3047999"/>
                <a:gd name="connsiteY2" fmla="*/ 0 h 523886"/>
                <a:gd name="connsiteX3" fmla="*/ 3047999 w 3047999"/>
                <a:gd name="connsiteY3" fmla="*/ 87316 h 523886"/>
                <a:gd name="connsiteX4" fmla="*/ 3047999 w 3047999"/>
                <a:gd name="connsiteY4" fmla="*/ 436570 h 523886"/>
                <a:gd name="connsiteX5" fmla="*/ 2960683 w 3047999"/>
                <a:gd name="connsiteY5" fmla="*/ 523886 h 523886"/>
                <a:gd name="connsiteX6" fmla="*/ 87316 w 3047999"/>
                <a:gd name="connsiteY6" fmla="*/ 523886 h 523886"/>
                <a:gd name="connsiteX7" fmla="*/ 0 w 3047999"/>
                <a:gd name="connsiteY7" fmla="*/ 436570 h 523886"/>
                <a:gd name="connsiteX8" fmla="*/ 0 w 3047999"/>
                <a:gd name="connsiteY8" fmla="*/ 87316 h 523886"/>
                <a:gd name="connsiteX0" fmla="*/ 91440 w 3139439"/>
                <a:gd name="connsiteY0" fmla="*/ 87316 h 523886"/>
                <a:gd name="connsiteX1" fmla="*/ 178756 w 3139439"/>
                <a:gd name="connsiteY1" fmla="*/ 0 h 523886"/>
                <a:gd name="connsiteX2" fmla="*/ 3052123 w 3139439"/>
                <a:gd name="connsiteY2" fmla="*/ 0 h 523886"/>
                <a:gd name="connsiteX3" fmla="*/ 3139439 w 3139439"/>
                <a:gd name="connsiteY3" fmla="*/ 87316 h 523886"/>
                <a:gd name="connsiteX4" fmla="*/ 3139439 w 3139439"/>
                <a:gd name="connsiteY4" fmla="*/ 436570 h 523886"/>
                <a:gd name="connsiteX5" fmla="*/ 3052123 w 3139439"/>
                <a:gd name="connsiteY5" fmla="*/ 523886 h 523886"/>
                <a:gd name="connsiteX6" fmla="*/ 178756 w 3139439"/>
                <a:gd name="connsiteY6" fmla="*/ 523886 h 523886"/>
                <a:gd name="connsiteX7" fmla="*/ 0 w 3139439"/>
                <a:gd name="connsiteY7" fmla="*/ 444190 h 523886"/>
                <a:gd name="connsiteX8" fmla="*/ 91440 w 3139439"/>
                <a:gd name="connsiteY8" fmla="*/ 87316 h 523886"/>
                <a:gd name="connsiteX0" fmla="*/ 68580 w 3139439"/>
                <a:gd name="connsiteY0" fmla="*/ 87316 h 523886"/>
                <a:gd name="connsiteX1" fmla="*/ 178756 w 3139439"/>
                <a:gd name="connsiteY1" fmla="*/ 0 h 523886"/>
                <a:gd name="connsiteX2" fmla="*/ 3052123 w 3139439"/>
                <a:gd name="connsiteY2" fmla="*/ 0 h 523886"/>
                <a:gd name="connsiteX3" fmla="*/ 3139439 w 3139439"/>
                <a:gd name="connsiteY3" fmla="*/ 87316 h 523886"/>
                <a:gd name="connsiteX4" fmla="*/ 3139439 w 3139439"/>
                <a:gd name="connsiteY4" fmla="*/ 436570 h 523886"/>
                <a:gd name="connsiteX5" fmla="*/ 3052123 w 3139439"/>
                <a:gd name="connsiteY5" fmla="*/ 523886 h 523886"/>
                <a:gd name="connsiteX6" fmla="*/ 178756 w 3139439"/>
                <a:gd name="connsiteY6" fmla="*/ 523886 h 523886"/>
                <a:gd name="connsiteX7" fmla="*/ 0 w 3139439"/>
                <a:gd name="connsiteY7" fmla="*/ 444190 h 523886"/>
                <a:gd name="connsiteX8" fmla="*/ 68580 w 3139439"/>
                <a:gd name="connsiteY8" fmla="*/ 87316 h 523886"/>
                <a:gd name="connsiteX0" fmla="*/ 68580 w 3192779"/>
                <a:gd name="connsiteY0" fmla="*/ 87316 h 523886"/>
                <a:gd name="connsiteX1" fmla="*/ 178756 w 3192779"/>
                <a:gd name="connsiteY1" fmla="*/ 0 h 523886"/>
                <a:gd name="connsiteX2" fmla="*/ 3052123 w 3192779"/>
                <a:gd name="connsiteY2" fmla="*/ 0 h 523886"/>
                <a:gd name="connsiteX3" fmla="*/ 3139439 w 3192779"/>
                <a:gd name="connsiteY3" fmla="*/ 87316 h 523886"/>
                <a:gd name="connsiteX4" fmla="*/ 3192779 w 3192779"/>
                <a:gd name="connsiteY4" fmla="*/ 299410 h 523886"/>
                <a:gd name="connsiteX5" fmla="*/ 3052123 w 3192779"/>
                <a:gd name="connsiteY5" fmla="*/ 523886 h 523886"/>
                <a:gd name="connsiteX6" fmla="*/ 178756 w 3192779"/>
                <a:gd name="connsiteY6" fmla="*/ 523886 h 523886"/>
                <a:gd name="connsiteX7" fmla="*/ 0 w 3192779"/>
                <a:gd name="connsiteY7" fmla="*/ 444190 h 523886"/>
                <a:gd name="connsiteX8" fmla="*/ 68580 w 3192779"/>
                <a:gd name="connsiteY8" fmla="*/ 87316 h 523886"/>
                <a:gd name="connsiteX0" fmla="*/ 68580 w 3192779"/>
                <a:gd name="connsiteY0" fmla="*/ 87316 h 523886"/>
                <a:gd name="connsiteX1" fmla="*/ 178756 w 3192779"/>
                <a:gd name="connsiteY1" fmla="*/ 0 h 523886"/>
                <a:gd name="connsiteX2" fmla="*/ 3052123 w 3192779"/>
                <a:gd name="connsiteY2" fmla="*/ 0 h 523886"/>
                <a:gd name="connsiteX3" fmla="*/ 3139439 w 3192779"/>
                <a:gd name="connsiteY3" fmla="*/ 87316 h 523886"/>
                <a:gd name="connsiteX4" fmla="*/ 3192779 w 3192779"/>
                <a:gd name="connsiteY4" fmla="*/ 299410 h 523886"/>
                <a:gd name="connsiteX5" fmla="*/ 3021643 w 3192779"/>
                <a:gd name="connsiteY5" fmla="*/ 440066 h 523886"/>
                <a:gd name="connsiteX6" fmla="*/ 178756 w 3192779"/>
                <a:gd name="connsiteY6" fmla="*/ 523886 h 523886"/>
                <a:gd name="connsiteX7" fmla="*/ 0 w 3192779"/>
                <a:gd name="connsiteY7" fmla="*/ 444190 h 523886"/>
                <a:gd name="connsiteX8" fmla="*/ 68580 w 3192779"/>
                <a:gd name="connsiteY8" fmla="*/ 87316 h 523886"/>
                <a:gd name="connsiteX0" fmla="*/ 68580 w 3192779"/>
                <a:gd name="connsiteY0" fmla="*/ 87316 h 592183"/>
                <a:gd name="connsiteX1" fmla="*/ 178756 w 3192779"/>
                <a:gd name="connsiteY1" fmla="*/ 0 h 592183"/>
                <a:gd name="connsiteX2" fmla="*/ 3052123 w 3192779"/>
                <a:gd name="connsiteY2" fmla="*/ 0 h 592183"/>
                <a:gd name="connsiteX3" fmla="*/ 3139439 w 3192779"/>
                <a:gd name="connsiteY3" fmla="*/ 87316 h 592183"/>
                <a:gd name="connsiteX4" fmla="*/ 3192779 w 3192779"/>
                <a:gd name="connsiteY4" fmla="*/ 299410 h 592183"/>
                <a:gd name="connsiteX5" fmla="*/ 3021643 w 3192779"/>
                <a:gd name="connsiteY5" fmla="*/ 440066 h 592183"/>
                <a:gd name="connsiteX6" fmla="*/ 178756 w 3192779"/>
                <a:gd name="connsiteY6" fmla="*/ 523886 h 592183"/>
                <a:gd name="connsiteX7" fmla="*/ 0 w 3192779"/>
                <a:gd name="connsiteY7" fmla="*/ 444190 h 592183"/>
                <a:gd name="connsiteX8" fmla="*/ 68580 w 3192779"/>
                <a:gd name="connsiteY8" fmla="*/ 87316 h 592183"/>
                <a:gd name="connsiteX0" fmla="*/ 68580 w 3192779"/>
                <a:gd name="connsiteY0" fmla="*/ 87316 h 647716"/>
                <a:gd name="connsiteX1" fmla="*/ 178756 w 3192779"/>
                <a:gd name="connsiteY1" fmla="*/ 0 h 647716"/>
                <a:gd name="connsiteX2" fmla="*/ 3052123 w 3192779"/>
                <a:gd name="connsiteY2" fmla="*/ 0 h 647716"/>
                <a:gd name="connsiteX3" fmla="*/ 3139439 w 3192779"/>
                <a:gd name="connsiteY3" fmla="*/ 87316 h 647716"/>
                <a:gd name="connsiteX4" fmla="*/ 3192779 w 3192779"/>
                <a:gd name="connsiteY4" fmla="*/ 299410 h 647716"/>
                <a:gd name="connsiteX5" fmla="*/ 3021643 w 3192779"/>
                <a:gd name="connsiteY5" fmla="*/ 440066 h 647716"/>
                <a:gd name="connsiteX6" fmla="*/ 178756 w 3192779"/>
                <a:gd name="connsiteY6" fmla="*/ 523886 h 647716"/>
                <a:gd name="connsiteX7" fmla="*/ 0 w 3192779"/>
                <a:gd name="connsiteY7" fmla="*/ 444190 h 647716"/>
                <a:gd name="connsiteX8" fmla="*/ 68580 w 3192779"/>
                <a:gd name="connsiteY8" fmla="*/ 87316 h 647716"/>
                <a:gd name="connsiteX0" fmla="*/ 68580 w 3192779"/>
                <a:gd name="connsiteY0" fmla="*/ 87316 h 647716"/>
                <a:gd name="connsiteX1" fmla="*/ 178756 w 3192779"/>
                <a:gd name="connsiteY1" fmla="*/ 0 h 647716"/>
                <a:gd name="connsiteX2" fmla="*/ 3052123 w 3192779"/>
                <a:gd name="connsiteY2" fmla="*/ 0 h 647716"/>
                <a:gd name="connsiteX3" fmla="*/ 3139439 w 3192779"/>
                <a:gd name="connsiteY3" fmla="*/ 87316 h 647716"/>
                <a:gd name="connsiteX4" fmla="*/ 3192779 w 3192779"/>
                <a:gd name="connsiteY4" fmla="*/ 299410 h 647716"/>
                <a:gd name="connsiteX5" fmla="*/ 3021643 w 3192779"/>
                <a:gd name="connsiteY5" fmla="*/ 440066 h 647716"/>
                <a:gd name="connsiteX6" fmla="*/ 178756 w 3192779"/>
                <a:gd name="connsiteY6" fmla="*/ 523886 h 647716"/>
                <a:gd name="connsiteX7" fmla="*/ 0 w 3192779"/>
                <a:gd name="connsiteY7" fmla="*/ 444190 h 647716"/>
                <a:gd name="connsiteX8" fmla="*/ 68580 w 3192779"/>
                <a:gd name="connsiteY8" fmla="*/ 87316 h 647716"/>
                <a:gd name="connsiteX0" fmla="*/ 68580 w 3192779"/>
                <a:gd name="connsiteY0" fmla="*/ 87316 h 647716"/>
                <a:gd name="connsiteX1" fmla="*/ 178756 w 3192779"/>
                <a:gd name="connsiteY1" fmla="*/ 0 h 647716"/>
                <a:gd name="connsiteX2" fmla="*/ 3052123 w 3192779"/>
                <a:gd name="connsiteY2" fmla="*/ 0 h 647716"/>
                <a:gd name="connsiteX3" fmla="*/ 3139439 w 3192779"/>
                <a:gd name="connsiteY3" fmla="*/ 87316 h 647716"/>
                <a:gd name="connsiteX4" fmla="*/ 3192779 w 3192779"/>
                <a:gd name="connsiteY4" fmla="*/ 299410 h 647716"/>
                <a:gd name="connsiteX5" fmla="*/ 3021643 w 3192779"/>
                <a:gd name="connsiteY5" fmla="*/ 440066 h 647716"/>
                <a:gd name="connsiteX6" fmla="*/ 178756 w 3192779"/>
                <a:gd name="connsiteY6" fmla="*/ 523886 h 647716"/>
                <a:gd name="connsiteX7" fmla="*/ 0 w 3192779"/>
                <a:gd name="connsiteY7" fmla="*/ 444190 h 647716"/>
                <a:gd name="connsiteX8" fmla="*/ 68580 w 3192779"/>
                <a:gd name="connsiteY8" fmla="*/ 87316 h 647716"/>
                <a:gd name="connsiteX0" fmla="*/ 68580 w 3192779"/>
                <a:gd name="connsiteY0" fmla="*/ 87316 h 647716"/>
                <a:gd name="connsiteX1" fmla="*/ 178756 w 3192779"/>
                <a:gd name="connsiteY1" fmla="*/ 22860 h 647716"/>
                <a:gd name="connsiteX2" fmla="*/ 3052123 w 3192779"/>
                <a:gd name="connsiteY2" fmla="*/ 0 h 647716"/>
                <a:gd name="connsiteX3" fmla="*/ 3139439 w 3192779"/>
                <a:gd name="connsiteY3" fmla="*/ 87316 h 647716"/>
                <a:gd name="connsiteX4" fmla="*/ 3192779 w 3192779"/>
                <a:gd name="connsiteY4" fmla="*/ 299410 h 647716"/>
                <a:gd name="connsiteX5" fmla="*/ 3021643 w 3192779"/>
                <a:gd name="connsiteY5" fmla="*/ 440066 h 647716"/>
                <a:gd name="connsiteX6" fmla="*/ 178756 w 3192779"/>
                <a:gd name="connsiteY6" fmla="*/ 523886 h 647716"/>
                <a:gd name="connsiteX7" fmla="*/ 0 w 3192779"/>
                <a:gd name="connsiteY7" fmla="*/ 444190 h 647716"/>
                <a:gd name="connsiteX8" fmla="*/ 68580 w 3192779"/>
                <a:gd name="connsiteY8" fmla="*/ 87316 h 647716"/>
                <a:gd name="connsiteX0" fmla="*/ 8255 w 3192779"/>
                <a:gd name="connsiteY0" fmla="*/ 71441 h 647716"/>
                <a:gd name="connsiteX1" fmla="*/ 178756 w 3192779"/>
                <a:gd name="connsiteY1" fmla="*/ 22860 h 647716"/>
                <a:gd name="connsiteX2" fmla="*/ 3052123 w 3192779"/>
                <a:gd name="connsiteY2" fmla="*/ 0 h 647716"/>
                <a:gd name="connsiteX3" fmla="*/ 3139439 w 3192779"/>
                <a:gd name="connsiteY3" fmla="*/ 87316 h 647716"/>
                <a:gd name="connsiteX4" fmla="*/ 3192779 w 3192779"/>
                <a:gd name="connsiteY4" fmla="*/ 299410 h 647716"/>
                <a:gd name="connsiteX5" fmla="*/ 3021643 w 3192779"/>
                <a:gd name="connsiteY5" fmla="*/ 440066 h 647716"/>
                <a:gd name="connsiteX6" fmla="*/ 178756 w 3192779"/>
                <a:gd name="connsiteY6" fmla="*/ 523886 h 647716"/>
                <a:gd name="connsiteX7" fmla="*/ 0 w 3192779"/>
                <a:gd name="connsiteY7" fmla="*/ 444190 h 647716"/>
                <a:gd name="connsiteX8" fmla="*/ 8255 w 3192779"/>
                <a:gd name="connsiteY8" fmla="*/ 71441 h 647716"/>
                <a:gd name="connsiteX0" fmla="*/ 8255 w 3192779"/>
                <a:gd name="connsiteY0" fmla="*/ 71441 h 647716"/>
                <a:gd name="connsiteX1" fmla="*/ 178756 w 3192779"/>
                <a:gd name="connsiteY1" fmla="*/ 22860 h 647716"/>
                <a:gd name="connsiteX2" fmla="*/ 3052123 w 3192779"/>
                <a:gd name="connsiteY2" fmla="*/ 0 h 647716"/>
                <a:gd name="connsiteX3" fmla="*/ 3139439 w 3192779"/>
                <a:gd name="connsiteY3" fmla="*/ 87316 h 647716"/>
                <a:gd name="connsiteX4" fmla="*/ 3192779 w 3192779"/>
                <a:gd name="connsiteY4" fmla="*/ 299410 h 647716"/>
                <a:gd name="connsiteX5" fmla="*/ 3021643 w 3192779"/>
                <a:gd name="connsiteY5" fmla="*/ 440066 h 647716"/>
                <a:gd name="connsiteX6" fmla="*/ 178756 w 3192779"/>
                <a:gd name="connsiteY6" fmla="*/ 523886 h 647716"/>
                <a:gd name="connsiteX7" fmla="*/ 0 w 3192779"/>
                <a:gd name="connsiteY7" fmla="*/ 444190 h 647716"/>
                <a:gd name="connsiteX8" fmla="*/ 8255 w 3192779"/>
                <a:gd name="connsiteY8" fmla="*/ 71441 h 647716"/>
                <a:gd name="connsiteX0" fmla="*/ 8255 w 3192779"/>
                <a:gd name="connsiteY0" fmla="*/ 71441 h 476264"/>
                <a:gd name="connsiteX1" fmla="*/ 178756 w 3192779"/>
                <a:gd name="connsiteY1" fmla="*/ 22860 h 476264"/>
                <a:gd name="connsiteX2" fmla="*/ 3052123 w 3192779"/>
                <a:gd name="connsiteY2" fmla="*/ 0 h 476264"/>
                <a:gd name="connsiteX3" fmla="*/ 3139439 w 3192779"/>
                <a:gd name="connsiteY3" fmla="*/ 87316 h 476264"/>
                <a:gd name="connsiteX4" fmla="*/ 3192779 w 3192779"/>
                <a:gd name="connsiteY4" fmla="*/ 299410 h 476264"/>
                <a:gd name="connsiteX5" fmla="*/ 3021643 w 3192779"/>
                <a:gd name="connsiteY5" fmla="*/ 440066 h 476264"/>
                <a:gd name="connsiteX6" fmla="*/ 0 w 3192779"/>
                <a:gd name="connsiteY6" fmla="*/ 444190 h 476264"/>
                <a:gd name="connsiteX7" fmla="*/ 8255 w 3192779"/>
                <a:gd name="connsiteY7" fmla="*/ 71441 h 476264"/>
                <a:gd name="connsiteX0" fmla="*/ 8255 w 3192779"/>
                <a:gd name="connsiteY0" fmla="*/ 71441 h 451325"/>
                <a:gd name="connsiteX1" fmla="*/ 178756 w 3192779"/>
                <a:gd name="connsiteY1" fmla="*/ 22860 h 451325"/>
                <a:gd name="connsiteX2" fmla="*/ 3052123 w 3192779"/>
                <a:gd name="connsiteY2" fmla="*/ 0 h 451325"/>
                <a:gd name="connsiteX3" fmla="*/ 3139439 w 3192779"/>
                <a:gd name="connsiteY3" fmla="*/ 87316 h 451325"/>
                <a:gd name="connsiteX4" fmla="*/ 3192779 w 3192779"/>
                <a:gd name="connsiteY4" fmla="*/ 299410 h 451325"/>
                <a:gd name="connsiteX5" fmla="*/ 0 w 3192779"/>
                <a:gd name="connsiteY5" fmla="*/ 444190 h 451325"/>
                <a:gd name="connsiteX6" fmla="*/ 8255 w 3192779"/>
                <a:gd name="connsiteY6" fmla="*/ 71441 h 451325"/>
                <a:gd name="connsiteX0" fmla="*/ 8255 w 3170554"/>
                <a:gd name="connsiteY0" fmla="*/ 71441 h 451325"/>
                <a:gd name="connsiteX1" fmla="*/ 178756 w 3170554"/>
                <a:gd name="connsiteY1" fmla="*/ 22860 h 451325"/>
                <a:gd name="connsiteX2" fmla="*/ 3052123 w 3170554"/>
                <a:gd name="connsiteY2" fmla="*/ 0 h 451325"/>
                <a:gd name="connsiteX3" fmla="*/ 3139439 w 3170554"/>
                <a:gd name="connsiteY3" fmla="*/ 87316 h 451325"/>
                <a:gd name="connsiteX4" fmla="*/ 3170554 w 3170554"/>
                <a:gd name="connsiteY4" fmla="*/ 299410 h 451325"/>
                <a:gd name="connsiteX5" fmla="*/ 0 w 3170554"/>
                <a:gd name="connsiteY5" fmla="*/ 444190 h 451325"/>
                <a:gd name="connsiteX6" fmla="*/ 8255 w 3170554"/>
                <a:gd name="connsiteY6" fmla="*/ 71441 h 451325"/>
                <a:gd name="connsiteX0" fmla="*/ 8255 w 3170554"/>
                <a:gd name="connsiteY0" fmla="*/ 71441 h 594660"/>
                <a:gd name="connsiteX1" fmla="*/ 178756 w 3170554"/>
                <a:gd name="connsiteY1" fmla="*/ 22860 h 594660"/>
                <a:gd name="connsiteX2" fmla="*/ 3052123 w 3170554"/>
                <a:gd name="connsiteY2" fmla="*/ 0 h 594660"/>
                <a:gd name="connsiteX3" fmla="*/ 3139439 w 3170554"/>
                <a:gd name="connsiteY3" fmla="*/ 87316 h 594660"/>
                <a:gd name="connsiteX4" fmla="*/ 3170554 w 3170554"/>
                <a:gd name="connsiteY4" fmla="*/ 299410 h 594660"/>
                <a:gd name="connsiteX5" fmla="*/ 0 w 3170554"/>
                <a:gd name="connsiteY5" fmla="*/ 444190 h 594660"/>
                <a:gd name="connsiteX6" fmla="*/ 8255 w 3170554"/>
                <a:gd name="connsiteY6" fmla="*/ 71441 h 594660"/>
                <a:gd name="connsiteX0" fmla="*/ 8255 w 3170554"/>
                <a:gd name="connsiteY0" fmla="*/ 71441 h 646870"/>
                <a:gd name="connsiteX1" fmla="*/ 178756 w 3170554"/>
                <a:gd name="connsiteY1" fmla="*/ 22860 h 646870"/>
                <a:gd name="connsiteX2" fmla="*/ 3052123 w 3170554"/>
                <a:gd name="connsiteY2" fmla="*/ 0 h 646870"/>
                <a:gd name="connsiteX3" fmla="*/ 3139439 w 3170554"/>
                <a:gd name="connsiteY3" fmla="*/ 87316 h 646870"/>
                <a:gd name="connsiteX4" fmla="*/ 3170554 w 3170554"/>
                <a:gd name="connsiteY4" fmla="*/ 299410 h 646870"/>
                <a:gd name="connsiteX5" fmla="*/ 0 w 3170554"/>
                <a:gd name="connsiteY5" fmla="*/ 444190 h 646870"/>
                <a:gd name="connsiteX6" fmla="*/ 8255 w 3170554"/>
                <a:gd name="connsiteY6" fmla="*/ 71441 h 646870"/>
                <a:gd name="connsiteX0" fmla="*/ 8255 w 3187064"/>
                <a:gd name="connsiteY0" fmla="*/ 71441 h 646870"/>
                <a:gd name="connsiteX1" fmla="*/ 178756 w 3187064"/>
                <a:gd name="connsiteY1" fmla="*/ 22860 h 646870"/>
                <a:gd name="connsiteX2" fmla="*/ 3052123 w 3187064"/>
                <a:gd name="connsiteY2" fmla="*/ 0 h 646870"/>
                <a:gd name="connsiteX3" fmla="*/ 3187064 w 3187064"/>
                <a:gd name="connsiteY3" fmla="*/ 68266 h 646870"/>
                <a:gd name="connsiteX4" fmla="*/ 3170554 w 3187064"/>
                <a:gd name="connsiteY4" fmla="*/ 299410 h 646870"/>
                <a:gd name="connsiteX5" fmla="*/ 0 w 3187064"/>
                <a:gd name="connsiteY5" fmla="*/ 444190 h 646870"/>
                <a:gd name="connsiteX6" fmla="*/ 8255 w 3187064"/>
                <a:gd name="connsiteY6" fmla="*/ 71441 h 646870"/>
                <a:gd name="connsiteX0" fmla="*/ 8255 w 3180714"/>
                <a:gd name="connsiteY0" fmla="*/ 71618 h 647047"/>
                <a:gd name="connsiteX1" fmla="*/ 178756 w 3180714"/>
                <a:gd name="connsiteY1" fmla="*/ 23037 h 647047"/>
                <a:gd name="connsiteX2" fmla="*/ 3052123 w 3180714"/>
                <a:gd name="connsiteY2" fmla="*/ 177 h 647047"/>
                <a:gd name="connsiteX3" fmla="*/ 3180714 w 3180714"/>
                <a:gd name="connsiteY3" fmla="*/ 43043 h 647047"/>
                <a:gd name="connsiteX4" fmla="*/ 3170554 w 3180714"/>
                <a:gd name="connsiteY4" fmla="*/ 299587 h 647047"/>
                <a:gd name="connsiteX5" fmla="*/ 0 w 3180714"/>
                <a:gd name="connsiteY5" fmla="*/ 444367 h 647047"/>
                <a:gd name="connsiteX6" fmla="*/ 8255 w 3180714"/>
                <a:gd name="connsiteY6" fmla="*/ 71618 h 647047"/>
                <a:gd name="connsiteX0" fmla="*/ 8255 w 3186211"/>
                <a:gd name="connsiteY0" fmla="*/ 71618 h 647047"/>
                <a:gd name="connsiteX1" fmla="*/ 178756 w 3186211"/>
                <a:gd name="connsiteY1" fmla="*/ 23037 h 647047"/>
                <a:gd name="connsiteX2" fmla="*/ 3052123 w 3186211"/>
                <a:gd name="connsiteY2" fmla="*/ 177 h 647047"/>
                <a:gd name="connsiteX3" fmla="*/ 3180714 w 3186211"/>
                <a:gd name="connsiteY3" fmla="*/ 43043 h 647047"/>
                <a:gd name="connsiteX4" fmla="*/ 3170554 w 3186211"/>
                <a:gd name="connsiteY4" fmla="*/ 299587 h 647047"/>
                <a:gd name="connsiteX5" fmla="*/ 0 w 3186211"/>
                <a:gd name="connsiteY5" fmla="*/ 444367 h 647047"/>
                <a:gd name="connsiteX6" fmla="*/ 8255 w 3186211"/>
                <a:gd name="connsiteY6" fmla="*/ 71618 h 647047"/>
                <a:gd name="connsiteX0" fmla="*/ 8255 w 3186211"/>
                <a:gd name="connsiteY0" fmla="*/ 71618 h 643357"/>
                <a:gd name="connsiteX1" fmla="*/ 178756 w 3186211"/>
                <a:gd name="connsiteY1" fmla="*/ 23037 h 643357"/>
                <a:gd name="connsiteX2" fmla="*/ 3052123 w 3186211"/>
                <a:gd name="connsiteY2" fmla="*/ 177 h 643357"/>
                <a:gd name="connsiteX3" fmla="*/ 3180714 w 3186211"/>
                <a:gd name="connsiteY3" fmla="*/ 43043 h 643357"/>
                <a:gd name="connsiteX4" fmla="*/ 3170554 w 3186211"/>
                <a:gd name="connsiteY4" fmla="*/ 299587 h 643357"/>
                <a:gd name="connsiteX5" fmla="*/ 0 w 3186211"/>
                <a:gd name="connsiteY5" fmla="*/ 444367 h 643357"/>
                <a:gd name="connsiteX6" fmla="*/ 8255 w 3186211"/>
                <a:gd name="connsiteY6" fmla="*/ 71618 h 643357"/>
                <a:gd name="connsiteX0" fmla="*/ 8255 w 3181267"/>
                <a:gd name="connsiteY0" fmla="*/ 71618 h 643357"/>
                <a:gd name="connsiteX1" fmla="*/ 178756 w 3181267"/>
                <a:gd name="connsiteY1" fmla="*/ 23037 h 643357"/>
                <a:gd name="connsiteX2" fmla="*/ 3052123 w 3181267"/>
                <a:gd name="connsiteY2" fmla="*/ 177 h 643357"/>
                <a:gd name="connsiteX3" fmla="*/ 3180714 w 3181267"/>
                <a:gd name="connsiteY3" fmla="*/ 43043 h 643357"/>
                <a:gd name="connsiteX4" fmla="*/ 3170554 w 3181267"/>
                <a:gd name="connsiteY4" fmla="*/ 299587 h 643357"/>
                <a:gd name="connsiteX5" fmla="*/ 0 w 3181267"/>
                <a:gd name="connsiteY5" fmla="*/ 444367 h 643357"/>
                <a:gd name="connsiteX6" fmla="*/ 8255 w 3181267"/>
                <a:gd name="connsiteY6" fmla="*/ 71618 h 643357"/>
                <a:gd name="connsiteX0" fmla="*/ 8255 w 3184039"/>
                <a:gd name="connsiteY0" fmla="*/ 71618 h 643357"/>
                <a:gd name="connsiteX1" fmla="*/ 178756 w 3184039"/>
                <a:gd name="connsiteY1" fmla="*/ 23037 h 643357"/>
                <a:gd name="connsiteX2" fmla="*/ 3052123 w 3184039"/>
                <a:gd name="connsiteY2" fmla="*/ 177 h 643357"/>
                <a:gd name="connsiteX3" fmla="*/ 3180714 w 3184039"/>
                <a:gd name="connsiteY3" fmla="*/ 43043 h 643357"/>
                <a:gd name="connsiteX4" fmla="*/ 3170554 w 3184039"/>
                <a:gd name="connsiteY4" fmla="*/ 299587 h 643357"/>
                <a:gd name="connsiteX5" fmla="*/ 0 w 3184039"/>
                <a:gd name="connsiteY5" fmla="*/ 444367 h 643357"/>
                <a:gd name="connsiteX6" fmla="*/ 8255 w 3184039"/>
                <a:gd name="connsiteY6" fmla="*/ 71618 h 643357"/>
                <a:gd name="connsiteX0" fmla="*/ 8255 w 3184039"/>
                <a:gd name="connsiteY0" fmla="*/ 71618 h 643357"/>
                <a:gd name="connsiteX1" fmla="*/ 178756 w 3184039"/>
                <a:gd name="connsiteY1" fmla="*/ 23037 h 643357"/>
                <a:gd name="connsiteX2" fmla="*/ 3052123 w 3184039"/>
                <a:gd name="connsiteY2" fmla="*/ 177 h 643357"/>
                <a:gd name="connsiteX3" fmla="*/ 3180714 w 3184039"/>
                <a:gd name="connsiteY3" fmla="*/ 43043 h 643357"/>
                <a:gd name="connsiteX4" fmla="*/ 3170554 w 3184039"/>
                <a:gd name="connsiteY4" fmla="*/ 299587 h 643357"/>
                <a:gd name="connsiteX5" fmla="*/ 0 w 3184039"/>
                <a:gd name="connsiteY5" fmla="*/ 444367 h 643357"/>
                <a:gd name="connsiteX6" fmla="*/ 8255 w 3184039"/>
                <a:gd name="connsiteY6" fmla="*/ 71618 h 643357"/>
                <a:gd name="connsiteX0" fmla="*/ 8255 w 3184039"/>
                <a:gd name="connsiteY0" fmla="*/ 82379 h 654118"/>
                <a:gd name="connsiteX1" fmla="*/ 178756 w 3184039"/>
                <a:gd name="connsiteY1" fmla="*/ 33798 h 654118"/>
                <a:gd name="connsiteX2" fmla="*/ 3052123 w 3184039"/>
                <a:gd name="connsiteY2" fmla="*/ 10938 h 654118"/>
                <a:gd name="connsiteX3" fmla="*/ 3180714 w 3184039"/>
                <a:gd name="connsiteY3" fmla="*/ 53804 h 654118"/>
                <a:gd name="connsiteX4" fmla="*/ 3170554 w 3184039"/>
                <a:gd name="connsiteY4" fmla="*/ 310348 h 654118"/>
                <a:gd name="connsiteX5" fmla="*/ 0 w 3184039"/>
                <a:gd name="connsiteY5" fmla="*/ 455128 h 654118"/>
                <a:gd name="connsiteX6" fmla="*/ 8255 w 3184039"/>
                <a:gd name="connsiteY6" fmla="*/ 82379 h 65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84039" h="654118">
                  <a:moveTo>
                    <a:pt x="8255" y="82379"/>
                  </a:moveTo>
                  <a:cubicBezTo>
                    <a:pt x="8255" y="-7119"/>
                    <a:pt x="130533" y="33798"/>
                    <a:pt x="178756" y="33798"/>
                  </a:cubicBezTo>
                  <a:cubicBezTo>
                    <a:pt x="641245" y="155718"/>
                    <a:pt x="2056234" y="308118"/>
                    <a:pt x="3052123" y="10938"/>
                  </a:cubicBezTo>
                  <a:cubicBezTo>
                    <a:pt x="3100346" y="10938"/>
                    <a:pt x="3180714" y="-32519"/>
                    <a:pt x="3180714" y="53804"/>
                  </a:cubicBezTo>
                  <a:cubicBezTo>
                    <a:pt x="3183677" y="183769"/>
                    <a:pt x="3189816" y="218483"/>
                    <a:pt x="3170554" y="310348"/>
                  </a:cubicBezTo>
                  <a:cubicBezTo>
                    <a:pt x="2787014" y="839727"/>
                    <a:pt x="200554" y="648698"/>
                    <a:pt x="0" y="455128"/>
                  </a:cubicBezTo>
                  <a:cubicBezTo>
                    <a:pt x="0" y="338710"/>
                    <a:pt x="8255" y="198797"/>
                    <a:pt x="8255" y="82379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3568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256</Words>
  <Application>Microsoft Office PowerPoint</Application>
  <PresentationFormat>Custom</PresentationFormat>
  <Paragraphs>81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Aptos</vt:lpstr>
      <vt:lpstr>Aptos Display</vt:lpstr>
      <vt:lpstr>Arial</vt:lpstr>
      <vt:lpstr>Arial Black</vt:lpstr>
      <vt:lpstr>Bodoni MT Black</vt:lpstr>
      <vt:lpstr>Calibri</vt:lpstr>
      <vt:lpstr>Calibri Light</vt:lpstr>
      <vt:lpstr>Teaching Print Dotted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43</cp:revision>
  <dcterms:created xsi:type="dcterms:W3CDTF">2025-02-18T12:00:50Z</dcterms:created>
  <dcterms:modified xsi:type="dcterms:W3CDTF">2025-04-20T15:09:57Z</dcterms:modified>
</cp:coreProperties>
</file>