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  <p:sldId id="257" r:id="rId3"/>
    <p:sldId id="276" r:id="rId4"/>
    <p:sldId id="273" r:id="rId5"/>
    <p:sldId id="275" r:id="rId6"/>
    <p:sldId id="282" r:id="rId7"/>
    <p:sldId id="274" r:id="rId8"/>
    <p:sldId id="278" r:id="rId9"/>
    <p:sldId id="283" r:id="rId10"/>
    <p:sldId id="279" r:id="rId11"/>
    <p:sldId id="280" r:id="rId12"/>
    <p:sldId id="281" r:id="rId13"/>
    <p:sldId id="277" r:id="rId14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9F5CB9"/>
    <a:srgbClr val="934BC9"/>
    <a:srgbClr val="90FF6D"/>
    <a:srgbClr val="FF1D1D"/>
    <a:srgbClr val="FF37CB"/>
    <a:srgbClr val="6CA6AB"/>
    <a:srgbClr val="EDAA73"/>
    <a:srgbClr val="FCA29C"/>
    <a:srgbClr val="CC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7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9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73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/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75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79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390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5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96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981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169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114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89E5BE-372F-4D7C-BC0C-F3FB3BEE47A0}" type="datetimeFigureOut">
              <a:rPr lang="en-US" smtClean="0"/>
              <a:t>5/7/2025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9A4C5-0CC5-464F-BFFF-2B0C9AFCC5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139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F5CB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274AEC4-1161-1C14-A164-2FE564D0CC9C}"/>
              </a:ext>
            </a:extLst>
          </p:cNvPr>
          <p:cNvSpPr/>
          <p:nvPr/>
        </p:nvSpPr>
        <p:spPr>
          <a:xfrm>
            <a:off x="0" y="0"/>
            <a:ext cx="10058400" cy="100908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softEdge rad="1016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A85FD1-9881-58EB-F7BE-46EE634E287F}"/>
              </a:ext>
            </a:extLst>
          </p:cNvPr>
          <p:cNvSpPr txBox="1"/>
          <p:nvPr/>
        </p:nvSpPr>
        <p:spPr>
          <a:xfrm>
            <a:off x="0" y="0"/>
            <a:ext cx="10058400" cy="1015663"/>
          </a:xfrm>
          <a:prstGeom prst="rect">
            <a:avLst/>
          </a:prstGeom>
          <a:noFill/>
          <a:ln>
            <a:noFill/>
          </a:ln>
          <a:effectLst>
            <a:softEdge rad="4572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6000" dirty="0" err="1">
                <a:ln w="12700">
                  <a:solidFill>
                    <a:sysClr val="windowText" lastClr="000000"/>
                  </a:solidFill>
                </a:ln>
                <a:solidFill>
                  <a:schemeClr val="accent4"/>
                </a:solidFill>
                <a:effectLst/>
                <a:latin typeface="Arial Black" panose="020B0A04020102020204" pitchFamily="34" charset="0"/>
              </a:rPr>
              <a:t>F</a:t>
            </a:r>
            <a:r>
              <a:rPr lang="en-US" sz="6000" dirty="0" err="1">
                <a:ln w="12700">
                  <a:solidFill>
                    <a:sysClr val="windowText" lastClr="000000"/>
                  </a:solidFill>
                </a:ln>
                <a:solidFill>
                  <a:srgbClr val="00B0F0"/>
                </a:solidFill>
                <a:effectLst/>
                <a:latin typeface="Arial Black" panose="020B0A04020102020204" pitchFamily="34" charset="0"/>
              </a:rPr>
              <a:t>o</a:t>
            </a:r>
            <a:r>
              <a:rPr lang="en-US" sz="6000" dirty="0" err="1">
                <a:ln w="12700">
                  <a:solidFill>
                    <a:sysClr val="windowText" lastClr="000000"/>
                  </a:solidFill>
                </a:ln>
                <a:solidFill>
                  <a:srgbClr val="FFFF00"/>
                </a:solidFill>
                <a:latin typeface="Arial Black" panose="020B0A04020102020204" pitchFamily="34" charset="0"/>
              </a:rPr>
              <a:t>r</a:t>
            </a:r>
            <a:r>
              <a:rPr lang="en-US" sz="6000" dirty="0" err="1">
                <a:ln w="12700">
                  <a:solidFill>
                    <a:sysClr val="windowText" lastClr="000000"/>
                  </a:solidFill>
                </a:ln>
                <a:solidFill>
                  <a:srgbClr val="0389A3"/>
                </a:solidFill>
                <a:latin typeface="Arial Black" panose="020B0A04020102020204" pitchFamily="34" charset="0"/>
              </a:rPr>
              <a:t>m</a:t>
            </a:r>
            <a:r>
              <a:rPr lang="en-US" sz="6000" dirty="0" err="1">
                <a:ln w="12700">
                  <a:solidFill>
                    <a:sysClr val="windowText" lastClr="000000"/>
                  </a:solidFill>
                </a:ln>
                <a:solidFill>
                  <a:srgbClr val="CC0099"/>
                </a:solidFill>
                <a:latin typeface="Arial Black" panose="020B0A04020102020204" pitchFamily="34" charset="0"/>
              </a:rPr>
              <a:t>e</a:t>
            </a:r>
            <a:r>
              <a:rPr lang="en-US" sz="6000" dirty="0" err="1">
                <a:ln w="12700">
                  <a:solidFill>
                    <a:sysClr val="windowText" lastClr="000000"/>
                  </a:solidFill>
                </a:ln>
                <a:solidFill>
                  <a:srgbClr val="66FF33"/>
                </a:solidFill>
                <a:latin typeface="Arial Black" panose="020B0A04020102020204" pitchFamily="34" charset="0"/>
              </a:rPr>
              <a:t>s</a:t>
            </a:r>
            <a:endParaRPr lang="en-US" sz="6000" dirty="0">
              <a:ln w="12700">
                <a:solidFill>
                  <a:sysClr val="windowText" lastClr="000000"/>
                </a:solidFill>
              </a:ln>
              <a:effectLst/>
              <a:latin typeface="Arial Black" panose="020B0A040201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E6FD31-B12F-2690-7781-16B03AFEAA85}"/>
              </a:ext>
            </a:extLst>
          </p:cNvPr>
          <p:cNvSpPr txBox="1"/>
          <p:nvPr/>
        </p:nvSpPr>
        <p:spPr>
          <a:xfrm>
            <a:off x="0" y="1009080"/>
            <a:ext cx="1005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Livre de </a:t>
            </a:r>
            <a:r>
              <a:rPr lang="en-US" sz="6000" dirty="0" err="1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Coloriage</a:t>
            </a:r>
            <a:r>
              <a:rPr lang="en-US" sz="6000" dirty="0">
                <a:ln w="28575">
                  <a:solidFill>
                    <a:sysClr val="windowText" lastClr="000000"/>
                  </a:solidFill>
                </a:ln>
                <a:solidFill>
                  <a:schemeClr val="bg1"/>
                </a:solidFill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B53E12-6243-435F-018F-5A84295447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24743"/>
            <a:ext cx="10058400" cy="574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605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952820" y="993561"/>
            <a:ext cx="4236415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Triangle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triangl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triangl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FA544-229E-78CF-367E-4A9784125654}"/>
              </a:ext>
            </a:extLst>
          </p:cNvPr>
          <p:cNvSpPr txBox="1"/>
          <p:nvPr/>
        </p:nvSpPr>
        <p:spPr>
          <a:xfrm>
            <a:off x="855814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 err="1">
                <a:solidFill>
                  <a:prstClr val="black"/>
                </a:solidFill>
                <a:latin typeface="Calibri" panose="020F0502020204030204"/>
              </a:rPr>
              <a:t>Formes</a:t>
            </a:r>
            <a:endParaRPr lang="en-US" sz="3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1D822CB6-1AB6-A923-F074-5296FB66CF14}"/>
              </a:ext>
            </a:extLst>
          </p:cNvPr>
          <p:cNvSpPr txBox="1"/>
          <p:nvPr/>
        </p:nvSpPr>
        <p:spPr>
          <a:xfrm>
            <a:off x="260297" y="223350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38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517392" y="993561"/>
            <a:ext cx="4671844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 err="1">
                <a:solidFill>
                  <a:prstClr val="black"/>
                </a:solidFill>
                <a:latin typeface="Teaching Print Dotted" pitchFamily="50" charset="0"/>
              </a:rPr>
              <a:t>Losange</a:t>
            </a:r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 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400358" y="2716078"/>
            <a:ext cx="3022611" cy="2340244"/>
          </a:xfrm>
          <a:prstGeom prst="diamond">
            <a:avLst/>
          </a:prstGeom>
          <a:solidFill>
            <a:srgbClr val="6CA6A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CF6676D4-D252-0CA0-8718-CB4D20AC466C}"/>
              </a:ext>
            </a:extLst>
          </p:cNvPr>
          <p:cNvSpPr/>
          <p:nvPr/>
        </p:nvSpPr>
        <p:spPr>
          <a:xfrm>
            <a:off x="412333" y="2490795"/>
            <a:ext cx="6273983" cy="4857605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A67C4F-8FEC-8814-3810-60D5D9FD35D4}"/>
              </a:ext>
            </a:extLst>
          </p:cNvPr>
          <p:cNvSpPr txBox="1"/>
          <p:nvPr/>
        </p:nvSpPr>
        <p:spPr>
          <a:xfrm>
            <a:off x="855814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 err="1">
                <a:solidFill>
                  <a:prstClr val="black"/>
                </a:solidFill>
                <a:latin typeface="Calibri" panose="020F0502020204030204"/>
              </a:rPr>
              <a:t>Formes</a:t>
            </a:r>
            <a:endParaRPr lang="en-US" sz="3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14C66DD9-CE40-A418-4235-758EF2D83E4E}"/>
              </a:ext>
            </a:extLst>
          </p:cNvPr>
          <p:cNvSpPr txBox="1"/>
          <p:nvPr/>
        </p:nvSpPr>
        <p:spPr>
          <a:xfrm>
            <a:off x="260297" y="223350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1015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769702" y="1374546"/>
            <a:ext cx="55042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9600" dirty="0" err="1">
                <a:solidFill>
                  <a:prstClr val="black"/>
                </a:solidFill>
                <a:latin typeface="Teaching Print Dotted" pitchFamily="50" charset="0"/>
              </a:rPr>
              <a:t>Trapézoïde</a:t>
            </a:r>
            <a:r>
              <a:rPr lang="en-US" sz="9600" dirty="0">
                <a:solidFill>
                  <a:prstClr val="black"/>
                </a:solidFill>
                <a:latin typeface="Teaching Print Dotted" pitchFamily="50" charset="0"/>
              </a:rPr>
              <a:t> </a:t>
            </a:r>
            <a:endParaRPr lang="en-US" sz="96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39182" y="2962821"/>
            <a:ext cx="2340244" cy="1391465"/>
          </a:xfrm>
          <a:prstGeom prst="trapezoid">
            <a:avLst/>
          </a:prstGeom>
          <a:solidFill>
            <a:srgbClr val="FCA29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C0D6AC06-91DE-715C-58DC-D6A5530B7417}"/>
              </a:ext>
            </a:extLst>
          </p:cNvPr>
          <p:cNvSpPr/>
          <p:nvPr/>
        </p:nvSpPr>
        <p:spPr>
          <a:xfrm>
            <a:off x="678974" y="3261216"/>
            <a:ext cx="6249860" cy="3716049"/>
          </a:xfrm>
          <a:prstGeom prst="trapezoi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D982AC-CAEA-DEC9-029B-8FEA799A5B5F}"/>
              </a:ext>
            </a:extLst>
          </p:cNvPr>
          <p:cNvSpPr txBox="1"/>
          <p:nvPr/>
        </p:nvSpPr>
        <p:spPr>
          <a:xfrm>
            <a:off x="855814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 err="1">
                <a:solidFill>
                  <a:prstClr val="black"/>
                </a:solidFill>
                <a:latin typeface="Calibri" panose="020F0502020204030204"/>
              </a:rPr>
              <a:t>Formes</a:t>
            </a:r>
            <a:endParaRPr lang="en-US" sz="3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6E636CB5-9323-E2C5-6F6F-9C7CB3A9707A}"/>
              </a:ext>
            </a:extLst>
          </p:cNvPr>
          <p:cNvSpPr txBox="1"/>
          <p:nvPr/>
        </p:nvSpPr>
        <p:spPr>
          <a:xfrm>
            <a:off x="260297" y="223350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49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3874576" y="1112145"/>
            <a:ext cx="64256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9600" dirty="0" err="1">
                <a:solidFill>
                  <a:prstClr val="black"/>
                </a:solidFill>
                <a:latin typeface="Teaching Print Dotted" pitchFamily="50" charset="0"/>
              </a:rPr>
              <a:t>Parallélogram</a:t>
            </a:r>
            <a:endParaRPr lang="en-US" sz="96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Parallelogram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218414" y="2712740"/>
            <a:ext cx="2730159" cy="1173460"/>
          </a:xfrm>
          <a:prstGeom prst="parallelogram">
            <a:avLst>
              <a:gd name="adj" fmla="val 61768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arallelogram 2">
            <a:extLst>
              <a:ext uri="{FF2B5EF4-FFF2-40B4-BE49-F238E27FC236}">
                <a16:creationId xmlns:a16="http://schemas.microsoft.com/office/drawing/2014/main" id="{DE0214F0-7E96-83CF-3BB2-9BAB3D8D60F9}"/>
              </a:ext>
            </a:extLst>
          </p:cNvPr>
          <p:cNvSpPr/>
          <p:nvPr/>
        </p:nvSpPr>
        <p:spPr>
          <a:xfrm>
            <a:off x="223083" y="3378919"/>
            <a:ext cx="7131535" cy="3065233"/>
          </a:xfrm>
          <a:prstGeom prst="parallelogram">
            <a:avLst>
              <a:gd name="adj" fmla="val 61768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3CBB6-3A5D-DC16-73C8-EE7A1EB6B747}"/>
              </a:ext>
            </a:extLst>
          </p:cNvPr>
          <p:cNvSpPr txBox="1"/>
          <p:nvPr/>
        </p:nvSpPr>
        <p:spPr>
          <a:xfrm>
            <a:off x="855814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 err="1">
                <a:solidFill>
                  <a:prstClr val="black"/>
                </a:solidFill>
                <a:latin typeface="Calibri" panose="020F0502020204030204"/>
              </a:rPr>
              <a:t>Formes</a:t>
            </a:r>
            <a:endParaRPr lang="en-US" sz="3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4DC47FB5-78E4-0FB5-1DCF-88CEF2A981E8}"/>
              </a:ext>
            </a:extLst>
          </p:cNvPr>
          <p:cNvSpPr txBox="1"/>
          <p:nvPr/>
        </p:nvSpPr>
        <p:spPr>
          <a:xfrm>
            <a:off x="260297" y="223350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534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408104" y="795135"/>
            <a:ext cx="3650296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Cercle 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92CC92C-82FA-4502-AFFC-F0047679D7F8}"/>
              </a:ext>
            </a:extLst>
          </p:cNvPr>
          <p:cNvSpPr txBox="1"/>
          <p:nvPr/>
        </p:nvSpPr>
        <p:spPr>
          <a:xfrm>
            <a:off x="855814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 err="1">
                <a:solidFill>
                  <a:prstClr val="black"/>
                </a:solidFill>
                <a:latin typeface="Calibri" panose="020F0502020204030204"/>
              </a:rPr>
              <a:t>Formes</a:t>
            </a:r>
            <a:endParaRPr lang="en-US" sz="3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2882685"/>
          </a:xfrm>
          <a:prstGeom prst="ellipse">
            <a:avLst/>
          </a:prstGeom>
          <a:solidFill>
            <a:srgbClr val="934B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830CA7B-B79F-835D-EF91-D1B49829E9D5}"/>
              </a:ext>
            </a:extLst>
          </p:cNvPr>
          <p:cNvSpPr/>
          <p:nvPr/>
        </p:nvSpPr>
        <p:spPr>
          <a:xfrm>
            <a:off x="442146" y="2131460"/>
            <a:ext cx="5152743" cy="5152743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8">
            <a:extLst>
              <a:ext uri="{FF2B5EF4-FFF2-40B4-BE49-F238E27FC236}">
                <a16:creationId xmlns:a16="http://schemas.microsoft.com/office/drawing/2014/main" id="{F490C0A6-7740-8558-584B-852839279727}"/>
              </a:ext>
            </a:extLst>
          </p:cNvPr>
          <p:cNvSpPr txBox="1"/>
          <p:nvPr/>
        </p:nvSpPr>
        <p:spPr>
          <a:xfrm>
            <a:off x="260297" y="223350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59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702128" y="795135"/>
            <a:ext cx="3074775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 err="1">
                <a:solidFill>
                  <a:prstClr val="black"/>
                </a:solidFill>
                <a:latin typeface="Teaching Print Dotted" pitchFamily="50" charset="0"/>
              </a:rPr>
              <a:t>Ovale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D862969-8F35-E440-D783-A8CCFACC2949}"/>
              </a:ext>
            </a:extLst>
          </p:cNvPr>
          <p:cNvSpPr/>
          <p:nvPr/>
        </p:nvSpPr>
        <p:spPr>
          <a:xfrm>
            <a:off x="6702128" y="2534073"/>
            <a:ext cx="2882685" cy="3742741"/>
          </a:xfrm>
          <a:prstGeom prst="ellipse">
            <a:avLst/>
          </a:prstGeom>
          <a:solidFill>
            <a:srgbClr val="16A3A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944D3F5-6C99-A869-6E57-CDD366BF5618}"/>
              </a:ext>
            </a:extLst>
          </p:cNvPr>
          <p:cNvSpPr/>
          <p:nvPr/>
        </p:nvSpPr>
        <p:spPr>
          <a:xfrm>
            <a:off x="902977" y="1472883"/>
            <a:ext cx="4517355" cy="586511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B6FC29-2CAA-F83D-E2A3-3269F2FDACE1}"/>
              </a:ext>
            </a:extLst>
          </p:cNvPr>
          <p:cNvSpPr txBox="1"/>
          <p:nvPr/>
        </p:nvSpPr>
        <p:spPr>
          <a:xfrm>
            <a:off x="855814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 err="1">
                <a:solidFill>
                  <a:prstClr val="black"/>
                </a:solidFill>
                <a:latin typeface="Calibri" panose="020F0502020204030204"/>
              </a:rPr>
              <a:t>Formes</a:t>
            </a:r>
            <a:endParaRPr lang="en-US" sz="3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B8079906-99D8-9C8B-7436-DE560411FCB2}"/>
              </a:ext>
            </a:extLst>
          </p:cNvPr>
          <p:cNvSpPr txBox="1"/>
          <p:nvPr/>
        </p:nvSpPr>
        <p:spPr>
          <a:xfrm>
            <a:off x="260297" y="223350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92876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617179" y="795135"/>
            <a:ext cx="3271336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Carré 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rect">
            <a:avLst/>
          </a:prstGeom>
          <a:solidFill>
            <a:srgbClr val="90FF6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9D19FC5-2E3F-BC03-753D-2C990E9B7DFA}"/>
              </a:ext>
            </a:extLst>
          </p:cNvPr>
          <p:cNvSpPr txBox="1"/>
          <p:nvPr/>
        </p:nvSpPr>
        <p:spPr>
          <a:xfrm>
            <a:off x="855814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 err="1">
                <a:solidFill>
                  <a:prstClr val="black"/>
                </a:solidFill>
                <a:latin typeface="Calibri" panose="020F0502020204030204"/>
              </a:rPr>
              <a:t>Formes</a:t>
            </a:r>
            <a:endParaRPr lang="en-US" sz="3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1A1C572B-3FF9-9AC0-20D6-F682F4CB57CD}"/>
              </a:ext>
            </a:extLst>
          </p:cNvPr>
          <p:cNvSpPr txBox="1"/>
          <p:nvPr/>
        </p:nvSpPr>
        <p:spPr>
          <a:xfrm>
            <a:off x="260297" y="223350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539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4769703" y="945991"/>
            <a:ext cx="5288698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 err="1">
                <a:solidFill>
                  <a:prstClr val="black"/>
                </a:solidFill>
                <a:latin typeface="Teaching Print Dotted" pitchFamily="50" charset="0"/>
              </a:rPr>
              <a:t>Pentagone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Pent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pentagon">
            <a:avLst/>
          </a:prstGeom>
          <a:solidFill>
            <a:srgbClr val="FF3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pent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D2E427-45F1-BB27-E608-B13047335EAA}"/>
              </a:ext>
            </a:extLst>
          </p:cNvPr>
          <p:cNvSpPr txBox="1"/>
          <p:nvPr/>
        </p:nvSpPr>
        <p:spPr>
          <a:xfrm>
            <a:off x="855814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 err="1">
                <a:solidFill>
                  <a:prstClr val="black"/>
                </a:solidFill>
                <a:latin typeface="Calibri" panose="020F0502020204030204"/>
              </a:rPr>
              <a:t>Formes</a:t>
            </a:r>
            <a:endParaRPr lang="en-US" sz="3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773D3C98-99B6-FC3E-8A47-3E5C41F075CC}"/>
              </a:ext>
            </a:extLst>
          </p:cNvPr>
          <p:cNvSpPr txBox="1"/>
          <p:nvPr/>
        </p:nvSpPr>
        <p:spPr>
          <a:xfrm>
            <a:off x="260297" y="223350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020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641383" y="1112145"/>
            <a:ext cx="44170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9600" dirty="0" err="1">
                <a:solidFill>
                  <a:prstClr val="black"/>
                </a:solidFill>
                <a:latin typeface="Teaching Print Dotted" pitchFamily="50" charset="0"/>
              </a:rPr>
              <a:t>Hexagone</a:t>
            </a:r>
            <a:endParaRPr lang="en-US" sz="96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39182" y="2962821"/>
            <a:ext cx="2340244" cy="1846759"/>
          </a:xfrm>
          <a:prstGeom prst="hexagon">
            <a:avLst/>
          </a:prstGeom>
          <a:solidFill>
            <a:srgbClr val="EDAA7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Hexagon 3">
            <a:extLst>
              <a:ext uri="{FF2B5EF4-FFF2-40B4-BE49-F238E27FC236}">
                <a16:creationId xmlns:a16="http://schemas.microsoft.com/office/drawing/2014/main" id="{43369D80-87FC-1566-C7BA-38CADAD12716}"/>
              </a:ext>
            </a:extLst>
          </p:cNvPr>
          <p:cNvSpPr/>
          <p:nvPr/>
        </p:nvSpPr>
        <p:spPr>
          <a:xfrm>
            <a:off x="774017" y="2743201"/>
            <a:ext cx="5586191" cy="4408236"/>
          </a:xfrm>
          <a:prstGeom prst="hexagon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BBFE59-A286-7BAE-209A-4F64811C0CDC}"/>
              </a:ext>
            </a:extLst>
          </p:cNvPr>
          <p:cNvSpPr txBox="1"/>
          <p:nvPr/>
        </p:nvSpPr>
        <p:spPr>
          <a:xfrm>
            <a:off x="855814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 err="1">
                <a:solidFill>
                  <a:prstClr val="black"/>
                </a:solidFill>
                <a:latin typeface="Calibri" panose="020F0502020204030204"/>
              </a:rPr>
              <a:t>Formes</a:t>
            </a:r>
            <a:endParaRPr lang="en-US" sz="3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TextBox 8">
            <a:extLst>
              <a:ext uri="{FF2B5EF4-FFF2-40B4-BE49-F238E27FC236}">
                <a16:creationId xmlns:a16="http://schemas.microsoft.com/office/drawing/2014/main" id="{350CC4B7-9D86-91D4-A209-47A1A6EAD593}"/>
              </a:ext>
            </a:extLst>
          </p:cNvPr>
          <p:cNvSpPr txBox="1"/>
          <p:nvPr/>
        </p:nvSpPr>
        <p:spPr>
          <a:xfrm>
            <a:off x="260297" y="223350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625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5123816" y="795135"/>
            <a:ext cx="5036937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Rectangle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6602277" y="2716078"/>
            <a:ext cx="3040126" cy="2031235"/>
          </a:xfrm>
          <a:prstGeom prst="rect">
            <a:avLst/>
          </a:prstGeom>
          <a:solidFill>
            <a:srgbClr val="FF37C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268762" y="2716078"/>
            <a:ext cx="5636769" cy="4083703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6C702B-6782-D34C-3C28-456B7E36A8F0}"/>
              </a:ext>
            </a:extLst>
          </p:cNvPr>
          <p:cNvSpPr txBox="1"/>
          <p:nvPr/>
        </p:nvSpPr>
        <p:spPr>
          <a:xfrm>
            <a:off x="855814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 err="1">
                <a:solidFill>
                  <a:prstClr val="black"/>
                </a:solidFill>
                <a:latin typeface="Calibri" panose="020F0502020204030204"/>
              </a:rPr>
              <a:t>Formes</a:t>
            </a:r>
            <a:endParaRPr lang="en-US" sz="3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AB1DCD47-A485-2ED5-FEC7-D3857F9AC12E}"/>
              </a:ext>
            </a:extLst>
          </p:cNvPr>
          <p:cNvSpPr txBox="1"/>
          <p:nvPr/>
        </p:nvSpPr>
        <p:spPr>
          <a:xfrm>
            <a:off x="260297" y="223350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4767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718885" y="977140"/>
            <a:ext cx="309154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Étoile 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star5">
            <a:avLst/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2EA150E6-49EC-8EA6-8564-E66AC466C345}"/>
              </a:ext>
            </a:extLst>
          </p:cNvPr>
          <p:cNvSpPr/>
          <p:nvPr/>
        </p:nvSpPr>
        <p:spPr>
          <a:xfrm>
            <a:off x="1123623" y="2534073"/>
            <a:ext cx="4393768" cy="4393768"/>
          </a:xfrm>
          <a:prstGeom prst="star5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BCE27C-1388-F88B-523D-CEC0500B88C1}"/>
              </a:ext>
            </a:extLst>
          </p:cNvPr>
          <p:cNvSpPr txBox="1"/>
          <p:nvPr/>
        </p:nvSpPr>
        <p:spPr>
          <a:xfrm>
            <a:off x="855814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 err="1">
                <a:solidFill>
                  <a:prstClr val="black"/>
                </a:solidFill>
                <a:latin typeface="Calibri" panose="020F0502020204030204"/>
              </a:rPr>
              <a:t>Formes</a:t>
            </a:r>
            <a:endParaRPr lang="en-US" sz="3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" name="TextBox 8">
            <a:extLst>
              <a:ext uri="{FF2B5EF4-FFF2-40B4-BE49-F238E27FC236}">
                <a16:creationId xmlns:a16="http://schemas.microsoft.com/office/drawing/2014/main" id="{E433CD01-8E4F-8278-26CF-3562E0CD06FE}"/>
              </a:ext>
            </a:extLst>
          </p:cNvPr>
          <p:cNvSpPr txBox="1"/>
          <p:nvPr/>
        </p:nvSpPr>
        <p:spPr>
          <a:xfrm>
            <a:off x="260297" y="223350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7714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94BB5204-D508-4CB4-B4C7-CA72D562A01E}"/>
              </a:ext>
            </a:extLst>
          </p:cNvPr>
          <p:cNvSpPr txBox="1"/>
          <p:nvPr/>
        </p:nvSpPr>
        <p:spPr>
          <a:xfrm>
            <a:off x="6718885" y="977140"/>
            <a:ext cx="3091543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502920"/>
            <a:r>
              <a:rPr lang="en-US" sz="10700" dirty="0" err="1">
                <a:solidFill>
                  <a:prstClr val="black"/>
                </a:solidFill>
                <a:latin typeface="Teaching Print Dotted" pitchFamily="50" charset="0"/>
              </a:rPr>
              <a:t>Cœur</a:t>
            </a:r>
            <a:r>
              <a:rPr lang="en-US" sz="10700" dirty="0">
                <a:solidFill>
                  <a:prstClr val="black"/>
                </a:solidFill>
                <a:latin typeface="Teaching Print Dotted" pitchFamily="50" charset="0"/>
              </a:rPr>
              <a:t> </a:t>
            </a:r>
            <a:endParaRPr lang="en-US" sz="10700" dirty="0">
              <a:solidFill>
                <a:srgbClr val="44546A">
                  <a:lumMod val="60000"/>
                  <a:lumOff val="40000"/>
                </a:srgbClr>
              </a:solidFill>
              <a:latin typeface="Teaching Print Dotted" pitchFamily="50" charset="0"/>
            </a:endParaRPr>
          </a:p>
        </p:txBody>
      </p:sp>
      <p:sp>
        <p:nvSpPr>
          <p:cNvPr id="2" name="Heart 1">
            <a:extLst>
              <a:ext uri="{FF2B5EF4-FFF2-40B4-BE49-F238E27FC236}">
                <a16:creationId xmlns:a16="http://schemas.microsoft.com/office/drawing/2014/main" id="{1B37E61A-1F71-464E-F07D-8249225B0CF2}"/>
              </a:ext>
            </a:extLst>
          </p:cNvPr>
          <p:cNvSpPr/>
          <p:nvPr/>
        </p:nvSpPr>
        <p:spPr>
          <a:xfrm>
            <a:off x="7082725" y="2716078"/>
            <a:ext cx="2340244" cy="2340244"/>
          </a:xfrm>
          <a:prstGeom prst="heart">
            <a:avLst/>
          </a:prstGeom>
          <a:solidFill>
            <a:srgbClr val="FF3F3F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Heart 2">
            <a:extLst>
              <a:ext uri="{FF2B5EF4-FFF2-40B4-BE49-F238E27FC236}">
                <a16:creationId xmlns:a16="http://schemas.microsoft.com/office/drawing/2014/main" id="{88B34E3A-7CF2-07F2-8300-76EBA2F78BCF}"/>
              </a:ext>
            </a:extLst>
          </p:cNvPr>
          <p:cNvSpPr/>
          <p:nvPr/>
        </p:nvSpPr>
        <p:spPr>
          <a:xfrm>
            <a:off x="1013436" y="2433234"/>
            <a:ext cx="4730857" cy="4730857"/>
          </a:xfrm>
          <a:prstGeom prst="heart">
            <a:avLst/>
          </a:prstGeom>
          <a:solidFill>
            <a:schemeClr val="bg1"/>
          </a:solidFill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535AF9-9335-61C4-889C-D812C4C4D4DF}"/>
              </a:ext>
            </a:extLst>
          </p:cNvPr>
          <p:cNvSpPr txBox="1"/>
          <p:nvPr/>
        </p:nvSpPr>
        <p:spPr>
          <a:xfrm>
            <a:off x="855814" y="795135"/>
            <a:ext cx="4682823" cy="634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502920"/>
            <a:r>
              <a:rPr lang="en-US" sz="3520" dirty="0" err="1">
                <a:solidFill>
                  <a:prstClr val="black"/>
                </a:solidFill>
                <a:latin typeface="Calibri" panose="020F0502020204030204"/>
              </a:rPr>
              <a:t>Formes</a:t>
            </a:r>
            <a:endParaRPr lang="en-US" sz="352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TextBox 8">
            <a:extLst>
              <a:ext uri="{FF2B5EF4-FFF2-40B4-BE49-F238E27FC236}">
                <a16:creationId xmlns:a16="http://schemas.microsoft.com/office/drawing/2014/main" id="{828D71E1-B768-2D58-8218-4D351E36D33D}"/>
              </a:ext>
            </a:extLst>
          </p:cNvPr>
          <p:cNvSpPr txBox="1"/>
          <p:nvPr/>
        </p:nvSpPr>
        <p:spPr>
          <a:xfrm>
            <a:off x="260297" y="223350"/>
            <a:ext cx="5873858" cy="837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502920"/>
            <a:r>
              <a:rPr lang="en-US" sz="4840" dirty="0">
                <a:solidFill>
                  <a:prstClr val="black"/>
                </a:solidFill>
                <a:latin typeface="Arial Black" panose="020B0A04020102020204" pitchFamily="34" charset="0"/>
              </a:rPr>
              <a:t>Tracer &amp; </a:t>
            </a:r>
            <a:r>
              <a:rPr lang="en-US" sz="4840" dirty="0" err="1">
                <a:solidFill>
                  <a:srgbClr val="FF0000"/>
                </a:solidFill>
                <a:latin typeface="Arial Black" panose="020B0A04020102020204" pitchFamily="34" charset="0"/>
              </a:rPr>
              <a:t>C</a:t>
            </a:r>
            <a:r>
              <a:rPr lang="en-US" sz="4840" dirty="0" err="1">
                <a:solidFill>
                  <a:srgbClr val="FFC000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70AD47"/>
                </a:solidFill>
                <a:latin typeface="Arial Black" panose="020B0A04020102020204" pitchFamily="34" charset="0"/>
              </a:rPr>
              <a:t>l</a:t>
            </a:r>
            <a:r>
              <a:rPr lang="en-US" sz="4840" dirty="0" err="1">
                <a:solidFill>
                  <a:srgbClr val="ED7D31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o</a:t>
            </a:r>
            <a:r>
              <a:rPr lang="en-US" sz="4840" dirty="0" err="1">
                <a:solidFill>
                  <a:srgbClr val="44546A">
                    <a:lumMod val="60000"/>
                    <a:lumOff val="40000"/>
                  </a:srgbClr>
                </a:solidFill>
                <a:latin typeface="Arial Black" panose="020B0A04020102020204" pitchFamily="34" charset="0"/>
              </a:rPr>
              <a:t>r</a:t>
            </a:r>
            <a:r>
              <a:rPr lang="en-US" sz="4840" dirty="0" err="1">
                <a:solidFill>
                  <a:srgbClr val="FCA29C"/>
                </a:solidFill>
                <a:latin typeface="Arial Black" panose="020B0A04020102020204" pitchFamily="34" charset="0"/>
              </a:rPr>
              <a:t>e</a:t>
            </a:r>
            <a:r>
              <a:rPr lang="en-US" sz="4840" dirty="0" err="1">
                <a:solidFill>
                  <a:srgbClr val="FFC000"/>
                </a:solidFill>
                <a:latin typeface="Arial Black" panose="020B0A04020102020204" pitchFamily="34" charset="0"/>
              </a:rPr>
              <a:t>r</a:t>
            </a:r>
            <a:endParaRPr lang="en-US" sz="4840" dirty="0">
              <a:solidFill>
                <a:srgbClr val="FFC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99865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1477</TotalTime>
  <Words>64</Words>
  <Application>Microsoft Office PowerPoint</Application>
  <PresentationFormat>Custom</PresentationFormat>
  <Paragraphs>38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Calibri Light</vt:lpstr>
      <vt:lpstr>Teaching Print Dotted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211</cp:revision>
  <dcterms:created xsi:type="dcterms:W3CDTF">2025-02-12T09:43:58Z</dcterms:created>
  <dcterms:modified xsi:type="dcterms:W3CDTF">2025-05-06T22:05:46Z</dcterms:modified>
</cp:coreProperties>
</file>