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83" r:id="rId9"/>
    <p:sldId id="278" r:id="rId10"/>
    <p:sldId id="279" r:id="rId11"/>
    <p:sldId id="280" r:id="rId12"/>
    <p:sldId id="281" r:id="rId1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5"/>
    <a:srgbClr val="EE7103"/>
    <a:srgbClr val="F54A4F"/>
    <a:srgbClr val="FFFF00"/>
    <a:srgbClr val="66FF33"/>
    <a:srgbClr val="5A2A14"/>
    <a:srgbClr val="EFF353"/>
    <a:srgbClr val="DBD96B"/>
    <a:srgbClr val="767676"/>
    <a:srgbClr val="028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effectLst/>
                <a:latin typeface="Arial Black" panose="020B0A04020102020204" pitchFamily="34" charset="0"/>
              </a:rPr>
              <a:t>C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o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l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e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F54A4F"/>
                </a:solidFill>
                <a:latin typeface="Arial Black" panose="020B0A04020102020204" pitchFamily="34" charset="0"/>
              </a:rPr>
              <a:t>u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latin typeface="Arial Black" panose="020B0A04020102020204" pitchFamily="34" charset="0"/>
              </a:rPr>
              <a:t>s</a:t>
            </a:r>
            <a:endParaRPr lang="en-US" sz="6000" dirty="0">
              <a:ln w="12700">
                <a:solidFill>
                  <a:sysClr val="windowText" lastClr="000000"/>
                </a:solidFill>
              </a:ln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Livre de </a:t>
            </a:r>
            <a:r>
              <a:rPr lang="en-US" sz="60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Coloriage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364C3-B305-321E-6A00-9FFBDE45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7132009" y="977140"/>
            <a:ext cx="234024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Noir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A38AF-9E34-1389-F1CB-35E2E95F60E3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53CEA9-5118-1351-CD9D-D69BD4628DA7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42375" y="976238"/>
            <a:ext cx="297680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Blanc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400358" y="2716078"/>
            <a:ext cx="3022611" cy="234024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B8634A-A7D3-4B00-0257-8692F5F81764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08AF2C-6EF1-F4EC-6238-366A9FBA54B8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699695" y="1393161"/>
            <a:ext cx="301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Rose 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51458C66-6EAA-E000-7FA6-EB2B2DC9E10C}"/>
              </a:ext>
            </a:extLst>
          </p:cNvPr>
          <p:cNvSpPr/>
          <p:nvPr/>
        </p:nvSpPr>
        <p:spPr>
          <a:xfrm>
            <a:off x="6987256" y="2962821"/>
            <a:ext cx="2444096" cy="1453213"/>
          </a:xfrm>
          <a:prstGeom prst="trapezoid">
            <a:avLst/>
          </a:prstGeom>
          <a:solidFill>
            <a:srgbClr val="FF00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4C0A34-9807-E0BA-C6D4-C54EDDAFDBE1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9CD2F0-911F-A541-76AA-669AA181696C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08104" y="795135"/>
            <a:ext cx="32081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Violet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7E04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7744F-84BD-BDDA-3555-21451C73A5F2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C18FD-2F32-73FC-1A1F-D48FC41B27F2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96746" y="795135"/>
            <a:ext cx="271950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Bleu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902977" y="1472883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6C858-A7B4-A1FC-DFFA-9E4C895A5440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494710-40DB-15C4-509E-E5B3128466A2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51633" y="795135"/>
            <a:ext cx="381988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Orange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1582B-64C0-A2E7-61A4-7EDF53372500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72EEC-BF3F-2D73-00F1-380B64BA581E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85483" y="977140"/>
            <a:ext cx="357614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Jaune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F6C34-DFEF-6CE0-5A84-83F3D2D1790B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FD3803-C437-60E5-94B6-FD13AAE6B210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54848" y="1173542"/>
            <a:ext cx="3705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Marron 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5A2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357CB-4E12-FAE5-0C6A-36B02E62ACBF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4A5553-55E6-D85D-CBFB-160F4041B076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96746" y="795135"/>
            <a:ext cx="284431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Gris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8282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1109F-80B7-3686-B7E9-6D12FF521639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FFBF0-53FF-9302-02AE-299A1F1B870D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43954" y="776806"/>
            <a:ext cx="34838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Rouge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048CA7-0BD9-7169-2477-65E6434BC0E6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C05E33-94E7-1277-0026-1440CABB598E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02916" y="1050996"/>
            <a:ext cx="265114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Vert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rgbClr val="0282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83706" y="1681711"/>
            <a:ext cx="5295554" cy="529555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774A5-0557-3995-C99F-AA8ACA25FF32}"/>
              </a:ext>
            </a:extLst>
          </p:cNvPr>
          <p:cNvSpPr txBox="1"/>
          <p:nvPr/>
        </p:nvSpPr>
        <p:spPr>
          <a:xfrm>
            <a:off x="595517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Couleurs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18927-492D-12C9-E458-6CC3338B8E92}"/>
              </a:ext>
            </a:extLst>
          </p:cNvPr>
          <p:cNvSpPr txBox="1"/>
          <p:nvPr/>
        </p:nvSpPr>
        <p:spPr>
          <a:xfrm>
            <a:off x="0" y="274993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59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217</cp:revision>
  <dcterms:created xsi:type="dcterms:W3CDTF">2025-02-12T09:43:58Z</dcterms:created>
  <dcterms:modified xsi:type="dcterms:W3CDTF">2025-05-06T22:02:50Z</dcterms:modified>
</cp:coreProperties>
</file>