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83" r:id="rId9"/>
    <p:sldId id="278" r:id="rId10"/>
    <p:sldId id="279" r:id="rId11"/>
    <p:sldId id="280" r:id="rId12"/>
    <p:sldId id="281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A4F"/>
    <a:srgbClr val="FF0065"/>
    <a:srgbClr val="EE7103"/>
    <a:srgbClr val="FFFF00"/>
    <a:srgbClr val="66FF3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Libro para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Colorear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64C3-B305-321E-6A00-9FFBDE4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72758" y="977140"/>
            <a:ext cx="359839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Negro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AD7DC-C2AE-FA23-7CDF-DB30127A117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3F11C-9AB6-F73D-7F28-C5D6C218C1C2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090835" y="976238"/>
            <a:ext cx="34283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Blanco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47516-4CEA-703F-BEAA-92877A65485C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269D5-501D-4FA4-9847-51156092541C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393161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Rosa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51458C66-6EAA-E000-7FA6-EB2B2DC9E10C}"/>
              </a:ext>
            </a:extLst>
          </p:cNvPr>
          <p:cNvSpPr/>
          <p:nvPr/>
        </p:nvSpPr>
        <p:spPr>
          <a:xfrm>
            <a:off x="6987256" y="2962821"/>
            <a:ext cx="2444096" cy="1453213"/>
          </a:xfrm>
          <a:prstGeom prst="trapezoid">
            <a:avLst/>
          </a:prstGeom>
          <a:solidFill>
            <a:srgbClr val="FF00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FFD04-CFA9-E840-50E2-61BEE02ABB1E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30FE9-1880-3A3E-2C38-5EF308764C2E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037035" y="795135"/>
            <a:ext cx="402136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Morado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7E04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461B2-469A-F7B8-7B7D-10F48E2A1A5E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EB6AD-9B4E-63D0-8228-F3CF234A9E5B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Azul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D8EE4-31BD-98A2-FB21-DBF25DF05AA9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4FF60-6414-FB8B-2EF6-B62EC05B9A21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873857" y="795135"/>
            <a:ext cx="409766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Naranja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7ADD0-AFA4-6166-B6DB-F484922B91B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3A6B6-A0AB-12C8-B781-33EDBF29D5CE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7391" y="977140"/>
            <a:ext cx="424423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Amarillo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3D11D-329A-9F15-4B61-F9DEEC99ABE9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84C44-CAE3-D676-3EF6-22AA6E9D364F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4848" y="1173542"/>
            <a:ext cx="3705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Marrón</a:t>
            </a:r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5A2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44611-A79E-903C-9532-39B63C77AFB0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FD02B-659F-CA40-1DC0-6110519EBA72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84431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Gris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8282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6F558-E85A-B8B2-2563-E2E7ED7928FE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97E77-F585-AFBA-CAA9-7962D1D9FC3F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974237" y="776806"/>
            <a:ext cx="305358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Rojo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EF5AA-2986-AADA-F0B0-4E72084FFCFA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C9E04-F0A0-8EE1-6C41-B8C7948EB71C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28326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91581" y="1112145"/>
            <a:ext cx="345696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Verde</a:t>
            </a:r>
            <a:r>
              <a:rPr lang="en-US" sz="10700" dirty="0">
                <a:solidFill>
                  <a:srgbClr val="44546A">
                    <a:lumMod val="60000"/>
                    <a:lumOff val="40000"/>
                  </a:srgbClr>
                </a:solidFill>
                <a:latin typeface="Teaching Print Dotted" pitchFamily="50" charset="0"/>
              </a:rPr>
              <a:t> </a:t>
            </a:r>
            <a:endParaRPr lang="en-US" sz="10700" dirty="0">
              <a:solidFill>
                <a:prstClr val="black"/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rgbClr val="0282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83706" y="1681711"/>
            <a:ext cx="5295554" cy="529555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615F-8243-FECB-1245-3EEB53A739ED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AB5B-6976-7762-FC25-1A0DF271245D}"/>
              </a:ext>
            </a:extLst>
          </p:cNvPr>
          <p:cNvSpPr txBox="1"/>
          <p:nvPr/>
        </p:nvSpPr>
        <p:spPr>
          <a:xfrm>
            <a:off x="788348" y="649533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Colores </a:t>
            </a: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59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228</cp:revision>
  <dcterms:created xsi:type="dcterms:W3CDTF">2025-02-12T09:43:58Z</dcterms:created>
  <dcterms:modified xsi:type="dcterms:W3CDTF">2025-05-07T14:38:30Z</dcterms:modified>
</cp:coreProperties>
</file>