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4" r:id="rId8"/>
    <p:sldId id="278" r:id="rId9"/>
    <p:sldId id="283" r:id="rId10"/>
    <p:sldId id="279" r:id="rId11"/>
    <p:sldId id="280" r:id="rId12"/>
    <p:sldId id="281" r:id="rId13"/>
    <p:sldId id="277" r:id="rId14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9F5CB9"/>
    <a:srgbClr val="934BC9"/>
    <a:srgbClr val="90FF6D"/>
    <a:srgbClr val="FF1D1D"/>
    <a:srgbClr val="FF37CB"/>
    <a:srgbClr val="6CA6AB"/>
    <a:srgbClr val="EDAA73"/>
    <a:srgbClr val="FCA29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F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o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r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0389A3"/>
                </a:solidFill>
                <a:latin typeface="Arial Black" panose="020B0A04020102020204" pitchFamily="34" charset="0"/>
              </a:rPr>
              <a:t>m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CC0099"/>
                </a:solidFill>
                <a:latin typeface="Arial Black" panose="020B0A04020102020204" pitchFamily="34" charset="0"/>
              </a:rPr>
              <a:t>a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latin typeface="Arial Black" panose="020B0A04020102020204" pitchFamily="34" charset="0"/>
              </a:rPr>
              <a:t>s</a:t>
            </a:r>
            <a:endParaRPr lang="en-US" sz="6000" dirty="0">
              <a:ln w="12700">
                <a:solidFill>
                  <a:sysClr val="windowText" lastClr="000000"/>
                </a:solidFill>
              </a:ln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0" y="100908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Libro para </a:t>
            </a:r>
            <a:r>
              <a:rPr lang="en-US" sz="6000" dirty="0" err="1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Colorear</a:t>
            </a:r>
            <a:endParaRPr lang="en-US" sz="6000" dirty="0">
              <a:ln w="28575">
                <a:solidFill>
                  <a:sysClr val="windowText" lastClr="000000"/>
                </a:solidFill>
              </a:ln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53E12-6243-435F-018F-5A842954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506414" y="993561"/>
            <a:ext cx="468282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 err="1">
                <a:solidFill>
                  <a:prstClr val="black"/>
                </a:solidFill>
                <a:latin typeface="Teaching Print Dotted" pitchFamily="50" charset="0"/>
              </a:rPr>
              <a:t>Triángulo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FC3CA-AD26-8F4C-4C85-FE392FCBDDC8}"/>
              </a:ext>
            </a:extLst>
          </p:cNvPr>
          <p:cNvSpPr txBox="1"/>
          <p:nvPr/>
        </p:nvSpPr>
        <p:spPr>
          <a:xfrm>
            <a:off x="712861" y="636919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Formas</a:t>
            </a:r>
            <a:endParaRPr kumimoji="0" lang="en-US" sz="352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C9C21-5B9D-6EC9-73FB-0C2F8F7D39AF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087187" y="1131463"/>
            <a:ext cx="3648951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 err="1">
                <a:solidFill>
                  <a:prstClr val="black"/>
                </a:solidFill>
                <a:latin typeface="Teaching Print Dotted" pitchFamily="50" charset="0"/>
              </a:rPr>
              <a:t>Rombo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400358" y="2716078"/>
            <a:ext cx="3022611" cy="2340244"/>
          </a:xfrm>
          <a:prstGeom prst="diamond">
            <a:avLst/>
          </a:prstGeom>
          <a:solidFill>
            <a:srgbClr val="6CA6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F6676D4-D252-0CA0-8718-CB4D20AC466C}"/>
              </a:ext>
            </a:extLst>
          </p:cNvPr>
          <p:cNvSpPr/>
          <p:nvPr/>
        </p:nvSpPr>
        <p:spPr>
          <a:xfrm>
            <a:off x="412333" y="2490795"/>
            <a:ext cx="6273983" cy="4857605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75C4D-8663-429C-05A5-7494C9757DC2}"/>
              </a:ext>
            </a:extLst>
          </p:cNvPr>
          <p:cNvSpPr txBox="1"/>
          <p:nvPr/>
        </p:nvSpPr>
        <p:spPr>
          <a:xfrm>
            <a:off x="712861" y="636919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Formas</a:t>
            </a:r>
            <a:endParaRPr kumimoji="0" lang="en-US" sz="352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294C7-8B73-569B-6D47-AF5D0FC650D6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0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97844" y="1374546"/>
            <a:ext cx="42760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>
                <a:latin typeface="Teaching Print Dotted" pitchFamily="50" charset="0"/>
              </a:rPr>
              <a:t>Trapecio</a:t>
            </a:r>
            <a:endParaRPr lang="en-US" sz="9600" dirty="0">
              <a:latin typeface="Teaching Print Dotted" pitchFamily="50" charset="0"/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391465"/>
          </a:xfrm>
          <a:prstGeom prst="trapezoid">
            <a:avLst/>
          </a:prstGeom>
          <a:solidFill>
            <a:srgbClr val="FCA2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0D6AC06-91DE-715C-58DC-D6A5530B7417}"/>
              </a:ext>
            </a:extLst>
          </p:cNvPr>
          <p:cNvSpPr/>
          <p:nvPr/>
        </p:nvSpPr>
        <p:spPr>
          <a:xfrm>
            <a:off x="678974" y="3261216"/>
            <a:ext cx="6249860" cy="3716049"/>
          </a:xfrm>
          <a:prstGeom prst="trapezoi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E3039-92CD-9B29-E46E-17A2BCC56F27}"/>
              </a:ext>
            </a:extLst>
          </p:cNvPr>
          <p:cNvSpPr txBox="1"/>
          <p:nvPr/>
        </p:nvSpPr>
        <p:spPr>
          <a:xfrm>
            <a:off x="712861" y="636919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Formas</a:t>
            </a:r>
            <a:endParaRPr kumimoji="0" lang="en-US" sz="352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C8AE2-E385-2052-26BA-0801FFCCE4E5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4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632739" y="1328248"/>
            <a:ext cx="6425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>
                <a:latin typeface="Teaching Print Dotted" pitchFamily="50" charset="0"/>
              </a:rPr>
              <a:t>Paralelogramo</a:t>
            </a:r>
            <a:endParaRPr lang="en-US" sz="9600" dirty="0">
              <a:latin typeface="Teaching Print Dotted" pitchFamily="50" charset="0"/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218414" y="2712740"/>
            <a:ext cx="2730159" cy="1173460"/>
          </a:xfrm>
          <a:prstGeom prst="parallelogram">
            <a:avLst>
              <a:gd name="adj" fmla="val 6176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E0214F0-7E96-83CF-3BB2-9BAB3D8D60F9}"/>
              </a:ext>
            </a:extLst>
          </p:cNvPr>
          <p:cNvSpPr/>
          <p:nvPr/>
        </p:nvSpPr>
        <p:spPr>
          <a:xfrm>
            <a:off x="223083" y="3378919"/>
            <a:ext cx="7131535" cy="3065233"/>
          </a:xfrm>
          <a:prstGeom prst="parallelogram">
            <a:avLst>
              <a:gd name="adj" fmla="val 6176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868EA-C064-FF40-2DE8-682B57F9F73E}"/>
              </a:ext>
            </a:extLst>
          </p:cNvPr>
          <p:cNvSpPr txBox="1"/>
          <p:nvPr/>
        </p:nvSpPr>
        <p:spPr>
          <a:xfrm>
            <a:off x="712861" y="636919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Formas</a:t>
            </a:r>
            <a:endParaRPr kumimoji="0" lang="en-US" sz="352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B03FB-48E4-CA87-8D37-76A4036C3127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52827" y="953929"/>
            <a:ext cx="426203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 err="1">
                <a:solidFill>
                  <a:prstClr val="black"/>
                </a:solidFill>
                <a:latin typeface="Teaching Print Dotted" pitchFamily="50" charset="0"/>
              </a:rPr>
              <a:t>Círculo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934B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57F64-FFCC-01AE-5FB0-E5F0E1A7DE7C}"/>
              </a:ext>
            </a:extLst>
          </p:cNvPr>
          <p:cNvSpPr txBox="1"/>
          <p:nvPr/>
        </p:nvSpPr>
        <p:spPr>
          <a:xfrm>
            <a:off x="712861" y="636919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Formas</a:t>
            </a:r>
            <a:endParaRPr kumimoji="0" lang="en-US" sz="352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53478-705F-2D05-A37D-C22D07492688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702128" y="795135"/>
            <a:ext cx="307477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 err="1">
                <a:solidFill>
                  <a:prstClr val="black"/>
                </a:solidFill>
                <a:latin typeface="Teaching Print Dotted" pitchFamily="50" charset="0"/>
              </a:rPr>
              <a:t>Óvalo</a:t>
            </a:r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 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3742741"/>
          </a:xfrm>
          <a:prstGeom prst="ellipse">
            <a:avLst/>
          </a:prstGeom>
          <a:solidFill>
            <a:srgbClr val="16A3A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44D3F5-6C99-A869-6E57-CDD366BF5618}"/>
              </a:ext>
            </a:extLst>
          </p:cNvPr>
          <p:cNvSpPr/>
          <p:nvPr/>
        </p:nvSpPr>
        <p:spPr>
          <a:xfrm>
            <a:off x="902977" y="1472883"/>
            <a:ext cx="4517355" cy="58651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08A26-496D-F407-C625-8E8DE9AEA2EC}"/>
              </a:ext>
            </a:extLst>
          </p:cNvPr>
          <p:cNvSpPr txBox="1"/>
          <p:nvPr/>
        </p:nvSpPr>
        <p:spPr>
          <a:xfrm>
            <a:off x="712861" y="636919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Formas</a:t>
            </a:r>
            <a:endParaRPr kumimoji="0" lang="en-US" sz="352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24934-3807-5C03-67D9-A45A45904F0C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36353" y="977140"/>
            <a:ext cx="502204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 err="1">
                <a:solidFill>
                  <a:prstClr val="black"/>
                </a:solidFill>
                <a:latin typeface="Teaching Print Dotted" pitchFamily="50" charset="0"/>
              </a:rPr>
              <a:t>Cuadrado</a:t>
            </a:r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 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rect">
            <a:avLst/>
          </a:prstGeom>
          <a:solidFill>
            <a:srgbClr val="90FF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E30AA-405B-84BE-09E2-5F400B809838}"/>
              </a:ext>
            </a:extLst>
          </p:cNvPr>
          <p:cNvSpPr txBox="1"/>
          <p:nvPr/>
        </p:nvSpPr>
        <p:spPr>
          <a:xfrm>
            <a:off x="712861" y="636919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Formas</a:t>
            </a:r>
            <a:endParaRPr kumimoji="0" lang="en-US" sz="352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9B95C-DE5B-B387-254E-D4F8DC545AE0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769703" y="945991"/>
            <a:ext cx="528869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>
                <a:latin typeface="Teaching Print Dotted" pitchFamily="50" charset="0"/>
              </a:rPr>
              <a:t>Pentágono </a:t>
            </a:r>
            <a:endParaRPr lang="en-US" sz="10700" dirty="0">
              <a:latin typeface="Teaching Print Dotted" pitchFamily="50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pentagon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B372A-431E-09B8-1DC3-B6E27E4D3A3D}"/>
              </a:ext>
            </a:extLst>
          </p:cNvPr>
          <p:cNvSpPr txBox="1"/>
          <p:nvPr/>
        </p:nvSpPr>
        <p:spPr>
          <a:xfrm>
            <a:off x="712861" y="636919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Formas</a:t>
            </a:r>
            <a:endParaRPr kumimoji="0" lang="en-US" sz="352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45812-B534-EE58-3E25-961FA7022408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641383" y="1112145"/>
            <a:ext cx="441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 err="1">
                <a:solidFill>
                  <a:prstClr val="black"/>
                </a:solidFill>
                <a:latin typeface="Teaching Print Dotted" pitchFamily="50" charset="0"/>
              </a:rPr>
              <a:t>Hexágono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846759"/>
          </a:xfrm>
          <a:prstGeom prst="hexagon">
            <a:avLst/>
          </a:prstGeom>
          <a:solidFill>
            <a:srgbClr val="EDAA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3369D80-87FC-1566-C7BA-38CADAD12716}"/>
              </a:ext>
            </a:extLst>
          </p:cNvPr>
          <p:cNvSpPr/>
          <p:nvPr/>
        </p:nvSpPr>
        <p:spPr>
          <a:xfrm>
            <a:off x="774017" y="2743201"/>
            <a:ext cx="5586191" cy="4408236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11234-B1F9-15FD-9099-E83C2E94936A}"/>
              </a:ext>
            </a:extLst>
          </p:cNvPr>
          <p:cNvSpPr txBox="1"/>
          <p:nvPr/>
        </p:nvSpPr>
        <p:spPr>
          <a:xfrm>
            <a:off x="712861" y="636919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Formas</a:t>
            </a:r>
            <a:endParaRPr kumimoji="0" lang="en-US" sz="352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D99764-F6AF-0AB5-1798-8ECF8767E8D1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29200" y="1103460"/>
            <a:ext cx="52710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 err="1">
                <a:solidFill>
                  <a:prstClr val="black"/>
                </a:solidFill>
                <a:latin typeface="Teaching Print Dotted" pitchFamily="50" charset="0"/>
              </a:rPr>
              <a:t>Rectángulo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602277" y="2716078"/>
            <a:ext cx="3040126" cy="2031235"/>
          </a:xfrm>
          <a:prstGeom prst="rect">
            <a:avLst/>
          </a:prstGeom>
          <a:solidFill>
            <a:srgbClr val="FF37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268762" y="2716078"/>
            <a:ext cx="5636769" cy="40837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0DCD3-C5AA-1153-C44D-AA1112309AB8}"/>
              </a:ext>
            </a:extLst>
          </p:cNvPr>
          <p:cNvSpPr txBox="1"/>
          <p:nvPr/>
        </p:nvSpPr>
        <p:spPr>
          <a:xfrm>
            <a:off x="712861" y="636919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Formas</a:t>
            </a:r>
            <a:endParaRPr kumimoji="0" lang="en-US" sz="352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75B09-3964-E0A9-02B2-25DA9FC7B444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66847" y="1302604"/>
            <a:ext cx="409155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Estrella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star5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3B909-DDF3-990A-16D1-5F040451CAA0}"/>
              </a:ext>
            </a:extLst>
          </p:cNvPr>
          <p:cNvSpPr txBox="1"/>
          <p:nvPr/>
        </p:nvSpPr>
        <p:spPr>
          <a:xfrm>
            <a:off x="712861" y="636919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Formas</a:t>
            </a:r>
            <a:endParaRPr kumimoji="0" lang="en-US" sz="352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CF1DF-32B1-C45F-38F9-D94CE210D8EF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648128" y="1195112"/>
            <a:ext cx="454100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Corazón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Heart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heart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88B34E3A-7CF2-07F2-8300-76EBA2F78BCF}"/>
              </a:ext>
            </a:extLst>
          </p:cNvPr>
          <p:cNvSpPr/>
          <p:nvPr/>
        </p:nvSpPr>
        <p:spPr>
          <a:xfrm>
            <a:off x="1013436" y="2433234"/>
            <a:ext cx="4730857" cy="4730857"/>
          </a:xfrm>
          <a:prstGeom prst="hear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F2434-DF92-CA95-F83A-B843C47858C0}"/>
              </a:ext>
            </a:extLst>
          </p:cNvPr>
          <p:cNvSpPr txBox="1"/>
          <p:nvPr/>
        </p:nvSpPr>
        <p:spPr>
          <a:xfrm>
            <a:off x="712861" y="636919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Formas</a:t>
            </a:r>
            <a:endParaRPr kumimoji="0" lang="en-US" sz="352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31A51-1F00-D57E-3F0D-72790E3E4EA2}"/>
              </a:ext>
            </a:extLst>
          </p:cNvPr>
          <p:cNvSpPr txBox="1"/>
          <p:nvPr/>
        </p:nvSpPr>
        <p:spPr>
          <a:xfrm>
            <a:off x="681028" y="98510"/>
            <a:ext cx="4897464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4840" dirty="0" err="1">
                <a:solidFill>
                  <a:prstClr val="black"/>
                </a:solidFill>
                <a:latin typeface="Arial Black" panose="020B0A04020102020204" pitchFamily="34" charset="0"/>
              </a:rPr>
              <a:t>Traza</a:t>
            </a:r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 &amp; </a:t>
            </a:r>
            <a:r>
              <a:rPr lang="en-US" sz="4840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865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1497</TotalTime>
  <Words>64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229</cp:revision>
  <dcterms:created xsi:type="dcterms:W3CDTF">2025-02-12T09:43:58Z</dcterms:created>
  <dcterms:modified xsi:type="dcterms:W3CDTF">2025-05-08T14:29:16Z</dcterms:modified>
</cp:coreProperties>
</file>