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8" r:id="rId8"/>
    <p:sldId id="279" r:id="rId9"/>
    <p:sldId id="283" r:id="rId10"/>
    <p:sldId id="284" r:id="rId11"/>
    <p:sldId id="285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5A7"/>
    <a:srgbClr val="F54A4F"/>
    <a:srgbClr val="FFFF00"/>
    <a:srgbClr val="66FF33"/>
    <a:srgbClr val="EE710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N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latin typeface="Arial Black" panose="020B0A04020102020204" pitchFamily="34" charset="0"/>
              </a:rPr>
              <a:t>ú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m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A705A7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latin typeface="Arial Black" panose="020B0A04020102020204" pitchFamily="34" charset="0"/>
              </a:rPr>
              <a:t>o</a:t>
            </a:r>
            <a:r>
              <a:rPr lang="en-US" sz="6000" dirty="0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Libro para </a:t>
            </a:r>
            <a:r>
              <a:rPr lang="en-US" sz="60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Colorear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B183E-EA39-40E1-432A-22A2839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01378" y="1724296"/>
            <a:ext cx="47278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Nueve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 - 9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5FB62-4A54-11D3-4162-9A971C92C8E6}"/>
              </a:ext>
            </a:extLst>
          </p:cNvPr>
          <p:cNvSpPr/>
          <p:nvPr/>
        </p:nvSpPr>
        <p:spPr>
          <a:xfrm>
            <a:off x="469958" y="400419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F23E77-EE93-FE9C-27FC-180240B1ED9C}"/>
              </a:ext>
            </a:extLst>
          </p:cNvPr>
          <p:cNvSpPr/>
          <p:nvPr/>
        </p:nvSpPr>
        <p:spPr>
          <a:xfrm>
            <a:off x="2088969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38F76AD-1BF7-817C-A7C2-BC31ACA3E0F7}"/>
              </a:ext>
            </a:extLst>
          </p:cNvPr>
          <p:cNvSpPr/>
          <p:nvPr/>
        </p:nvSpPr>
        <p:spPr>
          <a:xfrm>
            <a:off x="3680281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4DFD948-5B49-46E6-6B9C-07BC55D06882}"/>
              </a:ext>
            </a:extLst>
          </p:cNvPr>
          <p:cNvSpPr/>
          <p:nvPr/>
        </p:nvSpPr>
        <p:spPr>
          <a:xfrm>
            <a:off x="5299292" y="4000020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5661EAA-6242-EB76-0DC1-020FEB17CFC6}"/>
              </a:ext>
            </a:extLst>
          </p:cNvPr>
          <p:cNvSpPr/>
          <p:nvPr/>
        </p:nvSpPr>
        <p:spPr>
          <a:xfrm>
            <a:off x="473971" y="5744836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D651520-0B5C-38D5-4E2C-6B2EBB6983D4}"/>
              </a:ext>
            </a:extLst>
          </p:cNvPr>
          <p:cNvSpPr/>
          <p:nvPr/>
        </p:nvSpPr>
        <p:spPr>
          <a:xfrm>
            <a:off x="2092982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B1FCCED-974B-D158-1955-46CD70E17B82}"/>
              </a:ext>
            </a:extLst>
          </p:cNvPr>
          <p:cNvSpPr/>
          <p:nvPr/>
        </p:nvSpPr>
        <p:spPr>
          <a:xfrm>
            <a:off x="3684294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7C6C5B81-EFED-8D81-35FB-B0A5E52F44A6}"/>
              </a:ext>
            </a:extLst>
          </p:cNvPr>
          <p:cNvSpPr/>
          <p:nvPr/>
        </p:nvSpPr>
        <p:spPr>
          <a:xfrm>
            <a:off x="5303305" y="5740658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A24F29A-F1A5-87C3-BE23-A5FA0DD22ED8}"/>
              </a:ext>
            </a:extLst>
          </p:cNvPr>
          <p:cNvSpPr/>
          <p:nvPr/>
        </p:nvSpPr>
        <p:spPr>
          <a:xfrm>
            <a:off x="6918303" y="4910113"/>
            <a:ext cx="1385826" cy="1385826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9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76A091C5-DC98-86D2-4F0E-1F613DD1BF6E}"/>
              </a:ext>
            </a:extLst>
          </p:cNvPr>
          <p:cNvSpPr/>
          <p:nvPr/>
        </p:nvSpPr>
        <p:spPr>
          <a:xfrm>
            <a:off x="5135595" y="1638075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AFEC7BE5-D82F-BA02-F84B-7102ECAA5884}"/>
              </a:ext>
            </a:extLst>
          </p:cNvPr>
          <p:cNvSpPr/>
          <p:nvPr/>
        </p:nvSpPr>
        <p:spPr>
          <a:xfrm>
            <a:off x="6103348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2A2F07D5-FBDE-5B11-E388-A1A919065ADA}"/>
              </a:ext>
            </a:extLst>
          </p:cNvPr>
          <p:cNvSpPr/>
          <p:nvPr/>
        </p:nvSpPr>
        <p:spPr>
          <a:xfrm>
            <a:off x="7054544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90AA84D-750D-4D19-3543-BC7ECB8F2AB0}"/>
              </a:ext>
            </a:extLst>
          </p:cNvPr>
          <p:cNvSpPr/>
          <p:nvPr/>
        </p:nvSpPr>
        <p:spPr>
          <a:xfrm>
            <a:off x="8022298" y="1635578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74C5E08D-673E-F694-183E-91E49AA673C9}"/>
              </a:ext>
            </a:extLst>
          </p:cNvPr>
          <p:cNvSpPr/>
          <p:nvPr/>
        </p:nvSpPr>
        <p:spPr>
          <a:xfrm>
            <a:off x="5137994" y="2678531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54B0D7E-EE81-DD89-8254-FA2B3168BEA9}"/>
              </a:ext>
            </a:extLst>
          </p:cNvPr>
          <p:cNvSpPr/>
          <p:nvPr/>
        </p:nvSpPr>
        <p:spPr>
          <a:xfrm>
            <a:off x="6105747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628F4B6-7477-70E8-3560-02668C0FE4F0}"/>
              </a:ext>
            </a:extLst>
          </p:cNvPr>
          <p:cNvSpPr/>
          <p:nvPr/>
        </p:nvSpPr>
        <p:spPr>
          <a:xfrm>
            <a:off x="7056943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6E988FE-3926-A1C7-55A3-0C474A9A85B7}"/>
              </a:ext>
            </a:extLst>
          </p:cNvPr>
          <p:cNvSpPr/>
          <p:nvPr/>
        </p:nvSpPr>
        <p:spPr>
          <a:xfrm>
            <a:off x="8024696" y="2676034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EF08C09-7493-8746-DB9D-13268760F2D1}"/>
              </a:ext>
            </a:extLst>
          </p:cNvPr>
          <p:cNvSpPr/>
          <p:nvPr/>
        </p:nvSpPr>
        <p:spPr>
          <a:xfrm>
            <a:off x="8990053" y="2179581"/>
            <a:ext cx="828368" cy="8283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45847-F1A4-A43B-5F6A-C00334752AA1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EB12C-B48D-CD45-C09D-7F5B8E723861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94386" y="2150659"/>
            <a:ext cx="481660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Diez - 10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306412" y="475227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0B4BE12E-9756-FBD0-E828-F96010C32E0D}"/>
              </a:ext>
            </a:extLst>
          </p:cNvPr>
          <p:cNvSpPr/>
          <p:nvPr/>
        </p:nvSpPr>
        <p:spPr>
          <a:xfrm>
            <a:off x="1902601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3C451FC5-B12E-8056-B211-6740693BE3D2}"/>
              </a:ext>
            </a:extLst>
          </p:cNvPr>
          <p:cNvSpPr/>
          <p:nvPr/>
        </p:nvSpPr>
        <p:spPr>
          <a:xfrm>
            <a:off x="306412" y="616754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18F8172E-2DD3-84B2-3BCA-FC96C66F18C7}"/>
              </a:ext>
            </a:extLst>
          </p:cNvPr>
          <p:cNvSpPr/>
          <p:nvPr/>
        </p:nvSpPr>
        <p:spPr>
          <a:xfrm>
            <a:off x="1902601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272" name="Pentagon 271">
            <a:extLst>
              <a:ext uri="{FF2B5EF4-FFF2-40B4-BE49-F238E27FC236}">
                <a16:creationId xmlns:a16="http://schemas.microsoft.com/office/drawing/2014/main" id="{CD20FE45-DF8D-0376-79B3-13E09C8B30CA}"/>
              </a:ext>
            </a:extLst>
          </p:cNvPr>
          <p:cNvSpPr/>
          <p:nvPr/>
        </p:nvSpPr>
        <p:spPr>
          <a:xfrm>
            <a:off x="3435723" y="475227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249" name="Pentagon 248">
            <a:extLst>
              <a:ext uri="{FF2B5EF4-FFF2-40B4-BE49-F238E27FC236}">
                <a16:creationId xmlns:a16="http://schemas.microsoft.com/office/drawing/2014/main" id="{A714BC57-D688-936D-77D2-910AD62A0B50}"/>
              </a:ext>
            </a:extLst>
          </p:cNvPr>
          <p:cNvSpPr/>
          <p:nvPr/>
        </p:nvSpPr>
        <p:spPr>
          <a:xfrm>
            <a:off x="5031912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226" name="Pentagon 225">
            <a:extLst>
              <a:ext uri="{FF2B5EF4-FFF2-40B4-BE49-F238E27FC236}">
                <a16:creationId xmlns:a16="http://schemas.microsoft.com/office/drawing/2014/main" id="{B9FA89B6-C17B-5267-3803-C9CAF9116853}"/>
              </a:ext>
            </a:extLst>
          </p:cNvPr>
          <p:cNvSpPr/>
          <p:nvPr/>
        </p:nvSpPr>
        <p:spPr>
          <a:xfrm>
            <a:off x="3435723" y="6167542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203" name="Pentagon 202">
            <a:extLst>
              <a:ext uri="{FF2B5EF4-FFF2-40B4-BE49-F238E27FC236}">
                <a16:creationId xmlns:a16="http://schemas.microsoft.com/office/drawing/2014/main" id="{D8A7C2D1-E025-92B0-BD8C-D2616D66B3F0}"/>
              </a:ext>
            </a:extLst>
          </p:cNvPr>
          <p:cNvSpPr/>
          <p:nvPr/>
        </p:nvSpPr>
        <p:spPr>
          <a:xfrm>
            <a:off x="5031912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9</a:t>
            </a:r>
          </a:p>
        </p:txBody>
      </p:sp>
      <p:sp>
        <p:nvSpPr>
          <p:cNvPr id="369" name="Pentagon 368">
            <a:extLst>
              <a:ext uri="{FF2B5EF4-FFF2-40B4-BE49-F238E27FC236}">
                <a16:creationId xmlns:a16="http://schemas.microsoft.com/office/drawing/2014/main" id="{0B53041C-5098-B6CA-C274-2E4EBD0C6671}"/>
              </a:ext>
            </a:extLst>
          </p:cNvPr>
          <p:cNvSpPr/>
          <p:nvPr/>
        </p:nvSpPr>
        <p:spPr>
          <a:xfrm>
            <a:off x="6519958" y="475178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323" name="Pentagon 322">
            <a:extLst>
              <a:ext uri="{FF2B5EF4-FFF2-40B4-BE49-F238E27FC236}">
                <a16:creationId xmlns:a16="http://schemas.microsoft.com/office/drawing/2014/main" id="{D117E78C-90B9-F584-3503-CC019E69AA11}"/>
              </a:ext>
            </a:extLst>
          </p:cNvPr>
          <p:cNvSpPr/>
          <p:nvPr/>
        </p:nvSpPr>
        <p:spPr>
          <a:xfrm>
            <a:off x="6519958" y="6167051"/>
            <a:ext cx="1288838" cy="128883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10</a:t>
            </a:r>
          </a:p>
        </p:txBody>
      </p:sp>
      <p:sp>
        <p:nvSpPr>
          <p:cNvPr id="613" name="Pentagon 612">
            <a:extLst>
              <a:ext uri="{FF2B5EF4-FFF2-40B4-BE49-F238E27FC236}">
                <a16:creationId xmlns:a16="http://schemas.microsoft.com/office/drawing/2014/main" id="{0066F027-F95F-5323-E4DF-F736049709C4}"/>
              </a:ext>
            </a:extLst>
          </p:cNvPr>
          <p:cNvSpPr/>
          <p:nvPr/>
        </p:nvSpPr>
        <p:spPr>
          <a:xfrm>
            <a:off x="5012071" y="233976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90" name="Pentagon 589">
            <a:extLst>
              <a:ext uri="{FF2B5EF4-FFF2-40B4-BE49-F238E27FC236}">
                <a16:creationId xmlns:a16="http://schemas.microsoft.com/office/drawing/2014/main" id="{B9280955-39C2-AA93-69EB-F0843B1C5C9E}"/>
              </a:ext>
            </a:extLst>
          </p:cNvPr>
          <p:cNvSpPr/>
          <p:nvPr/>
        </p:nvSpPr>
        <p:spPr>
          <a:xfrm>
            <a:off x="6038350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567" name="Pentagon 566">
            <a:extLst>
              <a:ext uri="{FF2B5EF4-FFF2-40B4-BE49-F238E27FC236}">
                <a16:creationId xmlns:a16="http://schemas.microsoft.com/office/drawing/2014/main" id="{0A2D0F6C-C302-4E8A-FCAB-8A06BA3E298D}"/>
              </a:ext>
            </a:extLst>
          </p:cNvPr>
          <p:cNvSpPr/>
          <p:nvPr/>
        </p:nvSpPr>
        <p:spPr>
          <a:xfrm>
            <a:off x="5012071" y="3249717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544" name="Pentagon 543">
            <a:extLst>
              <a:ext uri="{FF2B5EF4-FFF2-40B4-BE49-F238E27FC236}">
                <a16:creationId xmlns:a16="http://schemas.microsoft.com/office/drawing/2014/main" id="{29ACB6B5-51A4-A87F-A958-6262210213FC}"/>
              </a:ext>
            </a:extLst>
          </p:cNvPr>
          <p:cNvSpPr/>
          <p:nvPr/>
        </p:nvSpPr>
        <p:spPr>
          <a:xfrm>
            <a:off x="6038350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517" name="Pentagon 516">
            <a:extLst>
              <a:ext uri="{FF2B5EF4-FFF2-40B4-BE49-F238E27FC236}">
                <a16:creationId xmlns:a16="http://schemas.microsoft.com/office/drawing/2014/main" id="{7538D33F-2A0D-1C2C-FBC4-00ADDF2CE7FB}"/>
              </a:ext>
            </a:extLst>
          </p:cNvPr>
          <p:cNvSpPr/>
          <p:nvPr/>
        </p:nvSpPr>
        <p:spPr>
          <a:xfrm>
            <a:off x="7024080" y="233976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494" name="Pentagon 493">
            <a:extLst>
              <a:ext uri="{FF2B5EF4-FFF2-40B4-BE49-F238E27FC236}">
                <a16:creationId xmlns:a16="http://schemas.microsoft.com/office/drawing/2014/main" id="{ACE2B4F0-4016-2316-62C4-252C8B300346}"/>
              </a:ext>
            </a:extLst>
          </p:cNvPr>
          <p:cNvSpPr/>
          <p:nvPr/>
        </p:nvSpPr>
        <p:spPr>
          <a:xfrm>
            <a:off x="8050359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71" name="Pentagon 470">
            <a:extLst>
              <a:ext uri="{FF2B5EF4-FFF2-40B4-BE49-F238E27FC236}">
                <a16:creationId xmlns:a16="http://schemas.microsoft.com/office/drawing/2014/main" id="{9EAB7A27-F235-9F81-5A21-8E33DC5C290A}"/>
              </a:ext>
            </a:extLst>
          </p:cNvPr>
          <p:cNvSpPr/>
          <p:nvPr/>
        </p:nvSpPr>
        <p:spPr>
          <a:xfrm>
            <a:off x="7024080" y="3249717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448" name="Pentagon 447">
            <a:extLst>
              <a:ext uri="{FF2B5EF4-FFF2-40B4-BE49-F238E27FC236}">
                <a16:creationId xmlns:a16="http://schemas.microsoft.com/office/drawing/2014/main" id="{DD99D787-131B-C8B0-A6E2-804B834FA11F}"/>
              </a:ext>
            </a:extLst>
          </p:cNvPr>
          <p:cNvSpPr/>
          <p:nvPr/>
        </p:nvSpPr>
        <p:spPr>
          <a:xfrm>
            <a:off x="8050359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421" name="Pentagon 420">
            <a:extLst>
              <a:ext uri="{FF2B5EF4-FFF2-40B4-BE49-F238E27FC236}">
                <a16:creationId xmlns:a16="http://schemas.microsoft.com/office/drawing/2014/main" id="{D121B943-FFF3-1EF2-15D2-6DBF21372D5E}"/>
              </a:ext>
            </a:extLst>
          </p:cNvPr>
          <p:cNvSpPr/>
          <p:nvPr/>
        </p:nvSpPr>
        <p:spPr>
          <a:xfrm>
            <a:off x="9007108" y="2339445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398" name="Pentagon 397">
            <a:extLst>
              <a:ext uri="{FF2B5EF4-FFF2-40B4-BE49-F238E27FC236}">
                <a16:creationId xmlns:a16="http://schemas.microsoft.com/office/drawing/2014/main" id="{9F441302-8DEA-30D1-9C9A-20C6258D1554}"/>
              </a:ext>
            </a:extLst>
          </p:cNvPr>
          <p:cNvSpPr/>
          <p:nvPr/>
        </p:nvSpPr>
        <p:spPr>
          <a:xfrm>
            <a:off x="9007108" y="3249401"/>
            <a:ext cx="828666" cy="828666"/>
          </a:xfrm>
          <a:prstGeom prst="pentagon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C1FE4-7202-C8DC-9708-A3A5A5E40AA1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B9DFDB-AB9B-9DD0-4F45-6F8534E23F9D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78522" y="795135"/>
            <a:ext cx="41413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Uno - 1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A705A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CE693-6F56-2A80-3D81-B196E10A2561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04550-F2D5-A537-2581-8BCAA11C4C81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982225" y="795135"/>
            <a:ext cx="50369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Dos - 2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313654" y="2488850"/>
            <a:ext cx="1584336" cy="2057026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473587" y="2801653"/>
            <a:ext cx="2588347" cy="33605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19046ED-ED93-B0A7-9ECA-FCF6D701A41E}"/>
              </a:ext>
            </a:extLst>
          </p:cNvPr>
          <p:cNvSpPr/>
          <p:nvPr/>
        </p:nvSpPr>
        <p:spPr>
          <a:xfrm>
            <a:off x="3322984" y="2801653"/>
            <a:ext cx="2588347" cy="336058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BFB66F3-F387-EB0F-0C38-96D8F59904A7}"/>
              </a:ext>
            </a:extLst>
          </p:cNvPr>
          <p:cNvSpPr/>
          <p:nvPr/>
        </p:nvSpPr>
        <p:spPr>
          <a:xfrm>
            <a:off x="8137756" y="2443627"/>
            <a:ext cx="1584336" cy="2057026"/>
          </a:xfrm>
          <a:prstGeom prst="ellipse">
            <a:avLst/>
          </a:prstGeom>
          <a:solidFill>
            <a:srgbClr val="0042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BAF65-0E06-9E1B-B01B-99F0AE452DE4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7F838-9E5C-9096-6C54-04FFF64B715C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23816" y="825165"/>
            <a:ext cx="490354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Tres - 3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776070" y="2716078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67268" y="2567187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D5FB62-4A54-11D3-4162-9A971C92C8E6}"/>
              </a:ext>
            </a:extLst>
          </p:cNvPr>
          <p:cNvSpPr/>
          <p:nvPr/>
        </p:nvSpPr>
        <p:spPr>
          <a:xfrm>
            <a:off x="3836273" y="2567187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75ED4A-0868-ABCF-676F-FD506B6BA327}"/>
              </a:ext>
            </a:extLst>
          </p:cNvPr>
          <p:cNvSpPr/>
          <p:nvPr/>
        </p:nvSpPr>
        <p:spPr>
          <a:xfrm>
            <a:off x="2428290" y="5288999"/>
            <a:ext cx="2208408" cy="220840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B9899F-7F8F-2D04-C55B-0851F9051A24}"/>
              </a:ext>
            </a:extLst>
          </p:cNvPr>
          <p:cNvSpPr/>
          <p:nvPr/>
        </p:nvSpPr>
        <p:spPr>
          <a:xfrm>
            <a:off x="8320393" y="2734944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CF3A25-FD88-F54C-0F02-37BF1EB53DB6}"/>
              </a:ext>
            </a:extLst>
          </p:cNvPr>
          <p:cNvSpPr/>
          <p:nvPr/>
        </p:nvSpPr>
        <p:spPr>
          <a:xfrm>
            <a:off x="7558860" y="4134761"/>
            <a:ext cx="1264036" cy="1264036"/>
          </a:xfrm>
          <a:prstGeom prst="rect">
            <a:avLst/>
          </a:prstGeom>
          <a:solidFill>
            <a:srgbClr val="FCA71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E81C9-9F6D-612D-333F-4E5C8E840D64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E8440-87ED-00C1-9D62-8EFD7BDA383E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246536" y="977140"/>
            <a:ext cx="581186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Cuatro - 4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537942" y="2619776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635431" y="2471596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53" name="Pentagon 52">
            <a:extLst>
              <a:ext uri="{FF2B5EF4-FFF2-40B4-BE49-F238E27FC236}">
                <a16:creationId xmlns:a16="http://schemas.microsoft.com/office/drawing/2014/main" id="{0B4BE12E-9756-FBD0-E828-F96010C32E0D}"/>
              </a:ext>
            </a:extLst>
          </p:cNvPr>
          <p:cNvSpPr/>
          <p:nvPr/>
        </p:nvSpPr>
        <p:spPr>
          <a:xfrm>
            <a:off x="3370611" y="2470755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3C451FC5-B12E-8056-B211-6740693BE3D2}"/>
              </a:ext>
            </a:extLst>
          </p:cNvPr>
          <p:cNvSpPr/>
          <p:nvPr/>
        </p:nvSpPr>
        <p:spPr>
          <a:xfrm>
            <a:off x="635431" y="4896759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101" name="Pentagon 100">
            <a:extLst>
              <a:ext uri="{FF2B5EF4-FFF2-40B4-BE49-F238E27FC236}">
                <a16:creationId xmlns:a16="http://schemas.microsoft.com/office/drawing/2014/main" id="{18F8172E-2DD3-84B2-3BCA-FC96C66F18C7}"/>
              </a:ext>
            </a:extLst>
          </p:cNvPr>
          <p:cNvSpPr/>
          <p:nvPr/>
        </p:nvSpPr>
        <p:spPr>
          <a:xfrm>
            <a:off x="3370611" y="4895918"/>
            <a:ext cx="2208513" cy="2208513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126" name="Pentagon 125">
            <a:extLst>
              <a:ext uri="{FF2B5EF4-FFF2-40B4-BE49-F238E27FC236}">
                <a16:creationId xmlns:a16="http://schemas.microsoft.com/office/drawing/2014/main" id="{19C33945-F7F3-5F63-EBE9-F0E07D4480DD}"/>
              </a:ext>
            </a:extLst>
          </p:cNvPr>
          <p:cNvSpPr/>
          <p:nvPr/>
        </p:nvSpPr>
        <p:spPr>
          <a:xfrm>
            <a:off x="8225176" y="2619776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0" name="Pentagon 149">
            <a:extLst>
              <a:ext uri="{FF2B5EF4-FFF2-40B4-BE49-F238E27FC236}">
                <a16:creationId xmlns:a16="http://schemas.microsoft.com/office/drawing/2014/main" id="{DE417646-B2E1-4C7F-F6EF-AE4220818609}"/>
              </a:ext>
            </a:extLst>
          </p:cNvPr>
          <p:cNvSpPr/>
          <p:nvPr/>
        </p:nvSpPr>
        <p:spPr>
          <a:xfrm>
            <a:off x="6537942" y="4159744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4" name="Pentagon 173">
            <a:extLst>
              <a:ext uri="{FF2B5EF4-FFF2-40B4-BE49-F238E27FC236}">
                <a16:creationId xmlns:a16="http://schemas.microsoft.com/office/drawing/2014/main" id="{80F1AB96-5626-B378-9FC8-EAC395C77915}"/>
              </a:ext>
            </a:extLst>
          </p:cNvPr>
          <p:cNvSpPr/>
          <p:nvPr/>
        </p:nvSpPr>
        <p:spPr>
          <a:xfrm>
            <a:off x="8225176" y="4159744"/>
            <a:ext cx="1390973" cy="1390973"/>
          </a:xfrm>
          <a:prstGeom prst="pentag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F536EB-1BDE-D5E8-30CC-5A56097AEC36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98A94-B633-AFDE-C593-CC2FDC8ADC82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65263" y="894785"/>
            <a:ext cx="4682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latin typeface="Teaching Print Dotted" pitchFamily="50" charset="0"/>
              </a:rPr>
              <a:t>Cinqo</a:t>
            </a:r>
            <a:r>
              <a:rPr lang="en-US" sz="9600" dirty="0">
                <a:latin typeface="Teaching Print Dotted" pitchFamily="50" charset="0"/>
              </a:rPr>
              <a:t> - 5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485859" y="2123771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F160DF36-8AF1-39F7-0137-F3CCD0B6952D}"/>
              </a:ext>
            </a:extLst>
          </p:cNvPr>
          <p:cNvSpPr/>
          <p:nvPr/>
        </p:nvSpPr>
        <p:spPr>
          <a:xfrm>
            <a:off x="3688235" y="2152443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0889AC1-B6A0-7CF4-DDF2-6A2242C83D99}"/>
              </a:ext>
            </a:extLst>
          </p:cNvPr>
          <p:cNvSpPr/>
          <p:nvPr/>
        </p:nvSpPr>
        <p:spPr>
          <a:xfrm>
            <a:off x="485859" y="5523902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69" name="Hexagon 68">
            <a:extLst>
              <a:ext uri="{FF2B5EF4-FFF2-40B4-BE49-F238E27FC236}">
                <a16:creationId xmlns:a16="http://schemas.microsoft.com/office/drawing/2014/main" id="{070DCB9C-07D0-9C4E-1987-E6DFF06219F7}"/>
              </a:ext>
            </a:extLst>
          </p:cNvPr>
          <p:cNvSpPr/>
          <p:nvPr/>
        </p:nvSpPr>
        <p:spPr>
          <a:xfrm>
            <a:off x="3688235" y="5552574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85" name="Hexagon 84">
            <a:extLst>
              <a:ext uri="{FF2B5EF4-FFF2-40B4-BE49-F238E27FC236}">
                <a16:creationId xmlns:a16="http://schemas.microsoft.com/office/drawing/2014/main" id="{DCAF89F0-E0E9-FAC3-DD03-68FA6BE8874C}"/>
              </a:ext>
            </a:extLst>
          </p:cNvPr>
          <p:cNvSpPr/>
          <p:nvPr/>
        </p:nvSpPr>
        <p:spPr>
          <a:xfrm>
            <a:off x="2100059" y="3852509"/>
            <a:ext cx="2245202" cy="1771759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167" name="Hexagon 166">
            <a:extLst>
              <a:ext uri="{FF2B5EF4-FFF2-40B4-BE49-F238E27FC236}">
                <a16:creationId xmlns:a16="http://schemas.microsoft.com/office/drawing/2014/main" id="{A8EBECD5-5A17-EEE6-2F56-B291608A10F8}"/>
              </a:ext>
            </a:extLst>
          </p:cNvPr>
          <p:cNvSpPr/>
          <p:nvPr/>
        </p:nvSpPr>
        <p:spPr>
          <a:xfrm>
            <a:off x="6793441" y="2743202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52" name="Hexagon 151">
            <a:extLst>
              <a:ext uri="{FF2B5EF4-FFF2-40B4-BE49-F238E27FC236}">
                <a16:creationId xmlns:a16="http://schemas.microsoft.com/office/drawing/2014/main" id="{7B90E910-E291-1687-0B87-1ADB795DC184}"/>
              </a:ext>
            </a:extLst>
          </p:cNvPr>
          <p:cNvSpPr/>
          <p:nvPr/>
        </p:nvSpPr>
        <p:spPr>
          <a:xfrm>
            <a:off x="8316597" y="2756839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7" name="Hexagon 136">
            <a:extLst>
              <a:ext uri="{FF2B5EF4-FFF2-40B4-BE49-F238E27FC236}">
                <a16:creationId xmlns:a16="http://schemas.microsoft.com/office/drawing/2014/main" id="{4F974353-954F-2FA2-1E1C-EDA078A681DC}"/>
              </a:ext>
            </a:extLst>
          </p:cNvPr>
          <p:cNvSpPr/>
          <p:nvPr/>
        </p:nvSpPr>
        <p:spPr>
          <a:xfrm>
            <a:off x="6793441" y="4360417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22" name="Hexagon 121">
            <a:extLst>
              <a:ext uri="{FF2B5EF4-FFF2-40B4-BE49-F238E27FC236}">
                <a16:creationId xmlns:a16="http://schemas.microsoft.com/office/drawing/2014/main" id="{E098AD9A-B8DD-5D9A-0286-7FE9A8B2EC0E}"/>
              </a:ext>
            </a:extLst>
          </p:cNvPr>
          <p:cNvSpPr/>
          <p:nvPr/>
        </p:nvSpPr>
        <p:spPr>
          <a:xfrm>
            <a:off x="8316597" y="4374054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07" name="Hexagon 106">
            <a:extLst>
              <a:ext uri="{FF2B5EF4-FFF2-40B4-BE49-F238E27FC236}">
                <a16:creationId xmlns:a16="http://schemas.microsoft.com/office/drawing/2014/main" id="{8CED6DB3-1F82-CB5D-2056-72AA13681396}"/>
              </a:ext>
            </a:extLst>
          </p:cNvPr>
          <p:cNvSpPr/>
          <p:nvPr/>
        </p:nvSpPr>
        <p:spPr>
          <a:xfrm>
            <a:off x="7561208" y="3565447"/>
            <a:ext cx="1067892" cy="842707"/>
          </a:xfrm>
          <a:prstGeom prst="hexagon">
            <a:avLst/>
          </a:prstGeom>
          <a:solidFill>
            <a:srgbClr val="66FF3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91D53-5E56-1551-53B1-B92A7CC2EDBB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22C03-95DE-1B22-4B2B-D04686627E25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94889" y="916481"/>
            <a:ext cx="437663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Seis - 6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732755" y="1679095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C7FC0890-6D1A-7502-1EC7-277F97B8EA61}"/>
              </a:ext>
            </a:extLst>
          </p:cNvPr>
          <p:cNvSpPr/>
          <p:nvPr/>
        </p:nvSpPr>
        <p:spPr>
          <a:xfrm>
            <a:off x="2883488" y="1679095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3" name="Star: 5 Points 52">
            <a:extLst>
              <a:ext uri="{FF2B5EF4-FFF2-40B4-BE49-F238E27FC236}">
                <a16:creationId xmlns:a16="http://schemas.microsoft.com/office/drawing/2014/main" id="{F31AF8EE-AFD7-2FC8-27A5-C10E0D7AA0FC}"/>
              </a:ext>
            </a:extLst>
          </p:cNvPr>
          <p:cNvSpPr/>
          <p:nvPr/>
        </p:nvSpPr>
        <p:spPr>
          <a:xfrm>
            <a:off x="2956819" y="3656497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69" name="Star: 5 Points 68">
            <a:extLst>
              <a:ext uri="{FF2B5EF4-FFF2-40B4-BE49-F238E27FC236}">
                <a16:creationId xmlns:a16="http://schemas.microsoft.com/office/drawing/2014/main" id="{6D383AD1-D0C3-72D6-3FD7-753AAF7AEE09}"/>
              </a:ext>
            </a:extLst>
          </p:cNvPr>
          <p:cNvSpPr/>
          <p:nvPr/>
        </p:nvSpPr>
        <p:spPr>
          <a:xfrm>
            <a:off x="774838" y="3654774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44303431-1A57-9D02-01E3-122A0AF3B1C5}"/>
              </a:ext>
            </a:extLst>
          </p:cNvPr>
          <p:cNvSpPr/>
          <p:nvPr/>
        </p:nvSpPr>
        <p:spPr>
          <a:xfrm>
            <a:off x="2925943" y="5575353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6</a:t>
            </a:r>
          </a:p>
        </p:txBody>
      </p:sp>
      <p:sp>
        <p:nvSpPr>
          <p:cNvPr id="101" name="Star: 5 Points 100">
            <a:extLst>
              <a:ext uri="{FF2B5EF4-FFF2-40B4-BE49-F238E27FC236}">
                <a16:creationId xmlns:a16="http://schemas.microsoft.com/office/drawing/2014/main" id="{A5644DC9-8752-F3AD-3273-FF0528DB0EE5}"/>
              </a:ext>
            </a:extLst>
          </p:cNvPr>
          <p:cNvSpPr/>
          <p:nvPr/>
        </p:nvSpPr>
        <p:spPr>
          <a:xfrm>
            <a:off x="743962" y="5573630"/>
            <a:ext cx="1870594" cy="1870594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199" name="Star: 5 Points 198">
            <a:extLst>
              <a:ext uri="{FF2B5EF4-FFF2-40B4-BE49-F238E27FC236}">
                <a16:creationId xmlns:a16="http://schemas.microsoft.com/office/drawing/2014/main" id="{882C3AB1-8A5F-311F-CC6A-26C49EC4FFF7}"/>
              </a:ext>
            </a:extLst>
          </p:cNvPr>
          <p:cNvSpPr/>
          <p:nvPr/>
        </p:nvSpPr>
        <p:spPr>
          <a:xfrm>
            <a:off x="6952811" y="2587183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4" name="Star: 5 Points 183">
            <a:extLst>
              <a:ext uri="{FF2B5EF4-FFF2-40B4-BE49-F238E27FC236}">
                <a16:creationId xmlns:a16="http://schemas.microsoft.com/office/drawing/2014/main" id="{7BFD7CE4-29DA-404C-5FF4-E12E7D31DC8C}"/>
              </a:ext>
            </a:extLst>
          </p:cNvPr>
          <p:cNvSpPr/>
          <p:nvPr/>
        </p:nvSpPr>
        <p:spPr>
          <a:xfrm>
            <a:off x="8255896" y="2587183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69" name="Star: 5 Points 168">
            <a:extLst>
              <a:ext uri="{FF2B5EF4-FFF2-40B4-BE49-F238E27FC236}">
                <a16:creationId xmlns:a16="http://schemas.microsoft.com/office/drawing/2014/main" id="{7F4C8121-7069-55A4-6BDD-5E7B7E861BD7}"/>
              </a:ext>
            </a:extLst>
          </p:cNvPr>
          <p:cNvSpPr/>
          <p:nvPr/>
        </p:nvSpPr>
        <p:spPr>
          <a:xfrm>
            <a:off x="8300326" y="3785251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4" name="Star: 5 Points 153">
            <a:extLst>
              <a:ext uri="{FF2B5EF4-FFF2-40B4-BE49-F238E27FC236}">
                <a16:creationId xmlns:a16="http://schemas.microsoft.com/office/drawing/2014/main" id="{C0FE2E8C-82FB-6F73-2429-387CE9E34AFD}"/>
              </a:ext>
            </a:extLst>
          </p:cNvPr>
          <p:cNvSpPr/>
          <p:nvPr/>
        </p:nvSpPr>
        <p:spPr>
          <a:xfrm>
            <a:off x="6978308" y="3784207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C72921BD-149A-786F-8EE7-5264051811B0}"/>
              </a:ext>
            </a:extLst>
          </p:cNvPr>
          <p:cNvSpPr/>
          <p:nvPr/>
        </p:nvSpPr>
        <p:spPr>
          <a:xfrm>
            <a:off x="8281619" y="4947846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24" name="Star: 5 Points 123">
            <a:extLst>
              <a:ext uri="{FF2B5EF4-FFF2-40B4-BE49-F238E27FC236}">
                <a16:creationId xmlns:a16="http://schemas.microsoft.com/office/drawing/2014/main" id="{24779185-44B0-6F35-4822-2122C3A9FCD9}"/>
              </a:ext>
            </a:extLst>
          </p:cNvPr>
          <p:cNvSpPr/>
          <p:nvPr/>
        </p:nvSpPr>
        <p:spPr>
          <a:xfrm>
            <a:off x="6959601" y="4946802"/>
            <a:ext cx="1133355" cy="1133355"/>
          </a:xfrm>
          <a:prstGeom prst="star5">
            <a:avLst/>
          </a:prstGeom>
          <a:solidFill>
            <a:srgbClr val="F54A4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5EA5E-3B88-0D6F-B988-1789D48333BA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F885D-2559-2111-084B-A70F44C88A21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83650" y="1820886"/>
            <a:ext cx="56794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Siete</a:t>
            </a: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 - 7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44209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1</a:t>
            </a: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D7C5328-964D-0C0A-353F-96C4EA5E4B56}"/>
              </a:ext>
            </a:extLst>
          </p:cNvPr>
          <p:cNvSpPr/>
          <p:nvPr/>
        </p:nvSpPr>
        <p:spPr>
          <a:xfrm>
            <a:off x="2903852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2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8C776E07-F4D6-5721-AA87-CAC4547542FC}"/>
              </a:ext>
            </a:extLst>
          </p:cNvPr>
          <p:cNvSpPr/>
          <p:nvPr/>
        </p:nvSpPr>
        <p:spPr>
          <a:xfrm>
            <a:off x="4660852" y="3886200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3</a:t>
            </a: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A2D9E6A-371E-87C1-48A1-07648E88512B}"/>
              </a:ext>
            </a:extLst>
          </p:cNvPr>
          <p:cNvSpPr/>
          <p:nvPr/>
        </p:nvSpPr>
        <p:spPr>
          <a:xfrm>
            <a:off x="309696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4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4C04146-F273-DCAC-FD53-508849B62E6B}"/>
              </a:ext>
            </a:extLst>
          </p:cNvPr>
          <p:cNvSpPr/>
          <p:nvPr/>
        </p:nvSpPr>
        <p:spPr>
          <a:xfrm>
            <a:off x="2069340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5</a:t>
            </a: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21F3FCE5-D93A-BF3E-D64E-6A2A964E45C3}"/>
              </a:ext>
            </a:extLst>
          </p:cNvPr>
          <p:cNvSpPr/>
          <p:nvPr/>
        </p:nvSpPr>
        <p:spPr>
          <a:xfrm>
            <a:off x="3826339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6</a:t>
            </a:r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9E49210D-671E-A9B9-F5C7-401AD61E4780}"/>
              </a:ext>
            </a:extLst>
          </p:cNvPr>
          <p:cNvSpPr/>
          <p:nvPr/>
        </p:nvSpPr>
        <p:spPr>
          <a:xfrm>
            <a:off x="5578031" y="5600566"/>
            <a:ext cx="1508318" cy="150831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b="1" dirty="0">
                <a:solidFill>
                  <a:schemeClr val="tx1"/>
                </a:solidFill>
                <a:latin typeface="Teaching Print Dotted" pitchFamily="50" charset="0"/>
              </a:rPr>
              <a:t>7</a:t>
            </a:r>
          </a:p>
        </p:txBody>
      </p:sp>
      <p:sp>
        <p:nvSpPr>
          <p:cNvPr id="321" name="Isosceles Triangle 320">
            <a:extLst>
              <a:ext uri="{FF2B5EF4-FFF2-40B4-BE49-F238E27FC236}">
                <a16:creationId xmlns:a16="http://schemas.microsoft.com/office/drawing/2014/main" id="{41259444-124E-989A-34F1-38D0E716C46B}"/>
              </a:ext>
            </a:extLst>
          </p:cNvPr>
          <p:cNvSpPr/>
          <p:nvPr/>
        </p:nvSpPr>
        <p:spPr>
          <a:xfrm>
            <a:off x="6312337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98" name="Isosceles Triangle 297">
            <a:extLst>
              <a:ext uri="{FF2B5EF4-FFF2-40B4-BE49-F238E27FC236}">
                <a16:creationId xmlns:a16="http://schemas.microsoft.com/office/drawing/2014/main" id="{5F9281FA-EF4D-E170-C0F3-C6858B300865}"/>
              </a:ext>
            </a:extLst>
          </p:cNvPr>
          <p:cNvSpPr/>
          <p:nvPr/>
        </p:nvSpPr>
        <p:spPr>
          <a:xfrm>
            <a:off x="7357404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4A59F1FC-96AC-95C6-F119-3A9C0799D57B}"/>
              </a:ext>
            </a:extLst>
          </p:cNvPr>
          <p:cNvSpPr/>
          <p:nvPr/>
        </p:nvSpPr>
        <p:spPr>
          <a:xfrm>
            <a:off x="8400900" y="2159282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1A221F36-3E69-56B1-2ADC-D143F21CD884}"/>
              </a:ext>
            </a:extLst>
          </p:cNvPr>
          <p:cNvSpPr/>
          <p:nvPr/>
        </p:nvSpPr>
        <p:spPr>
          <a:xfrm>
            <a:off x="5816713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29" name="Isosceles Triangle 228">
            <a:extLst>
              <a:ext uri="{FF2B5EF4-FFF2-40B4-BE49-F238E27FC236}">
                <a16:creationId xmlns:a16="http://schemas.microsoft.com/office/drawing/2014/main" id="{B527D9EB-CBDB-0418-4172-D16DEFE6D1EE}"/>
              </a:ext>
            </a:extLst>
          </p:cNvPr>
          <p:cNvSpPr/>
          <p:nvPr/>
        </p:nvSpPr>
        <p:spPr>
          <a:xfrm>
            <a:off x="6861780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C186BD5E-1148-8B65-42A0-02A095A729D7}"/>
              </a:ext>
            </a:extLst>
          </p:cNvPr>
          <p:cNvSpPr/>
          <p:nvPr/>
        </p:nvSpPr>
        <p:spPr>
          <a:xfrm>
            <a:off x="7905276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35160846-7CF9-CFAA-CAFC-3B4F50C33287}"/>
              </a:ext>
            </a:extLst>
          </p:cNvPr>
          <p:cNvSpPr/>
          <p:nvPr/>
        </p:nvSpPr>
        <p:spPr>
          <a:xfrm>
            <a:off x="8945621" y="3177459"/>
            <a:ext cx="895802" cy="895803"/>
          </a:xfrm>
          <a:prstGeom prst="triangle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64866-C68F-D8F0-6026-955852C1EA17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38F7FD-8475-C1FB-7C06-8466B2B1B365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05076" y="1602767"/>
            <a:ext cx="524132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Ocho</a:t>
            </a:r>
            <a:r>
              <a:rPr kumimoji="0" lang="en-US" sz="10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 - 8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60000"/>
                  <a:lumOff val="40000"/>
                </a:srgb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10844180" y="1561609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343838" y="400225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0CD66F2-F631-AABD-4F46-09EF1D1C2D90}"/>
              </a:ext>
            </a:extLst>
          </p:cNvPr>
          <p:cNvSpPr/>
          <p:nvPr/>
        </p:nvSpPr>
        <p:spPr>
          <a:xfrm>
            <a:off x="2033381" y="4001683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47BA54-BA79-A81F-5F65-8CD37743FABC}"/>
              </a:ext>
            </a:extLst>
          </p:cNvPr>
          <p:cNvSpPr/>
          <p:nvPr/>
        </p:nvSpPr>
        <p:spPr>
          <a:xfrm>
            <a:off x="3784170" y="4001683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A1C6843-C785-4094-AFB4-1ABF4221446B}"/>
              </a:ext>
            </a:extLst>
          </p:cNvPr>
          <p:cNvSpPr/>
          <p:nvPr/>
        </p:nvSpPr>
        <p:spPr>
          <a:xfrm>
            <a:off x="5534959" y="4008728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4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BE59418-E222-AAB7-4F92-3E59750EE2C6}"/>
              </a:ext>
            </a:extLst>
          </p:cNvPr>
          <p:cNvSpPr/>
          <p:nvPr/>
        </p:nvSpPr>
        <p:spPr>
          <a:xfrm>
            <a:off x="343838" y="5738249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5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92D1B5F-7778-8321-295A-6E07B41D8AEA}"/>
              </a:ext>
            </a:extLst>
          </p:cNvPr>
          <p:cNvSpPr/>
          <p:nvPr/>
        </p:nvSpPr>
        <p:spPr>
          <a:xfrm>
            <a:off x="2033381" y="573767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6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3E68E5B-9E91-D44C-4645-1B2260E0BF01}"/>
              </a:ext>
            </a:extLst>
          </p:cNvPr>
          <p:cNvSpPr/>
          <p:nvPr/>
        </p:nvSpPr>
        <p:spPr>
          <a:xfrm>
            <a:off x="3784170" y="5737676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7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6F4FFE4-E0B4-0461-19DD-AAF3CFB72E1C}"/>
              </a:ext>
            </a:extLst>
          </p:cNvPr>
          <p:cNvSpPr/>
          <p:nvPr/>
        </p:nvSpPr>
        <p:spPr>
          <a:xfrm>
            <a:off x="5534959" y="5744721"/>
            <a:ext cx="1488083" cy="148808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eaching Print Dotted" pitchFamily="50" charset="0"/>
              </a:rPr>
              <a:t>8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8BE731C0-33EC-A5AB-80D7-85ADC7CF3724}"/>
              </a:ext>
            </a:extLst>
          </p:cNvPr>
          <p:cNvSpPr/>
          <p:nvPr/>
        </p:nvSpPr>
        <p:spPr>
          <a:xfrm>
            <a:off x="5616227" y="157977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CBF18EF9-6828-16E4-CB63-39AD0C015BFE}"/>
              </a:ext>
            </a:extLst>
          </p:cNvPr>
          <p:cNvSpPr/>
          <p:nvPr/>
        </p:nvSpPr>
        <p:spPr>
          <a:xfrm>
            <a:off x="6691372" y="1579410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01A695B7-50DA-12B7-BB8C-4E19F4532D5E}"/>
              </a:ext>
            </a:extLst>
          </p:cNvPr>
          <p:cNvSpPr/>
          <p:nvPr/>
        </p:nvSpPr>
        <p:spPr>
          <a:xfrm>
            <a:off x="7805492" y="1579410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8B311CC-E5DB-CD4F-F217-04DDB442CFB6}"/>
              </a:ext>
            </a:extLst>
          </p:cNvPr>
          <p:cNvSpPr/>
          <p:nvPr/>
        </p:nvSpPr>
        <p:spPr>
          <a:xfrm>
            <a:off x="8919611" y="1583893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8DEDF33B-A0A2-DC95-CFDF-29A08D7F3C40}"/>
              </a:ext>
            </a:extLst>
          </p:cNvPr>
          <p:cNvSpPr/>
          <p:nvPr/>
        </p:nvSpPr>
        <p:spPr>
          <a:xfrm>
            <a:off x="5616227" y="2684478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E149924-DB7C-97CA-832A-8C601597FD96}"/>
              </a:ext>
            </a:extLst>
          </p:cNvPr>
          <p:cNvSpPr/>
          <p:nvPr/>
        </p:nvSpPr>
        <p:spPr>
          <a:xfrm>
            <a:off x="6691372" y="268411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6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074D46DA-363A-CDDF-DD36-EC6DD9382D5D}"/>
              </a:ext>
            </a:extLst>
          </p:cNvPr>
          <p:cNvSpPr/>
          <p:nvPr/>
        </p:nvSpPr>
        <p:spPr>
          <a:xfrm>
            <a:off x="7805492" y="2684114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7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0688A5D4-FCFA-614B-C2B6-B9E9EA53373F}"/>
              </a:ext>
            </a:extLst>
          </p:cNvPr>
          <p:cNvSpPr/>
          <p:nvPr/>
        </p:nvSpPr>
        <p:spPr>
          <a:xfrm>
            <a:off x="8919611" y="2688597"/>
            <a:ext cx="946946" cy="946946"/>
          </a:xfrm>
          <a:prstGeom prst="ellips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5BC59-04F2-06F8-29EB-41F1EB058A83}"/>
              </a:ext>
            </a:extLst>
          </p:cNvPr>
          <p:cNvSpPr txBox="1"/>
          <p:nvPr/>
        </p:nvSpPr>
        <p:spPr>
          <a:xfrm>
            <a:off x="788348" y="628477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Números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B5609F-B7C8-1E73-89E3-DAA307F2E86C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2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1685</TotalTime>
  <Words>184</Words>
  <Application>Microsoft Office PowerPoint</Application>
  <PresentationFormat>Custom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263</cp:revision>
  <dcterms:created xsi:type="dcterms:W3CDTF">2025-02-12T09:43:58Z</dcterms:created>
  <dcterms:modified xsi:type="dcterms:W3CDTF">2025-05-07T21:08:33Z</dcterms:modified>
</cp:coreProperties>
</file>