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15.xml" ContentType="application/vnd.ms-office.chartcolorstyle+xml"/>
  <Override PartName="/ppt/charts/colors16.xml" ContentType="application/vnd.ms-office.chartcolorstyle+xml"/>
  <Override PartName="/ppt/charts/colors17.xml" ContentType="application/vnd.ms-office.chartcolorstyle+xml"/>
  <Override PartName="/ppt/charts/colors18.xml" ContentType="application/vnd.ms-office.chartcolorstyle+xml"/>
  <Override PartName="/ppt/charts/colors19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15.xml" ContentType="application/vnd.ms-office.chartstyle+xml"/>
  <Override PartName="/ppt/charts/style16.xml" ContentType="application/vnd.ms-office.chartstyle+xml"/>
  <Override PartName="/ppt/charts/style17.xml" ContentType="application/vnd.ms-office.chartstyle+xml"/>
  <Override PartName="/ppt/charts/style18.xml" ContentType="application/vnd.ms-office.chartstyle+xml"/>
  <Override PartName="/ppt/charts/style19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</p:sldMasterIdLst>
  <p:notesMasterIdLst>
    <p:notesMasterId r:id="rId7"/>
  </p:notesMasterIdLst>
  <p:sldIdLst>
    <p:sldId id="260" r:id="rId4"/>
    <p:sldId id="283" r:id="rId5"/>
    <p:sldId id="284" r:id="rId6"/>
    <p:sldId id="263" r:id="rId8"/>
    <p:sldId id="270" r:id="rId9"/>
    <p:sldId id="278" r:id="rId10"/>
    <p:sldId id="279" r:id="rId11"/>
    <p:sldId id="280" r:id="rId12"/>
    <p:sldId id="281" r:id="rId13"/>
    <p:sldId id="282" r:id="rId14"/>
    <p:sldId id="285" r:id="rId15"/>
    <p:sldId id="286" r:id="rId16"/>
    <p:sldId id="287" r:id="rId17"/>
    <p:sldId id="288" r:id="rId18"/>
    <p:sldId id="289" r:id="rId19"/>
    <p:sldId id="338" r:id="rId20"/>
    <p:sldId id="290" r:id="rId21"/>
    <p:sldId id="325" r:id="rId22"/>
    <p:sldId id="326" r:id="rId23"/>
    <p:sldId id="327" r:id="rId24"/>
    <p:sldId id="291" r:id="rId25"/>
    <p:sldId id="305" r:id="rId26"/>
    <p:sldId id="312" r:id="rId27"/>
    <p:sldId id="313" r:id="rId28"/>
    <p:sldId id="320" r:id="rId29"/>
    <p:sldId id="321" r:id="rId30"/>
    <p:sldId id="324" r:id="rId31"/>
    <p:sldId id="328" r:id="rId32"/>
    <p:sldId id="264" r:id="rId33"/>
    <p:sldId id="322" r:id="rId34"/>
  </p:sldIdLst>
  <p:sldSz cx="12192000" cy="6858000"/>
  <p:notesSz cx="6858000" cy="9144000"/>
  <p:defaultTextStyle>
    <a:defPPr>
      <a:defRPr lang="zh-CN"/>
    </a:defPPr>
    <a:lvl1pPr marL="0" lvl="0" indent="0" algn="l" defTabSz="1217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1pPr>
    <a:lvl2pPr marL="608330" lvl="1" indent="-151130" algn="l" defTabSz="1217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2pPr>
    <a:lvl3pPr marL="1217930" lvl="2" indent="-303530" algn="l" defTabSz="1217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3pPr>
    <a:lvl4pPr marL="1827530" lvl="3" indent="-455930" algn="l" defTabSz="1217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4pPr>
    <a:lvl5pPr marL="2437130" lvl="4" indent="-608330" algn="l" defTabSz="1217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5pPr>
    <a:lvl6pPr marL="2286000" lvl="5" indent="-608330" algn="l" defTabSz="1217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6pPr>
    <a:lvl7pPr marL="2743200" lvl="6" indent="-608330" algn="l" defTabSz="1217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7pPr>
    <a:lvl8pPr marL="3200400" lvl="7" indent="-608330" algn="l" defTabSz="1217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8pPr>
    <a:lvl9pPr marL="3657600" lvl="8" indent="-608330" algn="l" defTabSz="1217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D6D"/>
    <a:srgbClr val="5D6063"/>
    <a:srgbClr val="6C6F7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012"/>
    <p:restoredTop sz="91244"/>
  </p:normalViewPr>
  <p:slideViewPr>
    <p:cSldViewPr snapToGrid="0" showGuides="1">
      <p:cViewPr>
        <p:scale>
          <a:sx n="70" d="100"/>
          <a:sy n="70" d="100"/>
        </p:scale>
        <p:origin x="-456" y="-120"/>
      </p:cViewPr>
      <p:guideLst>
        <p:guide orient="horz" pos="217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Workbook10.xlsx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package" Target="../embeddings/Workbook11.xlsx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oleObject" Target="file:///C:\Users\ZJY\Desktop\&#31038;&#20250;&#20027;&#20041;&#22269;&#23478;&#20998;&#26512;&#34920;3.0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oleObject" Target="file:///C:\Users\ZJY\Desktop\&#31038;&#20250;&#20027;&#20041;&#22269;&#23478;&#20998;&#26512;&#34920;3.0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oleObject" Target="file:///C:\Users\ZJY\Desktop\&#31038;&#20250;&#20027;&#20041;&#22269;&#23478;&#20998;&#26512;&#34920;3.0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oleObject" Target="file:///C:\Users\ZJY\Desktop\&#31038;&#20250;&#20027;&#20041;&#22269;&#23478;&#20998;&#26512;&#34920;3.0.xlsx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microsoft.com/office/2011/relationships/chartColorStyle" Target="colors16.xml"/><Relationship Id="rId2" Type="http://schemas.microsoft.com/office/2011/relationships/chartStyle" Target="style16.xml"/><Relationship Id="rId1" Type="http://schemas.openxmlformats.org/officeDocument/2006/relationships/oleObject" Target="file:///C:\Users\ZJY\Desktop\&#31038;&#20250;&#20027;&#20041;&#22269;&#23478;&#20998;&#26512;&#34920;3.0.xlsx" TargetMode="External"/></Relationships>
</file>

<file path=ppt/charts/_rels/chart17.xml.rels><?xml version="1.0" encoding="UTF-8" standalone="yes"?>
<Relationships xmlns="http://schemas.openxmlformats.org/package/2006/relationships"><Relationship Id="rId3" Type="http://schemas.microsoft.com/office/2011/relationships/chartColorStyle" Target="colors17.xml"/><Relationship Id="rId2" Type="http://schemas.microsoft.com/office/2011/relationships/chartStyle" Target="style17.xml"/><Relationship Id="rId1" Type="http://schemas.openxmlformats.org/officeDocument/2006/relationships/oleObject" Target="file:///C:\Users\ZJY\Desktop\&#31038;&#20250;&#20027;&#20041;&#22269;&#23478;&#20998;&#26512;&#34920;3.0.xlsx" TargetMode="External"/></Relationships>
</file>

<file path=ppt/charts/_rels/chart18.xml.rels><?xml version="1.0" encoding="UTF-8" standalone="yes"?>
<Relationships xmlns="http://schemas.openxmlformats.org/package/2006/relationships"><Relationship Id="rId3" Type="http://schemas.microsoft.com/office/2011/relationships/chartColorStyle" Target="colors18.xml"/><Relationship Id="rId2" Type="http://schemas.microsoft.com/office/2011/relationships/chartStyle" Target="style18.xml"/><Relationship Id="rId1" Type="http://schemas.openxmlformats.org/officeDocument/2006/relationships/oleObject" Target="file:///C:\Users\ZJY\Desktop\&#31038;&#20250;&#20027;&#20041;&#22269;&#23478;&#20998;&#26512;&#34920;3.0.xlsx" TargetMode="External"/></Relationships>
</file>

<file path=ppt/charts/_rels/chart19.xml.rels><?xml version="1.0" encoding="UTF-8" standalone="yes"?>
<Relationships xmlns="http://schemas.openxmlformats.org/package/2006/relationships"><Relationship Id="rId3" Type="http://schemas.microsoft.com/office/2011/relationships/chartColorStyle" Target="colors19.xml"/><Relationship Id="rId2" Type="http://schemas.microsoft.com/office/2011/relationships/chartStyle" Target="style19.xml"/><Relationship Id="rId1" Type="http://schemas.openxmlformats.org/officeDocument/2006/relationships/oleObject" Target="file:///C:\Users\ZJY\Desktop\&#31038;&#20250;&#20027;&#20041;&#22269;&#23478;&#20998;&#26512;&#34920;3.0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Workbook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Workbook8.xlsx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package" Target="../embeddings/Workbook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四国</a:t>
            </a:r>
            <a:r>
              <a:rPr lang="en-US" altLang="zh-CN"/>
              <a:t>Light</a:t>
            </a:r>
            <a:r>
              <a:rPr lang="zh-CN" altLang="en-US"/>
              <a:t>总占比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Sheet3!$I$1</c:f>
              <c:strCache>
                <c:ptCount val="1"/>
                <c:pt idx="0">
                  <c:v>中比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B050"/>
                </a:solidFill>
              </a:ln>
              <a:effectLst/>
            </c:spPr>
          </c:marker>
          <c:dLbls>
            <c:delete val="1"/>
          </c:dLbls>
          <c:xVal>
            <c:numRef>
              <c:f>Sheet3!$H$2:$H$24</c:f>
              <c:numCache>
                <c:formatCode>General</c:formatCode>
                <c:ptCount val="23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</c:numCache>
            </c:numRef>
          </c:xVal>
          <c:yVal>
            <c:numRef>
              <c:f>Sheet3!$I$2:$I$24</c:f>
              <c:numCache>
                <c:formatCode>General</c:formatCode>
                <c:ptCount val="23"/>
                <c:pt idx="0">
                  <c:v>0.0412536595551804</c:v>
                </c:pt>
                <c:pt idx="1">
                  <c:v>0.0424995903217672</c:v>
                </c:pt>
                <c:pt idx="2">
                  <c:v>0.0501175565779987</c:v>
                </c:pt>
                <c:pt idx="3">
                  <c:v>0.0482640795029457</c:v>
                </c:pt>
                <c:pt idx="4">
                  <c:v>0.047395586660018</c:v>
                </c:pt>
                <c:pt idx="5">
                  <c:v>0.0507080194253299</c:v>
                </c:pt>
                <c:pt idx="6">
                  <c:v>0.0522947178539452</c:v>
                </c:pt>
                <c:pt idx="7">
                  <c:v>0.0516169377568541</c:v>
                </c:pt>
                <c:pt idx="8">
                  <c:v>0.0532453919955495</c:v>
                </c:pt>
                <c:pt idx="9">
                  <c:v>0.0548350026885939</c:v>
                </c:pt>
                <c:pt idx="10">
                  <c:v>0.0607120358836608</c:v>
                </c:pt>
                <c:pt idx="11">
                  <c:v>0.0626288400880737</c:v>
                </c:pt>
                <c:pt idx="12">
                  <c:v>0.0745739585580056</c:v>
                </c:pt>
                <c:pt idx="13">
                  <c:v>0.0721301488020388</c:v>
                </c:pt>
                <c:pt idx="14">
                  <c:v>0.0774185073491222</c:v>
                </c:pt>
                <c:pt idx="15">
                  <c:v>0.0776667003581506</c:v>
                </c:pt>
                <c:pt idx="16">
                  <c:v>0.0790164871785042</c:v>
                </c:pt>
                <c:pt idx="17">
                  <c:v>0.0782872596179795</c:v>
                </c:pt>
                <c:pt idx="18">
                  <c:v>0.079730702754418</c:v>
                </c:pt>
                <c:pt idx="19">
                  <c:v>0.0866355342062279</c:v>
                </c:pt>
                <c:pt idx="20">
                  <c:v>0.0852028539640218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Sheet3!$J$1</c:f>
              <c:strCache>
                <c:ptCount val="1"/>
                <c:pt idx="0">
                  <c:v>老比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xVal>
            <c:numRef>
              <c:f>Sheet3!$H$2:$H$24</c:f>
              <c:numCache>
                <c:formatCode>General</c:formatCode>
                <c:ptCount val="23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</c:numCache>
            </c:numRef>
          </c:xVal>
          <c:yVal>
            <c:numRef>
              <c:f>Sheet3!$J$2:$J$24</c:f>
              <c:numCache>
                <c:formatCode>General</c:formatCode>
                <c:ptCount val="23"/>
                <c:pt idx="0">
                  <c:v>3.77941537018196e-5</c:v>
                </c:pt>
                <c:pt idx="1">
                  <c:v>4.42709510477879e-5</c:v>
                </c:pt>
                <c:pt idx="2">
                  <c:v>5.64632421887958e-5</c:v>
                </c:pt>
                <c:pt idx="3">
                  <c:v>5.99239876088181e-5</c:v>
                </c:pt>
                <c:pt idx="4">
                  <c:v>6.61460896829312e-5</c:v>
                </c:pt>
                <c:pt idx="5">
                  <c:v>7.66681552083439e-5</c:v>
                </c:pt>
                <c:pt idx="6">
                  <c:v>6.7403635422331e-5</c:v>
                </c:pt>
                <c:pt idx="7">
                  <c:v>6.132755725276e-5</c:v>
                </c:pt>
                <c:pt idx="8">
                  <c:v>8.45302214844617e-5</c:v>
                </c:pt>
                <c:pt idx="9">
                  <c:v>8.39711556862966e-5</c:v>
                </c:pt>
                <c:pt idx="10">
                  <c:v>8.86714223484003e-5</c:v>
                </c:pt>
                <c:pt idx="11">
                  <c:v>8.27287019819625e-5</c:v>
                </c:pt>
                <c:pt idx="12">
                  <c:v>9.07717871199877e-5</c:v>
                </c:pt>
                <c:pt idx="13">
                  <c:v>8.81247023183479e-5</c:v>
                </c:pt>
                <c:pt idx="14">
                  <c:v>0.000114479193747932</c:v>
                </c:pt>
                <c:pt idx="15">
                  <c:v>0.000124965967839626</c:v>
                </c:pt>
                <c:pt idx="16">
                  <c:v>0.000127954936185449</c:v>
                </c:pt>
                <c:pt idx="17">
                  <c:v>0.000113402542277933</c:v>
                </c:pt>
                <c:pt idx="18">
                  <c:v>0.000215533018045292</c:v>
                </c:pt>
                <c:pt idx="19">
                  <c:v>0.000200410041402134</c:v>
                </c:pt>
                <c:pt idx="20">
                  <c:v>0.000208842898623151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Sheet3!$K$1</c:f>
              <c:strCache>
                <c:ptCount val="1"/>
                <c:pt idx="0">
                  <c:v>古比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rgbClr val="7030A0"/>
                </a:solidFill>
              </a:ln>
              <a:effectLst/>
            </c:spPr>
          </c:marker>
          <c:dLbls>
            <c:delete val="1"/>
          </c:dLbls>
          <c:xVal>
            <c:numRef>
              <c:f>Sheet3!$H$2:$H$24</c:f>
              <c:numCache>
                <c:formatCode>General</c:formatCode>
                <c:ptCount val="23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</c:numCache>
            </c:numRef>
          </c:xVal>
          <c:yVal>
            <c:numRef>
              <c:f>Sheet3!$K$2:$K$24</c:f>
              <c:numCache>
                <c:formatCode>General</c:formatCode>
                <c:ptCount val="23"/>
                <c:pt idx="0">
                  <c:v>0.000395844900742913</c:v>
                </c:pt>
                <c:pt idx="1">
                  <c:v>0.000624194865061709</c:v>
                </c:pt>
                <c:pt idx="2">
                  <c:v>0.000431327444743024</c:v>
                </c:pt>
                <c:pt idx="3">
                  <c:v>0.00070207218896779</c:v>
                </c:pt>
                <c:pt idx="4">
                  <c:v>0.000687710221479427</c:v>
                </c:pt>
                <c:pt idx="5">
                  <c:v>0.000636197756143028</c:v>
                </c:pt>
                <c:pt idx="6">
                  <c:v>0.000744992322092735</c:v>
                </c:pt>
                <c:pt idx="7">
                  <c:v>0.000775580457554174</c:v>
                </c:pt>
                <c:pt idx="8">
                  <c:v>0.000885590872756917</c:v>
                </c:pt>
                <c:pt idx="9">
                  <c:v>0.000986505871674728</c:v>
                </c:pt>
                <c:pt idx="10">
                  <c:v>0.0010070576143316</c:v>
                </c:pt>
                <c:pt idx="11">
                  <c:v>0.000882381026988725</c:v>
                </c:pt>
                <c:pt idx="12">
                  <c:v>0.00123532693584727</c:v>
                </c:pt>
                <c:pt idx="13">
                  <c:v>0.000899350202948248</c:v>
                </c:pt>
                <c:pt idx="14">
                  <c:v>0.00077956422304542</c:v>
                </c:pt>
                <c:pt idx="15">
                  <c:v>0.000850239027411876</c:v>
                </c:pt>
                <c:pt idx="16">
                  <c:v>0.000839968357309913</c:v>
                </c:pt>
                <c:pt idx="17">
                  <c:v>0.000812304153603259</c:v>
                </c:pt>
                <c:pt idx="18">
                  <c:v>0.00102763950852521</c:v>
                </c:pt>
                <c:pt idx="19">
                  <c:v>0.00104715149333744</c:v>
                </c:pt>
                <c:pt idx="20">
                  <c:v>0.000967628214884371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Sheet3!$L$1</c:f>
              <c:strCache>
                <c:ptCount val="1"/>
                <c:pt idx="0">
                  <c:v>越比</c:v>
                </c:pt>
              </c:strCache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rgbClr val="00B0F0"/>
                </a:solidFill>
              </a:ln>
              <a:effectLst/>
            </c:spPr>
          </c:marker>
          <c:dLbls>
            <c:delete val="1"/>
          </c:dLbls>
          <c:xVal>
            <c:numRef>
              <c:f>Sheet3!$H$2:$H$24</c:f>
              <c:numCache>
                <c:formatCode>General</c:formatCode>
                <c:ptCount val="23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</c:numCache>
            </c:numRef>
          </c:xVal>
          <c:yVal>
            <c:numRef>
              <c:f>Sheet3!$L$2:$L$24</c:f>
              <c:numCache>
                <c:formatCode>General</c:formatCode>
                <c:ptCount val="23"/>
                <c:pt idx="0">
                  <c:v>0.000722757925875521</c:v>
                </c:pt>
                <c:pt idx="1">
                  <c:v>0.000842193438126231</c:v>
                </c:pt>
                <c:pt idx="2">
                  <c:v>0.000895753102479276</c:v>
                </c:pt>
                <c:pt idx="3">
                  <c:v>0.00103766751820506</c:v>
                </c:pt>
                <c:pt idx="4">
                  <c:v>0.0009961803316112</c:v>
                </c:pt>
                <c:pt idx="5">
                  <c:v>0.00151980551325869</c:v>
                </c:pt>
                <c:pt idx="6">
                  <c:v>0.00152660796949186</c:v>
                </c:pt>
                <c:pt idx="7">
                  <c:v>0.00177241050288612</c:v>
                </c:pt>
                <c:pt idx="8">
                  <c:v>0.00188821098790944</c:v>
                </c:pt>
                <c:pt idx="9">
                  <c:v>0.00217985230031239</c:v>
                </c:pt>
                <c:pt idx="10">
                  <c:v>0.00240422378772558</c:v>
                </c:pt>
                <c:pt idx="11">
                  <c:v>0.00253158198591144</c:v>
                </c:pt>
                <c:pt idx="12">
                  <c:v>0.00286264523364232</c:v>
                </c:pt>
                <c:pt idx="13">
                  <c:v>0.00261386412907588</c:v>
                </c:pt>
                <c:pt idx="14">
                  <c:v>0.00311558146096026</c:v>
                </c:pt>
                <c:pt idx="15">
                  <c:v>0.00304789821980753</c:v>
                </c:pt>
                <c:pt idx="16">
                  <c:v>0.00288801170268203</c:v>
                </c:pt>
                <c:pt idx="17">
                  <c:v>0.0028997029738237</c:v>
                </c:pt>
                <c:pt idx="18">
                  <c:v>0.00355303440058321</c:v>
                </c:pt>
                <c:pt idx="19">
                  <c:v>0.00335284500392241</c:v>
                </c:pt>
                <c:pt idx="20">
                  <c:v>0.003450494074348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Sheet3!$M$1</c:f>
              <c:strCache>
                <c:ptCount val="1"/>
                <c:pt idx="0">
                  <c:v>总比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rgbClr val="FF0000"/>
                </a:solidFill>
              </a:ln>
              <a:effectLst/>
            </c:spPr>
          </c:marker>
          <c:dLbls>
            <c:delete val="1"/>
          </c:dLbls>
          <c:xVal>
            <c:numRef>
              <c:f>Sheet3!$H$2:$H$24</c:f>
              <c:numCache>
                <c:formatCode>General</c:formatCode>
                <c:ptCount val="23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</c:numCache>
            </c:numRef>
          </c:xVal>
          <c:yVal>
            <c:numRef>
              <c:f>Sheet3!$M$2:$M$24</c:f>
              <c:numCache>
                <c:formatCode>General</c:formatCode>
                <c:ptCount val="23"/>
                <c:pt idx="0">
                  <c:v>0.0424100565355006</c:v>
                </c:pt>
                <c:pt idx="1">
                  <c:v>0.044010249576003</c:v>
                </c:pt>
                <c:pt idx="2">
                  <c:v>0.0515011003674098</c:v>
                </c:pt>
                <c:pt idx="3">
                  <c:v>0.0500637431977273</c:v>
                </c:pt>
                <c:pt idx="4">
                  <c:v>0.0491456233027915</c:v>
                </c:pt>
                <c:pt idx="5">
                  <c:v>0.05294069084994</c:v>
                </c:pt>
                <c:pt idx="6">
                  <c:v>0.0546337217809521</c:v>
                </c:pt>
                <c:pt idx="7">
                  <c:v>0.0542262562745472</c:v>
                </c:pt>
                <c:pt idx="8">
                  <c:v>0.0561037240777004</c:v>
                </c:pt>
                <c:pt idx="9">
                  <c:v>0.0580853320162673</c:v>
                </c:pt>
                <c:pt idx="10">
                  <c:v>0.0642119887080663</c:v>
                </c:pt>
                <c:pt idx="11">
                  <c:v>0.0661255318029558</c:v>
                </c:pt>
                <c:pt idx="12">
                  <c:v>0.0787627025146152</c:v>
                </c:pt>
                <c:pt idx="13">
                  <c:v>0.0757314878363813</c:v>
                </c:pt>
                <c:pt idx="14">
                  <c:v>0.0814281322268758</c:v>
                </c:pt>
                <c:pt idx="15">
                  <c:v>0.0816898035732097</c:v>
                </c:pt>
                <c:pt idx="16">
                  <c:v>0.0828724221746815</c:v>
                </c:pt>
                <c:pt idx="17">
                  <c:v>0.0821126692876844</c:v>
                </c:pt>
                <c:pt idx="18">
                  <c:v>0.0845269096815717</c:v>
                </c:pt>
                <c:pt idx="19">
                  <c:v>0.0912359407448899</c:v>
                </c:pt>
                <c:pt idx="20">
                  <c:v>0.0898298191518773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4747240"/>
        <c:axId val="534747568"/>
      </c:scatterChart>
      <c:valAx>
        <c:axId val="534747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34747568"/>
        <c:crosses val="autoZero"/>
        <c:crossBetween val="midCat"/>
      </c:valAx>
      <c:valAx>
        <c:axId val="534747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347472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四国人均</a:t>
            </a:r>
            <a:r>
              <a:rPr lang="en-US" altLang="zh-CN"/>
              <a:t>GDP</a:t>
            </a:r>
            <a:r>
              <a:rPr lang="zh-CN" altLang="en-US"/>
              <a:t>变化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人均GDP!$B$1</c:f>
              <c:strCache>
                <c:ptCount val="1"/>
                <c:pt idx="0">
                  <c:v>世界人均GDP ($)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人均GDP!$A$2:$A$23</c:f>
              <c:numCache>
                <c:formatCode>General</c:formatCode>
                <c:ptCount val="22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</c:numCache>
            </c:numRef>
          </c:xVal>
          <c:yVal>
            <c:numRef>
              <c:f>人均GDP!$B$2:$B$23</c:f>
              <c:numCache>
                <c:formatCode>General</c:formatCode>
                <c:ptCount val="22"/>
                <c:pt idx="0">
                  <c:v>4653.435</c:v>
                </c:pt>
                <c:pt idx="1">
                  <c:v>4662.404</c:v>
                </c:pt>
                <c:pt idx="2">
                  <c:v>4931.82826536466</c:v>
                </c:pt>
                <c:pt idx="3">
                  <c:v>5401.38284920395</c:v>
                </c:pt>
                <c:pt idx="4">
                  <c:v>5441.27811182296</c:v>
                </c:pt>
                <c:pt idx="5">
                  <c:v>5344.88359414955</c:v>
                </c:pt>
                <c:pt idx="6">
                  <c:v>5256.60618083524</c:v>
                </c:pt>
                <c:pt idx="7">
                  <c:v>5380.21727439167</c:v>
                </c:pt>
                <c:pt idx="8">
                  <c:v>5482.63480122766</c:v>
                </c:pt>
                <c:pt idx="9">
                  <c:v>5378.82031304764</c:v>
                </c:pt>
                <c:pt idx="10">
                  <c:v>5514.31826733153</c:v>
                </c:pt>
                <c:pt idx="11">
                  <c:v>6114.83218800645</c:v>
                </c:pt>
                <c:pt idx="12">
                  <c:v>6800.55690172934</c:v>
                </c:pt>
                <c:pt idx="13">
                  <c:v>7271.05607954014</c:v>
                </c:pt>
                <c:pt idx="14">
                  <c:v>7775.61104392186</c:v>
                </c:pt>
                <c:pt idx="15">
                  <c:v>8651.14831302928</c:v>
                </c:pt>
                <c:pt idx="16">
                  <c:v>9371.48788526036</c:v>
                </c:pt>
                <c:pt idx="17">
                  <c:v>8775.39165923401</c:v>
                </c:pt>
                <c:pt idx="18">
                  <c:v>9509.36593449723</c:v>
                </c:pt>
                <c:pt idx="19">
                  <c:v>10443.9399659734</c:v>
                </c:pt>
                <c:pt idx="20">
                  <c:v>10539.3919774733</c:v>
                </c:pt>
                <c:pt idx="21">
                  <c:v>10709.4734294198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人均GDP!$C$1</c:f>
              <c:strCache>
                <c:ptCount val="1"/>
                <c:pt idx="0">
                  <c:v>中国人G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xVal>
            <c:numRef>
              <c:f>人均GDP!$A$2:$A$23</c:f>
              <c:numCache>
                <c:formatCode>General</c:formatCode>
                <c:ptCount val="22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</c:numCache>
            </c:numRef>
          </c:xVal>
          <c:yVal>
            <c:numRef>
              <c:f>人均GDP!$C$2:$C$23</c:f>
              <c:numCache>
                <c:formatCode>General</c:formatCode>
                <c:ptCount val="22"/>
                <c:pt idx="0">
                  <c:v>366.46</c:v>
                </c:pt>
                <c:pt idx="1">
                  <c:v>377.39</c:v>
                </c:pt>
                <c:pt idx="2">
                  <c:v>473.49</c:v>
                </c:pt>
                <c:pt idx="3">
                  <c:v>609.66</c:v>
                </c:pt>
                <c:pt idx="4">
                  <c:v>709.41</c:v>
                </c:pt>
                <c:pt idx="5">
                  <c:v>781.74</c:v>
                </c:pt>
                <c:pt idx="6">
                  <c:v>828.58</c:v>
                </c:pt>
                <c:pt idx="7">
                  <c:v>873.29</c:v>
                </c:pt>
                <c:pt idx="8">
                  <c:v>959.37</c:v>
                </c:pt>
                <c:pt idx="9">
                  <c:v>1053.11</c:v>
                </c:pt>
                <c:pt idx="10">
                  <c:v>1148.51</c:v>
                </c:pt>
                <c:pt idx="11">
                  <c:v>1288.64</c:v>
                </c:pt>
                <c:pt idx="12">
                  <c:v>1508.67</c:v>
                </c:pt>
                <c:pt idx="13">
                  <c:v>1753.42</c:v>
                </c:pt>
                <c:pt idx="14">
                  <c:v>2099.23</c:v>
                </c:pt>
                <c:pt idx="15">
                  <c:v>2695.37</c:v>
                </c:pt>
                <c:pt idx="16">
                  <c:v>3471.25</c:v>
                </c:pt>
                <c:pt idx="17">
                  <c:v>3838.43</c:v>
                </c:pt>
                <c:pt idx="18">
                  <c:v>4560.51</c:v>
                </c:pt>
                <c:pt idx="19">
                  <c:v>5633.8</c:v>
                </c:pt>
                <c:pt idx="20">
                  <c:v>6337.88</c:v>
                </c:pt>
                <c:pt idx="21">
                  <c:v>7077.77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人均GDP!$D$1</c:f>
              <c:strCache>
                <c:ptCount val="1"/>
                <c:pt idx="0">
                  <c:v>越南人G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elete val="1"/>
          </c:dLbls>
          <c:xVal>
            <c:numRef>
              <c:f>人均GDP!$A$2:$A$23</c:f>
              <c:numCache>
                <c:formatCode>General</c:formatCode>
                <c:ptCount val="22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</c:numCache>
            </c:numRef>
          </c:xVal>
          <c:yVal>
            <c:numRef>
              <c:f>人均GDP!$D$2:$D$23</c:f>
              <c:numCache>
                <c:formatCode>General</c:formatCode>
                <c:ptCount val="22"/>
                <c:pt idx="0">
                  <c:v>144.15</c:v>
                </c:pt>
                <c:pt idx="1">
                  <c:v>189.26</c:v>
                </c:pt>
                <c:pt idx="2">
                  <c:v>229.95</c:v>
                </c:pt>
                <c:pt idx="3">
                  <c:v>288.02</c:v>
                </c:pt>
                <c:pt idx="4">
                  <c:v>337.05</c:v>
                </c:pt>
                <c:pt idx="5">
                  <c:v>361.25</c:v>
                </c:pt>
                <c:pt idx="6">
                  <c:v>360.6</c:v>
                </c:pt>
                <c:pt idx="7">
                  <c:v>374.48</c:v>
                </c:pt>
                <c:pt idx="8">
                  <c:v>433.33</c:v>
                </c:pt>
                <c:pt idx="9">
                  <c:v>448.88</c:v>
                </c:pt>
                <c:pt idx="10">
                  <c:v>477.11</c:v>
                </c:pt>
                <c:pt idx="11">
                  <c:v>530.86</c:v>
                </c:pt>
                <c:pt idx="12">
                  <c:v>606.9</c:v>
                </c:pt>
                <c:pt idx="13">
                  <c:v>699.5</c:v>
                </c:pt>
                <c:pt idx="14">
                  <c:v>796.67</c:v>
                </c:pt>
                <c:pt idx="15">
                  <c:v>919.21</c:v>
                </c:pt>
                <c:pt idx="16">
                  <c:v>1164.61</c:v>
                </c:pt>
                <c:pt idx="17">
                  <c:v>1232.37</c:v>
                </c:pt>
                <c:pt idx="18">
                  <c:v>1333.58</c:v>
                </c:pt>
                <c:pt idx="19">
                  <c:v>1542.67</c:v>
                </c:pt>
                <c:pt idx="20">
                  <c:v>1754.55</c:v>
                </c:pt>
                <c:pt idx="21">
                  <c:v>1907.56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人均GDP!$E$1</c:f>
              <c:strCache>
                <c:ptCount val="1"/>
                <c:pt idx="0">
                  <c:v>老挝人G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xVal>
            <c:numRef>
              <c:f>人均GDP!$A$2:$A$23</c:f>
              <c:numCache>
                <c:formatCode>General</c:formatCode>
                <c:ptCount val="22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</c:numCache>
            </c:numRef>
          </c:xVal>
          <c:yVal>
            <c:numRef>
              <c:f>人均GDP!$E$2:$E$23</c:f>
              <c:numCache>
                <c:formatCode>General</c:formatCode>
                <c:ptCount val="22"/>
                <c:pt idx="0">
                  <c:v>250.49</c:v>
                </c:pt>
                <c:pt idx="1">
                  <c:v>287.19</c:v>
                </c:pt>
                <c:pt idx="2">
                  <c:v>325.63</c:v>
                </c:pt>
                <c:pt idx="3">
                  <c:v>363.47</c:v>
                </c:pt>
                <c:pt idx="4">
                  <c:v>377.97</c:v>
                </c:pt>
                <c:pt idx="5">
                  <c:v>345.5</c:v>
                </c:pt>
                <c:pt idx="6">
                  <c:v>258.54</c:v>
                </c:pt>
                <c:pt idx="7">
                  <c:v>277.5</c:v>
                </c:pt>
                <c:pt idx="8">
                  <c:v>324.64</c:v>
                </c:pt>
                <c:pt idx="9">
                  <c:v>326.64</c:v>
                </c:pt>
                <c:pt idx="10">
                  <c:v>319.83</c:v>
                </c:pt>
                <c:pt idx="11">
                  <c:v>362.63</c:v>
                </c:pt>
                <c:pt idx="12">
                  <c:v>417.75</c:v>
                </c:pt>
                <c:pt idx="13">
                  <c:v>475.42</c:v>
                </c:pt>
                <c:pt idx="14">
                  <c:v>590.3</c:v>
                </c:pt>
                <c:pt idx="15">
                  <c:v>709.77</c:v>
                </c:pt>
                <c:pt idx="16">
                  <c:v>899.5</c:v>
                </c:pt>
                <c:pt idx="17">
                  <c:v>948.13</c:v>
                </c:pt>
                <c:pt idx="18">
                  <c:v>1141.13</c:v>
                </c:pt>
                <c:pt idx="19">
                  <c:v>1304.38</c:v>
                </c:pt>
                <c:pt idx="20">
                  <c:v>1588.64</c:v>
                </c:pt>
                <c:pt idx="21">
                  <c:v>1838.79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人均GDP!$F$1</c:f>
              <c:strCache>
                <c:ptCount val="1"/>
                <c:pt idx="0">
                  <c:v>古巴人G 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elete val="1"/>
          </c:dLbls>
          <c:xVal>
            <c:numRef>
              <c:f>人均GDP!$A$2:$A$23</c:f>
              <c:numCache>
                <c:formatCode>General</c:formatCode>
                <c:ptCount val="22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</c:numCache>
            </c:numRef>
          </c:xVal>
          <c:yVal>
            <c:numRef>
              <c:f>人均GDP!$F$2:$F$23</c:f>
              <c:numCache>
                <c:formatCode>General</c:formatCode>
                <c:ptCount val="22"/>
                <c:pt idx="0">
                  <c:v>2057.68</c:v>
                </c:pt>
                <c:pt idx="1">
                  <c:v>2072.17</c:v>
                </c:pt>
                <c:pt idx="2">
                  <c:v>2621.82</c:v>
                </c:pt>
                <c:pt idx="3">
                  <c:v>2790.18</c:v>
                </c:pt>
                <c:pt idx="4">
                  <c:v>2282.39</c:v>
                </c:pt>
                <c:pt idx="5">
                  <c:v>2303.09</c:v>
                </c:pt>
                <c:pt idx="6">
                  <c:v>2326.11</c:v>
                </c:pt>
                <c:pt idx="7">
                  <c:v>2553.07</c:v>
                </c:pt>
                <c:pt idx="8">
                  <c:v>2741.11</c:v>
                </c:pt>
                <c:pt idx="9">
                  <c:v>2832.19</c:v>
                </c:pt>
                <c:pt idx="10">
                  <c:v>2994.34</c:v>
                </c:pt>
                <c:pt idx="11">
                  <c:v>3192.67</c:v>
                </c:pt>
                <c:pt idx="12">
                  <c:v>3390.72</c:v>
                </c:pt>
                <c:pt idx="13">
                  <c:v>3779.06</c:v>
                </c:pt>
                <c:pt idx="14">
                  <c:v>4669.06</c:v>
                </c:pt>
                <c:pt idx="15">
                  <c:v>5184.49</c:v>
                </c:pt>
                <c:pt idx="16">
                  <c:v>5376.45</c:v>
                </c:pt>
                <c:pt idx="17">
                  <c:v>5484.78</c:v>
                </c:pt>
                <c:pt idx="18">
                  <c:v>5676.14</c:v>
                </c:pt>
                <c:pt idx="19">
                  <c:v>6075.92</c:v>
                </c:pt>
                <c:pt idx="20">
                  <c:v>6425.94</c:v>
                </c:pt>
                <c:pt idx="21">
                  <c:v>6760.15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8372864"/>
        <c:axId val="848373280"/>
      </c:scatterChart>
      <c:valAx>
        <c:axId val="8483728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48373280"/>
        <c:crosses val="autoZero"/>
        <c:crossBetween val="midCat"/>
      </c:valAx>
      <c:valAx>
        <c:axId val="848373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483728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四国人均</a:t>
            </a:r>
            <a:r>
              <a:rPr lang="en-US" altLang="zh-CN"/>
              <a:t>GDP</a:t>
            </a:r>
            <a:r>
              <a:rPr lang="zh-CN" altLang="en-US"/>
              <a:t>占比变化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人均GDP!$I$1</c:f>
              <c:strCache>
                <c:ptCount val="1"/>
                <c:pt idx="0">
                  <c:v>中人G比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人均GDP!$H$2:$H$23</c:f>
              <c:numCache>
                <c:formatCode>General</c:formatCode>
                <c:ptCount val="22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</c:numCache>
            </c:numRef>
          </c:xVal>
          <c:yVal>
            <c:numRef>
              <c:f>人均GDP!$I$2:$I$23</c:f>
              <c:numCache>
                <c:formatCode>General</c:formatCode>
                <c:ptCount val="22"/>
                <c:pt idx="0">
                  <c:v>0.078750428446943</c:v>
                </c:pt>
                <c:pt idx="1">
                  <c:v>0.0809432215655271</c:v>
                </c:pt>
                <c:pt idx="2">
                  <c:v>0.0960069926451485</c:v>
                </c:pt>
                <c:pt idx="3">
                  <c:v>0.112871095610238</c:v>
                </c:pt>
                <c:pt idx="4">
                  <c:v>0.130375618636102</c:v>
                </c:pt>
                <c:pt idx="5">
                  <c:v>0.146259499618604</c:v>
                </c:pt>
                <c:pt idx="6">
                  <c:v>0.157626417406134</c:v>
                </c:pt>
                <c:pt idx="7">
                  <c:v>0.162315006153491</c:v>
                </c:pt>
                <c:pt idx="8">
                  <c:v>0.174983385686236</c:v>
                </c:pt>
                <c:pt idx="9">
                  <c:v>0.195788284179233</c:v>
                </c:pt>
                <c:pt idx="10">
                  <c:v>0.208277785996524</c:v>
                </c:pt>
                <c:pt idx="11">
                  <c:v>0.210740043288109</c:v>
                </c:pt>
                <c:pt idx="12">
                  <c:v>0.221845066779216</c:v>
                </c:pt>
                <c:pt idx="13">
                  <c:v>0.241150663785129</c:v>
                </c:pt>
                <c:pt idx="14">
                  <c:v>0.269976209990719</c:v>
                </c:pt>
                <c:pt idx="15">
                  <c:v>0.3115621074188</c:v>
                </c:pt>
                <c:pt idx="16">
                  <c:v>0.370405430012842</c:v>
                </c:pt>
                <c:pt idx="17">
                  <c:v>0.437408397146692</c:v>
                </c:pt>
                <c:pt idx="18">
                  <c:v>0.479580871260384</c:v>
                </c:pt>
                <c:pt idx="19">
                  <c:v>0.539432438175159</c:v>
                </c:pt>
                <c:pt idx="20">
                  <c:v>0.601351578302281</c:v>
                </c:pt>
                <c:pt idx="21">
                  <c:v>0.660888702572137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人均GDP!$J$1</c:f>
              <c:strCache>
                <c:ptCount val="1"/>
                <c:pt idx="0">
                  <c:v>越人G比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xVal>
            <c:numRef>
              <c:f>人均GDP!$H$2:$H$23</c:f>
              <c:numCache>
                <c:formatCode>General</c:formatCode>
                <c:ptCount val="22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</c:numCache>
            </c:numRef>
          </c:xVal>
          <c:yVal>
            <c:numRef>
              <c:f>人均GDP!$J$2:$J$23</c:f>
              <c:numCache>
                <c:formatCode>General</c:formatCode>
                <c:ptCount val="22"/>
                <c:pt idx="0">
                  <c:v>0.0309771169039645</c:v>
                </c:pt>
                <c:pt idx="1">
                  <c:v>0.0405927929025455</c:v>
                </c:pt>
                <c:pt idx="2">
                  <c:v>0.046625711121147</c:v>
                </c:pt>
                <c:pt idx="3">
                  <c:v>0.0533233818155378</c:v>
                </c:pt>
                <c:pt idx="4">
                  <c:v>0.0619431672252974</c:v>
                </c:pt>
                <c:pt idx="5">
                  <c:v>0.0675880014291463</c:v>
                </c:pt>
                <c:pt idx="6">
                  <c:v>0.0685993942849839</c:v>
                </c:pt>
                <c:pt idx="7">
                  <c:v>0.0696031369927048</c:v>
                </c:pt>
                <c:pt idx="8">
                  <c:v>0.0790368163684676</c:v>
                </c:pt>
                <c:pt idx="9">
                  <c:v>0.0834532432531966</c:v>
                </c:pt>
                <c:pt idx="10">
                  <c:v>0.086522028085782</c:v>
                </c:pt>
                <c:pt idx="11">
                  <c:v>0.0868151379593411</c:v>
                </c:pt>
                <c:pt idx="12">
                  <c:v>0.0892426912633683</c:v>
                </c:pt>
                <c:pt idx="13">
                  <c:v>0.096203356479165</c:v>
                </c:pt>
                <c:pt idx="14">
                  <c:v>0.10245754262911</c:v>
                </c:pt>
                <c:pt idx="15">
                  <c:v>0.106252946630865</c:v>
                </c:pt>
                <c:pt idx="16">
                  <c:v>0.124271621994168</c:v>
                </c:pt>
                <c:pt idx="17">
                  <c:v>0.14043475754193</c:v>
                </c:pt>
                <c:pt idx="18">
                  <c:v>0.140238582591733</c:v>
                </c:pt>
                <c:pt idx="19">
                  <c:v>0.147709581348232</c:v>
                </c:pt>
                <c:pt idx="20">
                  <c:v>0.166475447895869</c:v>
                </c:pt>
                <c:pt idx="21">
                  <c:v>0.178118934845086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人均GDP!$K$1</c:f>
              <c:strCache>
                <c:ptCount val="1"/>
                <c:pt idx="0">
                  <c:v>老人G比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elete val="1"/>
          </c:dLbls>
          <c:xVal>
            <c:numRef>
              <c:f>人均GDP!$H$2:$H$23</c:f>
              <c:numCache>
                <c:formatCode>General</c:formatCode>
                <c:ptCount val="22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</c:numCache>
            </c:numRef>
          </c:xVal>
          <c:yVal>
            <c:numRef>
              <c:f>人均GDP!$K$2:$K$23</c:f>
              <c:numCache>
                <c:formatCode>General</c:formatCode>
                <c:ptCount val="22"/>
                <c:pt idx="0">
                  <c:v>0.0538290531618041</c:v>
                </c:pt>
                <c:pt idx="1">
                  <c:v>0.0615969787259963</c:v>
                </c:pt>
                <c:pt idx="2">
                  <c:v>0.0660262244504418</c:v>
                </c:pt>
                <c:pt idx="3">
                  <c:v>0.0672920269026232</c:v>
                </c:pt>
                <c:pt idx="4">
                  <c:v>0.0694634591785956</c:v>
                </c:pt>
                <c:pt idx="5">
                  <c:v>0.0646412581142423</c:v>
                </c:pt>
                <c:pt idx="6">
                  <c:v>0.0491838252868545</c:v>
                </c:pt>
                <c:pt idx="7">
                  <c:v>0.0515778426497425</c:v>
                </c:pt>
                <c:pt idx="8">
                  <c:v>0.059212406401263</c:v>
                </c:pt>
                <c:pt idx="9">
                  <c:v>0.0607270704335772</c:v>
                </c:pt>
                <c:pt idx="10">
                  <c:v>0.0579999166705281</c:v>
                </c:pt>
                <c:pt idx="11">
                  <c:v>0.0593033445318839</c:v>
                </c:pt>
                <c:pt idx="12">
                  <c:v>0.0614287926763423</c:v>
                </c:pt>
                <c:pt idx="13">
                  <c:v>0.0653852748210502</c:v>
                </c:pt>
                <c:pt idx="14">
                  <c:v>0.0759168632105683</c:v>
                </c:pt>
                <c:pt idx="15">
                  <c:v>0.0820434437508178</c:v>
                </c:pt>
                <c:pt idx="16">
                  <c:v>0.0959826242121861</c:v>
                </c:pt>
                <c:pt idx="17">
                  <c:v>0.108044180455731</c:v>
                </c:pt>
                <c:pt idx="18">
                  <c:v>0.120000640196242</c:v>
                </c:pt>
                <c:pt idx="19">
                  <c:v>0.124893479304717</c:v>
                </c:pt>
                <c:pt idx="20">
                  <c:v>0.150733553073605</c:v>
                </c:pt>
                <c:pt idx="21">
                  <c:v>0.171697517354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人均GDP!$L$1</c:f>
              <c:strCache>
                <c:ptCount val="1"/>
                <c:pt idx="0">
                  <c:v>古人G比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xVal>
            <c:numRef>
              <c:f>人均GDP!$H$2:$H$23</c:f>
              <c:numCache>
                <c:formatCode>General</c:formatCode>
                <c:ptCount val="22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</c:numCache>
            </c:numRef>
          </c:xVal>
          <c:yVal>
            <c:numRef>
              <c:f>人均GDP!$L$2:$L$23</c:f>
              <c:numCache>
                <c:formatCode>General</c:formatCode>
                <c:ptCount val="22"/>
                <c:pt idx="0">
                  <c:v>0.442185181484215</c:v>
                </c:pt>
                <c:pt idx="1">
                  <c:v>0.444442394953333</c:v>
                </c:pt>
                <c:pt idx="2">
                  <c:v>0.531612184960407</c:v>
                </c:pt>
                <c:pt idx="3">
                  <c:v>0.516567715693623</c:v>
                </c:pt>
                <c:pt idx="4">
                  <c:v>0.419458434782218</c:v>
                </c:pt>
                <c:pt idx="5">
                  <c:v>0.430896194356962</c:v>
                </c:pt>
                <c:pt idx="6">
                  <c:v>0.442511749972945</c:v>
                </c:pt>
                <c:pt idx="7">
                  <c:v>0.474529163004606</c:v>
                </c:pt>
                <c:pt idx="8">
                  <c:v>0.499962171360788</c:v>
                </c:pt>
                <c:pt idx="9">
                  <c:v>0.526544824918176</c:v>
                </c:pt>
                <c:pt idx="10">
                  <c:v>0.54301182028962</c:v>
                </c:pt>
                <c:pt idx="11">
                  <c:v>0.522118989015276</c:v>
                </c:pt>
                <c:pt idx="12">
                  <c:v>0.498594460570981</c:v>
                </c:pt>
                <c:pt idx="13">
                  <c:v>0.519740180609225</c:v>
                </c:pt>
                <c:pt idx="14">
                  <c:v>0.600474994650069</c:v>
                </c:pt>
                <c:pt idx="15">
                  <c:v>0.599283449133772</c:v>
                </c:pt>
                <c:pt idx="16">
                  <c:v>0.573702923786112</c:v>
                </c:pt>
                <c:pt idx="17">
                  <c:v>0.625018257074438</c:v>
                </c:pt>
                <c:pt idx="18">
                  <c:v>0.596899944654417</c:v>
                </c:pt>
                <c:pt idx="19">
                  <c:v>0.581765121189465</c:v>
                </c:pt>
                <c:pt idx="20">
                  <c:v>0.60970689900657</c:v>
                </c:pt>
                <c:pt idx="21">
                  <c:v>0.631230848514862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8375360"/>
        <c:axId val="848376192"/>
      </c:scatterChart>
      <c:valAx>
        <c:axId val="848375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48376192"/>
        <c:crosses val="autoZero"/>
        <c:crossBetween val="midCat"/>
      </c:valAx>
      <c:valAx>
        <c:axId val="84837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483753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中国</a:t>
            </a:r>
            <a:r>
              <a:rPr lang="en-US" altLang="zh-CN"/>
              <a:t>92-12</a:t>
            </a:r>
            <a:r>
              <a:rPr lang="zh-CN" altLang="en-US"/>
              <a:t>总</a:t>
            </a:r>
            <a:r>
              <a:rPr lang="en-US" altLang="zh-CN"/>
              <a:t>GDP</a:t>
            </a:r>
            <a:r>
              <a:rPr lang="zh-CN" altLang="en-US"/>
              <a:t>世界占比与夜光强度世界占比关系图</a:t>
            </a:r>
            <a:endParaRPr lang="en-US" altLang="zh-CN"/>
          </a:p>
        </c:rich>
      </c:tx>
      <c:layout>
        <c:manualLayout>
          <c:xMode val="edge"/>
          <c:yMode val="edge"/>
          <c:x val="0.0294613469896863"/>
          <c:y val="0.0238568372730815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中LG!$B$1</c:f>
              <c:strCache>
                <c:ptCount val="1"/>
                <c:pt idx="0">
                  <c:v>中比G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0836476159207094"/>
                  <c:y val="-0.221710754991154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zh-CN"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</c:trendlineLbl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中LG!$A$2:$A$22</c:f>
              <c:numCache>
                <c:formatCode>General</c:formatCode>
                <c:ptCount val="21"/>
                <c:pt idx="0">
                  <c:v>0.0412536595551804</c:v>
                </c:pt>
                <c:pt idx="1">
                  <c:v>0.0424995903217672</c:v>
                </c:pt>
                <c:pt idx="2">
                  <c:v>0.0501175565779987</c:v>
                </c:pt>
                <c:pt idx="3">
                  <c:v>0.0482640795029457</c:v>
                </c:pt>
                <c:pt idx="4">
                  <c:v>0.047395586660018</c:v>
                </c:pt>
                <c:pt idx="5">
                  <c:v>0.0507080194253299</c:v>
                </c:pt>
                <c:pt idx="6">
                  <c:v>0.0522947178539452</c:v>
                </c:pt>
                <c:pt idx="7">
                  <c:v>0.0516169377568541</c:v>
                </c:pt>
                <c:pt idx="8">
                  <c:v>0.0532453919955495</c:v>
                </c:pt>
                <c:pt idx="9">
                  <c:v>0.0548350026885939</c:v>
                </c:pt>
                <c:pt idx="10">
                  <c:v>0.0607120358836608</c:v>
                </c:pt>
                <c:pt idx="11">
                  <c:v>0.0626288400880737</c:v>
                </c:pt>
                <c:pt idx="12">
                  <c:v>0.0745739585580056</c:v>
                </c:pt>
                <c:pt idx="13">
                  <c:v>0.0721301488020388</c:v>
                </c:pt>
                <c:pt idx="14">
                  <c:v>0.0774185073491222</c:v>
                </c:pt>
                <c:pt idx="15">
                  <c:v>0.0776667003581506</c:v>
                </c:pt>
                <c:pt idx="16">
                  <c:v>0.0790164871785042</c:v>
                </c:pt>
                <c:pt idx="17">
                  <c:v>0.0782872596179795</c:v>
                </c:pt>
                <c:pt idx="18">
                  <c:v>0.079730702754418</c:v>
                </c:pt>
                <c:pt idx="19">
                  <c:v>0.0866355342062279</c:v>
                </c:pt>
                <c:pt idx="20">
                  <c:v>0.0852028539640218</c:v>
                </c:pt>
              </c:numCache>
            </c:numRef>
          </c:xVal>
          <c:yVal>
            <c:numRef>
              <c:f>中LG!$B$2:$B$22</c:f>
              <c:numCache>
                <c:formatCode>General</c:formatCode>
                <c:ptCount val="21"/>
                <c:pt idx="0">
                  <c:v>0.0228413875952116</c:v>
                </c:pt>
                <c:pt idx="1">
                  <c:v>0.0233730535944712</c:v>
                </c:pt>
                <c:pt idx="2">
                  <c:v>0.0276439607137709</c:v>
                </c:pt>
                <c:pt idx="3">
                  <c:v>0.0322450825016846</c:v>
                </c:pt>
                <c:pt idx="4">
                  <c:v>0.0368202639393423</c:v>
                </c:pt>
                <c:pt idx="5">
                  <c:v>0.0410331662298104</c:v>
                </c:pt>
                <c:pt idx="6">
                  <c:v>0.0440689743293543</c:v>
                </c:pt>
                <c:pt idx="7">
                  <c:v>0.0454219152089873</c:v>
                </c:pt>
                <c:pt idx="8">
                  <c:v>0.0488201080816366</c:v>
                </c:pt>
                <c:pt idx="9">
                  <c:v>0.0542142988078871</c:v>
                </c:pt>
                <c:pt idx="10">
                  <c:v>0.0572150539357016</c:v>
                </c:pt>
                <c:pt idx="11">
                  <c:v>0.0571343929405999</c:v>
                </c:pt>
                <c:pt idx="12">
                  <c:v>0.0593796100083244</c:v>
                </c:pt>
                <c:pt idx="13">
                  <c:v>0.0633835538371751</c:v>
                </c:pt>
                <c:pt idx="14">
                  <c:v>0.0693931331511009</c:v>
                </c:pt>
                <c:pt idx="15">
                  <c:v>0.0781706113935167</c:v>
                </c:pt>
                <c:pt idx="16">
                  <c:v>0.0908699158334614</c:v>
                </c:pt>
                <c:pt idx="17">
                  <c:v>0.106458721926017</c:v>
                </c:pt>
                <c:pt idx="18">
                  <c:v>0.114223236389298</c:v>
                </c:pt>
                <c:pt idx="19">
                  <c:v>0.12617674747655</c:v>
                </c:pt>
                <c:pt idx="20">
                  <c:v>0.139156952737098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5390024"/>
        <c:axId val="555392320"/>
      </c:scatterChart>
      <c:valAx>
        <c:axId val="555390024"/>
        <c:scaling>
          <c:orientation val="minMax"/>
          <c:min val="0.0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zh-CN" sz="1000" b="0" i="0" u="none" strike="noStrike" baseline="0">
                    <a:effectLst/>
                  </a:rPr>
                  <a:t>夜光强度世界占比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55392320"/>
        <c:crosses val="autoZero"/>
        <c:crossBetween val="midCat"/>
      </c:valAx>
      <c:valAx>
        <c:axId val="55539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zh-CN" sz="1000" b="0" i="0" u="none" strike="noStrike" baseline="0">
                    <a:effectLst/>
                  </a:rPr>
                  <a:t>中国总</a:t>
                </a:r>
                <a:r>
                  <a:rPr lang="en-US" altLang="zh-CN" sz="1000" b="0" i="0" u="none" strike="noStrike" baseline="0">
                    <a:effectLst/>
                  </a:rPr>
                  <a:t>GDP</a:t>
                </a:r>
                <a:r>
                  <a:rPr lang="zh-CN" altLang="zh-CN" sz="1000" b="0" i="0" u="none" strike="noStrike" baseline="0">
                    <a:effectLst/>
                  </a:rPr>
                  <a:t>世界占比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553900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>
          <a:alpha val="98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b="0" i="0" baseline="0">
                <a:effectLst/>
              </a:rPr>
              <a:t>老挝</a:t>
            </a:r>
            <a:r>
              <a:rPr lang="en-US" altLang="zh-CN" sz="1200" b="0" i="0" baseline="0">
                <a:effectLst/>
              </a:rPr>
              <a:t>92-12</a:t>
            </a:r>
            <a:r>
              <a:rPr lang="zh-CN" altLang="zh-CN" sz="1200" b="0" i="0" baseline="0">
                <a:effectLst/>
              </a:rPr>
              <a:t>总</a:t>
            </a:r>
            <a:r>
              <a:rPr lang="en-US" altLang="zh-CN" sz="1200" b="0" i="0" baseline="0">
                <a:effectLst/>
              </a:rPr>
              <a:t>GDP</a:t>
            </a:r>
            <a:r>
              <a:rPr lang="zh-CN" altLang="zh-CN" sz="1200" b="0" i="0" baseline="0">
                <a:effectLst/>
              </a:rPr>
              <a:t>世界占比与夜光强度世界占比关系图</a:t>
            </a:r>
            <a:endParaRPr lang="zh-CN" altLang="zh-CN" sz="1200">
              <a:effectLst/>
            </a:endParaRPr>
          </a:p>
        </c:rich>
      </c:tx>
      <c:layout>
        <c:manualLayout>
          <c:xMode val="edge"/>
          <c:yMode val="edge"/>
          <c:x val="0.00118044619422572"/>
          <c:y val="0.027777777777777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老LG!$B$1</c:f>
              <c:strCache>
                <c:ptCount val="1"/>
                <c:pt idx="0">
                  <c:v>老比G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85061679790026"/>
                  <c:y val="-0.21314268008165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zh-CN"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</c:trendlineLbl>
          </c:trendline>
          <c:xVal>
            <c:numRef>
              <c:f>老LG!$A$2:$A$22</c:f>
              <c:numCache>
                <c:formatCode>General</c:formatCode>
                <c:ptCount val="21"/>
                <c:pt idx="0">
                  <c:v>3.77941537018196e-5</c:v>
                </c:pt>
                <c:pt idx="1">
                  <c:v>4.42709510477879e-5</c:v>
                </c:pt>
                <c:pt idx="2">
                  <c:v>5.64632421887958e-5</c:v>
                </c:pt>
                <c:pt idx="3">
                  <c:v>5.99239876088181e-5</c:v>
                </c:pt>
                <c:pt idx="4">
                  <c:v>6.61460896829312e-5</c:v>
                </c:pt>
                <c:pt idx="5">
                  <c:v>7.66681552083439e-5</c:v>
                </c:pt>
                <c:pt idx="6">
                  <c:v>6.7403635422331e-5</c:v>
                </c:pt>
                <c:pt idx="7">
                  <c:v>6.132755725276e-5</c:v>
                </c:pt>
                <c:pt idx="8">
                  <c:v>8.45302214844617e-5</c:v>
                </c:pt>
                <c:pt idx="9">
                  <c:v>8.39711556862966e-5</c:v>
                </c:pt>
                <c:pt idx="10">
                  <c:v>8.86714223484003e-5</c:v>
                </c:pt>
                <c:pt idx="11">
                  <c:v>8.27287019819625e-5</c:v>
                </c:pt>
                <c:pt idx="12">
                  <c:v>9.07717871199877e-5</c:v>
                </c:pt>
                <c:pt idx="13">
                  <c:v>8.81247023183479e-5</c:v>
                </c:pt>
                <c:pt idx="14">
                  <c:v>0.000114479193747932</c:v>
                </c:pt>
                <c:pt idx="15">
                  <c:v>0.000124965967839626</c:v>
                </c:pt>
                <c:pt idx="16">
                  <c:v>0.000127954936185449</c:v>
                </c:pt>
                <c:pt idx="17">
                  <c:v>0.000113402542277933</c:v>
                </c:pt>
                <c:pt idx="18">
                  <c:v>0.000215533018045292</c:v>
                </c:pt>
                <c:pt idx="19">
                  <c:v>0.000200410041402134</c:v>
                </c:pt>
                <c:pt idx="20">
                  <c:v>0.000208842898623151</c:v>
                </c:pt>
              </c:numCache>
            </c:numRef>
          </c:xVal>
          <c:yVal>
            <c:numRef>
              <c:f>老LG!$B$2:$B$22</c:f>
              <c:numCache>
                <c:formatCode>General</c:formatCode>
                <c:ptCount val="21"/>
                <c:pt idx="0">
                  <c:v>6.03517918260046e-5</c:v>
                </c:pt>
                <c:pt idx="1">
                  <c:v>6.9793684662094e-5</c:v>
                </c:pt>
                <c:pt idx="2">
                  <c:v>7.56342096169091e-5</c:v>
                </c:pt>
                <c:pt idx="3">
                  <c:v>7.74358183984867e-5</c:v>
                </c:pt>
                <c:pt idx="4">
                  <c:v>7.98859556192763e-5</c:v>
                </c:pt>
                <c:pt idx="5">
                  <c:v>7.4547335442463e-5</c:v>
                </c:pt>
                <c:pt idx="6">
                  <c:v>5.4765327321916e-5</c:v>
                </c:pt>
                <c:pt idx="7">
                  <c:v>6.05903345998785e-5</c:v>
                </c:pt>
                <c:pt idx="8">
                  <c:v>6.98409975944735e-5</c:v>
                </c:pt>
                <c:pt idx="9">
                  <c:v>7.15709661128002e-5</c:v>
                </c:pt>
                <c:pt idx="10">
                  <c:v>6.84245338904513e-5</c:v>
                </c:pt>
                <c:pt idx="11">
                  <c:v>6.96282391077311e-5</c:v>
                </c:pt>
                <c:pt idx="12">
                  <c:v>7.16796720814773e-5</c:v>
                </c:pt>
                <c:pt idx="13">
                  <c:v>7.57281237111402e-5</c:v>
                </c:pt>
                <c:pt idx="14">
                  <c:v>8.71325413711823e-5</c:v>
                </c:pt>
                <c:pt idx="15">
                  <c:v>9.29899977224847e-5</c:v>
                </c:pt>
                <c:pt idx="16">
                  <c:v>0.000107542569955949</c:v>
                </c:pt>
                <c:pt idx="17">
                  <c:v>0.000121521276906939</c:v>
                </c:pt>
                <c:pt idx="18">
                  <c:v>0.000133472660489003</c:v>
                </c:pt>
                <c:pt idx="19">
                  <c:v>0.000137694334333392</c:v>
                </c:pt>
                <c:pt idx="20">
                  <c:v>0.00016567155436259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2868808"/>
        <c:axId val="552864872"/>
      </c:scatterChart>
      <c:valAx>
        <c:axId val="552868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夜光强度世界占比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52864872"/>
        <c:crosses val="autoZero"/>
        <c:crossBetween val="midCat"/>
      </c:valAx>
      <c:valAx>
        <c:axId val="552864872"/>
        <c:scaling>
          <c:orientation val="minMax"/>
          <c:min val="4e-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老挝总</a:t>
                </a:r>
                <a:r>
                  <a:rPr lang="en-US" altLang="zh-CN"/>
                  <a:t>GDP</a:t>
                </a:r>
                <a:r>
                  <a:rPr lang="zh-CN" altLang="en-US"/>
                  <a:t>世界占比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52868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越南</a:t>
            </a:r>
            <a:r>
              <a:rPr lang="en-US" altLang="zh-CN"/>
              <a:t>92-12</a:t>
            </a:r>
            <a:r>
              <a:rPr lang="zh-CN" altLang="en-US"/>
              <a:t>总</a:t>
            </a:r>
            <a:r>
              <a:rPr lang="en-US" altLang="zh-CN"/>
              <a:t>GDP</a:t>
            </a:r>
            <a:r>
              <a:rPr lang="zh-CN" altLang="en-US"/>
              <a:t>世界占比与夜光强度世界占比关系图</a:t>
            </a:r>
            <a:endParaRPr lang="zh-CN" altLang="en-US"/>
          </a:p>
        </c:rich>
      </c:tx>
      <c:layout>
        <c:manualLayout>
          <c:xMode val="edge"/>
          <c:yMode val="edge"/>
          <c:x val="0.0156961434810847"/>
          <c:y val="0.027777929536778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越LG!$B$1</c:f>
              <c:strCache>
                <c:ptCount val="1"/>
                <c:pt idx="0">
                  <c:v>越比G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53618678780728"/>
                  <c:y val="-0.22058478054510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zh-CN"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</c:trendlineLbl>
          </c:trendline>
          <c:xVal>
            <c:numRef>
              <c:f>越LG!$A$2:$A$22</c:f>
              <c:numCache>
                <c:formatCode>General</c:formatCode>
                <c:ptCount val="21"/>
                <c:pt idx="0">
                  <c:v>0.000722757925875521</c:v>
                </c:pt>
                <c:pt idx="1">
                  <c:v>0.000842193438126231</c:v>
                </c:pt>
                <c:pt idx="2">
                  <c:v>0.000895753102479276</c:v>
                </c:pt>
                <c:pt idx="3">
                  <c:v>0.00103766751820506</c:v>
                </c:pt>
                <c:pt idx="4">
                  <c:v>0.0009961803316112</c:v>
                </c:pt>
                <c:pt idx="5">
                  <c:v>0.00151980551325869</c:v>
                </c:pt>
                <c:pt idx="6">
                  <c:v>0.00152660796949186</c:v>
                </c:pt>
                <c:pt idx="7">
                  <c:v>0.00177241050288612</c:v>
                </c:pt>
                <c:pt idx="8">
                  <c:v>0.00188821098790944</c:v>
                </c:pt>
                <c:pt idx="9">
                  <c:v>0.00217985230031239</c:v>
                </c:pt>
                <c:pt idx="10">
                  <c:v>0.00240422378772558</c:v>
                </c:pt>
                <c:pt idx="11">
                  <c:v>0.00253158198591144</c:v>
                </c:pt>
                <c:pt idx="12">
                  <c:v>0.00286264523364232</c:v>
                </c:pt>
                <c:pt idx="13">
                  <c:v>0.00261386412907588</c:v>
                </c:pt>
                <c:pt idx="14">
                  <c:v>0.00311558146096026</c:v>
                </c:pt>
                <c:pt idx="15">
                  <c:v>0.00304789821980753</c:v>
                </c:pt>
                <c:pt idx="16">
                  <c:v>0.00288801170268203</c:v>
                </c:pt>
                <c:pt idx="17">
                  <c:v>0.0028997029738237</c:v>
                </c:pt>
                <c:pt idx="18">
                  <c:v>0.00355303440058321</c:v>
                </c:pt>
                <c:pt idx="19">
                  <c:v>0.00335284500392241</c:v>
                </c:pt>
                <c:pt idx="20">
                  <c:v>0.003450494074348</c:v>
                </c:pt>
              </c:numCache>
            </c:numRef>
          </c:xVal>
          <c:yVal>
            <c:numRef>
              <c:f>越LG!$B$2:$B$22</c:f>
              <c:numCache>
                <c:formatCode>General</c:formatCode>
                <c:ptCount val="21"/>
                <c:pt idx="0">
                  <c:v>0.000527917668392896</c:v>
                </c:pt>
                <c:pt idx="1">
                  <c:v>0.000692733853562546</c:v>
                </c:pt>
                <c:pt idx="2">
                  <c:v>0.000797784156619807</c:v>
                </c:pt>
                <c:pt idx="3">
                  <c:v>0.000910265946888334</c:v>
                </c:pt>
                <c:pt idx="4">
                  <c:v>0.001051092853631</c:v>
                </c:pt>
                <c:pt idx="5">
                  <c:v>0.00114547720241413</c:v>
                </c:pt>
                <c:pt idx="6">
                  <c:v>0.00116419105971042</c:v>
                </c:pt>
                <c:pt idx="7">
                  <c:v>0.0011953047851877</c:v>
                </c:pt>
                <c:pt idx="8">
                  <c:v>0.00135727969906302</c:v>
                </c:pt>
                <c:pt idx="9">
                  <c:v>0.00142781852181279</c:v>
                </c:pt>
                <c:pt idx="10">
                  <c:v>0.00147700467125987</c:v>
                </c:pt>
                <c:pt idx="11">
                  <c:v>0.00147024690556844</c:v>
                </c:pt>
                <c:pt idx="12">
                  <c:v>0.00149733563523032</c:v>
                </c:pt>
                <c:pt idx="13">
                  <c:v>0.00159518967611262</c:v>
                </c:pt>
                <c:pt idx="14">
                  <c:v>0.00167482219400177</c:v>
                </c:pt>
                <c:pt idx="15">
                  <c:v>0.00170464780575146</c:v>
                </c:pt>
                <c:pt idx="16">
                  <c:v>0.00195824668621109</c:v>
                </c:pt>
                <c:pt idx="17">
                  <c:v>0.00220865389530073</c:v>
                </c:pt>
                <c:pt idx="18">
                  <c:v>0.00217084069525969</c:v>
                </c:pt>
                <c:pt idx="19">
                  <c:v>0.00225916382777068</c:v>
                </c:pt>
                <c:pt idx="20">
                  <c:v>0.00253311172610919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6025344"/>
        <c:axId val="506027640"/>
      </c:scatterChart>
      <c:valAx>
        <c:axId val="506025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夜光强度世界占比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06027640"/>
        <c:crosses val="autoZero"/>
        <c:crossBetween val="midCat"/>
      </c:valAx>
      <c:valAx>
        <c:axId val="506027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越南总</a:t>
                </a:r>
                <a:r>
                  <a:rPr lang="en-US" altLang="zh-CN"/>
                  <a:t>GDP</a:t>
                </a:r>
                <a:r>
                  <a:rPr lang="zh-CN" altLang="en-US"/>
                  <a:t>世界占比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06025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古巴</a:t>
            </a:r>
            <a:r>
              <a:rPr lang="en-US" altLang="zh-CN"/>
              <a:t>92-12</a:t>
            </a:r>
            <a:r>
              <a:rPr lang="zh-CN" altLang="en-US"/>
              <a:t>总</a:t>
            </a:r>
            <a:r>
              <a:rPr lang="en-US" altLang="zh-CN"/>
              <a:t>GDP</a:t>
            </a:r>
            <a:r>
              <a:rPr lang="zh-CN" altLang="en-US"/>
              <a:t>世界占比与夜光强度世界占比关系图</a:t>
            </a:r>
            <a:endParaRPr lang="zh-CN" altLang="en-US"/>
          </a:p>
        </c:rich>
      </c:tx>
      <c:layout>
        <c:manualLayout>
          <c:xMode val="edge"/>
          <c:yMode val="edge"/>
          <c:x val="0.0307942128698657"/>
          <c:y val="0.0179112906047775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古LG!$B$1</c:f>
              <c:strCache>
                <c:ptCount val="1"/>
                <c:pt idx="0">
                  <c:v>古比G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64040273962059"/>
                  <c:y val="-0.21673314307327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zh-CN"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</c:trendlineLbl>
          </c:trendline>
          <c:xVal>
            <c:numRef>
              <c:f>古LG!$A$2:$A$22</c:f>
              <c:numCache>
                <c:formatCode>General</c:formatCode>
                <c:ptCount val="21"/>
                <c:pt idx="0">
                  <c:v>0.000395844900742913</c:v>
                </c:pt>
                <c:pt idx="1">
                  <c:v>0.000624194865061709</c:v>
                </c:pt>
                <c:pt idx="2">
                  <c:v>0.000431327444743024</c:v>
                </c:pt>
                <c:pt idx="3">
                  <c:v>0.00070207218896779</c:v>
                </c:pt>
                <c:pt idx="4">
                  <c:v>0.000687710221479427</c:v>
                </c:pt>
                <c:pt idx="5">
                  <c:v>0.000636197756143028</c:v>
                </c:pt>
                <c:pt idx="6">
                  <c:v>0.000744992322092735</c:v>
                </c:pt>
                <c:pt idx="7">
                  <c:v>0.000775580457554174</c:v>
                </c:pt>
                <c:pt idx="8">
                  <c:v>0.000885590872756917</c:v>
                </c:pt>
                <c:pt idx="9">
                  <c:v>0.000986505871674728</c:v>
                </c:pt>
                <c:pt idx="10">
                  <c:v>0.0010070576143316</c:v>
                </c:pt>
                <c:pt idx="11">
                  <c:v>0.000882381026988725</c:v>
                </c:pt>
                <c:pt idx="12">
                  <c:v>0.00123532693584727</c:v>
                </c:pt>
                <c:pt idx="13">
                  <c:v>0.000899350202948248</c:v>
                </c:pt>
                <c:pt idx="14">
                  <c:v>0.00077956422304542</c:v>
                </c:pt>
                <c:pt idx="15">
                  <c:v>0.000850239027411876</c:v>
                </c:pt>
                <c:pt idx="16">
                  <c:v>0.000839968357309913</c:v>
                </c:pt>
                <c:pt idx="17">
                  <c:v>0.000812304153603259</c:v>
                </c:pt>
                <c:pt idx="18">
                  <c:v>0.00102763950852521</c:v>
                </c:pt>
                <c:pt idx="19">
                  <c:v>0.00104715149333744</c:v>
                </c:pt>
                <c:pt idx="20">
                  <c:v>0.000967628214884371</c:v>
                </c:pt>
              </c:numCache>
            </c:numRef>
          </c:xVal>
          <c:yVal>
            <c:numRef>
              <c:f>古LG!$B$2:$B$22</c:f>
              <c:numCache>
                <c:formatCode>General</c:formatCode>
                <c:ptCount val="21"/>
                <c:pt idx="0">
                  <c:v>0.0011816752431464</c:v>
                </c:pt>
                <c:pt idx="1">
                  <c:v>0.00117550854279899</c:v>
                </c:pt>
                <c:pt idx="2">
                  <c:v>0.00139355051501414</c:v>
                </c:pt>
                <c:pt idx="3">
                  <c:v>0.00133581176523013</c:v>
                </c:pt>
                <c:pt idx="4">
                  <c:v>0.00106643914179692</c:v>
                </c:pt>
                <c:pt idx="5">
                  <c:v>0.00108240853510791</c:v>
                </c:pt>
                <c:pt idx="6">
                  <c:v>0.00110112536246627</c:v>
                </c:pt>
                <c:pt idx="7">
                  <c:v>0.00118201158247975</c:v>
                </c:pt>
                <c:pt idx="8">
                  <c:v>0.00123321206902085</c:v>
                </c:pt>
                <c:pt idx="9">
                  <c:v>0.00128180404091901</c:v>
                </c:pt>
                <c:pt idx="10">
                  <c:v>0.00130738344333348</c:v>
                </c:pt>
                <c:pt idx="11">
                  <c:v>0.00123565171142197</c:v>
                </c:pt>
                <c:pt idx="12">
                  <c:v>0.00115738736793266</c:v>
                </c:pt>
                <c:pt idx="13">
                  <c:v>0.00118031802176091</c:v>
                </c:pt>
                <c:pt idx="14">
                  <c:v>0.00133090982610491</c:v>
                </c:pt>
                <c:pt idx="15">
                  <c:v>0.00129045366481849</c:v>
                </c:pt>
                <c:pt idx="16">
                  <c:v>0.00120118176134119</c:v>
                </c:pt>
                <c:pt idx="17">
                  <c:v>0.00129333805424015</c:v>
                </c:pt>
                <c:pt idx="18">
                  <c:v>0.00120454956564767</c:v>
                </c:pt>
                <c:pt idx="19">
                  <c:v>0.0011499252058662</c:v>
                </c:pt>
                <c:pt idx="20">
                  <c:v>0.00118902788319441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5393304"/>
        <c:axId val="555390352"/>
      </c:scatterChart>
      <c:valAx>
        <c:axId val="555393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夜光强度世界占比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55390352"/>
        <c:crosses val="autoZero"/>
        <c:crossBetween val="midCat"/>
      </c:valAx>
      <c:valAx>
        <c:axId val="555390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古巴总</a:t>
                </a:r>
                <a:r>
                  <a:rPr lang="en-US" altLang="zh-CN"/>
                  <a:t>GDP</a:t>
                </a:r>
                <a:r>
                  <a:rPr lang="zh-CN" altLang="en-US"/>
                  <a:t>世界占比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553933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000"/>
              <a:t>中国</a:t>
            </a:r>
            <a:r>
              <a:rPr lang="en-US" altLang="zh-CN" sz="1000"/>
              <a:t>92-13</a:t>
            </a:r>
            <a:r>
              <a:rPr lang="zh-CN" altLang="en-US" sz="1000"/>
              <a:t>总</a:t>
            </a:r>
            <a:r>
              <a:rPr lang="en-US" altLang="zh-CN" sz="1000"/>
              <a:t>GDP</a:t>
            </a:r>
            <a:r>
              <a:rPr lang="zh-CN" altLang="en-US" sz="1000"/>
              <a:t>世界占比与夜光强度世界占比关系图</a:t>
            </a:r>
            <a:endParaRPr lang="zh-CN" altLang="en-US" sz="1000"/>
          </a:p>
        </c:rich>
      </c:tx>
      <c:layout>
        <c:manualLayout>
          <c:xMode val="edge"/>
          <c:yMode val="edge"/>
          <c:x val="0.0465008781683872"/>
          <c:y val="0.0281231660598415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中LG!$B$1</c:f>
              <c:strCache>
                <c:ptCount val="1"/>
                <c:pt idx="0">
                  <c:v>中比G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0614327240425297"/>
                  <c:y val="-0.304933063754724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zh-CN"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</c:trendlineLbl>
          </c:trendline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中LG!$A$2:$A$23</c:f>
              <c:numCache>
                <c:formatCode>General</c:formatCode>
                <c:ptCount val="22"/>
                <c:pt idx="0">
                  <c:v>0.0412536595551804</c:v>
                </c:pt>
                <c:pt idx="1">
                  <c:v>0.0424995903217672</c:v>
                </c:pt>
                <c:pt idx="2">
                  <c:v>0.0501175565779987</c:v>
                </c:pt>
                <c:pt idx="3">
                  <c:v>0.0482640795029457</c:v>
                </c:pt>
                <c:pt idx="4">
                  <c:v>0.047395586660018</c:v>
                </c:pt>
                <c:pt idx="5">
                  <c:v>0.0507080194253299</c:v>
                </c:pt>
                <c:pt idx="6">
                  <c:v>0.0522947178539452</c:v>
                </c:pt>
                <c:pt idx="7">
                  <c:v>0.0516169377568541</c:v>
                </c:pt>
                <c:pt idx="8">
                  <c:v>0.0532453919955495</c:v>
                </c:pt>
                <c:pt idx="9">
                  <c:v>0.0548350026885939</c:v>
                </c:pt>
                <c:pt idx="10">
                  <c:v>0.0607120358836608</c:v>
                </c:pt>
                <c:pt idx="11">
                  <c:v>0.0626288400880737</c:v>
                </c:pt>
                <c:pt idx="12">
                  <c:v>0.0745739585580056</c:v>
                </c:pt>
                <c:pt idx="13">
                  <c:v>0.0721301488020388</c:v>
                </c:pt>
                <c:pt idx="14">
                  <c:v>0.0774185073491222</c:v>
                </c:pt>
                <c:pt idx="15">
                  <c:v>0.0776667003581506</c:v>
                </c:pt>
                <c:pt idx="16">
                  <c:v>0.0790164871785042</c:v>
                </c:pt>
                <c:pt idx="17">
                  <c:v>0.0782872596179795</c:v>
                </c:pt>
                <c:pt idx="18">
                  <c:v>0.079730702754418</c:v>
                </c:pt>
                <c:pt idx="19">
                  <c:v>0.0866355342062279</c:v>
                </c:pt>
                <c:pt idx="20">
                  <c:v>0.0852028539640218</c:v>
                </c:pt>
                <c:pt idx="21">
                  <c:v>0.0267383529541714</c:v>
                </c:pt>
              </c:numCache>
            </c:numRef>
          </c:xVal>
          <c:yVal>
            <c:numRef>
              <c:f>中LG!$B$2:$B$23</c:f>
              <c:numCache>
                <c:formatCode>General</c:formatCode>
                <c:ptCount val="22"/>
                <c:pt idx="0">
                  <c:v>0.0228413875952116</c:v>
                </c:pt>
                <c:pt idx="1">
                  <c:v>0.0233730535944712</c:v>
                </c:pt>
                <c:pt idx="2">
                  <c:v>0.0276439607137709</c:v>
                </c:pt>
                <c:pt idx="3">
                  <c:v>0.0322450825016846</c:v>
                </c:pt>
                <c:pt idx="4">
                  <c:v>0.0368202639393423</c:v>
                </c:pt>
                <c:pt idx="5">
                  <c:v>0.0410331662298104</c:v>
                </c:pt>
                <c:pt idx="6">
                  <c:v>0.0440689743293543</c:v>
                </c:pt>
                <c:pt idx="7">
                  <c:v>0.0454219152089873</c:v>
                </c:pt>
                <c:pt idx="8">
                  <c:v>0.0488201080816366</c:v>
                </c:pt>
                <c:pt idx="9">
                  <c:v>0.0542142988078871</c:v>
                </c:pt>
                <c:pt idx="10">
                  <c:v>0.0572150539357016</c:v>
                </c:pt>
                <c:pt idx="11">
                  <c:v>0.0571343929405999</c:v>
                </c:pt>
                <c:pt idx="12">
                  <c:v>0.0593796100083244</c:v>
                </c:pt>
                <c:pt idx="13">
                  <c:v>0.0633835538371751</c:v>
                </c:pt>
                <c:pt idx="14">
                  <c:v>0.0693931331511009</c:v>
                </c:pt>
                <c:pt idx="15">
                  <c:v>0.0781706113935167</c:v>
                </c:pt>
                <c:pt idx="16">
                  <c:v>0.0908699158334614</c:v>
                </c:pt>
                <c:pt idx="17">
                  <c:v>0.106458721926017</c:v>
                </c:pt>
                <c:pt idx="18">
                  <c:v>0.114223236389298</c:v>
                </c:pt>
                <c:pt idx="19">
                  <c:v>0.12617674747655</c:v>
                </c:pt>
                <c:pt idx="20">
                  <c:v>0.139156952737098</c:v>
                </c:pt>
                <c:pt idx="21">
                  <c:v>0.150698368331994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5390024"/>
        <c:axId val="555392320"/>
      </c:scatterChart>
      <c:valAx>
        <c:axId val="555390024"/>
        <c:scaling>
          <c:orientation val="minMax"/>
          <c:min val="0.0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zh-CN" sz="1000" b="0" i="0" u="none" strike="noStrike" baseline="0">
                    <a:effectLst/>
                  </a:rPr>
                  <a:t>夜光强度世界占比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55392320"/>
        <c:crosses val="autoZero"/>
        <c:crossBetween val="midCat"/>
      </c:valAx>
      <c:valAx>
        <c:axId val="55539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zh-CN" sz="1000" b="0" i="0" u="none" strike="noStrike" baseline="0">
                    <a:effectLst/>
                  </a:rPr>
                  <a:t>中国总</a:t>
                </a:r>
                <a:r>
                  <a:rPr lang="en-US" altLang="zh-CN" sz="1000" b="0" i="0" u="none" strike="noStrike" baseline="0">
                    <a:effectLst/>
                  </a:rPr>
                  <a:t>GDP</a:t>
                </a:r>
                <a:r>
                  <a:rPr lang="zh-CN" altLang="zh-CN" sz="1000" b="0" i="0" u="none" strike="noStrike" baseline="0">
                    <a:effectLst/>
                  </a:rPr>
                  <a:t>世界占比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553900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>
          <a:alpha val="98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b="0" i="0" baseline="0">
                <a:effectLst/>
              </a:rPr>
              <a:t>老挝</a:t>
            </a:r>
            <a:r>
              <a:rPr lang="en-US" altLang="zh-CN" sz="1200" b="0" i="0" baseline="0">
                <a:effectLst/>
              </a:rPr>
              <a:t>92-13</a:t>
            </a:r>
            <a:r>
              <a:rPr lang="zh-CN" altLang="zh-CN" sz="1200" b="0" i="0" baseline="0">
                <a:effectLst/>
              </a:rPr>
              <a:t>总</a:t>
            </a:r>
            <a:r>
              <a:rPr lang="en-US" altLang="zh-CN" sz="1200" b="0" i="0" baseline="0">
                <a:effectLst/>
              </a:rPr>
              <a:t>GDP</a:t>
            </a:r>
            <a:r>
              <a:rPr lang="zh-CN" altLang="zh-CN" sz="1200" b="0" i="0" baseline="0">
                <a:effectLst/>
              </a:rPr>
              <a:t>世界占比与夜光强度世界占比关系图</a:t>
            </a:r>
            <a:endParaRPr lang="zh-CN" altLang="zh-CN" sz="1200">
              <a:effectLst/>
            </a:endParaRPr>
          </a:p>
        </c:rich>
      </c:tx>
      <c:layout>
        <c:manualLayout>
          <c:xMode val="edge"/>
          <c:yMode val="edge"/>
          <c:x val="0.00118044619422572"/>
          <c:y val="0.027777777777777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老LG!$B$1</c:f>
              <c:strCache>
                <c:ptCount val="1"/>
                <c:pt idx="0">
                  <c:v>老比G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86790244969379"/>
                  <c:y val="-0.15395851560221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zh-CN"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</c:trendlineLbl>
          </c:trendline>
          <c:xVal>
            <c:numRef>
              <c:f>老LG!$A$2:$A$23</c:f>
              <c:numCache>
                <c:formatCode>General</c:formatCode>
                <c:ptCount val="22"/>
                <c:pt idx="0">
                  <c:v>3.77941537018196e-5</c:v>
                </c:pt>
                <c:pt idx="1">
                  <c:v>4.42709510477879e-5</c:v>
                </c:pt>
                <c:pt idx="2">
                  <c:v>5.64632421887958e-5</c:v>
                </c:pt>
                <c:pt idx="3">
                  <c:v>5.99239876088181e-5</c:v>
                </c:pt>
                <c:pt idx="4">
                  <c:v>6.61460896829312e-5</c:v>
                </c:pt>
                <c:pt idx="5">
                  <c:v>7.66681552083439e-5</c:v>
                </c:pt>
                <c:pt idx="6">
                  <c:v>6.7403635422331e-5</c:v>
                </c:pt>
                <c:pt idx="7">
                  <c:v>6.132755725276e-5</c:v>
                </c:pt>
                <c:pt idx="8">
                  <c:v>8.45302214844617e-5</c:v>
                </c:pt>
                <c:pt idx="9">
                  <c:v>8.39711556862966e-5</c:v>
                </c:pt>
                <c:pt idx="10">
                  <c:v>8.86714223484003e-5</c:v>
                </c:pt>
                <c:pt idx="11">
                  <c:v>8.27287019819625e-5</c:v>
                </c:pt>
                <c:pt idx="12">
                  <c:v>9.07717871199877e-5</c:v>
                </c:pt>
                <c:pt idx="13">
                  <c:v>8.81247023183479e-5</c:v>
                </c:pt>
                <c:pt idx="14">
                  <c:v>0.000114479193747932</c:v>
                </c:pt>
                <c:pt idx="15">
                  <c:v>0.000124965967839626</c:v>
                </c:pt>
                <c:pt idx="16">
                  <c:v>0.000127954936185449</c:v>
                </c:pt>
                <c:pt idx="17">
                  <c:v>0.000113402542277933</c:v>
                </c:pt>
                <c:pt idx="18">
                  <c:v>0.000215533018045292</c:v>
                </c:pt>
                <c:pt idx="19">
                  <c:v>0.000200410041402134</c:v>
                </c:pt>
                <c:pt idx="20">
                  <c:v>0.000208842898623151</c:v>
                </c:pt>
                <c:pt idx="21">
                  <c:v>0.000390280109883948</c:v>
                </c:pt>
              </c:numCache>
            </c:numRef>
          </c:xVal>
          <c:yVal>
            <c:numRef>
              <c:f>老LG!$B$2:$B$23</c:f>
              <c:numCache>
                <c:formatCode>General</c:formatCode>
                <c:ptCount val="22"/>
                <c:pt idx="0">
                  <c:v>6.03517918260046e-5</c:v>
                </c:pt>
                <c:pt idx="1">
                  <c:v>6.9793684662094e-5</c:v>
                </c:pt>
                <c:pt idx="2">
                  <c:v>7.56342096169091e-5</c:v>
                </c:pt>
                <c:pt idx="3">
                  <c:v>7.74358183984867e-5</c:v>
                </c:pt>
                <c:pt idx="4">
                  <c:v>7.98859556192763e-5</c:v>
                </c:pt>
                <c:pt idx="5">
                  <c:v>7.4547335442463e-5</c:v>
                </c:pt>
                <c:pt idx="6">
                  <c:v>5.4765327321916e-5</c:v>
                </c:pt>
                <c:pt idx="7">
                  <c:v>6.05903345998785e-5</c:v>
                </c:pt>
                <c:pt idx="8">
                  <c:v>6.98409975944735e-5</c:v>
                </c:pt>
                <c:pt idx="9">
                  <c:v>7.15709661128002e-5</c:v>
                </c:pt>
                <c:pt idx="10">
                  <c:v>6.84245338904513e-5</c:v>
                </c:pt>
                <c:pt idx="11">
                  <c:v>6.96282391077311e-5</c:v>
                </c:pt>
                <c:pt idx="12">
                  <c:v>7.16796720814773e-5</c:v>
                </c:pt>
                <c:pt idx="13">
                  <c:v>7.57281237111402e-5</c:v>
                </c:pt>
                <c:pt idx="14">
                  <c:v>8.71325413711823e-5</c:v>
                </c:pt>
                <c:pt idx="15">
                  <c:v>9.29899977224847e-5</c:v>
                </c:pt>
                <c:pt idx="16">
                  <c:v>0.000107542569955949</c:v>
                </c:pt>
                <c:pt idx="17">
                  <c:v>0.000121521276906939</c:v>
                </c:pt>
                <c:pt idx="18">
                  <c:v>0.000133472660489003</c:v>
                </c:pt>
                <c:pt idx="19">
                  <c:v>0.000137694334333392</c:v>
                </c:pt>
                <c:pt idx="20">
                  <c:v>0.00016567155436259</c:v>
                </c:pt>
                <c:pt idx="21">
                  <c:v>0.000187267420876241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2868808"/>
        <c:axId val="552864872"/>
      </c:scatterChart>
      <c:valAx>
        <c:axId val="552868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夜光强度世界占比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52864872"/>
        <c:crosses val="autoZero"/>
        <c:crossBetween val="midCat"/>
      </c:valAx>
      <c:valAx>
        <c:axId val="552864872"/>
        <c:scaling>
          <c:orientation val="minMax"/>
          <c:min val="4e-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老挝总</a:t>
                </a:r>
                <a:r>
                  <a:rPr lang="en-US" altLang="zh-CN"/>
                  <a:t>GDP</a:t>
                </a:r>
                <a:r>
                  <a:rPr lang="zh-CN" altLang="en-US"/>
                  <a:t>世界占比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52868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/>
              <a:t>越南</a:t>
            </a:r>
            <a:r>
              <a:rPr lang="en-US" altLang="zh-CN" sz="1200"/>
              <a:t>92-13</a:t>
            </a:r>
            <a:r>
              <a:rPr lang="zh-CN" altLang="en-US" sz="1200"/>
              <a:t>总</a:t>
            </a:r>
            <a:r>
              <a:rPr lang="en-US" altLang="zh-CN" sz="1200"/>
              <a:t>GDP</a:t>
            </a:r>
            <a:r>
              <a:rPr lang="zh-CN" altLang="en-US" sz="1200"/>
              <a:t>世界占比与夜光强度世界占比关系图</a:t>
            </a:r>
            <a:endParaRPr lang="zh-CN" altLang="en-US" sz="1200"/>
          </a:p>
        </c:rich>
      </c:tx>
      <c:layout>
        <c:manualLayout>
          <c:xMode val="edge"/>
          <c:yMode val="edge"/>
          <c:x val="0.0100379098674128"/>
          <c:y val="0.02447855103562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越LG!$B$1</c:f>
              <c:strCache>
                <c:ptCount val="1"/>
                <c:pt idx="0">
                  <c:v>越比G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53913320001372"/>
                  <c:y val="-0.258965752837477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zh-CN"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</c:trendlineLbl>
          </c:trendline>
          <c:xVal>
            <c:numRef>
              <c:f>越LG!$A$2:$A$23</c:f>
              <c:numCache>
                <c:formatCode>General</c:formatCode>
                <c:ptCount val="22"/>
                <c:pt idx="0">
                  <c:v>0.000722757925875521</c:v>
                </c:pt>
                <c:pt idx="1">
                  <c:v>0.000842193438126231</c:v>
                </c:pt>
                <c:pt idx="2">
                  <c:v>0.000895753102479276</c:v>
                </c:pt>
                <c:pt idx="3">
                  <c:v>0.00103766751820506</c:v>
                </c:pt>
                <c:pt idx="4">
                  <c:v>0.0009961803316112</c:v>
                </c:pt>
                <c:pt idx="5">
                  <c:v>0.00151980551325869</c:v>
                </c:pt>
                <c:pt idx="6">
                  <c:v>0.00152660796949186</c:v>
                </c:pt>
                <c:pt idx="7">
                  <c:v>0.00177241050288612</c:v>
                </c:pt>
                <c:pt idx="8">
                  <c:v>0.00188821098790944</c:v>
                </c:pt>
                <c:pt idx="9">
                  <c:v>0.00217985230031239</c:v>
                </c:pt>
                <c:pt idx="10">
                  <c:v>0.00240422378772558</c:v>
                </c:pt>
                <c:pt idx="11">
                  <c:v>0.00253158198591144</c:v>
                </c:pt>
                <c:pt idx="12">
                  <c:v>0.00286264523364232</c:v>
                </c:pt>
                <c:pt idx="13">
                  <c:v>0.00261386412907588</c:v>
                </c:pt>
                <c:pt idx="14">
                  <c:v>0.00311558146096026</c:v>
                </c:pt>
                <c:pt idx="15">
                  <c:v>0.00304789821980753</c:v>
                </c:pt>
                <c:pt idx="16">
                  <c:v>0.00288801170268203</c:v>
                </c:pt>
                <c:pt idx="17">
                  <c:v>0.0028997029738237</c:v>
                </c:pt>
                <c:pt idx="18">
                  <c:v>0.00355303440058321</c:v>
                </c:pt>
                <c:pt idx="19">
                  <c:v>0.00335284500392241</c:v>
                </c:pt>
                <c:pt idx="20">
                  <c:v>0.003450494074348</c:v>
                </c:pt>
                <c:pt idx="21">
                  <c:v>0.000908511767619545</c:v>
                </c:pt>
              </c:numCache>
            </c:numRef>
          </c:xVal>
          <c:yVal>
            <c:numRef>
              <c:f>越LG!$B$2:$B$23</c:f>
              <c:numCache>
                <c:formatCode>General</c:formatCode>
                <c:ptCount val="22"/>
                <c:pt idx="0">
                  <c:v>0.000527917668392896</c:v>
                </c:pt>
                <c:pt idx="1">
                  <c:v>0.000692733853562546</c:v>
                </c:pt>
                <c:pt idx="2">
                  <c:v>0.000797784156619807</c:v>
                </c:pt>
                <c:pt idx="3">
                  <c:v>0.000910265946888334</c:v>
                </c:pt>
                <c:pt idx="4">
                  <c:v>0.001051092853631</c:v>
                </c:pt>
                <c:pt idx="5">
                  <c:v>0.00114547720241413</c:v>
                </c:pt>
                <c:pt idx="6">
                  <c:v>0.00116419105971042</c:v>
                </c:pt>
                <c:pt idx="7">
                  <c:v>0.0011953047851877</c:v>
                </c:pt>
                <c:pt idx="8">
                  <c:v>0.00135727969906302</c:v>
                </c:pt>
                <c:pt idx="9">
                  <c:v>0.00142781852181279</c:v>
                </c:pt>
                <c:pt idx="10">
                  <c:v>0.00147700467125987</c:v>
                </c:pt>
                <c:pt idx="11">
                  <c:v>0.00147024690556844</c:v>
                </c:pt>
                <c:pt idx="12">
                  <c:v>0.00149733563523032</c:v>
                </c:pt>
                <c:pt idx="13">
                  <c:v>0.00159518967611262</c:v>
                </c:pt>
                <c:pt idx="14">
                  <c:v>0.00167482219400177</c:v>
                </c:pt>
                <c:pt idx="15">
                  <c:v>0.00170464780575146</c:v>
                </c:pt>
                <c:pt idx="16">
                  <c:v>0.00195824668621109</c:v>
                </c:pt>
                <c:pt idx="17">
                  <c:v>0.00220865389530073</c:v>
                </c:pt>
                <c:pt idx="18">
                  <c:v>0.00217084069525969</c:v>
                </c:pt>
                <c:pt idx="19">
                  <c:v>0.00225916382777068</c:v>
                </c:pt>
                <c:pt idx="20">
                  <c:v>0.00253311172610919</c:v>
                </c:pt>
                <c:pt idx="21">
                  <c:v>0.00268500270786063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6025344"/>
        <c:axId val="506027640"/>
      </c:scatterChart>
      <c:valAx>
        <c:axId val="506025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夜光强度世界占比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06027640"/>
        <c:crosses val="autoZero"/>
        <c:crossBetween val="midCat"/>
      </c:valAx>
      <c:valAx>
        <c:axId val="506027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越南总</a:t>
                </a:r>
                <a:r>
                  <a:rPr lang="en-US" altLang="zh-CN"/>
                  <a:t>GDP</a:t>
                </a:r>
                <a:r>
                  <a:rPr lang="zh-CN" altLang="en-US"/>
                  <a:t>世界占比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06025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/>
              <a:t>古巴</a:t>
            </a:r>
            <a:r>
              <a:rPr lang="en-US" altLang="zh-CN" sz="1200"/>
              <a:t>92-13</a:t>
            </a:r>
            <a:r>
              <a:rPr lang="zh-CN" altLang="en-US" sz="1200"/>
              <a:t>总</a:t>
            </a:r>
            <a:r>
              <a:rPr lang="en-US" altLang="zh-CN" sz="1200"/>
              <a:t>GDP</a:t>
            </a:r>
            <a:r>
              <a:rPr lang="zh-CN" altLang="en-US" sz="1200"/>
              <a:t>世界占比与夜光强度世界占比关系图</a:t>
            </a:r>
            <a:endParaRPr lang="zh-CN" altLang="en-US" sz="1200"/>
          </a:p>
        </c:rich>
      </c:tx>
      <c:layout>
        <c:manualLayout>
          <c:xMode val="edge"/>
          <c:yMode val="edge"/>
          <c:x val="0.00546290934040922"/>
          <c:y val="0.0064041297626641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古LG!$B$1</c:f>
              <c:strCache>
                <c:ptCount val="1"/>
                <c:pt idx="0">
                  <c:v>古比G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63420414622448"/>
                  <c:y val="-0.19669598073149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zh-CN"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</c:trendlineLbl>
          </c:trendline>
          <c:xVal>
            <c:numRef>
              <c:f>古LG!$A$2:$A$23</c:f>
              <c:numCache>
                <c:formatCode>General</c:formatCode>
                <c:ptCount val="22"/>
                <c:pt idx="0">
                  <c:v>0.000395844900742913</c:v>
                </c:pt>
                <c:pt idx="1">
                  <c:v>0.000624194865061709</c:v>
                </c:pt>
                <c:pt idx="2">
                  <c:v>0.000431327444743024</c:v>
                </c:pt>
                <c:pt idx="3">
                  <c:v>0.00070207218896779</c:v>
                </c:pt>
                <c:pt idx="4">
                  <c:v>0.000687710221479427</c:v>
                </c:pt>
                <c:pt idx="5">
                  <c:v>0.000636197756143028</c:v>
                </c:pt>
                <c:pt idx="6">
                  <c:v>0.000744992322092735</c:v>
                </c:pt>
                <c:pt idx="7">
                  <c:v>0.000775580457554174</c:v>
                </c:pt>
                <c:pt idx="8">
                  <c:v>0.000885590872756917</c:v>
                </c:pt>
                <c:pt idx="9">
                  <c:v>0.000986505871674728</c:v>
                </c:pt>
                <c:pt idx="10">
                  <c:v>0.0010070576143316</c:v>
                </c:pt>
                <c:pt idx="11">
                  <c:v>0.000882381026988725</c:v>
                </c:pt>
                <c:pt idx="12">
                  <c:v>0.00123532693584727</c:v>
                </c:pt>
                <c:pt idx="13">
                  <c:v>0.000899350202948248</c:v>
                </c:pt>
                <c:pt idx="14">
                  <c:v>0.00077956422304542</c:v>
                </c:pt>
                <c:pt idx="15">
                  <c:v>0.000850239027411876</c:v>
                </c:pt>
                <c:pt idx="16">
                  <c:v>0.000839968357309913</c:v>
                </c:pt>
                <c:pt idx="17">
                  <c:v>0.000812304153603259</c:v>
                </c:pt>
                <c:pt idx="18">
                  <c:v>0.00102763950852521</c:v>
                </c:pt>
                <c:pt idx="19">
                  <c:v>0.00104715149333744</c:v>
                </c:pt>
                <c:pt idx="20">
                  <c:v>0.000967628214884371</c:v>
                </c:pt>
                <c:pt idx="21">
                  <c:v>0.000234135591835872</c:v>
                </c:pt>
              </c:numCache>
            </c:numRef>
          </c:xVal>
          <c:yVal>
            <c:numRef>
              <c:f>古LG!$B$2:$B$23</c:f>
              <c:numCache>
                <c:formatCode>General</c:formatCode>
                <c:ptCount val="22"/>
                <c:pt idx="0">
                  <c:v>0.0011816752431464</c:v>
                </c:pt>
                <c:pt idx="1">
                  <c:v>0.00117550854279899</c:v>
                </c:pt>
                <c:pt idx="2">
                  <c:v>0.00139355051501414</c:v>
                </c:pt>
                <c:pt idx="3">
                  <c:v>0.00133581176523013</c:v>
                </c:pt>
                <c:pt idx="4">
                  <c:v>0.00106643914179692</c:v>
                </c:pt>
                <c:pt idx="5">
                  <c:v>0.00108240853510791</c:v>
                </c:pt>
                <c:pt idx="6">
                  <c:v>0.00110112536246627</c:v>
                </c:pt>
                <c:pt idx="7">
                  <c:v>0.00118201158247975</c:v>
                </c:pt>
                <c:pt idx="8">
                  <c:v>0.00123321206902085</c:v>
                </c:pt>
                <c:pt idx="9">
                  <c:v>0.00128180404091901</c:v>
                </c:pt>
                <c:pt idx="10">
                  <c:v>0.00130738344333348</c:v>
                </c:pt>
                <c:pt idx="11">
                  <c:v>0.00123565171142197</c:v>
                </c:pt>
                <c:pt idx="12">
                  <c:v>0.00115738736793266</c:v>
                </c:pt>
                <c:pt idx="13">
                  <c:v>0.00118031802176091</c:v>
                </c:pt>
                <c:pt idx="14">
                  <c:v>0.00133090982610491</c:v>
                </c:pt>
                <c:pt idx="15">
                  <c:v>0.00129045366481849</c:v>
                </c:pt>
                <c:pt idx="16">
                  <c:v>0.00120118176134119</c:v>
                </c:pt>
                <c:pt idx="17">
                  <c:v>0.00129333805424015</c:v>
                </c:pt>
                <c:pt idx="18">
                  <c:v>0.00120454956564767</c:v>
                </c:pt>
                <c:pt idx="19">
                  <c:v>0.0011499252058662</c:v>
                </c:pt>
                <c:pt idx="20">
                  <c:v>0.00118902788319441</c:v>
                </c:pt>
                <c:pt idx="21">
                  <c:v>0.0012097895650444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5393304"/>
        <c:axId val="555390352"/>
      </c:scatterChart>
      <c:valAx>
        <c:axId val="555393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夜光强度世界占比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55390352"/>
        <c:crosses val="autoZero"/>
        <c:crossBetween val="midCat"/>
      </c:valAx>
      <c:valAx>
        <c:axId val="555390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古巴总</a:t>
                </a:r>
                <a:r>
                  <a:rPr lang="en-US" altLang="zh-CN"/>
                  <a:t>GDP</a:t>
                </a:r>
                <a:r>
                  <a:rPr lang="zh-CN" altLang="en-US"/>
                  <a:t>世界占比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553933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中国</a:t>
            </a:r>
            <a:r>
              <a:rPr lang="en-US" altLang="zh-CN"/>
              <a:t>Light</a:t>
            </a:r>
            <a:r>
              <a:rPr lang="zh-CN" altLang="en-US"/>
              <a:t>占比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Light!$H$4:$H$22</c:f>
              <c:numCache>
                <c:formatCode>General</c:formatCode>
                <c:ptCount val="19"/>
                <c:pt idx="0">
                  <c:v>1994</c:v>
                </c:pt>
                <c:pt idx="1">
                  <c:v>1995</c:v>
                </c:pt>
                <c:pt idx="2">
                  <c:v>1996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2003</c:v>
                </c:pt>
                <c:pt idx="10">
                  <c:v>2004</c:v>
                </c:pt>
                <c:pt idx="11">
                  <c:v>2005</c:v>
                </c:pt>
                <c:pt idx="12">
                  <c:v>2006</c:v>
                </c:pt>
                <c:pt idx="13">
                  <c:v>2007</c:v>
                </c:pt>
                <c:pt idx="14">
                  <c:v>2008</c:v>
                </c:pt>
                <c:pt idx="15">
                  <c:v>2009</c:v>
                </c:pt>
                <c:pt idx="16">
                  <c:v>2010</c:v>
                </c:pt>
                <c:pt idx="17">
                  <c:v>2011</c:v>
                </c:pt>
                <c:pt idx="18">
                  <c:v>2012</c:v>
                </c:pt>
              </c:numCache>
            </c:numRef>
          </c:xVal>
          <c:yVal>
            <c:numRef>
              <c:f>Light!$I$4:$I$22</c:f>
              <c:numCache>
                <c:formatCode>General</c:formatCode>
                <c:ptCount val="19"/>
                <c:pt idx="0">
                  <c:v>0.0501175565779987</c:v>
                </c:pt>
                <c:pt idx="1">
                  <c:v>0.0482640795029457</c:v>
                </c:pt>
                <c:pt idx="2">
                  <c:v>0.047395586660018</c:v>
                </c:pt>
                <c:pt idx="3">
                  <c:v>0.0507080194253299</c:v>
                </c:pt>
                <c:pt idx="4">
                  <c:v>0.0522947178539452</c:v>
                </c:pt>
                <c:pt idx="5">
                  <c:v>0.0516169377568541</c:v>
                </c:pt>
                <c:pt idx="6">
                  <c:v>0.0532453919955495</c:v>
                </c:pt>
                <c:pt idx="7">
                  <c:v>0.0548350026885939</c:v>
                </c:pt>
                <c:pt idx="8">
                  <c:v>0.0607120358836608</c:v>
                </c:pt>
                <c:pt idx="9">
                  <c:v>0.0626288400880737</c:v>
                </c:pt>
                <c:pt idx="10">
                  <c:v>0.0745739585580056</c:v>
                </c:pt>
                <c:pt idx="11">
                  <c:v>0.0721301488020388</c:v>
                </c:pt>
                <c:pt idx="12">
                  <c:v>0.0774185073491222</c:v>
                </c:pt>
                <c:pt idx="13">
                  <c:v>0.0776667003581506</c:v>
                </c:pt>
                <c:pt idx="14">
                  <c:v>0.0790164871785042</c:v>
                </c:pt>
                <c:pt idx="15">
                  <c:v>0.0782872596179795</c:v>
                </c:pt>
                <c:pt idx="16">
                  <c:v>0.079730702754418</c:v>
                </c:pt>
                <c:pt idx="17">
                  <c:v>0.0866355342062279</c:v>
                </c:pt>
                <c:pt idx="18">
                  <c:v>0.0852028539640218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2148784"/>
        <c:axId val="562157640"/>
      </c:scatterChart>
      <c:valAx>
        <c:axId val="562148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62157640"/>
        <c:crosses val="autoZero"/>
        <c:crossBetween val="midCat"/>
      </c:valAx>
      <c:valAx>
        <c:axId val="562157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62148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三国</a:t>
            </a:r>
            <a:r>
              <a:rPr lang="en-US" altLang="zh-CN"/>
              <a:t>Light</a:t>
            </a:r>
            <a:r>
              <a:rPr lang="zh-CN" altLang="en-US"/>
              <a:t>占比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Light!$J$1</c:f>
              <c:strCache>
                <c:ptCount val="1"/>
                <c:pt idx="0">
                  <c:v>老比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Light!$H$2:$H$26</c:f>
              <c:numCache>
                <c:formatCode>General</c:formatCode>
                <c:ptCount val="25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</c:numCache>
            </c:numRef>
          </c:xVal>
          <c:yVal>
            <c:numRef>
              <c:f>Light!$J$2:$J$26</c:f>
              <c:numCache>
                <c:formatCode>General</c:formatCode>
                <c:ptCount val="25"/>
                <c:pt idx="0">
                  <c:v>3.77941537018196e-5</c:v>
                </c:pt>
                <c:pt idx="1">
                  <c:v>4.42709510477879e-5</c:v>
                </c:pt>
                <c:pt idx="2">
                  <c:v>5.64632421887958e-5</c:v>
                </c:pt>
                <c:pt idx="3">
                  <c:v>5.99239876088181e-5</c:v>
                </c:pt>
                <c:pt idx="4">
                  <c:v>6.61460896829312e-5</c:v>
                </c:pt>
                <c:pt idx="5">
                  <c:v>7.66681552083439e-5</c:v>
                </c:pt>
                <c:pt idx="6">
                  <c:v>6.7403635422331e-5</c:v>
                </c:pt>
                <c:pt idx="7">
                  <c:v>6.132755725276e-5</c:v>
                </c:pt>
                <c:pt idx="8">
                  <c:v>8.45302214844617e-5</c:v>
                </c:pt>
                <c:pt idx="9">
                  <c:v>8.39711556862966e-5</c:v>
                </c:pt>
                <c:pt idx="10">
                  <c:v>8.86714223484003e-5</c:v>
                </c:pt>
                <c:pt idx="11">
                  <c:v>8.27287019819625e-5</c:v>
                </c:pt>
                <c:pt idx="12">
                  <c:v>9.07717871199877e-5</c:v>
                </c:pt>
                <c:pt idx="13">
                  <c:v>8.81247023183479e-5</c:v>
                </c:pt>
                <c:pt idx="14">
                  <c:v>0.000114479193747932</c:v>
                </c:pt>
                <c:pt idx="15">
                  <c:v>0.000124965967839626</c:v>
                </c:pt>
                <c:pt idx="16">
                  <c:v>0.000127954936185449</c:v>
                </c:pt>
                <c:pt idx="17">
                  <c:v>0.000113402542277933</c:v>
                </c:pt>
                <c:pt idx="18">
                  <c:v>0.000215533018045292</c:v>
                </c:pt>
                <c:pt idx="19">
                  <c:v>0.000200410041402134</c:v>
                </c:pt>
                <c:pt idx="20">
                  <c:v>0.000208842898623151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Light!$K$1</c:f>
              <c:strCache>
                <c:ptCount val="1"/>
                <c:pt idx="0">
                  <c:v>古比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xVal>
            <c:numRef>
              <c:f>Light!$H$2:$H$26</c:f>
              <c:numCache>
                <c:formatCode>General</c:formatCode>
                <c:ptCount val="25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</c:numCache>
            </c:numRef>
          </c:xVal>
          <c:yVal>
            <c:numRef>
              <c:f>Light!$K$2:$K$26</c:f>
              <c:numCache>
                <c:formatCode>General</c:formatCode>
                <c:ptCount val="25"/>
                <c:pt idx="0">
                  <c:v>0.000395844900742913</c:v>
                </c:pt>
                <c:pt idx="1">
                  <c:v>0.000624194865061709</c:v>
                </c:pt>
                <c:pt idx="2">
                  <c:v>0.000431327444743024</c:v>
                </c:pt>
                <c:pt idx="3">
                  <c:v>0.00070207218896779</c:v>
                </c:pt>
                <c:pt idx="4">
                  <c:v>0.000687710221479427</c:v>
                </c:pt>
                <c:pt idx="5">
                  <c:v>0.000636197756143028</c:v>
                </c:pt>
                <c:pt idx="6">
                  <c:v>0.000744992322092735</c:v>
                </c:pt>
                <c:pt idx="7">
                  <c:v>0.000775580457554174</c:v>
                </c:pt>
                <c:pt idx="8">
                  <c:v>0.000885590872756917</c:v>
                </c:pt>
                <c:pt idx="9">
                  <c:v>0.000986505871674728</c:v>
                </c:pt>
                <c:pt idx="10">
                  <c:v>0.0010070576143316</c:v>
                </c:pt>
                <c:pt idx="11">
                  <c:v>0.000882381026988725</c:v>
                </c:pt>
                <c:pt idx="12">
                  <c:v>0.00123532693584727</c:v>
                </c:pt>
                <c:pt idx="13">
                  <c:v>0.000899350202948248</c:v>
                </c:pt>
                <c:pt idx="14">
                  <c:v>0.00077956422304542</c:v>
                </c:pt>
                <c:pt idx="15">
                  <c:v>0.000850239027411876</c:v>
                </c:pt>
                <c:pt idx="16">
                  <c:v>0.000839968357309913</c:v>
                </c:pt>
                <c:pt idx="17">
                  <c:v>0.000812304153603259</c:v>
                </c:pt>
                <c:pt idx="18">
                  <c:v>0.00102763950852521</c:v>
                </c:pt>
                <c:pt idx="19">
                  <c:v>0.00104715149333744</c:v>
                </c:pt>
                <c:pt idx="20">
                  <c:v>0.000967628214884371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Light!$L$1</c:f>
              <c:strCache>
                <c:ptCount val="1"/>
                <c:pt idx="0">
                  <c:v>越比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elete val="1"/>
          </c:dLbls>
          <c:xVal>
            <c:numRef>
              <c:f>Light!$H$2:$H$26</c:f>
              <c:numCache>
                <c:formatCode>General</c:formatCode>
                <c:ptCount val="25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</c:numCache>
            </c:numRef>
          </c:xVal>
          <c:yVal>
            <c:numRef>
              <c:f>Light!$L$2:$L$26</c:f>
              <c:numCache>
                <c:formatCode>General</c:formatCode>
                <c:ptCount val="25"/>
                <c:pt idx="0">
                  <c:v>0.000722757925875521</c:v>
                </c:pt>
                <c:pt idx="1">
                  <c:v>0.000842193438126231</c:v>
                </c:pt>
                <c:pt idx="2">
                  <c:v>0.000895753102479276</c:v>
                </c:pt>
                <c:pt idx="3">
                  <c:v>0.00103766751820506</c:v>
                </c:pt>
                <c:pt idx="4">
                  <c:v>0.0009961803316112</c:v>
                </c:pt>
                <c:pt idx="5">
                  <c:v>0.00151980551325869</c:v>
                </c:pt>
                <c:pt idx="6">
                  <c:v>0.00152660796949186</c:v>
                </c:pt>
                <c:pt idx="7">
                  <c:v>0.00177241050288612</c:v>
                </c:pt>
                <c:pt idx="8">
                  <c:v>0.00188821098790944</c:v>
                </c:pt>
                <c:pt idx="9">
                  <c:v>0.00217985230031239</c:v>
                </c:pt>
                <c:pt idx="10">
                  <c:v>0.00240422378772558</c:v>
                </c:pt>
                <c:pt idx="11">
                  <c:v>0.00253158198591144</c:v>
                </c:pt>
                <c:pt idx="12">
                  <c:v>0.00286264523364232</c:v>
                </c:pt>
                <c:pt idx="13">
                  <c:v>0.00261386412907588</c:v>
                </c:pt>
                <c:pt idx="14">
                  <c:v>0.00311558146096026</c:v>
                </c:pt>
                <c:pt idx="15">
                  <c:v>0.00304789821980753</c:v>
                </c:pt>
                <c:pt idx="16">
                  <c:v>0.00288801170268203</c:v>
                </c:pt>
                <c:pt idx="17">
                  <c:v>0.0028997029738237</c:v>
                </c:pt>
                <c:pt idx="18">
                  <c:v>0.00355303440058321</c:v>
                </c:pt>
                <c:pt idx="19">
                  <c:v>0.00335284500392241</c:v>
                </c:pt>
                <c:pt idx="20">
                  <c:v>0.003450494074348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2462424"/>
        <c:axId val="562462752"/>
      </c:scatterChart>
      <c:valAx>
        <c:axId val="562462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62462752"/>
        <c:crosses val="autoZero"/>
        <c:crossBetween val="midCat"/>
      </c:valAx>
      <c:valAx>
        <c:axId val="562462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624624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四国</a:t>
            </a:r>
            <a:r>
              <a:rPr lang="en-US" altLang="zh-CN"/>
              <a:t>GDP</a:t>
            </a:r>
            <a:r>
              <a:rPr lang="zh-CN" altLang="en-US"/>
              <a:t>总占比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GDP!$I$1</c:f>
              <c:strCache>
                <c:ptCount val="1"/>
                <c:pt idx="0">
                  <c:v>老比G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GDP!$H$2:$H$27</c:f>
              <c:numCache>
                <c:formatCode>General</c:formatCode>
                <c:ptCount val="26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</c:numCache>
            </c:numRef>
          </c:xVal>
          <c:yVal>
            <c:numRef>
              <c:f>GDP!$I$2:$I$27</c:f>
              <c:numCache>
                <c:formatCode>General</c:formatCode>
                <c:ptCount val="26"/>
                <c:pt idx="0">
                  <c:v>6.03517918260046e-5</c:v>
                </c:pt>
                <c:pt idx="1">
                  <c:v>6.9793684662094e-5</c:v>
                </c:pt>
                <c:pt idx="2">
                  <c:v>7.56342096169091e-5</c:v>
                </c:pt>
                <c:pt idx="3">
                  <c:v>7.74358183984867e-5</c:v>
                </c:pt>
                <c:pt idx="4">
                  <c:v>7.98859556192763e-5</c:v>
                </c:pt>
                <c:pt idx="5">
                  <c:v>7.4547335442463e-5</c:v>
                </c:pt>
                <c:pt idx="6">
                  <c:v>5.4765327321916e-5</c:v>
                </c:pt>
                <c:pt idx="7">
                  <c:v>6.05903345998785e-5</c:v>
                </c:pt>
                <c:pt idx="8">
                  <c:v>6.98409975944735e-5</c:v>
                </c:pt>
                <c:pt idx="9">
                  <c:v>7.15709661128002e-5</c:v>
                </c:pt>
                <c:pt idx="10">
                  <c:v>6.84245338904513e-5</c:v>
                </c:pt>
                <c:pt idx="11">
                  <c:v>6.96282391077311e-5</c:v>
                </c:pt>
                <c:pt idx="12">
                  <c:v>7.16796720814773e-5</c:v>
                </c:pt>
                <c:pt idx="13">
                  <c:v>7.57281237111402e-5</c:v>
                </c:pt>
                <c:pt idx="14">
                  <c:v>8.71325413711823e-5</c:v>
                </c:pt>
                <c:pt idx="15">
                  <c:v>9.29899977224847e-5</c:v>
                </c:pt>
                <c:pt idx="16">
                  <c:v>0.000107542569955949</c:v>
                </c:pt>
                <c:pt idx="17">
                  <c:v>0.000121521276906939</c:v>
                </c:pt>
                <c:pt idx="18">
                  <c:v>0.000133472660489003</c:v>
                </c:pt>
                <c:pt idx="19">
                  <c:v>0.000137694334333392</c:v>
                </c:pt>
                <c:pt idx="20">
                  <c:v>0.00016567155436259</c:v>
                </c:pt>
                <c:pt idx="21">
                  <c:v>0.000187267420876241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GDP!$J$1</c:f>
              <c:strCache>
                <c:ptCount val="1"/>
                <c:pt idx="0">
                  <c:v>越比G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xVal>
            <c:numRef>
              <c:f>GDP!$H$2:$H$27</c:f>
              <c:numCache>
                <c:formatCode>General</c:formatCode>
                <c:ptCount val="26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</c:numCache>
            </c:numRef>
          </c:xVal>
          <c:yVal>
            <c:numRef>
              <c:f>GDP!$J$2:$J$27</c:f>
              <c:numCache>
                <c:formatCode>General</c:formatCode>
                <c:ptCount val="26"/>
                <c:pt idx="0">
                  <c:v>0.000527917668392896</c:v>
                </c:pt>
                <c:pt idx="1">
                  <c:v>0.000692733853562546</c:v>
                </c:pt>
                <c:pt idx="2">
                  <c:v>0.000797784156619807</c:v>
                </c:pt>
                <c:pt idx="3">
                  <c:v>0.000910265946888334</c:v>
                </c:pt>
                <c:pt idx="4">
                  <c:v>0.001051092853631</c:v>
                </c:pt>
                <c:pt idx="5">
                  <c:v>0.00114547720241413</c:v>
                </c:pt>
                <c:pt idx="6">
                  <c:v>0.00116419105971042</c:v>
                </c:pt>
                <c:pt idx="7">
                  <c:v>0.0011953047851877</c:v>
                </c:pt>
                <c:pt idx="8">
                  <c:v>0.00135727969906302</c:v>
                </c:pt>
                <c:pt idx="9">
                  <c:v>0.00142781852181279</c:v>
                </c:pt>
                <c:pt idx="10">
                  <c:v>0.00147700467125987</c:v>
                </c:pt>
                <c:pt idx="11">
                  <c:v>0.00147024690556844</c:v>
                </c:pt>
                <c:pt idx="12">
                  <c:v>0.00149733563523032</c:v>
                </c:pt>
                <c:pt idx="13">
                  <c:v>0.00159518967611262</c:v>
                </c:pt>
                <c:pt idx="14">
                  <c:v>0.00167482219400177</c:v>
                </c:pt>
                <c:pt idx="15">
                  <c:v>0.00170464780575146</c:v>
                </c:pt>
                <c:pt idx="16">
                  <c:v>0.00195824668621109</c:v>
                </c:pt>
                <c:pt idx="17">
                  <c:v>0.00220865389530073</c:v>
                </c:pt>
                <c:pt idx="18">
                  <c:v>0.00217084069525969</c:v>
                </c:pt>
                <c:pt idx="19">
                  <c:v>0.00225916382777068</c:v>
                </c:pt>
                <c:pt idx="20">
                  <c:v>0.00253311172610919</c:v>
                </c:pt>
                <c:pt idx="21">
                  <c:v>0.00268500270786063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GDP!$K$1</c:f>
              <c:strCache>
                <c:ptCount val="1"/>
                <c:pt idx="0">
                  <c:v>古比G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elete val="1"/>
          </c:dLbls>
          <c:xVal>
            <c:numRef>
              <c:f>GDP!$H$2:$H$27</c:f>
              <c:numCache>
                <c:formatCode>General</c:formatCode>
                <c:ptCount val="26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</c:numCache>
            </c:numRef>
          </c:xVal>
          <c:yVal>
            <c:numRef>
              <c:f>GDP!$K$2:$K$27</c:f>
              <c:numCache>
                <c:formatCode>General</c:formatCode>
                <c:ptCount val="26"/>
                <c:pt idx="0">
                  <c:v>0.0011816752431464</c:v>
                </c:pt>
                <c:pt idx="1">
                  <c:v>0.00117550854279899</c:v>
                </c:pt>
                <c:pt idx="2">
                  <c:v>0.00139355051501414</c:v>
                </c:pt>
                <c:pt idx="3">
                  <c:v>0.00133581176523013</c:v>
                </c:pt>
                <c:pt idx="4">
                  <c:v>0.00106643914179692</c:v>
                </c:pt>
                <c:pt idx="5">
                  <c:v>0.00108240853510791</c:v>
                </c:pt>
                <c:pt idx="6">
                  <c:v>0.00110112536246627</c:v>
                </c:pt>
                <c:pt idx="7">
                  <c:v>0.00118201158247975</c:v>
                </c:pt>
                <c:pt idx="8">
                  <c:v>0.00123321206902085</c:v>
                </c:pt>
                <c:pt idx="9">
                  <c:v>0.00128180404091901</c:v>
                </c:pt>
                <c:pt idx="10">
                  <c:v>0.00130738344333348</c:v>
                </c:pt>
                <c:pt idx="11">
                  <c:v>0.00123565171142197</c:v>
                </c:pt>
                <c:pt idx="12">
                  <c:v>0.00115738736793266</c:v>
                </c:pt>
                <c:pt idx="13">
                  <c:v>0.00118031802176091</c:v>
                </c:pt>
                <c:pt idx="14">
                  <c:v>0.00133090982610491</c:v>
                </c:pt>
                <c:pt idx="15">
                  <c:v>0.00129045366481849</c:v>
                </c:pt>
                <c:pt idx="16">
                  <c:v>0.00120118176134119</c:v>
                </c:pt>
                <c:pt idx="17">
                  <c:v>0.00129333805424015</c:v>
                </c:pt>
                <c:pt idx="18">
                  <c:v>0.00120454956564767</c:v>
                </c:pt>
                <c:pt idx="19">
                  <c:v>0.0011499252058662</c:v>
                </c:pt>
                <c:pt idx="20">
                  <c:v>0.00118902788319441</c:v>
                </c:pt>
                <c:pt idx="21">
                  <c:v>0.0012097895650444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GDP!$L$1</c:f>
              <c:strCache>
                <c:ptCount val="1"/>
                <c:pt idx="0">
                  <c:v>中比G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xVal>
            <c:numRef>
              <c:f>GDP!$H$2:$H$27</c:f>
              <c:numCache>
                <c:formatCode>General</c:formatCode>
                <c:ptCount val="26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</c:numCache>
            </c:numRef>
          </c:xVal>
          <c:yVal>
            <c:numRef>
              <c:f>GDP!$L$2:$L$27</c:f>
              <c:numCache>
                <c:formatCode>General</c:formatCode>
                <c:ptCount val="26"/>
                <c:pt idx="0">
                  <c:v>0.0228413875952116</c:v>
                </c:pt>
                <c:pt idx="1">
                  <c:v>0.0233730535944712</c:v>
                </c:pt>
                <c:pt idx="2">
                  <c:v>0.0276439607137709</c:v>
                </c:pt>
                <c:pt idx="3">
                  <c:v>0.0322450825016846</c:v>
                </c:pt>
                <c:pt idx="4">
                  <c:v>0.0368202639393423</c:v>
                </c:pt>
                <c:pt idx="5">
                  <c:v>0.0410331662298104</c:v>
                </c:pt>
                <c:pt idx="6">
                  <c:v>0.0440689743293543</c:v>
                </c:pt>
                <c:pt idx="7">
                  <c:v>0.0454219152089873</c:v>
                </c:pt>
                <c:pt idx="8">
                  <c:v>0.0488201080816366</c:v>
                </c:pt>
                <c:pt idx="9">
                  <c:v>0.0542142988078871</c:v>
                </c:pt>
                <c:pt idx="10">
                  <c:v>0.0572150539357016</c:v>
                </c:pt>
                <c:pt idx="11">
                  <c:v>0.0571343929405999</c:v>
                </c:pt>
                <c:pt idx="12">
                  <c:v>0.0593796100083244</c:v>
                </c:pt>
                <c:pt idx="13">
                  <c:v>0.0633835538371751</c:v>
                </c:pt>
                <c:pt idx="14">
                  <c:v>0.0693931331511009</c:v>
                </c:pt>
                <c:pt idx="15">
                  <c:v>0.0781706113935167</c:v>
                </c:pt>
                <c:pt idx="16">
                  <c:v>0.0908699158334614</c:v>
                </c:pt>
                <c:pt idx="17">
                  <c:v>0.106458721926017</c:v>
                </c:pt>
                <c:pt idx="18">
                  <c:v>0.114223236389298</c:v>
                </c:pt>
                <c:pt idx="19">
                  <c:v>0.12617674747655</c:v>
                </c:pt>
                <c:pt idx="20">
                  <c:v>0.139156952737098</c:v>
                </c:pt>
                <c:pt idx="21">
                  <c:v>0.150698368331994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GDP!$M$1</c:f>
              <c:strCache>
                <c:ptCount val="1"/>
                <c:pt idx="0">
                  <c:v>总比G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elete val="1"/>
          </c:dLbls>
          <c:xVal>
            <c:numRef>
              <c:f>GDP!$H$2:$H$27</c:f>
              <c:numCache>
                <c:formatCode>General</c:formatCode>
                <c:ptCount val="26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</c:numCache>
            </c:numRef>
          </c:xVal>
          <c:yVal>
            <c:numRef>
              <c:f>GDP!$M$2:$M$27</c:f>
              <c:numCache>
                <c:formatCode>General</c:formatCode>
                <c:ptCount val="26"/>
                <c:pt idx="0">
                  <c:v>0.0246113322985769</c:v>
                </c:pt>
                <c:pt idx="1">
                  <c:v>0.0253110896754948</c:v>
                </c:pt>
                <c:pt idx="2">
                  <c:v>0.0299109295950217</c:v>
                </c:pt>
                <c:pt idx="3">
                  <c:v>0.0345685960322016</c:v>
                </c:pt>
                <c:pt idx="4">
                  <c:v>0.0390176818903895</c:v>
                </c:pt>
                <c:pt idx="5">
                  <c:v>0.0433355993027749</c:v>
                </c:pt>
                <c:pt idx="6">
                  <c:v>0.0463890560788529</c:v>
                </c:pt>
                <c:pt idx="7">
                  <c:v>0.0478598219112547</c:v>
                </c:pt>
                <c:pt idx="8">
                  <c:v>0.0514804408473149</c:v>
                </c:pt>
                <c:pt idx="9">
                  <c:v>0.0569954923367317</c:v>
                </c:pt>
                <c:pt idx="10">
                  <c:v>0.0600678665841854</c:v>
                </c:pt>
                <c:pt idx="11">
                  <c:v>0.059909919796698</c:v>
                </c:pt>
                <c:pt idx="12">
                  <c:v>0.0621060126835688</c:v>
                </c:pt>
                <c:pt idx="13">
                  <c:v>0.0662347896587597</c:v>
                </c:pt>
                <c:pt idx="14">
                  <c:v>0.0724859977125787</c:v>
                </c:pt>
                <c:pt idx="15">
                  <c:v>0.0812587028618091</c:v>
                </c:pt>
                <c:pt idx="16">
                  <c:v>0.0941368868509696</c:v>
                </c:pt>
                <c:pt idx="17">
                  <c:v>0.110082235152465</c:v>
                </c:pt>
                <c:pt idx="18">
                  <c:v>0.117732099310694</c:v>
                </c:pt>
                <c:pt idx="19">
                  <c:v>0.12972353084452</c:v>
                </c:pt>
                <c:pt idx="20">
                  <c:v>0.143044763900765</c:v>
                </c:pt>
                <c:pt idx="21">
                  <c:v>0.154780428025775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8783632"/>
        <c:axId val="738779056"/>
      </c:scatterChart>
      <c:valAx>
        <c:axId val="738783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38779056"/>
        <c:crosses val="autoZero"/>
        <c:crossBetween val="midCat"/>
      </c:valAx>
      <c:valAx>
        <c:axId val="738779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387836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中国</a:t>
            </a:r>
            <a:r>
              <a:rPr lang="en-US" altLang="zh-CN"/>
              <a:t>GDP</a:t>
            </a:r>
            <a:r>
              <a:rPr lang="zh-CN" altLang="en-US"/>
              <a:t>占比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GDP!$L$1</c:f>
              <c:strCache>
                <c:ptCount val="1"/>
                <c:pt idx="0">
                  <c:v>中比G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GDP!$H$2:$H$27</c:f>
              <c:numCache>
                <c:formatCode>General</c:formatCode>
                <c:ptCount val="26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</c:numCache>
            </c:numRef>
          </c:xVal>
          <c:yVal>
            <c:numRef>
              <c:f>GDP!$L$2:$L$27</c:f>
              <c:numCache>
                <c:formatCode>General</c:formatCode>
                <c:ptCount val="26"/>
                <c:pt idx="0">
                  <c:v>0.0228413875952116</c:v>
                </c:pt>
                <c:pt idx="1">
                  <c:v>0.0233730535944712</c:v>
                </c:pt>
                <c:pt idx="2">
                  <c:v>0.0276439607137709</c:v>
                </c:pt>
                <c:pt idx="3">
                  <c:v>0.0322450825016846</c:v>
                </c:pt>
                <c:pt idx="4">
                  <c:v>0.0368202639393423</c:v>
                </c:pt>
                <c:pt idx="5">
                  <c:v>0.0410331662298104</c:v>
                </c:pt>
                <c:pt idx="6">
                  <c:v>0.0440689743293543</c:v>
                </c:pt>
                <c:pt idx="7">
                  <c:v>0.0454219152089873</c:v>
                </c:pt>
                <c:pt idx="8">
                  <c:v>0.0488201080816366</c:v>
                </c:pt>
                <c:pt idx="9">
                  <c:v>0.0542142988078871</c:v>
                </c:pt>
                <c:pt idx="10">
                  <c:v>0.0572150539357016</c:v>
                </c:pt>
                <c:pt idx="11">
                  <c:v>0.0571343929405999</c:v>
                </c:pt>
                <c:pt idx="12">
                  <c:v>0.0593796100083244</c:v>
                </c:pt>
                <c:pt idx="13">
                  <c:v>0.0633835538371751</c:v>
                </c:pt>
                <c:pt idx="14">
                  <c:v>0.0693931331511009</c:v>
                </c:pt>
                <c:pt idx="15">
                  <c:v>0.0781706113935167</c:v>
                </c:pt>
                <c:pt idx="16">
                  <c:v>0.0908699158334614</c:v>
                </c:pt>
                <c:pt idx="17">
                  <c:v>0.106458721926017</c:v>
                </c:pt>
                <c:pt idx="18">
                  <c:v>0.114223236389298</c:v>
                </c:pt>
                <c:pt idx="19">
                  <c:v>0.12617674747655</c:v>
                </c:pt>
                <c:pt idx="20">
                  <c:v>0.139156952737098</c:v>
                </c:pt>
                <c:pt idx="21">
                  <c:v>0.150698368331994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8481024"/>
        <c:axId val="728474368"/>
      </c:scatterChart>
      <c:valAx>
        <c:axId val="728481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28474368"/>
        <c:crosses val="autoZero"/>
        <c:crossBetween val="midCat"/>
      </c:valAx>
      <c:valAx>
        <c:axId val="728474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284810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三国</a:t>
            </a:r>
            <a:r>
              <a:rPr lang="en-US" altLang="zh-CN"/>
              <a:t>GDP</a:t>
            </a:r>
            <a:r>
              <a:rPr lang="zh-CN" altLang="en-US"/>
              <a:t>占比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GDP!$I$1</c:f>
              <c:strCache>
                <c:ptCount val="1"/>
                <c:pt idx="0">
                  <c:v>老比G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GDP!$H$2:$H$27</c:f>
              <c:numCache>
                <c:formatCode>General</c:formatCode>
                <c:ptCount val="26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</c:numCache>
            </c:numRef>
          </c:xVal>
          <c:yVal>
            <c:numRef>
              <c:f>GDP!$I$2:$I$27</c:f>
              <c:numCache>
                <c:formatCode>General</c:formatCode>
                <c:ptCount val="26"/>
                <c:pt idx="0">
                  <c:v>6.03517918260046e-5</c:v>
                </c:pt>
                <c:pt idx="1">
                  <c:v>6.9793684662094e-5</c:v>
                </c:pt>
                <c:pt idx="2">
                  <c:v>7.56342096169091e-5</c:v>
                </c:pt>
                <c:pt idx="3">
                  <c:v>7.74358183984867e-5</c:v>
                </c:pt>
                <c:pt idx="4">
                  <c:v>7.98859556192763e-5</c:v>
                </c:pt>
                <c:pt idx="5">
                  <c:v>7.4547335442463e-5</c:v>
                </c:pt>
                <c:pt idx="6">
                  <c:v>5.4765327321916e-5</c:v>
                </c:pt>
                <c:pt idx="7">
                  <c:v>6.05903345998785e-5</c:v>
                </c:pt>
                <c:pt idx="8">
                  <c:v>6.98409975944735e-5</c:v>
                </c:pt>
                <c:pt idx="9">
                  <c:v>7.15709661128002e-5</c:v>
                </c:pt>
                <c:pt idx="10">
                  <c:v>6.84245338904513e-5</c:v>
                </c:pt>
                <c:pt idx="11">
                  <c:v>6.96282391077311e-5</c:v>
                </c:pt>
                <c:pt idx="12">
                  <c:v>7.16796720814773e-5</c:v>
                </c:pt>
                <c:pt idx="13">
                  <c:v>7.57281237111402e-5</c:v>
                </c:pt>
                <c:pt idx="14">
                  <c:v>8.71325413711823e-5</c:v>
                </c:pt>
                <c:pt idx="15">
                  <c:v>9.29899977224847e-5</c:v>
                </c:pt>
                <c:pt idx="16">
                  <c:v>0.000107542569955949</c:v>
                </c:pt>
                <c:pt idx="17">
                  <c:v>0.000121521276906939</c:v>
                </c:pt>
                <c:pt idx="18">
                  <c:v>0.000133472660489003</c:v>
                </c:pt>
                <c:pt idx="19">
                  <c:v>0.000137694334333392</c:v>
                </c:pt>
                <c:pt idx="20">
                  <c:v>0.00016567155436259</c:v>
                </c:pt>
                <c:pt idx="21">
                  <c:v>0.000187267420876241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GDP!$J$1</c:f>
              <c:strCache>
                <c:ptCount val="1"/>
                <c:pt idx="0">
                  <c:v>越比G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xVal>
            <c:numRef>
              <c:f>GDP!$H$2:$H$27</c:f>
              <c:numCache>
                <c:formatCode>General</c:formatCode>
                <c:ptCount val="26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</c:numCache>
            </c:numRef>
          </c:xVal>
          <c:yVal>
            <c:numRef>
              <c:f>GDP!$J$2:$J$27</c:f>
              <c:numCache>
                <c:formatCode>General</c:formatCode>
                <c:ptCount val="26"/>
                <c:pt idx="0">
                  <c:v>0.000527917668392896</c:v>
                </c:pt>
                <c:pt idx="1">
                  <c:v>0.000692733853562546</c:v>
                </c:pt>
                <c:pt idx="2">
                  <c:v>0.000797784156619807</c:v>
                </c:pt>
                <c:pt idx="3">
                  <c:v>0.000910265946888334</c:v>
                </c:pt>
                <c:pt idx="4">
                  <c:v>0.001051092853631</c:v>
                </c:pt>
                <c:pt idx="5">
                  <c:v>0.00114547720241413</c:v>
                </c:pt>
                <c:pt idx="6">
                  <c:v>0.00116419105971042</c:v>
                </c:pt>
                <c:pt idx="7">
                  <c:v>0.0011953047851877</c:v>
                </c:pt>
                <c:pt idx="8">
                  <c:v>0.00135727969906302</c:v>
                </c:pt>
                <c:pt idx="9">
                  <c:v>0.00142781852181279</c:v>
                </c:pt>
                <c:pt idx="10">
                  <c:v>0.00147700467125987</c:v>
                </c:pt>
                <c:pt idx="11">
                  <c:v>0.00147024690556844</c:v>
                </c:pt>
                <c:pt idx="12">
                  <c:v>0.00149733563523032</c:v>
                </c:pt>
                <c:pt idx="13">
                  <c:v>0.00159518967611262</c:v>
                </c:pt>
                <c:pt idx="14">
                  <c:v>0.00167482219400177</c:v>
                </c:pt>
                <c:pt idx="15">
                  <c:v>0.00170464780575146</c:v>
                </c:pt>
                <c:pt idx="16">
                  <c:v>0.00195824668621109</c:v>
                </c:pt>
                <c:pt idx="17">
                  <c:v>0.00220865389530073</c:v>
                </c:pt>
                <c:pt idx="18">
                  <c:v>0.00217084069525969</c:v>
                </c:pt>
                <c:pt idx="19">
                  <c:v>0.00225916382777068</c:v>
                </c:pt>
                <c:pt idx="20">
                  <c:v>0.00253311172610919</c:v>
                </c:pt>
                <c:pt idx="21">
                  <c:v>0.00268500270786063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GDP!$K$1</c:f>
              <c:strCache>
                <c:ptCount val="1"/>
                <c:pt idx="0">
                  <c:v>古比G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elete val="1"/>
          </c:dLbls>
          <c:xVal>
            <c:numRef>
              <c:f>GDP!$H$2:$H$27</c:f>
              <c:numCache>
                <c:formatCode>General</c:formatCode>
                <c:ptCount val="26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</c:numCache>
            </c:numRef>
          </c:xVal>
          <c:yVal>
            <c:numRef>
              <c:f>GDP!$K$2:$K$27</c:f>
              <c:numCache>
                <c:formatCode>General</c:formatCode>
                <c:ptCount val="26"/>
                <c:pt idx="0">
                  <c:v>0.0011816752431464</c:v>
                </c:pt>
                <c:pt idx="1">
                  <c:v>0.00117550854279899</c:v>
                </c:pt>
                <c:pt idx="2">
                  <c:v>0.00139355051501414</c:v>
                </c:pt>
                <c:pt idx="3">
                  <c:v>0.00133581176523013</c:v>
                </c:pt>
                <c:pt idx="4">
                  <c:v>0.00106643914179692</c:v>
                </c:pt>
                <c:pt idx="5">
                  <c:v>0.00108240853510791</c:v>
                </c:pt>
                <c:pt idx="6">
                  <c:v>0.00110112536246627</c:v>
                </c:pt>
                <c:pt idx="7">
                  <c:v>0.00118201158247975</c:v>
                </c:pt>
                <c:pt idx="8">
                  <c:v>0.00123321206902085</c:v>
                </c:pt>
                <c:pt idx="9">
                  <c:v>0.00128180404091901</c:v>
                </c:pt>
                <c:pt idx="10">
                  <c:v>0.00130738344333348</c:v>
                </c:pt>
                <c:pt idx="11">
                  <c:v>0.00123565171142197</c:v>
                </c:pt>
                <c:pt idx="12">
                  <c:v>0.00115738736793266</c:v>
                </c:pt>
                <c:pt idx="13">
                  <c:v>0.00118031802176091</c:v>
                </c:pt>
                <c:pt idx="14">
                  <c:v>0.00133090982610491</c:v>
                </c:pt>
                <c:pt idx="15">
                  <c:v>0.00129045366481849</c:v>
                </c:pt>
                <c:pt idx="16">
                  <c:v>0.00120118176134119</c:v>
                </c:pt>
                <c:pt idx="17">
                  <c:v>0.00129333805424015</c:v>
                </c:pt>
                <c:pt idx="18">
                  <c:v>0.00120454956564767</c:v>
                </c:pt>
                <c:pt idx="19">
                  <c:v>0.0011499252058662</c:v>
                </c:pt>
                <c:pt idx="20">
                  <c:v>0.00118902788319441</c:v>
                </c:pt>
                <c:pt idx="21">
                  <c:v>0.0012097895650444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8477696"/>
        <c:axId val="728478112"/>
      </c:scatterChart>
      <c:valAx>
        <c:axId val="728477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28478112"/>
        <c:crosses val="autoZero"/>
        <c:crossBetween val="midCat"/>
      </c:valAx>
      <c:valAx>
        <c:axId val="72847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284776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中国</a:t>
            </a:r>
            <a:r>
              <a:rPr lang="en-US" altLang="zh-CN"/>
              <a:t>GDP</a:t>
            </a:r>
            <a:r>
              <a:rPr lang="zh-CN" altLang="en-US"/>
              <a:t>、</a:t>
            </a:r>
            <a:r>
              <a:rPr lang="en-US" altLang="zh-CN"/>
              <a:t>Light</a:t>
            </a:r>
            <a:r>
              <a:rPr lang="zh-CN" altLang="en-US"/>
              <a:t>时间推移变化图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占比!$H$1</c:f>
              <c:strCache>
                <c:ptCount val="1"/>
                <c:pt idx="0">
                  <c:v>中比G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</a:ln>
              <a:effectLst/>
            </c:spPr>
          </c:marker>
          <c:dPt>
            <c:idx val="11"/>
            <c:marker>
              <c:symbol val="circle"/>
              <c:size val="5"/>
              <c:spPr>
                <a:solidFill>
                  <a:schemeClr val="accent1"/>
                </a:solidFill>
                <a:ln w="12700">
                  <a:solidFill>
                    <a:schemeClr val="accent1"/>
                  </a:solidFill>
                  <a:prstDash val="solid"/>
                </a:ln>
                <a:effectLst/>
              </c:spPr>
            </c:marker>
            <c:bubble3D val="0"/>
            <c:spPr>
              <a:ln w="12700" cap="rnd">
                <a:solidFill>
                  <a:schemeClr val="accent1"/>
                </a:solidFill>
                <a:prstDash val="solid"/>
                <a:round/>
              </a:ln>
              <a:effectLst/>
            </c:spPr>
          </c:dPt>
          <c:dLbls>
            <c:delete val="1"/>
          </c:dLbls>
          <c:xVal>
            <c:numRef>
              <c:f>占比!$A$2:$A$23</c:f>
              <c:numCache>
                <c:formatCode>General</c:formatCode>
                <c:ptCount val="22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</c:numCache>
            </c:numRef>
          </c:xVal>
          <c:yVal>
            <c:numRef>
              <c:f>占比!$H$2:$H$23</c:f>
              <c:numCache>
                <c:formatCode>General</c:formatCode>
                <c:ptCount val="22"/>
                <c:pt idx="0">
                  <c:v>0.0228413875952116</c:v>
                </c:pt>
                <c:pt idx="1">
                  <c:v>0.0233730535944712</c:v>
                </c:pt>
                <c:pt idx="2">
                  <c:v>0.0276439607137709</c:v>
                </c:pt>
                <c:pt idx="3">
                  <c:v>0.0322450825016846</c:v>
                </c:pt>
                <c:pt idx="4">
                  <c:v>0.0368202639393423</c:v>
                </c:pt>
                <c:pt idx="5">
                  <c:v>0.0410331662298104</c:v>
                </c:pt>
                <c:pt idx="6">
                  <c:v>0.0440689743293543</c:v>
                </c:pt>
                <c:pt idx="7">
                  <c:v>0.0454219152089873</c:v>
                </c:pt>
                <c:pt idx="8">
                  <c:v>0.0488201080816366</c:v>
                </c:pt>
                <c:pt idx="9">
                  <c:v>0.0542142988078871</c:v>
                </c:pt>
                <c:pt idx="10">
                  <c:v>0.0572150539357016</c:v>
                </c:pt>
                <c:pt idx="11">
                  <c:v>0.0571343929405999</c:v>
                </c:pt>
                <c:pt idx="12">
                  <c:v>0.0593796100083244</c:v>
                </c:pt>
                <c:pt idx="13">
                  <c:v>0.0633835538371751</c:v>
                </c:pt>
                <c:pt idx="14">
                  <c:v>0.0693931331511009</c:v>
                </c:pt>
                <c:pt idx="15">
                  <c:v>0.0781706113935167</c:v>
                </c:pt>
                <c:pt idx="16">
                  <c:v>0.0908699158334614</c:v>
                </c:pt>
                <c:pt idx="17">
                  <c:v>0.106458721926017</c:v>
                </c:pt>
                <c:pt idx="18">
                  <c:v>0.114223236389298</c:v>
                </c:pt>
                <c:pt idx="19">
                  <c:v>0.12617674747655</c:v>
                </c:pt>
                <c:pt idx="20">
                  <c:v>0.139156952737098</c:v>
                </c:pt>
                <c:pt idx="21">
                  <c:v>0.150698368331994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9141008"/>
        <c:axId val="239146416"/>
      </c:scatterChart>
      <c:scatterChart>
        <c:scatterStyle val="lineMarker"/>
        <c:varyColors val="0"/>
        <c:ser>
          <c:idx val="1"/>
          <c:order val="1"/>
          <c:tx>
            <c:strRef>
              <c:f>占比!$I$1</c:f>
              <c:strCache>
                <c:ptCount val="1"/>
                <c:pt idx="0">
                  <c:v>中比L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ot"/>
              </a:ln>
              <a:effectLst/>
            </c:spPr>
          </c:marker>
          <c:dLbls>
            <c:delete val="1"/>
          </c:dLbls>
          <c:xVal>
            <c:numRef>
              <c:f>占比!$A$2:$A$23</c:f>
              <c:numCache>
                <c:formatCode>General</c:formatCode>
                <c:ptCount val="22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</c:numCache>
            </c:numRef>
          </c:xVal>
          <c:yVal>
            <c:numRef>
              <c:f>占比!$I$2:$I$23</c:f>
              <c:numCache>
                <c:formatCode>General</c:formatCode>
                <c:ptCount val="22"/>
                <c:pt idx="0">
                  <c:v>0.0412536595551804</c:v>
                </c:pt>
                <c:pt idx="1">
                  <c:v>0.0424995903217672</c:v>
                </c:pt>
                <c:pt idx="2">
                  <c:v>0.0501175565779987</c:v>
                </c:pt>
                <c:pt idx="3">
                  <c:v>0.0482640795029457</c:v>
                </c:pt>
                <c:pt idx="4">
                  <c:v>0.047395586660018</c:v>
                </c:pt>
                <c:pt idx="5">
                  <c:v>0.0507080194253299</c:v>
                </c:pt>
                <c:pt idx="6">
                  <c:v>0.0522947178539452</c:v>
                </c:pt>
                <c:pt idx="7">
                  <c:v>0.0516169377568541</c:v>
                </c:pt>
                <c:pt idx="8">
                  <c:v>0.0532453919955495</c:v>
                </c:pt>
                <c:pt idx="9">
                  <c:v>0.0548350026885939</c:v>
                </c:pt>
                <c:pt idx="10">
                  <c:v>0.0607120358836608</c:v>
                </c:pt>
                <c:pt idx="11">
                  <c:v>0.0626288400880737</c:v>
                </c:pt>
                <c:pt idx="12">
                  <c:v>0.0745739585580056</c:v>
                </c:pt>
                <c:pt idx="13">
                  <c:v>0.0721301488020388</c:v>
                </c:pt>
                <c:pt idx="14">
                  <c:v>0.0774185073491222</c:v>
                </c:pt>
                <c:pt idx="15">
                  <c:v>0.0776667003581506</c:v>
                </c:pt>
                <c:pt idx="16">
                  <c:v>0.0790164871785042</c:v>
                </c:pt>
                <c:pt idx="17">
                  <c:v>0.0782872596179795</c:v>
                </c:pt>
                <c:pt idx="18">
                  <c:v>0.079730702754418</c:v>
                </c:pt>
                <c:pt idx="19">
                  <c:v>0.0866355342062279</c:v>
                </c:pt>
                <c:pt idx="20">
                  <c:v>0.0852028539640218</c:v>
                </c:pt>
                <c:pt idx="21">
                  <c:v>0.0267383529541714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924832"/>
        <c:axId val="239143504"/>
      </c:scatterChart>
      <c:valAx>
        <c:axId val="239141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39146416"/>
        <c:crosses val="autoZero"/>
        <c:crossBetween val="midCat"/>
      </c:valAx>
      <c:valAx>
        <c:axId val="23914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GDP</a:t>
                </a:r>
                <a:r>
                  <a:rPr lang="zh-CN" altLang="en-US"/>
                  <a:t>占比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0194444444444444"/>
              <c:y val="0.029517716535433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39141008"/>
        <c:crosses val="autoZero"/>
        <c:crossBetween val="midCat"/>
      </c:valAx>
      <c:valAx>
        <c:axId val="629248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39143504"/>
        <c:crosses val="autoZero"/>
        <c:crossBetween val="midCat"/>
      </c:valAx>
      <c:valAx>
        <c:axId val="23914350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Light</a:t>
                </a:r>
                <a:r>
                  <a:rPr lang="zh-CN" altLang="en-US"/>
                  <a:t>占比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923472222222222"/>
              <c:y val="0.052029017206182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2924832"/>
        <c:crosses val="max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/>
              <a:t>GDP</a:t>
            </a:r>
            <a:r>
              <a:rPr lang="zh-CN" altLang="en-US"/>
              <a:t>、</a:t>
            </a:r>
            <a:r>
              <a:rPr lang="en-US" altLang="zh-CN"/>
              <a:t>Light</a:t>
            </a:r>
            <a:r>
              <a:rPr lang="zh-CN" altLang="en-US"/>
              <a:t>按时间推移变化图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981846437855555"/>
          <c:y val="0.159361094963801"/>
          <c:w val="0.808080284820857"/>
          <c:h val="0.555256830312318"/>
        </c:manualLayout>
      </c:layout>
      <c:scatterChart>
        <c:scatterStyle val="lineMarker"/>
        <c:varyColors val="0"/>
        <c:ser>
          <c:idx val="4"/>
          <c:order val="4"/>
          <c:tx>
            <c:strRef>
              <c:f>Sheet4!$F$1</c:f>
              <c:strCache>
                <c:ptCount val="1"/>
                <c:pt idx="0">
                  <c:v>老比G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delete val="1"/>
          </c:dLbls>
          <c:xVal>
            <c:numRef>
              <c:f>Sheet4!$A$2:$A$23</c:f>
              <c:numCache>
                <c:formatCode>General</c:formatCode>
                <c:ptCount val="22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</c:numCache>
            </c:numRef>
          </c:xVal>
          <c:yVal>
            <c:numRef>
              <c:f>Sheet4!$F$2:$F$23</c:f>
              <c:numCache>
                <c:formatCode>General</c:formatCode>
                <c:ptCount val="22"/>
                <c:pt idx="0">
                  <c:v>6.03517918260046e-5</c:v>
                </c:pt>
                <c:pt idx="1">
                  <c:v>6.9793684662094e-5</c:v>
                </c:pt>
                <c:pt idx="2">
                  <c:v>7.56342096169091e-5</c:v>
                </c:pt>
                <c:pt idx="3">
                  <c:v>7.74358183984867e-5</c:v>
                </c:pt>
                <c:pt idx="4">
                  <c:v>7.98859556192763e-5</c:v>
                </c:pt>
                <c:pt idx="5">
                  <c:v>7.4547335442463e-5</c:v>
                </c:pt>
                <c:pt idx="6">
                  <c:v>5.4765327321916e-5</c:v>
                </c:pt>
                <c:pt idx="7">
                  <c:v>6.05903345998785e-5</c:v>
                </c:pt>
                <c:pt idx="8">
                  <c:v>6.98409975944735e-5</c:v>
                </c:pt>
                <c:pt idx="9">
                  <c:v>7.15709661128002e-5</c:v>
                </c:pt>
                <c:pt idx="10">
                  <c:v>6.84245338904513e-5</c:v>
                </c:pt>
                <c:pt idx="11">
                  <c:v>6.96282391077311e-5</c:v>
                </c:pt>
                <c:pt idx="12">
                  <c:v>7.16796720814773e-5</c:v>
                </c:pt>
                <c:pt idx="13">
                  <c:v>7.57281237111402e-5</c:v>
                </c:pt>
                <c:pt idx="14">
                  <c:v>8.71325413711823e-5</c:v>
                </c:pt>
                <c:pt idx="15">
                  <c:v>9.29899977224847e-5</c:v>
                </c:pt>
                <c:pt idx="16">
                  <c:v>0.000107542569955949</c:v>
                </c:pt>
                <c:pt idx="17">
                  <c:v>0.000121521276906939</c:v>
                </c:pt>
                <c:pt idx="18">
                  <c:v>0.000133472660489003</c:v>
                </c:pt>
                <c:pt idx="19">
                  <c:v>0.000137694334333392</c:v>
                </c:pt>
                <c:pt idx="20">
                  <c:v>0.00016567155436259</c:v>
                </c:pt>
                <c:pt idx="21">
                  <c:v>0.000187267420876241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Sheet4!$G$1</c:f>
              <c:strCache>
                <c:ptCount val="1"/>
                <c:pt idx="0">
                  <c:v>越比G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delete val="1"/>
          </c:dLbls>
          <c:xVal>
            <c:numRef>
              <c:f>Sheet4!$A$2:$A$23</c:f>
              <c:numCache>
                <c:formatCode>General</c:formatCode>
                <c:ptCount val="22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</c:numCache>
            </c:numRef>
          </c:xVal>
          <c:yVal>
            <c:numRef>
              <c:f>Sheet4!$G$2:$G$23</c:f>
              <c:numCache>
                <c:formatCode>General</c:formatCode>
                <c:ptCount val="22"/>
                <c:pt idx="0">
                  <c:v>0.000527917668392896</c:v>
                </c:pt>
                <c:pt idx="1">
                  <c:v>0.000692733853562546</c:v>
                </c:pt>
                <c:pt idx="2">
                  <c:v>0.000797784156619807</c:v>
                </c:pt>
                <c:pt idx="3">
                  <c:v>0.000910265946888334</c:v>
                </c:pt>
                <c:pt idx="4">
                  <c:v>0.001051092853631</c:v>
                </c:pt>
                <c:pt idx="5">
                  <c:v>0.00114547720241413</c:v>
                </c:pt>
                <c:pt idx="6">
                  <c:v>0.00116419105971042</c:v>
                </c:pt>
                <c:pt idx="7">
                  <c:v>0.0011953047851877</c:v>
                </c:pt>
                <c:pt idx="8">
                  <c:v>0.00135727969906302</c:v>
                </c:pt>
                <c:pt idx="9">
                  <c:v>0.00142781852181279</c:v>
                </c:pt>
                <c:pt idx="10">
                  <c:v>0.00147700467125987</c:v>
                </c:pt>
                <c:pt idx="11">
                  <c:v>0.00147024690556844</c:v>
                </c:pt>
                <c:pt idx="12">
                  <c:v>0.00149733563523032</c:v>
                </c:pt>
                <c:pt idx="13">
                  <c:v>0.00159518967611262</c:v>
                </c:pt>
                <c:pt idx="14">
                  <c:v>0.00167482219400177</c:v>
                </c:pt>
                <c:pt idx="15">
                  <c:v>0.00170464780575146</c:v>
                </c:pt>
                <c:pt idx="16">
                  <c:v>0.00195824668621109</c:v>
                </c:pt>
                <c:pt idx="17">
                  <c:v>0.00220865389530073</c:v>
                </c:pt>
                <c:pt idx="18">
                  <c:v>0.00217084069525969</c:v>
                </c:pt>
                <c:pt idx="19">
                  <c:v>0.00225916382777068</c:v>
                </c:pt>
                <c:pt idx="20">
                  <c:v>0.00253311172610919</c:v>
                </c:pt>
                <c:pt idx="21">
                  <c:v>0.00268500270786063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Sheet4!$H$1</c:f>
              <c:strCache>
                <c:ptCount val="1"/>
                <c:pt idx="0">
                  <c:v>古比G</c:v>
                </c:pt>
              </c:strCache>
            </c:strRef>
          </c:tx>
          <c:spPr>
            <a:ln w="34925" cap="rnd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delete val="1"/>
          </c:dLbls>
          <c:xVal>
            <c:numRef>
              <c:f>Sheet4!$A$2:$A$23</c:f>
              <c:numCache>
                <c:formatCode>General</c:formatCode>
                <c:ptCount val="22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</c:numCache>
            </c:numRef>
          </c:xVal>
          <c:yVal>
            <c:numRef>
              <c:f>Sheet4!$H$2:$H$23</c:f>
              <c:numCache>
                <c:formatCode>General</c:formatCode>
                <c:ptCount val="22"/>
                <c:pt idx="0">
                  <c:v>0.0011816752431464</c:v>
                </c:pt>
                <c:pt idx="1">
                  <c:v>0.00117550854279899</c:v>
                </c:pt>
                <c:pt idx="2">
                  <c:v>0.00139355051501414</c:v>
                </c:pt>
                <c:pt idx="3">
                  <c:v>0.00133581176523013</c:v>
                </c:pt>
                <c:pt idx="4">
                  <c:v>0.00106643914179692</c:v>
                </c:pt>
                <c:pt idx="5">
                  <c:v>0.00108240853510791</c:v>
                </c:pt>
                <c:pt idx="6">
                  <c:v>0.00110112536246627</c:v>
                </c:pt>
                <c:pt idx="7">
                  <c:v>0.00118201158247975</c:v>
                </c:pt>
                <c:pt idx="8">
                  <c:v>0.00123321206902085</c:v>
                </c:pt>
                <c:pt idx="9">
                  <c:v>0.00128180404091901</c:v>
                </c:pt>
                <c:pt idx="10">
                  <c:v>0.00130738344333348</c:v>
                </c:pt>
                <c:pt idx="11">
                  <c:v>0.00123565171142197</c:v>
                </c:pt>
                <c:pt idx="12">
                  <c:v>0.00115738736793266</c:v>
                </c:pt>
                <c:pt idx="13">
                  <c:v>0.00118031802176091</c:v>
                </c:pt>
                <c:pt idx="14">
                  <c:v>0.00133090982610491</c:v>
                </c:pt>
                <c:pt idx="15">
                  <c:v>0.00129045366481849</c:v>
                </c:pt>
                <c:pt idx="16">
                  <c:v>0.00120118176134119</c:v>
                </c:pt>
                <c:pt idx="17">
                  <c:v>0.00129333805424015</c:v>
                </c:pt>
                <c:pt idx="18">
                  <c:v>0.00120454956564767</c:v>
                </c:pt>
                <c:pt idx="19">
                  <c:v>0.0011499252058662</c:v>
                </c:pt>
                <c:pt idx="20">
                  <c:v>0.00118902788319441</c:v>
                </c:pt>
                <c:pt idx="21">
                  <c:v>0.0012097895650444</c:v>
                </c:pt>
              </c:numCache>
            </c:numRef>
          </c:yVal>
          <c:smooth val="0"/>
        </c:ser>
        <c:ser>
          <c:idx val="7"/>
          <c:order val="7"/>
          <c:tx>
            <c:strRef>
              <c:f>Sheet4!$I$1</c:f>
              <c:strCache>
                <c:ptCount val="1"/>
                <c:pt idx="0">
                  <c:v>中比G</c:v>
                </c:pt>
              </c:strCache>
            </c:strRef>
          </c:tx>
          <c:spPr>
            <a:ln w="349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delete val="1"/>
          </c:dLbls>
          <c:xVal>
            <c:numRef>
              <c:f>Sheet4!$A$2:$A$23</c:f>
              <c:numCache>
                <c:formatCode>General</c:formatCode>
                <c:ptCount val="22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</c:numCache>
            </c:numRef>
          </c:xVal>
          <c:yVal>
            <c:numRef>
              <c:f>Sheet4!$I$2:$I$23</c:f>
              <c:numCache>
                <c:formatCode>General</c:formatCode>
                <c:ptCount val="22"/>
                <c:pt idx="0">
                  <c:v>0.0228413875952116</c:v>
                </c:pt>
                <c:pt idx="1">
                  <c:v>0.0233730535944712</c:v>
                </c:pt>
                <c:pt idx="2">
                  <c:v>0.0276439607137709</c:v>
                </c:pt>
                <c:pt idx="3">
                  <c:v>0.0322450825016846</c:v>
                </c:pt>
                <c:pt idx="4">
                  <c:v>0.0368202639393423</c:v>
                </c:pt>
                <c:pt idx="5">
                  <c:v>0.0410331662298104</c:v>
                </c:pt>
                <c:pt idx="6">
                  <c:v>0.0440689743293543</c:v>
                </c:pt>
                <c:pt idx="7">
                  <c:v>0.0454219152089873</c:v>
                </c:pt>
                <c:pt idx="8">
                  <c:v>0.0488201080816366</c:v>
                </c:pt>
                <c:pt idx="9">
                  <c:v>0.0542142988078871</c:v>
                </c:pt>
                <c:pt idx="10">
                  <c:v>0.0572150539357016</c:v>
                </c:pt>
                <c:pt idx="11">
                  <c:v>0.0571343929405999</c:v>
                </c:pt>
                <c:pt idx="12">
                  <c:v>0.0593796100083244</c:v>
                </c:pt>
                <c:pt idx="13">
                  <c:v>0.0633835538371751</c:v>
                </c:pt>
                <c:pt idx="14">
                  <c:v>0.0693931331511009</c:v>
                </c:pt>
                <c:pt idx="15">
                  <c:v>0.0781706113935167</c:v>
                </c:pt>
                <c:pt idx="16">
                  <c:v>0.0908699158334614</c:v>
                </c:pt>
                <c:pt idx="17">
                  <c:v>0.106458721926017</c:v>
                </c:pt>
                <c:pt idx="18">
                  <c:v>0.114223236389298</c:v>
                </c:pt>
                <c:pt idx="19">
                  <c:v>0.12617674747655</c:v>
                </c:pt>
                <c:pt idx="20">
                  <c:v>0.139156952737098</c:v>
                </c:pt>
                <c:pt idx="21">
                  <c:v>0.150698368331994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8139872"/>
        <c:axId val="728152768"/>
      </c:scatterChart>
      <c:scatterChart>
        <c:scatterStyle val="lineMarker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中比L</c:v>
                </c:pt>
              </c:strCache>
            </c:strRef>
          </c:tx>
          <c:spPr>
            <a:ln w="34925" cap="rnd">
              <a:solidFill>
                <a:schemeClr val="accent1"/>
              </a:solidFill>
              <a:prstDash val="sysDot"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prstDash val="sysDot"/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delete val="1"/>
          </c:dLbls>
          <c:xVal>
            <c:numRef>
              <c:f>Sheet4!$A$2:$A$23</c:f>
              <c:numCache>
                <c:formatCode>General</c:formatCode>
                <c:ptCount val="22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</c:numCache>
            </c:numRef>
          </c:xVal>
          <c:yVal>
            <c:numRef>
              <c:f>Sheet4!$B$2:$B$23</c:f>
              <c:numCache>
                <c:formatCode>General</c:formatCode>
                <c:ptCount val="22"/>
                <c:pt idx="0">
                  <c:v>0.0412536595551804</c:v>
                </c:pt>
                <c:pt idx="1">
                  <c:v>0.0424995903217672</c:v>
                </c:pt>
                <c:pt idx="2">
                  <c:v>0.0501175565779987</c:v>
                </c:pt>
                <c:pt idx="3">
                  <c:v>0.0482640795029457</c:v>
                </c:pt>
                <c:pt idx="4">
                  <c:v>0.047395586660018</c:v>
                </c:pt>
                <c:pt idx="5">
                  <c:v>0.0507080194253299</c:v>
                </c:pt>
                <c:pt idx="6">
                  <c:v>0.0522947178539452</c:v>
                </c:pt>
                <c:pt idx="7">
                  <c:v>0.0516169377568541</c:v>
                </c:pt>
                <c:pt idx="8">
                  <c:v>0.0532453919955495</c:v>
                </c:pt>
                <c:pt idx="9">
                  <c:v>0.0548350026885939</c:v>
                </c:pt>
                <c:pt idx="10">
                  <c:v>0.0607120358836608</c:v>
                </c:pt>
                <c:pt idx="11">
                  <c:v>0.0626288400880737</c:v>
                </c:pt>
                <c:pt idx="12">
                  <c:v>0.0745739585580056</c:v>
                </c:pt>
                <c:pt idx="13">
                  <c:v>0.0721301488020388</c:v>
                </c:pt>
                <c:pt idx="14">
                  <c:v>0.0774185073491222</c:v>
                </c:pt>
                <c:pt idx="15">
                  <c:v>0.0776667003581506</c:v>
                </c:pt>
                <c:pt idx="16">
                  <c:v>0.0790164871785042</c:v>
                </c:pt>
                <c:pt idx="17">
                  <c:v>0.0782872596179795</c:v>
                </c:pt>
                <c:pt idx="18">
                  <c:v>0.079730702754418</c:v>
                </c:pt>
                <c:pt idx="19">
                  <c:v>0.0866355342062279</c:v>
                </c:pt>
                <c:pt idx="20">
                  <c:v>0.0852028539640218</c:v>
                </c:pt>
                <c:pt idx="21">
                  <c:v>0.0267383529541714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Sheet4!$C$1</c:f>
              <c:strCache>
                <c:ptCount val="1"/>
                <c:pt idx="0">
                  <c:v>老比L</c:v>
                </c:pt>
              </c:strCache>
            </c:strRef>
          </c:tx>
          <c:spPr>
            <a:ln w="34925" cap="sq">
              <a:solidFill>
                <a:schemeClr val="accent2"/>
              </a:solidFill>
              <a:prstDash val="sysDot"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prstDash val="sysDot"/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delete val="1"/>
          </c:dLbls>
          <c:xVal>
            <c:numRef>
              <c:f>Sheet4!$A$2:$A$23</c:f>
              <c:numCache>
                <c:formatCode>General</c:formatCode>
                <c:ptCount val="22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</c:numCache>
            </c:numRef>
          </c:xVal>
          <c:yVal>
            <c:numRef>
              <c:f>Sheet4!$C$2:$C$23</c:f>
              <c:numCache>
                <c:formatCode>General</c:formatCode>
                <c:ptCount val="22"/>
                <c:pt idx="0">
                  <c:v>3.77941537018196e-5</c:v>
                </c:pt>
                <c:pt idx="1">
                  <c:v>4.42709510477879e-5</c:v>
                </c:pt>
                <c:pt idx="2">
                  <c:v>5.64632421887958e-5</c:v>
                </c:pt>
                <c:pt idx="3">
                  <c:v>5.99239876088181e-5</c:v>
                </c:pt>
                <c:pt idx="4">
                  <c:v>6.61460896829312e-5</c:v>
                </c:pt>
                <c:pt idx="5">
                  <c:v>7.66681552083439e-5</c:v>
                </c:pt>
                <c:pt idx="6">
                  <c:v>6.7403635422331e-5</c:v>
                </c:pt>
                <c:pt idx="7">
                  <c:v>6.132755725276e-5</c:v>
                </c:pt>
                <c:pt idx="8">
                  <c:v>8.45302214844617e-5</c:v>
                </c:pt>
                <c:pt idx="9">
                  <c:v>8.39711556862966e-5</c:v>
                </c:pt>
                <c:pt idx="10">
                  <c:v>8.86714223484003e-5</c:v>
                </c:pt>
                <c:pt idx="11">
                  <c:v>8.27287019819625e-5</c:v>
                </c:pt>
                <c:pt idx="12">
                  <c:v>9.07717871199877e-5</c:v>
                </c:pt>
                <c:pt idx="13">
                  <c:v>8.81247023183479e-5</c:v>
                </c:pt>
                <c:pt idx="14">
                  <c:v>0.000114479193747932</c:v>
                </c:pt>
                <c:pt idx="15">
                  <c:v>0.000124965967839626</c:v>
                </c:pt>
                <c:pt idx="16">
                  <c:v>0.000127954936185449</c:v>
                </c:pt>
                <c:pt idx="17">
                  <c:v>0.000113402542277933</c:v>
                </c:pt>
                <c:pt idx="18">
                  <c:v>0.000215533018045292</c:v>
                </c:pt>
                <c:pt idx="19">
                  <c:v>0.000200410041402134</c:v>
                </c:pt>
                <c:pt idx="20">
                  <c:v>0.000208842898623151</c:v>
                </c:pt>
                <c:pt idx="21">
                  <c:v>0.000390280109883948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Sheet4!$D$1</c:f>
              <c:strCache>
                <c:ptCount val="1"/>
                <c:pt idx="0">
                  <c:v>古比L</c:v>
                </c:pt>
              </c:strCache>
            </c:strRef>
          </c:tx>
          <c:spPr>
            <a:ln w="34925" cap="rnd">
              <a:solidFill>
                <a:schemeClr val="accent3"/>
              </a:solidFill>
              <a:prstDash val="sysDot"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prstDash val="sysDot"/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delete val="1"/>
          </c:dLbls>
          <c:xVal>
            <c:numRef>
              <c:f>Sheet4!$A$2:$A$23</c:f>
              <c:numCache>
                <c:formatCode>General</c:formatCode>
                <c:ptCount val="22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</c:numCache>
            </c:numRef>
          </c:xVal>
          <c:yVal>
            <c:numRef>
              <c:f>Sheet4!$D$2:$D$23</c:f>
              <c:numCache>
                <c:formatCode>General</c:formatCode>
                <c:ptCount val="22"/>
                <c:pt idx="0">
                  <c:v>0.000395844900742913</c:v>
                </c:pt>
                <c:pt idx="1">
                  <c:v>0.000624194865061709</c:v>
                </c:pt>
                <c:pt idx="2">
                  <c:v>0.000431327444743024</c:v>
                </c:pt>
                <c:pt idx="3">
                  <c:v>0.00070207218896779</c:v>
                </c:pt>
                <c:pt idx="4">
                  <c:v>0.000687710221479427</c:v>
                </c:pt>
                <c:pt idx="5">
                  <c:v>0.000636197756143028</c:v>
                </c:pt>
                <c:pt idx="6">
                  <c:v>0.000744992322092735</c:v>
                </c:pt>
                <c:pt idx="7">
                  <c:v>0.000775580457554174</c:v>
                </c:pt>
                <c:pt idx="8">
                  <c:v>0.000885590872756917</c:v>
                </c:pt>
                <c:pt idx="9">
                  <c:v>0.000986505871674728</c:v>
                </c:pt>
                <c:pt idx="10">
                  <c:v>0.0010070576143316</c:v>
                </c:pt>
                <c:pt idx="11">
                  <c:v>0.000882381026988725</c:v>
                </c:pt>
                <c:pt idx="12">
                  <c:v>0.00123532693584727</c:v>
                </c:pt>
                <c:pt idx="13">
                  <c:v>0.000899350202948248</c:v>
                </c:pt>
                <c:pt idx="14">
                  <c:v>0.00077956422304542</c:v>
                </c:pt>
                <c:pt idx="15">
                  <c:v>0.000850239027411876</c:v>
                </c:pt>
                <c:pt idx="16">
                  <c:v>0.000839968357309913</c:v>
                </c:pt>
                <c:pt idx="17">
                  <c:v>0.000812304153603259</c:v>
                </c:pt>
                <c:pt idx="18">
                  <c:v>0.00102763950852521</c:v>
                </c:pt>
                <c:pt idx="19">
                  <c:v>0.00104715149333744</c:v>
                </c:pt>
                <c:pt idx="20">
                  <c:v>0.000967628214884371</c:v>
                </c:pt>
                <c:pt idx="21">
                  <c:v>0.000234135591835872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Sheet4!$E$1</c:f>
              <c:strCache>
                <c:ptCount val="1"/>
                <c:pt idx="0">
                  <c:v>越比L</c:v>
                </c:pt>
              </c:strCache>
            </c:strRef>
          </c:tx>
          <c:spPr>
            <a:ln w="34925" cap="rnd">
              <a:solidFill>
                <a:schemeClr val="accent4"/>
              </a:solidFill>
              <a:prstDash val="sysDot"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prstDash val="sysDot"/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delete val="1"/>
          </c:dLbls>
          <c:xVal>
            <c:numRef>
              <c:f>Sheet4!$A$2:$A$23</c:f>
              <c:numCache>
                <c:formatCode>General</c:formatCode>
                <c:ptCount val="22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</c:numCache>
            </c:numRef>
          </c:xVal>
          <c:yVal>
            <c:numRef>
              <c:f>Sheet4!$E$2:$E$23</c:f>
              <c:numCache>
                <c:formatCode>General</c:formatCode>
                <c:ptCount val="22"/>
                <c:pt idx="0">
                  <c:v>0.000722757925875521</c:v>
                </c:pt>
                <c:pt idx="1">
                  <c:v>0.000842193438126231</c:v>
                </c:pt>
                <c:pt idx="2">
                  <c:v>0.000895753102479276</c:v>
                </c:pt>
                <c:pt idx="3">
                  <c:v>0.00103766751820506</c:v>
                </c:pt>
                <c:pt idx="4">
                  <c:v>0.0009961803316112</c:v>
                </c:pt>
                <c:pt idx="5">
                  <c:v>0.00151980551325869</c:v>
                </c:pt>
                <c:pt idx="6">
                  <c:v>0.00152660796949186</c:v>
                </c:pt>
                <c:pt idx="7">
                  <c:v>0.00177241050288612</c:v>
                </c:pt>
                <c:pt idx="8">
                  <c:v>0.00188821098790944</c:v>
                </c:pt>
                <c:pt idx="9">
                  <c:v>0.00217985230031239</c:v>
                </c:pt>
                <c:pt idx="10">
                  <c:v>0.00240422378772558</c:v>
                </c:pt>
                <c:pt idx="11">
                  <c:v>0.00253158198591144</c:v>
                </c:pt>
                <c:pt idx="12">
                  <c:v>0.00286264523364232</c:v>
                </c:pt>
                <c:pt idx="13">
                  <c:v>0.00261386412907588</c:v>
                </c:pt>
                <c:pt idx="14">
                  <c:v>0.00311558146096026</c:v>
                </c:pt>
                <c:pt idx="15">
                  <c:v>0.00304789821980753</c:v>
                </c:pt>
                <c:pt idx="16">
                  <c:v>0.00288801170268203</c:v>
                </c:pt>
                <c:pt idx="17">
                  <c:v>0.0028997029738237</c:v>
                </c:pt>
                <c:pt idx="18">
                  <c:v>0.00355303440058321</c:v>
                </c:pt>
                <c:pt idx="19">
                  <c:v>0.00335284500392241</c:v>
                </c:pt>
                <c:pt idx="20">
                  <c:v>0.003450494074348</c:v>
                </c:pt>
                <c:pt idx="21">
                  <c:v>0.000908511767619545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8476448"/>
        <c:axId val="728471456"/>
      </c:scatterChart>
      <c:valAx>
        <c:axId val="728139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28152768"/>
        <c:crosses val="autoZero"/>
        <c:crossBetween val="midCat"/>
      </c:valAx>
      <c:valAx>
        <c:axId val="728152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GDP</a:t>
                </a:r>
                <a:r>
                  <a:rPr lang="zh-CN" altLang="en-US"/>
                  <a:t>占比</a:t>
                </a:r>
                <a:r>
                  <a:rPr lang="zh-CN"/>
                  <a:t>题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.00240628414271183"/>
              <c:y val="0.1526356814458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28139872"/>
        <c:crosses val="autoZero"/>
        <c:crossBetween val="midCat"/>
      </c:valAx>
      <c:valAx>
        <c:axId val="72847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28471456"/>
        <c:crosses val="autoZero"/>
        <c:crossBetween val="midCat"/>
      </c:valAx>
      <c:valAx>
        <c:axId val="72847145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Light</a:t>
                </a:r>
                <a:r>
                  <a:rPr lang="zh-CN" altLang="en-US"/>
                  <a:t>占比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.963003656334866"/>
              <c:y val="0.16439498634099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ln cap="sq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28476448"/>
        <c:crosses val="max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三国</a:t>
            </a:r>
            <a:r>
              <a:rPr lang="en-US" altLang="zh-CN"/>
              <a:t>GDP</a:t>
            </a:r>
            <a:r>
              <a:rPr lang="zh-CN" altLang="en-US"/>
              <a:t>、</a:t>
            </a:r>
            <a:r>
              <a:rPr lang="en-US" altLang="zh-CN"/>
              <a:t>Light</a:t>
            </a:r>
            <a:r>
              <a:rPr lang="zh-CN" altLang="en-US"/>
              <a:t>时间推移变化图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8572839206183"/>
          <c:y val="0.16224375799179"/>
          <c:w val="0.69302630985825"/>
          <c:h val="0.540220405141665"/>
        </c:manualLayout>
      </c:layout>
      <c:scatterChart>
        <c:scatterStyle val="lineMarker"/>
        <c:varyColors val="0"/>
        <c:ser>
          <c:idx val="3"/>
          <c:order val="3"/>
          <c:tx>
            <c:strRef>
              <c:f>占比!$E$1</c:f>
              <c:strCache>
                <c:ptCount val="1"/>
                <c:pt idx="0">
                  <c:v>老比G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xVal>
            <c:numRef>
              <c:f>占比!$A$2:$A$23</c:f>
              <c:numCache>
                <c:formatCode>General</c:formatCode>
                <c:ptCount val="22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</c:numCache>
            </c:numRef>
          </c:xVal>
          <c:yVal>
            <c:numRef>
              <c:f>占比!$E$2:$E$23</c:f>
              <c:numCache>
                <c:formatCode>General</c:formatCode>
                <c:ptCount val="22"/>
                <c:pt idx="0">
                  <c:v>6.03517918260046e-5</c:v>
                </c:pt>
                <c:pt idx="1">
                  <c:v>6.9793684662094e-5</c:v>
                </c:pt>
                <c:pt idx="2">
                  <c:v>7.56342096169091e-5</c:v>
                </c:pt>
                <c:pt idx="3">
                  <c:v>7.74358183984867e-5</c:v>
                </c:pt>
                <c:pt idx="4">
                  <c:v>7.98859556192763e-5</c:v>
                </c:pt>
                <c:pt idx="5">
                  <c:v>7.4547335442463e-5</c:v>
                </c:pt>
                <c:pt idx="6">
                  <c:v>5.4765327321916e-5</c:v>
                </c:pt>
                <c:pt idx="7">
                  <c:v>6.05903345998785e-5</c:v>
                </c:pt>
                <c:pt idx="8">
                  <c:v>6.98409975944735e-5</c:v>
                </c:pt>
                <c:pt idx="9">
                  <c:v>7.15709661128002e-5</c:v>
                </c:pt>
                <c:pt idx="10">
                  <c:v>6.84245338904513e-5</c:v>
                </c:pt>
                <c:pt idx="11">
                  <c:v>6.96282391077311e-5</c:v>
                </c:pt>
                <c:pt idx="12">
                  <c:v>7.16796720814773e-5</c:v>
                </c:pt>
                <c:pt idx="13">
                  <c:v>7.57281237111402e-5</c:v>
                </c:pt>
                <c:pt idx="14">
                  <c:v>8.71325413711823e-5</c:v>
                </c:pt>
                <c:pt idx="15">
                  <c:v>9.29899977224847e-5</c:v>
                </c:pt>
                <c:pt idx="16">
                  <c:v>0.000107542569955949</c:v>
                </c:pt>
                <c:pt idx="17">
                  <c:v>0.000121521276906939</c:v>
                </c:pt>
                <c:pt idx="18">
                  <c:v>0.000133472660489003</c:v>
                </c:pt>
                <c:pt idx="19">
                  <c:v>0.000137694334333392</c:v>
                </c:pt>
                <c:pt idx="20">
                  <c:v>0.00016567155436259</c:v>
                </c:pt>
                <c:pt idx="21">
                  <c:v>0.000187267420876241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占比!$F$1</c:f>
              <c:strCache>
                <c:ptCount val="1"/>
                <c:pt idx="0">
                  <c:v>越比G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elete val="1"/>
          </c:dLbls>
          <c:xVal>
            <c:numRef>
              <c:f>占比!$A$2:$A$23</c:f>
              <c:numCache>
                <c:formatCode>General</c:formatCode>
                <c:ptCount val="22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</c:numCache>
            </c:numRef>
          </c:xVal>
          <c:yVal>
            <c:numRef>
              <c:f>占比!$F$2:$F$23</c:f>
              <c:numCache>
                <c:formatCode>General</c:formatCode>
                <c:ptCount val="22"/>
                <c:pt idx="0">
                  <c:v>0.000527917668392896</c:v>
                </c:pt>
                <c:pt idx="1">
                  <c:v>0.000692733853562546</c:v>
                </c:pt>
                <c:pt idx="2">
                  <c:v>0.000797784156619807</c:v>
                </c:pt>
                <c:pt idx="3">
                  <c:v>0.000910265946888334</c:v>
                </c:pt>
                <c:pt idx="4">
                  <c:v>0.001051092853631</c:v>
                </c:pt>
                <c:pt idx="5">
                  <c:v>0.00114547720241413</c:v>
                </c:pt>
                <c:pt idx="6">
                  <c:v>0.00116419105971042</c:v>
                </c:pt>
                <c:pt idx="7">
                  <c:v>0.0011953047851877</c:v>
                </c:pt>
                <c:pt idx="8">
                  <c:v>0.00135727969906302</c:v>
                </c:pt>
                <c:pt idx="9">
                  <c:v>0.00142781852181279</c:v>
                </c:pt>
                <c:pt idx="10">
                  <c:v>0.00147700467125987</c:v>
                </c:pt>
                <c:pt idx="11">
                  <c:v>0.00147024690556844</c:v>
                </c:pt>
                <c:pt idx="12">
                  <c:v>0.00149733563523032</c:v>
                </c:pt>
                <c:pt idx="13">
                  <c:v>0.00159518967611262</c:v>
                </c:pt>
                <c:pt idx="14">
                  <c:v>0.00167482219400177</c:v>
                </c:pt>
                <c:pt idx="15">
                  <c:v>0.00170464780575146</c:v>
                </c:pt>
                <c:pt idx="16">
                  <c:v>0.00195824668621109</c:v>
                </c:pt>
                <c:pt idx="17">
                  <c:v>0.00220865389530073</c:v>
                </c:pt>
                <c:pt idx="18">
                  <c:v>0.00217084069525969</c:v>
                </c:pt>
                <c:pt idx="19">
                  <c:v>0.00225916382777068</c:v>
                </c:pt>
                <c:pt idx="20">
                  <c:v>0.00253311172610919</c:v>
                </c:pt>
                <c:pt idx="21">
                  <c:v>0.00268500270786063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占比!$G$1</c:f>
              <c:strCache>
                <c:ptCount val="1"/>
                <c:pt idx="0">
                  <c:v>古比G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elete val="1"/>
          </c:dLbls>
          <c:xVal>
            <c:numRef>
              <c:f>占比!$A$2:$A$23</c:f>
              <c:numCache>
                <c:formatCode>General</c:formatCode>
                <c:ptCount val="22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</c:numCache>
            </c:numRef>
          </c:xVal>
          <c:yVal>
            <c:numRef>
              <c:f>占比!$G$2:$G$23</c:f>
              <c:numCache>
                <c:formatCode>General</c:formatCode>
                <c:ptCount val="22"/>
                <c:pt idx="0">
                  <c:v>0.0011816752431464</c:v>
                </c:pt>
                <c:pt idx="1">
                  <c:v>0.00117550854279899</c:v>
                </c:pt>
                <c:pt idx="2">
                  <c:v>0.00139355051501414</c:v>
                </c:pt>
                <c:pt idx="3">
                  <c:v>0.00133581176523013</c:v>
                </c:pt>
                <c:pt idx="4">
                  <c:v>0.00106643914179692</c:v>
                </c:pt>
                <c:pt idx="5">
                  <c:v>0.00108240853510791</c:v>
                </c:pt>
                <c:pt idx="6">
                  <c:v>0.00110112536246627</c:v>
                </c:pt>
                <c:pt idx="7">
                  <c:v>0.00118201158247975</c:v>
                </c:pt>
                <c:pt idx="8">
                  <c:v>0.00123321206902085</c:v>
                </c:pt>
                <c:pt idx="9">
                  <c:v>0.00128180404091901</c:v>
                </c:pt>
                <c:pt idx="10">
                  <c:v>0.00130738344333348</c:v>
                </c:pt>
                <c:pt idx="11">
                  <c:v>0.00123565171142197</c:v>
                </c:pt>
                <c:pt idx="12">
                  <c:v>0.00115738736793266</c:v>
                </c:pt>
                <c:pt idx="13">
                  <c:v>0.00118031802176091</c:v>
                </c:pt>
                <c:pt idx="14">
                  <c:v>0.00133090982610491</c:v>
                </c:pt>
                <c:pt idx="15">
                  <c:v>0.00129045366481849</c:v>
                </c:pt>
                <c:pt idx="16">
                  <c:v>0.00120118176134119</c:v>
                </c:pt>
                <c:pt idx="17">
                  <c:v>0.00129333805424015</c:v>
                </c:pt>
                <c:pt idx="18">
                  <c:v>0.00120454956564767</c:v>
                </c:pt>
                <c:pt idx="19">
                  <c:v>0.0011499252058662</c:v>
                </c:pt>
                <c:pt idx="20">
                  <c:v>0.00118902788319441</c:v>
                </c:pt>
                <c:pt idx="21">
                  <c:v>0.0012097895650444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59600"/>
        <c:axId val="58560848"/>
      </c:scatterChart>
      <c:scatterChart>
        <c:scatterStyle val="lineMarker"/>
        <c:varyColors val="0"/>
        <c:ser>
          <c:idx val="0"/>
          <c:order val="0"/>
          <c:tx>
            <c:strRef>
              <c:f>占比!$B$1</c:f>
              <c:strCache>
                <c:ptCount val="1"/>
                <c:pt idx="0">
                  <c:v>老比L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sysDot"/>
              </a:ln>
              <a:effectLst/>
            </c:spPr>
          </c:marker>
          <c:dLbls>
            <c:delete val="1"/>
          </c:dLbls>
          <c:xVal>
            <c:numRef>
              <c:f>占比!$A$2:$A$23</c:f>
              <c:numCache>
                <c:formatCode>General</c:formatCode>
                <c:ptCount val="22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</c:numCache>
            </c:numRef>
          </c:xVal>
          <c:yVal>
            <c:numRef>
              <c:f>占比!$B$2:$B$23</c:f>
              <c:numCache>
                <c:formatCode>General</c:formatCode>
                <c:ptCount val="22"/>
                <c:pt idx="0">
                  <c:v>3.77941537018196e-5</c:v>
                </c:pt>
                <c:pt idx="1">
                  <c:v>4.42709510477879e-5</c:v>
                </c:pt>
                <c:pt idx="2">
                  <c:v>5.64632421887958e-5</c:v>
                </c:pt>
                <c:pt idx="3">
                  <c:v>5.99239876088181e-5</c:v>
                </c:pt>
                <c:pt idx="4">
                  <c:v>6.61460896829312e-5</c:v>
                </c:pt>
                <c:pt idx="5">
                  <c:v>7.66681552083439e-5</c:v>
                </c:pt>
                <c:pt idx="6">
                  <c:v>6.7403635422331e-5</c:v>
                </c:pt>
                <c:pt idx="7">
                  <c:v>6.132755725276e-5</c:v>
                </c:pt>
                <c:pt idx="8">
                  <c:v>8.45302214844617e-5</c:v>
                </c:pt>
                <c:pt idx="9">
                  <c:v>8.39711556862966e-5</c:v>
                </c:pt>
                <c:pt idx="10">
                  <c:v>8.86714223484003e-5</c:v>
                </c:pt>
                <c:pt idx="11">
                  <c:v>8.27287019819625e-5</c:v>
                </c:pt>
                <c:pt idx="12">
                  <c:v>9.07717871199877e-5</c:v>
                </c:pt>
                <c:pt idx="13">
                  <c:v>8.81247023183479e-5</c:v>
                </c:pt>
                <c:pt idx="14">
                  <c:v>0.000114479193747932</c:v>
                </c:pt>
                <c:pt idx="15">
                  <c:v>0.000124965967839626</c:v>
                </c:pt>
                <c:pt idx="16">
                  <c:v>0.000127954936185449</c:v>
                </c:pt>
                <c:pt idx="17">
                  <c:v>0.000113402542277933</c:v>
                </c:pt>
                <c:pt idx="18">
                  <c:v>0.000215533018045292</c:v>
                </c:pt>
                <c:pt idx="19">
                  <c:v>0.000200410041402134</c:v>
                </c:pt>
                <c:pt idx="20">
                  <c:v>0.000208842898623151</c:v>
                </c:pt>
                <c:pt idx="21">
                  <c:v>0.000390280109883948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占比!$C$1</c:f>
              <c:strCache>
                <c:ptCount val="1"/>
                <c:pt idx="0">
                  <c:v>古比L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ot"/>
              </a:ln>
              <a:effectLst/>
            </c:spPr>
          </c:marker>
          <c:dLbls>
            <c:delete val="1"/>
          </c:dLbls>
          <c:xVal>
            <c:numRef>
              <c:f>占比!$A$2:$A$23</c:f>
              <c:numCache>
                <c:formatCode>General</c:formatCode>
                <c:ptCount val="22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</c:numCache>
            </c:numRef>
          </c:xVal>
          <c:yVal>
            <c:numRef>
              <c:f>占比!$C$2:$C$23</c:f>
              <c:numCache>
                <c:formatCode>General</c:formatCode>
                <c:ptCount val="22"/>
                <c:pt idx="0">
                  <c:v>0.000395844900742913</c:v>
                </c:pt>
                <c:pt idx="1">
                  <c:v>0.000624194865061709</c:v>
                </c:pt>
                <c:pt idx="2">
                  <c:v>0.000431327444743024</c:v>
                </c:pt>
                <c:pt idx="3">
                  <c:v>0.00070207218896779</c:v>
                </c:pt>
                <c:pt idx="4">
                  <c:v>0.000687710221479427</c:v>
                </c:pt>
                <c:pt idx="5">
                  <c:v>0.000636197756143028</c:v>
                </c:pt>
                <c:pt idx="6">
                  <c:v>0.000744992322092735</c:v>
                </c:pt>
                <c:pt idx="7">
                  <c:v>0.000775580457554174</c:v>
                </c:pt>
                <c:pt idx="8">
                  <c:v>0.000885590872756917</c:v>
                </c:pt>
                <c:pt idx="9">
                  <c:v>0.000986505871674728</c:v>
                </c:pt>
                <c:pt idx="10">
                  <c:v>0.0010070576143316</c:v>
                </c:pt>
                <c:pt idx="11">
                  <c:v>0.000882381026988725</c:v>
                </c:pt>
                <c:pt idx="12">
                  <c:v>0.00123532693584727</c:v>
                </c:pt>
                <c:pt idx="13">
                  <c:v>0.000899350202948248</c:v>
                </c:pt>
                <c:pt idx="14">
                  <c:v>0.00077956422304542</c:v>
                </c:pt>
                <c:pt idx="15">
                  <c:v>0.000850239027411876</c:v>
                </c:pt>
                <c:pt idx="16">
                  <c:v>0.000839968357309913</c:v>
                </c:pt>
                <c:pt idx="17">
                  <c:v>0.000812304153603259</c:v>
                </c:pt>
                <c:pt idx="18">
                  <c:v>0.00102763950852521</c:v>
                </c:pt>
                <c:pt idx="19">
                  <c:v>0.00104715149333744</c:v>
                </c:pt>
                <c:pt idx="20">
                  <c:v>0.000967628214884371</c:v>
                </c:pt>
                <c:pt idx="21">
                  <c:v>0.000234135591835872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占比!$D$1</c:f>
              <c:strCache>
                <c:ptCount val="1"/>
                <c:pt idx="0">
                  <c:v>越比L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ot"/>
              </a:ln>
              <a:effectLst/>
            </c:spPr>
          </c:marker>
          <c:dLbls>
            <c:delete val="1"/>
          </c:dLbls>
          <c:xVal>
            <c:numRef>
              <c:f>占比!$A$2:$A$23</c:f>
              <c:numCache>
                <c:formatCode>General</c:formatCode>
                <c:ptCount val="22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</c:numCache>
            </c:numRef>
          </c:xVal>
          <c:yVal>
            <c:numRef>
              <c:f>占比!$D$2:$D$23</c:f>
              <c:numCache>
                <c:formatCode>General</c:formatCode>
                <c:ptCount val="22"/>
                <c:pt idx="0">
                  <c:v>0.000722757925875521</c:v>
                </c:pt>
                <c:pt idx="1">
                  <c:v>0.000842193438126231</c:v>
                </c:pt>
                <c:pt idx="2">
                  <c:v>0.000895753102479276</c:v>
                </c:pt>
                <c:pt idx="3">
                  <c:v>0.00103766751820506</c:v>
                </c:pt>
                <c:pt idx="4">
                  <c:v>0.0009961803316112</c:v>
                </c:pt>
                <c:pt idx="5">
                  <c:v>0.00151980551325869</c:v>
                </c:pt>
                <c:pt idx="6">
                  <c:v>0.00152660796949186</c:v>
                </c:pt>
                <c:pt idx="7">
                  <c:v>0.00177241050288612</c:v>
                </c:pt>
                <c:pt idx="8">
                  <c:v>0.00188821098790944</c:v>
                </c:pt>
                <c:pt idx="9">
                  <c:v>0.00217985230031239</c:v>
                </c:pt>
                <c:pt idx="10">
                  <c:v>0.00240422378772558</c:v>
                </c:pt>
                <c:pt idx="11">
                  <c:v>0.00253158198591144</c:v>
                </c:pt>
                <c:pt idx="12">
                  <c:v>0.00286264523364232</c:v>
                </c:pt>
                <c:pt idx="13">
                  <c:v>0.00261386412907588</c:v>
                </c:pt>
                <c:pt idx="14">
                  <c:v>0.00311558146096026</c:v>
                </c:pt>
                <c:pt idx="15">
                  <c:v>0.00304789821980753</c:v>
                </c:pt>
                <c:pt idx="16">
                  <c:v>0.00288801170268203</c:v>
                </c:pt>
                <c:pt idx="17">
                  <c:v>0.0028997029738237</c:v>
                </c:pt>
                <c:pt idx="18">
                  <c:v>0.00355303440058321</c:v>
                </c:pt>
                <c:pt idx="19">
                  <c:v>0.00335284500392241</c:v>
                </c:pt>
                <c:pt idx="20">
                  <c:v>0.003450494074348</c:v>
                </c:pt>
                <c:pt idx="21">
                  <c:v>0.000908511767619545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749760"/>
        <c:axId val="61748096"/>
      </c:scatterChart>
      <c:valAx>
        <c:axId val="58559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560848"/>
        <c:crosses val="autoZero"/>
        <c:crossBetween val="midCat"/>
      </c:valAx>
      <c:valAx>
        <c:axId val="58560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GDP</a:t>
                </a:r>
                <a:r>
                  <a:rPr lang="zh-CN" altLang="en-US"/>
                  <a:t>占比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0147420175940756"/>
              <c:y val="0.1596510532337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559600"/>
        <c:crosses val="autoZero"/>
        <c:crossBetween val="midCat"/>
      </c:valAx>
      <c:valAx>
        <c:axId val="617497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1748096"/>
        <c:crosses val="autoZero"/>
        <c:crossBetween val="midCat"/>
      </c:valAx>
      <c:valAx>
        <c:axId val="6174809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light</a:t>
                </a:r>
                <a:r>
                  <a:rPr lang="zh-CN" altLang="en-US"/>
                  <a:t>占比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934766572146215"/>
              <c:y val="0.15906319402382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1749760"/>
        <c:crosses val="max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17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18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19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856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856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121729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121729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模板来自于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http://docer.mysoeasy.com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856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11B03F-113B-4A10-AB63-944550DAD6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1217295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kern="1200">
        <a:solidFill>
          <a:srgbClr val="FF0000"/>
        </a:solidFill>
        <a:latin typeface="+mn-lt"/>
        <a:ea typeface="+mn-ea"/>
        <a:cs typeface="+mn-cs"/>
      </a:defRPr>
    </a:lvl1pPr>
    <a:lvl2pPr marL="742950" indent="-285750" algn="l" defTabSz="121729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defTabSz="121729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defTabSz="121729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defTabSz="121729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5798A-44C9-4924-BD48-A0424A6A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5798A-44C9-4924-BD48-A0424A6A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5798A-44C9-4924-BD48-A0424A6A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5798A-44C9-4924-BD48-A0424A6A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5798A-44C9-4924-BD48-A0424A6A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5798A-44C9-4924-BD48-A0424A6A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5798A-44C9-4924-BD48-A0424A6A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5798A-44C9-4924-BD48-A0424A6A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5798A-44C9-4924-BD48-A0424A6A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5798A-44C9-4924-BD48-A0424A6A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5798A-44C9-4924-BD48-A0424A6A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http://docer.wps.cn</a:t>
            </a: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5798A-44C9-4924-BD48-A0424A6A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5798A-44C9-4924-BD48-A0424A6A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5798A-44C9-4924-BD48-A0424A6A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DD50EA9-B371-43B0-A0F8-39C237C62EDF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http://docer.wps.cn</a:t>
            </a: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http://docer.wps.cn</a:t>
            </a: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http://docer.wps.cn</a:t>
            </a: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5798A-44C9-4924-BD48-A0424A6A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5798A-44C9-4924-BD48-A0424A6A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5798A-44C9-4924-BD48-A0424A6A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5798A-44C9-4924-BD48-A0424A6A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778000" y="0"/>
            <a:ext cx="10414000" cy="6858000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408113"/>
            <a:ext cx="12192000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1408113"/>
            <a:ext cx="1778000" cy="460375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4" name="KSO_BT1"/>
          <p:cNvSpPr>
            <a:spLocks noGrp="1"/>
          </p:cNvSpPr>
          <p:nvPr>
            <p:ph type="ctrTitle"/>
          </p:nvPr>
        </p:nvSpPr>
        <p:spPr>
          <a:xfrm>
            <a:off x="2159000" y="2155825"/>
            <a:ext cx="8394700" cy="1470025"/>
          </a:xfrm>
        </p:spPr>
        <p:txBody>
          <a:bodyPr/>
          <a:lstStyle>
            <a:lvl1pPr>
              <a:defRPr sz="40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13317" name="KSO_BC1"/>
          <p:cNvSpPr>
            <a:spLocks noGrp="1"/>
          </p:cNvSpPr>
          <p:nvPr>
            <p:ph type="subTitle" idx="1"/>
          </p:nvPr>
        </p:nvSpPr>
        <p:spPr>
          <a:xfrm>
            <a:off x="2159000" y="3797300"/>
            <a:ext cx="8407400" cy="723900"/>
          </a:xfrm>
        </p:spPr>
        <p:txBody>
          <a:bodyPr/>
          <a:lstStyle>
            <a:lvl1pPr marL="0" indent="0" algn="l">
              <a:buFont typeface="Wingdings 2" pitchFamily="18" charset="2"/>
              <a:buNone/>
              <a:defRPr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13" name="KSO_FT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mtClean="0"/>
            </a:lvl1pPr>
          </a:lstStyle>
          <a:p>
            <a:pPr marL="0" marR="0" lvl="0" indent="0" algn="ct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502020204030204" pitchFamily="34" charset="0"/>
                <a:ea typeface="幼圆" pitchFamily="49" charset="-122"/>
                <a:cs typeface="+mn-cs"/>
              </a:rPr>
              <a:t>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502020204030204" pitchFamily="34" charset="0"/>
              <a:ea typeface="幼圆" pitchFamily="49" charset="-122"/>
              <a:cs typeface="+mn-cs"/>
            </a:endParaRPr>
          </a:p>
        </p:txBody>
      </p:sp>
      <p:sp>
        <p:nvSpPr>
          <p:cNvPr id="14" name="KSO_FN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825670-B321-4920-B91F-E84A75CE7E1D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502020204030204" pitchFamily="34" charset="0"/>
                <a:ea typeface="幼圆" pitchFamily="49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502020204030204" pitchFamily="34" charset="0"/>
              <a:ea typeface="幼圆" pitchFamily="49" charset="-122"/>
              <a:cs typeface="+mn-cs"/>
            </a:endParaRPr>
          </a:p>
        </p:txBody>
      </p:sp>
      <p:sp>
        <p:nvSpPr>
          <p:cNvPr id="18" name="KSO_FD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-1" y="2516617"/>
            <a:ext cx="12192001" cy="180614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>
            <p:custDataLst>
              <p:tags r:id="rId3"/>
            </p:custDataLst>
          </p:nvPr>
        </p:nvCxnSpPr>
        <p:spPr>
          <a:xfrm>
            <a:off x="-1" y="2392999"/>
            <a:ext cx="12192001" cy="0"/>
          </a:xfrm>
          <a:prstGeom prst="line">
            <a:avLst/>
          </a:prstGeom>
          <a:noFill/>
          <a:ln w="317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cxnSp>
        <p:nvCxnSpPr>
          <p:cNvPr id="14" name="直接连接符 13"/>
          <p:cNvCxnSpPr/>
          <p:nvPr>
            <p:custDataLst>
              <p:tags r:id="rId4"/>
            </p:custDataLst>
          </p:nvPr>
        </p:nvCxnSpPr>
        <p:spPr>
          <a:xfrm flipH="1">
            <a:off x="9786978" y="0"/>
            <a:ext cx="1" cy="4322763"/>
          </a:xfrm>
          <a:prstGeom prst="line">
            <a:avLst/>
          </a:prstGeom>
          <a:noFill/>
          <a:ln w="317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cxnSp>
        <p:nvCxnSpPr>
          <p:cNvPr id="15" name="直接连接符 14"/>
          <p:cNvCxnSpPr/>
          <p:nvPr>
            <p:custDataLst>
              <p:tags r:id="rId5"/>
            </p:custDataLst>
          </p:nvPr>
        </p:nvCxnSpPr>
        <p:spPr>
          <a:xfrm>
            <a:off x="-1" y="3892494"/>
            <a:ext cx="12192001" cy="0"/>
          </a:xfrm>
          <a:prstGeom prst="line">
            <a:avLst/>
          </a:prstGeom>
          <a:noFill/>
          <a:ln w="317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516617"/>
            <a:ext cx="8955128" cy="1375877"/>
          </a:xfrm>
        </p:spPr>
        <p:txBody>
          <a:bodyPr anchor="ctr" anchorCtr="0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18278"/>
            <a:ext cx="8955128" cy="75009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4000"/>
            <a:ext cx="10515600" cy="828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3013118" y="738000"/>
            <a:ext cx="5834793" cy="4686258"/>
            <a:chOff x="860468" y="2362937"/>
            <a:chExt cx="4064725" cy="3889033"/>
          </a:xfrm>
        </p:grpSpPr>
        <p:sp>
          <p:nvSpPr>
            <p:cNvPr id="10" name="任意多边形 9"/>
            <p:cNvSpPr/>
            <p:nvPr>
              <p:custDataLst>
                <p:tags r:id="rId2"/>
              </p:custDataLst>
            </p:nvPr>
          </p:nvSpPr>
          <p:spPr>
            <a:xfrm>
              <a:off x="3032990" y="2362937"/>
              <a:ext cx="1038925" cy="956812"/>
            </a:xfrm>
            <a:custGeom>
              <a:avLst/>
              <a:gdLst>
                <a:gd name="connsiteX0" fmla="*/ 652730 w 2764608"/>
                <a:gd name="connsiteY0" fmla="*/ 0 h 2548726"/>
                <a:gd name="connsiteX1" fmla="*/ 2111878 w 2764608"/>
                <a:gd name="connsiteY1" fmla="*/ 0 h 2548726"/>
                <a:gd name="connsiteX2" fmla="*/ 2764608 w 2764608"/>
                <a:gd name="connsiteY2" fmla="*/ 652730 h 2548726"/>
                <a:gd name="connsiteX3" fmla="*/ 2764608 w 2764608"/>
                <a:gd name="connsiteY3" fmla="*/ 1434805 h 2548726"/>
                <a:gd name="connsiteX4" fmla="*/ 2111878 w 2764608"/>
                <a:gd name="connsiteY4" fmla="*/ 2087535 h 2548726"/>
                <a:gd name="connsiteX5" fmla="*/ 1915333 w 2764608"/>
                <a:gd name="connsiteY5" fmla="*/ 2087535 h 2548726"/>
                <a:gd name="connsiteX6" fmla="*/ 2025468 w 2764608"/>
                <a:gd name="connsiteY6" fmla="*/ 2548726 h 2548726"/>
                <a:gd name="connsiteX7" fmla="*/ 1436563 w 2764608"/>
                <a:gd name="connsiteY7" fmla="*/ 2087535 h 2548726"/>
                <a:gd name="connsiteX8" fmla="*/ 652730 w 2764608"/>
                <a:gd name="connsiteY8" fmla="*/ 2087535 h 2548726"/>
                <a:gd name="connsiteX9" fmla="*/ 0 w 2764608"/>
                <a:gd name="connsiteY9" fmla="*/ 1434805 h 2548726"/>
                <a:gd name="connsiteX10" fmla="*/ 0 w 2764608"/>
                <a:gd name="connsiteY10" fmla="*/ 652730 h 2548726"/>
                <a:gd name="connsiteX11" fmla="*/ 652730 w 2764608"/>
                <a:gd name="connsiteY11" fmla="*/ 0 h 254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4608" h="2548726">
                  <a:moveTo>
                    <a:pt x="652730" y="0"/>
                  </a:moveTo>
                  <a:lnTo>
                    <a:pt x="2111878" y="0"/>
                  </a:lnTo>
                  <a:cubicBezTo>
                    <a:pt x="2472371" y="0"/>
                    <a:pt x="2764608" y="292237"/>
                    <a:pt x="2764608" y="652730"/>
                  </a:cubicBezTo>
                  <a:lnTo>
                    <a:pt x="2764608" y="1434805"/>
                  </a:lnTo>
                  <a:cubicBezTo>
                    <a:pt x="2764608" y="1795298"/>
                    <a:pt x="2472371" y="2087535"/>
                    <a:pt x="2111878" y="2087535"/>
                  </a:cubicBezTo>
                  <a:lnTo>
                    <a:pt x="1915333" y="2087535"/>
                  </a:lnTo>
                  <a:lnTo>
                    <a:pt x="2025468" y="2548726"/>
                  </a:lnTo>
                  <a:lnTo>
                    <a:pt x="1436563" y="2087535"/>
                  </a:lnTo>
                  <a:lnTo>
                    <a:pt x="652730" y="2087535"/>
                  </a:lnTo>
                  <a:cubicBezTo>
                    <a:pt x="292237" y="2087535"/>
                    <a:pt x="0" y="1795298"/>
                    <a:pt x="0" y="1434805"/>
                  </a:cubicBezTo>
                  <a:lnTo>
                    <a:pt x="0" y="652730"/>
                  </a:lnTo>
                  <a:cubicBezTo>
                    <a:pt x="0" y="292237"/>
                    <a:pt x="292237" y="0"/>
                    <a:pt x="652730" y="0"/>
                  </a:cubicBezTo>
                  <a:close/>
                </a:path>
              </a:pathLst>
            </a:cu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035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" name="任意多边形 10"/>
            <p:cNvSpPr/>
            <p:nvPr>
              <p:custDataLst>
                <p:tags r:id="rId3"/>
              </p:custDataLst>
            </p:nvPr>
          </p:nvSpPr>
          <p:spPr>
            <a:xfrm flipH="1">
              <a:off x="3552453" y="2895087"/>
              <a:ext cx="1372740" cy="1265632"/>
            </a:xfrm>
            <a:custGeom>
              <a:avLst/>
              <a:gdLst>
                <a:gd name="connsiteX0" fmla="*/ 652730 w 2764608"/>
                <a:gd name="connsiteY0" fmla="*/ 0 h 2548726"/>
                <a:gd name="connsiteX1" fmla="*/ 2111878 w 2764608"/>
                <a:gd name="connsiteY1" fmla="*/ 0 h 2548726"/>
                <a:gd name="connsiteX2" fmla="*/ 2764608 w 2764608"/>
                <a:gd name="connsiteY2" fmla="*/ 652730 h 2548726"/>
                <a:gd name="connsiteX3" fmla="*/ 2764608 w 2764608"/>
                <a:gd name="connsiteY3" fmla="*/ 1434805 h 2548726"/>
                <a:gd name="connsiteX4" fmla="*/ 2111878 w 2764608"/>
                <a:gd name="connsiteY4" fmla="*/ 2087535 h 2548726"/>
                <a:gd name="connsiteX5" fmla="*/ 1915333 w 2764608"/>
                <a:gd name="connsiteY5" fmla="*/ 2087535 h 2548726"/>
                <a:gd name="connsiteX6" fmla="*/ 2025468 w 2764608"/>
                <a:gd name="connsiteY6" fmla="*/ 2548726 h 2548726"/>
                <a:gd name="connsiteX7" fmla="*/ 1436563 w 2764608"/>
                <a:gd name="connsiteY7" fmla="*/ 2087535 h 2548726"/>
                <a:gd name="connsiteX8" fmla="*/ 652730 w 2764608"/>
                <a:gd name="connsiteY8" fmla="*/ 2087535 h 2548726"/>
                <a:gd name="connsiteX9" fmla="*/ 0 w 2764608"/>
                <a:gd name="connsiteY9" fmla="*/ 1434805 h 2548726"/>
                <a:gd name="connsiteX10" fmla="*/ 0 w 2764608"/>
                <a:gd name="connsiteY10" fmla="*/ 652730 h 2548726"/>
                <a:gd name="connsiteX11" fmla="*/ 652730 w 2764608"/>
                <a:gd name="connsiteY11" fmla="*/ 0 h 254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4608" h="2548726">
                  <a:moveTo>
                    <a:pt x="652730" y="0"/>
                  </a:moveTo>
                  <a:lnTo>
                    <a:pt x="2111878" y="0"/>
                  </a:lnTo>
                  <a:cubicBezTo>
                    <a:pt x="2472371" y="0"/>
                    <a:pt x="2764608" y="292237"/>
                    <a:pt x="2764608" y="652730"/>
                  </a:cubicBezTo>
                  <a:lnTo>
                    <a:pt x="2764608" y="1434805"/>
                  </a:lnTo>
                  <a:cubicBezTo>
                    <a:pt x="2764608" y="1795298"/>
                    <a:pt x="2472371" y="2087535"/>
                    <a:pt x="2111878" y="2087535"/>
                  </a:cubicBezTo>
                  <a:lnTo>
                    <a:pt x="1915333" y="2087535"/>
                  </a:lnTo>
                  <a:lnTo>
                    <a:pt x="2025468" y="2548726"/>
                  </a:lnTo>
                  <a:lnTo>
                    <a:pt x="1436563" y="2087535"/>
                  </a:lnTo>
                  <a:lnTo>
                    <a:pt x="652730" y="2087535"/>
                  </a:lnTo>
                  <a:cubicBezTo>
                    <a:pt x="292237" y="2087535"/>
                    <a:pt x="0" y="1795298"/>
                    <a:pt x="0" y="1434805"/>
                  </a:cubicBezTo>
                  <a:lnTo>
                    <a:pt x="0" y="652730"/>
                  </a:lnTo>
                  <a:cubicBezTo>
                    <a:pt x="0" y="292237"/>
                    <a:pt x="292237" y="0"/>
                    <a:pt x="652730" y="0"/>
                  </a:cubicBezTo>
                  <a:close/>
                </a:path>
              </a:pathLst>
            </a:cu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035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2" name="任意多边形 11"/>
            <p:cNvSpPr/>
            <p:nvPr>
              <p:custDataLst>
                <p:tags r:id="rId4"/>
              </p:custDataLst>
            </p:nvPr>
          </p:nvSpPr>
          <p:spPr>
            <a:xfrm>
              <a:off x="860468" y="3385106"/>
              <a:ext cx="3107854" cy="2866864"/>
            </a:xfrm>
            <a:custGeom>
              <a:avLst/>
              <a:gdLst>
                <a:gd name="connsiteX0" fmla="*/ 652730 w 2764608"/>
                <a:gd name="connsiteY0" fmla="*/ 0 h 2548726"/>
                <a:gd name="connsiteX1" fmla="*/ 2111878 w 2764608"/>
                <a:gd name="connsiteY1" fmla="*/ 0 h 2548726"/>
                <a:gd name="connsiteX2" fmla="*/ 2764608 w 2764608"/>
                <a:gd name="connsiteY2" fmla="*/ 652730 h 2548726"/>
                <a:gd name="connsiteX3" fmla="*/ 2764608 w 2764608"/>
                <a:gd name="connsiteY3" fmla="*/ 1434805 h 2548726"/>
                <a:gd name="connsiteX4" fmla="*/ 2111878 w 2764608"/>
                <a:gd name="connsiteY4" fmla="*/ 2087535 h 2548726"/>
                <a:gd name="connsiteX5" fmla="*/ 1915333 w 2764608"/>
                <a:gd name="connsiteY5" fmla="*/ 2087535 h 2548726"/>
                <a:gd name="connsiteX6" fmla="*/ 2025468 w 2764608"/>
                <a:gd name="connsiteY6" fmla="*/ 2548726 h 2548726"/>
                <a:gd name="connsiteX7" fmla="*/ 1436563 w 2764608"/>
                <a:gd name="connsiteY7" fmla="*/ 2087535 h 2548726"/>
                <a:gd name="connsiteX8" fmla="*/ 652730 w 2764608"/>
                <a:gd name="connsiteY8" fmla="*/ 2087535 h 2548726"/>
                <a:gd name="connsiteX9" fmla="*/ 0 w 2764608"/>
                <a:gd name="connsiteY9" fmla="*/ 1434805 h 2548726"/>
                <a:gd name="connsiteX10" fmla="*/ 0 w 2764608"/>
                <a:gd name="connsiteY10" fmla="*/ 652730 h 2548726"/>
                <a:gd name="connsiteX11" fmla="*/ 652730 w 2764608"/>
                <a:gd name="connsiteY11" fmla="*/ 0 h 254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4608" h="2548726">
                  <a:moveTo>
                    <a:pt x="652730" y="0"/>
                  </a:moveTo>
                  <a:lnTo>
                    <a:pt x="2111878" y="0"/>
                  </a:lnTo>
                  <a:cubicBezTo>
                    <a:pt x="2472371" y="0"/>
                    <a:pt x="2764608" y="292237"/>
                    <a:pt x="2764608" y="652730"/>
                  </a:cubicBezTo>
                  <a:lnTo>
                    <a:pt x="2764608" y="1434805"/>
                  </a:lnTo>
                  <a:cubicBezTo>
                    <a:pt x="2764608" y="1795298"/>
                    <a:pt x="2472371" y="2087535"/>
                    <a:pt x="2111878" y="2087535"/>
                  </a:cubicBezTo>
                  <a:lnTo>
                    <a:pt x="1915333" y="2087535"/>
                  </a:lnTo>
                  <a:lnTo>
                    <a:pt x="2025468" y="2548726"/>
                  </a:lnTo>
                  <a:lnTo>
                    <a:pt x="1436563" y="2087535"/>
                  </a:lnTo>
                  <a:lnTo>
                    <a:pt x="652730" y="2087535"/>
                  </a:lnTo>
                  <a:cubicBezTo>
                    <a:pt x="292237" y="2087535"/>
                    <a:pt x="0" y="1795298"/>
                    <a:pt x="0" y="1434805"/>
                  </a:cubicBezTo>
                  <a:lnTo>
                    <a:pt x="0" y="652730"/>
                  </a:lnTo>
                  <a:cubicBezTo>
                    <a:pt x="0" y="292237"/>
                    <a:pt x="292237" y="0"/>
                    <a:pt x="652730" y="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86244" anchor="ctr">
              <a:normAutofit/>
            </a:bodyPr>
            <a:lstStyle/>
            <a:p>
              <a:pPr algn="ctr">
                <a:defRPr/>
              </a:pPr>
              <a:endParaRPr lang="zh-CN" altLang="en-US" sz="4400" dirty="0">
                <a:solidFill>
                  <a:srgbClr val="FFFFFF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3118" y="2335877"/>
            <a:ext cx="4461233" cy="2419350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933451" y="255122"/>
            <a:ext cx="10325099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502020204030204" pitchFamily="34" charset="0"/>
                <a:ea typeface="幼圆" pitchFamily="49" charset="-122"/>
                <a:cs typeface="+mn-cs"/>
              </a:rPr>
              <a:t>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502020204030204" pitchFamily="34" charset="0"/>
              <a:ea typeface="幼圆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F31E64-B1B8-492B-A24F-860210D5358B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502020204030204" pitchFamily="34" charset="0"/>
                <a:ea typeface="幼圆" pitchFamily="49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502020204030204" pitchFamily="34" charset="0"/>
              <a:ea typeface="幼圆" pitchFamily="49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2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5" y="1244602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502020204030204" pitchFamily="34" charset="0"/>
                <a:ea typeface="幼圆" pitchFamily="49" charset="-122"/>
                <a:cs typeface="+mn-cs"/>
              </a:rPr>
              <a:t>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502020204030204" pitchFamily="34" charset="0"/>
              <a:ea typeface="幼圆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F31E64-B1B8-492B-A24F-860210D5358B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502020204030204" pitchFamily="34" charset="0"/>
                <a:ea typeface="幼圆" pitchFamily="49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502020204030204" pitchFamily="34" charset="0"/>
              <a:ea typeface="幼圆" pitchFamily="49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315961" y="1"/>
            <a:ext cx="9312101" cy="69668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5961" y="1419906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315961" y="2243818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48375" y="1419906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648375" y="2243818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502020204030204" pitchFamily="34" charset="0"/>
                <a:ea typeface="幼圆" pitchFamily="49" charset="-122"/>
                <a:cs typeface="+mn-cs"/>
              </a:rPr>
              <a:t>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502020204030204" pitchFamily="34" charset="0"/>
              <a:ea typeface="幼圆" pitchFamily="49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F31E64-B1B8-492B-A24F-860210D5358B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502020204030204" pitchFamily="34" charset="0"/>
                <a:ea typeface="幼圆" pitchFamily="49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502020204030204" pitchFamily="34" charset="0"/>
              <a:ea typeface="幼圆" pitchFamily="49" charset="-122"/>
              <a:cs typeface="+mn-cs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502020204030204" pitchFamily="34" charset="0"/>
                <a:ea typeface="幼圆" pitchFamily="49" charset="-122"/>
                <a:cs typeface="+mn-cs"/>
              </a:rPr>
              <a:t>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502020204030204" pitchFamily="34" charset="0"/>
              <a:ea typeface="幼圆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F31E64-B1B8-492B-A24F-860210D5358B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502020204030204" pitchFamily="34" charset="0"/>
                <a:ea typeface="幼圆" pitchFamily="49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502020204030204" pitchFamily="34" charset="0"/>
              <a:ea typeface="幼圆" pitchFamily="49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306286" y="1055308"/>
            <a:ext cx="10595428" cy="51932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502020204030204" pitchFamily="34" charset="0"/>
                <a:ea typeface="幼圆" pitchFamily="49" charset="-122"/>
                <a:cs typeface="+mn-cs"/>
              </a:rPr>
              <a:t>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502020204030204" pitchFamily="34" charset="0"/>
              <a:ea typeface="幼圆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F31E64-B1B8-492B-A24F-860210D5358B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502020204030204" pitchFamily="34" charset="0"/>
                <a:ea typeface="幼圆" pitchFamily="49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502020204030204" pitchFamily="34" charset="0"/>
              <a:ea typeface="幼圆" pitchFamily="49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-28575"/>
            <a:ext cx="979488" cy="6886575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866775"/>
            <a:ext cx="979488" cy="384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10287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502020204030204" pitchFamily="34" charset="0"/>
              <a:ea typeface="幼圆" pitchFamily="49" charset="-122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84B910-3708-4982-82F4-6F6169D7C5C8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502020204030204" pitchFamily="34" charset="0"/>
                <a:ea typeface="幼圆" pitchFamily="49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502020204030204" pitchFamily="34" charset="0"/>
              <a:ea typeface="幼圆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90600" y="1"/>
            <a:ext cx="11201399" cy="6858000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918570"/>
            <a:ext cx="12192000" cy="626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865877"/>
            <a:ext cx="9144000" cy="1825625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22279"/>
            <a:ext cx="9144000" cy="47625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1918570"/>
            <a:ext cx="990599" cy="626628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slideLayout" Target="../slideLayouts/slideLayout17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KSO_BT1"/>
          <p:cNvSpPr>
            <a:spLocks noGrp="1"/>
          </p:cNvSpPr>
          <p:nvPr>
            <p:ph type="title"/>
          </p:nvPr>
        </p:nvSpPr>
        <p:spPr>
          <a:xfrm>
            <a:off x="1230313" y="104775"/>
            <a:ext cx="10525125" cy="7000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900" smtClean="0">
                <a:solidFill>
                  <a:srgbClr val="9D9D9D"/>
                </a:solidFill>
              </a:defRPr>
            </a:lvl1pPr>
          </a:lstStyle>
          <a:p>
            <a:pPr marL="0" marR="0" lvl="0" indent="0" algn="ct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502020204030204" pitchFamily="34" charset="0"/>
                <a:ea typeface="幼圆" pitchFamily="49" charset="-122"/>
                <a:cs typeface="+mn-cs"/>
              </a:rPr>
              <a:t>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502020204030204" pitchFamily="34" charset="0"/>
              <a:ea typeface="幼圆" pitchFamily="49" charset="-122"/>
              <a:cs typeface="+mn-cs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900">
                <a:solidFill>
                  <a:srgbClr val="9D9D9D"/>
                </a:solidFill>
              </a:defRPr>
            </a:lvl1pPr>
          </a:lstStyle>
          <a:p>
            <a:pPr marL="0" marR="0" lvl="0" indent="0" algn="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F31E64-B1B8-492B-A24F-860210D5358B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502020204030204" pitchFamily="34" charset="0"/>
                <a:ea typeface="幼圆" pitchFamily="49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502020204030204" pitchFamily="34" charset="0"/>
              <a:ea typeface="幼圆" pitchFamily="49" charset="-122"/>
              <a:cs typeface="+mn-cs"/>
            </a:endParaRPr>
          </a:p>
        </p:txBody>
      </p:sp>
      <p:sp>
        <p:nvSpPr>
          <p:cNvPr id="1029" name="KSO_BC1"/>
          <p:cNvSpPr>
            <a:spLocks noGrp="1"/>
          </p:cNvSpPr>
          <p:nvPr>
            <p:ph type="body" idx="1"/>
          </p:nvPr>
        </p:nvSpPr>
        <p:spPr>
          <a:xfrm>
            <a:off x="1230313" y="1339850"/>
            <a:ext cx="10525125" cy="49974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0" y="-28575"/>
            <a:ext cx="979488" cy="6886575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866775"/>
            <a:ext cx="12192000" cy="384175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866775"/>
            <a:ext cx="979488" cy="384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10287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1218565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D71F1B"/>
          </a:solidFill>
          <a:latin typeface="+mj-ea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66700" indent="-266700" algn="just" defTabSz="685800" rtl="0" eaLnBrk="0" fontAlgn="base" hangingPunct="0">
        <a:lnSpc>
          <a:spcPct val="110000"/>
        </a:lnSpc>
        <a:spcBef>
          <a:spcPts val="13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"/>
        <a:defRPr sz="2400" kern="1200">
          <a:solidFill>
            <a:schemeClr val="accent1"/>
          </a:solidFill>
          <a:latin typeface="+mj-ea"/>
          <a:ea typeface="+mj-ea"/>
          <a:cs typeface="+mn-cs"/>
        </a:defRPr>
      </a:lvl1pPr>
      <a:lvl2pPr marL="266700" indent="-266700" algn="just" defTabSz="685800" rtl="0" eaLnBrk="0" fontAlgn="base" hangingPunct="0">
        <a:lnSpc>
          <a:spcPct val="150000"/>
        </a:lnSpc>
        <a:spcBef>
          <a:spcPct val="0"/>
        </a:spcBef>
        <a:spcAft>
          <a:spcPts val="450"/>
        </a:spcAft>
        <a:buClr>
          <a:srgbClr val="E39EBF"/>
        </a:buClr>
        <a:buFont typeface="幼圆" pitchFamily="49" charset="-122"/>
        <a:buChar char=" "/>
        <a:defRPr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24000"/>
            <a:ext cx="10515600" cy="82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422374" cy="6858000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181277"/>
            <a:ext cx="12192000" cy="421200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181277"/>
            <a:ext cx="422374" cy="42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75000"/>
          </a:schemeClr>
        </a:buClr>
        <a:buFont typeface="Wingdings 2" pitchFamily="18" charset="2"/>
        <a:buChar char="Ì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9" Type="http://schemas.openxmlformats.org/officeDocument/2006/relationships/notesSlide" Target="../notesSlides/notesSlide6.xml"/><Relationship Id="rId28" Type="http://schemas.openxmlformats.org/officeDocument/2006/relationships/slideLayout" Target="../slideLayouts/slideLayout9.xml"/><Relationship Id="rId27" Type="http://schemas.openxmlformats.org/officeDocument/2006/relationships/tags" Target="../tags/tag107.xml"/><Relationship Id="rId26" Type="http://schemas.openxmlformats.org/officeDocument/2006/relationships/tags" Target="../tags/tag106.xml"/><Relationship Id="rId25" Type="http://schemas.openxmlformats.org/officeDocument/2006/relationships/tags" Target="../tags/tag105.xml"/><Relationship Id="rId24" Type="http://schemas.openxmlformats.org/officeDocument/2006/relationships/tags" Target="../tags/tag104.xml"/><Relationship Id="rId23" Type="http://schemas.openxmlformats.org/officeDocument/2006/relationships/tags" Target="../tags/tag103.xml"/><Relationship Id="rId22" Type="http://schemas.openxmlformats.org/officeDocument/2006/relationships/tags" Target="../tags/tag102.xml"/><Relationship Id="rId21" Type="http://schemas.openxmlformats.org/officeDocument/2006/relationships/tags" Target="../tags/tag101.xml"/><Relationship Id="rId20" Type="http://schemas.openxmlformats.org/officeDocument/2006/relationships/tags" Target="../tags/tag100.xml"/><Relationship Id="rId2" Type="http://schemas.openxmlformats.org/officeDocument/2006/relationships/tags" Target="../tags/tag82.xml"/><Relationship Id="rId19" Type="http://schemas.openxmlformats.org/officeDocument/2006/relationships/tags" Target="../tags/tag99.xml"/><Relationship Id="rId18" Type="http://schemas.openxmlformats.org/officeDocument/2006/relationships/tags" Target="../tags/tag98.xml"/><Relationship Id="rId17" Type="http://schemas.openxmlformats.org/officeDocument/2006/relationships/tags" Target="../tags/tag97.xml"/><Relationship Id="rId16" Type="http://schemas.openxmlformats.org/officeDocument/2006/relationships/tags" Target="../tags/tag96.xml"/><Relationship Id="rId15" Type="http://schemas.openxmlformats.org/officeDocument/2006/relationships/tags" Target="../tags/tag95.xml"/><Relationship Id="rId14" Type="http://schemas.openxmlformats.org/officeDocument/2006/relationships/tags" Target="../tags/tag94.xml"/><Relationship Id="rId13" Type="http://schemas.openxmlformats.org/officeDocument/2006/relationships/tags" Target="../tags/tag93.xml"/><Relationship Id="rId12" Type="http://schemas.openxmlformats.org/officeDocument/2006/relationships/tags" Target="../tags/tag9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tags" Target="../tags/tag8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9" Type="http://schemas.openxmlformats.org/officeDocument/2006/relationships/notesSlide" Target="../notesSlides/notesSlide7.xml"/><Relationship Id="rId18" Type="http://schemas.openxmlformats.org/officeDocument/2006/relationships/slideLayout" Target="../slideLayouts/slideLayout9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tags" Target="../tags/tag118.xml"/><Relationship Id="rId10" Type="http://schemas.openxmlformats.org/officeDocument/2006/relationships/tags" Target="../tags/tag117.xml"/><Relationship Id="rId1" Type="http://schemas.openxmlformats.org/officeDocument/2006/relationships/tags" Target="../tags/tag10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9" Type="http://schemas.openxmlformats.org/officeDocument/2006/relationships/notesSlide" Target="../notesSlides/notesSlide8.xml"/><Relationship Id="rId18" Type="http://schemas.openxmlformats.org/officeDocument/2006/relationships/slideLayout" Target="../slideLayouts/slideLayout9.xml"/><Relationship Id="rId17" Type="http://schemas.openxmlformats.org/officeDocument/2006/relationships/tags" Target="../tags/tag141.xml"/><Relationship Id="rId16" Type="http://schemas.openxmlformats.org/officeDocument/2006/relationships/tags" Target="../tags/tag140.xml"/><Relationship Id="rId15" Type="http://schemas.openxmlformats.org/officeDocument/2006/relationships/tags" Target="../tags/tag139.xml"/><Relationship Id="rId14" Type="http://schemas.openxmlformats.org/officeDocument/2006/relationships/tags" Target="../tags/tag138.xml"/><Relationship Id="rId13" Type="http://schemas.openxmlformats.org/officeDocument/2006/relationships/tags" Target="../tags/tag137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tags" Target="../tags/tag125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9.xml"/><Relationship Id="rId6" Type="http://schemas.openxmlformats.org/officeDocument/2006/relationships/tags" Target="../tags/tag147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9.xml"/><Relationship Id="rId6" Type="http://schemas.openxmlformats.org/officeDocument/2006/relationships/tags" Target="../tags/tag15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tags" Target="../tags/tag149.xml"/><Relationship Id="rId1" Type="http://schemas.openxmlformats.org/officeDocument/2006/relationships/tags" Target="../tags/tag148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tags" Target="../tags/tag15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9.xml"/><Relationship Id="rId6" Type="http://schemas.openxmlformats.org/officeDocument/2006/relationships/tags" Target="../tags/tag156.xml"/><Relationship Id="rId5" Type="http://schemas.openxmlformats.org/officeDocument/2006/relationships/image" Target="../media/image11.png"/><Relationship Id="rId4" Type="http://schemas.microsoft.com/office/2007/relationships/media" Target="file:///C:\Users\TiMoYang\Documents\Tencent%20Files\312784335\FileRecv\map_mov\china_92_99.mp4" TargetMode="External"/><Relationship Id="rId3" Type="http://schemas.openxmlformats.org/officeDocument/2006/relationships/video" Target="file:///C:\Users\TiMoYang\Documents\Tencent%20Files\312784335\FileRecv\map_mov\china_92_99.mp4" TargetMode="External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9.xml"/><Relationship Id="rId6" Type="http://schemas.openxmlformats.org/officeDocument/2006/relationships/tags" Target="../tags/tag159.xml"/><Relationship Id="rId5" Type="http://schemas.openxmlformats.org/officeDocument/2006/relationships/image" Target="../media/image12.png"/><Relationship Id="rId4" Type="http://schemas.microsoft.com/office/2007/relationships/media" Target="file:///C:\Users\TiMoYang\Documents\Tencent%20Files\312784335\FileRecv\map_mov\china_00_13.mp4" TargetMode="External"/><Relationship Id="rId3" Type="http://schemas.openxmlformats.org/officeDocument/2006/relationships/video" Target="file:///C:\Users\TiMoYang\Documents\Tencent%20Files\312784335\FileRecv\map_mov\china_00_13.mp4" TargetMode="External"/><Relationship Id="rId2" Type="http://schemas.openxmlformats.org/officeDocument/2006/relationships/tags" Target="../tags/tag158.xml"/><Relationship Id="rId1" Type="http://schemas.openxmlformats.org/officeDocument/2006/relationships/tags" Target="../tags/tag15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9.xml"/><Relationship Id="rId6" Type="http://schemas.openxmlformats.org/officeDocument/2006/relationships/tags" Target="../tags/tag162.xml"/><Relationship Id="rId5" Type="http://schemas.openxmlformats.org/officeDocument/2006/relationships/image" Target="../media/image13.png"/><Relationship Id="rId4" Type="http://schemas.microsoft.com/office/2007/relationships/media" Target="file:///C:\Users\TiMoYang\Documents\Tencent%20Files\312784335\FileRecv\map_mov\cuba_92_99.mp4" TargetMode="External"/><Relationship Id="rId3" Type="http://schemas.openxmlformats.org/officeDocument/2006/relationships/video" Target="file:///C:\Users\TiMoYang\Documents\Tencent%20Files\312784335\FileRecv\map_mov\cuba_92_99.mp4" TargetMode="Externa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9.xml"/><Relationship Id="rId6" Type="http://schemas.openxmlformats.org/officeDocument/2006/relationships/tags" Target="../tags/tag165.xml"/><Relationship Id="rId5" Type="http://schemas.openxmlformats.org/officeDocument/2006/relationships/image" Target="../media/image14.png"/><Relationship Id="rId4" Type="http://schemas.microsoft.com/office/2007/relationships/media" Target="file:///C:\Users\TiMoYang\Documents\Tencent%20Files\312784335\FileRecv\map_mov\cuba_00_13.mp4" TargetMode="External"/><Relationship Id="rId3" Type="http://schemas.openxmlformats.org/officeDocument/2006/relationships/video" Target="file:///C:\Users\TiMoYang\Documents\Tencent%20Files\312784335\FileRecv\map_mov\cuba_00_13.mp4" TargetMode="External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9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chart" Target="../charts/char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9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chart" Target="../charts/chart7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chart" Target="../charts/chart11.xml"/><Relationship Id="rId1" Type="http://schemas.openxmlformats.org/officeDocument/2006/relationships/chart" Target="../charts/chart10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image" Target="../media/image2.png"/><Relationship Id="rId7" Type="http://schemas.openxmlformats.org/officeDocument/2006/relationships/image" Target="../media/image3.png"/><Relationship Id="rId6" Type="http://schemas.openxmlformats.org/officeDocument/2006/relationships/image" Target="../media/image4.png"/><Relationship Id="rId5" Type="http://schemas.openxmlformats.org/officeDocument/2006/relationships/tags" Target="../tags/tag178.xml"/><Relationship Id="rId4" Type="http://schemas.openxmlformats.org/officeDocument/2006/relationships/chart" Target="../charts/chart15.xml"/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2" Type="http://schemas.openxmlformats.org/officeDocument/2006/relationships/notesSlide" Target="../notesSlides/notesSlide20.xml"/><Relationship Id="rId11" Type="http://schemas.openxmlformats.org/officeDocument/2006/relationships/slideLayout" Target="../slideLayouts/slideLayout9.xml"/><Relationship Id="rId10" Type="http://schemas.openxmlformats.org/officeDocument/2006/relationships/tags" Target="../tags/tag179.xml"/><Relationship Id="rId1" Type="http://schemas.openxmlformats.org/officeDocument/2006/relationships/chart" Target="../charts/chart12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image" Target="../media/image2.png"/><Relationship Id="rId7" Type="http://schemas.openxmlformats.org/officeDocument/2006/relationships/image" Target="../media/image3.png"/><Relationship Id="rId6" Type="http://schemas.openxmlformats.org/officeDocument/2006/relationships/image" Target="../media/image4.png"/><Relationship Id="rId5" Type="http://schemas.openxmlformats.org/officeDocument/2006/relationships/tags" Target="../tags/tag180.xml"/><Relationship Id="rId4" Type="http://schemas.openxmlformats.org/officeDocument/2006/relationships/chart" Target="../charts/chart19.xml"/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2" Type="http://schemas.openxmlformats.org/officeDocument/2006/relationships/notesSlide" Target="../notesSlides/notesSlide21.xml"/><Relationship Id="rId11" Type="http://schemas.openxmlformats.org/officeDocument/2006/relationships/slideLayout" Target="../slideLayouts/slideLayout9.xml"/><Relationship Id="rId10" Type="http://schemas.openxmlformats.org/officeDocument/2006/relationships/tags" Target="../tags/tag181.xml"/><Relationship Id="rId1" Type="http://schemas.openxmlformats.org/officeDocument/2006/relationships/chart" Target="../charts/chart16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tags" Target="../tags/tag182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193.xml"/><Relationship Id="rId8" Type="http://schemas.openxmlformats.org/officeDocument/2006/relationships/tags" Target="../tags/tag192.xml"/><Relationship Id="rId7" Type="http://schemas.openxmlformats.org/officeDocument/2006/relationships/tags" Target="../tags/tag191.xml"/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" Type="http://schemas.openxmlformats.org/officeDocument/2006/relationships/tags" Target="../tags/tag188.xml"/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9" Type="http://schemas.openxmlformats.org/officeDocument/2006/relationships/notesSlide" Target="../notesSlides/notesSlide22.xml"/><Relationship Id="rId18" Type="http://schemas.openxmlformats.org/officeDocument/2006/relationships/slideLayout" Target="../slideLayouts/slideLayout9.xml"/><Relationship Id="rId17" Type="http://schemas.openxmlformats.org/officeDocument/2006/relationships/tags" Target="../tags/tag201.xml"/><Relationship Id="rId16" Type="http://schemas.openxmlformats.org/officeDocument/2006/relationships/tags" Target="../tags/tag200.xml"/><Relationship Id="rId15" Type="http://schemas.openxmlformats.org/officeDocument/2006/relationships/tags" Target="../tags/tag199.xml"/><Relationship Id="rId14" Type="http://schemas.openxmlformats.org/officeDocument/2006/relationships/tags" Target="../tags/tag198.xml"/><Relationship Id="rId13" Type="http://schemas.openxmlformats.org/officeDocument/2006/relationships/tags" Target="../tags/tag197.xml"/><Relationship Id="rId12" Type="http://schemas.openxmlformats.org/officeDocument/2006/relationships/tags" Target="../tags/tag196.xml"/><Relationship Id="rId11" Type="http://schemas.openxmlformats.org/officeDocument/2006/relationships/tags" Target="../tags/tag195.xml"/><Relationship Id="rId10" Type="http://schemas.openxmlformats.org/officeDocument/2006/relationships/tags" Target="../tags/tag194.xml"/><Relationship Id="rId1" Type="http://schemas.openxmlformats.org/officeDocument/2006/relationships/tags" Target="../tags/tag185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210.xml"/><Relationship Id="rId8" Type="http://schemas.openxmlformats.org/officeDocument/2006/relationships/tags" Target="../tags/tag209.xml"/><Relationship Id="rId7" Type="http://schemas.openxmlformats.org/officeDocument/2006/relationships/tags" Target="../tags/tag20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9" Type="http://schemas.openxmlformats.org/officeDocument/2006/relationships/notesSlide" Target="../notesSlides/notesSlide23.xml"/><Relationship Id="rId18" Type="http://schemas.openxmlformats.org/officeDocument/2006/relationships/slideLayout" Target="../slideLayouts/slideLayout5.xml"/><Relationship Id="rId17" Type="http://schemas.openxmlformats.org/officeDocument/2006/relationships/tags" Target="../tags/tag218.xml"/><Relationship Id="rId16" Type="http://schemas.openxmlformats.org/officeDocument/2006/relationships/tags" Target="../tags/tag217.xml"/><Relationship Id="rId15" Type="http://schemas.openxmlformats.org/officeDocument/2006/relationships/tags" Target="../tags/tag216.xml"/><Relationship Id="rId14" Type="http://schemas.openxmlformats.org/officeDocument/2006/relationships/tags" Target="../tags/tag215.xml"/><Relationship Id="rId13" Type="http://schemas.openxmlformats.org/officeDocument/2006/relationships/tags" Target="../tags/tag214.xml"/><Relationship Id="rId12" Type="http://schemas.openxmlformats.org/officeDocument/2006/relationships/tags" Target="../tags/tag213.xml"/><Relationship Id="rId11" Type="http://schemas.openxmlformats.org/officeDocument/2006/relationships/tags" Target="../tags/tag212.xml"/><Relationship Id="rId10" Type="http://schemas.openxmlformats.org/officeDocument/2006/relationships/tags" Target="../tags/tag211.xml"/><Relationship Id="rId1" Type="http://schemas.openxmlformats.org/officeDocument/2006/relationships/tags" Target="../tags/tag20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9" Type="http://schemas.openxmlformats.org/officeDocument/2006/relationships/notesSlide" Target="../notesSlides/notesSlide1.xml"/><Relationship Id="rId18" Type="http://schemas.openxmlformats.org/officeDocument/2006/relationships/slideLayout" Target="../slideLayouts/slideLayout9.xml"/><Relationship Id="rId17" Type="http://schemas.openxmlformats.org/officeDocument/2006/relationships/tags" Target="../tags/tag29.xml"/><Relationship Id="rId16" Type="http://schemas.openxmlformats.org/officeDocument/2006/relationships/tags" Target="../tags/tag28.xml"/><Relationship Id="rId15" Type="http://schemas.openxmlformats.org/officeDocument/2006/relationships/tags" Target="../tags/tag27.xml"/><Relationship Id="rId14" Type="http://schemas.openxmlformats.org/officeDocument/2006/relationships/tags" Target="../tags/tag26.xml"/><Relationship Id="rId13" Type="http://schemas.openxmlformats.org/officeDocument/2006/relationships/tags" Target="../tags/tag25.xml"/><Relationship Id="rId12" Type="http://schemas.openxmlformats.org/officeDocument/2006/relationships/tags" Target="../tags/tag2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tags" Target="../tags/tag13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20.xml"/><Relationship Id="rId1" Type="http://schemas.openxmlformats.org/officeDocument/2006/relationships/tags" Target="../tags/tag21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5.xml"/><Relationship Id="rId12" Type="http://schemas.openxmlformats.org/officeDocument/2006/relationships/tags" Target="../tags/tag43.xml"/><Relationship Id="rId11" Type="http://schemas.openxmlformats.org/officeDocument/2006/relationships/image" Target="../media/image1.png"/><Relationship Id="rId10" Type="http://schemas.openxmlformats.org/officeDocument/2006/relationships/tags" Target="../tags/tag42.xml"/><Relationship Id="rId1" Type="http://schemas.openxmlformats.org/officeDocument/2006/relationships/tags" Target="../tags/tag3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4" Type="http://schemas.openxmlformats.org/officeDocument/2006/relationships/notesSlide" Target="../notesSlides/notesSlide3.xml"/><Relationship Id="rId13" Type="http://schemas.openxmlformats.org/officeDocument/2006/relationships/slideLayout" Target="../slideLayouts/slideLayout5.xml"/><Relationship Id="rId12" Type="http://schemas.openxmlformats.org/officeDocument/2006/relationships/tags" Target="../tags/tag54.xml"/><Relationship Id="rId11" Type="http://schemas.openxmlformats.org/officeDocument/2006/relationships/image" Target="../media/image2.png"/><Relationship Id="rId10" Type="http://schemas.openxmlformats.org/officeDocument/2006/relationships/tags" Target="../tags/tag53.xml"/><Relationship Id="rId1" Type="http://schemas.openxmlformats.org/officeDocument/2006/relationships/tags" Target="../tags/tag4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4" Type="http://schemas.openxmlformats.org/officeDocument/2006/relationships/notesSlide" Target="../notesSlides/notesSlide4.xml"/><Relationship Id="rId13" Type="http://schemas.openxmlformats.org/officeDocument/2006/relationships/slideLayout" Target="../slideLayouts/slideLayout5.xml"/><Relationship Id="rId12" Type="http://schemas.openxmlformats.org/officeDocument/2006/relationships/tags" Target="../tags/tag65.xml"/><Relationship Id="rId11" Type="http://schemas.openxmlformats.org/officeDocument/2006/relationships/image" Target="../media/image3.png"/><Relationship Id="rId10" Type="http://schemas.openxmlformats.org/officeDocument/2006/relationships/tags" Target="../tags/tag64.xml"/><Relationship Id="rId1" Type="http://schemas.openxmlformats.org/officeDocument/2006/relationships/tags" Target="../tags/tag5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5.xml"/><Relationship Id="rId13" Type="http://schemas.openxmlformats.org/officeDocument/2006/relationships/tags" Target="../tags/tag77.xml"/><Relationship Id="rId12" Type="http://schemas.openxmlformats.org/officeDocument/2006/relationships/tags" Target="../tags/tag76.xml"/><Relationship Id="rId11" Type="http://schemas.openxmlformats.org/officeDocument/2006/relationships/image" Target="../media/image4.png"/><Relationship Id="rId10" Type="http://schemas.openxmlformats.org/officeDocument/2006/relationships/tags" Target="../tags/tag75.xml"/><Relationship Id="rId1" Type="http://schemas.openxmlformats.org/officeDocument/2006/relationships/tags" Target="../tags/tag6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4"/>
          <p:cNvSpPr>
            <a:spLocks noGrp="1"/>
          </p:cNvSpPr>
          <p:nvPr>
            <p:ph type="ctrTitle"/>
          </p:nvPr>
        </p:nvSpPr>
        <p:spPr>
          <a:xfrm>
            <a:off x="1841500" y="2155825"/>
            <a:ext cx="10219055" cy="1470025"/>
          </a:xfrm>
        </p:spPr>
        <p:txBody>
          <a:bodyPr vert="horz" wrap="square" lIns="91440" tIns="45720" rIns="91440" bIns="45720" anchor="b"/>
          <a:p>
            <a:pPr defTabSz="685800" eaLnBrk="1" hangingPunct="1"/>
            <a:r>
              <a:rPr lang="en-US" altLang="zh-CN" kern="1200" dirty="0">
                <a:latin typeface="+mj-ea"/>
                <a:ea typeface="+mj-ea"/>
                <a:cs typeface="+mj-cs"/>
              </a:rPr>
              <a:t>夜光遥感与GDP支撑下的社会主义国家对比</a:t>
            </a:r>
            <a:endParaRPr lang="en-US" altLang="zh-CN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2159000" y="3797300"/>
            <a:ext cx="9643110" cy="723900"/>
          </a:xfrm>
        </p:spPr>
        <p:txBody>
          <a:bodyPr vert="horz" wrap="square" lIns="91440" tIns="45720" rIns="91440" bIns="45720" anchor="t"/>
          <a:p>
            <a:pPr algn="r" defTabSz="685800" eaLnBrk="1" hangingPunct="1">
              <a:buSzPct val="80000"/>
              <a:buFont typeface="Wingdings 2" pitchFamily="18" charset="2"/>
            </a:pPr>
            <a:r>
              <a:rPr lang="zh-CN" altLang="en-US" kern="1200" dirty="0">
                <a:latin typeface="+mj-ea"/>
                <a:ea typeface="+mj-ea"/>
                <a:cs typeface="+mn-cs"/>
              </a:rPr>
              <a:t>组员：</a:t>
            </a:r>
            <a:r>
              <a:rPr lang="zh-CN" altLang="en-US" dirty="0">
                <a:latin typeface="+mn-lt"/>
                <a:ea typeface="+mn-ea"/>
                <a:sym typeface="+mn-ea"/>
              </a:rPr>
              <a:t>王沁语 吉小霞 张敬一 成磊 董家源 杨轩宁</a:t>
            </a:r>
            <a:endParaRPr lang="zh-CN" altLang="en-US" dirty="0">
              <a:latin typeface="+mn-lt"/>
              <a:ea typeface="+mn-ea"/>
            </a:endParaRPr>
          </a:p>
          <a:p>
            <a:pPr defTabSz="685800" eaLnBrk="1" hangingPunct="1">
              <a:buSzPct val="80000"/>
              <a:buFont typeface="Wingdings 2" pitchFamily="18" charset="2"/>
            </a:pPr>
            <a:r>
              <a:rPr lang="zh-CN" altLang="en-US" dirty="0">
                <a:latin typeface="+mn-lt"/>
                <a:ea typeface="+mn-ea"/>
                <a:sym typeface="+mn-ea"/>
              </a:rPr>
              <a:t> </a:t>
            </a:r>
            <a:endParaRPr lang="zh-CN" altLang="en-US" dirty="0">
              <a:latin typeface="+mn-lt"/>
              <a:ea typeface="+mn-ea"/>
            </a:endParaRPr>
          </a:p>
          <a:p>
            <a:pPr defTabSz="685800" eaLnBrk="1" hangingPunct="1">
              <a:buSzPct val="80000"/>
              <a:buFont typeface="Wingdings 2" pitchFamily="18" charset="2"/>
            </a:pPr>
            <a:r>
              <a:rPr lang="zh-CN" altLang="en-US" dirty="0">
                <a:latin typeface="+mn-lt"/>
                <a:ea typeface="+mn-ea"/>
                <a:sym typeface="+mn-ea"/>
              </a:rPr>
              <a:t> </a:t>
            </a:r>
            <a:endParaRPr lang="zh-CN" altLang="en-US" dirty="0">
              <a:latin typeface="+mn-lt"/>
              <a:ea typeface="+mn-ea"/>
            </a:endParaRPr>
          </a:p>
          <a:p>
            <a:pPr defTabSz="685800" eaLnBrk="1" hangingPunct="1">
              <a:buSzPct val="80000"/>
              <a:buFont typeface="Wingdings 2" pitchFamily="18" charset="2"/>
            </a:pPr>
            <a:endParaRPr lang="zh-CN" altLang="en-US" kern="1200" dirty="0"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1173240" y="1805144"/>
            <a:ext cx="4989830" cy="1644650"/>
            <a:chOff x="1120390" y="2516146"/>
            <a:chExt cx="3460017" cy="1140423"/>
          </a:xfrm>
        </p:grpSpPr>
        <p:cxnSp>
          <p:nvCxnSpPr>
            <p:cNvPr id="4" name="MH_Other_1"/>
            <p:cNvCxnSpPr/>
            <p:nvPr>
              <p:custDataLst>
                <p:tags r:id="rId2"/>
              </p:custDataLst>
            </p:nvPr>
          </p:nvCxnSpPr>
          <p:spPr>
            <a:xfrm>
              <a:off x="2419633" y="3157227"/>
              <a:ext cx="1827519" cy="0"/>
            </a:xfrm>
            <a:prstGeom prst="line">
              <a:avLst/>
            </a:prstGeom>
            <a:ln>
              <a:solidFill>
                <a:srgbClr val="B2B2B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MH_Other_2"/>
            <p:cNvSpPr/>
            <p:nvPr>
              <p:custDataLst>
                <p:tags r:id="rId3"/>
              </p:custDataLst>
            </p:nvPr>
          </p:nvSpPr>
          <p:spPr>
            <a:xfrm>
              <a:off x="1591697" y="3090588"/>
              <a:ext cx="1447880" cy="868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77500" lnSpcReduction="20000"/>
            </a:bodyPr>
            <a:lstStyle/>
            <a:p>
              <a:pPr algn="ctr">
                <a:defRPr/>
              </a:pPr>
              <a:endParaRPr lang="zh-CN" altLang="en-US" sz="300"/>
            </a:p>
          </p:txBody>
        </p:sp>
        <p:sp>
          <p:nvSpPr>
            <p:cNvPr id="2066" name="MH_SubTitle_1"/>
            <p:cNvSpPr txBox="1"/>
            <p:nvPr>
              <p:custDataLst>
                <p:tags r:id="rId4"/>
              </p:custDataLst>
            </p:nvPr>
          </p:nvSpPr>
          <p:spPr bwMode="auto">
            <a:xfrm>
              <a:off x="1510952" y="3236506"/>
              <a:ext cx="3069455" cy="420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995" dirty="0">
                  <a:latin typeface="+mn-lt"/>
                  <a:ea typeface="+mn-ea"/>
                </a:rPr>
                <a:t>照明设施的密度和使用能够反映该区域的繁荣程度,大量的统计研究表明夜间灯光与国民生产总值(GDP)或区域生产总值(GRP)存在较高的相关性。分析发现夜光总量与GDP/GRP的回归决定系数在这些区域达到0.8 – 0.9之间。</a:t>
              </a:r>
              <a:endParaRPr lang="zh-CN" altLang="en-US" sz="995" dirty="0">
                <a:latin typeface="+mn-lt"/>
                <a:ea typeface="+mn-ea"/>
              </a:endParaRPr>
            </a:p>
          </p:txBody>
        </p:sp>
        <p:sp>
          <p:nvSpPr>
            <p:cNvPr id="2052" name="MH_Other_3"/>
            <p:cNvSpPr txBox="1"/>
            <p:nvPr>
              <p:custDataLst>
                <p:tags r:id="rId5"/>
              </p:custDataLst>
            </p:nvPr>
          </p:nvSpPr>
          <p:spPr bwMode="auto">
            <a:xfrm>
              <a:off x="1120390" y="2516146"/>
              <a:ext cx="581717" cy="733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>
              <a:normAutofit fontScale="9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en-US" altLang="zh-CN" sz="4000" i="1" dirty="0">
                  <a:solidFill>
                    <a:schemeClr val="accent1"/>
                  </a:solidFill>
                  <a:latin typeface="+mn-lt"/>
                  <a:ea typeface="+mn-ea"/>
                </a:rPr>
                <a:t>1.1</a:t>
              </a:r>
              <a:endParaRPr lang="en-US" altLang="zh-CN" sz="4000" i="1" dirty="0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5" name="组合 24"/>
          <p:cNvGrpSpPr/>
          <p:nvPr>
            <p:custDataLst>
              <p:tags r:id="rId6"/>
            </p:custDataLst>
          </p:nvPr>
        </p:nvGrpSpPr>
        <p:grpSpPr>
          <a:xfrm>
            <a:off x="6659203" y="1811317"/>
            <a:ext cx="4922760" cy="1644503"/>
            <a:chOff x="1120390" y="2516146"/>
            <a:chExt cx="3413510" cy="1140321"/>
          </a:xfrm>
        </p:grpSpPr>
        <p:cxnSp>
          <p:nvCxnSpPr>
            <p:cNvPr id="26" name="MH_Other_1"/>
            <p:cNvCxnSpPr/>
            <p:nvPr>
              <p:custDataLst>
                <p:tags r:id="rId7"/>
              </p:custDataLst>
            </p:nvPr>
          </p:nvCxnSpPr>
          <p:spPr>
            <a:xfrm>
              <a:off x="2419633" y="3157227"/>
              <a:ext cx="1827519" cy="0"/>
            </a:xfrm>
            <a:prstGeom prst="line">
              <a:avLst/>
            </a:prstGeom>
            <a:ln>
              <a:solidFill>
                <a:srgbClr val="B2B2B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MH_Other_2"/>
            <p:cNvSpPr/>
            <p:nvPr>
              <p:custDataLst>
                <p:tags r:id="rId8"/>
              </p:custDataLst>
            </p:nvPr>
          </p:nvSpPr>
          <p:spPr>
            <a:xfrm>
              <a:off x="1591697" y="3090588"/>
              <a:ext cx="1447880" cy="86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77500" lnSpcReduction="20000"/>
            </a:bodyPr>
            <a:lstStyle/>
            <a:p>
              <a:pPr algn="ctr">
                <a:defRPr/>
              </a:pPr>
              <a:endParaRPr lang="zh-CN" altLang="en-US" sz="300"/>
            </a:p>
          </p:txBody>
        </p:sp>
        <p:sp>
          <p:nvSpPr>
            <p:cNvPr id="30" name="MH_SubTitle_1"/>
            <p:cNvSpPr txBox="1"/>
            <p:nvPr>
              <p:custDataLst>
                <p:tags r:id="rId9"/>
              </p:custDataLst>
            </p:nvPr>
          </p:nvSpPr>
          <p:spPr bwMode="auto">
            <a:xfrm>
              <a:off x="1510923" y="3236520"/>
              <a:ext cx="3022977" cy="419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 fontScale="7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latin typeface="+mn-lt"/>
                  <a:ea typeface="+mn-ea"/>
                </a:rPr>
                <a:t>实际应用中,需要结合夜光数据 和辅助数据来开展人口数据空间化。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  <p:sp>
          <p:nvSpPr>
            <p:cNvPr id="31" name="MH_Other_3"/>
            <p:cNvSpPr txBox="1"/>
            <p:nvPr>
              <p:custDataLst>
                <p:tags r:id="rId10"/>
              </p:custDataLst>
            </p:nvPr>
          </p:nvSpPr>
          <p:spPr bwMode="auto">
            <a:xfrm>
              <a:off x="1120390" y="2516146"/>
              <a:ext cx="581717" cy="733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>
              <a:normAutofit fontScale="9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en-US" altLang="zh-CN" sz="4000" i="1">
                  <a:solidFill>
                    <a:schemeClr val="accent2"/>
                  </a:solidFill>
                  <a:latin typeface="+mn-lt"/>
                  <a:ea typeface="+mn-ea"/>
                </a:rPr>
                <a:t>1.2</a:t>
              </a:r>
              <a:endParaRPr lang="zh-CN" altLang="en-US" sz="4000" i="1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4" name="组合 43"/>
          <p:cNvGrpSpPr/>
          <p:nvPr>
            <p:custDataLst>
              <p:tags r:id="rId11"/>
            </p:custDataLst>
          </p:nvPr>
        </p:nvGrpSpPr>
        <p:grpSpPr>
          <a:xfrm>
            <a:off x="1173240" y="3365104"/>
            <a:ext cx="4922760" cy="1644503"/>
            <a:chOff x="1120390" y="2516146"/>
            <a:chExt cx="3413510" cy="1140321"/>
          </a:xfrm>
        </p:grpSpPr>
        <p:cxnSp>
          <p:nvCxnSpPr>
            <p:cNvPr id="45" name="MH_Other_1"/>
            <p:cNvCxnSpPr/>
            <p:nvPr>
              <p:custDataLst>
                <p:tags r:id="rId12"/>
              </p:custDataLst>
            </p:nvPr>
          </p:nvCxnSpPr>
          <p:spPr>
            <a:xfrm>
              <a:off x="2419633" y="3157227"/>
              <a:ext cx="1827519" cy="0"/>
            </a:xfrm>
            <a:prstGeom prst="line">
              <a:avLst/>
            </a:prstGeom>
            <a:ln>
              <a:solidFill>
                <a:srgbClr val="B2B2B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MH_Other_2"/>
            <p:cNvSpPr/>
            <p:nvPr>
              <p:custDataLst>
                <p:tags r:id="rId13"/>
              </p:custDataLst>
            </p:nvPr>
          </p:nvSpPr>
          <p:spPr>
            <a:xfrm>
              <a:off x="1591697" y="3090588"/>
              <a:ext cx="1447880" cy="86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77500" lnSpcReduction="20000"/>
            </a:bodyPr>
            <a:lstStyle/>
            <a:p>
              <a:pPr algn="ctr">
                <a:defRPr/>
              </a:pPr>
              <a:endParaRPr lang="zh-CN" altLang="en-US" sz="300">
                <a:solidFill>
                  <a:schemeClr val="accent2"/>
                </a:solidFill>
              </a:endParaRPr>
            </a:p>
          </p:txBody>
        </p:sp>
        <p:sp>
          <p:nvSpPr>
            <p:cNvPr id="51" name="MH_SubTitle_1"/>
            <p:cNvSpPr txBox="1"/>
            <p:nvPr>
              <p:custDataLst>
                <p:tags r:id="rId14"/>
              </p:custDataLst>
            </p:nvPr>
          </p:nvSpPr>
          <p:spPr bwMode="auto">
            <a:xfrm>
              <a:off x="1510923" y="3236520"/>
              <a:ext cx="3022977" cy="419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 fontScale="7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latin typeface="+mn-lt"/>
                  <a:ea typeface="+mn-ea"/>
                </a:rPr>
                <a:t>夜光影像能够反映照明设施的密度和使用程度,因此也能够为电力消费空间化提供依据。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  <p:sp>
          <p:nvSpPr>
            <p:cNvPr id="52" name="MH_Other_3"/>
            <p:cNvSpPr txBox="1"/>
            <p:nvPr>
              <p:custDataLst>
                <p:tags r:id="rId15"/>
              </p:custDataLst>
            </p:nvPr>
          </p:nvSpPr>
          <p:spPr bwMode="auto">
            <a:xfrm>
              <a:off x="1120390" y="2516146"/>
              <a:ext cx="581717" cy="733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>
              <a:normAutofit fontScale="9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en-US" altLang="zh-CN" sz="4000" i="1">
                  <a:solidFill>
                    <a:schemeClr val="accent1"/>
                  </a:solidFill>
                  <a:latin typeface="+mn-lt"/>
                  <a:ea typeface="+mn-ea"/>
                </a:rPr>
                <a:t>1.3</a:t>
              </a:r>
              <a:endParaRPr lang="zh-CN" altLang="en-US" sz="4000" i="1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3" name="组合 52"/>
          <p:cNvGrpSpPr/>
          <p:nvPr>
            <p:custDataLst>
              <p:tags r:id="rId16"/>
            </p:custDataLst>
          </p:nvPr>
        </p:nvGrpSpPr>
        <p:grpSpPr>
          <a:xfrm>
            <a:off x="6659203" y="3371277"/>
            <a:ext cx="4922760" cy="1644503"/>
            <a:chOff x="1120390" y="2516146"/>
            <a:chExt cx="3413510" cy="1140321"/>
          </a:xfrm>
        </p:grpSpPr>
        <p:cxnSp>
          <p:nvCxnSpPr>
            <p:cNvPr id="54" name="MH_Other_1"/>
            <p:cNvCxnSpPr/>
            <p:nvPr>
              <p:custDataLst>
                <p:tags r:id="rId17"/>
              </p:custDataLst>
            </p:nvPr>
          </p:nvCxnSpPr>
          <p:spPr>
            <a:xfrm>
              <a:off x="2419633" y="3157227"/>
              <a:ext cx="1827519" cy="0"/>
            </a:xfrm>
            <a:prstGeom prst="line">
              <a:avLst/>
            </a:prstGeom>
            <a:ln>
              <a:solidFill>
                <a:srgbClr val="B2B2B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MH_Other_2"/>
            <p:cNvSpPr/>
            <p:nvPr>
              <p:custDataLst>
                <p:tags r:id="rId18"/>
              </p:custDataLst>
            </p:nvPr>
          </p:nvSpPr>
          <p:spPr>
            <a:xfrm>
              <a:off x="1591697" y="3090588"/>
              <a:ext cx="1447880" cy="868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77500" lnSpcReduction="20000"/>
            </a:bodyPr>
            <a:lstStyle/>
            <a:p>
              <a:pPr algn="ctr">
                <a:defRPr/>
              </a:pPr>
              <a:endParaRPr lang="zh-CN" altLang="en-US" sz="300"/>
            </a:p>
          </p:txBody>
        </p:sp>
        <p:sp>
          <p:nvSpPr>
            <p:cNvPr id="56" name="MH_SubTitle_1"/>
            <p:cNvSpPr txBox="1"/>
            <p:nvPr>
              <p:custDataLst>
                <p:tags r:id="rId19"/>
              </p:custDataLst>
            </p:nvPr>
          </p:nvSpPr>
          <p:spPr bwMode="auto">
            <a:xfrm>
              <a:off x="1510923" y="3236520"/>
              <a:ext cx="3022977" cy="419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1200" dirty="0">
                  <a:latin typeface="+mn-lt"/>
                  <a:ea typeface="+mn-ea"/>
                </a:rPr>
                <a:t>由于碳排放和人类经济活动密切相关,而经济活动与夜光有较强的相关性,因此夜光能够用 来反映碳排放的空间分布并对碳排放进行空间化。</a:t>
              </a:r>
              <a:endParaRPr lang="zh-CN" altLang="en-US" sz="1200" dirty="0">
                <a:latin typeface="+mn-lt"/>
                <a:ea typeface="+mn-ea"/>
              </a:endParaRPr>
            </a:p>
          </p:txBody>
        </p:sp>
        <p:sp>
          <p:nvSpPr>
            <p:cNvPr id="57" name="MH_Other_3"/>
            <p:cNvSpPr txBox="1"/>
            <p:nvPr>
              <p:custDataLst>
                <p:tags r:id="rId20"/>
              </p:custDataLst>
            </p:nvPr>
          </p:nvSpPr>
          <p:spPr bwMode="auto">
            <a:xfrm>
              <a:off x="1120390" y="2516146"/>
              <a:ext cx="581717" cy="733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>
              <a:normAutofit fontScale="9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en-US" altLang="zh-CN" sz="4000" i="1">
                  <a:solidFill>
                    <a:schemeClr val="accent1"/>
                  </a:solidFill>
                  <a:latin typeface="+mn-lt"/>
                  <a:ea typeface="+mn-ea"/>
                </a:rPr>
                <a:t>1.4</a:t>
              </a:r>
              <a:endParaRPr lang="zh-CN" altLang="en-US" sz="4000" i="1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8" name="组合 57"/>
          <p:cNvGrpSpPr/>
          <p:nvPr>
            <p:custDataLst>
              <p:tags r:id="rId21"/>
            </p:custDataLst>
          </p:nvPr>
        </p:nvGrpSpPr>
        <p:grpSpPr>
          <a:xfrm>
            <a:off x="3634500" y="5009695"/>
            <a:ext cx="4922760" cy="1644503"/>
            <a:chOff x="1120390" y="2516146"/>
            <a:chExt cx="3413510" cy="1140321"/>
          </a:xfrm>
        </p:grpSpPr>
        <p:cxnSp>
          <p:nvCxnSpPr>
            <p:cNvPr id="59" name="MH_Other_1"/>
            <p:cNvCxnSpPr/>
            <p:nvPr>
              <p:custDataLst>
                <p:tags r:id="rId22"/>
              </p:custDataLst>
            </p:nvPr>
          </p:nvCxnSpPr>
          <p:spPr>
            <a:xfrm>
              <a:off x="2419633" y="3157227"/>
              <a:ext cx="1827519" cy="0"/>
            </a:xfrm>
            <a:prstGeom prst="line">
              <a:avLst/>
            </a:prstGeom>
            <a:ln>
              <a:solidFill>
                <a:srgbClr val="B2B2B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MH_Other_2"/>
            <p:cNvSpPr/>
            <p:nvPr>
              <p:custDataLst>
                <p:tags r:id="rId23"/>
              </p:custDataLst>
            </p:nvPr>
          </p:nvSpPr>
          <p:spPr>
            <a:xfrm>
              <a:off x="1591697" y="3090588"/>
              <a:ext cx="1447880" cy="868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77500" lnSpcReduction="20000"/>
            </a:bodyPr>
            <a:lstStyle/>
            <a:p>
              <a:pPr algn="ctr">
                <a:defRPr/>
              </a:pPr>
              <a:endParaRPr lang="zh-CN" altLang="en-US" sz="300"/>
            </a:p>
          </p:txBody>
        </p:sp>
        <p:sp>
          <p:nvSpPr>
            <p:cNvPr id="61" name="MH_SubTitle_1"/>
            <p:cNvSpPr txBox="1"/>
            <p:nvPr>
              <p:custDataLst>
                <p:tags r:id="rId24"/>
              </p:custDataLst>
            </p:nvPr>
          </p:nvSpPr>
          <p:spPr bwMode="auto">
            <a:xfrm>
              <a:off x="1510923" y="3236520"/>
              <a:ext cx="3022977" cy="419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 fontScale="7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latin typeface="+mn-lt"/>
                  <a:ea typeface="+mn-ea"/>
                </a:rPr>
                <a:t>鉴于夜光影像能够表征区域内的经济发展水平,因此它能够用来测度区域的贫困程度以及发展不平衡性。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  <p:sp>
          <p:nvSpPr>
            <p:cNvPr id="62" name="MH_Other_3"/>
            <p:cNvSpPr txBox="1"/>
            <p:nvPr>
              <p:custDataLst>
                <p:tags r:id="rId25"/>
              </p:custDataLst>
            </p:nvPr>
          </p:nvSpPr>
          <p:spPr bwMode="auto">
            <a:xfrm>
              <a:off x="1120390" y="2516146"/>
              <a:ext cx="581717" cy="733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>
              <a:normAutofit fontScale="9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en-US" altLang="zh-CN" sz="4000" i="1">
                  <a:solidFill>
                    <a:schemeClr val="accent1"/>
                  </a:solidFill>
                  <a:latin typeface="+mn-lt"/>
                  <a:ea typeface="+mn-ea"/>
                </a:rPr>
                <a:t>1.5</a:t>
              </a:r>
              <a:endParaRPr lang="zh-CN" altLang="en-US" sz="4000" i="1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26"/>
            </p:custDataLst>
          </p:nvPr>
        </p:nvSpPr>
        <p:spPr>
          <a:xfrm>
            <a:off x="838200" y="324000"/>
            <a:ext cx="10515600" cy="82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社会经济参数估计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852930" y="2179320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latin typeface="+mn-lt"/>
                <a:ea typeface="+mn-ea"/>
                <a:sym typeface="+mn-ea"/>
              </a:rPr>
              <a:t>国民生产总值估计</a:t>
            </a:r>
            <a:endParaRPr lang="zh-CN" altLang="en-US" dirty="0">
              <a:latin typeface="+mn-lt"/>
              <a:ea typeface="+mn-ea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98080" y="217932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+mj-ea"/>
                <a:ea typeface="+mj-ea"/>
              </a:rPr>
              <a:t>人口估算</a:t>
            </a:r>
            <a:endParaRPr lang="zh-CN" altLang="en-US"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52930" y="3733165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+mj-ea"/>
                <a:ea typeface="+mj-ea"/>
              </a:rPr>
              <a:t>电力消费估计</a:t>
            </a:r>
            <a:endParaRPr lang="zh-CN" altLang="en-US"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45680" y="3739515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+mj-ea"/>
                <a:ea typeface="+mj-ea"/>
              </a:rPr>
              <a:t>碳排放估计</a:t>
            </a:r>
            <a:endParaRPr lang="zh-CN" altLang="en-US"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14190" y="5377815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+mj-ea"/>
                <a:ea typeface="+mj-ea"/>
              </a:rPr>
              <a:t>贫困和基尼系数估计</a:t>
            </a:r>
            <a:endParaRPr lang="zh-CN" altLang="en-US">
              <a:latin typeface="+mj-ea"/>
              <a:ea typeface="+mj-ea"/>
            </a:endParaRPr>
          </a:p>
        </p:txBody>
      </p:sp>
    </p:spTree>
    <p:custDataLst>
      <p:tags r:id="rId2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3916221" y="3372310"/>
            <a:ext cx="4922760" cy="1644503"/>
            <a:chOff x="1120390" y="2516146"/>
            <a:chExt cx="3413510" cy="1140321"/>
          </a:xfrm>
        </p:grpSpPr>
        <p:cxnSp>
          <p:nvCxnSpPr>
            <p:cNvPr id="24" name="MH_Other_1"/>
            <p:cNvCxnSpPr/>
            <p:nvPr>
              <p:custDataLst>
                <p:tags r:id="rId2"/>
              </p:custDataLst>
            </p:nvPr>
          </p:nvCxnSpPr>
          <p:spPr>
            <a:xfrm>
              <a:off x="2419633" y="3157227"/>
              <a:ext cx="1827519" cy="0"/>
            </a:xfrm>
            <a:prstGeom prst="line">
              <a:avLst/>
            </a:prstGeom>
            <a:ln>
              <a:solidFill>
                <a:srgbClr val="B2B2B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MH_Other_2"/>
            <p:cNvSpPr/>
            <p:nvPr>
              <p:custDataLst>
                <p:tags r:id="rId3"/>
              </p:custDataLst>
            </p:nvPr>
          </p:nvSpPr>
          <p:spPr>
            <a:xfrm>
              <a:off x="1591697" y="3090588"/>
              <a:ext cx="1447880" cy="86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77500" lnSpcReduction="20000"/>
            </a:bodyPr>
            <a:lstStyle/>
            <a:p>
              <a:pPr algn="ctr">
                <a:defRPr/>
              </a:pPr>
              <a:endParaRPr lang="zh-CN" altLang="en-US" sz="300"/>
            </a:p>
          </p:txBody>
        </p:sp>
        <p:sp>
          <p:nvSpPr>
            <p:cNvPr id="28" name="MH_SubTitle_1"/>
            <p:cNvSpPr txBox="1"/>
            <p:nvPr>
              <p:custDataLst>
                <p:tags r:id="rId4"/>
              </p:custDataLst>
            </p:nvPr>
          </p:nvSpPr>
          <p:spPr bwMode="auto">
            <a:xfrm>
              <a:off x="1510923" y="3236520"/>
              <a:ext cx="3022977" cy="419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latin typeface="+mn-lt"/>
                  <a:ea typeface="+mn-ea"/>
                </a:rPr>
                <a:t>城市群和城市体系演化分析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  <p:sp>
          <p:nvSpPr>
            <p:cNvPr id="32" name="MH_Other_3"/>
            <p:cNvSpPr txBox="1"/>
            <p:nvPr>
              <p:custDataLst>
                <p:tags r:id="rId5"/>
              </p:custDataLst>
            </p:nvPr>
          </p:nvSpPr>
          <p:spPr bwMode="auto">
            <a:xfrm>
              <a:off x="1120390" y="2516146"/>
              <a:ext cx="581717" cy="733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en-US" altLang="zh-CN" sz="4000" i="1">
                  <a:solidFill>
                    <a:schemeClr val="accent2"/>
                  </a:solidFill>
                  <a:latin typeface="+mn-lt"/>
                  <a:ea typeface="+mn-ea"/>
                </a:rPr>
                <a:t>2</a:t>
              </a:r>
              <a:endParaRPr lang="zh-CN" altLang="en-US" sz="4000" i="1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8" name="组合 17"/>
          <p:cNvGrpSpPr/>
          <p:nvPr>
            <p:custDataLst>
              <p:tags r:id="rId6"/>
            </p:custDataLst>
          </p:nvPr>
        </p:nvGrpSpPr>
        <p:grpSpPr>
          <a:xfrm>
            <a:off x="1173240" y="1805144"/>
            <a:ext cx="4922760" cy="1644503"/>
            <a:chOff x="1120390" y="2516146"/>
            <a:chExt cx="3413510" cy="1140321"/>
          </a:xfrm>
        </p:grpSpPr>
        <p:cxnSp>
          <p:nvCxnSpPr>
            <p:cNvPr id="19" name="MH_Other_1"/>
            <p:cNvCxnSpPr/>
            <p:nvPr>
              <p:custDataLst>
                <p:tags r:id="rId7"/>
              </p:custDataLst>
            </p:nvPr>
          </p:nvCxnSpPr>
          <p:spPr>
            <a:xfrm>
              <a:off x="2419633" y="3157227"/>
              <a:ext cx="1827519" cy="0"/>
            </a:xfrm>
            <a:prstGeom prst="line">
              <a:avLst/>
            </a:prstGeom>
            <a:ln>
              <a:solidFill>
                <a:srgbClr val="B2B2B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MH_Other_2"/>
            <p:cNvSpPr/>
            <p:nvPr>
              <p:custDataLst>
                <p:tags r:id="rId8"/>
              </p:custDataLst>
            </p:nvPr>
          </p:nvSpPr>
          <p:spPr>
            <a:xfrm>
              <a:off x="1591697" y="3090588"/>
              <a:ext cx="1447880" cy="868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77500" lnSpcReduction="20000"/>
            </a:bodyPr>
            <a:lstStyle/>
            <a:p>
              <a:pPr algn="ctr">
                <a:defRPr/>
              </a:pPr>
              <a:endParaRPr lang="zh-CN" altLang="en-US" sz="300"/>
            </a:p>
          </p:txBody>
        </p:sp>
        <p:sp>
          <p:nvSpPr>
            <p:cNvPr id="21" name="MH_SubTitle_1"/>
            <p:cNvSpPr txBox="1"/>
            <p:nvPr>
              <p:custDataLst>
                <p:tags r:id="rId9"/>
              </p:custDataLst>
            </p:nvPr>
          </p:nvSpPr>
          <p:spPr bwMode="auto">
            <a:xfrm>
              <a:off x="1510923" y="3236520"/>
              <a:ext cx="3022977" cy="419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latin typeface="+mn-lt"/>
                  <a:ea typeface="+mn-ea"/>
                </a:rPr>
                <a:t>城市化监测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  <p:sp>
          <p:nvSpPr>
            <p:cNvPr id="22" name="MH_Other_3"/>
            <p:cNvSpPr txBox="1"/>
            <p:nvPr>
              <p:custDataLst>
                <p:tags r:id="rId10"/>
              </p:custDataLst>
            </p:nvPr>
          </p:nvSpPr>
          <p:spPr bwMode="auto">
            <a:xfrm>
              <a:off x="1120390" y="2516146"/>
              <a:ext cx="581717" cy="733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en-US" altLang="zh-CN" sz="4000" i="1" dirty="0">
                  <a:solidFill>
                    <a:schemeClr val="accent1"/>
                  </a:solidFill>
                  <a:latin typeface="+mn-lt"/>
                  <a:ea typeface="+mn-ea"/>
                </a:rPr>
                <a:t>1</a:t>
              </a:r>
              <a:endParaRPr lang="zh-CN" altLang="en-US" sz="4000" i="1" dirty="0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3" name="组合 32"/>
          <p:cNvGrpSpPr/>
          <p:nvPr>
            <p:custDataLst>
              <p:tags r:id="rId11"/>
            </p:custDataLst>
          </p:nvPr>
        </p:nvGrpSpPr>
        <p:grpSpPr>
          <a:xfrm>
            <a:off x="6659203" y="4925064"/>
            <a:ext cx="4922760" cy="1644503"/>
            <a:chOff x="1120390" y="2516146"/>
            <a:chExt cx="3413510" cy="1140321"/>
          </a:xfrm>
        </p:grpSpPr>
        <p:cxnSp>
          <p:nvCxnSpPr>
            <p:cNvPr id="35" name="MH_Other_1"/>
            <p:cNvCxnSpPr/>
            <p:nvPr>
              <p:custDataLst>
                <p:tags r:id="rId12"/>
              </p:custDataLst>
            </p:nvPr>
          </p:nvCxnSpPr>
          <p:spPr>
            <a:xfrm>
              <a:off x="2419633" y="3157227"/>
              <a:ext cx="1827519" cy="0"/>
            </a:xfrm>
            <a:prstGeom prst="line">
              <a:avLst/>
            </a:prstGeom>
            <a:ln>
              <a:solidFill>
                <a:srgbClr val="B2B2B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MH_Other_2"/>
            <p:cNvSpPr/>
            <p:nvPr>
              <p:custDataLst>
                <p:tags r:id="rId13"/>
              </p:custDataLst>
            </p:nvPr>
          </p:nvSpPr>
          <p:spPr>
            <a:xfrm>
              <a:off x="1591697" y="3090588"/>
              <a:ext cx="1447880" cy="868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77500" lnSpcReduction="20000"/>
            </a:bodyPr>
            <a:lstStyle/>
            <a:p>
              <a:pPr algn="ctr">
                <a:defRPr/>
              </a:pPr>
              <a:endParaRPr lang="zh-CN" altLang="en-US" sz="300">
                <a:solidFill>
                  <a:schemeClr val="accent2"/>
                </a:solidFill>
              </a:endParaRPr>
            </a:p>
          </p:txBody>
        </p:sp>
        <p:sp>
          <p:nvSpPr>
            <p:cNvPr id="38" name="MH_SubTitle_1"/>
            <p:cNvSpPr txBox="1"/>
            <p:nvPr>
              <p:custDataLst>
                <p:tags r:id="rId14"/>
              </p:custDataLst>
            </p:nvPr>
          </p:nvSpPr>
          <p:spPr bwMode="auto">
            <a:xfrm>
              <a:off x="1510923" y="3236520"/>
              <a:ext cx="3022977" cy="419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latin typeface="+mn-lt"/>
                  <a:ea typeface="+mn-ea"/>
                </a:rPr>
                <a:t>重大事件评估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  <p:sp>
          <p:nvSpPr>
            <p:cNvPr id="40" name="MH_Other_3"/>
            <p:cNvSpPr txBox="1"/>
            <p:nvPr>
              <p:custDataLst>
                <p:tags r:id="rId15"/>
              </p:custDataLst>
            </p:nvPr>
          </p:nvSpPr>
          <p:spPr bwMode="auto">
            <a:xfrm>
              <a:off x="1120390" y="2516146"/>
              <a:ext cx="581717" cy="733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en-US" altLang="zh-CN" sz="4000" i="1" dirty="0">
                  <a:solidFill>
                    <a:schemeClr val="accent3"/>
                  </a:solidFill>
                  <a:latin typeface="+mn-lt"/>
                  <a:ea typeface="+mn-ea"/>
                </a:rPr>
                <a:t>3</a:t>
              </a:r>
              <a:endParaRPr lang="zh-CN" altLang="en-US" sz="4000" i="1" dirty="0">
                <a:solidFill>
                  <a:schemeClr val="accent3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53" name="文本框 52"/>
          <p:cNvSpPr txBox="1"/>
          <p:nvPr>
            <p:custDataLst>
              <p:tags r:id="rId16"/>
            </p:custDataLst>
          </p:nvPr>
        </p:nvSpPr>
        <p:spPr>
          <a:xfrm>
            <a:off x="838200" y="324000"/>
            <a:ext cx="10515600" cy="82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城市化检测与评估</a:t>
            </a:r>
            <a:endParaRPr lang="zh-CN" altLang="en-US"/>
          </a:p>
        </p:txBody>
      </p:sp>
    </p:spTree>
    <p:custDataLst>
      <p:tags r:id="rId17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>
            <p:custDataLst>
              <p:tags r:id="rId1"/>
            </p:custDataLst>
          </p:nvPr>
        </p:nvGrpSpPr>
        <p:grpSpPr>
          <a:xfrm>
            <a:off x="1600201" y="2344799"/>
            <a:ext cx="4038602" cy="775659"/>
            <a:chOff x="1088480" y="3195330"/>
            <a:chExt cx="2299165" cy="441581"/>
          </a:xfrm>
        </p:grpSpPr>
        <p:sp>
          <p:nvSpPr>
            <p:cNvPr id="44" name="MH_Entry_1">
              <a:hlinkClick r:id="" action="ppaction://noaction"/>
            </p:cNvPr>
            <p:cNvSpPr/>
            <p:nvPr>
              <p:custDataLst>
                <p:tags r:id="rId2"/>
              </p:custDataLst>
            </p:nvPr>
          </p:nvSpPr>
          <p:spPr>
            <a:xfrm>
              <a:off x="1088481" y="3195330"/>
              <a:ext cx="2299164" cy="441581"/>
            </a:xfrm>
            <a:prstGeom prst="rect">
              <a:avLst/>
            </a:prstGeom>
            <a:noFill/>
            <a:ln w="3175" cap="sq">
              <a:solidFill>
                <a:schemeClr val="accent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48000" tIns="0" rIns="0" bIns="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生态环境和健康效应研究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5" name="MH_Number_1">
              <a:hlinkClick r:id="" action="ppaction://noaction"/>
            </p:cNvPr>
            <p:cNvSpPr/>
            <p:nvPr>
              <p:custDataLst>
                <p:tags r:id="rId3"/>
              </p:custDataLst>
            </p:nvPr>
          </p:nvSpPr>
          <p:spPr>
            <a:xfrm>
              <a:off x="1088480" y="3195330"/>
              <a:ext cx="435520" cy="441581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0" bIns="180000" rtlCol="0" anchor="t">
              <a:normAutofit/>
            </a:bodyPr>
            <a:lstStyle/>
            <a:p>
              <a:r>
                <a:rPr lang="en-US" altLang="zh-CN" sz="2400" dirty="0">
                  <a:solidFill>
                    <a:srgbClr val="FFFFFF"/>
                  </a:solidFill>
                </a:rPr>
                <a:t>1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组合 45"/>
          <p:cNvGrpSpPr/>
          <p:nvPr>
            <p:custDataLst>
              <p:tags r:id="rId4"/>
            </p:custDataLst>
          </p:nvPr>
        </p:nvGrpSpPr>
        <p:grpSpPr>
          <a:xfrm>
            <a:off x="7029451" y="2344792"/>
            <a:ext cx="4038602" cy="775664"/>
            <a:chOff x="1088480" y="3936067"/>
            <a:chExt cx="2299165" cy="441583"/>
          </a:xfrm>
        </p:grpSpPr>
        <p:sp>
          <p:nvSpPr>
            <p:cNvPr id="47" name="MH_Entry_2">
              <a:hlinkClick r:id="" action="ppaction://noaction"/>
            </p:cNvPr>
            <p:cNvSpPr/>
            <p:nvPr>
              <p:custDataLst>
                <p:tags r:id="rId5"/>
              </p:custDataLst>
            </p:nvPr>
          </p:nvSpPr>
          <p:spPr>
            <a:xfrm>
              <a:off x="1088481" y="3936069"/>
              <a:ext cx="2299164" cy="441581"/>
            </a:xfrm>
            <a:prstGeom prst="rect">
              <a:avLst/>
            </a:prstGeom>
            <a:noFill/>
            <a:ln w="3175" cap="sq">
              <a:solidFill>
                <a:schemeClr val="accent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48000" tIns="0" rIns="0" bIns="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城镇扩张的环境效应分析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8" name="MH_Number_2">
              <a:hlinkClick r:id="" action="ppaction://noaction"/>
            </p:cNvPr>
            <p:cNvSpPr/>
            <p:nvPr>
              <p:custDataLst>
                <p:tags r:id="rId6"/>
              </p:custDataLst>
            </p:nvPr>
          </p:nvSpPr>
          <p:spPr>
            <a:xfrm>
              <a:off x="1088480" y="3936067"/>
              <a:ext cx="435520" cy="441581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0" bIns="180000" rtlCol="0" anchor="t">
              <a:normAutofit/>
            </a:bodyPr>
            <a:lstStyle/>
            <a:p>
              <a:r>
                <a:rPr lang="en-US" altLang="zh-CN" sz="2400">
                  <a:solidFill>
                    <a:srgbClr val="FFFFFF"/>
                  </a:solidFill>
                </a:rPr>
                <a:t>2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9" name="组合 48"/>
          <p:cNvGrpSpPr/>
          <p:nvPr>
            <p:custDataLst>
              <p:tags r:id="rId7"/>
            </p:custDataLst>
          </p:nvPr>
        </p:nvGrpSpPr>
        <p:grpSpPr>
          <a:xfrm>
            <a:off x="1600201" y="3765987"/>
            <a:ext cx="4038602" cy="775659"/>
            <a:chOff x="1088480" y="4676806"/>
            <a:chExt cx="2299165" cy="441581"/>
          </a:xfrm>
        </p:grpSpPr>
        <p:sp>
          <p:nvSpPr>
            <p:cNvPr id="50" name="MH_Entry_3">
              <a:hlinkClick r:id="" action="ppaction://noaction"/>
            </p:cNvPr>
            <p:cNvSpPr/>
            <p:nvPr>
              <p:custDataLst>
                <p:tags r:id="rId8"/>
              </p:custDataLst>
            </p:nvPr>
          </p:nvSpPr>
          <p:spPr>
            <a:xfrm>
              <a:off x="1088481" y="4676806"/>
              <a:ext cx="2299164" cy="441581"/>
            </a:xfrm>
            <a:prstGeom prst="rect">
              <a:avLst/>
            </a:prstGeom>
            <a:noFill/>
            <a:ln w="3175" cap="sq">
              <a:solidFill>
                <a:schemeClr val="accent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48000" tIns="0" rIns="0" bIns="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光污染及效应分析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1" name="MH_Number_3">
              <a:hlinkClick r:id="" action="ppaction://noaction"/>
            </p:cNvPr>
            <p:cNvSpPr/>
            <p:nvPr>
              <p:custDataLst>
                <p:tags r:id="rId9"/>
              </p:custDataLst>
            </p:nvPr>
          </p:nvSpPr>
          <p:spPr>
            <a:xfrm>
              <a:off x="1088480" y="4676806"/>
              <a:ext cx="435520" cy="441581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0" bIns="180000" rtlCol="0" anchor="t">
              <a:normAutofit/>
            </a:bodyPr>
            <a:lstStyle/>
            <a:p>
              <a:r>
                <a:rPr lang="en-US" altLang="zh-CN" sz="2400">
                  <a:solidFill>
                    <a:srgbClr val="FFFFFF"/>
                  </a:solidFill>
                </a:rPr>
                <a:t>3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2" name="组合 51"/>
          <p:cNvGrpSpPr/>
          <p:nvPr>
            <p:custDataLst>
              <p:tags r:id="rId10"/>
            </p:custDataLst>
          </p:nvPr>
        </p:nvGrpSpPr>
        <p:grpSpPr>
          <a:xfrm>
            <a:off x="7029451" y="3765980"/>
            <a:ext cx="4038602" cy="775664"/>
            <a:chOff x="1088480" y="5417543"/>
            <a:chExt cx="2299165" cy="441583"/>
          </a:xfrm>
        </p:grpSpPr>
        <p:sp>
          <p:nvSpPr>
            <p:cNvPr id="53" name="MH_Entry_4">
              <a:hlinkClick r:id="" action="ppaction://noaction"/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088481" y="5417545"/>
              <a:ext cx="2299164" cy="441581"/>
            </a:xfrm>
            <a:prstGeom prst="rect">
              <a:avLst/>
            </a:prstGeom>
            <a:noFill/>
            <a:ln w="3175" cap="sq">
              <a:solidFill>
                <a:schemeClr val="accent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48000" tIns="0" rIns="0" bIns="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渔业研究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MH_Number_4">
              <a:hlinkClick r:id="" action="ppaction://noaction"/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088480" y="5417543"/>
              <a:ext cx="435520" cy="441581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0" bIns="180000" rtlCol="0" anchor="t">
              <a:normAutofit/>
            </a:bodyPr>
            <a:lstStyle/>
            <a:p>
              <a:r>
                <a:rPr lang="en-US" altLang="zh-CN" sz="2400">
                  <a:solidFill>
                    <a:srgbClr val="FFFFFF"/>
                  </a:solidFill>
                </a:rPr>
                <a:t>4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5" name="组合 54"/>
          <p:cNvGrpSpPr/>
          <p:nvPr>
            <p:custDataLst>
              <p:tags r:id="rId13"/>
            </p:custDataLst>
          </p:nvPr>
        </p:nvGrpSpPr>
        <p:grpSpPr>
          <a:xfrm>
            <a:off x="1600201" y="5187164"/>
            <a:ext cx="4038602" cy="775664"/>
            <a:chOff x="1088480" y="6158280"/>
            <a:chExt cx="2299165" cy="441583"/>
          </a:xfrm>
        </p:grpSpPr>
        <p:sp>
          <p:nvSpPr>
            <p:cNvPr id="56" name="MH_Entry_5">
              <a:hlinkClick r:id="" action="ppaction://noaction"/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088481" y="6158282"/>
              <a:ext cx="2299164" cy="441581"/>
            </a:xfrm>
            <a:prstGeom prst="rect">
              <a:avLst/>
            </a:prstGeom>
            <a:noFill/>
            <a:ln w="3175" cap="sq">
              <a:solidFill>
                <a:schemeClr val="accent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48000" tIns="0" rIns="0" bIns="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其他研究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MH_Number_5">
              <a:hlinkClick r:id="" action="ppaction://noaction"/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088480" y="6158280"/>
              <a:ext cx="435520" cy="441581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0" bIns="180000" rtlCol="0" anchor="t">
              <a:normAutofit/>
            </a:bodyPr>
            <a:lstStyle/>
            <a:p>
              <a:r>
                <a:rPr lang="en-US" altLang="zh-CN" sz="2400">
                  <a:solidFill>
                    <a:srgbClr val="FFFFFF"/>
                  </a:solidFill>
                </a:rPr>
                <a:t>5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1" name="文本框 60"/>
          <p:cNvSpPr txBox="1"/>
          <p:nvPr>
            <p:custDataLst>
              <p:tags r:id="rId16"/>
            </p:custDataLst>
          </p:nvPr>
        </p:nvSpPr>
        <p:spPr>
          <a:xfrm>
            <a:off x="838200" y="209550"/>
            <a:ext cx="2800350" cy="942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其他方面</a:t>
            </a:r>
            <a:endParaRPr lang="zh-CN" altLang="en-US" smtClean="0"/>
          </a:p>
        </p:txBody>
      </p:sp>
    </p:spTree>
    <p:custDataLst>
      <p:tags r:id="rId17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" name="任意多边形 10"/>
          <p:cNvSpPr/>
          <p:nvPr>
            <p:custDataLst>
              <p:tags r:id="rId1"/>
            </p:custDataLst>
          </p:nvPr>
        </p:nvSpPr>
        <p:spPr>
          <a:xfrm>
            <a:off x="4559300" y="2432050"/>
            <a:ext cx="2965450" cy="1389063"/>
          </a:xfrm>
          <a:custGeom>
            <a:avLst/>
            <a:gdLst>
              <a:gd name="connsiteX0" fmla="*/ 0 w 2223821"/>
              <a:gd name="connsiteY0" fmla="*/ 0 h 1389888"/>
              <a:gd name="connsiteX1" fmla="*/ 2223821 w 2223821"/>
              <a:gd name="connsiteY1" fmla="*/ 0 h 1389888"/>
              <a:gd name="connsiteX2" fmla="*/ 2223821 w 2223821"/>
              <a:gd name="connsiteY2" fmla="*/ 1209578 h 1389888"/>
              <a:gd name="connsiteX3" fmla="*/ 1235874 w 2223821"/>
              <a:gd name="connsiteY3" fmla="*/ 1209578 h 1389888"/>
              <a:gd name="connsiteX4" fmla="*/ 1111911 w 2223821"/>
              <a:gd name="connsiteY4" fmla="*/ 1389888 h 1389888"/>
              <a:gd name="connsiteX5" fmla="*/ 987948 w 2223821"/>
              <a:gd name="connsiteY5" fmla="*/ 1209578 h 1389888"/>
              <a:gd name="connsiteX6" fmla="*/ 0 w 2223821"/>
              <a:gd name="connsiteY6" fmla="*/ 1209578 h 138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3821" h="1389888">
                <a:moveTo>
                  <a:pt x="0" y="0"/>
                </a:moveTo>
                <a:lnTo>
                  <a:pt x="2223821" y="0"/>
                </a:lnTo>
                <a:lnTo>
                  <a:pt x="2223821" y="1209578"/>
                </a:lnTo>
                <a:lnTo>
                  <a:pt x="1235874" y="1209578"/>
                </a:lnTo>
                <a:lnTo>
                  <a:pt x="1111911" y="1389888"/>
                </a:lnTo>
                <a:lnTo>
                  <a:pt x="987948" y="1209578"/>
                </a:lnTo>
                <a:lnTo>
                  <a:pt x="0" y="1209578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400" b="0" i="0" u="none" strike="noStrike" kern="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crosoft New Tai Lue" panose="020B0502040204020203" pitchFamily="34" charset="0"/>
              </a:rPr>
              <a:t>PART 4</a:t>
            </a:r>
            <a:endParaRPr kumimoji="0" lang="en-US" sz="3400" b="0" i="0" u="none" strike="noStrike" kern="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Microsoft New Tai Lue" panose="020B0502040204020203" pitchFamily="34" charset="0"/>
            </a:endParaRPr>
          </a:p>
        </p:txBody>
      </p:sp>
      <p:sp>
        <p:nvSpPr>
          <p:cNvPr id="6147" name="文本框 11"/>
          <p:cNvSpPr txBox="1"/>
          <p:nvPr>
            <p:custDataLst>
              <p:tags r:id="rId2"/>
            </p:custDataLst>
          </p:nvPr>
        </p:nvSpPr>
        <p:spPr>
          <a:xfrm>
            <a:off x="3060700" y="3887788"/>
            <a:ext cx="5964238" cy="82391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838200" y="324000"/>
            <a:ext cx="10515600" cy="82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数据的处理</a:t>
            </a:r>
            <a:endParaRPr lang="zh-CN" altLang="en-US" dirty="0"/>
          </a:p>
        </p:txBody>
      </p:sp>
      <p:sp>
        <p:nvSpPr>
          <p:cNvPr id="15" name="矩形 14"/>
          <p:cNvSpPr/>
          <p:nvPr>
            <p:custDataLst>
              <p:tags r:id="rId2"/>
            </p:custDataLst>
          </p:nvPr>
        </p:nvSpPr>
        <p:spPr>
          <a:xfrm>
            <a:off x="770890" y="5564505"/>
            <a:ext cx="5211445" cy="1005205"/>
          </a:xfrm>
          <a:prstGeom prst="rect">
            <a:avLst/>
          </a:prstGeom>
        </p:spPr>
        <p:txBody>
          <a:bodyPr wrap="square"/>
          <a:lstStyle/>
          <a:p>
            <a:pPr algn="l">
              <a:lnSpc>
                <a:spcPct val="130000"/>
              </a:lnSpc>
            </a:pPr>
            <a:r>
              <a:rPr lang="en-US" altLang="zh-CN" sz="1600" dirty="0" err="1"/>
              <a:t>加载2012年的数据，选择Data management tools——&gt;Raster——&gt;Build raster attribute table得到Attribute Table.</a:t>
            </a:r>
            <a:endParaRPr lang="en-US" altLang="zh-CN" sz="1600" dirty="0" err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1694180"/>
            <a:ext cx="5036185" cy="3582035"/>
          </a:xfrm>
          <a:prstGeom prst="rect">
            <a:avLst/>
          </a:prstGeom>
        </p:spPr>
      </p:pic>
      <p:pic>
        <p:nvPicPr>
          <p:cNvPr id="7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485" y="1694180"/>
            <a:ext cx="5273675" cy="3581400"/>
          </a:xfrm>
          <a:prstGeom prst="rect">
            <a:avLst/>
          </a:prstGeom>
        </p:spPr>
      </p:pic>
      <p:pic>
        <p:nvPicPr>
          <p:cNvPr id="8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6215" y="2639695"/>
            <a:ext cx="5274945" cy="24225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546215" y="5564505"/>
            <a:ext cx="55835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/>
              <a:t>打开Attribute Table在Add filed的里面添加一个Double类型的数据，然后在Filed Calculator里面设置[Light]=[Count] * [Value]，并在Statistics里面查看记录相关数据。</a:t>
            </a:r>
            <a:endParaRPr lang="zh-CN" altLang="en-US" sz="1600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838200" y="324000"/>
            <a:ext cx="10515600" cy="82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数据的处理</a:t>
            </a:r>
            <a:endParaRPr lang="zh-CN" altLang="en-US" dirty="0"/>
          </a:p>
        </p:txBody>
      </p:sp>
      <p:sp>
        <p:nvSpPr>
          <p:cNvPr id="15" name="矩形 14"/>
          <p:cNvSpPr/>
          <p:nvPr>
            <p:custDataLst>
              <p:tags r:id="rId2"/>
            </p:custDataLst>
          </p:nvPr>
        </p:nvSpPr>
        <p:spPr>
          <a:xfrm>
            <a:off x="770890" y="5564505"/>
            <a:ext cx="5211445" cy="1005205"/>
          </a:xfrm>
          <a:prstGeom prst="rect">
            <a:avLst/>
          </a:prstGeom>
        </p:spPr>
        <p:txBody>
          <a:bodyPr wrap="square"/>
          <a:lstStyle/>
          <a:p>
            <a:pPr algn="l">
              <a:lnSpc>
                <a:spcPct val="130000"/>
              </a:lnSpc>
            </a:pPr>
            <a:r>
              <a:rPr lang="en-US" altLang="zh-CN" sz="1600" dirty="0" err="1"/>
              <a:t>加载China地图，打开Spatial Analyst Tools——&gt;Extraction——&gt;Extract by mask,并按照如图设置，提取出中国部分的数据。</a:t>
            </a:r>
            <a:endParaRPr lang="en-US" altLang="zh-CN" sz="1600" dirty="0" err="1"/>
          </a:p>
        </p:txBody>
      </p:sp>
      <p:sp>
        <p:nvSpPr>
          <p:cNvPr id="13" name="文本框 12"/>
          <p:cNvSpPr txBox="1"/>
          <p:nvPr/>
        </p:nvSpPr>
        <p:spPr>
          <a:xfrm>
            <a:off x="6546215" y="5564505"/>
            <a:ext cx="55835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/>
              <a:t>打开Extraction出来的数据，同样选择Statistics并记录。</a:t>
            </a:r>
            <a:endParaRPr lang="zh-CN" altLang="en-US" sz="1600"/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45" y="2080895"/>
            <a:ext cx="5761355" cy="2971800"/>
          </a:xfrm>
          <a:prstGeom prst="rect">
            <a:avLst/>
          </a:prstGeom>
        </p:spPr>
      </p:pic>
      <p:pic>
        <p:nvPicPr>
          <p:cNvPr id="6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215" y="1651635"/>
            <a:ext cx="5274310" cy="2319020"/>
          </a:xfrm>
          <a:prstGeom prst="rect">
            <a:avLst/>
          </a:prstGeom>
        </p:spPr>
      </p:pic>
      <p:pic>
        <p:nvPicPr>
          <p:cNvPr id="5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6215" y="4078605"/>
            <a:ext cx="5274310" cy="117221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1115060" y="2376170"/>
            <a:ext cx="10579735" cy="2732405"/>
          </a:xfrm>
          <a:prstGeom prst="rect">
            <a:avLst/>
          </a:prstGeom>
        </p:spPr>
        <p:txBody>
          <a:bodyPr wrap="square"/>
          <a:lstStyle/>
          <a:p>
            <a:pPr algn="l">
              <a:lnSpc>
                <a:spcPct val="130000"/>
              </a:lnSpc>
            </a:pPr>
            <a:r>
              <a:rPr lang="en-US" altLang="zh-CN" sz="2800" dirty="0" err="1"/>
              <a:t>中国边界图shp文件来自第七次作业的降水文件夹，古巴、老挝及越南的shp文件则由张敬一同学翻墙找到。将四个国家的要素集文件用Data Management Tools——General——Merge合并，得到四个国家的总和shp文件。对每一年的夜光遥感数据用Extract By Mask得到四个国家的夜光遥感数据，92-13年的所有处理出图制成</a:t>
            </a:r>
            <a:r>
              <a:rPr lang="zh-CN" altLang="en-US" sz="2800" dirty="0" err="1"/>
              <a:t>视频</a:t>
            </a:r>
            <a:r>
              <a:rPr lang="en-US" altLang="zh-CN" sz="2800" dirty="0" err="1"/>
              <a:t>。</a:t>
            </a:r>
            <a:endParaRPr lang="en-US" altLang="zh-CN" sz="2800" dirty="0" err="1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838200" y="324000"/>
            <a:ext cx="10515600" cy="82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视频的制作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1418866" y="5680468"/>
            <a:ext cx="9363434" cy="773744"/>
          </a:xfrm>
          <a:prstGeom prst="rect">
            <a:avLst/>
          </a:prstGeom>
        </p:spPr>
        <p:txBody>
          <a:bodyPr wrap="square"/>
          <a:lstStyle/>
          <a:p>
            <a:pPr algn="l">
              <a:lnSpc>
                <a:spcPct val="130000"/>
              </a:lnSpc>
            </a:pPr>
            <a:r>
              <a:rPr lang="en-US" altLang="zh-CN" sz="1400" dirty="0" err="1"/>
              <a:t>Lorem ipsum dolor sit amet, consectetur adipisicing elit.Lorem ipsum dolor sit amet, consectetur adipisicing elit.Lorem ipsum dolor sit amet, consectetur adi</a:t>
            </a:r>
            <a:endParaRPr lang="en-US" altLang="zh-CN" sz="1400" dirty="0" err="1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838200" y="324000"/>
            <a:ext cx="10515600" cy="82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视频的制作</a:t>
            </a:r>
            <a:endParaRPr lang="zh-CN" altLang="en-US" dirty="0"/>
          </a:p>
        </p:txBody>
      </p:sp>
      <p:pic>
        <p:nvPicPr>
          <p:cNvPr id="3" name="china_92_99">
            <a:hlinkClick r:id="" action="ppaction://media"/>
          </p:cNvPr>
          <p:cNvPicPr/>
          <p:nvPr>
            <a:videoFile r:link="rId3"/>
            <p:extLst>
              <p:ext uri="{DAA4B4D4-6D71-4841-9C94-3DE7FCFB9230}">
                <p14:media xmlns:p14="http://schemas.microsoft.com/office/powerpoint/2010/main" r:link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1418866" y="5680468"/>
            <a:ext cx="9363434" cy="773744"/>
          </a:xfrm>
          <a:prstGeom prst="rect">
            <a:avLst/>
          </a:prstGeom>
        </p:spPr>
        <p:txBody>
          <a:bodyPr wrap="square"/>
          <a:lstStyle/>
          <a:p>
            <a:pPr algn="l">
              <a:lnSpc>
                <a:spcPct val="130000"/>
              </a:lnSpc>
            </a:pPr>
            <a:r>
              <a:rPr lang="en-US" altLang="zh-CN" sz="1400" dirty="0" err="1"/>
              <a:t>中国边界图shp文件来自第七次作业的降水文件夹，古巴、老挝及越南的shp文件则由张敬一同学翻墙找到。将四个国家的要素集文件用Data Management Tools——General——Merge合并，得到四个国家的总和shp文件。对每一年的夜光遥感数据用Extract By Mask得到四个国家的夜光遥感数据，92-13年的所有处理出图制成</a:t>
            </a:r>
            <a:r>
              <a:rPr lang="zh-CN" altLang="en-US" sz="1400" dirty="0" err="1"/>
              <a:t>视频</a:t>
            </a:r>
            <a:r>
              <a:rPr lang="en-US" altLang="zh-CN" sz="1400" dirty="0" err="1"/>
              <a:t>。</a:t>
            </a:r>
            <a:endParaRPr lang="en-US" altLang="zh-CN" sz="1400" dirty="0" err="1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838200" y="324000"/>
            <a:ext cx="10515600" cy="82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视频的制作</a:t>
            </a:r>
            <a:endParaRPr lang="zh-CN" altLang="en-US" dirty="0"/>
          </a:p>
        </p:txBody>
      </p:sp>
      <p:pic>
        <p:nvPicPr>
          <p:cNvPr id="3" name="china_00_13">
            <a:hlinkClick r:id="" action="ppaction://media"/>
          </p:cNvPr>
          <p:cNvPicPr/>
          <p:nvPr>
            <a:videoFile r:link="rId3"/>
            <p:extLst>
              <p:ext uri="{DAA4B4D4-6D71-4841-9C94-3DE7FCFB9230}">
                <p14:media xmlns:p14="http://schemas.microsoft.com/office/powerpoint/2010/main" r:link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13970"/>
            <a:ext cx="12181840" cy="683196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1418866" y="5680468"/>
            <a:ext cx="9363434" cy="773744"/>
          </a:xfrm>
          <a:prstGeom prst="rect">
            <a:avLst/>
          </a:prstGeom>
        </p:spPr>
        <p:txBody>
          <a:bodyPr wrap="square"/>
          <a:lstStyle/>
          <a:p>
            <a:pPr algn="l">
              <a:lnSpc>
                <a:spcPct val="130000"/>
              </a:lnSpc>
            </a:pPr>
            <a:r>
              <a:rPr lang="en-US" altLang="zh-CN" sz="1400" dirty="0" err="1"/>
              <a:t>中国边界图shp文件来自第七次作业的降水文件夹，古巴、老挝及越南的shp文件则由张敬一同学翻墙找到。将四个国家的要素集文件用Data Management Tools——General——Merge合并，得到四个国家的总和shp文件。对每一年的夜光遥感数据用Extract By Mask得到四个国家的夜光遥感数据，92-13年的所有处理出图制成</a:t>
            </a:r>
            <a:r>
              <a:rPr lang="zh-CN" altLang="en-US" sz="1400" dirty="0" err="1"/>
              <a:t>视频</a:t>
            </a:r>
            <a:r>
              <a:rPr lang="en-US" altLang="zh-CN" sz="1400" dirty="0" err="1"/>
              <a:t>。</a:t>
            </a:r>
            <a:endParaRPr lang="en-US" altLang="zh-CN" sz="1400" dirty="0" err="1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838200" y="324000"/>
            <a:ext cx="10515600" cy="82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视频的制作</a:t>
            </a:r>
            <a:endParaRPr lang="zh-CN" altLang="en-US" dirty="0"/>
          </a:p>
        </p:txBody>
      </p:sp>
      <p:pic>
        <p:nvPicPr>
          <p:cNvPr id="3" name="cuba_92_99">
            <a:hlinkClick r:id="" action="ppaction://media"/>
          </p:cNvPr>
          <p:cNvPicPr/>
          <p:nvPr>
            <a:videoFile r:link="rId3"/>
            <p:extLst>
              <p:ext uri="{DAA4B4D4-6D71-4841-9C94-3DE7FCFB9230}">
                <p14:media xmlns:p14="http://schemas.microsoft.com/office/powerpoint/2010/main" r:link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445" y="1905"/>
            <a:ext cx="12201525" cy="686498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" name="任意多边形 10"/>
          <p:cNvSpPr/>
          <p:nvPr>
            <p:custDataLst>
              <p:tags r:id="rId1"/>
            </p:custDataLst>
          </p:nvPr>
        </p:nvSpPr>
        <p:spPr>
          <a:xfrm>
            <a:off x="4559300" y="2432050"/>
            <a:ext cx="2965450" cy="1389063"/>
          </a:xfrm>
          <a:custGeom>
            <a:avLst/>
            <a:gdLst>
              <a:gd name="connsiteX0" fmla="*/ 0 w 2223821"/>
              <a:gd name="connsiteY0" fmla="*/ 0 h 1389888"/>
              <a:gd name="connsiteX1" fmla="*/ 2223821 w 2223821"/>
              <a:gd name="connsiteY1" fmla="*/ 0 h 1389888"/>
              <a:gd name="connsiteX2" fmla="*/ 2223821 w 2223821"/>
              <a:gd name="connsiteY2" fmla="*/ 1209578 h 1389888"/>
              <a:gd name="connsiteX3" fmla="*/ 1235874 w 2223821"/>
              <a:gd name="connsiteY3" fmla="*/ 1209578 h 1389888"/>
              <a:gd name="connsiteX4" fmla="*/ 1111911 w 2223821"/>
              <a:gd name="connsiteY4" fmla="*/ 1389888 h 1389888"/>
              <a:gd name="connsiteX5" fmla="*/ 987948 w 2223821"/>
              <a:gd name="connsiteY5" fmla="*/ 1209578 h 1389888"/>
              <a:gd name="connsiteX6" fmla="*/ 0 w 2223821"/>
              <a:gd name="connsiteY6" fmla="*/ 1209578 h 138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3821" h="1389888">
                <a:moveTo>
                  <a:pt x="0" y="0"/>
                </a:moveTo>
                <a:lnTo>
                  <a:pt x="2223821" y="0"/>
                </a:lnTo>
                <a:lnTo>
                  <a:pt x="2223821" y="1209578"/>
                </a:lnTo>
                <a:lnTo>
                  <a:pt x="1235874" y="1209578"/>
                </a:lnTo>
                <a:lnTo>
                  <a:pt x="1111911" y="1389888"/>
                </a:lnTo>
                <a:lnTo>
                  <a:pt x="987948" y="1209578"/>
                </a:lnTo>
                <a:lnTo>
                  <a:pt x="0" y="1209578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400" b="0" i="0" u="none" strike="noStrike" kern="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crosoft New Tai Lue" panose="020B0502040204020203" pitchFamily="34" charset="0"/>
              </a:rPr>
              <a:t>PART 1</a:t>
            </a:r>
            <a:endParaRPr kumimoji="0" lang="en-US" sz="3400" b="0" i="0" u="none" strike="noStrike" kern="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Microsoft New Tai Lue" panose="020B0502040204020203" pitchFamily="34" charset="0"/>
            </a:endParaRPr>
          </a:p>
        </p:txBody>
      </p:sp>
      <p:sp>
        <p:nvSpPr>
          <p:cNvPr id="6147" name="文本框 11"/>
          <p:cNvSpPr txBox="1"/>
          <p:nvPr>
            <p:custDataLst>
              <p:tags r:id="rId2"/>
            </p:custDataLst>
          </p:nvPr>
        </p:nvSpPr>
        <p:spPr>
          <a:xfrm>
            <a:off x="3060700" y="3887788"/>
            <a:ext cx="5964238" cy="82391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小组人员分工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1418866" y="5680468"/>
            <a:ext cx="9363434" cy="773744"/>
          </a:xfrm>
          <a:prstGeom prst="rect">
            <a:avLst/>
          </a:prstGeom>
        </p:spPr>
        <p:txBody>
          <a:bodyPr wrap="square"/>
          <a:lstStyle/>
          <a:p>
            <a:pPr algn="l">
              <a:lnSpc>
                <a:spcPct val="130000"/>
              </a:lnSpc>
            </a:pPr>
            <a:r>
              <a:rPr lang="en-US" altLang="zh-CN" sz="1400" dirty="0" err="1"/>
              <a:t>中国边界图shp文件来自第七次作业的降水文件夹，古巴、老挝及越南的shp文件则由张敬一同学翻墙找到。将四个国家的要素集文件用Data Management Tools——General——Merge合并，得到四个国家的总和shp文件。对每一年的夜光遥感数据用Extract By Mask得到四个国家的夜光遥感数据，92-13年的所有处理出图制成</a:t>
            </a:r>
            <a:r>
              <a:rPr lang="zh-CN" altLang="en-US" sz="1400" dirty="0" err="1"/>
              <a:t>视频</a:t>
            </a:r>
            <a:r>
              <a:rPr lang="en-US" altLang="zh-CN" sz="1400" dirty="0" err="1"/>
              <a:t>。</a:t>
            </a:r>
            <a:endParaRPr lang="en-US" altLang="zh-CN" sz="1400" dirty="0" err="1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838200" y="324000"/>
            <a:ext cx="10515600" cy="82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视频的制作</a:t>
            </a:r>
            <a:endParaRPr lang="zh-CN" altLang="en-US" dirty="0"/>
          </a:p>
        </p:txBody>
      </p:sp>
      <p:pic>
        <p:nvPicPr>
          <p:cNvPr id="3" name="cuba_00_13">
            <a:hlinkClick r:id="" action="ppaction://media"/>
          </p:cNvPr>
          <p:cNvPicPr/>
          <p:nvPr>
            <a:videoFile r:link="rId3"/>
            <p:extLst>
              <p:ext uri="{DAA4B4D4-6D71-4841-9C94-3DE7FCFB9230}">
                <p14:media xmlns:p14="http://schemas.microsoft.com/office/powerpoint/2010/main" r:link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9525" y="-10160"/>
            <a:ext cx="12201525" cy="687768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838200" y="324000"/>
            <a:ext cx="10515600" cy="82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图表分析</a:t>
            </a:r>
            <a:endParaRPr lang="zh-CN" altLang="en-US" dirty="0"/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838200" y="5159375"/>
            <a:ext cx="10864215" cy="773430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dirty="0" err="1"/>
              <a:t>                          四国Light总占比                                     中国Light占比                                                   三国Light占比      </a:t>
            </a:r>
            <a:endParaRPr lang="en-US" altLang="zh-CN" sz="1800" dirty="0" err="1"/>
          </a:p>
        </p:txBody>
      </p:sp>
      <p:graphicFrame>
        <p:nvGraphicFramePr>
          <p:cNvPr id="2" name="图表 7"/>
          <p:cNvGraphicFramePr/>
          <p:nvPr/>
        </p:nvGraphicFramePr>
        <p:xfrm>
          <a:off x="1608455" y="2424430"/>
          <a:ext cx="2960370" cy="2030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8" name="图表 9"/>
          <p:cNvGraphicFramePr/>
          <p:nvPr/>
        </p:nvGraphicFramePr>
        <p:xfrm>
          <a:off x="5238750" y="2424430"/>
          <a:ext cx="2959735" cy="2030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图表 10"/>
          <p:cNvGraphicFramePr/>
          <p:nvPr/>
        </p:nvGraphicFramePr>
        <p:xfrm>
          <a:off x="8559165" y="2416175"/>
          <a:ext cx="3143250" cy="203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6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838200" y="324000"/>
            <a:ext cx="10515600" cy="82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图表分析</a:t>
            </a:r>
            <a:endParaRPr lang="zh-CN" altLang="en-US" dirty="0"/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838200" y="5159375"/>
            <a:ext cx="10864215" cy="773430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dirty="0" err="1"/>
              <a:t>                          四国GDP总占比                                     中国GDP占比                                                   三国GDP</a:t>
            </a:r>
            <a:r>
              <a:rPr lang="en-US" altLang="zh-CN" sz="1800" dirty="0" err="1"/>
              <a:t>占比      </a:t>
            </a:r>
            <a:endParaRPr lang="en-US" altLang="zh-CN" sz="1800" dirty="0" err="1"/>
          </a:p>
        </p:txBody>
      </p:sp>
      <p:graphicFrame>
        <p:nvGraphicFramePr>
          <p:cNvPr id="13" name="图表 13"/>
          <p:cNvGraphicFramePr/>
          <p:nvPr/>
        </p:nvGraphicFramePr>
        <p:xfrm>
          <a:off x="838200" y="2509520"/>
          <a:ext cx="3173095" cy="2060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3" name="图表 14"/>
          <p:cNvGraphicFramePr/>
          <p:nvPr/>
        </p:nvGraphicFramePr>
        <p:xfrm>
          <a:off x="5126355" y="2509520"/>
          <a:ext cx="3263265" cy="2059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图表 16"/>
          <p:cNvGraphicFramePr/>
          <p:nvPr/>
        </p:nvGraphicFramePr>
        <p:xfrm>
          <a:off x="9023350" y="2509520"/>
          <a:ext cx="2884805" cy="2059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6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838200" y="324000"/>
            <a:ext cx="10515600" cy="82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图表分析</a:t>
            </a:r>
            <a:endParaRPr lang="zh-CN" altLang="en-US" dirty="0"/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838200" y="5159375"/>
            <a:ext cx="11201400" cy="425450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dirty="0" err="1"/>
              <a:t> 中国GDP、Light时间推移变化图               GDP、Light按时间推移变化图                   三国GDP、Light时间推移变化图   </a:t>
            </a:r>
            <a:endParaRPr lang="en-US" altLang="zh-CN" sz="1800" dirty="0" err="1"/>
          </a:p>
        </p:txBody>
      </p:sp>
      <p:graphicFrame>
        <p:nvGraphicFramePr>
          <p:cNvPr id="11" name="图表 11"/>
          <p:cNvGraphicFramePr/>
          <p:nvPr/>
        </p:nvGraphicFramePr>
        <p:xfrm>
          <a:off x="428625" y="2053590"/>
          <a:ext cx="3847465" cy="271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7" name="图表 17"/>
          <p:cNvGraphicFramePr/>
          <p:nvPr/>
        </p:nvGraphicFramePr>
        <p:xfrm>
          <a:off x="4427855" y="2053590"/>
          <a:ext cx="4177665" cy="2718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8"/>
          <p:cNvGraphicFramePr/>
          <p:nvPr/>
        </p:nvGraphicFramePr>
        <p:xfrm>
          <a:off x="8690610" y="2053590"/>
          <a:ext cx="3460115" cy="2717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6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838200" y="324000"/>
            <a:ext cx="10515600" cy="82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图表分析</a:t>
            </a:r>
            <a:endParaRPr lang="zh-CN" altLang="en-US" dirty="0"/>
          </a:p>
        </p:txBody>
      </p:sp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838200" y="5159375"/>
            <a:ext cx="10864215" cy="773430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dirty="0" err="1"/>
              <a:t>                      四国人均GDP变化                                                                                          四国人均GDP占比变化      </a:t>
            </a:r>
            <a:endParaRPr lang="en-US" altLang="zh-CN" sz="1800" dirty="0" err="1"/>
          </a:p>
        </p:txBody>
      </p:sp>
      <p:graphicFrame>
        <p:nvGraphicFramePr>
          <p:cNvPr id="12" name="图表 12"/>
          <p:cNvGraphicFramePr/>
          <p:nvPr/>
        </p:nvGraphicFramePr>
        <p:xfrm>
          <a:off x="459105" y="2294890"/>
          <a:ext cx="5274945" cy="2572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" name="图表 15"/>
          <p:cNvGraphicFramePr/>
          <p:nvPr/>
        </p:nvGraphicFramePr>
        <p:xfrm>
          <a:off x="7050405" y="2294890"/>
          <a:ext cx="4814570" cy="2572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custDataLst>
      <p:tags r:id="rId5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838200" y="324000"/>
            <a:ext cx="10515600" cy="82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GDP与Light关系图</a:t>
            </a:r>
            <a:endParaRPr lang="zh-CN" altLang="en-US" dirty="0"/>
          </a:p>
        </p:txBody>
      </p:sp>
      <p:graphicFrame>
        <p:nvGraphicFramePr>
          <p:cNvPr id="18" name="图表 18"/>
          <p:cNvGraphicFramePr/>
          <p:nvPr/>
        </p:nvGraphicFramePr>
        <p:xfrm>
          <a:off x="436880" y="1622425"/>
          <a:ext cx="4589780" cy="2232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9" name="图表 19"/>
          <p:cNvGraphicFramePr/>
          <p:nvPr/>
        </p:nvGraphicFramePr>
        <p:xfrm>
          <a:off x="7435850" y="1622425"/>
          <a:ext cx="4724400" cy="2232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图表 20"/>
          <p:cNvGraphicFramePr/>
          <p:nvPr/>
        </p:nvGraphicFramePr>
        <p:xfrm>
          <a:off x="436880" y="4675505"/>
          <a:ext cx="4589780" cy="2179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图表 21"/>
          <p:cNvGraphicFramePr/>
          <p:nvPr/>
        </p:nvGraphicFramePr>
        <p:xfrm>
          <a:off x="7435850" y="4674870"/>
          <a:ext cx="4724400" cy="2180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6660" y="2698115"/>
            <a:ext cx="1737360" cy="11569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5640" y="4675505"/>
            <a:ext cx="1678940" cy="11226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6660" y="5798185"/>
            <a:ext cx="1756410" cy="10566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23585" y="1622425"/>
            <a:ext cx="1612265" cy="107569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838200" y="324000"/>
            <a:ext cx="10515600" cy="82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GDP与Light关系图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6660" y="2698115"/>
            <a:ext cx="1737360" cy="11569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5640" y="4675505"/>
            <a:ext cx="1678940" cy="11226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6660" y="5798185"/>
            <a:ext cx="1756410" cy="10566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23585" y="1622425"/>
            <a:ext cx="1612265" cy="1075690"/>
          </a:xfrm>
          <a:prstGeom prst="rect">
            <a:avLst/>
          </a:prstGeom>
        </p:spPr>
      </p:pic>
      <p:graphicFrame>
        <p:nvGraphicFramePr>
          <p:cNvPr id="22" name="图表 22"/>
          <p:cNvGraphicFramePr/>
          <p:nvPr/>
        </p:nvGraphicFramePr>
        <p:xfrm>
          <a:off x="436880" y="1622425"/>
          <a:ext cx="4589780" cy="2232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3" name="图表 23"/>
          <p:cNvGraphicFramePr/>
          <p:nvPr/>
        </p:nvGraphicFramePr>
        <p:xfrm>
          <a:off x="7435215" y="1622425"/>
          <a:ext cx="4725035" cy="2232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图表 24"/>
          <p:cNvGraphicFramePr/>
          <p:nvPr/>
        </p:nvGraphicFramePr>
        <p:xfrm>
          <a:off x="436880" y="4674870"/>
          <a:ext cx="4589780" cy="2180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图表 25"/>
          <p:cNvGraphicFramePr/>
          <p:nvPr/>
        </p:nvGraphicFramePr>
        <p:xfrm>
          <a:off x="7435850" y="4674870"/>
          <a:ext cx="4724400" cy="2179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0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" name="任意多边形 10"/>
          <p:cNvSpPr/>
          <p:nvPr>
            <p:custDataLst>
              <p:tags r:id="rId1"/>
            </p:custDataLst>
          </p:nvPr>
        </p:nvSpPr>
        <p:spPr>
          <a:xfrm>
            <a:off x="4559300" y="2432050"/>
            <a:ext cx="2965450" cy="1389063"/>
          </a:xfrm>
          <a:custGeom>
            <a:avLst/>
            <a:gdLst>
              <a:gd name="connsiteX0" fmla="*/ 0 w 2223821"/>
              <a:gd name="connsiteY0" fmla="*/ 0 h 1389888"/>
              <a:gd name="connsiteX1" fmla="*/ 2223821 w 2223821"/>
              <a:gd name="connsiteY1" fmla="*/ 0 h 1389888"/>
              <a:gd name="connsiteX2" fmla="*/ 2223821 w 2223821"/>
              <a:gd name="connsiteY2" fmla="*/ 1209578 h 1389888"/>
              <a:gd name="connsiteX3" fmla="*/ 1235874 w 2223821"/>
              <a:gd name="connsiteY3" fmla="*/ 1209578 h 1389888"/>
              <a:gd name="connsiteX4" fmla="*/ 1111911 w 2223821"/>
              <a:gd name="connsiteY4" fmla="*/ 1389888 h 1389888"/>
              <a:gd name="connsiteX5" fmla="*/ 987948 w 2223821"/>
              <a:gd name="connsiteY5" fmla="*/ 1209578 h 1389888"/>
              <a:gd name="connsiteX6" fmla="*/ 0 w 2223821"/>
              <a:gd name="connsiteY6" fmla="*/ 1209578 h 138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3821" h="1389888">
                <a:moveTo>
                  <a:pt x="0" y="0"/>
                </a:moveTo>
                <a:lnTo>
                  <a:pt x="2223821" y="0"/>
                </a:lnTo>
                <a:lnTo>
                  <a:pt x="2223821" y="1209578"/>
                </a:lnTo>
                <a:lnTo>
                  <a:pt x="1235874" y="1209578"/>
                </a:lnTo>
                <a:lnTo>
                  <a:pt x="1111911" y="1389888"/>
                </a:lnTo>
                <a:lnTo>
                  <a:pt x="987948" y="1209578"/>
                </a:lnTo>
                <a:lnTo>
                  <a:pt x="0" y="1209578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400" b="0" i="0" u="none" strike="noStrike" kern="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crosoft New Tai Lue" panose="020B0502040204020203" pitchFamily="34" charset="0"/>
              </a:rPr>
              <a:t>PART 5</a:t>
            </a:r>
            <a:endParaRPr kumimoji="0" lang="en-US" sz="3400" b="0" i="0" u="none" strike="noStrike" kern="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Microsoft New Tai Lue" panose="020B0502040204020203" pitchFamily="34" charset="0"/>
            </a:endParaRPr>
          </a:p>
        </p:txBody>
      </p:sp>
      <p:sp>
        <p:nvSpPr>
          <p:cNvPr id="6147" name="文本框 11"/>
          <p:cNvSpPr txBox="1"/>
          <p:nvPr>
            <p:custDataLst>
              <p:tags r:id="rId2"/>
            </p:custDataLst>
          </p:nvPr>
        </p:nvSpPr>
        <p:spPr>
          <a:xfrm>
            <a:off x="3060700" y="3887788"/>
            <a:ext cx="5964238" cy="82391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1173655" y="3449780"/>
            <a:ext cx="10179686" cy="1576705"/>
            <a:chOff x="-781343" y="2569865"/>
            <a:chExt cx="7058735" cy="1093309"/>
          </a:xfrm>
        </p:grpSpPr>
        <p:cxnSp>
          <p:nvCxnSpPr>
            <p:cNvPr id="24" name="MH_Other_1"/>
            <p:cNvCxnSpPr/>
            <p:nvPr>
              <p:custDataLst>
                <p:tags r:id="rId2"/>
              </p:custDataLst>
            </p:nvPr>
          </p:nvCxnSpPr>
          <p:spPr>
            <a:xfrm>
              <a:off x="517460" y="3157227"/>
              <a:ext cx="1827519" cy="0"/>
            </a:xfrm>
            <a:prstGeom prst="line">
              <a:avLst/>
            </a:prstGeom>
            <a:ln>
              <a:solidFill>
                <a:srgbClr val="B2B2B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MH_Other_2"/>
            <p:cNvSpPr/>
            <p:nvPr>
              <p:custDataLst>
                <p:tags r:id="rId3"/>
              </p:custDataLst>
            </p:nvPr>
          </p:nvSpPr>
          <p:spPr>
            <a:xfrm>
              <a:off x="-310476" y="3070774"/>
              <a:ext cx="1447880" cy="86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77500" lnSpcReduction="20000"/>
            </a:bodyPr>
            <a:lstStyle/>
            <a:p>
              <a:pPr algn="ctr">
                <a:defRPr/>
              </a:pPr>
              <a:endParaRPr lang="zh-CN" altLang="en-US" sz="300"/>
            </a:p>
          </p:txBody>
        </p:sp>
        <p:sp>
          <p:nvSpPr>
            <p:cNvPr id="28" name="MH_SubTitle_1"/>
            <p:cNvSpPr txBox="1"/>
            <p:nvPr>
              <p:custDataLst>
                <p:tags r:id="rId4"/>
              </p:custDataLst>
            </p:nvPr>
          </p:nvSpPr>
          <p:spPr bwMode="auto">
            <a:xfrm>
              <a:off x="-390781" y="3243111"/>
              <a:ext cx="6668173" cy="420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 fontScale="8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latin typeface="+mn-lt"/>
                  <a:ea typeface="+mn-ea"/>
                </a:rPr>
                <a:t>古巴初始人均</a:t>
              </a:r>
              <a:r>
                <a:rPr lang="en-US" altLang="zh-CN" sz="2000" dirty="0">
                  <a:latin typeface="+mn-lt"/>
                  <a:ea typeface="+mn-ea"/>
                </a:rPr>
                <a:t>GDP</a:t>
              </a:r>
              <a:r>
                <a:rPr lang="zh-CN" altLang="en-US" sz="2000" dirty="0">
                  <a:latin typeface="+mn-lt"/>
                  <a:ea typeface="+mn-ea"/>
                </a:rPr>
                <a:t>较高，稳步发展但是发展速度低，其</a:t>
              </a:r>
              <a:r>
                <a:rPr lang="en-US" altLang="zh-CN" sz="2000" dirty="0">
                  <a:latin typeface="+mn-lt"/>
                  <a:ea typeface="+mn-ea"/>
                </a:rPr>
                <a:t>GDP</a:t>
              </a:r>
              <a:r>
                <a:rPr lang="zh-CN" altLang="en-US" sz="2000" dirty="0">
                  <a:latin typeface="+mn-lt"/>
                  <a:ea typeface="+mn-ea"/>
                </a:rPr>
                <a:t>与</a:t>
              </a:r>
              <a:r>
                <a:rPr lang="en-US" altLang="zh-CN" sz="2000" dirty="0">
                  <a:latin typeface="+mn-lt"/>
                  <a:ea typeface="+mn-ea"/>
                </a:rPr>
                <a:t>LIGHT</a:t>
              </a:r>
              <a:r>
                <a:rPr lang="zh-CN" altLang="en-US" sz="2000" dirty="0">
                  <a:latin typeface="+mn-lt"/>
                  <a:ea typeface="+mn-ea"/>
                </a:rPr>
                <a:t>的相关性没有能很好地体现出来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  <p:sp>
          <p:nvSpPr>
            <p:cNvPr id="32" name="MH_Other_3"/>
            <p:cNvSpPr txBox="1"/>
            <p:nvPr>
              <p:custDataLst>
                <p:tags r:id="rId5"/>
              </p:custDataLst>
            </p:nvPr>
          </p:nvSpPr>
          <p:spPr bwMode="auto">
            <a:xfrm>
              <a:off x="-781343" y="2569865"/>
              <a:ext cx="581717" cy="733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en-US" altLang="zh-CN" sz="4000" i="1">
                  <a:solidFill>
                    <a:schemeClr val="accent2"/>
                  </a:solidFill>
                  <a:latin typeface="+mn-lt"/>
                  <a:ea typeface="+mn-ea"/>
                </a:rPr>
                <a:t>2</a:t>
              </a:r>
              <a:endParaRPr lang="zh-CN" altLang="en-US" sz="4000" i="1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8" name="组合 17"/>
          <p:cNvGrpSpPr/>
          <p:nvPr>
            <p:custDataLst>
              <p:tags r:id="rId6"/>
            </p:custDataLst>
          </p:nvPr>
        </p:nvGrpSpPr>
        <p:grpSpPr>
          <a:xfrm>
            <a:off x="1173240" y="1805144"/>
            <a:ext cx="10791825" cy="1644650"/>
            <a:chOff x="1120390" y="2516146"/>
            <a:chExt cx="7483201" cy="1140423"/>
          </a:xfrm>
        </p:grpSpPr>
        <p:cxnSp>
          <p:nvCxnSpPr>
            <p:cNvPr id="19" name="MH_Other_1"/>
            <p:cNvCxnSpPr/>
            <p:nvPr>
              <p:custDataLst>
                <p:tags r:id="rId7"/>
              </p:custDataLst>
            </p:nvPr>
          </p:nvCxnSpPr>
          <p:spPr>
            <a:xfrm>
              <a:off x="2419633" y="3157227"/>
              <a:ext cx="1827519" cy="0"/>
            </a:xfrm>
            <a:prstGeom prst="line">
              <a:avLst/>
            </a:prstGeom>
            <a:ln>
              <a:solidFill>
                <a:srgbClr val="B2B2B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MH_Other_2"/>
            <p:cNvSpPr/>
            <p:nvPr>
              <p:custDataLst>
                <p:tags r:id="rId8"/>
              </p:custDataLst>
            </p:nvPr>
          </p:nvSpPr>
          <p:spPr>
            <a:xfrm>
              <a:off x="1591697" y="3090588"/>
              <a:ext cx="1447880" cy="868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77500" lnSpcReduction="20000"/>
            </a:bodyPr>
            <a:lstStyle/>
            <a:p>
              <a:pPr algn="ctr">
                <a:defRPr/>
              </a:pPr>
              <a:endParaRPr lang="zh-CN" altLang="en-US" sz="300"/>
            </a:p>
          </p:txBody>
        </p:sp>
        <p:sp>
          <p:nvSpPr>
            <p:cNvPr id="21" name="MH_SubTitle_1"/>
            <p:cNvSpPr txBox="1"/>
            <p:nvPr>
              <p:custDataLst>
                <p:tags r:id="rId9"/>
              </p:custDataLst>
            </p:nvPr>
          </p:nvSpPr>
          <p:spPr bwMode="auto">
            <a:xfrm>
              <a:off x="1510952" y="3236506"/>
              <a:ext cx="7092639" cy="420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 fontScale="9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latin typeface="+mn-lt"/>
                  <a:ea typeface="+mn-ea"/>
                </a:rPr>
                <a:t>由</a:t>
              </a:r>
              <a:r>
                <a:rPr lang="en-US" altLang="zh-CN" sz="2000" dirty="0">
                  <a:latin typeface="+mn-lt"/>
                  <a:ea typeface="+mn-ea"/>
                </a:rPr>
                <a:t>92-12</a:t>
              </a:r>
              <a:r>
                <a:rPr lang="zh-CN" altLang="en-US" sz="2000" dirty="0">
                  <a:latin typeface="+mn-lt"/>
                  <a:ea typeface="+mn-ea"/>
                </a:rPr>
                <a:t>中国、老挝、越南</a:t>
              </a:r>
              <a:r>
                <a:rPr lang="en-US" altLang="zh-CN" sz="2000" dirty="0">
                  <a:latin typeface="+mn-lt"/>
                  <a:ea typeface="+mn-ea"/>
                </a:rPr>
                <a:t>GDP-LIGHT</a:t>
              </a:r>
              <a:r>
                <a:rPr lang="zh-CN" altLang="en-US" sz="2000" dirty="0">
                  <a:latin typeface="+mn-lt"/>
                  <a:ea typeface="+mn-ea"/>
                </a:rPr>
                <a:t>关系图可以发现，</a:t>
              </a:r>
              <a:r>
                <a:rPr lang="en-US" altLang="zh-CN" sz="2000" dirty="0">
                  <a:latin typeface="+mn-lt"/>
                  <a:ea typeface="+mn-ea"/>
                </a:rPr>
                <a:t>GDP</a:t>
              </a:r>
              <a:r>
                <a:rPr lang="zh-CN" altLang="en-US" sz="2000" dirty="0">
                  <a:latin typeface="+mn-lt"/>
                  <a:ea typeface="+mn-ea"/>
                </a:rPr>
                <a:t>与</a:t>
              </a:r>
              <a:r>
                <a:rPr lang="en-US" altLang="zh-CN" sz="2000" dirty="0">
                  <a:latin typeface="+mn-lt"/>
                  <a:ea typeface="+mn-ea"/>
                </a:rPr>
                <a:t>LIGHT</a:t>
              </a:r>
              <a:r>
                <a:rPr lang="zh-CN" altLang="en-US" sz="2000" dirty="0">
                  <a:latin typeface="+mn-lt"/>
                  <a:ea typeface="+mn-ea"/>
                </a:rPr>
                <a:t>存在很高的相关性。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  <p:sp>
          <p:nvSpPr>
            <p:cNvPr id="22" name="MH_Other_3"/>
            <p:cNvSpPr txBox="1"/>
            <p:nvPr>
              <p:custDataLst>
                <p:tags r:id="rId10"/>
              </p:custDataLst>
            </p:nvPr>
          </p:nvSpPr>
          <p:spPr bwMode="auto">
            <a:xfrm>
              <a:off x="1120390" y="2516146"/>
              <a:ext cx="581717" cy="733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en-US" altLang="zh-CN" sz="4000" i="1" dirty="0">
                  <a:solidFill>
                    <a:schemeClr val="accent1"/>
                  </a:solidFill>
                  <a:latin typeface="+mn-lt"/>
                  <a:ea typeface="+mn-ea"/>
                </a:rPr>
                <a:t>1</a:t>
              </a:r>
              <a:endParaRPr lang="zh-CN" altLang="en-US" sz="4000" i="1" dirty="0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3" name="组合 32"/>
          <p:cNvGrpSpPr/>
          <p:nvPr>
            <p:custDataLst>
              <p:tags r:id="rId11"/>
            </p:custDataLst>
          </p:nvPr>
        </p:nvGrpSpPr>
        <p:grpSpPr>
          <a:xfrm>
            <a:off x="1173439" y="4906649"/>
            <a:ext cx="10179686" cy="1750060"/>
            <a:chOff x="-2683515" y="2503377"/>
            <a:chExt cx="7058735" cy="1213516"/>
          </a:xfrm>
        </p:grpSpPr>
        <p:cxnSp>
          <p:nvCxnSpPr>
            <p:cNvPr id="35" name="MH_Other_1"/>
            <p:cNvCxnSpPr/>
            <p:nvPr>
              <p:custDataLst>
                <p:tags r:id="rId12"/>
              </p:custDataLst>
            </p:nvPr>
          </p:nvCxnSpPr>
          <p:spPr>
            <a:xfrm>
              <a:off x="-1384713" y="3157227"/>
              <a:ext cx="1827519" cy="0"/>
            </a:xfrm>
            <a:prstGeom prst="line">
              <a:avLst/>
            </a:prstGeom>
            <a:ln>
              <a:solidFill>
                <a:srgbClr val="B2B2B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MH_Other_2"/>
            <p:cNvSpPr/>
            <p:nvPr>
              <p:custDataLst>
                <p:tags r:id="rId13"/>
              </p:custDataLst>
            </p:nvPr>
          </p:nvSpPr>
          <p:spPr>
            <a:xfrm>
              <a:off x="-2212208" y="3070333"/>
              <a:ext cx="1447880" cy="868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77500" lnSpcReduction="20000"/>
            </a:bodyPr>
            <a:lstStyle/>
            <a:p>
              <a:pPr algn="ctr">
                <a:defRPr/>
              </a:pPr>
              <a:endParaRPr lang="zh-CN" altLang="en-US" sz="300">
                <a:solidFill>
                  <a:schemeClr val="accent2"/>
                </a:solidFill>
              </a:endParaRPr>
            </a:p>
          </p:txBody>
        </p:sp>
        <p:sp>
          <p:nvSpPr>
            <p:cNvPr id="38" name="MH_SubTitle_1"/>
            <p:cNvSpPr txBox="1"/>
            <p:nvPr>
              <p:custDataLst>
                <p:tags r:id="rId14"/>
              </p:custDataLst>
            </p:nvPr>
          </p:nvSpPr>
          <p:spPr bwMode="auto">
            <a:xfrm>
              <a:off x="-2292953" y="3296830"/>
              <a:ext cx="6668173" cy="420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latin typeface="+mn-lt"/>
                  <a:ea typeface="+mn-ea"/>
                </a:rPr>
                <a:t>不难看出，中国是社会主义国家中，是发展最稳定，也是最快的一个！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  <p:sp>
          <p:nvSpPr>
            <p:cNvPr id="40" name="MH_Other_3"/>
            <p:cNvSpPr txBox="1"/>
            <p:nvPr>
              <p:custDataLst>
                <p:tags r:id="rId15"/>
              </p:custDataLst>
            </p:nvPr>
          </p:nvSpPr>
          <p:spPr bwMode="auto">
            <a:xfrm>
              <a:off x="-2683515" y="2503377"/>
              <a:ext cx="581717" cy="733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en-US" altLang="zh-CN" sz="4000" i="1" dirty="0">
                  <a:solidFill>
                    <a:schemeClr val="accent3"/>
                  </a:solidFill>
                  <a:latin typeface="+mn-lt"/>
                  <a:ea typeface="+mn-ea"/>
                </a:rPr>
                <a:t>3</a:t>
              </a:r>
              <a:endParaRPr lang="zh-CN" altLang="en-US" sz="4000" i="1" dirty="0">
                <a:solidFill>
                  <a:schemeClr val="accent3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53" name="文本框 52"/>
          <p:cNvSpPr txBox="1"/>
          <p:nvPr>
            <p:custDataLst>
              <p:tags r:id="rId16"/>
            </p:custDataLst>
          </p:nvPr>
        </p:nvSpPr>
        <p:spPr>
          <a:xfrm>
            <a:off x="838200" y="324000"/>
            <a:ext cx="10515600" cy="82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总结</a:t>
            </a:r>
            <a:endParaRPr lang="zh-CN" altLang="en-US"/>
          </a:p>
        </p:txBody>
      </p:sp>
    </p:spTree>
    <p:custDataLst>
      <p:tags r:id="rId17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Reference</a:t>
            </a:r>
            <a:endParaRPr lang="en-US" altLang="zh-CN" dirty="0"/>
          </a:p>
        </p:txBody>
      </p:sp>
      <p:sp>
        <p:nvSpPr>
          <p:cNvPr id="20" name="MH_Other_1"/>
          <p:cNvSpPr/>
          <p:nvPr>
            <p:custDataLst>
              <p:tags r:id="rId2"/>
            </p:custDataLst>
          </p:nvPr>
        </p:nvSpPr>
        <p:spPr>
          <a:xfrm>
            <a:off x="2713038" y="2100263"/>
            <a:ext cx="7935913" cy="96838"/>
          </a:xfrm>
          <a:prstGeom prst="rect">
            <a:avLst/>
          </a:prstGeom>
          <a:solidFill>
            <a:srgbClr val="000000">
              <a:alpha val="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MH_Other_2"/>
          <p:cNvSpPr/>
          <p:nvPr>
            <p:custDataLst>
              <p:tags r:id="rId3"/>
            </p:custDataLst>
          </p:nvPr>
        </p:nvSpPr>
        <p:spPr>
          <a:xfrm>
            <a:off x="2713038" y="3124200"/>
            <a:ext cx="7935913" cy="96838"/>
          </a:xfrm>
          <a:prstGeom prst="rect">
            <a:avLst/>
          </a:prstGeom>
          <a:solidFill>
            <a:srgbClr val="000000">
              <a:alpha val="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MH_Other_3"/>
          <p:cNvSpPr/>
          <p:nvPr>
            <p:custDataLst>
              <p:tags r:id="rId4"/>
            </p:custDataLst>
          </p:nvPr>
        </p:nvSpPr>
        <p:spPr>
          <a:xfrm>
            <a:off x="2713038" y="4068763"/>
            <a:ext cx="7935913" cy="96838"/>
          </a:xfrm>
          <a:prstGeom prst="rect">
            <a:avLst/>
          </a:prstGeom>
          <a:solidFill>
            <a:srgbClr val="000000">
              <a:alpha val="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MH_Other_4"/>
          <p:cNvSpPr/>
          <p:nvPr>
            <p:custDataLst>
              <p:tags r:id="rId5"/>
            </p:custDataLst>
          </p:nvPr>
        </p:nvSpPr>
        <p:spPr>
          <a:xfrm>
            <a:off x="2713038" y="5018088"/>
            <a:ext cx="7935913" cy="96838"/>
          </a:xfrm>
          <a:prstGeom prst="rect">
            <a:avLst/>
          </a:prstGeom>
          <a:solidFill>
            <a:srgbClr val="000000">
              <a:alpha val="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MH_Text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13038" y="2254250"/>
            <a:ext cx="7935913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幼圆" pitchFamily="49" charset="-122"/>
                <a:cs typeface="Arial" panose="020B0604020202020204" pitchFamily="34" charset="0"/>
              </a:rPr>
              <a:t>数据简报:1992年以来中国各季度GDP同比增长率一览http://intl.ce.cn/specials/zxxx/201407/17/t20140717_3181026.shtml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幼圆" pitchFamily="49" charset="-122"/>
              <a:cs typeface="Arial" panose="020B0604020202020204" pitchFamily="34" charset="0"/>
            </a:endParaRPr>
          </a:p>
        </p:txBody>
      </p:sp>
      <p:sp>
        <p:nvSpPr>
          <p:cNvPr id="13" name="MH_Text_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713038" y="3205163"/>
            <a:ext cx="793591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幼圆" pitchFamily="49" charset="-122"/>
                <a:cs typeface="Arial" panose="020B0604020202020204" pitchFamily="34" charset="0"/>
              </a:rPr>
              <a:t>李德仁,李熙．论夜光遥感数据挖掘[J]．测绘学报,2015,44(6):591 – 601.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幼圆" pitchFamily="49" charset="-122"/>
              <a:cs typeface="Arial" panose="020B0604020202020204" pitchFamily="34" charset="0"/>
            </a:endParaRPr>
          </a:p>
        </p:txBody>
      </p:sp>
      <p:sp>
        <p:nvSpPr>
          <p:cNvPr id="14" name="MH_Text_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713355" y="4157980"/>
            <a:ext cx="7936230" cy="861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幼圆" pitchFamily="49" charset="-122"/>
                <a:cs typeface="Arial" panose="020B0604020202020204" pitchFamily="34" charset="0"/>
              </a:rPr>
              <a:t>世界银行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幼圆" pitchFamily="49" charset="-122"/>
              <a:cs typeface="Arial" panose="020B0604020202020204" pitchFamily="34" charset="0"/>
            </a:endParaRPr>
          </a:p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幼圆" pitchFamily="49" charset="-122"/>
                <a:cs typeface="Arial" panose="020B0604020202020204" pitchFamily="34" charset="0"/>
              </a:rPr>
              <a:t>https://data.worldbank.org/indicator/NY.GDP.PCAP.CD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幼圆" pitchFamily="49" charset="-122"/>
              <a:cs typeface="Arial" panose="020B0604020202020204" pitchFamily="34" charset="0"/>
            </a:endParaRPr>
          </a:p>
        </p:txBody>
      </p:sp>
      <p:sp>
        <p:nvSpPr>
          <p:cNvPr id="28" name="MH_Other_5"/>
          <p:cNvSpPr/>
          <p:nvPr>
            <p:custDataLst>
              <p:tags r:id="rId9"/>
            </p:custDataLst>
          </p:nvPr>
        </p:nvSpPr>
        <p:spPr>
          <a:xfrm>
            <a:off x="2713038" y="2100263"/>
            <a:ext cx="2014538" cy="968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MH_Other_6"/>
          <p:cNvSpPr/>
          <p:nvPr>
            <p:custDataLst>
              <p:tags r:id="rId10"/>
            </p:custDataLst>
          </p:nvPr>
        </p:nvSpPr>
        <p:spPr>
          <a:xfrm>
            <a:off x="2713038" y="3124200"/>
            <a:ext cx="3603625" cy="968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MH_Other_7"/>
          <p:cNvSpPr/>
          <p:nvPr>
            <p:custDataLst>
              <p:tags r:id="rId11"/>
            </p:custDataLst>
          </p:nvPr>
        </p:nvSpPr>
        <p:spPr>
          <a:xfrm>
            <a:off x="2713038" y="4068763"/>
            <a:ext cx="5191125" cy="9683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MH_Other_8"/>
          <p:cNvSpPr/>
          <p:nvPr>
            <p:custDataLst>
              <p:tags r:id="rId12"/>
            </p:custDataLst>
          </p:nvPr>
        </p:nvSpPr>
        <p:spPr>
          <a:xfrm>
            <a:off x="2713038" y="5018088"/>
            <a:ext cx="6777038" cy="9683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MH_Other_9"/>
          <p:cNvSpPr/>
          <p:nvPr>
            <p:custDataLst>
              <p:tags r:id="rId13"/>
            </p:custDataLst>
          </p:nvPr>
        </p:nvSpPr>
        <p:spPr>
          <a:xfrm flipV="1">
            <a:off x="4624388" y="1857375"/>
            <a:ext cx="215900" cy="336550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MH_Other_10"/>
          <p:cNvSpPr/>
          <p:nvPr>
            <p:custDataLst>
              <p:tags r:id="rId14"/>
            </p:custDataLst>
          </p:nvPr>
        </p:nvSpPr>
        <p:spPr>
          <a:xfrm flipV="1">
            <a:off x="6199188" y="2884488"/>
            <a:ext cx="215900" cy="336550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MH_Other_11"/>
          <p:cNvSpPr/>
          <p:nvPr>
            <p:custDataLst>
              <p:tags r:id="rId15"/>
            </p:custDataLst>
          </p:nvPr>
        </p:nvSpPr>
        <p:spPr>
          <a:xfrm flipV="1">
            <a:off x="7796213" y="3836988"/>
            <a:ext cx="212725" cy="336550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MH_Other_12"/>
          <p:cNvSpPr/>
          <p:nvPr>
            <p:custDataLst>
              <p:tags r:id="rId16"/>
            </p:custDataLst>
          </p:nvPr>
        </p:nvSpPr>
        <p:spPr>
          <a:xfrm flipV="1">
            <a:off x="9382125" y="4776788"/>
            <a:ext cx="214313" cy="336550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7"/>
    </p:custData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3916221" y="3372310"/>
            <a:ext cx="4922760" cy="1644503"/>
            <a:chOff x="1120390" y="2516146"/>
            <a:chExt cx="3413510" cy="1140321"/>
          </a:xfrm>
        </p:grpSpPr>
        <p:cxnSp>
          <p:nvCxnSpPr>
            <p:cNvPr id="24" name="MH_Other_1"/>
            <p:cNvCxnSpPr/>
            <p:nvPr>
              <p:custDataLst>
                <p:tags r:id="rId2"/>
              </p:custDataLst>
            </p:nvPr>
          </p:nvCxnSpPr>
          <p:spPr>
            <a:xfrm>
              <a:off x="2419633" y="3157227"/>
              <a:ext cx="1827519" cy="0"/>
            </a:xfrm>
            <a:prstGeom prst="line">
              <a:avLst/>
            </a:prstGeom>
            <a:ln>
              <a:solidFill>
                <a:srgbClr val="B2B2B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MH_Other_2"/>
            <p:cNvSpPr/>
            <p:nvPr>
              <p:custDataLst>
                <p:tags r:id="rId3"/>
              </p:custDataLst>
            </p:nvPr>
          </p:nvSpPr>
          <p:spPr>
            <a:xfrm>
              <a:off x="1591697" y="3090588"/>
              <a:ext cx="1447880" cy="86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77500" lnSpcReduction="20000"/>
            </a:bodyPr>
            <a:lstStyle/>
            <a:p>
              <a:pPr algn="ctr">
                <a:defRPr/>
              </a:pPr>
              <a:endParaRPr lang="zh-CN" altLang="en-US" sz="300"/>
            </a:p>
          </p:txBody>
        </p:sp>
        <p:sp>
          <p:nvSpPr>
            <p:cNvPr id="28" name="MH_SubTitle_1"/>
            <p:cNvSpPr txBox="1"/>
            <p:nvPr>
              <p:custDataLst>
                <p:tags r:id="rId4"/>
              </p:custDataLst>
            </p:nvPr>
          </p:nvSpPr>
          <p:spPr bwMode="auto">
            <a:xfrm>
              <a:off x="1510923" y="3236520"/>
              <a:ext cx="3022977" cy="419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latin typeface="+mn-lt"/>
                  <a:ea typeface="+mn-ea"/>
                </a:rPr>
                <a:t>张敬一 成磊 董家源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  <p:sp>
          <p:nvSpPr>
            <p:cNvPr id="32" name="MH_Other_3"/>
            <p:cNvSpPr txBox="1"/>
            <p:nvPr>
              <p:custDataLst>
                <p:tags r:id="rId5"/>
              </p:custDataLst>
            </p:nvPr>
          </p:nvSpPr>
          <p:spPr bwMode="auto">
            <a:xfrm>
              <a:off x="1120390" y="2516146"/>
              <a:ext cx="581717" cy="733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en-US" altLang="zh-CN" sz="4000" i="1">
                  <a:solidFill>
                    <a:schemeClr val="accent2"/>
                  </a:solidFill>
                  <a:latin typeface="+mn-lt"/>
                  <a:ea typeface="+mn-ea"/>
                </a:rPr>
                <a:t>2</a:t>
              </a:r>
              <a:endParaRPr lang="zh-CN" altLang="en-US" sz="4000" i="1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8" name="组合 17"/>
          <p:cNvGrpSpPr/>
          <p:nvPr>
            <p:custDataLst>
              <p:tags r:id="rId6"/>
            </p:custDataLst>
          </p:nvPr>
        </p:nvGrpSpPr>
        <p:grpSpPr>
          <a:xfrm>
            <a:off x="1173240" y="1805144"/>
            <a:ext cx="4922760" cy="1644503"/>
            <a:chOff x="1120390" y="2516146"/>
            <a:chExt cx="3413510" cy="1140321"/>
          </a:xfrm>
        </p:grpSpPr>
        <p:cxnSp>
          <p:nvCxnSpPr>
            <p:cNvPr id="19" name="MH_Other_1"/>
            <p:cNvCxnSpPr/>
            <p:nvPr>
              <p:custDataLst>
                <p:tags r:id="rId7"/>
              </p:custDataLst>
            </p:nvPr>
          </p:nvCxnSpPr>
          <p:spPr>
            <a:xfrm>
              <a:off x="2419633" y="3157227"/>
              <a:ext cx="1827519" cy="0"/>
            </a:xfrm>
            <a:prstGeom prst="line">
              <a:avLst/>
            </a:prstGeom>
            <a:ln>
              <a:solidFill>
                <a:srgbClr val="B2B2B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MH_Other_2"/>
            <p:cNvSpPr/>
            <p:nvPr>
              <p:custDataLst>
                <p:tags r:id="rId8"/>
              </p:custDataLst>
            </p:nvPr>
          </p:nvSpPr>
          <p:spPr>
            <a:xfrm>
              <a:off x="1591697" y="3090588"/>
              <a:ext cx="1447880" cy="868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77500" lnSpcReduction="20000"/>
            </a:bodyPr>
            <a:lstStyle/>
            <a:p>
              <a:pPr algn="ctr">
                <a:defRPr/>
              </a:pPr>
              <a:endParaRPr lang="zh-CN" altLang="en-US" sz="300"/>
            </a:p>
          </p:txBody>
        </p:sp>
        <p:sp>
          <p:nvSpPr>
            <p:cNvPr id="21" name="MH_SubTitle_1"/>
            <p:cNvSpPr txBox="1"/>
            <p:nvPr>
              <p:custDataLst>
                <p:tags r:id="rId9"/>
              </p:custDataLst>
            </p:nvPr>
          </p:nvSpPr>
          <p:spPr bwMode="auto">
            <a:xfrm>
              <a:off x="1510923" y="3236520"/>
              <a:ext cx="3022977" cy="419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latin typeface="+mn-lt"/>
                  <a:ea typeface="+mn-ea"/>
                </a:rPr>
                <a:t>王沁语 吉小霞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  <p:sp>
          <p:nvSpPr>
            <p:cNvPr id="22" name="MH_Other_3"/>
            <p:cNvSpPr txBox="1"/>
            <p:nvPr>
              <p:custDataLst>
                <p:tags r:id="rId10"/>
              </p:custDataLst>
            </p:nvPr>
          </p:nvSpPr>
          <p:spPr bwMode="auto">
            <a:xfrm>
              <a:off x="1120390" y="2516146"/>
              <a:ext cx="581717" cy="733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en-US" altLang="zh-CN" sz="4000" i="1" dirty="0">
                  <a:solidFill>
                    <a:schemeClr val="accent1"/>
                  </a:solidFill>
                  <a:latin typeface="+mn-lt"/>
                  <a:ea typeface="+mn-ea"/>
                </a:rPr>
                <a:t>1</a:t>
              </a:r>
              <a:endParaRPr lang="zh-CN" altLang="en-US" sz="4000" i="1" dirty="0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3" name="组合 32"/>
          <p:cNvGrpSpPr/>
          <p:nvPr>
            <p:custDataLst>
              <p:tags r:id="rId11"/>
            </p:custDataLst>
          </p:nvPr>
        </p:nvGrpSpPr>
        <p:grpSpPr>
          <a:xfrm>
            <a:off x="6659203" y="4925064"/>
            <a:ext cx="4922760" cy="1644503"/>
            <a:chOff x="1120390" y="2516146"/>
            <a:chExt cx="3413510" cy="1140321"/>
          </a:xfrm>
        </p:grpSpPr>
        <p:cxnSp>
          <p:nvCxnSpPr>
            <p:cNvPr id="35" name="MH_Other_1"/>
            <p:cNvCxnSpPr/>
            <p:nvPr>
              <p:custDataLst>
                <p:tags r:id="rId12"/>
              </p:custDataLst>
            </p:nvPr>
          </p:nvCxnSpPr>
          <p:spPr>
            <a:xfrm>
              <a:off x="2419633" y="3157227"/>
              <a:ext cx="1827519" cy="0"/>
            </a:xfrm>
            <a:prstGeom prst="line">
              <a:avLst/>
            </a:prstGeom>
            <a:ln>
              <a:solidFill>
                <a:srgbClr val="B2B2B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MH_Other_2"/>
            <p:cNvSpPr/>
            <p:nvPr>
              <p:custDataLst>
                <p:tags r:id="rId13"/>
              </p:custDataLst>
            </p:nvPr>
          </p:nvSpPr>
          <p:spPr>
            <a:xfrm>
              <a:off x="1591697" y="3090588"/>
              <a:ext cx="1447880" cy="868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77500" lnSpcReduction="20000"/>
            </a:bodyPr>
            <a:lstStyle/>
            <a:p>
              <a:pPr algn="ctr">
                <a:defRPr/>
              </a:pPr>
              <a:endParaRPr lang="zh-CN" altLang="en-US" sz="300">
                <a:solidFill>
                  <a:schemeClr val="accent2"/>
                </a:solidFill>
              </a:endParaRPr>
            </a:p>
          </p:txBody>
        </p:sp>
        <p:sp>
          <p:nvSpPr>
            <p:cNvPr id="38" name="MH_SubTitle_1"/>
            <p:cNvSpPr txBox="1"/>
            <p:nvPr>
              <p:custDataLst>
                <p:tags r:id="rId14"/>
              </p:custDataLst>
            </p:nvPr>
          </p:nvSpPr>
          <p:spPr bwMode="auto">
            <a:xfrm>
              <a:off x="1510923" y="3236520"/>
              <a:ext cx="3022977" cy="419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latin typeface="+mn-lt"/>
                  <a:ea typeface="+mn-ea"/>
                </a:rPr>
                <a:t>杨轩宁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  <p:sp>
          <p:nvSpPr>
            <p:cNvPr id="40" name="MH_Other_3"/>
            <p:cNvSpPr txBox="1"/>
            <p:nvPr>
              <p:custDataLst>
                <p:tags r:id="rId15"/>
              </p:custDataLst>
            </p:nvPr>
          </p:nvSpPr>
          <p:spPr bwMode="auto">
            <a:xfrm>
              <a:off x="1120390" y="2516146"/>
              <a:ext cx="581717" cy="733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en-US" altLang="zh-CN" sz="4000" i="1" dirty="0">
                  <a:solidFill>
                    <a:schemeClr val="accent3"/>
                  </a:solidFill>
                  <a:latin typeface="+mn-lt"/>
                  <a:ea typeface="+mn-ea"/>
                </a:rPr>
                <a:t>3</a:t>
              </a:r>
              <a:endParaRPr lang="zh-CN" altLang="en-US" sz="4000" i="1" dirty="0">
                <a:solidFill>
                  <a:schemeClr val="accent3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53" name="文本框 52"/>
          <p:cNvSpPr txBox="1"/>
          <p:nvPr>
            <p:custDataLst>
              <p:tags r:id="rId16"/>
            </p:custDataLst>
          </p:nvPr>
        </p:nvSpPr>
        <p:spPr>
          <a:xfrm>
            <a:off x="838200" y="324000"/>
            <a:ext cx="10515600" cy="82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人员分工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852930" y="2172970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资料收集、整理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96130" y="3740150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C000"/>
                </a:solidFill>
              </a:rPr>
              <a:t>数据处理、分析</a:t>
            </a: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38695" y="5293360"/>
            <a:ext cx="27781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92D050"/>
                </a:solidFill>
              </a:rPr>
              <a:t>成果总结、</a:t>
            </a:r>
            <a:r>
              <a:rPr lang="en-US" altLang="zh-CN">
                <a:solidFill>
                  <a:srgbClr val="92D050"/>
                </a:solidFill>
              </a:rPr>
              <a:t>PPT</a:t>
            </a:r>
            <a:r>
              <a:rPr lang="zh-CN" altLang="en-US">
                <a:solidFill>
                  <a:srgbClr val="92D050"/>
                </a:solidFill>
              </a:rPr>
              <a:t>制作</a:t>
            </a:r>
            <a:endParaRPr lang="zh-CN" altLang="en-US">
              <a:solidFill>
                <a:srgbClr val="92D050"/>
              </a:solidFill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olidFill>
                  <a:srgbClr val="FFFFFF"/>
                </a:solidFill>
              </a:rPr>
              <a:t>THANKS</a:t>
            </a:r>
            <a:endParaRPr lang="en-US" altLang="zh-CN" smtClean="0">
              <a:solidFill>
                <a:srgbClr val="FFFFFF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" name="任意多边形 10"/>
          <p:cNvSpPr/>
          <p:nvPr>
            <p:custDataLst>
              <p:tags r:id="rId1"/>
            </p:custDataLst>
          </p:nvPr>
        </p:nvSpPr>
        <p:spPr>
          <a:xfrm>
            <a:off x="4559300" y="2432050"/>
            <a:ext cx="2965450" cy="1389063"/>
          </a:xfrm>
          <a:custGeom>
            <a:avLst/>
            <a:gdLst>
              <a:gd name="connsiteX0" fmla="*/ 0 w 2223821"/>
              <a:gd name="connsiteY0" fmla="*/ 0 h 1389888"/>
              <a:gd name="connsiteX1" fmla="*/ 2223821 w 2223821"/>
              <a:gd name="connsiteY1" fmla="*/ 0 h 1389888"/>
              <a:gd name="connsiteX2" fmla="*/ 2223821 w 2223821"/>
              <a:gd name="connsiteY2" fmla="*/ 1209578 h 1389888"/>
              <a:gd name="connsiteX3" fmla="*/ 1235874 w 2223821"/>
              <a:gd name="connsiteY3" fmla="*/ 1209578 h 1389888"/>
              <a:gd name="connsiteX4" fmla="*/ 1111911 w 2223821"/>
              <a:gd name="connsiteY4" fmla="*/ 1389888 h 1389888"/>
              <a:gd name="connsiteX5" fmla="*/ 987948 w 2223821"/>
              <a:gd name="connsiteY5" fmla="*/ 1209578 h 1389888"/>
              <a:gd name="connsiteX6" fmla="*/ 0 w 2223821"/>
              <a:gd name="connsiteY6" fmla="*/ 1209578 h 138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3821" h="1389888">
                <a:moveTo>
                  <a:pt x="0" y="0"/>
                </a:moveTo>
                <a:lnTo>
                  <a:pt x="2223821" y="0"/>
                </a:lnTo>
                <a:lnTo>
                  <a:pt x="2223821" y="1209578"/>
                </a:lnTo>
                <a:lnTo>
                  <a:pt x="1235874" y="1209578"/>
                </a:lnTo>
                <a:lnTo>
                  <a:pt x="1111911" y="1389888"/>
                </a:lnTo>
                <a:lnTo>
                  <a:pt x="987948" y="1209578"/>
                </a:lnTo>
                <a:lnTo>
                  <a:pt x="0" y="1209578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400" b="0" i="0" u="none" strike="noStrike" kern="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crosoft New Tai Lue" panose="020B0502040204020203" pitchFamily="34" charset="0"/>
              </a:rPr>
              <a:t>PART 2</a:t>
            </a:r>
            <a:endParaRPr kumimoji="0" lang="en-US" sz="3400" b="0" i="0" u="none" strike="noStrike" kern="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Microsoft New Tai Lue" panose="020B0502040204020203" pitchFamily="34" charset="0"/>
            </a:endParaRPr>
          </a:p>
        </p:txBody>
      </p:sp>
      <p:sp>
        <p:nvSpPr>
          <p:cNvPr id="6147" name="文本框 11"/>
          <p:cNvSpPr txBox="1"/>
          <p:nvPr>
            <p:custDataLst>
              <p:tags r:id="rId2"/>
            </p:custDataLst>
          </p:nvPr>
        </p:nvSpPr>
        <p:spPr>
          <a:xfrm>
            <a:off x="3060700" y="3887788"/>
            <a:ext cx="5964238" cy="82391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国家背景综述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2771" name="MH_Other_1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1921828" y="2474278"/>
            <a:ext cx="0" cy="3363913"/>
          </a:xfrm>
          <a:prstGeom prst="line">
            <a:avLst/>
          </a:prstGeom>
          <a:noFill/>
          <a:ln w="6350" cmpd="sng">
            <a:solidFill>
              <a:srgbClr val="B6B6B6"/>
            </a:solidFill>
            <a:prstDash val="dash"/>
            <a:round/>
          </a:ln>
        </p:spPr>
        <p:txBody>
          <a:bodyPr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2776" name="MH_Other_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922145" y="2805113"/>
            <a:ext cx="6907213" cy="0"/>
          </a:xfrm>
          <a:prstGeom prst="line">
            <a:avLst/>
          </a:prstGeom>
          <a:noFill/>
          <a:ln w="6350" cap="rnd">
            <a:solidFill>
              <a:srgbClr val="B6B6B6"/>
            </a:solidFill>
            <a:prstDash val="dash"/>
            <a:round/>
            <a:headEnd type="oval" w="sm" len="sm"/>
            <a:tailEnd type="none" w="med" len="med"/>
          </a:ln>
        </p:spPr>
        <p:txBody>
          <a:bodyPr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2777" name="MH_Other_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922145" y="3844925"/>
            <a:ext cx="6907213" cy="0"/>
          </a:xfrm>
          <a:prstGeom prst="line">
            <a:avLst/>
          </a:prstGeom>
          <a:noFill/>
          <a:ln w="6350" cap="rnd">
            <a:solidFill>
              <a:srgbClr val="B6B6B6"/>
            </a:solidFill>
            <a:prstDash val="dash"/>
            <a:round/>
            <a:headEnd type="oval" w="sm" len="sm"/>
            <a:tailEnd type="none" w="med" len="med"/>
          </a:ln>
        </p:spPr>
        <p:txBody>
          <a:bodyPr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2778" name="MH_Other_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1922145" y="4830763"/>
            <a:ext cx="6907213" cy="3175"/>
          </a:xfrm>
          <a:prstGeom prst="line">
            <a:avLst/>
          </a:prstGeom>
          <a:noFill/>
          <a:ln w="6350" cap="rnd">
            <a:solidFill>
              <a:srgbClr val="B6B6B6"/>
            </a:solidFill>
            <a:prstDash val="dash"/>
            <a:round/>
            <a:headEnd type="oval" w="sm" len="sm"/>
            <a:tailEnd type="none" w="med" len="med"/>
          </a:ln>
        </p:spPr>
        <p:txBody>
          <a:bodyPr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1" name="MH_Other_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1922145" y="5835650"/>
            <a:ext cx="6907213" cy="3175"/>
          </a:xfrm>
          <a:prstGeom prst="line">
            <a:avLst/>
          </a:prstGeom>
          <a:noFill/>
          <a:ln w="6350" cap="rnd">
            <a:solidFill>
              <a:srgbClr val="B6B6B6"/>
            </a:solidFill>
            <a:prstDash val="dash"/>
            <a:round/>
            <a:headEnd type="oval" w="sm" len="sm"/>
            <a:tailEnd type="none" w="med" len="med"/>
          </a:ln>
        </p:spPr>
        <p:txBody>
          <a:bodyPr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231" name="MH_PageTitle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老挝 </a:t>
            </a:r>
            <a:r>
              <a:rPr lang="zh-CN" altLang="en-US" i="1" u="sng" dirty="0"/>
              <a:t>Lao People's Democratic Republic</a:t>
            </a:r>
            <a:endParaRPr lang="zh-CN" altLang="en-US" i="1" u="sng" dirty="0"/>
          </a:p>
        </p:txBody>
      </p:sp>
      <p:sp>
        <p:nvSpPr>
          <p:cNvPr id="3088" name="MH_Text_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922145" y="2058670"/>
            <a:ext cx="7124065" cy="74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a-DK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1975年12月2日</a:t>
            </a:r>
            <a:r>
              <a:rPr kumimoji="0" lang="da-DK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宣布废除君主制，成立老挝人民民主共和国，老挝人民革命党执政，老挝历史上600余年君主制终结。</a:t>
            </a:r>
            <a:endParaRPr kumimoji="0" lang="da-DK" altLang="zh-CN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089" name="MH_Text_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922145" y="3155950"/>
            <a:ext cx="670496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a-DK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1986年</a:t>
            </a:r>
            <a:r>
              <a:rPr kumimoji="0" lang="da-DK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起推行革新开放，调整经济结构</a:t>
            </a:r>
            <a:r>
              <a:rPr kumimoji="0" lang="zh-CN" altLang="da-DK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。</a:t>
            </a:r>
            <a:endParaRPr kumimoji="0" lang="zh-CN" altLang="da-DK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090" name="MH_Text_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922145" y="4138930"/>
            <a:ext cx="669988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a-DK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1997年</a:t>
            </a:r>
            <a:r>
              <a:rPr kumimoji="0" lang="da-DK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后，老挝经济受亚洲金融危机严重冲击</a:t>
            </a:r>
            <a:r>
              <a:rPr kumimoji="0" lang="da-DK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。</a:t>
            </a:r>
            <a:endParaRPr kumimoji="0" lang="da-DK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091" name="MH_Text_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922145" y="5149850"/>
            <a:ext cx="669988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a-DK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2001年至2006年</a:t>
            </a:r>
            <a:r>
              <a:rPr kumimoji="0" lang="da-DK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，老挝经济年均增长</a:t>
            </a:r>
            <a:r>
              <a:rPr kumimoji="0" lang="da-DK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6.8%</a:t>
            </a:r>
            <a:r>
              <a:rPr kumimoji="0" lang="da-DK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。</a:t>
            </a:r>
            <a:r>
              <a:rPr kumimoji="0" lang="da-DK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2006年至2010年</a:t>
            </a:r>
            <a:r>
              <a:rPr kumimoji="0" lang="da-DK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，老挝经济年均增长</a:t>
            </a:r>
            <a:r>
              <a:rPr kumimoji="0" lang="da-DK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7.9%</a:t>
            </a:r>
            <a:r>
              <a:rPr kumimoji="0" lang="da-DK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。</a:t>
            </a:r>
            <a:endParaRPr kumimoji="0" lang="da-DK" altLang="zh-CN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16670" y="2816225"/>
            <a:ext cx="3085465" cy="2057400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2771" name="MH_Other_1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1921828" y="2474278"/>
            <a:ext cx="0" cy="3363913"/>
          </a:xfrm>
          <a:prstGeom prst="line">
            <a:avLst/>
          </a:prstGeom>
          <a:noFill/>
          <a:ln w="6350" cmpd="sng">
            <a:solidFill>
              <a:srgbClr val="B6B6B6"/>
            </a:solidFill>
            <a:prstDash val="dash"/>
            <a:round/>
          </a:ln>
        </p:spPr>
        <p:txBody>
          <a:bodyPr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2776" name="MH_Other_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922145" y="2805113"/>
            <a:ext cx="6907213" cy="0"/>
          </a:xfrm>
          <a:prstGeom prst="line">
            <a:avLst/>
          </a:prstGeom>
          <a:noFill/>
          <a:ln w="6350" cap="rnd">
            <a:solidFill>
              <a:srgbClr val="B6B6B6"/>
            </a:solidFill>
            <a:prstDash val="dash"/>
            <a:round/>
            <a:headEnd type="oval" w="sm" len="sm"/>
            <a:tailEnd type="none" w="med" len="med"/>
          </a:ln>
        </p:spPr>
        <p:txBody>
          <a:bodyPr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2777" name="MH_Other_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922145" y="3844925"/>
            <a:ext cx="6907213" cy="0"/>
          </a:xfrm>
          <a:prstGeom prst="line">
            <a:avLst/>
          </a:prstGeom>
          <a:noFill/>
          <a:ln w="6350" cap="rnd">
            <a:solidFill>
              <a:srgbClr val="B6B6B6"/>
            </a:solidFill>
            <a:prstDash val="dash"/>
            <a:round/>
            <a:headEnd type="oval" w="sm" len="sm"/>
            <a:tailEnd type="none" w="med" len="med"/>
          </a:ln>
        </p:spPr>
        <p:txBody>
          <a:bodyPr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2778" name="MH_Other_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1922145" y="4830763"/>
            <a:ext cx="6907213" cy="3175"/>
          </a:xfrm>
          <a:prstGeom prst="line">
            <a:avLst/>
          </a:prstGeom>
          <a:noFill/>
          <a:ln w="6350" cap="rnd">
            <a:solidFill>
              <a:srgbClr val="B6B6B6"/>
            </a:solidFill>
            <a:prstDash val="dash"/>
            <a:round/>
            <a:headEnd type="oval" w="sm" len="sm"/>
            <a:tailEnd type="none" w="med" len="med"/>
          </a:ln>
        </p:spPr>
        <p:txBody>
          <a:bodyPr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1" name="MH_Other_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1922145" y="5835650"/>
            <a:ext cx="6907213" cy="3175"/>
          </a:xfrm>
          <a:prstGeom prst="line">
            <a:avLst/>
          </a:prstGeom>
          <a:noFill/>
          <a:ln w="6350" cap="rnd">
            <a:solidFill>
              <a:srgbClr val="B6B6B6"/>
            </a:solidFill>
            <a:prstDash val="dash"/>
            <a:round/>
            <a:headEnd type="oval" w="sm" len="sm"/>
            <a:tailEnd type="none" w="med" len="med"/>
          </a:ln>
        </p:spPr>
        <p:txBody>
          <a:bodyPr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231" name="MH_PageTitle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越南 </a:t>
            </a:r>
            <a:r>
              <a:rPr lang="zh-CN" altLang="en-US" i="1" u="sng" dirty="0"/>
              <a:t>Socialist Republic of Vietnam</a:t>
            </a:r>
            <a:endParaRPr lang="zh-CN" altLang="en-US" i="1" u="sng" dirty="0"/>
          </a:p>
        </p:txBody>
      </p:sp>
      <p:sp>
        <p:nvSpPr>
          <p:cNvPr id="3088" name="MH_Text_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922145" y="2058670"/>
            <a:ext cx="7575550" cy="74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a-DK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1976年7月</a:t>
            </a:r>
            <a:r>
              <a:rPr kumimoji="0" lang="da-DK" altLang="zh-CN" sz="2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，越南南北宣布统一，国号为“越南社会主义共和国”。</a:t>
            </a:r>
            <a:endParaRPr kumimoji="0" lang="da-DK" altLang="zh-CN" sz="20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089" name="MH_Text_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922780" y="4145280"/>
            <a:ext cx="690689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2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1995年7月</a:t>
            </a:r>
            <a:r>
              <a:rPr kumimoji="0" sz="2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与美国建立外交关系</a:t>
            </a:r>
            <a:r>
              <a:rPr kumimoji="0" lang="zh-CN" sz="2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。</a:t>
            </a:r>
            <a:endParaRPr kumimoji="0" lang="zh-CN" sz="20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090" name="MH_Text_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922145" y="5146675"/>
            <a:ext cx="669988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sz="20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  <a:sym typeface="+mn-ea"/>
              </a:rPr>
              <a:t>2006年</a:t>
            </a:r>
            <a:r>
              <a:rPr lang="zh-CN" sz="200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  <a:sym typeface="+mn-ea"/>
              </a:rPr>
              <a:t>越与欧盟关系继续发展。</a:t>
            </a:r>
            <a:endParaRPr kumimoji="0" lang="da-DK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091" name="MH_Text_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922145" y="3155950"/>
            <a:ext cx="669988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a-DK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1993年</a:t>
            </a:r>
            <a:r>
              <a:rPr kumimoji="0" lang="da-DK" altLang="zh-CN" sz="2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国际社会恢复对越援助</a:t>
            </a:r>
            <a:r>
              <a:rPr kumimoji="0" lang="zh-CN" altLang="da-DK" sz="2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。</a:t>
            </a:r>
            <a:endParaRPr kumimoji="0" lang="zh-CN" altLang="da-DK" sz="20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29675" y="2940050"/>
            <a:ext cx="3009265" cy="1809750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2771" name="MH_Other_1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1921828" y="2474278"/>
            <a:ext cx="0" cy="3363913"/>
          </a:xfrm>
          <a:prstGeom prst="line">
            <a:avLst/>
          </a:prstGeom>
          <a:noFill/>
          <a:ln w="6350" cmpd="sng">
            <a:solidFill>
              <a:srgbClr val="B6B6B6"/>
            </a:solidFill>
            <a:prstDash val="dash"/>
            <a:round/>
          </a:ln>
        </p:spPr>
        <p:txBody>
          <a:bodyPr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2776" name="MH_Other_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922145" y="2805113"/>
            <a:ext cx="6907213" cy="0"/>
          </a:xfrm>
          <a:prstGeom prst="line">
            <a:avLst/>
          </a:prstGeom>
          <a:noFill/>
          <a:ln w="6350" cap="rnd">
            <a:solidFill>
              <a:srgbClr val="B6B6B6"/>
            </a:solidFill>
            <a:prstDash val="dash"/>
            <a:round/>
            <a:headEnd type="oval" w="sm" len="sm"/>
            <a:tailEnd type="none" w="med" len="med"/>
          </a:ln>
        </p:spPr>
        <p:txBody>
          <a:bodyPr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2777" name="MH_Other_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922145" y="3844925"/>
            <a:ext cx="6907213" cy="0"/>
          </a:xfrm>
          <a:prstGeom prst="line">
            <a:avLst/>
          </a:prstGeom>
          <a:noFill/>
          <a:ln w="6350" cap="rnd">
            <a:solidFill>
              <a:srgbClr val="B6B6B6"/>
            </a:solidFill>
            <a:prstDash val="dash"/>
            <a:round/>
            <a:headEnd type="oval" w="sm" len="sm"/>
            <a:tailEnd type="none" w="med" len="med"/>
          </a:ln>
        </p:spPr>
        <p:txBody>
          <a:bodyPr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2778" name="MH_Other_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1922145" y="4830763"/>
            <a:ext cx="6907213" cy="3175"/>
          </a:xfrm>
          <a:prstGeom prst="line">
            <a:avLst/>
          </a:prstGeom>
          <a:noFill/>
          <a:ln w="6350" cap="rnd">
            <a:solidFill>
              <a:srgbClr val="B6B6B6"/>
            </a:solidFill>
            <a:prstDash val="dash"/>
            <a:round/>
            <a:headEnd type="oval" w="sm" len="sm"/>
            <a:tailEnd type="none" w="med" len="med"/>
          </a:ln>
        </p:spPr>
        <p:txBody>
          <a:bodyPr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1" name="MH_Other_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1922145" y="5835650"/>
            <a:ext cx="6907213" cy="3175"/>
          </a:xfrm>
          <a:prstGeom prst="line">
            <a:avLst/>
          </a:prstGeom>
          <a:noFill/>
          <a:ln w="6350" cap="rnd">
            <a:solidFill>
              <a:srgbClr val="B6B6B6"/>
            </a:solidFill>
            <a:prstDash val="dash"/>
            <a:round/>
            <a:headEnd type="oval" w="sm" len="sm"/>
            <a:tailEnd type="none" w="med" len="med"/>
          </a:ln>
        </p:spPr>
        <p:txBody>
          <a:bodyPr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231" name="MH_PageTitle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古巴 </a:t>
            </a:r>
            <a:r>
              <a:rPr lang="zh-CN" altLang="en-US" i="1" u="sng" dirty="0"/>
              <a:t>The Republic of Cuba</a:t>
            </a:r>
            <a:endParaRPr lang="zh-CN" altLang="en-US" i="1" u="sng" dirty="0"/>
          </a:p>
        </p:txBody>
      </p:sp>
      <p:sp>
        <p:nvSpPr>
          <p:cNvPr id="3088" name="MH_Text_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922145" y="2058670"/>
            <a:ext cx="7124065" cy="74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a-DK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1992年</a:t>
            </a:r>
            <a:r>
              <a:rPr kumimoji="0" lang="da-DK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由于石油和器材的短缺，古巴农业曾一度衰竭。断电的情况时常出现，饥饿和粮食短缺曾为普遍现象。</a:t>
            </a:r>
            <a:endParaRPr kumimoji="0" lang="da-DK" altLang="zh-CN" sz="20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089" name="MH_Text_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922145" y="3155950"/>
            <a:ext cx="670496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a-DK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19</a:t>
            </a:r>
            <a:r>
              <a:rPr kumimoji="0" lang="en-US" altLang="da-DK" sz="2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93</a:t>
            </a:r>
            <a:r>
              <a:rPr kumimoji="0" lang="da-DK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年</a:t>
            </a:r>
            <a:r>
              <a:rPr kumimoji="0" lang="da-DK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起</a:t>
            </a:r>
            <a:r>
              <a:rPr kumimoji="0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江泽民十年内两次访问古巴，进行国事访问，使两国关系进入全面发展时期。</a:t>
            </a:r>
            <a:endParaRPr kumimoji="0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090" name="MH_Text_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922145" y="4138930"/>
            <a:ext cx="669988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a-DK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2009</a:t>
            </a:r>
            <a:r>
              <a:rPr kumimoji="0" lang="zh-CN" altLang="da-DK" sz="2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年</a:t>
            </a:r>
            <a:r>
              <a:rPr kumimoji="0" lang="da-DK" altLang="zh-CN" sz="2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第64届联合国大会以压倒性多数通过决议，敦促美国结束对古巴的封锁，</a:t>
            </a:r>
            <a:r>
              <a:rPr kumimoji="0" lang="da-DK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2012年</a:t>
            </a:r>
            <a:r>
              <a:rPr kumimoji="0" lang="da-DK" altLang="zh-CN" sz="2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海上封锁正式结束</a:t>
            </a:r>
            <a:endParaRPr kumimoji="0" lang="da-DK" altLang="zh-CN" sz="20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091" name="MH_Text_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922145" y="5149850"/>
            <a:ext cx="669988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da-DK" sz="2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2013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年</a:t>
            </a:r>
            <a:r>
              <a:rPr kumimoji="0" lang="da-DK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，</a:t>
            </a:r>
            <a:r>
              <a:rPr kumimoji="0" lang="da-DK" altLang="zh-CN" sz="2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中古双边贸易额达18.79亿美元。</a:t>
            </a:r>
            <a:endParaRPr kumimoji="0" lang="da-DK" altLang="zh-CN" sz="20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90635" y="2837180"/>
            <a:ext cx="3016250" cy="201612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2771" name="MH_Other_1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1921828" y="2474278"/>
            <a:ext cx="0" cy="3363913"/>
          </a:xfrm>
          <a:prstGeom prst="line">
            <a:avLst/>
          </a:prstGeom>
          <a:noFill/>
          <a:ln w="6350" cmpd="sng">
            <a:solidFill>
              <a:srgbClr val="B6B6B6"/>
            </a:solidFill>
            <a:prstDash val="dash"/>
            <a:round/>
          </a:ln>
        </p:spPr>
        <p:txBody>
          <a:bodyPr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2776" name="MH_Other_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922145" y="2805113"/>
            <a:ext cx="6907213" cy="0"/>
          </a:xfrm>
          <a:prstGeom prst="line">
            <a:avLst/>
          </a:prstGeom>
          <a:noFill/>
          <a:ln w="6350" cap="rnd">
            <a:solidFill>
              <a:srgbClr val="B6B6B6"/>
            </a:solidFill>
            <a:prstDash val="dash"/>
            <a:round/>
            <a:headEnd type="oval" w="sm" len="sm"/>
            <a:tailEnd type="none" w="med" len="med"/>
          </a:ln>
        </p:spPr>
        <p:txBody>
          <a:bodyPr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2777" name="MH_Other_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922145" y="3844925"/>
            <a:ext cx="6907213" cy="0"/>
          </a:xfrm>
          <a:prstGeom prst="line">
            <a:avLst/>
          </a:prstGeom>
          <a:noFill/>
          <a:ln w="6350" cap="rnd">
            <a:solidFill>
              <a:srgbClr val="B6B6B6"/>
            </a:solidFill>
            <a:prstDash val="dash"/>
            <a:round/>
            <a:headEnd type="oval" w="sm" len="sm"/>
            <a:tailEnd type="none" w="med" len="med"/>
          </a:ln>
        </p:spPr>
        <p:txBody>
          <a:bodyPr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2778" name="MH_Other_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1922145" y="4830763"/>
            <a:ext cx="6907213" cy="3175"/>
          </a:xfrm>
          <a:prstGeom prst="line">
            <a:avLst/>
          </a:prstGeom>
          <a:noFill/>
          <a:ln w="6350" cap="rnd">
            <a:solidFill>
              <a:srgbClr val="B6B6B6"/>
            </a:solidFill>
            <a:prstDash val="dash"/>
            <a:round/>
            <a:headEnd type="oval" w="sm" len="sm"/>
            <a:tailEnd type="none" w="med" len="med"/>
          </a:ln>
        </p:spPr>
        <p:txBody>
          <a:bodyPr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1" name="MH_Other_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1922145" y="5835650"/>
            <a:ext cx="6907213" cy="3175"/>
          </a:xfrm>
          <a:prstGeom prst="line">
            <a:avLst/>
          </a:prstGeom>
          <a:noFill/>
          <a:ln w="6350" cap="rnd">
            <a:solidFill>
              <a:srgbClr val="B6B6B6"/>
            </a:solidFill>
            <a:prstDash val="dash"/>
            <a:round/>
            <a:headEnd type="oval" w="sm" len="sm"/>
            <a:tailEnd type="none" w="med" len="med"/>
          </a:ln>
        </p:spPr>
        <p:txBody>
          <a:bodyPr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231" name="MH_PageTitle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>
                <a:latin typeface="Calibri" panose="020F0502020204030204" pitchFamily="34" charset="0"/>
              </a:rPr>
              <a:t>中国 </a:t>
            </a:r>
            <a:r>
              <a:rPr lang="zh-CN" altLang="en-US" i="1" u="sng" dirty="0">
                <a:latin typeface="Calibri" panose="020F0502020204030204" pitchFamily="34" charset="0"/>
              </a:rPr>
              <a:t>People's </a:t>
            </a:r>
            <a:r>
              <a:rPr lang="en-US" altLang="zh-CN" i="1" u="sng" dirty="0">
                <a:latin typeface="Calibri" panose="020F0502020204030204" pitchFamily="34" charset="0"/>
              </a:rPr>
              <a:t>R</a:t>
            </a:r>
            <a:r>
              <a:rPr lang="zh-CN" altLang="en-US" i="1" u="sng" dirty="0">
                <a:latin typeface="Calibri" panose="020F0502020204030204" pitchFamily="34" charset="0"/>
              </a:rPr>
              <a:t>epublic of China</a:t>
            </a:r>
            <a:endParaRPr lang="zh-CN" altLang="en-US" i="1" u="sng" dirty="0">
              <a:latin typeface="Calibri" panose="020F0502020204030204" pitchFamily="34" charset="0"/>
            </a:endParaRPr>
          </a:p>
        </p:txBody>
      </p:sp>
      <p:sp>
        <p:nvSpPr>
          <p:cNvPr id="3088" name="MH_Text_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922145" y="2058670"/>
            <a:ext cx="7124065" cy="74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da-DK" sz="2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1994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年，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中共十四大确立了社会主义市场经济定位，中国的全方位改革在这一时期正式启动。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89" name="MH_Text_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922145" y="3155950"/>
            <a:ext cx="670496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da-DK" sz="2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2000</a:t>
            </a:r>
            <a:r>
              <a:rPr kumimoji="0" lang="da-DK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年</a:t>
            </a:r>
            <a:r>
              <a:rPr kumimoji="0" lang="da-DK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“三个代表”重要思想提出</a:t>
            </a:r>
            <a:r>
              <a:rPr kumimoji="0" lang="zh-CN" altLang="da-DK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。</a:t>
            </a:r>
            <a:endParaRPr kumimoji="0" lang="zh-CN" altLang="da-DK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90" name="MH_Text_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922145" y="4138930"/>
            <a:ext cx="669988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da-DK" sz="2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2001</a:t>
            </a:r>
            <a:r>
              <a:rPr kumimoji="0" lang="da-DK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年</a:t>
            </a:r>
            <a:r>
              <a:rPr kumimoji="0" lang="da-DK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，中国加入世界贸易组织WTO，融入经济全球化的步伐加快</a:t>
            </a:r>
            <a:r>
              <a:rPr kumimoji="0" lang="da-DK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。</a:t>
            </a:r>
            <a:endParaRPr kumimoji="0" lang="da-DK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91" name="MH_Text_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922145" y="5838825"/>
            <a:ext cx="669988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da-DK" sz="2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2010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年</a:t>
            </a:r>
            <a:r>
              <a:rPr kumimoji="0" lang="da-DK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，</a:t>
            </a:r>
            <a:r>
              <a:rPr kumimoji="0" lang="da-DK" altLang="zh-CN" sz="2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举办世博会</a:t>
            </a:r>
            <a:r>
              <a:rPr kumimoji="0" lang="zh-CN" altLang="da-DK" sz="2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，</a:t>
            </a:r>
            <a:r>
              <a:rPr kumimoji="0" lang="da-DK" altLang="zh-CN" sz="2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成为世界第二大经济体</a:t>
            </a:r>
            <a:r>
              <a:rPr kumimoji="0" lang="zh-CN" altLang="da-DK" sz="2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。</a:t>
            </a:r>
            <a:endParaRPr kumimoji="0" lang="zh-CN" altLang="da-DK" sz="20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29675" y="2805430"/>
            <a:ext cx="3161665" cy="2105025"/>
          </a:xfrm>
          <a:prstGeom prst="rect">
            <a:avLst/>
          </a:prstGeom>
        </p:spPr>
      </p:pic>
      <p:sp>
        <p:nvSpPr>
          <p:cNvPr id="2" name="MH_Text_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922145" y="5066665"/>
            <a:ext cx="669988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2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2003年</a:t>
            </a:r>
            <a:r>
              <a:rPr kumimoji="0" sz="2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，中国经济结束了连续5年的反通缩，开始进入了新的经济增长期。然而，非典疫情和当年严重的旱涝灾害，给中国经济带来了极大的冲击。</a:t>
            </a:r>
            <a:endParaRPr kumimoji="0" sz="20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custDataLst>
      <p:tags r:id="rId13"/>
    </p:custData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" name="任意多边形 10"/>
          <p:cNvSpPr/>
          <p:nvPr>
            <p:custDataLst>
              <p:tags r:id="rId1"/>
            </p:custDataLst>
          </p:nvPr>
        </p:nvSpPr>
        <p:spPr>
          <a:xfrm>
            <a:off x="4559300" y="2432050"/>
            <a:ext cx="2965450" cy="1389063"/>
          </a:xfrm>
          <a:custGeom>
            <a:avLst/>
            <a:gdLst>
              <a:gd name="connsiteX0" fmla="*/ 0 w 2223821"/>
              <a:gd name="connsiteY0" fmla="*/ 0 h 1389888"/>
              <a:gd name="connsiteX1" fmla="*/ 2223821 w 2223821"/>
              <a:gd name="connsiteY1" fmla="*/ 0 h 1389888"/>
              <a:gd name="connsiteX2" fmla="*/ 2223821 w 2223821"/>
              <a:gd name="connsiteY2" fmla="*/ 1209578 h 1389888"/>
              <a:gd name="connsiteX3" fmla="*/ 1235874 w 2223821"/>
              <a:gd name="connsiteY3" fmla="*/ 1209578 h 1389888"/>
              <a:gd name="connsiteX4" fmla="*/ 1111911 w 2223821"/>
              <a:gd name="connsiteY4" fmla="*/ 1389888 h 1389888"/>
              <a:gd name="connsiteX5" fmla="*/ 987948 w 2223821"/>
              <a:gd name="connsiteY5" fmla="*/ 1209578 h 1389888"/>
              <a:gd name="connsiteX6" fmla="*/ 0 w 2223821"/>
              <a:gd name="connsiteY6" fmla="*/ 1209578 h 138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3821" h="1389888">
                <a:moveTo>
                  <a:pt x="0" y="0"/>
                </a:moveTo>
                <a:lnTo>
                  <a:pt x="2223821" y="0"/>
                </a:lnTo>
                <a:lnTo>
                  <a:pt x="2223821" y="1209578"/>
                </a:lnTo>
                <a:lnTo>
                  <a:pt x="1235874" y="1209578"/>
                </a:lnTo>
                <a:lnTo>
                  <a:pt x="1111911" y="1389888"/>
                </a:lnTo>
                <a:lnTo>
                  <a:pt x="987948" y="1209578"/>
                </a:lnTo>
                <a:lnTo>
                  <a:pt x="0" y="1209578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400" b="0" i="0" u="none" strike="noStrike" kern="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crosoft New Tai Lue" panose="020B0502040204020203" pitchFamily="34" charset="0"/>
              </a:rPr>
              <a:t>PART 3</a:t>
            </a:r>
            <a:endParaRPr kumimoji="0" lang="en-US" sz="3400" b="0" i="0" u="none" strike="noStrike" kern="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Microsoft New Tai Lue" panose="020B0502040204020203" pitchFamily="34" charset="0"/>
            </a:endParaRPr>
          </a:p>
        </p:txBody>
      </p:sp>
      <p:sp>
        <p:nvSpPr>
          <p:cNvPr id="6147" name="文本框 11"/>
          <p:cNvSpPr txBox="1"/>
          <p:nvPr>
            <p:custDataLst>
              <p:tags r:id="rId2"/>
            </p:custDataLst>
          </p:nvPr>
        </p:nvSpPr>
        <p:spPr>
          <a:xfrm>
            <a:off x="3060700" y="3887788"/>
            <a:ext cx="5964238" cy="82391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研究综述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MH" val="20150924155450"/>
  <p:tag name="MH_LIBRARY" val="GRAPHIC"/>
  <p:tag name="MH_ORDER" val="Rectangle 4"/>
</p:tagLst>
</file>

<file path=ppt/tags/tag10.xml><?xml version="1.0" encoding="utf-8"?>
<p:tagLst xmlns:p="http://schemas.openxmlformats.org/presentationml/2006/main">
  <p:tag name="MH" val="20160421164329"/>
  <p:tag name="MH_LIBRARY" val="GRAPHIC"/>
  <p:tag name="MH_ORDER" val="Freeform 10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Other"/>
  <p:tag name="MH_ORDER" val="3"/>
  <p:tag name="KSO_WM_UNIT_TYPE" val="l_i"/>
  <p:tag name="KSO_WM_UNIT_INDEX" val="1_12"/>
  <p:tag name="KSO_WM_UNIT_ID" val="custom160568_18*l_i*1_12"/>
  <p:tag name="KSO_WM_UNIT_CLEAR" val="1"/>
  <p:tag name="KSO_WM_UNIT_LAYERLEVEL" val="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8_18*i*36"/>
  <p:tag name="KSO_WM_TEMPLATE_CATEGORY" val="custom"/>
  <p:tag name="KSO_WM_TEMPLATE_INDEX" val="160568"/>
  <p:tag name="KSO_WM_UNIT_INDEX" val="36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Other"/>
  <p:tag name="MH_ORDER" val="1"/>
  <p:tag name="KSO_WM_UNIT_TYPE" val="l_i"/>
  <p:tag name="KSO_WM_UNIT_INDEX" val="1_13"/>
  <p:tag name="KSO_WM_UNIT_ID" val="custom160568_18*l_i*1_13"/>
  <p:tag name="KSO_WM_UNIT_CLEAR" val="1"/>
  <p:tag name="KSO_WM_UNIT_LAYERLEVEL" val="1_1"/>
  <p:tag name="KSO_WM_DIAGRAM_GROUP_CODE" val="l1-2"/>
  <p:tag name="KSO_WM_UNIT_USESOURCEFORMAT_APPLY" val="1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Other"/>
  <p:tag name="MH_ORDER" val="2"/>
  <p:tag name="KSO_WM_UNIT_TYPE" val="l_i"/>
  <p:tag name="KSO_WM_UNIT_INDEX" val="1_14"/>
  <p:tag name="KSO_WM_UNIT_ID" val="custom160568_18*l_i*1_14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SubTitle"/>
  <p:tag name="MH_ORDER" val="1"/>
  <p:tag name="KSO_WM_UNIT_TYPE" val="l_h_f"/>
  <p:tag name="KSO_WM_UNIT_INDEX" val="1_5_1"/>
  <p:tag name="KSO_WM_UNIT_ID" val="custom160568_18*l_h_f*1_5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Other"/>
  <p:tag name="MH_ORDER" val="3"/>
  <p:tag name="KSO_WM_UNIT_TYPE" val="l_i"/>
  <p:tag name="KSO_WM_UNIT_INDEX" val="1_15"/>
  <p:tag name="KSO_WM_UNIT_ID" val="custom160568_18*l_i*1_15"/>
  <p:tag name="KSO_WM_UNIT_CLEAR" val="1"/>
  <p:tag name="KSO_WM_UNIT_LAYERLEVEL" val="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KSO_WM_UNIT_TYPE" val="a"/>
  <p:tag name="KSO_WM_UNIT_INDEX" val="1"/>
  <p:tag name="KSO_WM_UNIT_ID" val="custom160568_18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7.xml><?xml version="1.0" encoding="utf-8"?>
<p:tagLst xmlns:p="http://schemas.openxmlformats.org/presentationml/2006/main">
  <p:tag name="MH_TYPE" val="#NeiR#"/>
  <p:tag name="MH_NUMBER" val="5"/>
  <p:tag name="MH_CATEGORY" val="#BingLLB#"/>
  <p:tag name="MH_LAYOUT" val="SubTitle"/>
  <p:tag name="MH" val="20150924160224"/>
  <p:tag name="MH_LIBRARY" val="GRAPHIC"/>
  <p:tag name="KSO_WM_TEMPLATE_CATEGORY" val="custom"/>
  <p:tag name="KSO_WM_TEMPLATE_INDEX" val="160568"/>
  <p:tag name="KSO_WM_TAG_VERSION" val="1.0"/>
  <p:tag name="KSO_WM_SLIDE_ID" val="custom160568_18"/>
  <p:tag name="KSO_WM_SLIDE_INDEX" val="18"/>
  <p:tag name="KSO_WM_SLIDE_ITEM_CNT" val="6"/>
  <p:tag name="KSO_WM_SLIDE_LAYOUT" val="a_l"/>
  <p:tag name="KSO_WM_SLIDE_LAYOUT_CNT" val="1_1"/>
  <p:tag name="KSO_WM_SLIDE_TYPE" val="text"/>
  <p:tag name="KSO_WM_BEAUTIFY_FLAG" val="#wm#"/>
  <p:tag name="KSO_WM_SLIDE_POSITION" val="92*142"/>
  <p:tag name="KSO_WM_SLIDE_SIZE" val="820*376"/>
  <p:tag name="KSO_WM_DIAGRAM_GROUP_CODE" val="l1-2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8_15*i*0"/>
  <p:tag name="KSO_WM_TEMPLATE_CATEGORY" val="custom"/>
  <p:tag name="KSO_WM_TEMPLATE_INDEX" val="160568"/>
  <p:tag name="KSO_WM_UNIT_INDEX" val="0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Other"/>
  <p:tag name="MH_ORDER" val="1"/>
  <p:tag name="KSO_WM_UNIT_TYPE" val="l_i"/>
  <p:tag name="KSO_WM_UNIT_INDEX" val="1_4"/>
  <p:tag name="KSO_WM_UNIT_ID" val="custom160568_15*l_i*1_4"/>
  <p:tag name="KSO_WM_UNIT_CLEAR" val="1"/>
  <p:tag name="KSO_WM_UNIT_LAYERLEVEL" val="1_1"/>
  <p:tag name="KSO_WM_DIAGRAM_GROUP_CODE" val="l1-2"/>
  <p:tag name="KSO_WM_UNIT_USESOURCEFORMAT_APPLY" val="1"/>
</p:tagLst>
</file>

<file path=ppt/tags/tag11.xml><?xml version="1.0" encoding="utf-8"?>
<p:tagLst xmlns:p="http://schemas.openxmlformats.org/presentationml/2006/main">
  <p:tag name="MH" val="20160421164329"/>
  <p:tag name="MH_LIBRARY" val="GRAPHIC"/>
  <p:tag name="MH_ORDER" val="文本框 11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Other"/>
  <p:tag name="MH_ORDER" val="2"/>
  <p:tag name="KSO_WM_UNIT_TYPE" val="l_i"/>
  <p:tag name="KSO_WM_UNIT_INDEX" val="1_5"/>
  <p:tag name="KSO_WM_UNIT_ID" val="custom160568_15*l_i*1_5"/>
  <p:tag name="KSO_WM_UNIT_CLEAR" val="1"/>
  <p:tag name="KSO_WM_UNIT_LAYERLEVEL" val="1_1"/>
  <p:tag name="KSO_WM_DIAGRAM_GROUP_CODE" val="l1-2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SubTitle"/>
  <p:tag name="MH_ORDER" val="1"/>
  <p:tag name="KSO_WM_UNIT_TYPE" val="l_h_f"/>
  <p:tag name="KSO_WM_UNIT_INDEX" val="1_2_1"/>
  <p:tag name="KSO_WM_UNIT_ID" val="custom160568_15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Other"/>
  <p:tag name="MH_ORDER" val="3"/>
  <p:tag name="KSO_WM_UNIT_TYPE" val="l_i"/>
  <p:tag name="KSO_WM_UNIT_INDEX" val="1_6"/>
  <p:tag name="KSO_WM_UNIT_ID" val="custom160568_15*l_i*1_6"/>
  <p:tag name="KSO_WM_UNIT_CLEAR" val="1"/>
  <p:tag name="KSO_WM_UNIT_LAYERLEVEL" val="1_1"/>
  <p:tag name="KSO_WM_DIAGRAM_GROUP_CODE" val="l1-2"/>
  <p:tag name="KSO_WM_UNIT_TEXT_FILL_FORE_SCHEMECOLOR_INDEX" val="6"/>
  <p:tag name="KSO_WM_UNIT_TEXT_FILL_TYPE" val="1"/>
  <p:tag name="KSO_WM_UNIT_USESOURCEFORMAT_APPLY" val="1"/>
</p:tagLst>
</file>

<file path=ppt/tags/tag1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8_15*i*9"/>
  <p:tag name="KSO_WM_TEMPLATE_CATEGORY" val="custom"/>
  <p:tag name="KSO_WM_TEMPLATE_INDEX" val="160568"/>
  <p:tag name="KSO_WM_UNIT_INDEX" val="9"/>
</p:tagLst>
</file>

<file path=ppt/tags/tag1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Other"/>
  <p:tag name="MH_ORDER" val="1"/>
  <p:tag name="KSO_WM_UNIT_TYPE" val="l_i"/>
  <p:tag name="KSO_WM_UNIT_INDEX" val="1_1"/>
  <p:tag name="KSO_WM_UNIT_ID" val="custom160568_15*l_i*1_1"/>
  <p:tag name="KSO_WM_UNIT_CLEAR" val="1"/>
  <p:tag name="KSO_WM_UNIT_LAYERLEVEL" val="1_1"/>
  <p:tag name="KSO_WM_DIAGRAM_GROUP_CODE" val="l1-2"/>
  <p:tag name="KSO_WM_UNIT_USESOURCEFORMAT_APPLY" val="1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Other"/>
  <p:tag name="MH_ORDER" val="2"/>
  <p:tag name="KSO_WM_UNIT_TYPE" val="l_i"/>
  <p:tag name="KSO_WM_UNIT_INDEX" val="1_2"/>
  <p:tag name="KSO_WM_UNIT_ID" val="custom160568_15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SubTitle"/>
  <p:tag name="MH_ORDER" val="1"/>
  <p:tag name="KSO_WM_UNIT_TYPE" val="l_h_f"/>
  <p:tag name="KSO_WM_UNIT_INDEX" val="1_1_1"/>
  <p:tag name="KSO_WM_UNIT_ID" val="custom160568_15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1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Other"/>
  <p:tag name="MH_ORDER" val="3"/>
  <p:tag name="KSO_WM_UNIT_TYPE" val="l_i"/>
  <p:tag name="KSO_WM_UNIT_INDEX" val="1_3"/>
  <p:tag name="KSO_WM_UNIT_ID" val="custom160568_15*l_i*1_3"/>
  <p:tag name="KSO_WM_UNIT_CLEAR" val="1"/>
  <p:tag name="KSO_WM_UNIT_LAYERLEVEL" val="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8_15*i*18"/>
  <p:tag name="KSO_WM_TEMPLATE_CATEGORY" val="custom"/>
  <p:tag name="KSO_WM_TEMPLATE_INDEX" val="160568"/>
  <p:tag name="KSO_WM_UNIT_INDEX" val="18"/>
</p:tagLst>
</file>

<file path=ppt/tags/tag1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Other"/>
  <p:tag name="MH_ORDER" val="1"/>
  <p:tag name="KSO_WM_UNIT_TYPE" val="l_i"/>
  <p:tag name="KSO_WM_UNIT_INDEX" val="1_7"/>
  <p:tag name="KSO_WM_UNIT_ID" val="custom160568_15*l_i*1_7"/>
  <p:tag name="KSO_WM_UNIT_CLEAR" val="1"/>
  <p:tag name="KSO_WM_UNIT_LAYERLEVEL" val="1_1"/>
  <p:tag name="KSO_WM_DIAGRAM_GROUP_CODE" val="l1-2"/>
  <p:tag name="KSO_WM_UNIT_USESOURCEFORMAT_APPLY" val="1"/>
</p:tagLst>
</file>

<file path=ppt/tags/tag12.xml><?xml version="1.0" encoding="utf-8"?>
<p:tagLst xmlns:p="http://schemas.openxmlformats.org/presentationml/2006/main">
  <p:tag name="MH" val="20160421164329"/>
  <p:tag name="MH_LIBRARY" val="GRAPHIC"/>
</p:tagLst>
</file>

<file path=ppt/tags/tag1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Other"/>
  <p:tag name="MH_ORDER" val="2"/>
  <p:tag name="KSO_WM_UNIT_TYPE" val="l_i"/>
  <p:tag name="KSO_WM_UNIT_INDEX" val="1_8"/>
  <p:tag name="KSO_WM_UNIT_ID" val="custom160568_15*l_i*1_8"/>
  <p:tag name="KSO_WM_UNIT_CLEAR" val="1"/>
  <p:tag name="KSO_WM_UNIT_LAYERLEVEL" val="1_1"/>
  <p:tag name="KSO_WM_DIAGRAM_GROUP_CODE" val="l1-2"/>
  <p:tag name="KSO_WM_UNIT_FILL_FORE_SCHEMECOLOR_INDEX" val="7"/>
  <p:tag name="KSO_WM_UNIT_FILL_TYPE" val="1"/>
  <p:tag name="KSO_WM_UNIT_TEXT_FILL_FORE_SCHEMECOLOR_INDEX" val="6"/>
  <p:tag name="KSO_WM_UNIT_TEXT_FILL_TYPE" val="1"/>
  <p:tag name="KSO_WM_UNIT_USESOURCEFORMAT_APPLY" val="1"/>
</p:tagLst>
</file>

<file path=ppt/tags/tag1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SubTitle"/>
  <p:tag name="MH_ORDER" val="1"/>
  <p:tag name="KSO_WM_UNIT_TYPE" val="l_h_f"/>
  <p:tag name="KSO_WM_UNIT_INDEX" val="1_3_1"/>
  <p:tag name="KSO_WM_UNIT_ID" val="custom160568_15*l_h_f*1_3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1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Other"/>
  <p:tag name="MH_ORDER" val="3"/>
  <p:tag name="KSO_WM_UNIT_TYPE" val="l_i"/>
  <p:tag name="KSO_WM_UNIT_INDEX" val="1_9"/>
  <p:tag name="KSO_WM_UNIT_ID" val="custom160568_15*l_i*1_9"/>
  <p:tag name="KSO_WM_UNIT_CLEAR" val="1"/>
  <p:tag name="KSO_WM_UNIT_LAYERLEVEL" val="1_1"/>
  <p:tag name="KSO_WM_DIAGRAM_GROUP_CODE" val="l1-2"/>
  <p:tag name="KSO_WM_UNIT_TEXT_FILL_FORE_SCHEMECOLOR_INDEX" val="7"/>
  <p:tag name="KSO_WM_UNIT_TEXT_FILL_TYPE" val="1"/>
  <p:tag name="KSO_WM_UNIT_USESOURCEFORMAT_APPLY" val="1"/>
</p:tagLst>
</file>

<file path=ppt/tags/tag1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KSO_WM_UNIT_TYPE" val="a"/>
  <p:tag name="KSO_WM_UNIT_INDEX" val="1"/>
  <p:tag name="KSO_WM_UNIT_ID" val="custom160568_15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4.xml><?xml version="1.0" encoding="utf-8"?>
<p:tagLst xmlns:p="http://schemas.openxmlformats.org/presentationml/2006/main">
  <p:tag name="MH_TYPE" val="#NeiR#"/>
  <p:tag name="MH_NUMBER" val="5"/>
  <p:tag name="MH_CATEGORY" val="#BingLLB#"/>
  <p:tag name="MH_LAYOUT" val="SubTitle"/>
  <p:tag name="MH" val="20150924160224"/>
  <p:tag name="MH_LIBRARY" val="GRAPHIC"/>
  <p:tag name="KSO_WM_TEMPLATE_CATEGORY" val="custom"/>
  <p:tag name="KSO_WM_TEMPLATE_INDEX" val="160568"/>
  <p:tag name="KSO_WM_TAG_VERSION" val="1.0"/>
  <p:tag name="KSO_WM_SLIDE_ID" val="custom160568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92*142"/>
  <p:tag name="KSO_WM_SLIDE_SIZE" val="820*376"/>
  <p:tag name="KSO_WM_DIAGRAM_GROUP_CODE" val="l1-2"/>
</p:tagLst>
</file>

<file path=ppt/tags/tag1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8_10*i*0"/>
  <p:tag name="KSO_WM_TEMPLATE_CATEGORY" val="custom"/>
  <p:tag name="KSO_WM_TEMPLATE_INDEX" val="160568"/>
  <p:tag name="KSO_WM_UNIT_INDEX" val="0"/>
</p:tagLst>
</file>

<file path=ppt/tags/tag1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54946"/>
  <p:tag name="MH_LIBRARY" val="CONTENTS"/>
  <p:tag name="MH_TYPE" val="ENTRY"/>
  <p:tag name="ID" val="553518"/>
  <p:tag name="MH_ORDER" val="1"/>
  <p:tag name="KSO_WM_UNIT_TYPE" val="l_h_f"/>
  <p:tag name="KSO_WM_UNIT_INDEX" val="1_1_1"/>
  <p:tag name="KSO_WM_UNIT_ID" val="custom160568_10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54946"/>
  <p:tag name="MH_LIBRARY" val="CONTENTS"/>
  <p:tag name="MH_TYPE" val="NUMBER"/>
  <p:tag name="ID" val="553518"/>
  <p:tag name="MH_ORDER" val="1"/>
  <p:tag name="KSO_WM_UNIT_TYPE" val="l_i"/>
  <p:tag name="KSO_WM_UNIT_INDEX" val="1_1"/>
  <p:tag name="KSO_WM_UNIT_ID" val="custom160568_10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USESOURCEFORMAT_APPLY" val="1"/>
</p:tagLst>
</file>

<file path=ppt/tags/tag1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8_10*i*5"/>
  <p:tag name="KSO_WM_TEMPLATE_CATEGORY" val="custom"/>
  <p:tag name="KSO_WM_TEMPLATE_INDEX" val="160568"/>
  <p:tag name="KSO_WM_UNIT_INDEX" val="5"/>
</p:tagLst>
</file>

<file path=ppt/tags/tag1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54946"/>
  <p:tag name="MH_LIBRARY" val="CONTENTS"/>
  <p:tag name="MH_TYPE" val="ENTRY"/>
  <p:tag name="ID" val="553518"/>
  <p:tag name="MH_ORDER" val="2"/>
  <p:tag name="KSO_WM_UNIT_TYPE" val="l_h_f"/>
  <p:tag name="KSO_WM_UNIT_INDEX" val="1_2_1"/>
  <p:tag name="KSO_WM_UNIT_ID" val="custom160568_10*l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8_15*i*0"/>
  <p:tag name="KSO_WM_TEMPLATE_CATEGORY" val="custom"/>
  <p:tag name="KSO_WM_TEMPLATE_INDEX" val="160568"/>
  <p:tag name="KSO_WM_UNIT_INDEX" val="0"/>
</p:tagLst>
</file>

<file path=ppt/tags/tag1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54946"/>
  <p:tag name="MH_LIBRARY" val="CONTENTS"/>
  <p:tag name="MH_TYPE" val="NUMBER"/>
  <p:tag name="ID" val="553518"/>
  <p:tag name="MH_ORDER" val="2"/>
  <p:tag name="KSO_WM_UNIT_TYPE" val="l_i"/>
  <p:tag name="KSO_WM_UNIT_INDEX" val="1_2"/>
  <p:tag name="KSO_WM_UNIT_ID" val="custom160568_10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USESOURCEFORMAT_APPLY" val="1"/>
</p:tagLst>
</file>

<file path=ppt/tags/tag1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8_10*i*10"/>
  <p:tag name="KSO_WM_TEMPLATE_CATEGORY" val="custom"/>
  <p:tag name="KSO_WM_TEMPLATE_INDEX" val="160568"/>
  <p:tag name="KSO_WM_UNIT_INDEX" val="10"/>
</p:tagLst>
</file>

<file path=ppt/tags/tag1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54946"/>
  <p:tag name="MH_LIBRARY" val="CONTENTS"/>
  <p:tag name="MH_TYPE" val="ENTRY"/>
  <p:tag name="ID" val="553518"/>
  <p:tag name="MH_ORDER" val="3"/>
  <p:tag name="KSO_WM_UNIT_TYPE" val="l_h_f"/>
  <p:tag name="KSO_WM_UNIT_INDEX" val="1_3_1"/>
  <p:tag name="KSO_WM_UNIT_ID" val="custom160568_10*l_h_f*1_3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54946"/>
  <p:tag name="MH_LIBRARY" val="CONTENTS"/>
  <p:tag name="MH_TYPE" val="NUMBER"/>
  <p:tag name="ID" val="553518"/>
  <p:tag name="MH_ORDER" val="3"/>
  <p:tag name="KSO_WM_UNIT_TYPE" val="l_i"/>
  <p:tag name="KSO_WM_UNIT_INDEX" val="1_3"/>
  <p:tag name="KSO_WM_UNIT_ID" val="custom160568_10*l_i*1_3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USESOURCEFORMAT_APPLY" val="1"/>
</p:tagLst>
</file>

<file path=ppt/tags/tag1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8_10*i*15"/>
  <p:tag name="KSO_WM_TEMPLATE_CATEGORY" val="custom"/>
  <p:tag name="KSO_WM_TEMPLATE_INDEX" val="160568"/>
  <p:tag name="KSO_WM_UNIT_INDEX" val="15"/>
</p:tagLst>
</file>

<file path=ppt/tags/tag1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54946"/>
  <p:tag name="MH_LIBRARY" val="CONTENTS"/>
  <p:tag name="MH_TYPE" val="ENTRY"/>
  <p:tag name="ID" val="553518"/>
  <p:tag name="MH_ORDER" val="4"/>
  <p:tag name="KSO_WM_UNIT_TYPE" val="l_h_f"/>
  <p:tag name="KSO_WM_UNIT_INDEX" val="1_4_1"/>
  <p:tag name="KSO_WM_UNIT_ID" val="custom160568_10*l_h_f*1_4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54946"/>
  <p:tag name="MH_LIBRARY" val="CONTENTS"/>
  <p:tag name="MH_TYPE" val="NUMBER"/>
  <p:tag name="ID" val="553518"/>
  <p:tag name="MH_ORDER" val="4"/>
  <p:tag name="KSO_WM_UNIT_TYPE" val="l_i"/>
  <p:tag name="KSO_WM_UNIT_INDEX" val="1_4"/>
  <p:tag name="KSO_WM_UNIT_ID" val="custom160568_10*l_i*1_4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USESOURCEFORMAT_APPLY" val="1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8_10*i*20"/>
  <p:tag name="KSO_WM_TEMPLATE_CATEGORY" val="custom"/>
  <p:tag name="KSO_WM_TEMPLATE_INDEX" val="160568"/>
  <p:tag name="KSO_WM_UNIT_INDEX" val="20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54946"/>
  <p:tag name="MH_LIBRARY" val="CONTENTS"/>
  <p:tag name="MH_TYPE" val="ENTRY"/>
  <p:tag name="ID" val="553518"/>
  <p:tag name="MH_ORDER" val="5"/>
  <p:tag name="KSO_WM_UNIT_TYPE" val="l_h_f"/>
  <p:tag name="KSO_WM_UNIT_INDEX" val="1_5_1"/>
  <p:tag name="KSO_WM_UNIT_ID" val="custom160568_10*l_h_f*1_5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54946"/>
  <p:tag name="MH_LIBRARY" val="CONTENTS"/>
  <p:tag name="MH_TYPE" val="NUMBER"/>
  <p:tag name="ID" val="553518"/>
  <p:tag name="MH_ORDER" val="5"/>
  <p:tag name="KSO_WM_UNIT_TYPE" val="l_i"/>
  <p:tag name="KSO_WM_UNIT_INDEX" val="1_5"/>
  <p:tag name="KSO_WM_UNIT_ID" val="custom160568_10*l_i*1_5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Other"/>
  <p:tag name="MH_ORDER" val="1"/>
  <p:tag name="KSO_WM_UNIT_TYPE" val="l_i"/>
  <p:tag name="KSO_WM_UNIT_INDEX" val="1_4"/>
  <p:tag name="KSO_WM_UNIT_ID" val="custom160568_15*l_i*1_4"/>
  <p:tag name="KSO_WM_UNIT_CLEAR" val="1"/>
  <p:tag name="KSO_WM_UNIT_LAYERLEVEL" val="1_1"/>
  <p:tag name="KSO_WM_DIAGRAM_GROUP_CODE" val="l1-2"/>
  <p:tag name="KSO_WM_UNIT_USESOURCEFORMAT_APPLY" val="1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KSO_WM_UNIT_TYPE" val="a"/>
  <p:tag name="KSO_WM_UNIT_INDEX" val="1"/>
  <p:tag name="KSO_WM_UNIT_ID" val="custom160568_10*a*1"/>
  <p:tag name="KSO_WM_UNIT_CLEAR" val="1"/>
  <p:tag name="KSO_WM_UNIT_LAYERLEVEL" val="1"/>
  <p:tag name="KSO_WM_UNIT_ISCONTENTSTITLE" val="1"/>
  <p:tag name="KSO_WM_UNIT_VALUE" val="12"/>
  <p:tag name="KSO_WM_UNIT_HIGHLIGHT" val="0"/>
  <p:tag name="KSO_WM_UNIT_COMPATIBLE" val="0"/>
  <p:tag name="KSO_WM_UNIT_PRESET_TEXT" val="CONTENTS"/>
</p:tagLst>
</file>

<file path=ppt/tags/tag141.xml><?xml version="1.0" encoding="utf-8"?>
<p:tagLst xmlns:p="http://schemas.openxmlformats.org/presentationml/2006/main">
  <p:tag name="KSO_WM_TEMPLATE_CATEGORY" val="custom"/>
  <p:tag name="KSO_WM_TEMPLATE_INDEX" val="160568"/>
  <p:tag name="KSO_WM_TAG_VERSION" val="1.0"/>
  <p:tag name="KSO_WM_SLIDE_ID" val="custom160568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42.xml><?xml version="1.0" encoding="utf-8"?>
<p:tagLst xmlns:p="http://schemas.openxmlformats.org/presentationml/2006/main">
  <p:tag name="MH" val="20160421164329"/>
  <p:tag name="MH_LIBRARY" val="GRAPHIC"/>
  <p:tag name="MH_ORDER" val="Freeform 10"/>
</p:tagLst>
</file>

<file path=ppt/tags/tag143.xml><?xml version="1.0" encoding="utf-8"?>
<p:tagLst xmlns:p="http://schemas.openxmlformats.org/presentationml/2006/main">
  <p:tag name="MH" val="20160421164329"/>
  <p:tag name="MH_LIBRARY" val="GRAPHIC"/>
  <p:tag name="MH_ORDER" val="文本框 11"/>
</p:tagLst>
</file>

<file path=ppt/tags/tag144.xml><?xml version="1.0" encoding="utf-8"?>
<p:tagLst xmlns:p="http://schemas.openxmlformats.org/presentationml/2006/main">
  <p:tag name="MH" val="20160421164329"/>
  <p:tag name="MH_LIBRARY" val="GRAPHIC"/>
</p:tagLst>
</file>

<file path=ppt/tags/tag1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KSO_WM_UNIT_TYPE" val="a"/>
  <p:tag name="KSO_WM_UNIT_INDEX" val="1"/>
  <p:tag name="KSO_WM_UNIT_ID" val="custom160568_28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KSO_WM_UNIT_TYPE" val="f"/>
  <p:tag name="KSO_WM_UNIT_INDEX" val="1"/>
  <p:tag name="KSO_WM_UNIT_ID" val="custom160568_28*f*1"/>
  <p:tag name="KSO_WM_UNIT_CLEAR" val="1"/>
  <p:tag name="KSO_WM_UNIT_LAYERLEVEL" val="1"/>
  <p:tag name="KSO_WM_UNIT_VALUE" val="80"/>
  <p:tag name="KSO_WM_UNIT_HIGHLIGHT" val="0"/>
  <p:tag name="KSO_WM_UNIT_COMPATIBLE" val="0"/>
  <p:tag name="KSO_WM_UNIT_PRESET_TEXT_INDEX" val="4"/>
  <p:tag name="KSO_WM_UNIT_PRESET_TEXT_LEN" val="157"/>
</p:tagLst>
</file>

<file path=ppt/tags/tag147.xml><?xml version="1.0" encoding="utf-8"?>
<p:tagLst xmlns:p="http://schemas.openxmlformats.org/presentationml/2006/main">
  <p:tag name="KSO_WM_TEMPLATE_CATEGORY" val="custom"/>
  <p:tag name="KSO_WM_TEMPLATE_INDEX" val="160568"/>
  <p:tag name="KSO_WM_TAG_VERSION" val="1.0"/>
  <p:tag name="KSO_WM_SLIDE_ID" val="custom160568_28"/>
  <p:tag name="KSO_WM_SLIDE_INDEX" val="28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112*186"/>
  <p:tag name="KSO_WM_SLIDE_SIZE" val="737*322"/>
</p:tagLst>
</file>

<file path=ppt/tags/tag1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KSO_WM_UNIT_TYPE" val="a"/>
  <p:tag name="KSO_WM_UNIT_INDEX" val="1"/>
  <p:tag name="KSO_WM_UNIT_ID" val="custom160568_28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KSO_WM_UNIT_TYPE" val="f"/>
  <p:tag name="KSO_WM_UNIT_INDEX" val="1"/>
  <p:tag name="KSO_WM_UNIT_ID" val="custom160568_28*f*1"/>
  <p:tag name="KSO_WM_UNIT_CLEAR" val="1"/>
  <p:tag name="KSO_WM_UNIT_LAYERLEVEL" val="1"/>
  <p:tag name="KSO_WM_UNIT_VALUE" val="80"/>
  <p:tag name="KSO_WM_UNIT_HIGHLIGHT" val="0"/>
  <p:tag name="KSO_WM_UNIT_COMPATIBLE" val="0"/>
  <p:tag name="KSO_WM_UNIT_PRESET_TEXT_INDEX" val="4"/>
  <p:tag name="KSO_WM_UNIT_PRESET_TEXT_LEN" val="157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Other"/>
  <p:tag name="MH_ORDER" val="2"/>
  <p:tag name="KSO_WM_UNIT_TYPE" val="l_i"/>
  <p:tag name="KSO_WM_UNIT_INDEX" val="1_5"/>
  <p:tag name="KSO_WM_UNIT_ID" val="custom160568_15*l_i*1_5"/>
  <p:tag name="KSO_WM_UNIT_CLEAR" val="1"/>
  <p:tag name="KSO_WM_UNIT_LAYERLEVEL" val="1_1"/>
  <p:tag name="KSO_WM_DIAGRAM_GROUP_CODE" val="l1-2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50.xml><?xml version="1.0" encoding="utf-8"?>
<p:tagLst xmlns:p="http://schemas.openxmlformats.org/presentationml/2006/main">
  <p:tag name="KSO_WM_TEMPLATE_CATEGORY" val="custom"/>
  <p:tag name="KSO_WM_TEMPLATE_INDEX" val="160568"/>
  <p:tag name="KSO_WM_TAG_VERSION" val="1.0"/>
  <p:tag name="KSO_WM_SLIDE_ID" val="custom160568_28"/>
  <p:tag name="KSO_WM_SLIDE_INDEX" val="28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112*186"/>
  <p:tag name="KSO_WM_SLIDE_SIZE" val="737*322"/>
</p:tagLst>
</file>

<file path=ppt/tags/tag1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KSO_WM_UNIT_TYPE" val="f"/>
  <p:tag name="KSO_WM_UNIT_INDEX" val="1"/>
  <p:tag name="KSO_WM_UNIT_ID" val="custom160568_27*f*1"/>
  <p:tag name="KSO_WM_UNIT_CLEAR" val="1"/>
  <p:tag name="KSO_WM_UNIT_LAYERLEVEL" val="1"/>
  <p:tag name="KSO_WM_UNIT_VALUE" val="80"/>
  <p:tag name="KSO_WM_UNIT_HIGHLIGHT" val="0"/>
  <p:tag name="KSO_WM_UNIT_COMPATIBLE" val="0"/>
  <p:tag name="KSO_WM_UNIT_PRESET_TEXT_INDEX" val="4"/>
  <p:tag name="KSO_WM_UNIT_PRESET_TEXT_LEN" val="157"/>
</p:tagLst>
</file>

<file path=ppt/tags/tag1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KSO_WM_UNIT_TYPE" val="a"/>
  <p:tag name="KSO_WM_UNIT_INDEX" val="1"/>
  <p:tag name="KSO_WM_UNIT_ID" val="custom160568_27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3.xml><?xml version="1.0" encoding="utf-8"?>
<p:tagLst xmlns:p="http://schemas.openxmlformats.org/presentationml/2006/main">
  <p:tag name="KSO_WM_TEMPLATE_CATEGORY" val="custom"/>
  <p:tag name="KSO_WM_TEMPLATE_INDEX" val="160568"/>
  <p:tag name="KSO_WM_TAG_VERSION" val="1.0"/>
  <p:tag name="KSO_WM_SLIDE_ID" val="custom160568_27"/>
  <p:tag name="KSO_WM_SLIDE_INDEX" val="27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12*175"/>
  <p:tag name="KSO_WM_SLIDE_SIZE" val="737*333"/>
</p:tagLst>
</file>

<file path=ppt/tags/tag1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KSO_WM_UNIT_TYPE" val="f"/>
  <p:tag name="KSO_WM_UNIT_INDEX" val="1"/>
  <p:tag name="KSO_WM_UNIT_ID" val="custom160568_27*f*1"/>
  <p:tag name="KSO_WM_UNIT_CLEAR" val="1"/>
  <p:tag name="KSO_WM_UNIT_LAYERLEVEL" val="1"/>
  <p:tag name="KSO_WM_UNIT_VALUE" val="80"/>
  <p:tag name="KSO_WM_UNIT_HIGHLIGHT" val="0"/>
  <p:tag name="KSO_WM_UNIT_COMPATIBLE" val="0"/>
  <p:tag name="KSO_WM_UNIT_PRESET_TEXT_INDEX" val="4"/>
  <p:tag name="KSO_WM_UNIT_PRESET_TEXT_LEN" val="157"/>
</p:tagLst>
</file>

<file path=ppt/tags/tag1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KSO_WM_UNIT_TYPE" val="a"/>
  <p:tag name="KSO_WM_UNIT_INDEX" val="1"/>
  <p:tag name="KSO_WM_UNIT_ID" val="custom160568_27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6.xml><?xml version="1.0" encoding="utf-8"?>
<p:tagLst xmlns:p="http://schemas.openxmlformats.org/presentationml/2006/main">
  <p:tag name="KSO_WM_TEMPLATE_CATEGORY" val="custom"/>
  <p:tag name="KSO_WM_TEMPLATE_INDEX" val="160568"/>
  <p:tag name="KSO_WM_TAG_VERSION" val="1.0"/>
  <p:tag name="KSO_WM_SLIDE_ID" val="custom160568_27"/>
  <p:tag name="KSO_WM_SLIDE_INDEX" val="27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12*175"/>
  <p:tag name="KSO_WM_SLIDE_SIZE" val="737*333"/>
</p:tagLst>
</file>

<file path=ppt/tags/tag1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KSO_WM_UNIT_TYPE" val="f"/>
  <p:tag name="KSO_WM_UNIT_INDEX" val="1"/>
  <p:tag name="KSO_WM_UNIT_ID" val="custom160568_27*f*1"/>
  <p:tag name="KSO_WM_UNIT_CLEAR" val="1"/>
  <p:tag name="KSO_WM_UNIT_LAYERLEVEL" val="1"/>
  <p:tag name="KSO_WM_UNIT_VALUE" val="80"/>
  <p:tag name="KSO_WM_UNIT_HIGHLIGHT" val="0"/>
  <p:tag name="KSO_WM_UNIT_COMPATIBLE" val="0"/>
  <p:tag name="KSO_WM_UNIT_PRESET_TEXT_INDEX" val="4"/>
  <p:tag name="KSO_WM_UNIT_PRESET_TEXT_LEN" val="157"/>
</p:tagLst>
</file>

<file path=ppt/tags/tag1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KSO_WM_UNIT_TYPE" val="a"/>
  <p:tag name="KSO_WM_UNIT_INDEX" val="1"/>
  <p:tag name="KSO_WM_UNIT_ID" val="custom160568_27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9.xml><?xml version="1.0" encoding="utf-8"?>
<p:tagLst xmlns:p="http://schemas.openxmlformats.org/presentationml/2006/main">
  <p:tag name="KSO_WM_TEMPLATE_CATEGORY" val="custom"/>
  <p:tag name="KSO_WM_TEMPLATE_INDEX" val="160568"/>
  <p:tag name="KSO_WM_TAG_VERSION" val="1.0"/>
  <p:tag name="KSO_WM_SLIDE_ID" val="custom160568_27"/>
  <p:tag name="KSO_WM_SLIDE_INDEX" val="27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12*175"/>
  <p:tag name="KSO_WM_SLIDE_SIZE" val="737*333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SubTitle"/>
  <p:tag name="MH_ORDER" val="1"/>
  <p:tag name="KSO_WM_UNIT_TYPE" val="l_h_f"/>
  <p:tag name="KSO_WM_UNIT_INDEX" val="1_2_1"/>
  <p:tag name="KSO_WM_UNIT_ID" val="custom160568_15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1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KSO_WM_UNIT_TYPE" val="f"/>
  <p:tag name="KSO_WM_UNIT_INDEX" val="1"/>
  <p:tag name="KSO_WM_UNIT_ID" val="custom160568_27*f*1"/>
  <p:tag name="KSO_WM_UNIT_CLEAR" val="1"/>
  <p:tag name="KSO_WM_UNIT_LAYERLEVEL" val="1"/>
  <p:tag name="KSO_WM_UNIT_VALUE" val="80"/>
  <p:tag name="KSO_WM_UNIT_HIGHLIGHT" val="0"/>
  <p:tag name="KSO_WM_UNIT_COMPATIBLE" val="0"/>
  <p:tag name="KSO_WM_UNIT_PRESET_TEXT_INDEX" val="4"/>
  <p:tag name="KSO_WM_UNIT_PRESET_TEXT_LEN" val="157"/>
</p:tagLst>
</file>

<file path=ppt/tags/tag1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KSO_WM_UNIT_TYPE" val="a"/>
  <p:tag name="KSO_WM_UNIT_INDEX" val="1"/>
  <p:tag name="KSO_WM_UNIT_ID" val="custom160568_27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2.xml><?xml version="1.0" encoding="utf-8"?>
<p:tagLst xmlns:p="http://schemas.openxmlformats.org/presentationml/2006/main">
  <p:tag name="KSO_WM_TEMPLATE_CATEGORY" val="custom"/>
  <p:tag name="KSO_WM_TEMPLATE_INDEX" val="160568"/>
  <p:tag name="KSO_WM_TAG_VERSION" val="1.0"/>
  <p:tag name="KSO_WM_SLIDE_ID" val="custom160568_27"/>
  <p:tag name="KSO_WM_SLIDE_INDEX" val="27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12*175"/>
  <p:tag name="KSO_WM_SLIDE_SIZE" val="737*333"/>
</p:tagLst>
</file>

<file path=ppt/tags/tag1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KSO_WM_UNIT_TYPE" val="f"/>
  <p:tag name="KSO_WM_UNIT_INDEX" val="1"/>
  <p:tag name="KSO_WM_UNIT_ID" val="custom160568_27*f*1"/>
  <p:tag name="KSO_WM_UNIT_CLEAR" val="1"/>
  <p:tag name="KSO_WM_UNIT_LAYERLEVEL" val="1"/>
  <p:tag name="KSO_WM_UNIT_VALUE" val="80"/>
  <p:tag name="KSO_WM_UNIT_HIGHLIGHT" val="0"/>
  <p:tag name="KSO_WM_UNIT_COMPATIBLE" val="0"/>
  <p:tag name="KSO_WM_UNIT_PRESET_TEXT_INDEX" val="4"/>
  <p:tag name="KSO_WM_UNIT_PRESET_TEXT_LEN" val="157"/>
</p:tagLst>
</file>

<file path=ppt/tags/tag1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KSO_WM_UNIT_TYPE" val="a"/>
  <p:tag name="KSO_WM_UNIT_INDEX" val="1"/>
  <p:tag name="KSO_WM_UNIT_ID" val="custom160568_27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5.xml><?xml version="1.0" encoding="utf-8"?>
<p:tagLst xmlns:p="http://schemas.openxmlformats.org/presentationml/2006/main">
  <p:tag name="KSO_WM_TEMPLATE_CATEGORY" val="custom"/>
  <p:tag name="KSO_WM_TEMPLATE_INDEX" val="160568"/>
  <p:tag name="KSO_WM_TAG_VERSION" val="1.0"/>
  <p:tag name="KSO_WM_SLIDE_ID" val="custom160568_27"/>
  <p:tag name="KSO_WM_SLIDE_INDEX" val="27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12*175"/>
  <p:tag name="KSO_WM_SLIDE_SIZE" val="737*333"/>
</p:tagLst>
</file>

<file path=ppt/tags/tag1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KSO_WM_UNIT_TYPE" val="a"/>
  <p:tag name="KSO_WM_UNIT_INDEX" val="1"/>
  <p:tag name="KSO_WM_UNIT_ID" val="custom160568_28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KSO_WM_UNIT_TYPE" val="f"/>
  <p:tag name="KSO_WM_UNIT_INDEX" val="1"/>
  <p:tag name="KSO_WM_UNIT_ID" val="custom160568_28*f*1"/>
  <p:tag name="KSO_WM_UNIT_CLEAR" val="1"/>
  <p:tag name="KSO_WM_UNIT_LAYERLEVEL" val="1"/>
  <p:tag name="KSO_WM_UNIT_VALUE" val="80"/>
  <p:tag name="KSO_WM_UNIT_HIGHLIGHT" val="0"/>
  <p:tag name="KSO_WM_UNIT_COMPATIBLE" val="0"/>
  <p:tag name="KSO_WM_UNIT_PRESET_TEXT_INDEX" val="4"/>
  <p:tag name="KSO_WM_UNIT_PRESET_TEXT_LEN" val="157"/>
</p:tagLst>
</file>

<file path=ppt/tags/tag168.xml><?xml version="1.0" encoding="utf-8"?>
<p:tagLst xmlns:p="http://schemas.openxmlformats.org/presentationml/2006/main">
  <p:tag name="KSO_WM_TEMPLATE_CATEGORY" val="custom"/>
  <p:tag name="KSO_WM_TEMPLATE_INDEX" val="160568"/>
  <p:tag name="KSO_WM_TAG_VERSION" val="1.0"/>
  <p:tag name="KSO_WM_SLIDE_ID" val="custom160568_28"/>
  <p:tag name="KSO_WM_SLIDE_INDEX" val="28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112*186"/>
  <p:tag name="KSO_WM_SLIDE_SIZE" val="737*322"/>
</p:tagLst>
</file>

<file path=ppt/tags/tag1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KSO_WM_UNIT_TYPE" val="a"/>
  <p:tag name="KSO_WM_UNIT_INDEX" val="1"/>
  <p:tag name="KSO_WM_UNIT_ID" val="custom160568_28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Other"/>
  <p:tag name="MH_ORDER" val="3"/>
  <p:tag name="KSO_WM_UNIT_TYPE" val="l_i"/>
  <p:tag name="KSO_WM_UNIT_INDEX" val="1_6"/>
  <p:tag name="KSO_WM_UNIT_ID" val="custom160568_15*l_i*1_6"/>
  <p:tag name="KSO_WM_UNIT_CLEAR" val="1"/>
  <p:tag name="KSO_WM_UNIT_LAYERLEVEL" val="1_1"/>
  <p:tag name="KSO_WM_DIAGRAM_GROUP_CODE" val="l1-2"/>
  <p:tag name="KSO_WM_UNIT_TEXT_FILL_FORE_SCHEMECOLOR_INDEX" val="6"/>
  <p:tag name="KSO_WM_UNIT_TEXT_FILL_TYPE" val="1"/>
  <p:tag name="KSO_WM_UNIT_USESOURCEFORMAT_APPLY" val="1"/>
</p:tagLst>
</file>

<file path=ppt/tags/tag1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KSO_WM_UNIT_TYPE" val="f"/>
  <p:tag name="KSO_WM_UNIT_INDEX" val="1"/>
  <p:tag name="KSO_WM_UNIT_ID" val="custom160568_28*f*1"/>
  <p:tag name="KSO_WM_UNIT_CLEAR" val="1"/>
  <p:tag name="KSO_WM_UNIT_LAYERLEVEL" val="1"/>
  <p:tag name="KSO_WM_UNIT_VALUE" val="80"/>
  <p:tag name="KSO_WM_UNIT_HIGHLIGHT" val="0"/>
  <p:tag name="KSO_WM_UNIT_COMPATIBLE" val="0"/>
  <p:tag name="KSO_WM_UNIT_PRESET_TEXT_INDEX" val="4"/>
  <p:tag name="KSO_WM_UNIT_PRESET_TEXT_LEN" val="157"/>
</p:tagLst>
</file>

<file path=ppt/tags/tag171.xml><?xml version="1.0" encoding="utf-8"?>
<p:tagLst xmlns:p="http://schemas.openxmlformats.org/presentationml/2006/main">
  <p:tag name="KSO_WM_TEMPLATE_CATEGORY" val="custom"/>
  <p:tag name="KSO_WM_TEMPLATE_INDEX" val="160568"/>
  <p:tag name="KSO_WM_TAG_VERSION" val="1.0"/>
  <p:tag name="KSO_WM_SLIDE_ID" val="custom160568_28"/>
  <p:tag name="KSO_WM_SLIDE_INDEX" val="28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112*186"/>
  <p:tag name="KSO_WM_SLIDE_SIZE" val="737*322"/>
</p:tagLst>
</file>

<file path=ppt/tags/tag1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KSO_WM_UNIT_TYPE" val="a"/>
  <p:tag name="KSO_WM_UNIT_INDEX" val="1"/>
  <p:tag name="KSO_WM_UNIT_ID" val="custom160568_28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KSO_WM_UNIT_TYPE" val="f"/>
  <p:tag name="KSO_WM_UNIT_INDEX" val="1"/>
  <p:tag name="KSO_WM_UNIT_ID" val="custom160568_28*f*1"/>
  <p:tag name="KSO_WM_UNIT_CLEAR" val="1"/>
  <p:tag name="KSO_WM_UNIT_LAYERLEVEL" val="1"/>
  <p:tag name="KSO_WM_UNIT_VALUE" val="80"/>
  <p:tag name="KSO_WM_UNIT_HIGHLIGHT" val="0"/>
  <p:tag name="KSO_WM_UNIT_COMPATIBLE" val="0"/>
  <p:tag name="KSO_WM_UNIT_PRESET_TEXT_INDEX" val="4"/>
  <p:tag name="KSO_WM_UNIT_PRESET_TEXT_LEN" val="157"/>
</p:tagLst>
</file>

<file path=ppt/tags/tag174.xml><?xml version="1.0" encoding="utf-8"?>
<p:tagLst xmlns:p="http://schemas.openxmlformats.org/presentationml/2006/main">
  <p:tag name="KSO_WM_TEMPLATE_CATEGORY" val="custom"/>
  <p:tag name="KSO_WM_TEMPLATE_INDEX" val="160568"/>
  <p:tag name="KSO_WM_TAG_VERSION" val="1.0"/>
  <p:tag name="KSO_WM_SLIDE_ID" val="custom160568_28"/>
  <p:tag name="KSO_WM_SLIDE_INDEX" val="28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112*186"/>
  <p:tag name="KSO_WM_SLIDE_SIZE" val="737*322"/>
</p:tagLst>
</file>

<file path=ppt/tags/tag1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KSO_WM_UNIT_TYPE" val="a"/>
  <p:tag name="KSO_WM_UNIT_INDEX" val="1"/>
  <p:tag name="KSO_WM_UNIT_ID" val="custom160568_28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KSO_WM_UNIT_TYPE" val="f"/>
  <p:tag name="KSO_WM_UNIT_INDEX" val="1"/>
  <p:tag name="KSO_WM_UNIT_ID" val="custom160568_28*f*1"/>
  <p:tag name="KSO_WM_UNIT_CLEAR" val="1"/>
  <p:tag name="KSO_WM_UNIT_LAYERLEVEL" val="1"/>
  <p:tag name="KSO_WM_UNIT_VALUE" val="80"/>
  <p:tag name="KSO_WM_UNIT_HIGHLIGHT" val="0"/>
  <p:tag name="KSO_WM_UNIT_COMPATIBLE" val="0"/>
  <p:tag name="KSO_WM_UNIT_PRESET_TEXT_INDEX" val="4"/>
  <p:tag name="KSO_WM_UNIT_PRESET_TEXT_LEN" val="157"/>
</p:tagLst>
</file>

<file path=ppt/tags/tag177.xml><?xml version="1.0" encoding="utf-8"?>
<p:tagLst xmlns:p="http://schemas.openxmlformats.org/presentationml/2006/main">
  <p:tag name="KSO_WM_TEMPLATE_CATEGORY" val="custom"/>
  <p:tag name="KSO_WM_TEMPLATE_INDEX" val="160568"/>
  <p:tag name="KSO_WM_TAG_VERSION" val="1.0"/>
  <p:tag name="KSO_WM_SLIDE_ID" val="custom160568_28"/>
  <p:tag name="KSO_WM_SLIDE_INDEX" val="28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112*186"/>
  <p:tag name="KSO_WM_SLIDE_SIZE" val="737*322"/>
</p:tagLst>
</file>

<file path=ppt/tags/tag1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KSO_WM_UNIT_TYPE" val="a"/>
  <p:tag name="KSO_WM_UNIT_INDEX" val="1"/>
  <p:tag name="KSO_WM_UNIT_ID" val="custom160568_28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9.xml><?xml version="1.0" encoding="utf-8"?>
<p:tagLst xmlns:p="http://schemas.openxmlformats.org/presentationml/2006/main">
  <p:tag name="KSO_WM_TEMPLATE_CATEGORY" val="custom"/>
  <p:tag name="KSO_WM_TEMPLATE_INDEX" val="160568"/>
  <p:tag name="KSO_WM_TAG_VERSION" val="1.0"/>
  <p:tag name="KSO_WM_SLIDE_ID" val="custom160568_28"/>
  <p:tag name="KSO_WM_SLIDE_INDEX" val="28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112*186"/>
  <p:tag name="KSO_WM_SLIDE_SIZE" val="737*322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8_15*i*9"/>
  <p:tag name="KSO_WM_TEMPLATE_CATEGORY" val="custom"/>
  <p:tag name="KSO_WM_TEMPLATE_INDEX" val="160568"/>
  <p:tag name="KSO_WM_UNIT_INDEX" val="9"/>
</p:tagLst>
</file>

<file path=ppt/tags/tag1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KSO_WM_UNIT_TYPE" val="a"/>
  <p:tag name="KSO_WM_UNIT_INDEX" val="1"/>
  <p:tag name="KSO_WM_UNIT_ID" val="custom160568_28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1.xml><?xml version="1.0" encoding="utf-8"?>
<p:tagLst xmlns:p="http://schemas.openxmlformats.org/presentationml/2006/main">
  <p:tag name="KSO_WM_TEMPLATE_CATEGORY" val="custom"/>
  <p:tag name="KSO_WM_TEMPLATE_INDEX" val="160568"/>
  <p:tag name="KSO_WM_TAG_VERSION" val="1.0"/>
  <p:tag name="KSO_WM_SLIDE_ID" val="custom160568_28"/>
  <p:tag name="KSO_WM_SLIDE_INDEX" val="28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112*186"/>
  <p:tag name="KSO_WM_SLIDE_SIZE" val="737*322"/>
</p:tagLst>
</file>

<file path=ppt/tags/tag182.xml><?xml version="1.0" encoding="utf-8"?>
<p:tagLst xmlns:p="http://schemas.openxmlformats.org/presentationml/2006/main">
  <p:tag name="MH" val="20160421164329"/>
  <p:tag name="MH_LIBRARY" val="GRAPHIC"/>
  <p:tag name="MH_ORDER" val="Freeform 10"/>
</p:tagLst>
</file>

<file path=ppt/tags/tag183.xml><?xml version="1.0" encoding="utf-8"?>
<p:tagLst xmlns:p="http://schemas.openxmlformats.org/presentationml/2006/main">
  <p:tag name="MH" val="20160421164329"/>
  <p:tag name="MH_LIBRARY" val="GRAPHIC"/>
  <p:tag name="MH_ORDER" val="文本框 11"/>
</p:tagLst>
</file>

<file path=ppt/tags/tag184.xml><?xml version="1.0" encoding="utf-8"?>
<p:tagLst xmlns:p="http://schemas.openxmlformats.org/presentationml/2006/main">
  <p:tag name="MH" val="20160421164329"/>
  <p:tag name="MH_LIBRARY" val="GRAPHIC"/>
</p:tagLst>
</file>

<file path=ppt/tags/tag18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8_15*i*0"/>
  <p:tag name="KSO_WM_TEMPLATE_CATEGORY" val="custom"/>
  <p:tag name="KSO_WM_TEMPLATE_INDEX" val="160568"/>
  <p:tag name="KSO_WM_UNIT_INDEX" val="0"/>
</p:tagLst>
</file>

<file path=ppt/tags/tag1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Other"/>
  <p:tag name="MH_ORDER" val="1"/>
  <p:tag name="KSO_WM_UNIT_TYPE" val="l_i"/>
  <p:tag name="KSO_WM_UNIT_INDEX" val="1_4"/>
  <p:tag name="KSO_WM_UNIT_ID" val="custom160568_15*l_i*1_4"/>
  <p:tag name="KSO_WM_UNIT_CLEAR" val="1"/>
  <p:tag name="KSO_WM_UNIT_LAYERLEVEL" val="1_1"/>
  <p:tag name="KSO_WM_DIAGRAM_GROUP_CODE" val="l1-2"/>
  <p:tag name="KSO_WM_UNIT_USESOURCEFORMAT_APPLY" val="1"/>
</p:tagLst>
</file>

<file path=ppt/tags/tag1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Other"/>
  <p:tag name="MH_ORDER" val="2"/>
  <p:tag name="KSO_WM_UNIT_TYPE" val="l_i"/>
  <p:tag name="KSO_WM_UNIT_INDEX" val="1_5"/>
  <p:tag name="KSO_WM_UNIT_ID" val="custom160568_15*l_i*1_5"/>
  <p:tag name="KSO_WM_UNIT_CLEAR" val="1"/>
  <p:tag name="KSO_WM_UNIT_LAYERLEVEL" val="1_1"/>
  <p:tag name="KSO_WM_DIAGRAM_GROUP_CODE" val="l1-2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SubTitle"/>
  <p:tag name="MH_ORDER" val="1"/>
  <p:tag name="KSO_WM_UNIT_TYPE" val="l_h_f"/>
  <p:tag name="KSO_WM_UNIT_INDEX" val="1_2_1"/>
  <p:tag name="KSO_WM_UNIT_ID" val="custom160568_15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1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Other"/>
  <p:tag name="MH_ORDER" val="3"/>
  <p:tag name="KSO_WM_UNIT_TYPE" val="l_i"/>
  <p:tag name="KSO_WM_UNIT_INDEX" val="1_6"/>
  <p:tag name="KSO_WM_UNIT_ID" val="custom160568_15*l_i*1_6"/>
  <p:tag name="KSO_WM_UNIT_CLEAR" val="1"/>
  <p:tag name="KSO_WM_UNIT_LAYERLEVEL" val="1_1"/>
  <p:tag name="KSO_WM_DIAGRAM_GROUP_CODE" val="l1-2"/>
  <p:tag name="KSO_WM_UNIT_TEXT_FILL_FORE_SCHEMECOLOR_INDEX" val="6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Other"/>
  <p:tag name="MH_ORDER" val="1"/>
  <p:tag name="KSO_WM_UNIT_TYPE" val="l_i"/>
  <p:tag name="KSO_WM_UNIT_INDEX" val="1_1"/>
  <p:tag name="KSO_WM_UNIT_ID" val="custom160568_15*l_i*1_1"/>
  <p:tag name="KSO_WM_UNIT_CLEAR" val="1"/>
  <p:tag name="KSO_WM_UNIT_LAYERLEVEL" val="1_1"/>
  <p:tag name="KSO_WM_DIAGRAM_GROUP_CODE" val="l1-2"/>
  <p:tag name="KSO_WM_UNIT_USESOURCEFORMAT_APPLY" val="1"/>
</p:tagLst>
</file>

<file path=ppt/tags/tag1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8_15*i*9"/>
  <p:tag name="KSO_WM_TEMPLATE_CATEGORY" val="custom"/>
  <p:tag name="KSO_WM_TEMPLATE_INDEX" val="160568"/>
  <p:tag name="KSO_WM_UNIT_INDEX" val="9"/>
</p:tagLst>
</file>

<file path=ppt/tags/tag1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Other"/>
  <p:tag name="MH_ORDER" val="1"/>
  <p:tag name="KSO_WM_UNIT_TYPE" val="l_i"/>
  <p:tag name="KSO_WM_UNIT_INDEX" val="1_1"/>
  <p:tag name="KSO_WM_UNIT_ID" val="custom160568_15*l_i*1_1"/>
  <p:tag name="KSO_WM_UNIT_CLEAR" val="1"/>
  <p:tag name="KSO_WM_UNIT_LAYERLEVEL" val="1_1"/>
  <p:tag name="KSO_WM_DIAGRAM_GROUP_CODE" val="l1-2"/>
  <p:tag name="KSO_WM_UNIT_USESOURCEFORMAT_APPLY" val="1"/>
</p:tagLst>
</file>

<file path=ppt/tags/tag1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Other"/>
  <p:tag name="MH_ORDER" val="2"/>
  <p:tag name="KSO_WM_UNIT_TYPE" val="l_i"/>
  <p:tag name="KSO_WM_UNIT_INDEX" val="1_2"/>
  <p:tag name="KSO_WM_UNIT_ID" val="custom160568_15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SubTitle"/>
  <p:tag name="MH_ORDER" val="1"/>
  <p:tag name="KSO_WM_UNIT_TYPE" val="l_h_f"/>
  <p:tag name="KSO_WM_UNIT_INDEX" val="1_1_1"/>
  <p:tag name="KSO_WM_UNIT_ID" val="custom160568_15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1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Other"/>
  <p:tag name="MH_ORDER" val="3"/>
  <p:tag name="KSO_WM_UNIT_TYPE" val="l_i"/>
  <p:tag name="KSO_WM_UNIT_INDEX" val="1_3"/>
  <p:tag name="KSO_WM_UNIT_ID" val="custom160568_15*l_i*1_3"/>
  <p:tag name="KSO_WM_UNIT_CLEAR" val="1"/>
  <p:tag name="KSO_WM_UNIT_LAYERLEVEL" val="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19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8_15*i*18"/>
  <p:tag name="KSO_WM_TEMPLATE_CATEGORY" val="custom"/>
  <p:tag name="KSO_WM_TEMPLATE_INDEX" val="160568"/>
  <p:tag name="KSO_WM_UNIT_INDEX" val="18"/>
</p:tagLst>
</file>

<file path=ppt/tags/tag19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Other"/>
  <p:tag name="MH_ORDER" val="1"/>
  <p:tag name="KSO_WM_UNIT_TYPE" val="l_i"/>
  <p:tag name="KSO_WM_UNIT_INDEX" val="1_7"/>
  <p:tag name="KSO_WM_UNIT_ID" val="custom160568_15*l_i*1_7"/>
  <p:tag name="KSO_WM_UNIT_CLEAR" val="1"/>
  <p:tag name="KSO_WM_UNIT_LAYERLEVEL" val="1_1"/>
  <p:tag name="KSO_WM_DIAGRAM_GROUP_CODE" val="l1-2"/>
  <p:tag name="KSO_WM_UNIT_USESOURCEFORMAT_APPLY" val="1"/>
</p:tagLst>
</file>

<file path=ppt/tags/tag19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Other"/>
  <p:tag name="MH_ORDER" val="2"/>
  <p:tag name="KSO_WM_UNIT_TYPE" val="l_i"/>
  <p:tag name="KSO_WM_UNIT_INDEX" val="1_8"/>
  <p:tag name="KSO_WM_UNIT_ID" val="custom160568_15*l_i*1_8"/>
  <p:tag name="KSO_WM_UNIT_CLEAR" val="1"/>
  <p:tag name="KSO_WM_UNIT_LAYERLEVEL" val="1_1"/>
  <p:tag name="KSO_WM_DIAGRAM_GROUP_CODE" val="l1-2"/>
  <p:tag name="KSO_WM_UNIT_FILL_FORE_SCHEMECOLOR_INDEX" val="7"/>
  <p:tag name="KSO_WM_UNIT_FILL_TYPE" val="1"/>
  <p:tag name="KSO_WM_UNIT_TEXT_FILL_FORE_SCHEMECOLOR_INDEX" val="6"/>
  <p:tag name="KSO_WM_UNIT_TEXT_FILL_TYPE" val="1"/>
  <p:tag name="KSO_WM_UNIT_USESOURCEFORMAT_APPLY" val="1"/>
</p:tagLst>
</file>

<file path=ppt/tags/tag1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SubTitle"/>
  <p:tag name="MH_ORDER" val="1"/>
  <p:tag name="KSO_WM_UNIT_TYPE" val="l_h_f"/>
  <p:tag name="KSO_WM_UNIT_INDEX" val="1_3_1"/>
  <p:tag name="KSO_WM_UNIT_ID" val="custom160568_15*l_h_f*1_3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1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Other"/>
  <p:tag name="MH_ORDER" val="3"/>
  <p:tag name="KSO_WM_UNIT_TYPE" val="l_i"/>
  <p:tag name="KSO_WM_UNIT_INDEX" val="1_9"/>
  <p:tag name="KSO_WM_UNIT_ID" val="custom160568_15*l_i*1_9"/>
  <p:tag name="KSO_WM_UNIT_CLEAR" val="1"/>
  <p:tag name="KSO_WM_UNIT_LAYERLEVEL" val="1_1"/>
  <p:tag name="KSO_WM_DIAGRAM_GROUP_CODE" val="l1-2"/>
  <p:tag name="KSO_WM_UNIT_TEXT_FILL_FORE_SCHEMECOLOR_INDEX" val="7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MH" val="20150924155450"/>
  <p:tag name="MH_LIBRARY" val="GRAPHIC"/>
  <p:tag name="MH_ORDER" val="Straight Connector 5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Other"/>
  <p:tag name="MH_ORDER" val="2"/>
  <p:tag name="KSO_WM_UNIT_TYPE" val="l_i"/>
  <p:tag name="KSO_WM_UNIT_INDEX" val="1_2"/>
  <p:tag name="KSO_WM_UNIT_ID" val="custom160568_15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0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KSO_WM_UNIT_TYPE" val="a"/>
  <p:tag name="KSO_WM_UNIT_INDEX" val="1"/>
  <p:tag name="KSO_WM_UNIT_ID" val="custom160568_15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1.xml><?xml version="1.0" encoding="utf-8"?>
<p:tagLst xmlns:p="http://schemas.openxmlformats.org/presentationml/2006/main">
  <p:tag name="MH_TYPE" val="#NeiR#"/>
  <p:tag name="MH_NUMBER" val="5"/>
  <p:tag name="MH_CATEGORY" val="#BingLLB#"/>
  <p:tag name="MH_LAYOUT" val="SubTitle"/>
  <p:tag name="MH" val="20150924160224"/>
  <p:tag name="MH_LIBRARY" val="GRAPHIC"/>
  <p:tag name="KSO_WM_TEMPLATE_CATEGORY" val="custom"/>
  <p:tag name="KSO_WM_TEMPLATE_INDEX" val="160568"/>
  <p:tag name="KSO_WM_TAG_VERSION" val="1.0"/>
  <p:tag name="KSO_WM_SLIDE_ID" val="custom160568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92*142"/>
  <p:tag name="KSO_WM_SLIDE_SIZE" val="820*376"/>
  <p:tag name="KSO_WM_DIAGRAM_GROUP_CODE" val="l1-2"/>
</p:tagLst>
</file>

<file path=ppt/tags/tag202.xml><?xml version="1.0" encoding="utf-8"?>
<p:tagLst xmlns:p="http://schemas.openxmlformats.org/presentationml/2006/main">
  <p:tag name="MH" val="20160421164420"/>
  <p:tag name="MH_LIBRARY" val="GRAPHIC"/>
  <p:tag name="MH_TYPE" val="PageTitle"/>
  <p:tag name="MH_ORDER" val="PageTitle"/>
</p:tagLst>
</file>

<file path=ppt/tags/tag203.xml><?xml version="1.0" encoding="utf-8"?>
<p:tagLst xmlns:p="http://schemas.openxmlformats.org/presentationml/2006/main">
  <p:tag name="MH" val="20160421164420"/>
  <p:tag name="MH_LIBRARY" val="GRAPHIC"/>
  <p:tag name="MH_TYPE" val="Other"/>
  <p:tag name="MH_ORDER" val="1"/>
</p:tagLst>
</file>

<file path=ppt/tags/tag204.xml><?xml version="1.0" encoding="utf-8"?>
<p:tagLst xmlns:p="http://schemas.openxmlformats.org/presentationml/2006/main">
  <p:tag name="MH" val="20160421164420"/>
  <p:tag name="MH_LIBRARY" val="GRAPHIC"/>
  <p:tag name="MH_TYPE" val="Other"/>
  <p:tag name="MH_ORDER" val="2"/>
</p:tagLst>
</file>

<file path=ppt/tags/tag205.xml><?xml version="1.0" encoding="utf-8"?>
<p:tagLst xmlns:p="http://schemas.openxmlformats.org/presentationml/2006/main">
  <p:tag name="MH" val="20160421164420"/>
  <p:tag name="MH_LIBRARY" val="GRAPHIC"/>
  <p:tag name="MH_TYPE" val="Other"/>
  <p:tag name="MH_ORDER" val="3"/>
</p:tagLst>
</file>

<file path=ppt/tags/tag206.xml><?xml version="1.0" encoding="utf-8"?>
<p:tagLst xmlns:p="http://schemas.openxmlformats.org/presentationml/2006/main">
  <p:tag name="MH" val="20160421164420"/>
  <p:tag name="MH_LIBRARY" val="GRAPHIC"/>
  <p:tag name="MH_TYPE" val="Other"/>
  <p:tag name="MH_ORDER" val="4"/>
</p:tagLst>
</file>

<file path=ppt/tags/tag207.xml><?xml version="1.0" encoding="utf-8"?>
<p:tagLst xmlns:p="http://schemas.openxmlformats.org/presentationml/2006/main">
  <p:tag name="MH" val="20160421164420"/>
  <p:tag name="MH_LIBRARY" val="GRAPHIC"/>
  <p:tag name="MH_TYPE" val="Text"/>
  <p:tag name="MH_ORDER" val="1"/>
</p:tagLst>
</file>

<file path=ppt/tags/tag208.xml><?xml version="1.0" encoding="utf-8"?>
<p:tagLst xmlns:p="http://schemas.openxmlformats.org/presentationml/2006/main">
  <p:tag name="MH" val="20160421164420"/>
  <p:tag name="MH_LIBRARY" val="GRAPHIC"/>
  <p:tag name="MH_TYPE" val="Text"/>
  <p:tag name="MH_ORDER" val="2"/>
</p:tagLst>
</file>

<file path=ppt/tags/tag209.xml><?xml version="1.0" encoding="utf-8"?>
<p:tagLst xmlns:p="http://schemas.openxmlformats.org/presentationml/2006/main">
  <p:tag name="MH" val="20160421164420"/>
  <p:tag name="MH_LIBRARY" val="GRAPHIC"/>
  <p:tag name="MH_TYPE" val="Text"/>
  <p:tag name="MH_ORDER" val="3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SubTitle"/>
  <p:tag name="MH_ORDER" val="1"/>
  <p:tag name="KSO_WM_UNIT_TYPE" val="l_h_f"/>
  <p:tag name="KSO_WM_UNIT_INDEX" val="1_1_1"/>
  <p:tag name="KSO_WM_UNIT_ID" val="custom160568_15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210.xml><?xml version="1.0" encoding="utf-8"?>
<p:tagLst xmlns:p="http://schemas.openxmlformats.org/presentationml/2006/main">
  <p:tag name="MH" val="20160421164420"/>
  <p:tag name="MH_LIBRARY" val="GRAPHIC"/>
  <p:tag name="MH_TYPE" val="Other"/>
  <p:tag name="MH_ORDER" val="5"/>
</p:tagLst>
</file>

<file path=ppt/tags/tag211.xml><?xml version="1.0" encoding="utf-8"?>
<p:tagLst xmlns:p="http://schemas.openxmlformats.org/presentationml/2006/main">
  <p:tag name="MH" val="20160421164420"/>
  <p:tag name="MH_LIBRARY" val="GRAPHIC"/>
  <p:tag name="MH_TYPE" val="Other"/>
  <p:tag name="MH_ORDER" val="6"/>
</p:tagLst>
</file>

<file path=ppt/tags/tag212.xml><?xml version="1.0" encoding="utf-8"?>
<p:tagLst xmlns:p="http://schemas.openxmlformats.org/presentationml/2006/main">
  <p:tag name="MH" val="20160421164420"/>
  <p:tag name="MH_LIBRARY" val="GRAPHIC"/>
  <p:tag name="MH_TYPE" val="Other"/>
  <p:tag name="MH_ORDER" val="7"/>
</p:tagLst>
</file>

<file path=ppt/tags/tag213.xml><?xml version="1.0" encoding="utf-8"?>
<p:tagLst xmlns:p="http://schemas.openxmlformats.org/presentationml/2006/main">
  <p:tag name="MH" val="20160421164420"/>
  <p:tag name="MH_LIBRARY" val="GRAPHIC"/>
  <p:tag name="MH_TYPE" val="Other"/>
  <p:tag name="MH_ORDER" val="8"/>
</p:tagLst>
</file>

<file path=ppt/tags/tag214.xml><?xml version="1.0" encoding="utf-8"?>
<p:tagLst xmlns:p="http://schemas.openxmlformats.org/presentationml/2006/main">
  <p:tag name="MH" val="20160421164420"/>
  <p:tag name="MH_LIBRARY" val="GRAPHIC"/>
  <p:tag name="MH_TYPE" val="Other"/>
  <p:tag name="MH_ORDER" val="9"/>
</p:tagLst>
</file>

<file path=ppt/tags/tag215.xml><?xml version="1.0" encoding="utf-8"?>
<p:tagLst xmlns:p="http://schemas.openxmlformats.org/presentationml/2006/main">
  <p:tag name="MH" val="20160421164420"/>
  <p:tag name="MH_LIBRARY" val="GRAPHIC"/>
  <p:tag name="MH_TYPE" val="Other"/>
  <p:tag name="MH_ORDER" val="10"/>
</p:tagLst>
</file>

<file path=ppt/tags/tag216.xml><?xml version="1.0" encoding="utf-8"?>
<p:tagLst xmlns:p="http://schemas.openxmlformats.org/presentationml/2006/main">
  <p:tag name="MH" val="20160421164420"/>
  <p:tag name="MH_LIBRARY" val="GRAPHIC"/>
  <p:tag name="MH_TYPE" val="Other"/>
  <p:tag name="MH_ORDER" val="11"/>
</p:tagLst>
</file>

<file path=ppt/tags/tag217.xml><?xml version="1.0" encoding="utf-8"?>
<p:tagLst xmlns:p="http://schemas.openxmlformats.org/presentationml/2006/main">
  <p:tag name="MH" val="20160421164420"/>
  <p:tag name="MH_LIBRARY" val="GRAPHIC"/>
  <p:tag name="MH_TYPE" val="Other"/>
  <p:tag name="MH_ORDER" val="12"/>
</p:tagLst>
</file>

<file path=ppt/tags/tag218.xml><?xml version="1.0" encoding="utf-8"?>
<p:tagLst xmlns:p="http://schemas.openxmlformats.org/presentationml/2006/main">
  <p:tag name="MH_TYPE" val="#NeiR#"/>
  <p:tag name="MH_NUMBER" val="4"/>
  <p:tag name="MH_CATEGORY" val="#ShuJTB#"/>
  <p:tag name="MH_LAYOUT" val="SubTitleText"/>
  <p:tag name="MH" val="20160421164420"/>
  <p:tag name="MH_LIBRARY" val="GRAPHIC"/>
</p:tagLst>
</file>

<file path=ppt/tags/tag2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KSO_WM_UNIT_TYPE" val="a"/>
  <p:tag name="KSO_WM_UNIT_INDEX" val="1"/>
  <p:tag name="KSO_WM_UNIT_ID" val="custom160568_29*a*1"/>
  <p:tag name="KSO_WM_UNIT_CLEAR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PRESET_TEXT" val="THANK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Other"/>
  <p:tag name="MH_ORDER" val="3"/>
  <p:tag name="KSO_WM_UNIT_TYPE" val="l_i"/>
  <p:tag name="KSO_WM_UNIT_INDEX" val="1_3"/>
  <p:tag name="KSO_WM_UNIT_ID" val="custom160568_15*l_i*1_3"/>
  <p:tag name="KSO_WM_UNIT_CLEAR" val="1"/>
  <p:tag name="KSO_WM_UNIT_LAYERLEVEL" val="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220.xml><?xml version="1.0" encoding="utf-8"?>
<p:tagLst xmlns:p="http://schemas.openxmlformats.org/presentationml/2006/main">
  <p:tag name="MH" val="20150924162121"/>
  <p:tag name="MH_LIBRARY" val="GRAPHIC"/>
  <p:tag name="KSO_WM_TEMPLATE_CATEGORY" val="custom"/>
  <p:tag name="KSO_WM_TEMPLATE_INDEX" val="160568"/>
  <p:tag name="KSO_WM_TAG_VERSION" val="1.0"/>
  <p:tag name="KSO_WM_SLIDE_ID" val="custom160568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8_15*i*18"/>
  <p:tag name="KSO_WM_TEMPLATE_CATEGORY" val="custom"/>
  <p:tag name="KSO_WM_TEMPLATE_INDEX" val="160568"/>
  <p:tag name="KSO_WM_UNIT_INDEX" val="18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Other"/>
  <p:tag name="MH_ORDER" val="1"/>
  <p:tag name="KSO_WM_UNIT_TYPE" val="l_i"/>
  <p:tag name="KSO_WM_UNIT_INDEX" val="1_7"/>
  <p:tag name="KSO_WM_UNIT_ID" val="custom160568_15*l_i*1_7"/>
  <p:tag name="KSO_WM_UNIT_CLEAR" val="1"/>
  <p:tag name="KSO_WM_UNIT_LAYERLEVEL" val="1_1"/>
  <p:tag name="KSO_WM_DIAGRAM_GROUP_CODE" val="l1-2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Other"/>
  <p:tag name="MH_ORDER" val="2"/>
  <p:tag name="KSO_WM_UNIT_TYPE" val="l_i"/>
  <p:tag name="KSO_WM_UNIT_INDEX" val="1_8"/>
  <p:tag name="KSO_WM_UNIT_ID" val="custom160568_15*l_i*1_8"/>
  <p:tag name="KSO_WM_UNIT_CLEAR" val="1"/>
  <p:tag name="KSO_WM_UNIT_LAYERLEVEL" val="1_1"/>
  <p:tag name="KSO_WM_DIAGRAM_GROUP_CODE" val="l1-2"/>
  <p:tag name="KSO_WM_UNIT_FILL_FORE_SCHEMECOLOR_INDEX" val="7"/>
  <p:tag name="KSO_WM_UNIT_FILL_TYPE" val="1"/>
  <p:tag name="KSO_WM_UNIT_TEXT_FILL_FORE_SCHEMECOLOR_INDEX" val="6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SubTitle"/>
  <p:tag name="MH_ORDER" val="1"/>
  <p:tag name="KSO_WM_UNIT_TYPE" val="l_h_f"/>
  <p:tag name="KSO_WM_UNIT_INDEX" val="1_3_1"/>
  <p:tag name="KSO_WM_UNIT_ID" val="custom160568_15*l_h_f*1_3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Other"/>
  <p:tag name="MH_ORDER" val="3"/>
  <p:tag name="KSO_WM_UNIT_TYPE" val="l_i"/>
  <p:tag name="KSO_WM_UNIT_INDEX" val="1_9"/>
  <p:tag name="KSO_WM_UNIT_ID" val="custom160568_15*l_i*1_9"/>
  <p:tag name="KSO_WM_UNIT_CLEAR" val="1"/>
  <p:tag name="KSO_WM_UNIT_LAYERLEVEL" val="1_1"/>
  <p:tag name="KSO_WM_DIAGRAM_GROUP_CODE" val="l1-2"/>
  <p:tag name="KSO_WM_UNIT_TEXT_FILL_FORE_SCHEMECOLOR_INDEX" val="7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KSO_WM_UNIT_TYPE" val="a"/>
  <p:tag name="KSO_WM_UNIT_INDEX" val="1"/>
  <p:tag name="KSO_WM_UNIT_ID" val="custom160568_15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p="http://schemas.openxmlformats.org/presentationml/2006/main">
  <p:tag name="MH_TYPE" val="#NeiR#"/>
  <p:tag name="MH_NUMBER" val="5"/>
  <p:tag name="MH_CATEGORY" val="#BingLLB#"/>
  <p:tag name="MH_LAYOUT" val="SubTitle"/>
  <p:tag name="MH" val="20150924160224"/>
  <p:tag name="MH_LIBRARY" val="GRAPHIC"/>
  <p:tag name="KSO_WM_TEMPLATE_CATEGORY" val="custom"/>
  <p:tag name="KSO_WM_TEMPLATE_INDEX" val="160568"/>
  <p:tag name="KSO_WM_TAG_VERSION" val="1.0"/>
  <p:tag name="KSO_WM_SLIDE_ID" val="custom160568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92*142"/>
  <p:tag name="KSO_WM_SLIDE_SIZE" val="820*376"/>
  <p:tag name="KSO_WM_DIAGRAM_GROUP_CODE" val="l1-2"/>
</p:tagLst>
</file>

<file path=ppt/tags/tag3.xml><?xml version="1.0" encoding="utf-8"?>
<p:tagLst xmlns:p="http://schemas.openxmlformats.org/presentationml/2006/main">
  <p:tag name="MH" val="20150924155450"/>
  <p:tag name="MH_LIBRARY" val="GRAPHIC"/>
  <p:tag name="MH_ORDER" val="Straight Connector 6"/>
</p:tagLst>
</file>

<file path=ppt/tags/tag30.xml><?xml version="1.0" encoding="utf-8"?>
<p:tagLst xmlns:p="http://schemas.openxmlformats.org/presentationml/2006/main">
  <p:tag name="MH" val="20160421164329"/>
  <p:tag name="MH_LIBRARY" val="GRAPHIC"/>
  <p:tag name="MH_ORDER" val="Freeform 10"/>
</p:tagLst>
</file>

<file path=ppt/tags/tag31.xml><?xml version="1.0" encoding="utf-8"?>
<p:tagLst xmlns:p="http://schemas.openxmlformats.org/presentationml/2006/main">
  <p:tag name="MH" val="20160421164329"/>
  <p:tag name="MH_LIBRARY" val="GRAPHIC"/>
  <p:tag name="MH_ORDER" val="文本框 11"/>
</p:tagLst>
</file>

<file path=ppt/tags/tag32.xml><?xml version="1.0" encoding="utf-8"?>
<p:tagLst xmlns:p="http://schemas.openxmlformats.org/presentationml/2006/main">
  <p:tag name="MH" val="20160421164329"/>
  <p:tag name="MH_LIBRARY" val="GRAPHIC"/>
</p:tagLst>
</file>

<file path=ppt/tags/tag33.xml><?xml version="1.0" encoding="utf-8"?>
<p:tagLst xmlns:p="http://schemas.openxmlformats.org/presentationml/2006/main">
  <p:tag name="MH" val="20160421164958"/>
  <p:tag name="MH_LIBRARY" val="GRAPHIC"/>
  <p:tag name="MH_TYPE" val="Other"/>
  <p:tag name="MH_ORDER" val="1"/>
</p:tagLst>
</file>

<file path=ppt/tags/tag34.xml><?xml version="1.0" encoding="utf-8"?>
<p:tagLst xmlns:p="http://schemas.openxmlformats.org/presentationml/2006/main">
  <p:tag name="MH" val="20160421164958"/>
  <p:tag name="MH_LIBRARY" val="GRAPHIC"/>
  <p:tag name="MH_TYPE" val="Other"/>
  <p:tag name="MH_ORDER" val="6"/>
</p:tagLst>
</file>

<file path=ppt/tags/tag35.xml><?xml version="1.0" encoding="utf-8"?>
<p:tagLst xmlns:p="http://schemas.openxmlformats.org/presentationml/2006/main">
  <p:tag name="MH" val="20160421164958"/>
  <p:tag name="MH_LIBRARY" val="GRAPHIC"/>
  <p:tag name="MH_TYPE" val="Other"/>
  <p:tag name="MH_ORDER" val="7"/>
</p:tagLst>
</file>

<file path=ppt/tags/tag36.xml><?xml version="1.0" encoding="utf-8"?>
<p:tagLst xmlns:p="http://schemas.openxmlformats.org/presentationml/2006/main">
  <p:tag name="MH" val="20160421164958"/>
  <p:tag name="MH_LIBRARY" val="GRAPHIC"/>
  <p:tag name="MH_TYPE" val="Other"/>
  <p:tag name="MH_ORDER" val="8"/>
</p:tagLst>
</file>

<file path=ppt/tags/tag37.xml><?xml version="1.0" encoding="utf-8"?>
<p:tagLst xmlns:p="http://schemas.openxmlformats.org/presentationml/2006/main">
  <p:tag name="MH" val="20160421164958"/>
  <p:tag name="MH_LIBRARY" val="GRAPHIC"/>
  <p:tag name="MH_TYPE" val="Other"/>
  <p:tag name="MH_ORDER" val="9"/>
</p:tagLst>
</file>

<file path=ppt/tags/tag38.xml><?xml version="1.0" encoding="utf-8"?>
<p:tagLst xmlns:p="http://schemas.openxmlformats.org/presentationml/2006/main">
  <p:tag name="MH" val="20160421164958"/>
  <p:tag name="MH_LIBRARY" val="GRAPHIC"/>
  <p:tag name="MH_TYPE" val="PageTitle"/>
  <p:tag name="MH_ORDER" val="PageTitle"/>
</p:tagLst>
</file>

<file path=ppt/tags/tag39.xml><?xml version="1.0" encoding="utf-8"?>
<p:tagLst xmlns:p="http://schemas.openxmlformats.org/presentationml/2006/main">
  <p:tag name="MH" val="20160421164958"/>
  <p:tag name="MH_LIBRARY" val="GRAPHIC"/>
  <p:tag name="MH_TYPE" val="Text"/>
  <p:tag name="MH_ORDER" val="1"/>
</p:tagLst>
</file>

<file path=ppt/tags/tag4.xml><?xml version="1.0" encoding="utf-8"?>
<p:tagLst xmlns:p="http://schemas.openxmlformats.org/presentationml/2006/main">
  <p:tag name="MH" val="20150924155450"/>
  <p:tag name="MH_LIBRARY" val="GRAPHIC"/>
  <p:tag name="MH_ORDER" val="Straight Connector 7"/>
</p:tagLst>
</file>

<file path=ppt/tags/tag40.xml><?xml version="1.0" encoding="utf-8"?>
<p:tagLst xmlns:p="http://schemas.openxmlformats.org/presentationml/2006/main">
  <p:tag name="MH" val="20160421164958"/>
  <p:tag name="MH_LIBRARY" val="GRAPHIC"/>
  <p:tag name="MH_TYPE" val="Text"/>
  <p:tag name="MH_ORDER" val="2"/>
</p:tagLst>
</file>

<file path=ppt/tags/tag41.xml><?xml version="1.0" encoding="utf-8"?>
<p:tagLst xmlns:p="http://schemas.openxmlformats.org/presentationml/2006/main">
  <p:tag name="MH" val="20160421164958"/>
  <p:tag name="MH_LIBRARY" val="GRAPHIC"/>
  <p:tag name="MH_TYPE" val="Text"/>
  <p:tag name="MH_ORDER" val="3"/>
</p:tagLst>
</file>

<file path=ppt/tags/tag42.xml><?xml version="1.0" encoding="utf-8"?>
<p:tagLst xmlns:p="http://schemas.openxmlformats.org/presentationml/2006/main">
  <p:tag name="MH" val="20160421164958"/>
  <p:tag name="MH_LIBRARY" val="GRAPHIC"/>
  <p:tag name="MH_TYPE" val="Text"/>
  <p:tag name="MH_ORDER" val="4"/>
</p:tagLst>
</file>

<file path=ppt/tags/tag43.xml><?xml version="1.0" encoding="utf-8"?>
<p:tagLst xmlns:p="http://schemas.openxmlformats.org/presentationml/2006/main">
  <p:tag name="MH_TYPE" val="#NeiR#"/>
  <p:tag name="MH_NUMBER" val="4"/>
  <p:tag name="MH_CATEGORY" val="#LiuChBZh#"/>
  <p:tag name="MH_LAYOUT" val="SubTitleText"/>
  <p:tag name="MH" val="20160421164958"/>
  <p:tag name="MH_LIBRARY" val="GRAPHIC"/>
</p:tagLst>
</file>

<file path=ppt/tags/tag44.xml><?xml version="1.0" encoding="utf-8"?>
<p:tagLst xmlns:p="http://schemas.openxmlformats.org/presentationml/2006/main">
  <p:tag name="MH" val="20160421164958"/>
  <p:tag name="MH_LIBRARY" val="GRAPHIC"/>
  <p:tag name="MH_TYPE" val="Other"/>
  <p:tag name="MH_ORDER" val="1"/>
</p:tagLst>
</file>

<file path=ppt/tags/tag45.xml><?xml version="1.0" encoding="utf-8"?>
<p:tagLst xmlns:p="http://schemas.openxmlformats.org/presentationml/2006/main">
  <p:tag name="MH" val="20160421164958"/>
  <p:tag name="MH_LIBRARY" val="GRAPHIC"/>
  <p:tag name="MH_TYPE" val="Other"/>
  <p:tag name="MH_ORDER" val="6"/>
</p:tagLst>
</file>

<file path=ppt/tags/tag46.xml><?xml version="1.0" encoding="utf-8"?>
<p:tagLst xmlns:p="http://schemas.openxmlformats.org/presentationml/2006/main">
  <p:tag name="MH" val="20160421164958"/>
  <p:tag name="MH_LIBRARY" val="GRAPHIC"/>
  <p:tag name="MH_TYPE" val="Other"/>
  <p:tag name="MH_ORDER" val="7"/>
</p:tagLst>
</file>

<file path=ppt/tags/tag47.xml><?xml version="1.0" encoding="utf-8"?>
<p:tagLst xmlns:p="http://schemas.openxmlformats.org/presentationml/2006/main">
  <p:tag name="MH" val="20160421164958"/>
  <p:tag name="MH_LIBRARY" val="GRAPHIC"/>
  <p:tag name="MH_TYPE" val="Other"/>
  <p:tag name="MH_ORDER" val="8"/>
</p:tagLst>
</file>

<file path=ppt/tags/tag48.xml><?xml version="1.0" encoding="utf-8"?>
<p:tagLst xmlns:p="http://schemas.openxmlformats.org/presentationml/2006/main">
  <p:tag name="MH" val="20160421164958"/>
  <p:tag name="MH_LIBRARY" val="GRAPHIC"/>
  <p:tag name="MH_TYPE" val="Other"/>
  <p:tag name="MH_ORDER" val="9"/>
</p:tagLst>
</file>

<file path=ppt/tags/tag49.xml><?xml version="1.0" encoding="utf-8"?>
<p:tagLst xmlns:p="http://schemas.openxmlformats.org/presentationml/2006/main">
  <p:tag name="MH" val="20160421164958"/>
  <p:tag name="MH_LIBRARY" val="GRAPHIC"/>
  <p:tag name="MH_TYPE" val="PageTitle"/>
  <p:tag name="MH_ORDER" val="PageTitle"/>
</p:tagLst>
</file>

<file path=ppt/tags/tag5.xml><?xml version="1.0" encoding="utf-8"?>
<p:tagLst xmlns:p="http://schemas.openxmlformats.org/presentationml/2006/main">
  <p:tag name="MH" val="20150924162121"/>
  <p:tag name="MH_LIBRARY" val="GRAPHIC"/>
  <p:tag name="MH_ORDER" val="Freeform 6"/>
  <p:tag name="KSO_WM_TAG_VERSION" val="1.0"/>
  <p:tag name="KSO_WM_BEAUTIFY_FLAG" val="#wm#"/>
  <p:tag name="KSO_WM_UNIT_TYPE" val="i"/>
  <p:tag name="KSO_WM_UNIT_ID" val="281*i*0"/>
  <p:tag name="KSO_WM_TEMPLATE_CATEGORY" val="custom"/>
  <p:tag name="KSO_WM_TEMPLATE_INDEX" val="9160248"/>
</p:tagLst>
</file>

<file path=ppt/tags/tag50.xml><?xml version="1.0" encoding="utf-8"?>
<p:tagLst xmlns:p="http://schemas.openxmlformats.org/presentationml/2006/main">
  <p:tag name="MH" val="20160421164958"/>
  <p:tag name="MH_LIBRARY" val="GRAPHIC"/>
  <p:tag name="MH_TYPE" val="Text"/>
  <p:tag name="MH_ORDER" val="1"/>
</p:tagLst>
</file>

<file path=ppt/tags/tag51.xml><?xml version="1.0" encoding="utf-8"?>
<p:tagLst xmlns:p="http://schemas.openxmlformats.org/presentationml/2006/main">
  <p:tag name="MH" val="20160421164958"/>
  <p:tag name="MH_LIBRARY" val="GRAPHIC"/>
  <p:tag name="MH_TYPE" val="Text"/>
  <p:tag name="MH_ORDER" val="2"/>
</p:tagLst>
</file>

<file path=ppt/tags/tag52.xml><?xml version="1.0" encoding="utf-8"?>
<p:tagLst xmlns:p="http://schemas.openxmlformats.org/presentationml/2006/main">
  <p:tag name="MH" val="20160421164958"/>
  <p:tag name="MH_LIBRARY" val="GRAPHIC"/>
  <p:tag name="MH_TYPE" val="Text"/>
  <p:tag name="MH_ORDER" val="3"/>
</p:tagLst>
</file>

<file path=ppt/tags/tag53.xml><?xml version="1.0" encoding="utf-8"?>
<p:tagLst xmlns:p="http://schemas.openxmlformats.org/presentationml/2006/main">
  <p:tag name="MH" val="20160421164958"/>
  <p:tag name="MH_LIBRARY" val="GRAPHIC"/>
  <p:tag name="MH_TYPE" val="Text"/>
  <p:tag name="MH_ORDER" val="4"/>
</p:tagLst>
</file>

<file path=ppt/tags/tag54.xml><?xml version="1.0" encoding="utf-8"?>
<p:tagLst xmlns:p="http://schemas.openxmlformats.org/presentationml/2006/main">
  <p:tag name="MH_TYPE" val="#NeiR#"/>
  <p:tag name="MH_NUMBER" val="4"/>
  <p:tag name="MH_CATEGORY" val="#LiuChBZh#"/>
  <p:tag name="MH_LAYOUT" val="SubTitleText"/>
  <p:tag name="MH" val="20160421164958"/>
  <p:tag name="MH_LIBRARY" val="GRAPHIC"/>
</p:tagLst>
</file>

<file path=ppt/tags/tag55.xml><?xml version="1.0" encoding="utf-8"?>
<p:tagLst xmlns:p="http://schemas.openxmlformats.org/presentationml/2006/main">
  <p:tag name="MH" val="20160421164958"/>
  <p:tag name="MH_LIBRARY" val="GRAPHIC"/>
  <p:tag name="MH_TYPE" val="Other"/>
  <p:tag name="MH_ORDER" val="1"/>
</p:tagLst>
</file>

<file path=ppt/tags/tag56.xml><?xml version="1.0" encoding="utf-8"?>
<p:tagLst xmlns:p="http://schemas.openxmlformats.org/presentationml/2006/main">
  <p:tag name="MH" val="20160421164958"/>
  <p:tag name="MH_LIBRARY" val="GRAPHIC"/>
  <p:tag name="MH_TYPE" val="Other"/>
  <p:tag name="MH_ORDER" val="6"/>
</p:tagLst>
</file>

<file path=ppt/tags/tag57.xml><?xml version="1.0" encoding="utf-8"?>
<p:tagLst xmlns:p="http://schemas.openxmlformats.org/presentationml/2006/main">
  <p:tag name="MH" val="20160421164958"/>
  <p:tag name="MH_LIBRARY" val="GRAPHIC"/>
  <p:tag name="MH_TYPE" val="Other"/>
  <p:tag name="MH_ORDER" val="7"/>
</p:tagLst>
</file>

<file path=ppt/tags/tag58.xml><?xml version="1.0" encoding="utf-8"?>
<p:tagLst xmlns:p="http://schemas.openxmlformats.org/presentationml/2006/main">
  <p:tag name="MH" val="20160421164958"/>
  <p:tag name="MH_LIBRARY" val="GRAPHIC"/>
  <p:tag name="MH_TYPE" val="Other"/>
  <p:tag name="MH_ORDER" val="8"/>
</p:tagLst>
</file>

<file path=ppt/tags/tag59.xml><?xml version="1.0" encoding="utf-8"?>
<p:tagLst xmlns:p="http://schemas.openxmlformats.org/presentationml/2006/main">
  <p:tag name="MH" val="20160421164958"/>
  <p:tag name="MH_LIBRARY" val="GRAPHIC"/>
  <p:tag name="MH_TYPE" val="Other"/>
  <p:tag name="MH_ORDER" val="9"/>
</p:tagLst>
</file>

<file path=ppt/tags/tag6.xml><?xml version="1.0" encoding="utf-8"?>
<p:tagLst xmlns:p="http://schemas.openxmlformats.org/presentationml/2006/main">
  <p:tag name="MH" val="20150924162121"/>
  <p:tag name="MH_LIBRARY" val="GRAPHIC"/>
  <p:tag name="MH_ORDER" val="Freeform 5"/>
  <p:tag name="KSO_WM_TAG_VERSION" val="1.0"/>
  <p:tag name="KSO_WM_BEAUTIFY_FLAG" val="#wm#"/>
  <p:tag name="KSO_WM_UNIT_TYPE" val="i"/>
  <p:tag name="KSO_WM_UNIT_ID" val="281*i*1"/>
  <p:tag name="KSO_WM_TEMPLATE_CATEGORY" val="custom"/>
  <p:tag name="KSO_WM_TEMPLATE_INDEX" val="9160248"/>
</p:tagLst>
</file>

<file path=ppt/tags/tag60.xml><?xml version="1.0" encoding="utf-8"?>
<p:tagLst xmlns:p="http://schemas.openxmlformats.org/presentationml/2006/main">
  <p:tag name="MH" val="20160421164958"/>
  <p:tag name="MH_LIBRARY" val="GRAPHIC"/>
  <p:tag name="MH_TYPE" val="PageTitle"/>
  <p:tag name="MH_ORDER" val="PageTitle"/>
</p:tagLst>
</file>

<file path=ppt/tags/tag61.xml><?xml version="1.0" encoding="utf-8"?>
<p:tagLst xmlns:p="http://schemas.openxmlformats.org/presentationml/2006/main">
  <p:tag name="MH" val="20160421164958"/>
  <p:tag name="MH_LIBRARY" val="GRAPHIC"/>
  <p:tag name="MH_TYPE" val="Text"/>
  <p:tag name="MH_ORDER" val="1"/>
</p:tagLst>
</file>

<file path=ppt/tags/tag62.xml><?xml version="1.0" encoding="utf-8"?>
<p:tagLst xmlns:p="http://schemas.openxmlformats.org/presentationml/2006/main">
  <p:tag name="MH" val="20160421164958"/>
  <p:tag name="MH_LIBRARY" val="GRAPHIC"/>
  <p:tag name="MH_TYPE" val="Text"/>
  <p:tag name="MH_ORDER" val="2"/>
</p:tagLst>
</file>

<file path=ppt/tags/tag63.xml><?xml version="1.0" encoding="utf-8"?>
<p:tagLst xmlns:p="http://schemas.openxmlformats.org/presentationml/2006/main">
  <p:tag name="MH" val="20160421164958"/>
  <p:tag name="MH_LIBRARY" val="GRAPHIC"/>
  <p:tag name="MH_TYPE" val="Text"/>
  <p:tag name="MH_ORDER" val="3"/>
</p:tagLst>
</file>

<file path=ppt/tags/tag64.xml><?xml version="1.0" encoding="utf-8"?>
<p:tagLst xmlns:p="http://schemas.openxmlformats.org/presentationml/2006/main">
  <p:tag name="MH" val="20160421164958"/>
  <p:tag name="MH_LIBRARY" val="GRAPHIC"/>
  <p:tag name="MH_TYPE" val="Text"/>
  <p:tag name="MH_ORDER" val="4"/>
</p:tagLst>
</file>

<file path=ppt/tags/tag65.xml><?xml version="1.0" encoding="utf-8"?>
<p:tagLst xmlns:p="http://schemas.openxmlformats.org/presentationml/2006/main">
  <p:tag name="MH_TYPE" val="#NeiR#"/>
  <p:tag name="MH_NUMBER" val="4"/>
  <p:tag name="MH_CATEGORY" val="#LiuChBZh#"/>
  <p:tag name="MH_LAYOUT" val="SubTitleText"/>
  <p:tag name="MH" val="20160421164958"/>
  <p:tag name="MH_LIBRARY" val="GRAPHIC"/>
</p:tagLst>
</file>

<file path=ppt/tags/tag66.xml><?xml version="1.0" encoding="utf-8"?>
<p:tagLst xmlns:p="http://schemas.openxmlformats.org/presentationml/2006/main">
  <p:tag name="MH" val="20160421164958"/>
  <p:tag name="MH_LIBRARY" val="GRAPHIC"/>
  <p:tag name="MH_TYPE" val="Other"/>
  <p:tag name="MH_ORDER" val="1"/>
</p:tagLst>
</file>

<file path=ppt/tags/tag67.xml><?xml version="1.0" encoding="utf-8"?>
<p:tagLst xmlns:p="http://schemas.openxmlformats.org/presentationml/2006/main">
  <p:tag name="MH" val="20160421164958"/>
  <p:tag name="MH_LIBRARY" val="GRAPHIC"/>
  <p:tag name="MH_TYPE" val="Other"/>
  <p:tag name="MH_ORDER" val="6"/>
</p:tagLst>
</file>

<file path=ppt/tags/tag68.xml><?xml version="1.0" encoding="utf-8"?>
<p:tagLst xmlns:p="http://schemas.openxmlformats.org/presentationml/2006/main">
  <p:tag name="MH" val="20160421164958"/>
  <p:tag name="MH_LIBRARY" val="GRAPHIC"/>
  <p:tag name="MH_TYPE" val="Other"/>
  <p:tag name="MH_ORDER" val="7"/>
</p:tagLst>
</file>

<file path=ppt/tags/tag69.xml><?xml version="1.0" encoding="utf-8"?>
<p:tagLst xmlns:p="http://schemas.openxmlformats.org/presentationml/2006/main">
  <p:tag name="MH" val="20160421164958"/>
  <p:tag name="MH_LIBRARY" val="GRAPHIC"/>
  <p:tag name="MH_TYPE" val="Other"/>
  <p:tag name="MH_ORDER" val="8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9160248"/>
  <p:tag name="MH" val="20150924162121"/>
  <p:tag name="MH_LIBRARY" val="GRAPHIC"/>
  <p:tag name="MH_ORDER" val="Freeform 4"/>
  <p:tag name="KSO_WM_UNIT_TYPE" val="a"/>
  <p:tag name="KSO_WM_UNIT_INDEX" val="1"/>
  <p:tag name="KSO_WM_UNIT_ID" val="custom9160248_29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" val="THANK"/>
</p:tagLst>
</file>

<file path=ppt/tags/tag70.xml><?xml version="1.0" encoding="utf-8"?>
<p:tagLst xmlns:p="http://schemas.openxmlformats.org/presentationml/2006/main">
  <p:tag name="MH" val="20160421164958"/>
  <p:tag name="MH_LIBRARY" val="GRAPHIC"/>
  <p:tag name="MH_TYPE" val="Other"/>
  <p:tag name="MH_ORDER" val="9"/>
</p:tagLst>
</file>

<file path=ppt/tags/tag71.xml><?xml version="1.0" encoding="utf-8"?>
<p:tagLst xmlns:p="http://schemas.openxmlformats.org/presentationml/2006/main">
  <p:tag name="MH" val="20160421164958"/>
  <p:tag name="MH_LIBRARY" val="GRAPHIC"/>
  <p:tag name="MH_TYPE" val="PageTitle"/>
  <p:tag name="MH_ORDER" val="PageTitle"/>
</p:tagLst>
</file>

<file path=ppt/tags/tag72.xml><?xml version="1.0" encoding="utf-8"?>
<p:tagLst xmlns:p="http://schemas.openxmlformats.org/presentationml/2006/main">
  <p:tag name="MH" val="20160421164958"/>
  <p:tag name="MH_LIBRARY" val="GRAPHIC"/>
  <p:tag name="MH_TYPE" val="Text"/>
  <p:tag name="MH_ORDER" val="1"/>
</p:tagLst>
</file>

<file path=ppt/tags/tag73.xml><?xml version="1.0" encoding="utf-8"?>
<p:tagLst xmlns:p="http://schemas.openxmlformats.org/presentationml/2006/main">
  <p:tag name="MH" val="20160421164958"/>
  <p:tag name="MH_LIBRARY" val="GRAPHIC"/>
  <p:tag name="MH_TYPE" val="Text"/>
  <p:tag name="MH_ORDER" val="2"/>
</p:tagLst>
</file>

<file path=ppt/tags/tag74.xml><?xml version="1.0" encoding="utf-8"?>
<p:tagLst xmlns:p="http://schemas.openxmlformats.org/presentationml/2006/main">
  <p:tag name="MH" val="20160421164958"/>
  <p:tag name="MH_LIBRARY" val="GRAPHIC"/>
  <p:tag name="MH_TYPE" val="Text"/>
  <p:tag name="MH_ORDER" val="3"/>
</p:tagLst>
</file>

<file path=ppt/tags/tag75.xml><?xml version="1.0" encoding="utf-8"?>
<p:tagLst xmlns:p="http://schemas.openxmlformats.org/presentationml/2006/main">
  <p:tag name="MH" val="20160421164958"/>
  <p:tag name="MH_LIBRARY" val="GRAPHIC"/>
  <p:tag name="MH_TYPE" val="Text"/>
  <p:tag name="MH_ORDER" val="4"/>
</p:tagLst>
</file>

<file path=ppt/tags/tag76.xml><?xml version="1.0" encoding="utf-8"?>
<p:tagLst xmlns:p="http://schemas.openxmlformats.org/presentationml/2006/main">
  <p:tag name="MH" val="20160421164958"/>
  <p:tag name="MH_LIBRARY" val="GRAPHIC"/>
  <p:tag name="MH_TYPE" val="Text"/>
  <p:tag name="MH_ORDER" val="3"/>
</p:tagLst>
</file>

<file path=ppt/tags/tag77.xml><?xml version="1.0" encoding="utf-8"?>
<p:tagLst xmlns:p="http://schemas.openxmlformats.org/presentationml/2006/main">
  <p:tag name="MH_TYPE" val="#NeiR#"/>
  <p:tag name="MH_NUMBER" val="4"/>
  <p:tag name="MH_CATEGORY" val="#LiuChBZh#"/>
  <p:tag name="MH_LAYOUT" val="SubTitleText"/>
  <p:tag name="MH" val="20160421164958"/>
  <p:tag name="MH_LIBRARY" val="GRAPHIC"/>
</p:tagLst>
</file>

<file path=ppt/tags/tag78.xml><?xml version="1.0" encoding="utf-8"?>
<p:tagLst xmlns:p="http://schemas.openxmlformats.org/presentationml/2006/main">
  <p:tag name="MH" val="20160421164329"/>
  <p:tag name="MH_LIBRARY" val="GRAPHIC"/>
  <p:tag name="MH_ORDER" val="Freeform 10"/>
</p:tagLst>
</file>

<file path=ppt/tags/tag79.xml><?xml version="1.0" encoding="utf-8"?>
<p:tagLst xmlns:p="http://schemas.openxmlformats.org/presentationml/2006/main">
  <p:tag name="MH" val="20160421164329"/>
  <p:tag name="MH_LIBRARY" val="GRAPHIC"/>
  <p:tag name="MH_ORDER" val="文本框 11"/>
</p:tagLst>
</file>

<file path=ppt/tags/tag8.xml><?xml version="1.0" encoding="utf-8"?>
<p:tagLst xmlns:p="http://schemas.openxmlformats.org/presentationml/2006/main">
  <p:tag name="KSO_WM_TAG_VERSION" val="1.0"/>
  <p:tag name="KSO_WM_TEMPLATE_CATEGORY" val="custom"/>
  <p:tag name="KSO_WM_TEMPLATE_INDEX" val="160568"/>
</p:tagLst>
</file>

<file path=ppt/tags/tag80.xml><?xml version="1.0" encoding="utf-8"?>
<p:tagLst xmlns:p="http://schemas.openxmlformats.org/presentationml/2006/main">
  <p:tag name="MH" val="20160421164329"/>
  <p:tag name="MH_LIBRARY" val="GRAPHIC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8_18*i*0"/>
  <p:tag name="KSO_WM_TEMPLATE_CATEGORY" val="custom"/>
  <p:tag name="KSO_WM_TEMPLATE_INDEX" val="160568"/>
  <p:tag name="KSO_WM_UNIT_INDEX" val="0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Other"/>
  <p:tag name="MH_ORDER" val="1"/>
  <p:tag name="KSO_WM_UNIT_TYPE" val="l_i"/>
  <p:tag name="KSO_WM_UNIT_INDEX" val="1_1"/>
  <p:tag name="KSO_WM_UNIT_ID" val="custom160568_18*l_i*1_1"/>
  <p:tag name="KSO_WM_UNIT_CLEAR" val="1"/>
  <p:tag name="KSO_WM_UNIT_LAYERLEVEL" val="1_1"/>
  <p:tag name="KSO_WM_DIAGRAM_GROUP_CODE" val="l1-2"/>
  <p:tag name="KSO_WM_UNIT_USESOURCEFORMAT_APPLY" val="1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Other"/>
  <p:tag name="MH_ORDER" val="2"/>
  <p:tag name="KSO_WM_UNIT_TYPE" val="l_i"/>
  <p:tag name="KSO_WM_UNIT_INDEX" val="1_2"/>
  <p:tag name="KSO_WM_UNIT_ID" val="custom160568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SubTitle"/>
  <p:tag name="MH_ORDER" val="1"/>
  <p:tag name="KSO_WM_UNIT_TYPE" val="l_h_f"/>
  <p:tag name="KSO_WM_UNIT_INDEX" val="1_1_1"/>
  <p:tag name="KSO_WM_UNIT_ID" val="custom160568_18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Other"/>
  <p:tag name="MH_ORDER" val="3"/>
  <p:tag name="KSO_WM_UNIT_TYPE" val="l_i"/>
  <p:tag name="KSO_WM_UNIT_INDEX" val="1_3"/>
  <p:tag name="KSO_WM_UNIT_ID" val="custom160568_18*l_i*1_3"/>
  <p:tag name="KSO_WM_UNIT_CLEAR" val="1"/>
  <p:tag name="KSO_WM_UNIT_LAYERLEVEL" val="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8_18*i*9"/>
  <p:tag name="KSO_WM_TEMPLATE_CATEGORY" val="custom"/>
  <p:tag name="KSO_WM_TEMPLATE_INDEX" val="160568"/>
  <p:tag name="KSO_WM_UNIT_INDEX" val="9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Other"/>
  <p:tag name="MH_ORDER" val="1"/>
  <p:tag name="KSO_WM_UNIT_TYPE" val="l_i"/>
  <p:tag name="KSO_WM_UNIT_INDEX" val="1_4"/>
  <p:tag name="KSO_WM_UNIT_ID" val="custom160568_18*l_i*1_4"/>
  <p:tag name="KSO_WM_UNIT_CLEAR" val="1"/>
  <p:tag name="KSO_WM_UNIT_LAYERLEVEL" val="1_1"/>
  <p:tag name="KSO_WM_DIAGRAM_GROUP_CODE" val="l1-2"/>
  <p:tag name="KSO_WM_UNIT_USESOURCEFORMAT_APPLY" val="1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Other"/>
  <p:tag name="MH_ORDER" val="2"/>
  <p:tag name="KSO_WM_UNIT_TYPE" val="l_i"/>
  <p:tag name="KSO_WM_UNIT_INDEX" val="1_5"/>
  <p:tag name="KSO_WM_UNIT_ID" val="custom160568_18*l_i*1_5"/>
  <p:tag name="KSO_WM_UNIT_CLEAR" val="1"/>
  <p:tag name="KSO_WM_UNIT_LAYERLEVEL" val="1_1"/>
  <p:tag name="KSO_WM_DIAGRAM_GROUP_CODE" val="l1-2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SubTitle"/>
  <p:tag name="MH_ORDER" val="1"/>
  <p:tag name="KSO_WM_UNIT_TYPE" val="l_h_f"/>
  <p:tag name="KSO_WM_UNIT_INDEX" val="1_2_1"/>
  <p:tag name="KSO_WM_UNIT_ID" val="custom160568_18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TAG_VERSION" val="1.0"/>
  <p:tag name="KSO_WM_TEMPLATE_CATEGORY" val="custom"/>
  <p:tag name="KSO_WM_TEMPLATE_INDEX" val="160568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Other"/>
  <p:tag name="MH_ORDER" val="3"/>
  <p:tag name="KSO_WM_UNIT_TYPE" val="l_i"/>
  <p:tag name="KSO_WM_UNIT_INDEX" val="1_6"/>
  <p:tag name="KSO_WM_UNIT_ID" val="custom160568_18*l_i*1_6"/>
  <p:tag name="KSO_WM_UNIT_CLEAR" val="1"/>
  <p:tag name="KSO_WM_UNIT_LAYERLEVEL" val="1_1"/>
  <p:tag name="KSO_WM_DIAGRAM_GROUP_CODE" val="l1-2"/>
  <p:tag name="KSO_WM_UNIT_TEXT_FILL_FORE_SCHEMECOLOR_INDEX" val="6"/>
  <p:tag name="KSO_WM_UNIT_TEXT_FILL_TYPE" val="1"/>
  <p:tag name="KSO_WM_UNIT_USESOURCEFORMAT_APPLY" val="1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8_18*i*18"/>
  <p:tag name="KSO_WM_TEMPLATE_CATEGORY" val="custom"/>
  <p:tag name="KSO_WM_TEMPLATE_INDEX" val="160568"/>
  <p:tag name="KSO_WM_UNIT_INDEX" val="18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Other"/>
  <p:tag name="MH_ORDER" val="1"/>
  <p:tag name="KSO_WM_UNIT_TYPE" val="l_i"/>
  <p:tag name="KSO_WM_UNIT_INDEX" val="1_7"/>
  <p:tag name="KSO_WM_UNIT_ID" val="custom160568_18*l_i*1_7"/>
  <p:tag name="KSO_WM_UNIT_CLEAR" val="1"/>
  <p:tag name="KSO_WM_UNIT_LAYERLEVEL" val="1_1"/>
  <p:tag name="KSO_WM_DIAGRAM_GROUP_CODE" val="l1-2"/>
  <p:tag name="KSO_WM_UNIT_USESOURCEFORMAT_APPLY" val="1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Other"/>
  <p:tag name="MH_ORDER" val="2"/>
  <p:tag name="KSO_WM_UNIT_TYPE" val="l_i"/>
  <p:tag name="KSO_WM_UNIT_INDEX" val="1_8"/>
  <p:tag name="KSO_WM_UNIT_ID" val="custom160568_18*l_i*1_8"/>
  <p:tag name="KSO_WM_UNIT_CLEAR" val="1"/>
  <p:tag name="KSO_WM_UNIT_LAYERLEVEL" val="1_1"/>
  <p:tag name="KSO_WM_DIAGRAM_GROUP_CODE" val="l1-2"/>
  <p:tag name="KSO_WM_UNIT_FILL_FORE_SCHEMECOLOR_INDEX" val="6"/>
  <p:tag name="KSO_WM_UNIT_FILL_TYPE" val="1"/>
  <p:tag name="KSO_WM_UNIT_TEXT_FILL_FORE_SCHEMECOLOR_INDEX" val="6"/>
  <p:tag name="KSO_WM_UNIT_TEXT_FILL_TYPE" val="1"/>
  <p:tag name="KSO_WM_UNIT_USESOURCEFORMAT_APPLY" val="1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SubTitle"/>
  <p:tag name="MH_ORDER" val="1"/>
  <p:tag name="KSO_WM_UNIT_TYPE" val="l_h_f"/>
  <p:tag name="KSO_WM_UNIT_INDEX" val="1_3_1"/>
  <p:tag name="KSO_WM_UNIT_ID" val="custom160568_18*l_h_f*1_3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Other"/>
  <p:tag name="MH_ORDER" val="3"/>
  <p:tag name="KSO_WM_UNIT_TYPE" val="l_i"/>
  <p:tag name="KSO_WM_UNIT_INDEX" val="1_9"/>
  <p:tag name="KSO_WM_UNIT_ID" val="custom160568_18*l_i*1_9"/>
  <p:tag name="KSO_WM_UNIT_CLEAR" val="1"/>
  <p:tag name="KSO_WM_UNIT_LAYERLEVEL" val="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8_18*i*27"/>
  <p:tag name="KSO_WM_TEMPLATE_CATEGORY" val="custom"/>
  <p:tag name="KSO_WM_TEMPLATE_INDEX" val="160568"/>
  <p:tag name="KSO_WM_UNIT_INDEX" val="27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Other"/>
  <p:tag name="MH_ORDER" val="1"/>
  <p:tag name="KSO_WM_UNIT_TYPE" val="l_i"/>
  <p:tag name="KSO_WM_UNIT_INDEX" val="1_10"/>
  <p:tag name="KSO_WM_UNIT_ID" val="custom160568_18*l_i*1_10"/>
  <p:tag name="KSO_WM_UNIT_CLEAR" val="1"/>
  <p:tag name="KSO_WM_UNIT_LAYERLEVEL" val="1_1"/>
  <p:tag name="KSO_WM_DIAGRAM_GROUP_CODE" val="l1-2"/>
  <p:tag name="KSO_WM_UNIT_USESOURCEFORMAT_APPLY" val="1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Other"/>
  <p:tag name="MH_ORDER" val="2"/>
  <p:tag name="KSO_WM_UNIT_TYPE" val="l_i"/>
  <p:tag name="KSO_WM_UNIT_INDEX" val="1_11"/>
  <p:tag name="KSO_WM_UNIT_ID" val="custom160568_18*l_i*1_11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MH" val="20150924160224"/>
  <p:tag name="MH_LIBRARY" val="GRAPHIC"/>
  <p:tag name="MH_TYPE" val="SubTitle"/>
  <p:tag name="MH_ORDER" val="1"/>
  <p:tag name="KSO_WM_UNIT_TYPE" val="l_h_f"/>
  <p:tag name="KSO_WM_UNIT_INDEX" val="1_4_1"/>
  <p:tag name="KSO_WM_UNIT_ID" val="custom160568_18*l_h_f*1_4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A000120140530A99PPBG">
  <a:themeElements>
    <a:clrScheme name="自定义 676">
      <a:dk1>
        <a:srgbClr val="5F5F5F"/>
      </a:dk1>
      <a:lt1>
        <a:srgbClr val="FFFFFF"/>
      </a:lt1>
      <a:dk2>
        <a:srgbClr val="FFFFFF"/>
      </a:dk2>
      <a:lt2>
        <a:srgbClr val="5F5F5F"/>
      </a:lt2>
      <a:accent1>
        <a:srgbClr val="EA5B58"/>
      </a:accent1>
      <a:accent2>
        <a:srgbClr val="D15E95"/>
      </a:accent2>
      <a:accent3>
        <a:srgbClr val="FA6090"/>
      </a:accent3>
      <a:accent4>
        <a:srgbClr val="F9A317"/>
      </a:accent4>
      <a:accent5>
        <a:srgbClr val="F97F46"/>
      </a:accent5>
      <a:accent6>
        <a:srgbClr val="00B050"/>
      </a:accent6>
      <a:hlink>
        <a:srgbClr val="C00000"/>
      </a:hlink>
      <a:folHlink>
        <a:srgbClr val="FFA6A6"/>
      </a:folHlink>
    </a:clrScheme>
    <a:fontScheme name="自定义 2">
      <a:majorFont>
        <a:latin typeface="Baskerville Old Face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0530A99PPBG">
  <a:themeElements>
    <a:clrScheme name="160568">
      <a:dk1>
        <a:srgbClr val="5F5F5F"/>
      </a:dk1>
      <a:lt1>
        <a:srgbClr val="FFFFFF"/>
      </a:lt1>
      <a:dk2>
        <a:srgbClr val="FFFFFF"/>
      </a:dk2>
      <a:lt2>
        <a:srgbClr val="5F5F5F"/>
      </a:lt2>
      <a:accent1>
        <a:srgbClr val="EA5B58"/>
      </a:accent1>
      <a:accent2>
        <a:srgbClr val="F9A317"/>
      </a:accent2>
      <a:accent3>
        <a:srgbClr val="89CC40"/>
      </a:accent3>
      <a:accent4>
        <a:srgbClr val="D15E95"/>
      </a:accent4>
      <a:accent5>
        <a:srgbClr val="FA6090"/>
      </a:accent5>
      <a:accent6>
        <a:srgbClr val="00B050"/>
      </a:accent6>
      <a:hlink>
        <a:srgbClr val="C00000"/>
      </a:hlink>
      <a:folHlink>
        <a:srgbClr val="FFA6A6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A000120150822A08KPBG</Template>
  <TotalTime>0</TotalTime>
  <Words>3399</Words>
  <Application>WPS 演示</Application>
  <PresentationFormat>宽屏</PresentationFormat>
  <Paragraphs>234</Paragraphs>
  <Slides>30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5" baseType="lpstr">
      <vt:lpstr>Arial</vt:lpstr>
      <vt:lpstr>宋体</vt:lpstr>
      <vt:lpstr>Wingdings</vt:lpstr>
      <vt:lpstr>Calibri</vt:lpstr>
      <vt:lpstr>幼圆</vt:lpstr>
      <vt:lpstr>微软雅黑</vt:lpstr>
      <vt:lpstr>Wingdings 2</vt:lpstr>
      <vt:lpstr>黑体</vt:lpstr>
      <vt:lpstr>Arial</vt:lpstr>
      <vt:lpstr>Microsoft New Tai Lue</vt:lpstr>
      <vt:lpstr>Arial Unicode MS</vt:lpstr>
      <vt:lpstr>Arial Narrow</vt:lpstr>
      <vt:lpstr>Wingdings</vt:lpstr>
      <vt:lpstr>A000120140530A99PPBG</vt:lpstr>
      <vt:lpstr>1_A000120140530A99PPBG</vt:lpstr>
      <vt:lpstr>夜光遥感与GDP支撑下的社会主义国家对比</vt:lpstr>
      <vt:lpstr>PowerPoint 演示文稿</vt:lpstr>
      <vt:lpstr>PowerPoint 演示文稿</vt:lpstr>
      <vt:lpstr>PowerPoint 演示文稿</vt:lpstr>
      <vt:lpstr>老挝 Lao People's Democratic Republic</vt:lpstr>
      <vt:lpstr>越南 Socialist Republic of Vietnam</vt:lpstr>
      <vt:lpstr>古巴 The Republic of Cuba</vt:lpstr>
      <vt:lpstr>中国 People's Republic of China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Reference</vt:lpstr>
      <vt:lpstr>THANKS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</dc:title>
  <dc:creator>admin</dc:creator>
  <cp:lastModifiedBy>GuardiaN</cp:lastModifiedBy>
  <cp:revision>126</cp:revision>
  <dcterms:created xsi:type="dcterms:W3CDTF">2014-06-03T02:52:00Z</dcterms:created>
  <dcterms:modified xsi:type="dcterms:W3CDTF">2017-11-22T05:04:53Z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简约线条PPT模板.ppt</vt:lpwstr>
  </property>
  <property fmtid="{D5CDD505-2E9C-101B-9397-08002B2CF9AE}" pid="3" name="fileid">
    <vt:lpwstr>812479</vt:lpwstr>
  </property>
  <property fmtid="{D5CDD505-2E9C-101B-9397-08002B2CF9AE}" pid="4" name="KSOProductBuildVer">
    <vt:lpwstr>2052-10.1.0.6930</vt:lpwstr>
  </property>
</Properties>
</file>