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6.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7.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notesSlides/notesSlide8.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9.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10.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1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12.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13.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14.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notesSlides/notesSlide15.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notesSlides/notesSlide16.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notesSlides/notesSlide17.xml" ContentType="application/vnd.openxmlformats-officedocument.presentationml.notesSlide+xml"/>
  <Override PartName="/ppt/tags/tag174.xml" ContentType="application/vnd.openxmlformats-officedocument.presentationml.tags+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75.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20.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notesSlides/notesSlide2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22.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23.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285" r:id="rId3"/>
    <p:sldId id="292" r:id="rId4"/>
    <p:sldId id="294" r:id="rId5"/>
    <p:sldId id="295" r:id="rId6"/>
    <p:sldId id="258" r:id="rId7"/>
    <p:sldId id="259" r:id="rId8"/>
    <p:sldId id="265" r:id="rId9"/>
    <p:sldId id="268" r:id="rId10"/>
    <p:sldId id="269" r:id="rId11"/>
    <p:sldId id="270" r:id="rId12"/>
    <p:sldId id="271" r:id="rId13"/>
    <p:sldId id="272" r:id="rId14"/>
    <p:sldId id="267" r:id="rId15"/>
    <p:sldId id="273" r:id="rId16"/>
    <p:sldId id="264" r:id="rId17"/>
    <p:sldId id="274" r:id="rId18"/>
    <p:sldId id="291" r:id="rId19"/>
    <p:sldId id="288" r:id="rId20"/>
    <p:sldId id="277" r:id="rId21"/>
    <p:sldId id="278" r:id="rId22"/>
    <p:sldId id="283" r:id="rId23"/>
    <p:sldId id="284" r:id="rId24"/>
    <p:sldId id="260" r:id="rId25"/>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13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Tencent%20Files\1048230553\FileRecv\&#29790;&#20856;&#21644;&#20013;&#22269;&#20809;&#24378;&#32447;&#24615;&#22238;&#244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Tencent%20Files\1048230553\FileRecv\&#29790;&#20856;&#21644;&#20013;&#22269;&#20809;&#24378;&#32447;&#24615;&#22238;&#244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800" b="0" i="0" baseline="0">
                <a:effectLst/>
              </a:rPr>
              <a:t>中国</a:t>
            </a:r>
            <a:r>
              <a:rPr lang="zh-CN" altLang="zh-CN" sz="1800" b="0" i="0" baseline="0">
                <a:effectLst/>
              </a:rPr>
              <a:t>相对夜光总光强及预期</a:t>
            </a:r>
            <a:r>
              <a:rPr lang="en-US" altLang="zh-CN" sz="1800" b="0" i="0" baseline="0">
                <a:effectLst/>
              </a:rPr>
              <a:t> </a:t>
            </a:r>
            <a:endParaRPr lang="zh-CN" altLang="zh-CN">
              <a:effectLst/>
            </a:endParaRP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[瑞典和中国光强线性回归.xlsx]stat_light!$L$2</c:f>
              <c:strCache>
                <c:ptCount val="1"/>
                <c:pt idx="0">
                  <c:v>Total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forward val="8"/>
            <c:dispRSqr val="0"/>
            <c:dispEq val="0"/>
          </c:trendline>
          <c:xVal>
            <c:numRef>
              <c:f>[瑞典和中国光强线性回归.xlsx]stat_light!$J$3:$J$23</c:f>
              <c:numCache>
                <c:formatCode>General</c:formatCode>
                <c:ptCount val="21"/>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numCache>
            </c:numRef>
          </c:xVal>
          <c:yVal>
            <c:numRef>
              <c:f>[瑞典和中国光强线性回归.xlsx]stat_light!$L$3:$L$23</c:f>
              <c:numCache>
                <c:formatCode>General</c:formatCode>
                <c:ptCount val="21"/>
                <c:pt idx="0">
                  <c:v>154.99977516931301</c:v>
                </c:pt>
                <c:pt idx="1">
                  <c:v>169.24995671379</c:v>
                </c:pt>
                <c:pt idx="2">
                  <c:v>203.01716259398199</c:v>
                </c:pt>
                <c:pt idx="3">
                  <c:v>223.665493197449</c:v>
                </c:pt>
                <c:pt idx="4">
                  <c:v>214.463350011638</c:v>
                </c:pt>
                <c:pt idx="5">
                  <c:v>184.996173209034</c:v>
                </c:pt>
                <c:pt idx="6">
                  <c:v>208.352460640624</c:v>
                </c:pt>
                <c:pt idx="7">
                  <c:v>208.791495315502</c:v>
                </c:pt>
                <c:pt idx="8">
                  <c:v>281.72810345925899</c:v>
                </c:pt>
                <c:pt idx="9">
                  <c:v>282.22703853119498</c:v>
                </c:pt>
                <c:pt idx="10">
                  <c:v>323.03122178149903</c:v>
                </c:pt>
                <c:pt idx="11">
                  <c:v>247.532990775499</c:v>
                </c:pt>
                <c:pt idx="12">
                  <c:v>353.36976498928198</c:v>
                </c:pt>
                <c:pt idx="13">
                  <c:v>308.41832735396099</c:v>
                </c:pt>
                <c:pt idx="14">
                  <c:v>353.711729882567</c:v>
                </c:pt>
                <c:pt idx="15">
                  <c:v>416.50948701726901</c:v>
                </c:pt>
                <c:pt idx="16">
                  <c:v>412.92675495151201</c:v>
                </c:pt>
                <c:pt idx="17">
                  <c:v>388.38734044355101</c:v>
                </c:pt>
                <c:pt idx="18">
                  <c:v>598.35920954766596</c:v>
                </c:pt>
                <c:pt idx="19">
                  <c:v>535.68723505248397</c:v>
                </c:pt>
                <c:pt idx="20">
                  <c:v>557.73634996167004</c:v>
                </c:pt>
              </c:numCache>
            </c:numRef>
          </c:yVal>
          <c:smooth val="0"/>
          <c:extLst>
            <c:ext xmlns:c16="http://schemas.microsoft.com/office/drawing/2014/chart" uri="{C3380CC4-5D6E-409C-BE32-E72D297353CC}">
              <c16:uniqueId val="{00000003-E07A-45D6-B9E9-AF7B1EF03E5B}"/>
            </c:ext>
          </c:extLst>
        </c:ser>
        <c:dLbls>
          <c:showLegendKey val="0"/>
          <c:showVal val="0"/>
          <c:showCatName val="0"/>
          <c:showSerName val="0"/>
          <c:showPercent val="0"/>
          <c:showBubbleSize val="0"/>
        </c:dLbls>
        <c:axId val="-1757122848"/>
        <c:axId val="-57813952"/>
      </c:scatterChart>
      <c:valAx>
        <c:axId val="-1757122848"/>
        <c:scaling>
          <c:orientation val="minMax"/>
          <c:max val="20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zh-CN" sz="1200" b="0" i="0" baseline="0">
                    <a:effectLst/>
                  </a:rPr>
                  <a:t>时间（年）</a:t>
                </a:r>
                <a:endParaRPr lang="zh-CN" altLang="zh-CN" sz="1200">
                  <a:effectLst/>
                </a:endParaRPr>
              </a:p>
            </c:rich>
          </c:tx>
          <c:overlay val="0"/>
          <c:spPr>
            <a:noFill/>
            <a:ln>
              <a:noFill/>
            </a:ln>
            <a:effectLst/>
          </c:spPr>
          <c:txPr>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7813952"/>
        <c:crosses val="autoZero"/>
        <c:crossBetween val="midCat"/>
        <c:majorUnit val="2"/>
      </c:valAx>
      <c:valAx>
        <c:axId val="-57813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zh-CN" sz="1200" b="0" i="0" baseline="0">
                    <a:effectLst/>
                  </a:rPr>
                  <a:t>全国总光强（相对值）</a:t>
                </a:r>
                <a:endParaRPr lang="zh-CN" altLang="zh-CN" sz="1200">
                  <a:effectLst/>
                </a:endParaRPr>
              </a:p>
            </c:rich>
          </c:tx>
          <c:overlay val="0"/>
          <c:spPr>
            <a:noFill/>
            <a:ln>
              <a:noFill/>
            </a:ln>
            <a:effectLst/>
          </c:spPr>
          <c:txPr>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57122848"/>
        <c:crosses val="autoZero"/>
        <c:crossBetween val="midCat"/>
      </c:valAx>
      <c:spPr>
        <a:noFill/>
        <a:ln w="28575" cmpd="sng">
          <a:solidFill>
            <a:schemeClr val="accent1"/>
          </a:solidFill>
          <a:prstDash val="lgDash"/>
        </a:ln>
        <a:effectLst>
          <a:outerShdw blurRad="50800" dist="50800" dir="5400000" algn="ctr" rotWithShape="0">
            <a:schemeClr val="accent1">
              <a:alpha val="100000"/>
            </a:schemeClr>
          </a:outerShdw>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00" b="0" i="0" u="none" strike="noStrike" kern="1200" spc="0" baseline="0">
                <a:solidFill>
                  <a:schemeClr val="tx1">
                    <a:lumMod val="65000"/>
                    <a:lumOff val="35000"/>
                  </a:schemeClr>
                </a:solidFill>
                <a:latin typeface="+mn-lt"/>
                <a:ea typeface="+mn-ea"/>
                <a:cs typeface="+mn-cs"/>
              </a:defRPr>
            </a:pPr>
            <a:r>
              <a:rPr lang="zh-CN" altLang="en-US" sz="1800" b="0" i="0" u="none" strike="noStrike" baseline="0">
                <a:effectLst/>
              </a:rPr>
              <a:t>瑞典相对夜光总光强及预期</a:t>
            </a:r>
            <a:r>
              <a:rPr lang="en-US" altLang="zh-CN" sz="1800" b="0" i="0" u="none" strike="noStrike" baseline="0"/>
              <a:t> </a:t>
            </a:r>
            <a:endParaRPr lang="en-US" altLang="zh-CN" sz="1800"/>
          </a:p>
        </c:rich>
      </c:tx>
      <c:overlay val="0"/>
      <c:spPr>
        <a:noFill/>
        <a:ln>
          <a:noFill/>
        </a:ln>
        <a:effectLst/>
      </c:spPr>
      <c:txPr>
        <a:bodyPr rot="0" spcFirstLastPara="1" vertOverflow="ellipsis" vert="horz" wrap="square" anchor="ctr" anchorCtr="1"/>
        <a:lstStyle/>
        <a:p>
          <a:pPr>
            <a:defRPr lang="zh-CN"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8172023035482097E-2"/>
          <c:y val="0.107639917086171"/>
          <c:w val="0.88578859372097296"/>
          <c:h val="0.73295824696476197"/>
        </c:manualLayout>
      </c:layout>
      <c:scatterChart>
        <c:scatterStyle val="lineMarker"/>
        <c:varyColors val="0"/>
        <c:ser>
          <c:idx val="0"/>
          <c:order val="0"/>
          <c:tx>
            <c:strRef>
              <c:f>[瑞典和中国光强线性回归.xlsx]stat_light!$C$2</c:f>
              <c:strCache>
                <c:ptCount val="1"/>
                <c:pt idx="0">
                  <c:v>Total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forward val="11"/>
            <c:dispRSqr val="0"/>
            <c:dispEq val="0"/>
          </c:trendline>
          <c:xVal>
            <c:numRef>
              <c:f>[瑞典和中国光强线性回归.xlsx]stat_light!$A$3:$A$20</c:f>
              <c:numCache>
                <c:formatCode>General</c:formatCode>
                <c:ptCount val="18"/>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numCache>
            </c:numRef>
          </c:xVal>
          <c:yVal>
            <c:numRef>
              <c:f>[瑞典和中国光强线性回归.xlsx]stat_light!$C$3:$C$20</c:f>
              <c:numCache>
                <c:formatCode>General</c:formatCode>
                <c:ptCount val="18"/>
                <c:pt idx="0">
                  <c:v>32.660517563170202</c:v>
                </c:pt>
                <c:pt idx="1">
                  <c:v>33.333258251008502</c:v>
                </c:pt>
                <c:pt idx="2">
                  <c:v>33.308602018226303</c:v>
                </c:pt>
                <c:pt idx="3">
                  <c:v>48.3726538361447</c:v>
                </c:pt>
                <c:pt idx="4">
                  <c:v>39.965345396940698</c:v>
                </c:pt>
                <c:pt idx="5">
                  <c:v>31.353490022504499</c:v>
                </c:pt>
                <c:pt idx="6">
                  <c:v>36.584356043343703</c:v>
                </c:pt>
                <c:pt idx="7">
                  <c:v>36.819162484459703</c:v>
                </c:pt>
                <c:pt idx="8">
                  <c:v>40.642032180705499</c:v>
                </c:pt>
                <c:pt idx="9">
                  <c:v>40.725330511878603</c:v>
                </c:pt>
                <c:pt idx="10">
                  <c:v>43.0201363615462</c:v>
                </c:pt>
                <c:pt idx="11">
                  <c:v>29.701604827191499</c:v>
                </c:pt>
                <c:pt idx="12">
                  <c:v>27.750686130620899</c:v>
                </c:pt>
                <c:pt idx="13">
                  <c:v>25.993464894403498</c:v>
                </c:pt>
                <c:pt idx="14">
                  <c:v>28.0102220499186</c:v>
                </c:pt>
                <c:pt idx="15">
                  <c:v>33.344995826361902</c:v>
                </c:pt>
                <c:pt idx="16">
                  <c:v>32.874156083680496</c:v>
                </c:pt>
                <c:pt idx="17">
                  <c:v>28.180178844990198</c:v>
                </c:pt>
              </c:numCache>
            </c:numRef>
          </c:yVal>
          <c:smooth val="0"/>
          <c:extLst>
            <c:ext xmlns:c16="http://schemas.microsoft.com/office/drawing/2014/chart" uri="{C3380CC4-5D6E-409C-BE32-E72D297353CC}">
              <c16:uniqueId val="{00000002-FEB1-4A0D-A153-18789012EE94}"/>
            </c:ext>
          </c:extLst>
        </c:ser>
        <c:dLbls>
          <c:showLegendKey val="0"/>
          <c:showVal val="0"/>
          <c:showCatName val="0"/>
          <c:showSerName val="0"/>
          <c:showPercent val="0"/>
          <c:showBubbleSize val="0"/>
        </c:dLbls>
        <c:axId val="-88872800"/>
        <c:axId val="-88879328"/>
      </c:scatterChart>
      <c:valAx>
        <c:axId val="-88872800"/>
        <c:scaling>
          <c:orientation val="minMax"/>
          <c:max val="2020"/>
        </c:scaling>
        <c:delete val="0"/>
        <c:axPos val="b"/>
        <c:majorGridlines>
          <c:spPr>
            <a:ln w="9525" cap="flat" cmpd="sng" algn="ctr">
              <a:solidFill>
                <a:schemeClr val="tx1">
                  <a:lumMod val="15000"/>
                  <a:lumOff val="85000"/>
                </a:schemeClr>
              </a:solidFill>
              <a:round/>
            </a:ln>
            <a:effectLst>
              <a:innerShdw blurRad="63500" dist="50800" dir="16200000">
                <a:prstClr val="black">
                  <a:alpha val="50000"/>
                </a:prstClr>
              </a:innerShdw>
            </a:effectLst>
          </c:spPr>
        </c:majorGridlines>
        <c:title>
          <c:tx>
            <c:rich>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a:t>时间（年）</a:t>
                </a:r>
              </a:p>
            </c:rich>
          </c:tx>
          <c:overlay val="0"/>
          <c:spPr>
            <a:noFill/>
            <a:ln>
              <a:noFill/>
            </a:ln>
            <a:effectLst/>
          </c:spPr>
          <c:txPr>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88879328"/>
        <c:crosses val="autoZero"/>
        <c:crossBetween val="midCat"/>
        <c:majorUnit val="2"/>
      </c:valAx>
      <c:valAx>
        <c:axId val="-88879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a:t>全国总光强（相对值）</a:t>
                </a:r>
              </a:p>
            </c:rich>
          </c:tx>
          <c:overlay val="0"/>
          <c:spPr>
            <a:noFill/>
            <a:ln>
              <a:noFill/>
            </a:ln>
            <a:effectLst/>
          </c:spPr>
          <c:txPr>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88872800"/>
        <c:crosses val="autoZero"/>
        <c:crossBetween val="midCat"/>
      </c:valAx>
      <c:spPr>
        <a:noFill/>
        <a:ln>
          <a:noFill/>
        </a:ln>
        <a:effectLst>
          <a:innerShdw blurRad="63500" dist="50800" dir="13500000">
            <a:prstClr val="black">
              <a:alpha val="50000"/>
            </a:prstClr>
          </a:innerShdw>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gi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6.gi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6.gi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6.gi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6.gi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6.gi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6.gi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6.gi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2017/11/22</a:t>
            </a:fld>
            <a:endParaRPr lang="zh-CN" altLang="en-US"/>
          </a:p>
        </p:txBody>
      </p:sp>
      <p:sp>
        <p:nvSpPr>
          <p:cNvPr id="4" name="幻灯片图像占位符 3"/>
          <p:cNvSpPr>
            <a:spLocks noGrp="1" noRot="1" noChangeAspect="1"/>
          </p:cNvSpPr>
          <p:nvPr>
            <p:ph type="sldImg" idx="2"/>
          </p:nvPr>
        </p:nvSpPr>
        <p:spPr>
          <a:xfrm>
            <a:off x="1249156" y="1279287"/>
            <a:ext cx="4605433"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5337"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5337"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5337"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5337"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5337"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B3AD1-FCB7-43D8-924A-C182C0F1EA4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56675" y="2149475"/>
            <a:ext cx="5872825" cy="1881188"/>
          </a:xfrm>
        </p:spPr>
        <p:txBody>
          <a:bodyPr anchor="b"/>
          <a:lstStyle>
            <a:lvl1pPr algn="ctr">
              <a:defRPr sz="6000" b="1">
                <a:solidFill>
                  <a:schemeClr val="tx1"/>
                </a:solidFill>
              </a:defRPr>
            </a:lvl1pPr>
          </a:lstStyle>
          <a:p>
            <a:r>
              <a:rPr lang="en-US" altLang="zh-CN"/>
              <a:t>LOREM IPSUM DOLOR</a:t>
            </a:r>
            <a:endParaRPr lang="zh-CN" altLang="en-US"/>
          </a:p>
        </p:txBody>
      </p:sp>
      <p:sp>
        <p:nvSpPr>
          <p:cNvPr id="3" name="副标题 2"/>
          <p:cNvSpPr>
            <a:spLocks noGrp="1"/>
          </p:cNvSpPr>
          <p:nvPr>
            <p:ph type="subTitle" idx="1" hasCustomPrompt="1"/>
          </p:nvPr>
        </p:nvSpPr>
        <p:spPr>
          <a:xfrm>
            <a:off x="1556675" y="4144963"/>
            <a:ext cx="5872826" cy="1003300"/>
          </a:xfrm>
        </p:spPr>
        <p:txBody>
          <a:bodyPr>
            <a:normAutofit/>
          </a:bodyPr>
          <a:lstStyle>
            <a:lvl1pPr marL="0" indent="0" algn="ct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LOREM IPSUM DOLOR</a:t>
            </a:r>
            <a:endParaRPr lang="zh-CN" altLang="en-US"/>
          </a:p>
        </p:txBody>
      </p:sp>
      <p:sp>
        <p:nvSpPr>
          <p:cNvPr id="4" name="日期占位符 3"/>
          <p:cNvSpPr>
            <a:spLocks noGrp="1"/>
          </p:cNvSpPr>
          <p:nvPr>
            <p:ph type="dt" sz="half" idx="10"/>
          </p:nvPr>
        </p:nvSpPr>
        <p:spPr/>
        <p:txBody>
          <a:bodyPr/>
          <a:lstStyle/>
          <a:p>
            <a:fld id="{C0969DF5-CE6F-460D-85D3-AC9F3B21A050}"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7F28AF-5BE0-4465-9148-1AC3FCF059D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2017/11/22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628650" y="529067"/>
            <a:ext cx="7886700" cy="557509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737755" y="1745673"/>
            <a:ext cx="7668491" cy="40233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0969DF5-CE6F-460D-85D3-AC9F3B21A050}"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7F28AF-5BE0-4465-9148-1AC3FCF059D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bwMode="auto">
          <a:xfrm>
            <a:off x="7568804" y="0"/>
            <a:ext cx="432197" cy="3775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bg1"/>
              </a:solidFill>
            </a:endParaRPr>
          </a:p>
        </p:txBody>
      </p:sp>
      <p:sp>
        <p:nvSpPr>
          <p:cNvPr id="9" name="矩形 8"/>
          <p:cNvSpPr/>
          <p:nvPr>
            <p:custDataLst>
              <p:tags r:id="rId2"/>
            </p:custDataLst>
          </p:nvPr>
        </p:nvSpPr>
        <p:spPr bwMode="auto">
          <a:xfrm>
            <a:off x="7568804" y="5211762"/>
            <a:ext cx="432197" cy="1646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bg1"/>
              </a:solidFill>
            </a:endParaRPr>
          </a:p>
        </p:txBody>
      </p:sp>
      <p:sp>
        <p:nvSpPr>
          <p:cNvPr id="2" name="标题 1"/>
          <p:cNvSpPr>
            <a:spLocks noGrp="1"/>
          </p:cNvSpPr>
          <p:nvPr>
            <p:ph type="title"/>
          </p:nvPr>
        </p:nvSpPr>
        <p:spPr>
          <a:xfrm>
            <a:off x="1143000" y="3775075"/>
            <a:ext cx="5715000" cy="1385774"/>
          </a:xfrm>
          <a:solidFill>
            <a:schemeClr val="accent1"/>
          </a:solidFill>
        </p:spPr>
        <p:txBody>
          <a:bodyPr anchor="ctr" anchorCtr="0">
            <a:normAutofit/>
          </a:bodyPr>
          <a:lstStyle>
            <a:lvl1pPr algn="ctr">
              <a:defRPr sz="4000">
                <a:solidFill>
                  <a:schemeClr val="bg1"/>
                </a:solidFill>
              </a:defRPr>
            </a:lvl1pPr>
          </a:lstStyle>
          <a:p>
            <a:pPr algn="ctr">
              <a:defRPr/>
            </a:pPr>
            <a:r>
              <a:rPr lang="zh-CN" altLang="en-US" dirty="0"/>
              <a:t>单击此处编辑母版标题样式</a:t>
            </a:r>
            <a:endParaRPr lang="zh-CN" altLang="en-US" sz="4000" dirty="0">
              <a:solidFill>
                <a:prstClr val="white"/>
              </a:solidFill>
            </a:endParaRPr>
          </a:p>
        </p:txBody>
      </p:sp>
      <p:sp>
        <p:nvSpPr>
          <p:cNvPr id="4" name="日期占位符 3"/>
          <p:cNvSpPr>
            <a:spLocks noGrp="1"/>
          </p:cNvSpPr>
          <p:nvPr>
            <p:ph type="dt" sz="half" idx="10"/>
          </p:nvPr>
        </p:nvSpPr>
        <p:spPr/>
        <p:txBody>
          <a:bodyPr>
            <a:normAutofit/>
          </a:bodyPr>
          <a:lstStyle>
            <a:lvl1pPr>
              <a:defRPr>
                <a:solidFill>
                  <a:schemeClr val="bg1"/>
                </a:solidFill>
              </a:defRPr>
            </a:lvl1pPr>
          </a:lstStyle>
          <a:p>
            <a:fld id="{C0969DF5-CE6F-460D-85D3-AC9F3B21A050}" type="datetimeFigureOut">
              <a:rPr lang="zh-CN" altLang="en-US" smtClean="0"/>
              <a:t>2017/11/22</a:t>
            </a:fld>
            <a:endParaRPr lang="zh-CN" altLang="en-US"/>
          </a:p>
        </p:txBody>
      </p:sp>
      <p:sp>
        <p:nvSpPr>
          <p:cNvPr id="5" name="页脚占位符 4"/>
          <p:cNvSpPr>
            <a:spLocks noGrp="1"/>
          </p:cNvSpPr>
          <p:nvPr>
            <p:ph type="ftr" sz="quarter" idx="11"/>
          </p:nvPr>
        </p:nvSpPr>
        <p:spPr/>
        <p:txBody>
          <a:bodyPr>
            <a:normAutofit/>
          </a:bodyPr>
          <a:lstStyle>
            <a:lvl1pPr>
              <a:defRPr>
                <a:solidFill>
                  <a:schemeClr val="bg1"/>
                </a:solidFill>
              </a:defRPr>
            </a:lvl1pPr>
          </a:lstStyle>
          <a:p>
            <a:endParaRPr lang="zh-CN" altLang="en-US"/>
          </a:p>
        </p:txBody>
      </p:sp>
      <p:sp>
        <p:nvSpPr>
          <p:cNvPr id="6" name="灯片编号占位符 5"/>
          <p:cNvSpPr>
            <a:spLocks noGrp="1"/>
          </p:cNvSpPr>
          <p:nvPr>
            <p:ph type="sldNum" sz="quarter" idx="12"/>
          </p:nvPr>
        </p:nvSpPr>
        <p:spPr/>
        <p:txBody>
          <a:bodyPr>
            <a:normAutofit/>
          </a:bodyPr>
          <a:lstStyle>
            <a:lvl1pPr>
              <a:defRPr>
                <a:solidFill>
                  <a:schemeClr val="bg1"/>
                </a:solidFill>
              </a:defRPr>
            </a:lvl1pPr>
          </a:lstStyle>
          <a:p>
            <a:fld id="{4F7F28AF-5BE0-4465-9148-1AC3FCF059D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742950" y="1431178"/>
            <a:ext cx="7772400" cy="216551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754641" y="4052400"/>
            <a:ext cx="7772400" cy="216551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C0969DF5-CE6F-460D-85D3-AC9F3B21A050}"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7F28AF-5BE0-4465-9148-1AC3FCF059DB}" type="slidenum">
              <a:rPr lang="zh-CN" altLang="en-US" smtClean="0"/>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1" y="1282155"/>
            <a:ext cx="3868340"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1" y="2106067"/>
            <a:ext cx="3868340" cy="402872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282155"/>
            <a:ext cx="3887391"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106067"/>
            <a:ext cx="3887391" cy="40287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969DF5-CE6F-460D-85D3-AC9F3B21A050}" type="datetimeFigureOut">
              <a:rPr lang="zh-CN" altLang="en-US" smtClean="0"/>
              <a:t>2017/11/22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7F28AF-5BE0-4465-9148-1AC3FCF059DB}" type="slidenum">
              <a:rPr lang="zh-CN" altLang="en-US" smtClean="0"/>
              <a:t>‹#›</a:t>
            </a:fld>
            <a:endParaRPr lang="zh-CN" altLang="en-US"/>
          </a:p>
        </p:txBody>
      </p:sp>
      <p:sp>
        <p:nvSpPr>
          <p:cNvPr id="10" name="标题 9"/>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wrap="square">
            <a:normAutofit/>
          </a:bodyPr>
          <a:lstStyle/>
          <a:p>
            <a:fld id="{C0969DF5-CE6F-460D-85D3-AC9F3B21A050}" type="datetimeFigureOut">
              <a:rPr lang="zh-CN" altLang="en-US" smtClean="0"/>
              <a:t>2017/11/22</a:t>
            </a:fld>
            <a:endParaRPr lang="zh-CN" altLang="en-US"/>
          </a:p>
        </p:txBody>
      </p:sp>
      <p:sp>
        <p:nvSpPr>
          <p:cNvPr id="4" name="页脚占位符 3"/>
          <p:cNvSpPr>
            <a:spLocks noGrp="1"/>
          </p:cNvSpPr>
          <p:nvPr>
            <p:ph type="ftr" sz="quarter" idx="11"/>
          </p:nvPr>
        </p:nvSpPr>
        <p:spPr/>
        <p:txBody>
          <a:bodyPr wrap="square">
            <a:normAutofit/>
          </a:bodyPr>
          <a:lstStyle/>
          <a:p>
            <a:endParaRPr lang="zh-CN" altLang="en-US"/>
          </a:p>
        </p:txBody>
      </p:sp>
      <p:sp>
        <p:nvSpPr>
          <p:cNvPr id="5" name="灯片编号占位符 4"/>
          <p:cNvSpPr>
            <a:spLocks noGrp="1"/>
          </p:cNvSpPr>
          <p:nvPr>
            <p:ph type="sldNum" sz="quarter" idx="12"/>
          </p:nvPr>
        </p:nvSpPr>
        <p:spPr/>
        <p:txBody>
          <a:bodyPr wrap="square">
            <a:normAutofit/>
          </a:bodyPr>
          <a:lstStyle/>
          <a:p>
            <a:fld id="{4F7F28AF-5BE0-4465-9148-1AC3FCF059DB}" type="slidenum">
              <a:rPr lang="zh-CN" altLang="en-US" smtClean="0"/>
              <a:t>‹#›</a:t>
            </a:fld>
            <a:endParaRPr lang="zh-CN" altLang="en-US"/>
          </a:p>
        </p:txBody>
      </p:sp>
      <p:sp>
        <p:nvSpPr>
          <p:cNvPr id="6" name="矩形 5"/>
          <p:cNvSpPr/>
          <p:nvPr/>
        </p:nvSpPr>
        <p:spPr>
          <a:xfrm>
            <a:off x="0" y="3238500"/>
            <a:ext cx="9144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fontScale="45000" lnSpcReduction="20000"/>
          </a:bodyPr>
          <a:lstStyle/>
          <a:p>
            <a:pPr algn="ctr"/>
            <a:endParaRPr lang="zh-CN" altLang="en-US" sz="4950" b="1">
              <a:solidFill>
                <a:srgbClr val="FFFFFF"/>
              </a:solidFill>
            </a:endParaRPr>
          </a:p>
        </p:txBody>
      </p:sp>
      <p:sp>
        <p:nvSpPr>
          <p:cNvPr id="2" name="标题 1"/>
          <p:cNvSpPr>
            <a:spLocks noGrp="1"/>
          </p:cNvSpPr>
          <p:nvPr>
            <p:ph type="title" hasCustomPrompt="1"/>
          </p:nvPr>
        </p:nvSpPr>
        <p:spPr>
          <a:xfrm>
            <a:off x="2743200" y="2400300"/>
            <a:ext cx="3657600" cy="2057400"/>
          </a:xfrm>
          <a:solidFill>
            <a:schemeClr val="accent1"/>
          </a:solidFill>
        </p:spPr>
        <p:txBody>
          <a:bodyPr wrap="square">
            <a:normAutofit/>
          </a:bodyPr>
          <a:lstStyle>
            <a:lvl1pPr algn="ctr">
              <a:defRPr sz="6600"/>
            </a:lvl1pPr>
          </a:lstStyle>
          <a:p>
            <a:r>
              <a:rPr lang="zh-CN" altLang="en-US" dirty="0"/>
              <a:t>编辑标题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969DF5-CE6F-460D-85D3-AC9F3B21A050}" type="datetimeFigureOut">
              <a:rPr lang="zh-CN" altLang="en-US" smtClean="0"/>
              <a:t>2017/11/22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7F28AF-5BE0-4465-9148-1AC3FCF059D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0" y="1106901"/>
            <a:ext cx="3123900" cy="1600200"/>
          </a:xfrm>
        </p:spPr>
        <p:txBody>
          <a:bodyPr anchor="t" anchorCtr="0"/>
          <a:lstStyle>
            <a:lvl1pPr>
              <a:defRPr sz="3200">
                <a:solidFill>
                  <a:schemeClr val="tx1"/>
                </a:solidFill>
              </a:defRPr>
            </a:lvl1pPr>
          </a:lstStyle>
          <a:p>
            <a:r>
              <a:rPr lang="zh-CN" altLang="en-US" dirty="0"/>
              <a:t>单击此处编辑母版标题样式</a:t>
            </a:r>
          </a:p>
        </p:txBody>
      </p:sp>
      <p:sp>
        <p:nvSpPr>
          <p:cNvPr id="3" name="图片占位符 2"/>
          <p:cNvSpPr>
            <a:spLocks noGrp="1" noChangeAspect="1"/>
          </p:cNvSpPr>
          <p:nvPr>
            <p:ph type="pic" idx="1"/>
          </p:nvPr>
        </p:nvSpPr>
        <p:spPr>
          <a:xfrm>
            <a:off x="3888000" y="1106901"/>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0" y="2707101"/>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6995" y="365125"/>
            <a:ext cx="1278356" cy="5811838"/>
          </a:xfrm>
        </p:spPr>
        <p:txBody>
          <a:bodyPr vert="eaVert"/>
          <a:lstStyle>
            <a:lvl1pPr>
              <a:defRPr>
                <a:solidFill>
                  <a:schemeClr val="tx1"/>
                </a:solidFill>
              </a:defRPr>
            </a:lvl1pPr>
          </a:lstStyle>
          <a:p>
            <a:r>
              <a:rPr lang="zh-CN" altLang="en-US"/>
              <a:t>单击此处编辑母版标题样式</a:t>
            </a:r>
          </a:p>
        </p:txBody>
      </p:sp>
      <p:sp>
        <p:nvSpPr>
          <p:cNvPr id="3" name="竖排文字占位符 2"/>
          <p:cNvSpPr>
            <a:spLocks noGrp="1"/>
          </p:cNvSpPr>
          <p:nvPr>
            <p:ph type="body" orient="vert" idx="1"/>
          </p:nvPr>
        </p:nvSpPr>
        <p:spPr>
          <a:xfrm>
            <a:off x="628649" y="365125"/>
            <a:ext cx="6427871"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0969DF5-CE6F-460D-85D3-AC9F3B21A050}"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7F28AF-5BE0-4465-9148-1AC3FCF059D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0" y="1"/>
            <a:ext cx="5114925" cy="952500"/>
          </a:xfrm>
          <a:prstGeom prst="rect">
            <a:avLst/>
          </a:prstGeom>
          <a:noFill/>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323974"/>
            <a:ext cx="7886700" cy="485298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C0969DF5-CE6F-460D-85D3-AC9F3B21A050}" type="datetimeFigureOut">
              <a:rPr lang="zh-CN" altLang="en-US" smtClean="0"/>
              <a:t>2017/11/22</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F7F28AF-5BE0-4465-9148-1AC3FCF059D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just"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58.xml"/><Relationship Id="rId7" Type="http://schemas.openxmlformats.org/officeDocument/2006/relationships/oleObject" Target="../embeddings/oleObject2.bin"/><Relationship Id="rId2" Type="http://schemas.openxmlformats.org/officeDocument/2006/relationships/tags" Target="../tags/tag157.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notesSlide" Target="../notesSlides/notesSlide10.xml"/><Relationship Id="rId4"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60.xml"/><Relationship Id="rId7" Type="http://schemas.openxmlformats.org/officeDocument/2006/relationships/oleObject" Target="../embeddings/oleObject3.bin"/><Relationship Id="rId2" Type="http://schemas.openxmlformats.org/officeDocument/2006/relationships/tags" Target="../tags/tag159.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notesSlide" Target="../notesSlides/notesSlide11.xml"/><Relationship Id="rId4"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162.xml"/><Relationship Id="rId7" Type="http://schemas.openxmlformats.org/officeDocument/2006/relationships/oleObject" Target="../embeddings/oleObject4.bin"/><Relationship Id="rId2" Type="http://schemas.openxmlformats.org/officeDocument/2006/relationships/tags" Target="../tags/tag161.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notesSlide" Target="../notesSlides/notesSlide12.xml"/><Relationship Id="rId4"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64.xml"/><Relationship Id="rId7" Type="http://schemas.openxmlformats.org/officeDocument/2006/relationships/oleObject" Target="../embeddings/oleObject5.bin"/><Relationship Id="rId2" Type="http://schemas.openxmlformats.org/officeDocument/2006/relationships/tags" Target="../tags/tag163.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notesSlide" Target="../notesSlides/notesSlide13.xml"/><Relationship Id="rId4"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169.xml"/><Relationship Id="rId7" Type="http://schemas.openxmlformats.org/officeDocument/2006/relationships/oleObject" Target="../embeddings/oleObject6.bin"/><Relationship Id="rId2" Type="http://schemas.openxmlformats.org/officeDocument/2006/relationships/tags" Target="../tags/tag168.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notesSlide" Target="../notesSlides/notesSlide15.xml"/><Relationship Id="rId4"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13.emf"/><Relationship Id="rId2" Type="http://schemas.openxmlformats.org/officeDocument/2006/relationships/tags" Target="../tags/tag17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6.xml"/><Relationship Id="rId4"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173.xml"/><Relationship Id="rId7" Type="http://schemas.openxmlformats.org/officeDocument/2006/relationships/oleObject" Target="../embeddings/oleObject8.bin"/><Relationship Id="rId2" Type="http://schemas.openxmlformats.org/officeDocument/2006/relationships/tags" Target="../tags/tag172.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notesSlide" Target="../notesSlides/notesSlide17.xml"/><Relationship Id="rId4"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174.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175.xml"/><Relationship Id="rId5" Type="http://schemas.openxmlformats.org/officeDocument/2006/relationships/chart" Target="../charts/char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notesSlide" Target="../notesSlides/notesSlide2.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slideLayout" Target="../slideLayouts/slideLayout7.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s>
</file>

<file path=ppt/slides/_rels/slide20.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83.xml"/><Relationship Id="rId7" Type="http://schemas.openxmlformats.org/officeDocument/2006/relationships/slideLayout" Target="../slideLayouts/slideLayout4.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89.xml"/><Relationship Id="rId7" Type="http://schemas.openxmlformats.org/officeDocument/2006/relationships/notesSlide" Target="../notesSlides/notesSlide23.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slideLayout" Target="../slideLayouts/slideLayout2.xml"/><Relationship Id="rId5" Type="http://schemas.openxmlformats.org/officeDocument/2006/relationships/tags" Target="../tags/tag191.xml"/><Relationship Id="rId4" Type="http://schemas.openxmlformats.org/officeDocument/2006/relationships/tags" Target="../tags/tag190.xml"/><Relationship Id="rId9"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2" Type="http://schemas.openxmlformats.org/officeDocument/2006/relationships/tags" Target="../tags/tag31.xml"/><Relationship Id="rId16" Type="http://schemas.openxmlformats.org/officeDocument/2006/relationships/notesSlide" Target="../notesSlides/notesSlide3.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slideLayout" Target="../slideLayouts/slideLayout2.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4.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notesSlide" Target="../notesSlides/notesSlide4.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3" Type="http://schemas.openxmlformats.org/officeDocument/2006/relationships/tags" Target="../tags/tag68.xml"/><Relationship Id="rId18" Type="http://schemas.openxmlformats.org/officeDocument/2006/relationships/tags" Target="../tags/tag73.xml"/><Relationship Id="rId26" Type="http://schemas.openxmlformats.org/officeDocument/2006/relationships/tags" Target="../tags/tag81.xml"/><Relationship Id="rId39" Type="http://schemas.openxmlformats.org/officeDocument/2006/relationships/tags" Target="../tags/tag94.xml"/><Relationship Id="rId21" Type="http://schemas.openxmlformats.org/officeDocument/2006/relationships/tags" Target="../tags/tag76.xml"/><Relationship Id="rId34" Type="http://schemas.openxmlformats.org/officeDocument/2006/relationships/tags" Target="../tags/tag89.xml"/><Relationship Id="rId42" Type="http://schemas.openxmlformats.org/officeDocument/2006/relationships/tags" Target="../tags/tag97.xml"/><Relationship Id="rId47" Type="http://schemas.openxmlformats.org/officeDocument/2006/relationships/tags" Target="../tags/tag102.xml"/><Relationship Id="rId50" Type="http://schemas.openxmlformats.org/officeDocument/2006/relationships/tags" Target="../tags/tag105.xml"/><Relationship Id="rId55" Type="http://schemas.openxmlformats.org/officeDocument/2006/relationships/tags" Target="../tags/tag110.xml"/><Relationship Id="rId63" Type="http://schemas.openxmlformats.org/officeDocument/2006/relationships/tags" Target="../tags/tag118.xml"/><Relationship Id="rId68" Type="http://schemas.openxmlformats.org/officeDocument/2006/relationships/tags" Target="../tags/tag123.xml"/><Relationship Id="rId76" Type="http://schemas.openxmlformats.org/officeDocument/2006/relationships/tags" Target="../tags/tag131.xml"/><Relationship Id="rId84" Type="http://schemas.openxmlformats.org/officeDocument/2006/relationships/tags" Target="../tags/tag139.xml"/><Relationship Id="rId89" Type="http://schemas.openxmlformats.org/officeDocument/2006/relationships/tags" Target="../tags/tag144.xml"/><Relationship Id="rId7" Type="http://schemas.openxmlformats.org/officeDocument/2006/relationships/tags" Target="../tags/tag62.xml"/><Relationship Id="rId71" Type="http://schemas.openxmlformats.org/officeDocument/2006/relationships/tags" Target="../tags/tag126.xml"/><Relationship Id="rId92" Type="http://schemas.openxmlformats.org/officeDocument/2006/relationships/tags" Target="../tags/tag147.xml"/><Relationship Id="rId2" Type="http://schemas.openxmlformats.org/officeDocument/2006/relationships/tags" Target="../tags/tag57.xml"/><Relationship Id="rId16" Type="http://schemas.openxmlformats.org/officeDocument/2006/relationships/tags" Target="../tags/tag71.xml"/><Relationship Id="rId29" Type="http://schemas.openxmlformats.org/officeDocument/2006/relationships/tags" Target="../tags/tag84.xml"/><Relationship Id="rId11" Type="http://schemas.openxmlformats.org/officeDocument/2006/relationships/tags" Target="../tags/tag66.xml"/><Relationship Id="rId24" Type="http://schemas.openxmlformats.org/officeDocument/2006/relationships/tags" Target="../tags/tag79.xml"/><Relationship Id="rId32" Type="http://schemas.openxmlformats.org/officeDocument/2006/relationships/tags" Target="../tags/tag87.xml"/><Relationship Id="rId37" Type="http://schemas.openxmlformats.org/officeDocument/2006/relationships/tags" Target="../tags/tag92.xml"/><Relationship Id="rId40" Type="http://schemas.openxmlformats.org/officeDocument/2006/relationships/tags" Target="../tags/tag95.xml"/><Relationship Id="rId45" Type="http://schemas.openxmlformats.org/officeDocument/2006/relationships/tags" Target="../tags/tag100.xml"/><Relationship Id="rId53" Type="http://schemas.openxmlformats.org/officeDocument/2006/relationships/tags" Target="../tags/tag108.xml"/><Relationship Id="rId58" Type="http://schemas.openxmlformats.org/officeDocument/2006/relationships/tags" Target="../tags/tag113.xml"/><Relationship Id="rId66" Type="http://schemas.openxmlformats.org/officeDocument/2006/relationships/tags" Target="../tags/tag121.xml"/><Relationship Id="rId74" Type="http://schemas.openxmlformats.org/officeDocument/2006/relationships/tags" Target="../tags/tag129.xml"/><Relationship Id="rId79" Type="http://schemas.openxmlformats.org/officeDocument/2006/relationships/tags" Target="../tags/tag134.xml"/><Relationship Id="rId87" Type="http://schemas.openxmlformats.org/officeDocument/2006/relationships/tags" Target="../tags/tag142.xml"/><Relationship Id="rId5" Type="http://schemas.openxmlformats.org/officeDocument/2006/relationships/tags" Target="../tags/tag60.xml"/><Relationship Id="rId61" Type="http://schemas.openxmlformats.org/officeDocument/2006/relationships/tags" Target="../tags/tag116.xml"/><Relationship Id="rId82" Type="http://schemas.openxmlformats.org/officeDocument/2006/relationships/tags" Target="../tags/tag137.xml"/><Relationship Id="rId90" Type="http://schemas.openxmlformats.org/officeDocument/2006/relationships/tags" Target="../tags/tag145.xml"/><Relationship Id="rId95" Type="http://schemas.openxmlformats.org/officeDocument/2006/relationships/slideLayout" Target="../slideLayouts/slideLayout7.xml"/><Relationship Id="rId19" Type="http://schemas.openxmlformats.org/officeDocument/2006/relationships/tags" Target="../tags/tag74.xml"/><Relationship Id="rId14" Type="http://schemas.openxmlformats.org/officeDocument/2006/relationships/tags" Target="../tags/tag69.xml"/><Relationship Id="rId22" Type="http://schemas.openxmlformats.org/officeDocument/2006/relationships/tags" Target="../tags/tag77.xml"/><Relationship Id="rId27" Type="http://schemas.openxmlformats.org/officeDocument/2006/relationships/tags" Target="../tags/tag82.xml"/><Relationship Id="rId30" Type="http://schemas.openxmlformats.org/officeDocument/2006/relationships/tags" Target="../tags/tag85.xml"/><Relationship Id="rId35" Type="http://schemas.openxmlformats.org/officeDocument/2006/relationships/tags" Target="../tags/tag90.xml"/><Relationship Id="rId43" Type="http://schemas.openxmlformats.org/officeDocument/2006/relationships/tags" Target="../tags/tag98.xml"/><Relationship Id="rId48" Type="http://schemas.openxmlformats.org/officeDocument/2006/relationships/tags" Target="../tags/tag103.xml"/><Relationship Id="rId56" Type="http://schemas.openxmlformats.org/officeDocument/2006/relationships/tags" Target="../tags/tag111.xml"/><Relationship Id="rId64" Type="http://schemas.openxmlformats.org/officeDocument/2006/relationships/tags" Target="../tags/tag119.xml"/><Relationship Id="rId69" Type="http://schemas.openxmlformats.org/officeDocument/2006/relationships/tags" Target="../tags/tag124.xml"/><Relationship Id="rId77" Type="http://schemas.openxmlformats.org/officeDocument/2006/relationships/tags" Target="../tags/tag132.xml"/><Relationship Id="rId8" Type="http://schemas.openxmlformats.org/officeDocument/2006/relationships/tags" Target="../tags/tag63.xml"/><Relationship Id="rId51" Type="http://schemas.openxmlformats.org/officeDocument/2006/relationships/tags" Target="../tags/tag106.xml"/><Relationship Id="rId72" Type="http://schemas.openxmlformats.org/officeDocument/2006/relationships/tags" Target="../tags/tag127.xml"/><Relationship Id="rId80" Type="http://schemas.openxmlformats.org/officeDocument/2006/relationships/tags" Target="../tags/tag135.xml"/><Relationship Id="rId85" Type="http://schemas.openxmlformats.org/officeDocument/2006/relationships/tags" Target="../tags/tag140.xml"/><Relationship Id="rId93" Type="http://schemas.openxmlformats.org/officeDocument/2006/relationships/tags" Target="../tags/tag148.xml"/><Relationship Id="rId3" Type="http://schemas.openxmlformats.org/officeDocument/2006/relationships/tags" Target="../tags/tag58.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tags" Target="../tags/tag80.xml"/><Relationship Id="rId33" Type="http://schemas.openxmlformats.org/officeDocument/2006/relationships/tags" Target="../tags/tag88.xml"/><Relationship Id="rId38" Type="http://schemas.openxmlformats.org/officeDocument/2006/relationships/tags" Target="../tags/tag93.xml"/><Relationship Id="rId46" Type="http://schemas.openxmlformats.org/officeDocument/2006/relationships/tags" Target="../tags/tag101.xml"/><Relationship Id="rId59" Type="http://schemas.openxmlformats.org/officeDocument/2006/relationships/tags" Target="../tags/tag114.xml"/><Relationship Id="rId67" Type="http://schemas.openxmlformats.org/officeDocument/2006/relationships/tags" Target="../tags/tag122.xml"/><Relationship Id="rId20" Type="http://schemas.openxmlformats.org/officeDocument/2006/relationships/tags" Target="../tags/tag75.xml"/><Relationship Id="rId41" Type="http://schemas.openxmlformats.org/officeDocument/2006/relationships/tags" Target="../tags/tag96.xml"/><Relationship Id="rId54" Type="http://schemas.openxmlformats.org/officeDocument/2006/relationships/tags" Target="../tags/tag109.xml"/><Relationship Id="rId62" Type="http://schemas.openxmlformats.org/officeDocument/2006/relationships/tags" Target="../tags/tag117.xml"/><Relationship Id="rId70" Type="http://schemas.openxmlformats.org/officeDocument/2006/relationships/tags" Target="../tags/tag125.xml"/><Relationship Id="rId75" Type="http://schemas.openxmlformats.org/officeDocument/2006/relationships/tags" Target="../tags/tag130.xml"/><Relationship Id="rId83" Type="http://schemas.openxmlformats.org/officeDocument/2006/relationships/tags" Target="../tags/tag138.xml"/><Relationship Id="rId88" Type="http://schemas.openxmlformats.org/officeDocument/2006/relationships/tags" Target="../tags/tag143.xml"/><Relationship Id="rId91" Type="http://schemas.openxmlformats.org/officeDocument/2006/relationships/tags" Target="../tags/tag146.xml"/><Relationship Id="rId96" Type="http://schemas.openxmlformats.org/officeDocument/2006/relationships/notesSlide" Target="../notesSlides/notesSlide6.xml"/><Relationship Id="rId1" Type="http://schemas.openxmlformats.org/officeDocument/2006/relationships/tags" Target="../tags/tag56.xml"/><Relationship Id="rId6" Type="http://schemas.openxmlformats.org/officeDocument/2006/relationships/tags" Target="../tags/tag61.xml"/><Relationship Id="rId15" Type="http://schemas.openxmlformats.org/officeDocument/2006/relationships/tags" Target="../tags/tag70.xml"/><Relationship Id="rId23" Type="http://schemas.openxmlformats.org/officeDocument/2006/relationships/tags" Target="../tags/tag78.xml"/><Relationship Id="rId28" Type="http://schemas.openxmlformats.org/officeDocument/2006/relationships/tags" Target="../tags/tag83.xml"/><Relationship Id="rId36" Type="http://schemas.openxmlformats.org/officeDocument/2006/relationships/tags" Target="../tags/tag91.xml"/><Relationship Id="rId49" Type="http://schemas.openxmlformats.org/officeDocument/2006/relationships/tags" Target="../tags/tag104.xml"/><Relationship Id="rId57" Type="http://schemas.openxmlformats.org/officeDocument/2006/relationships/tags" Target="../tags/tag112.xml"/><Relationship Id="rId10" Type="http://schemas.openxmlformats.org/officeDocument/2006/relationships/tags" Target="../tags/tag65.xml"/><Relationship Id="rId31" Type="http://schemas.openxmlformats.org/officeDocument/2006/relationships/tags" Target="../tags/tag86.xml"/><Relationship Id="rId44" Type="http://schemas.openxmlformats.org/officeDocument/2006/relationships/tags" Target="../tags/tag99.xml"/><Relationship Id="rId52" Type="http://schemas.openxmlformats.org/officeDocument/2006/relationships/tags" Target="../tags/tag107.xml"/><Relationship Id="rId60" Type="http://schemas.openxmlformats.org/officeDocument/2006/relationships/tags" Target="../tags/tag115.xml"/><Relationship Id="rId65" Type="http://schemas.openxmlformats.org/officeDocument/2006/relationships/tags" Target="../tags/tag120.xml"/><Relationship Id="rId73" Type="http://schemas.openxmlformats.org/officeDocument/2006/relationships/tags" Target="../tags/tag128.xml"/><Relationship Id="rId78" Type="http://schemas.openxmlformats.org/officeDocument/2006/relationships/tags" Target="../tags/tag133.xml"/><Relationship Id="rId81" Type="http://schemas.openxmlformats.org/officeDocument/2006/relationships/tags" Target="../tags/tag136.xml"/><Relationship Id="rId86" Type="http://schemas.openxmlformats.org/officeDocument/2006/relationships/tags" Target="../tags/tag141.xml"/><Relationship Id="rId94" Type="http://schemas.openxmlformats.org/officeDocument/2006/relationships/tags" Target="../tags/tag149.xml"/><Relationship Id="rId4" Type="http://schemas.openxmlformats.org/officeDocument/2006/relationships/tags" Target="../tags/tag59.xml"/><Relationship Id="rId9" Type="http://schemas.openxmlformats.org/officeDocument/2006/relationships/tags" Target="../tags/tag64.xml"/></Relationships>
</file>

<file path=ppt/slides/_rels/slide7.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156.xml"/><Relationship Id="rId7" Type="http://schemas.openxmlformats.org/officeDocument/2006/relationships/oleObject" Target="../embeddings/oleObject1.bin"/><Relationship Id="rId2" Type="http://schemas.openxmlformats.org/officeDocument/2006/relationships/tags" Target="../tags/tag155.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ctrTitle"/>
            <p:custDataLst>
              <p:tags r:id="rId2"/>
            </p:custDataLst>
          </p:nvPr>
        </p:nvSpPr>
        <p:spPr>
          <a:xfrm>
            <a:off x="1473041" y="1968341"/>
            <a:ext cx="5779294" cy="1411129"/>
          </a:xfrm>
        </p:spPr>
        <p:txBody>
          <a:bodyPr/>
          <a:lstStyle/>
          <a:p>
            <a:r>
              <a:rPr lang="en-US" altLang="zh-CN" sz="4950" dirty="0">
                <a:solidFill>
                  <a:schemeClr val="tx1"/>
                </a:solidFill>
              </a:rPr>
              <a:t>GISRS PROJECT</a:t>
            </a:r>
          </a:p>
        </p:txBody>
      </p:sp>
      <p:sp>
        <p:nvSpPr>
          <p:cNvPr id="21" name="副标题 20"/>
          <p:cNvSpPr>
            <a:spLocks noGrp="1"/>
          </p:cNvSpPr>
          <p:nvPr>
            <p:ph type="subTitle" idx="1"/>
            <p:custDataLst>
              <p:tags r:id="rId3"/>
            </p:custDataLst>
          </p:nvPr>
        </p:nvSpPr>
        <p:spPr>
          <a:xfrm>
            <a:off x="3069245" y="3976450"/>
            <a:ext cx="5872826" cy="752475"/>
          </a:xfrm>
        </p:spPr>
        <p:txBody>
          <a:bodyPr/>
          <a:lstStyle/>
          <a:p>
            <a:r>
              <a:rPr lang="en-US" altLang="zh-CN" sz="3200" b="1" dirty="0">
                <a:latin typeface="楷体" panose="02010609060101010101" charset="-122"/>
                <a:ea typeface="楷体" panose="02010609060101010101" charset="-122"/>
              </a:rPr>
              <a:t> </a:t>
            </a:r>
            <a:r>
              <a:rPr lang="en-US" altLang="zh-CN" sz="3600" b="1" dirty="0">
                <a:solidFill>
                  <a:srgbClr val="00B0F0"/>
                </a:solidFill>
                <a:latin typeface="楷体" panose="02010609060101010101" charset="-122"/>
                <a:ea typeface="楷体" panose="02010609060101010101" charset="-122"/>
              </a:rPr>
              <a:t>夜光遥感数据应用研究</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157480" y="941705"/>
            <a:ext cx="7282815" cy="457200"/>
          </a:xfrm>
        </p:spPr>
        <p:txBody>
          <a:bodyPr>
            <a:normAutofit fontScale="90000"/>
          </a:bodyPr>
          <a:lstStyle/>
          <a:p>
            <a:r>
              <a:rPr lang="zh-CN" altLang="en-US" b="1" dirty="0">
                <a:solidFill>
                  <a:srgbClr val="00B0F0"/>
                </a:solidFill>
                <a:latin typeface="仿宋" panose="02010609060101010101" charset="-122"/>
                <a:ea typeface="仿宋" panose="02010609060101010101" charset="-122"/>
              </a:rPr>
              <a:t>巴西</a:t>
            </a:r>
            <a:r>
              <a:rPr lang="en-US" altLang="zh-CN" b="1" dirty="0">
                <a:latin typeface="仿宋" panose="02010609060101010101" charset="-122"/>
                <a:ea typeface="仿宋" panose="02010609060101010101" charset="-122"/>
              </a:rPr>
              <a:t>1992-2013</a:t>
            </a:r>
            <a:r>
              <a:rPr lang="zh-CN" altLang="en-US" b="1" dirty="0">
                <a:latin typeface="仿宋" panose="02010609060101010101" charset="-122"/>
                <a:ea typeface="仿宋" panose="02010609060101010101" charset="-122"/>
              </a:rPr>
              <a:t>光度与</a:t>
            </a:r>
            <a:r>
              <a:rPr lang="en-US" altLang="zh-CN" b="1" dirty="0">
                <a:latin typeface="仿宋" panose="02010609060101010101" charset="-122"/>
                <a:ea typeface="仿宋" panose="02010609060101010101" charset="-122"/>
              </a:rPr>
              <a:t>GDP</a:t>
            </a:r>
            <a:r>
              <a:rPr lang="zh-CN" altLang="en-US" b="1" dirty="0">
                <a:latin typeface="仿宋" panose="02010609060101010101" charset="-122"/>
                <a:ea typeface="仿宋" panose="02010609060101010101" charset="-122"/>
              </a:rPr>
              <a:t>变化趋势图</a:t>
            </a:r>
          </a:p>
        </p:txBody>
      </p:sp>
      <p:graphicFrame>
        <p:nvGraphicFramePr>
          <p:cNvPr id="3" name="对象 -2147482623"/>
          <p:cNvGraphicFramePr>
            <a:graphicFrameLocks noChangeAspect="1"/>
          </p:cNvGraphicFramePr>
          <p:nvPr/>
        </p:nvGraphicFramePr>
        <p:xfrm>
          <a:off x="1412875" y="1482090"/>
          <a:ext cx="6317615" cy="4796790"/>
        </p:xfrm>
        <a:graphic>
          <a:graphicData uri="http://schemas.openxmlformats.org/presentationml/2006/ole">
            <mc:AlternateContent xmlns:mc="http://schemas.openxmlformats.org/markup-compatibility/2006">
              <mc:Choice xmlns:v="urn:schemas-microsoft-com:vml" Requires="v">
                <p:oleObj spid="_x0000_s4099" r:id="rId7" imgW="4282440" imgH="3023870" progId="Origin50.Graph">
                  <p:embed/>
                </p:oleObj>
              </mc:Choice>
              <mc:Fallback>
                <p:oleObj r:id="rId7" imgW="4282440" imgH="3023870" progId="Origin50.Graph">
                  <p:embed/>
                  <p:pic>
                    <p:nvPicPr>
                      <p:cNvPr id="0" name="图片 3"/>
                      <p:cNvPicPr/>
                      <p:nvPr/>
                    </p:nvPicPr>
                    <p:blipFill>
                      <a:blip r:embed="rId8"/>
                      <a:stretch>
                        <a:fillRect/>
                      </a:stretch>
                    </p:blipFill>
                    <p:spPr>
                      <a:xfrm>
                        <a:off x="1412875" y="1482090"/>
                        <a:ext cx="6317615" cy="4796790"/>
                      </a:xfrm>
                      <a:prstGeom prst="rect">
                        <a:avLst/>
                      </a:prstGeom>
                      <a:pattFill prst="pct25">
                        <a:fgClr>
                          <a:schemeClr val="accent4">
                            <a:lumMod val="60000"/>
                            <a:lumOff val="40000"/>
                          </a:schemeClr>
                        </a:fgClr>
                        <a:bgClr>
                          <a:schemeClr val="bg1"/>
                        </a:bgClr>
                      </a:pattFill>
                      <a:ln w="38100">
                        <a:solidFill>
                          <a:schemeClr val="accent1"/>
                        </a:solidFill>
                        <a:miter/>
                      </a:ln>
                    </p:spPr>
                  </p:pic>
                </p:oleObj>
              </mc:Fallback>
            </mc:AlternateContent>
          </a:graphicData>
        </a:graphic>
      </p:graphicFrame>
      <p:sp>
        <p:nvSpPr>
          <p:cNvPr id="5" name="文本框 4"/>
          <p:cNvSpPr txBox="1"/>
          <p:nvPr/>
        </p:nvSpPr>
        <p:spPr>
          <a:xfrm>
            <a:off x="5932170" y="6431280"/>
            <a:ext cx="2810510"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数据来源：联合国统计司</a:t>
            </a: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115570" y="955675"/>
            <a:ext cx="8623300" cy="457200"/>
          </a:xfrm>
        </p:spPr>
        <p:txBody>
          <a:bodyPr>
            <a:normAutofit fontScale="90000"/>
          </a:bodyPr>
          <a:lstStyle/>
          <a:p>
            <a:r>
              <a:rPr lang="zh-CN" altLang="en-US" b="1" dirty="0">
                <a:solidFill>
                  <a:srgbClr val="00B0F0"/>
                </a:solidFill>
                <a:latin typeface="仿宋" panose="02010609060101010101" charset="-122"/>
                <a:ea typeface="仿宋" panose="02010609060101010101" charset="-122"/>
              </a:rPr>
              <a:t>俄罗斯</a:t>
            </a:r>
            <a:r>
              <a:rPr lang="en-US" altLang="zh-CN" b="1" dirty="0">
                <a:latin typeface="仿宋" panose="02010609060101010101" charset="-122"/>
                <a:ea typeface="仿宋" panose="02010609060101010101" charset="-122"/>
              </a:rPr>
              <a:t>1992-2013</a:t>
            </a:r>
            <a:r>
              <a:rPr lang="zh-CN" altLang="en-US" b="1" dirty="0">
                <a:latin typeface="仿宋" panose="02010609060101010101" charset="-122"/>
                <a:ea typeface="仿宋" panose="02010609060101010101" charset="-122"/>
              </a:rPr>
              <a:t>光度与</a:t>
            </a:r>
            <a:r>
              <a:rPr lang="en-US" altLang="zh-CN" b="1" dirty="0">
                <a:latin typeface="仿宋" panose="02010609060101010101" charset="-122"/>
                <a:ea typeface="仿宋" panose="02010609060101010101" charset="-122"/>
              </a:rPr>
              <a:t>GDP</a:t>
            </a:r>
            <a:r>
              <a:rPr lang="zh-CN" altLang="en-US" b="1" dirty="0">
                <a:latin typeface="仿宋" panose="02010609060101010101" charset="-122"/>
                <a:ea typeface="仿宋" panose="02010609060101010101" charset="-122"/>
              </a:rPr>
              <a:t>变化趋势图</a:t>
            </a:r>
          </a:p>
        </p:txBody>
      </p:sp>
      <p:graphicFrame>
        <p:nvGraphicFramePr>
          <p:cNvPr id="3" name="对象 -2147482622"/>
          <p:cNvGraphicFramePr>
            <a:graphicFrameLocks noChangeAspect="1"/>
          </p:cNvGraphicFramePr>
          <p:nvPr/>
        </p:nvGraphicFramePr>
        <p:xfrm>
          <a:off x="1439545" y="1412875"/>
          <a:ext cx="6264275" cy="4859020"/>
        </p:xfrm>
        <a:graphic>
          <a:graphicData uri="http://schemas.openxmlformats.org/presentationml/2006/ole">
            <mc:AlternateContent xmlns:mc="http://schemas.openxmlformats.org/markup-compatibility/2006">
              <mc:Choice xmlns:v="urn:schemas-microsoft-com:vml" Requires="v">
                <p:oleObj spid="_x0000_s5123" r:id="rId7" imgW="4282440" imgH="3023870" progId="Origin50.Graph">
                  <p:embed/>
                </p:oleObj>
              </mc:Choice>
              <mc:Fallback>
                <p:oleObj r:id="rId7" imgW="4282440" imgH="3023870" progId="Origin50.Graph">
                  <p:embed/>
                  <p:pic>
                    <p:nvPicPr>
                      <p:cNvPr id="0" name="图片 3075"/>
                      <p:cNvPicPr/>
                      <p:nvPr/>
                    </p:nvPicPr>
                    <p:blipFill>
                      <a:blip r:embed="rId8"/>
                      <a:stretch>
                        <a:fillRect/>
                      </a:stretch>
                    </p:blipFill>
                    <p:spPr>
                      <a:xfrm>
                        <a:off x="1439545" y="1412875"/>
                        <a:ext cx="6264275" cy="4859020"/>
                      </a:xfrm>
                      <a:prstGeom prst="rect">
                        <a:avLst/>
                      </a:prstGeom>
                      <a:pattFill prst="pct25">
                        <a:fgClr>
                          <a:schemeClr val="accent4">
                            <a:lumMod val="60000"/>
                            <a:lumOff val="40000"/>
                          </a:schemeClr>
                        </a:fgClr>
                        <a:bgClr>
                          <a:schemeClr val="bg1"/>
                        </a:bgClr>
                      </a:pattFill>
                      <a:ln w="38100">
                        <a:solidFill>
                          <a:schemeClr val="accent1"/>
                        </a:solidFill>
                        <a:miter/>
                      </a:ln>
                    </p:spPr>
                  </p:pic>
                </p:oleObj>
              </mc:Fallback>
            </mc:AlternateContent>
          </a:graphicData>
        </a:graphic>
      </p:graphicFrame>
      <p:sp>
        <p:nvSpPr>
          <p:cNvPr id="4" name="文本框 3"/>
          <p:cNvSpPr txBox="1"/>
          <p:nvPr/>
        </p:nvSpPr>
        <p:spPr>
          <a:xfrm>
            <a:off x="5779770" y="6398260"/>
            <a:ext cx="3060700"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数据来源：联合国统计司</a:t>
            </a: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115570" y="955675"/>
            <a:ext cx="7185025" cy="457200"/>
          </a:xfrm>
        </p:spPr>
        <p:txBody>
          <a:bodyPr>
            <a:normAutofit fontScale="90000"/>
          </a:bodyPr>
          <a:lstStyle/>
          <a:p>
            <a:r>
              <a:rPr lang="zh-CN" altLang="en-US" b="1" dirty="0">
                <a:solidFill>
                  <a:srgbClr val="00B0F0"/>
                </a:solidFill>
                <a:latin typeface="仿宋" panose="02010609060101010101" charset="-122"/>
                <a:ea typeface="仿宋" panose="02010609060101010101" charset="-122"/>
              </a:rPr>
              <a:t>印度</a:t>
            </a:r>
            <a:r>
              <a:rPr lang="en-US" altLang="zh-CN" b="1" dirty="0">
                <a:latin typeface="仿宋" panose="02010609060101010101" charset="-122"/>
                <a:ea typeface="仿宋" panose="02010609060101010101" charset="-122"/>
              </a:rPr>
              <a:t>1992-2013</a:t>
            </a:r>
            <a:r>
              <a:rPr lang="zh-CN" altLang="en-US" b="1" dirty="0">
                <a:latin typeface="仿宋" panose="02010609060101010101" charset="-122"/>
                <a:ea typeface="仿宋" panose="02010609060101010101" charset="-122"/>
              </a:rPr>
              <a:t>光度与</a:t>
            </a:r>
            <a:r>
              <a:rPr lang="en-US" altLang="zh-CN" b="1" dirty="0">
                <a:latin typeface="仿宋" panose="02010609060101010101" charset="-122"/>
                <a:ea typeface="仿宋" panose="02010609060101010101" charset="-122"/>
              </a:rPr>
              <a:t>GDP</a:t>
            </a:r>
            <a:r>
              <a:rPr lang="zh-CN" altLang="en-US" b="1" dirty="0">
                <a:latin typeface="仿宋" panose="02010609060101010101" charset="-122"/>
                <a:ea typeface="仿宋" panose="02010609060101010101" charset="-122"/>
              </a:rPr>
              <a:t>变化趋势图</a:t>
            </a:r>
          </a:p>
        </p:txBody>
      </p:sp>
      <p:graphicFrame>
        <p:nvGraphicFramePr>
          <p:cNvPr id="3" name="对象 -2147482621"/>
          <p:cNvGraphicFramePr>
            <a:graphicFrameLocks noChangeAspect="1"/>
          </p:cNvGraphicFramePr>
          <p:nvPr/>
        </p:nvGraphicFramePr>
        <p:xfrm>
          <a:off x="1379855" y="1412875"/>
          <a:ext cx="6550660" cy="4815205"/>
        </p:xfrm>
        <a:graphic>
          <a:graphicData uri="http://schemas.openxmlformats.org/presentationml/2006/ole">
            <mc:AlternateContent xmlns:mc="http://schemas.openxmlformats.org/markup-compatibility/2006">
              <mc:Choice xmlns:v="urn:schemas-microsoft-com:vml" Requires="v">
                <p:oleObj spid="_x0000_s6147" r:id="rId7" imgW="4282440" imgH="3023870" progId="Origin50.Graph">
                  <p:embed/>
                </p:oleObj>
              </mc:Choice>
              <mc:Fallback>
                <p:oleObj r:id="rId7" imgW="4282440" imgH="3023870" progId="Origin50.Graph">
                  <p:embed/>
                  <p:pic>
                    <p:nvPicPr>
                      <p:cNvPr id="0" name="图片 3075"/>
                      <p:cNvPicPr/>
                      <p:nvPr/>
                    </p:nvPicPr>
                    <p:blipFill>
                      <a:blip r:embed="rId8"/>
                      <a:stretch>
                        <a:fillRect/>
                      </a:stretch>
                    </p:blipFill>
                    <p:spPr>
                      <a:xfrm>
                        <a:off x="1379855" y="1412875"/>
                        <a:ext cx="6550660" cy="4815205"/>
                      </a:xfrm>
                      <a:prstGeom prst="rect">
                        <a:avLst/>
                      </a:prstGeom>
                      <a:pattFill prst="pct25">
                        <a:fgClr>
                          <a:schemeClr val="accent4">
                            <a:lumMod val="60000"/>
                            <a:lumOff val="40000"/>
                          </a:schemeClr>
                        </a:fgClr>
                        <a:bgClr>
                          <a:schemeClr val="bg1"/>
                        </a:bgClr>
                      </a:pattFill>
                      <a:ln w="38100">
                        <a:solidFill>
                          <a:schemeClr val="accent1"/>
                        </a:solidFill>
                        <a:miter/>
                      </a:ln>
                    </p:spPr>
                  </p:pic>
                </p:oleObj>
              </mc:Fallback>
            </mc:AlternateContent>
          </a:graphicData>
        </a:graphic>
      </p:graphicFrame>
      <p:sp>
        <p:nvSpPr>
          <p:cNvPr id="4" name="文本框 3"/>
          <p:cNvSpPr txBox="1"/>
          <p:nvPr/>
        </p:nvSpPr>
        <p:spPr>
          <a:xfrm>
            <a:off x="5695950" y="6342380"/>
            <a:ext cx="3060700"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数据来源：联合国统计司</a:t>
            </a: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184785" y="956945"/>
            <a:ext cx="6474460" cy="540385"/>
          </a:xfrm>
        </p:spPr>
        <p:txBody>
          <a:bodyPr>
            <a:normAutofit fontScale="90000"/>
          </a:bodyPr>
          <a:lstStyle/>
          <a:p>
            <a:r>
              <a:rPr lang="zh-CN" altLang="en-US" b="1" dirty="0">
                <a:solidFill>
                  <a:srgbClr val="00B0F0"/>
                </a:solidFill>
                <a:latin typeface="仿宋" panose="02010609060101010101" charset="-122"/>
                <a:ea typeface="仿宋" panose="02010609060101010101" charset="-122"/>
              </a:rPr>
              <a:t>南非</a:t>
            </a:r>
            <a:r>
              <a:rPr lang="en-US" altLang="zh-CN" b="1" dirty="0">
                <a:latin typeface="仿宋" panose="02010609060101010101" charset="-122"/>
                <a:ea typeface="仿宋" panose="02010609060101010101" charset="-122"/>
              </a:rPr>
              <a:t>1992-2013</a:t>
            </a:r>
            <a:r>
              <a:rPr lang="zh-CN" altLang="en-US" b="1" dirty="0">
                <a:latin typeface="仿宋" panose="02010609060101010101" charset="-122"/>
                <a:ea typeface="仿宋" panose="02010609060101010101" charset="-122"/>
              </a:rPr>
              <a:t>光度与</a:t>
            </a:r>
            <a:r>
              <a:rPr lang="en-US" altLang="zh-CN" b="1" dirty="0">
                <a:latin typeface="仿宋" panose="02010609060101010101" charset="-122"/>
                <a:ea typeface="仿宋" panose="02010609060101010101" charset="-122"/>
              </a:rPr>
              <a:t>GDP</a:t>
            </a:r>
            <a:r>
              <a:rPr lang="zh-CN" altLang="en-US" b="1" dirty="0">
                <a:latin typeface="仿宋" panose="02010609060101010101" charset="-122"/>
                <a:ea typeface="仿宋" panose="02010609060101010101" charset="-122"/>
              </a:rPr>
              <a:t>变化趋势图</a:t>
            </a:r>
          </a:p>
        </p:txBody>
      </p:sp>
      <p:graphicFrame>
        <p:nvGraphicFramePr>
          <p:cNvPr id="3" name="对象 -2147482620"/>
          <p:cNvGraphicFramePr>
            <a:graphicFrameLocks noChangeAspect="1"/>
          </p:cNvGraphicFramePr>
          <p:nvPr/>
        </p:nvGraphicFramePr>
        <p:xfrm>
          <a:off x="1217295" y="1497330"/>
          <a:ext cx="6709410" cy="4766310"/>
        </p:xfrm>
        <a:graphic>
          <a:graphicData uri="http://schemas.openxmlformats.org/presentationml/2006/ole">
            <mc:AlternateContent xmlns:mc="http://schemas.openxmlformats.org/markup-compatibility/2006">
              <mc:Choice xmlns:v="urn:schemas-microsoft-com:vml" Requires="v">
                <p:oleObj spid="_x0000_s7171" r:id="rId7" imgW="4282440" imgH="3023870" progId="Origin50.Graph">
                  <p:embed/>
                </p:oleObj>
              </mc:Choice>
              <mc:Fallback>
                <p:oleObj r:id="rId7" imgW="4282440" imgH="3023870" progId="Origin50.Graph">
                  <p:embed/>
                  <p:pic>
                    <p:nvPicPr>
                      <p:cNvPr id="0" name="图片 3075"/>
                      <p:cNvPicPr/>
                      <p:nvPr/>
                    </p:nvPicPr>
                    <p:blipFill>
                      <a:blip r:embed="rId8"/>
                      <a:stretch>
                        <a:fillRect/>
                      </a:stretch>
                    </p:blipFill>
                    <p:spPr>
                      <a:xfrm>
                        <a:off x="1217295" y="1497330"/>
                        <a:ext cx="6709410" cy="4766310"/>
                      </a:xfrm>
                      <a:prstGeom prst="rect">
                        <a:avLst/>
                      </a:prstGeom>
                      <a:pattFill prst="pct25">
                        <a:fgClr>
                          <a:schemeClr val="accent4">
                            <a:lumMod val="60000"/>
                            <a:lumOff val="40000"/>
                          </a:schemeClr>
                        </a:fgClr>
                        <a:bgClr>
                          <a:schemeClr val="bg1"/>
                        </a:bgClr>
                      </a:pattFill>
                      <a:ln w="38100">
                        <a:solidFill>
                          <a:schemeClr val="accent1"/>
                        </a:solidFill>
                        <a:miter/>
                      </a:ln>
                    </p:spPr>
                  </p:pic>
                </p:oleObj>
              </mc:Fallback>
            </mc:AlternateContent>
          </a:graphicData>
        </a:graphic>
      </p:graphicFrame>
      <p:sp>
        <p:nvSpPr>
          <p:cNvPr id="4" name="文本框 3"/>
          <p:cNvSpPr txBox="1"/>
          <p:nvPr/>
        </p:nvSpPr>
        <p:spPr>
          <a:xfrm>
            <a:off x="5654675" y="6370320"/>
            <a:ext cx="3060700"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数据来源：联合国统计司</a:t>
            </a: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528161" y="2139554"/>
            <a:ext cx="6944916" cy="1125140"/>
          </a:xfrm>
          <a:prstGeom prst="rect">
            <a:avLst/>
          </a:prstGeom>
        </p:spPr>
        <p:txBody>
          <a:bodyPr vert="horz" lIns="68580" tIns="34290" rIns="68580" bIns="34290" rtlCol="0" anchor="ctr" anchorCtr="0">
            <a:noAutofit/>
          </a:bodyPr>
          <a:lstStyle>
            <a:lvl1pPr indent="0" algn="ctr">
              <a:lnSpc>
                <a:spcPct val="120000"/>
              </a:lnSpc>
              <a:spcBef>
                <a:spcPts val="1000"/>
              </a:spcBef>
              <a:buFont typeface="Arial" panose="020B0604020202020204" pitchFamily="34" charset="0"/>
              <a:buNone/>
              <a:defRPr sz="13800">
                <a:solidFill>
                  <a:schemeClr val="accent2"/>
                </a:solidFill>
              </a:defRPr>
            </a:lvl1pPr>
            <a:lvl2pPr indent="0" algn="just">
              <a:lnSpc>
                <a:spcPct val="120000"/>
              </a:lnSpc>
              <a:spcBef>
                <a:spcPts val="500"/>
              </a:spcBef>
              <a:buFont typeface="Arial" panose="020B0604020202020204" pitchFamily="34" charset="0"/>
              <a:buNone/>
              <a:defRPr sz="2000">
                <a:solidFill>
                  <a:schemeClr val="tx1">
                    <a:tint val="75000"/>
                  </a:schemeClr>
                </a:solidFill>
              </a:defRPr>
            </a:lvl2pPr>
            <a:lvl3pPr indent="0" algn="just">
              <a:lnSpc>
                <a:spcPct val="120000"/>
              </a:lnSpc>
              <a:spcBef>
                <a:spcPts val="500"/>
              </a:spcBef>
              <a:buFont typeface="Arial" panose="020B0604020202020204" pitchFamily="34" charset="0"/>
              <a:buNone/>
              <a:defRPr>
                <a:solidFill>
                  <a:schemeClr val="tx1">
                    <a:tint val="75000"/>
                  </a:schemeClr>
                </a:solidFill>
              </a:defRPr>
            </a:lvl3pPr>
            <a:lvl4pPr indent="0" algn="just">
              <a:lnSpc>
                <a:spcPct val="120000"/>
              </a:lnSpc>
              <a:spcBef>
                <a:spcPts val="500"/>
              </a:spcBef>
              <a:buFont typeface="Arial" panose="020B0604020202020204" pitchFamily="34" charset="0"/>
              <a:buNone/>
              <a:defRPr sz="1600">
                <a:solidFill>
                  <a:schemeClr val="tx1">
                    <a:tint val="75000"/>
                  </a:schemeClr>
                </a:solidFill>
              </a:defRPr>
            </a:lvl4pPr>
            <a:lvl5pPr indent="0" algn="just">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altLang="zh-CN" sz="10350"/>
              <a:t>02</a:t>
            </a:r>
          </a:p>
        </p:txBody>
      </p:sp>
      <p:sp>
        <p:nvSpPr>
          <p:cNvPr id="3" name="标题 2"/>
          <p:cNvSpPr>
            <a:spLocks noGrp="1"/>
          </p:cNvSpPr>
          <p:nvPr>
            <p:ph type="title"/>
            <p:custDataLst>
              <p:tags r:id="rId3"/>
            </p:custDataLst>
          </p:nvPr>
        </p:nvSpPr>
        <p:spPr>
          <a:xfrm>
            <a:off x="1045210" y="3983990"/>
            <a:ext cx="6205855" cy="1385570"/>
          </a:xfrm>
        </p:spPr>
        <p:txBody>
          <a:bodyPr/>
          <a:lstStyle/>
          <a:p>
            <a:r>
              <a:rPr lang="zh-CN" altLang="en-US" dirty="0">
                <a:latin typeface="楷体" panose="02010609060101010101" charset="-122"/>
                <a:ea typeface="楷体" panose="02010609060101010101" charset="-122"/>
              </a:rPr>
              <a:t>中国城镇人口，电力使用</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9850" y="944245"/>
            <a:ext cx="7617460" cy="457200"/>
          </a:xfrm>
        </p:spPr>
        <p:txBody>
          <a:bodyPr>
            <a:normAutofit fontScale="90000"/>
          </a:bodyPr>
          <a:lstStyle/>
          <a:p>
            <a:r>
              <a:rPr lang="en-US" altLang="zh-CN" b="1" dirty="0">
                <a:latin typeface="仿宋" panose="02010609060101010101" charset="-122"/>
                <a:ea typeface="仿宋" panose="02010609060101010101" charset="-122"/>
              </a:rPr>
              <a:t>1992-2013</a:t>
            </a:r>
            <a:r>
              <a:rPr lang="zh-CN" altLang="en-US" b="1" dirty="0">
                <a:latin typeface="仿宋" panose="02010609060101010101" charset="-122"/>
                <a:ea typeface="仿宋" panose="02010609060101010101" charset="-122"/>
              </a:rPr>
              <a:t>中国总光度与</a:t>
            </a:r>
            <a:r>
              <a:rPr lang="zh-CN" altLang="en-US" b="1" dirty="0">
                <a:solidFill>
                  <a:srgbClr val="00B0F0"/>
                </a:solidFill>
                <a:latin typeface="仿宋" panose="02010609060101010101" charset="-122"/>
                <a:ea typeface="仿宋" panose="02010609060101010101" charset="-122"/>
              </a:rPr>
              <a:t>城镇人口</a:t>
            </a:r>
            <a:r>
              <a:rPr lang="zh-CN" altLang="en-US" b="1" dirty="0">
                <a:latin typeface="仿宋" panose="02010609060101010101" charset="-122"/>
                <a:ea typeface="仿宋" panose="02010609060101010101" charset="-122"/>
              </a:rPr>
              <a:t>变化趋势图</a:t>
            </a:r>
          </a:p>
        </p:txBody>
      </p:sp>
      <p:graphicFrame>
        <p:nvGraphicFramePr>
          <p:cNvPr id="8" name="对象 7"/>
          <p:cNvGraphicFramePr>
            <a:graphicFrameLocks noChangeAspect="1"/>
          </p:cNvGraphicFramePr>
          <p:nvPr/>
        </p:nvGraphicFramePr>
        <p:xfrm>
          <a:off x="1407160" y="1532890"/>
          <a:ext cx="6329680" cy="4772660"/>
        </p:xfrm>
        <a:graphic>
          <a:graphicData uri="http://schemas.openxmlformats.org/presentationml/2006/ole">
            <mc:AlternateContent xmlns:mc="http://schemas.openxmlformats.org/markup-compatibility/2006">
              <mc:Choice xmlns:v="urn:schemas-microsoft-com:vml" Requires="v">
                <p:oleObj spid="_x0000_s8195" r:id="rId7" imgW="4282440" imgH="3023870" progId="Origin50.Graph">
                  <p:embed/>
                </p:oleObj>
              </mc:Choice>
              <mc:Fallback>
                <p:oleObj r:id="rId7" imgW="4282440" imgH="3023870" progId="Origin50.Graph">
                  <p:embed/>
                  <p:pic>
                    <p:nvPicPr>
                      <p:cNvPr id="0" name="图片 8"/>
                      <p:cNvPicPr/>
                      <p:nvPr/>
                    </p:nvPicPr>
                    <p:blipFill>
                      <a:blip r:embed="rId8"/>
                      <a:stretch>
                        <a:fillRect/>
                      </a:stretch>
                    </p:blipFill>
                    <p:spPr>
                      <a:xfrm>
                        <a:off x="1407160" y="1532890"/>
                        <a:ext cx="6329680" cy="4772660"/>
                      </a:xfrm>
                      <a:prstGeom prst="rect">
                        <a:avLst/>
                      </a:prstGeom>
                      <a:pattFill prst="pct25">
                        <a:fgClr>
                          <a:schemeClr val="accent4">
                            <a:lumMod val="60000"/>
                            <a:lumOff val="40000"/>
                          </a:schemeClr>
                        </a:fgClr>
                        <a:bgClr>
                          <a:schemeClr val="bg1"/>
                        </a:bgClr>
                      </a:pattFill>
                      <a:ln w="38100">
                        <a:solidFill>
                          <a:schemeClr val="accent1"/>
                        </a:solidFill>
                        <a:miter/>
                      </a:ln>
                    </p:spPr>
                  </p:pic>
                </p:oleObj>
              </mc:Fallback>
            </mc:AlternateContent>
          </a:graphicData>
        </a:graphic>
      </p:graphicFrame>
      <p:sp>
        <p:nvSpPr>
          <p:cNvPr id="3" name="文本框 2"/>
          <p:cNvSpPr txBox="1"/>
          <p:nvPr/>
        </p:nvSpPr>
        <p:spPr>
          <a:xfrm>
            <a:off x="5709920" y="6430645"/>
            <a:ext cx="3171825"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数据来源：国家统计局</a:t>
            </a: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custDataLst>
              <p:tags r:id="rId3"/>
            </p:custDataLst>
          </p:nvPr>
        </p:nvSpPr>
        <p:spPr>
          <a:xfrm>
            <a:off x="115570" y="955675"/>
            <a:ext cx="6698615" cy="624205"/>
          </a:xfrm>
          <a:prstGeom prst="rect">
            <a:avLst/>
          </a:prstGeom>
          <a:noFill/>
        </p:spPr>
        <p:txBody>
          <a:bodyPr vert="horz" lIns="68580" tIns="34290" rIns="68580" bIns="34290" rtlCol="0" anchor="t" anchorCtr="0"/>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CN" sz="2800" b="1" dirty="0">
                <a:latin typeface="仿宋" panose="02010609060101010101" charset="-122"/>
                <a:ea typeface="仿宋" panose="02010609060101010101" charset="-122"/>
              </a:rPr>
              <a:t>1992-2013</a:t>
            </a:r>
            <a:r>
              <a:rPr lang="zh-CN" altLang="en-US" sz="2800" b="1" dirty="0">
                <a:latin typeface="仿宋" panose="02010609060101010101" charset="-122"/>
                <a:ea typeface="仿宋" panose="02010609060101010101" charset="-122"/>
              </a:rPr>
              <a:t>中国总光度与</a:t>
            </a:r>
            <a:r>
              <a:rPr lang="zh-CN" altLang="en-US" sz="2800" b="1" dirty="0">
                <a:solidFill>
                  <a:srgbClr val="00B0F0"/>
                </a:solidFill>
                <a:latin typeface="仿宋" panose="02010609060101010101" charset="-122"/>
                <a:ea typeface="仿宋" panose="02010609060101010101" charset="-122"/>
              </a:rPr>
              <a:t>电力</a:t>
            </a:r>
            <a:r>
              <a:rPr lang="zh-CN" altLang="en-US" sz="2800" b="1" dirty="0">
                <a:solidFill>
                  <a:schemeClr val="tx1"/>
                </a:solidFill>
                <a:latin typeface="仿宋" panose="02010609060101010101" charset="-122"/>
                <a:ea typeface="仿宋" panose="02010609060101010101" charset="-122"/>
              </a:rPr>
              <a:t>变化</a:t>
            </a:r>
            <a:r>
              <a:rPr lang="zh-CN" altLang="en-US" sz="2800" b="1" dirty="0">
                <a:latin typeface="仿宋" panose="02010609060101010101" charset="-122"/>
                <a:ea typeface="仿宋" panose="02010609060101010101" charset="-122"/>
              </a:rPr>
              <a:t>趋势图</a:t>
            </a:r>
          </a:p>
        </p:txBody>
      </p:sp>
      <p:graphicFrame>
        <p:nvGraphicFramePr>
          <p:cNvPr id="13" name="对象 -2147482622"/>
          <p:cNvGraphicFramePr>
            <a:graphicFrameLocks noChangeAspect="1"/>
          </p:cNvGraphicFramePr>
          <p:nvPr/>
        </p:nvGraphicFramePr>
        <p:xfrm>
          <a:off x="1203325" y="1468755"/>
          <a:ext cx="6489065" cy="4841240"/>
        </p:xfrm>
        <a:graphic>
          <a:graphicData uri="http://schemas.openxmlformats.org/presentationml/2006/ole">
            <mc:AlternateContent xmlns:mc="http://schemas.openxmlformats.org/markup-compatibility/2006">
              <mc:Choice xmlns:v="urn:schemas-microsoft-com:vml" Requires="v">
                <p:oleObj spid="_x0000_s9219" r:id="rId6" imgW="4282440" imgH="3023870" progId="Origin50.Graph">
                  <p:embed/>
                </p:oleObj>
              </mc:Choice>
              <mc:Fallback>
                <p:oleObj r:id="rId6" imgW="4282440" imgH="3023870" progId="Origin50.Graph">
                  <p:embed/>
                  <p:pic>
                    <p:nvPicPr>
                      <p:cNvPr id="0" name="图片 6"/>
                      <p:cNvPicPr/>
                      <p:nvPr/>
                    </p:nvPicPr>
                    <p:blipFill>
                      <a:blip r:embed="rId7"/>
                      <a:stretch>
                        <a:fillRect/>
                      </a:stretch>
                    </p:blipFill>
                    <p:spPr>
                      <a:xfrm>
                        <a:off x="1203325" y="1468755"/>
                        <a:ext cx="6489065" cy="4841240"/>
                      </a:xfrm>
                      <a:prstGeom prst="rect">
                        <a:avLst/>
                      </a:prstGeom>
                      <a:pattFill prst="pct25">
                        <a:fgClr>
                          <a:schemeClr val="accent4">
                            <a:lumMod val="60000"/>
                            <a:lumOff val="40000"/>
                          </a:schemeClr>
                        </a:fgClr>
                        <a:bgClr>
                          <a:schemeClr val="bg1"/>
                        </a:bgClr>
                      </a:pattFill>
                      <a:ln w="38100">
                        <a:solidFill>
                          <a:schemeClr val="accent1"/>
                        </a:solidFill>
                        <a:miter/>
                      </a:ln>
                    </p:spPr>
                  </p:pic>
                </p:oleObj>
              </mc:Fallback>
            </mc:AlternateContent>
          </a:graphicData>
        </a:graphic>
      </p:graphicFrame>
      <p:sp>
        <p:nvSpPr>
          <p:cNvPr id="2" name="文本框 1"/>
          <p:cNvSpPr txBox="1"/>
          <p:nvPr/>
        </p:nvSpPr>
        <p:spPr>
          <a:xfrm>
            <a:off x="5793740" y="6454140"/>
            <a:ext cx="3060700"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数据来源：国家统计局</a:t>
            </a: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81280" y="932815"/>
            <a:ext cx="7332980" cy="602615"/>
          </a:xfrm>
        </p:spPr>
        <p:txBody>
          <a:bodyPr>
            <a:normAutofit/>
          </a:bodyPr>
          <a:lstStyle/>
          <a:p>
            <a:r>
              <a:rPr lang="en-US" altLang="zh-CN" b="1" dirty="0">
                <a:latin typeface="仿宋" panose="02010609060101010101" charset="-122"/>
                <a:ea typeface="仿宋" panose="02010609060101010101" charset="-122"/>
              </a:rPr>
              <a:t>1992-2013</a:t>
            </a:r>
            <a:r>
              <a:rPr lang="zh-CN" altLang="en-US" b="1" dirty="0">
                <a:latin typeface="仿宋" panose="02010609060101010101" charset="-122"/>
                <a:ea typeface="仿宋" panose="02010609060101010101" charset="-122"/>
              </a:rPr>
              <a:t>总光度与</a:t>
            </a:r>
            <a:r>
              <a:rPr lang="zh-CN" altLang="en-US" b="1" dirty="0">
                <a:solidFill>
                  <a:srgbClr val="00B0F0"/>
                </a:solidFill>
                <a:latin typeface="仿宋" panose="02010609060101010101" charset="-122"/>
                <a:ea typeface="仿宋" panose="02010609060101010101" charset="-122"/>
              </a:rPr>
              <a:t>城市用地</a:t>
            </a:r>
            <a:r>
              <a:rPr lang="zh-CN" altLang="en-US" b="1" dirty="0">
                <a:latin typeface="仿宋" panose="02010609060101010101" charset="-122"/>
                <a:ea typeface="仿宋" panose="02010609060101010101" charset="-122"/>
              </a:rPr>
              <a:t>变化趋势图</a:t>
            </a:r>
          </a:p>
        </p:txBody>
      </p:sp>
      <p:graphicFrame>
        <p:nvGraphicFramePr>
          <p:cNvPr id="3" name="对象 -2147482618"/>
          <p:cNvGraphicFramePr>
            <a:graphicFrameLocks noChangeAspect="1"/>
          </p:cNvGraphicFramePr>
          <p:nvPr/>
        </p:nvGraphicFramePr>
        <p:xfrm>
          <a:off x="1285240" y="1535430"/>
          <a:ext cx="6394450" cy="4647565"/>
        </p:xfrm>
        <a:graphic>
          <a:graphicData uri="http://schemas.openxmlformats.org/presentationml/2006/ole">
            <mc:AlternateContent xmlns:mc="http://schemas.openxmlformats.org/markup-compatibility/2006">
              <mc:Choice xmlns:v="urn:schemas-microsoft-com:vml" Requires="v">
                <p:oleObj spid="_x0000_s10243" r:id="rId7" imgW="4282440" imgH="3023870" progId="Origin50.Graph">
                  <p:embed/>
                </p:oleObj>
              </mc:Choice>
              <mc:Fallback>
                <p:oleObj r:id="rId7" imgW="4282440" imgH="3023870" progId="Origin50.Graph">
                  <p:embed/>
                  <p:pic>
                    <p:nvPicPr>
                      <p:cNvPr id="0" name="图片 3075"/>
                      <p:cNvPicPr/>
                      <p:nvPr/>
                    </p:nvPicPr>
                    <p:blipFill>
                      <a:blip r:embed="rId8"/>
                      <a:stretch>
                        <a:fillRect/>
                      </a:stretch>
                    </p:blipFill>
                    <p:spPr>
                      <a:xfrm>
                        <a:off x="1285240" y="1535430"/>
                        <a:ext cx="6394450" cy="4647565"/>
                      </a:xfrm>
                      <a:prstGeom prst="rect">
                        <a:avLst/>
                      </a:prstGeom>
                      <a:pattFill prst="pct25">
                        <a:fgClr>
                          <a:schemeClr val="accent4">
                            <a:lumMod val="60000"/>
                            <a:lumOff val="40000"/>
                          </a:schemeClr>
                        </a:fgClr>
                        <a:bgClr>
                          <a:schemeClr val="bg1"/>
                        </a:bgClr>
                      </a:pattFill>
                      <a:ln w="38100">
                        <a:solidFill>
                          <a:schemeClr val="accent1"/>
                        </a:solidFill>
                        <a:miter/>
                      </a:ln>
                    </p:spPr>
                  </p:pic>
                </p:oleObj>
              </mc:Fallback>
            </mc:AlternateContent>
          </a:graphicData>
        </a:graphic>
      </p:graphicFrame>
      <p:sp>
        <p:nvSpPr>
          <p:cNvPr id="5" name="文本框 4"/>
          <p:cNvSpPr txBox="1"/>
          <p:nvPr/>
        </p:nvSpPr>
        <p:spPr>
          <a:xfrm>
            <a:off x="5835650" y="6412865"/>
            <a:ext cx="3060700"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数据来源：国家统计局</a:t>
            </a: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p:nvPr/>
        </p:nvGraphicFramePr>
        <p:xfrm>
          <a:off x="1488440" y="1438275"/>
          <a:ext cx="6668135" cy="4359275"/>
        </p:xfrm>
        <a:graphic>
          <a:graphicData uri="http://schemas.openxmlformats.org/drawingml/2006/chart">
            <c:chart xmlns:c="http://schemas.openxmlformats.org/drawingml/2006/chart" xmlns:r="http://schemas.openxmlformats.org/officeDocument/2006/relationships" r:id="rId4"/>
          </a:graphicData>
        </a:graphic>
      </p:graphicFrame>
      <p:sp>
        <p:nvSpPr>
          <p:cNvPr id="2" name="文本框 1"/>
          <p:cNvSpPr txBox="1"/>
          <p:nvPr/>
        </p:nvSpPr>
        <p:spPr>
          <a:xfrm>
            <a:off x="56515" y="276860"/>
            <a:ext cx="4756150" cy="521970"/>
          </a:xfrm>
          <a:prstGeom prst="rect">
            <a:avLst/>
          </a:prstGeom>
          <a:noFill/>
        </p:spPr>
        <p:txBody>
          <a:bodyPr wrap="square" rtlCol="0">
            <a:spAutoFit/>
          </a:bodyPr>
          <a:lstStyle/>
          <a:p>
            <a:r>
              <a:rPr lang="zh-CN" altLang="en-US" sz="2800" b="1">
                <a:solidFill>
                  <a:srgbClr val="00B0F0"/>
                </a:solidFill>
                <a:latin typeface="仿宋" panose="02010609060101010101" charset="-122"/>
                <a:ea typeface="仿宋" panose="02010609060101010101" charset="-122"/>
              </a:rPr>
              <a:t>中国</a:t>
            </a:r>
            <a:r>
              <a:rPr lang="zh-CN" altLang="en-US" sz="2800" b="1">
                <a:latin typeface="仿宋" panose="02010609060101010101" charset="-122"/>
                <a:ea typeface="仿宋" panose="02010609060101010101" charset="-122"/>
              </a:rPr>
              <a:t>相对夜光总强度预期</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7" name="图表 6"/>
          <p:cNvGraphicFramePr/>
          <p:nvPr/>
        </p:nvGraphicFramePr>
        <p:xfrm>
          <a:off x="1487170" y="1583690"/>
          <a:ext cx="6836410" cy="4288790"/>
        </p:xfrm>
        <a:graphic>
          <a:graphicData uri="http://schemas.openxmlformats.org/drawingml/2006/chart">
            <c:chart xmlns:c="http://schemas.openxmlformats.org/drawingml/2006/chart" xmlns:r="http://schemas.openxmlformats.org/officeDocument/2006/relationships" r:id="rId5"/>
          </a:graphicData>
        </a:graphic>
      </p:graphicFrame>
      <p:sp>
        <p:nvSpPr>
          <p:cNvPr id="9" name="文本框 8"/>
          <p:cNvSpPr txBox="1"/>
          <p:nvPr/>
        </p:nvSpPr>
        <p:spPr>
          <a:xfrm>
            <a:off x="245110" y="291465"/>
            <a:ext cx="4437380" cy="521970"/>
          </a:xfrm>
          <a:prstGeom prst="rect">
            <a:avLst/>
          </a:prstGeom>
          <a:noFill/>
        </p:spPr>
        <p:txBody>
          <a:bodyPr wrap="square" rtlCol="0">
            <a:spAutoFit/>
          </a:bodyPr>
          <a:lstStyle/>
          <a:p>
            <a:r>
              <a:rPr lang="zh-CN" altLang="en-US" sz="2800" b="1">
                <a:solidFill>
                  <a:srgbClr val="00B0F0"/>
                </a:solidFill>
                <a:latin typeface="仿宋" panose="02010609060101010101" charset="-122"/>
                <a:ea typeface="仿宋" panose="02010609060101010101" charset="-122"/>
              </a:rPr>
              <a:t>瑞典</a:t>
            </a:r>
            <a:r>
              <a:rPr lang="zh-CN" altLang="en-US" sz="2800" b="1">
                <a:latin typeface="仿宋" panose="02010609060101010101" charset="-122"/>
                <a:ea typeface="仿宋" panose="02010609060101010101" charset="-122"/>
              </a:rPr>
              <a:t>相对夜光强度及预期</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custDataLst>
              <p:tags r:id="rId2"/>
            </p:custDataLst>
          </p:nvPr>
        </p:nvSpPr>
        <p:spPr bwMode="auto">
          <a:xfrm>
            <a:off x="7291705" y="2573655"/>
            <a:ext cx="709295" cy="3671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052" name="文本框 99"/>
          <p:cNvSpPr txBox="1">
            <a:spLocks noChangeArrowheads="1"/>
          </p:cNvSpPr>
          <p:nvPr>
            <p:custDataLst>
              <p:tags r:id="rId3"/>
            </p:custDataLst>
          </p:nvPr>
        </p:nvSpPr>
        <p:spPr bwMode="auto">
          <a:xfrm>
            <a:off x="2693333" y="2171551"/>
            <a:ext cx="4452255" cy="45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dirty="0">
                <a:latin typeface="+mn-lt"/>
                <a:ea typeface="+mn-ea"/>
              </a:rPr>
              <a:t>陈宏威             数据分析、出图</a:t>
            </a:r>
          </a:p>
        </p:txBody>
      </p:sp>
      <p:sp>
        <p:nvSpPr>
          <p:cNvPr id="2056" name="KSO_Shape"/>
          <p:cNvSpPr/>
          <p:nvPr>
            <p:custDataLst>
              <p:tags r:id="rId4"/>
            </p:custDataLst>
          </p:nvPr>
        </p:nvSpPr>
        <p:spPr bwMode="auto">
          <a:xfrm>
            <a:off x="2299176" y="2098368"/>
            <a:ext cx="394158" cy="389465"/>
          </a:xfrm>
          <a:prstGeom prst="rect">
            <a:avLst/>
          </a:prstGeom>
          <a:solidFill>
            <a:schemeClr val="accent2"/>
          </a:solidFill>
          <a:ln>
            <a:noFill/>
          </a:ln>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350">
                <a:solidFill>
                  <a:schemeClr val="bg1"/>
                </a:solidFill>
                <a:latin typeface="+mn-lt"/>
                <a:ea typeface="+mn-ea"/>
              </a:rPr>
              <a:t>01</a:t>
            </a:r>
            <a:endParaRPr lang="zh-CN" altLang="en-US" sz="1350">
              <a:solidFill>
                <a:schemeClr val="bg1"/>
              </a:solidFill>
              <a:latin typeface="+mn-lt"/>
              <a:ea typeface="+mn-ea"/>
            </a:endParaRPr>
          </a:p>
        </p:txBody>
      </p:sp>
      <p:sp>
        <p:nvSpPr>
          <p:cNvPr id="118" name="矩形 117"/>
          <p:cNvSpPr/>
          <p:nvPr>
            <p:custDataLst>
              <p:tags r:id="rId5"/>
            </p:custDataLst>
          </p:nvPr>
        </p:nvSpPr>
        <p:spPr bwMode="auto">
          <a:xfrm>
            <a:off x="7291070" y="774700"/>
            <a:ext cx="709930" cy="6597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5" name="KSO_Shape"/>
          <p:cNvSpPr/>
          <p:nvPr>
            <p:custDataLst>
              <p:tags r:id="rId6"/>
            </p:custDataLst>
          </p:nvPr>
        </p:nvSpPr>
        <p:spPr bwMode="auto">
          <a:xfrm>
            <a:off x="2693334" y="2487833"/>
            <a:ext cx="95412" cy="93848"/>
          </a:xfrm>
          <a:prstGeom prst="rect">
            <a:avLst/>
          </a:prstGeom>
          <a:solidFill>
            <a:schemeClr val="accent2">
              <a:lumMod val="60000"/>
              <a:lumOff val="40000"/>
            </a:schemeClr>
          </a:solidFill>
        </p:spPr>
        <p:txBody>
          <a:bodyPr lIns="0" tIns="0" rIns="0" bIns="0" anchor="ctr">
            <a:normAutofit fontScale="55000" lnSpcReduction="20000"/>
          </a:bodyPr>
          <a:lstStyle/>
          <a:p>
            <a:pPr algn="ctr">
              <a:defRPr/>
            </a:pPr>
            <a:endParaRPr lang="zh-CN" altLang="en-US" sz="1350">
              <a:solidFill>
                <a:schemeClr val="bg1"/>
              </a:solidFill>
            </a:endParaRPr>
          </a:p>
        </p:txBody>
      </p:sp>
      <p:sp>
        <p:nvSpPr>
          <p:cNvPr id="20" name="文本框 99"/>
          <p:cNvSpPr txBox="1">
            <a:spLocks noChangeArrowheads="1"/>
          </p:cNvSpPr>
          <p:nvPr>
            <p:custDataLst>
              <p:tags r:id="rId7"/>
            </p:custDataLst>
          </p:nvPr>
        </p:nvSpPr>
        <p:spPr bwMode="auto">
          <a:xfrm>
            <a:off x="2693334" y="2779815"/>
            <a:ext cx="4556267" cy="45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dirty="0">
                <a:latin typeface="+mn-lt"/>
                <a:ea typeface="+mn-ea"/>
              </a:rPr>
              <a:t>伏则仁             资料收集、讲演</a:t>
            </a:r>
          </a:p>
        </p:txBody>
      </p:sp>
      <p:sp>
        <p:nvSpPr>
          <p:cNvPr id="21" name="KSO_Shape"/>
          <p:cNvSpPr/>
          <p:nvPr>
            <p:custDataLst>
              <p:tags r:id="rId8"/>
            </p:custDataLst>
          </p:nvPr>
        </p:nvSpPr>
        <p:spPr bwMode="auto">
          <a:xfrm>
            <a:off x="2299176" y="2846017"/>
            <a:ext cx="394158" cy="389465"/>
          </a:xfrm>
          <a:prstGeom prst="rect">
            <a:avLst/>
          </a:prstGeom>
          <a:solidFill>
            <a:schemeClr val="accent2"/>
          </a:solidFill>
          <a:ln>
            <a:noFill/>
          </a:ln>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350">
                <a:solidFill>
                  <a:schemeClr val="bg1"/>
                </a:solidFill>
                <a:latin typeface="+mn-lt"/>
                <a:ea typeface="+mn-ea"/>
              </a:rPr>
              <a:t>02</a:t>
            </a:r>
            <a:endParaRPr lang="zh-CN" altLang="en-US" sz="1350">
              <a:solidFill>
                <a:schemeClr val="bg1"/>
              </a:solidFill>
              <a:latin typeface="+mn-lt"/>
              <a:ea typeface="+mn-ea"/>
            </a:endParaRPr>
          </a:p>
        </p:txBody>
      </p:sp>
      <p:sp>
        <p:nvSpPr>
          <p:cNvPr id="22" name="KSO_Shape"/>
          <p:cNvSpPr/>
          <p:nvPr>
            <p:custDataLst>
              <p:tags r:id="rId9"/>
            </p:custDataLst>
          </p:nvPr>
        </p:nvSpPr>
        <p:spPr bwMode="auto">
          <a:xfrm>
            <a:off x="2693334" y="3235482"/>
            <a:ext cx="95412" cy="93848"/>
          </a:xfrm>
          <a:prstGeom prst="rect">
            <a:avLst/>
          </a:prstGeom>
          <a:solidFill>
            <a:schemeClr val="accent2">
              <a:lumMod val="60000"/>
              <a:lumOff val="40000"/>
            </a:schemeClr>
          </a:solidFill>
        </p:spPr>
        <p:txBody>
          <a:bodyPr lIns="0" tIns="0" rIns="0" bIns="0" anchor="ctr">
            <a:normAutofit fontScale="55000" lnSpcReduction="20000"/>
          </a:bodyPr>
          <a:lstStyle/>
          <a:p>
            <a:pPr algn="ctr">
              <a:defRPr/>
            </a:pPr>
            <a:endParaRPr lang="zh-CN" altLang="en-US" sz="1350">
              <a:solidFill>
                <a:schemeClr val="bg1"/>
              </a:solidFill>
            </a:endParaRPr>
          </a:p>
        </p:txBody>
      </p:sp>
      <p:sp>
        <p:nvSpPr>
          <p:cNvPr id="23" name="文本框 99"/>
          <p:cNvSpPr txBox="1">
            <a:spLocks noChangeArrowheads="1"/>
          </p:cNvSpPr>
          <p:nvPr>
            <p:custDataLst>
              <p:tags r:id="rId10"/>
            </p:custDataLst>
          </p:nvPr>
        </p:nvSpPr>
        <p:spPr bwMode="auto">
          <a:xfrm>
            <a:off x="2693334" y="3541186"/>
            <a:ext cx="4556267" cy="45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dirty="0">
                <a:latin typeface="+mn-lt"/>
                <a:ea typeface="+mn-ea"/>
              </a:rPr>
              <a:t>刘犇                资料收集、任务分配和推进        </a:t>
            </a:r>
          </a:p>
        </p:txBody>
      </p:sp>
      <p:sp>
        <p:nvSpPr>
          <p:cNvPr id="24" name="KSO_Shape"/>
          <p:cNvSpPr/>
          <p:nvPr>
            <p:custDataLst>
              <p:tags r:id="rId11"/>
            </p:custDataLst>
          </p:nvPr>
        </p:nvSpPr>
        <p:spPr bwMode="auto">
          <a:xfrm>
            <a:off x="2299176" y="3593667"/>
            <a:ext cx="394158" cy="389465"/>
          </a:xfrm>
          <a:prstGeom prst="rect">
            <a:avLst/>
          </a:prstGeom>
          <a:solidFill>
            <a:schemeClr val="accent2"/>
          </a:solidFill>
          <a:ln>
            <a:noFill/>
          </a:ln>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350">
                <a:solidFill>
                  <a:schemeClr val="bg1"/>
                </a:solidFill>
                <a:latin typeface="+mn-lt"/>
                <a:ea typeface="+mn-ea"/>
              </a:rPr>
              <a:t>03</a:t>
            </a:r>
            <a:endParaRPr lang="zh-CN" altLang="en-US" sz="1350">
              <a:solidFill>
                <a:schemeClr val="bg1"/>
              </a:solidFill>
              <a:latin typeface="+mn-lt"/>
              <a:ea typeface="+mn-ea"/>
            </a:endParaRPr>
          </a:p>
        </p:txBody>
      </p:sp>
      <p:sp>
        <p:nvSpPr>
          <p:cNvPr id="25" name="KSO_Shape"/>
          <p:cNvSpPr/>
          <p:nvPr>
            <p:custDataLst>
              <p:tags r:id="rId12"/>
            </p:custDataLst>
          </p:nvPr>
        </p:nvSpPr>
        <p:spPr bwMode="auto">
          <a:xfrm>
            <a:off x="2693334" y="3983132"/>
            <a:ext cx="95412" cy="93848"/>
          </a:xfrm>
          <a:prstGeom prst="rect">
            <a:avLst/>
          </a:prstGeom>
          <a:solidFill>
            <a:schemeClr val="accent2">
              <a:lumMod val="60000"/>
              <a:lumOff val="40000"/>
            </a:schemeClr>
          </a:solidFill>
        </p:spPr>
        <p:txBody>
          <a:bodyPr lIns="0" tIns="0" rIns="0" bIns="0" anchor="ctr">
            <a:normAutofit fontScale="55000" lnSpcReduction="20000"/>
          </a:bodyPr>
          <a:lstStyle/>
          <a:p>
            <a:pPr algn="ctr">
              <a:defRPr/>
            </a:pPr>
            <a:endParaRPr lang="zh-CN" altLang="en-US" sz="1350">
              <a:solidFill>
                <a:schemeClr val="bg1"/>
              </a:solidFill>
            </a:endParaRPr>
          </a:p>
        </p:txBody>
      </p:sp>
      <p:sp>
        <p:nvSpPr>
          <p:cNvPr id="26" name="文本框 99"/>
          <p:cNvSpPr txBox="1">
            <a:spLocks noChangeArrowheads="1"/>
          </p:cNvSpPr>
          <p:nvPr>
            <p:custDataLst>
              <p:tags r:id="rId13"/>
            </p:custDataLst>
          </p:nvPr>
        </p:nvSpPr>
        <p:spPr bwMode="auto">
          <a:xfrm>
            <a:off x="2693333" y="4308469"/>
            <a:ext cx="4556268" cy="45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dirty="0">
                <a:latin typeface="+mn-lt"/>
                <a:ea typeface="+mn-ea"/>
              </a:rPr>
              <a:t>杨剑                编程、数据处理</a:t>
            </a:r>
          </a:p>
        </p:txBody>
      </p:sp>
      <p:sp>
        <p:nvSpPr>
          <p:cNvPr id="27" name="KSO_Shape"/>
          <p:cNvSpPr/>
          <p:nvPr>
            <p:custDataLst>
              <p:tags r:id="rId14"/>
            </p:custDataLst>
          </p:nvPr>
        </p:nvSpPr>
        <p:spPr bwMode="auto">
          <a:xfrm>
            <a:off x="2299176" y="4341315"/>
            <a:ext cx="394158" cy="389465"/>
          </a:xfrm>
          <a:prstGeom prst="rect">
            <a:avLst/>
          </a:prstGeom>
          <a:solidFill>
            <a:schemeClr val="accent2"/>
          </a:solidFill>
          <a:ln>
            <a:noFill/>
          </a:ln>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350">
                <a:solidFill>
                  <a:schemeClr val="bg1"/>
                </a:solidFill>
                <a:latin typeface="+mn-lt"/>
                <a:ea typeface="+mn-ea"/>
              </a:rPr>
              <a:t>04</a:t>
            </a:r>
            <a:endParaRPr lang="zh-CN" altLang="en-US" sz="1350">
              <a:solidFill>
                <a:schemeClr val="bg1"/>
              </a:solidFill>
              <a:latin typeface="+mn-lt"/>
              <a:ea typeface="+mn-ea"/>
            </a:endParaRPr>
          </a:p>
        </p:txBody>
      </p:sp>
      <p:sp>
        <p:nvSpPr>
          <p:cNvPr id="28" name="KSO_Shape"/>
          <p:cNvSpPr/>
          <p:nvPr>
            <p:custDataLst>
              <p:tags r:id="rId15"/>
            </p:custDataLst>
          </p:nvPr>
        </p:nvSpPr>
        <p:spPr bwMode="auto">
          <a:xfrm>
            <a:off x="2693334" y="4730780"/>
            <a:ext cx="95412" cy="93848"/>
          </a:xfrm>
          <a:prstGeom prst="rect">
            <a:avLst/>
          </a:prstGeom>
          <a:solidFill>
            <a:schemeClr val="accent2">
              <a:lumMod val="60000"/>
              <a:lumOff val="40000"/>
            </a:schemeClr>
          </a:solidFill>
        </p:spPr>
        <p:txBody>
          <a:bodyPr lIns="0" tIns="0" rIns="0" bIns="0" anchor="ctr">
            <a:normAutofit fontScale="55000" lnSpcReduction="20000"/>
          </a:bodyPr>
          <a:lstStyle/>
          <a:p>
            <a:pPr algn="ctr">
              <a:defRPr/>
            </a:pPr>
            <a:endParaRPr lang="zh-CN" altLang="en-US" sz="1350">
              <a:solidFill>
                <a:schemeClr val="bg1"/>
              </a:solidFill>
            </a:endParaRPr>
          </a:p>
        </p:txBody>
      </p:sp>
      <p:sp>
        <p:nvSpPr>
          <p:cNvPr id="30" name="文本框 99"/>
          <p:cNvSpPr txBox="1">
            <a:spLocks noChangeArrowheads="1"/>
          </p:cNvSpPr>
          <p:nvPr>
            <p:custDataLst>
              <p:tags r:id="rId16"/>
            </p:custDataLst>
          </p:nvPr>
        </p:nvSpPr>
        <p:spPr bwMode="auto">
          <a:xfrm>
            <a:off x="2693333" y="5056118"/>
            <a:ext cx="4556268" cy="45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dirty="0">
                <a:latin typeface="+mn-lt"/>
                <a:ea typeface="+mn-ea"/>
              </a:rPr>
              <a:t>徐浩翔            数据处理、资料整理</a:t>
            </a:r>
          </a:p>
        </p:txBody>
      </p:sp>
      <p:sp>
        <p:nvSpPr>
          <p:cNvPr id="31" name="KSO_Shape"/>
          <p:cNvSpPr/>
          <p:nvPr>
            <p:custDataLst>
              <p:tags r:id="rId17"/>
            </p:custDataLst>
          </p:nvPr>
        </p:nvSpPr>
        <p:spPr bwMode="auto">
          <a:xfrm>
            <a:off x="2299176" y="5088964"/>
            <a:ext cx="394158" cy="389465"/>
          </a:xfrm>
          <a:prstGeom prst="rect">
            <a:avLst/>
          </a:prstGeom>
          <a:solidFill>
            <a:schemeClr val="accent2"/>
          </a:solidFill>
          <a:ln>
            <a:noFill/>
          </a:ln>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350">
                <a:solidFill>
                  <a:schemeClr val="bg1"/>
                </a:solidFill>
                <a:latin typeface="+mn-lt"/>
                <a:ea typeface="+mn-ea"/>
              </a:rPr>
              <a:t>05</a:t>
            </a:r>
            <a:endParaRPr lang="zh-CN" altLang="en-US" sz="1350">
              <a:solidFill>
                <a:schemeClr val="bg1"/>
              </a:solidFill>
              <a:latin typeface="+mn-lt"/>
              <a:ea typeface="+mn-ea"/>
            </a:endParaRPr>
          </a:p>
        </p:txBody>
      </p:sp>
      <p:sp>
        <p:nvSpPr>
          <p:cNvPr id="32" name="KSO_Shape"/>
          <p:cNvSpPr/>
          <p:nvPr>
            <p:custDataLst>
              <p:tags r:id="rId18"/>
            </p:custDataLst>
          </p:nvPr>
        </p:nvSpPr>
        <p:spPr bwMode="auto">
          <a:xfrm>
            <a:off x="2693334" y="5478429"/>
            <a:ext cx="95412" cy="93848"/>
          </a:xfrm>
          <a:prstGeom prst="rect">
            <a:avLst/>
          </a:prstGeom>
          <a:solidFill>
            <a:schemeClr val="accent2">
              <a:lumMod val="60000"/>
              <a:lumOff val="40000"/>
            </a:schemeClr>
          </a:solidFill>
        </p:spPr>
        <p:txBody>
          <a:bodyPr lIns="0" tIns="0" rIns="0" bIns="0" anchor="ctr">
            <a:normAutofit fontScale="55000" lnSpcReduction="20000"/>
          </a:bodyPr>
          <a:lstStyle/>
          <a:p>
            <a:pPr algn="ctr">
              <a:defRPr/>
            </a:pPr>
            <a:endParaRPr lang="zh-CN" altLang="en-US" sz="1350">
              <a:solidFill>
                <a:schemeClr val="bg1"/>
              </a:solidFill>
            </a:endParaRPr>
          </a:p>
        </p:txBody>
      </p:sp>
      <p:sp>
        <p:nvSpPr>
          <p:cNvPr id="33" name="文本框 99"/>
          <p:cNvSpPr txBox="1">
            <a:spLocks noChangeArrowheads="1"/>
          </p:cNvSpPr>
          <p:nvPr>
            <p:custDataLst>
              <p:tags r:id="rId19"/>
            </p:custDataLst>
          </p:nvPr>
        </p:nvSpPr>
        <p:spPr bwMode="auto">
          <a:xfrm>
            <a:off x="2693333" y="5803767"/>
            <a:ext cx="4556268" cy="45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dirty="0">
                <a:latin typeface="+mn-lt"/>
                <a:ea typeface="+mn-ea"/>
              </a:rPr>
              <a:t>袁龙辉            资料汇集、</a:t>
            </a:r>
            <a:r>
              <a:rPr lang="en-US" altLang="zh-CN" dirty="0">
                <a:latin typeface="+mn-lt"/>
                <a:ea typeface="+mn-ea"/>
              </a:rPr>
              <a:t>PPT</a:t>
            </a:r>
            <a:r>
              <a:rPr lang="zh-CN" altLang="en-US" dirty="0">
                <a:latin typeface="+mn-lt"/>
                <a:ea typeface="+mn-ea"/>
              </a:rPr>
              <a:t>制作</a:t>
            </a:r>
          </a:p>
        </p:txBody>
      </p:sp>
      <p:sp>
        <p:nvSpPr>
          <p:cNvPr id="35" name="KSO_Shape"/>
          <p:cNvSpPr/>
          <p:nvPr>
            <p:custDataLst>
              <p:tags r:id="rId20"/>
            </p:custDataLst>
          </p:nvPr>
        </p:nvSpPr>
        <p:spPr bwMode="auto">
          <a:xfrm>
            <a:off x="2299176" y="5836612"/>
            <a:ext cx="394158" cy="389465"/>
          </a:xfrm>
          <a:prstGeom prst="rect">
            <a:avLst/>
          </a:prstGeom>
          <a:solidFill>
            <a:schemeClr val="accent2"/>
          </a:solidFill>
          <a:ln>
            <a:noFill/>
          </a:ln>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350">
                <a:solidFill>
                  <a:schemeClr val="bg1"/>
                </a:solidFill>
                <a:latin typeface="+mn-lt"/>
                <a:ea typeface="+mn-ea"/>
              </a:rPr>
              <a:t>06</a:t>
            </a:r>
            <a:endParaRPr lang="zh-CN" altLang="en-US" sz="1350">
              <a:solidFill>
                <a:schemeClr val="bg1"/>
              </a:solidFill>
              <a:latin typeface="+mn-lt"/>
              <a:ea typeface="+mn-ea"/>
            </a:endParaRPr>
          </a:p>
        </p:txBody>
      </p:sp>
      <p:sp>
        <p:nvSpPr>
          <p:cNvPr id="36" name="KSO_Shape"/>
          <p:cNvSpPr/>
          <p:nvPr>
            <p:custDataLst>
              <p:tags r:id="rId21"/>
            </p:custDataLst>
          </p:nvPr>
        </p:nvSpPr>
        <p:spPr bwMode="auto">
          <a:xfrm>
            <a:off x="2693334" y="6226077"/>
            <a:ext cx="95412" cy="93848"/>
          </a:xfrm>
          <a:prstGeom prst="rect">
            <a:avLst/>
          </a:prstGeom>
          <a:solidFill>
            <a:schemeClr val="accent2">
              <a:lumMod val="60000"/>
              <a:lumOff val="40000"/>
            </a:schemeClr>
          </a:solidFill>
        </p:spPr>
        <p:txBody>
          <a:bodyPr lIns="0" tIns="0" rIns="0" bIns="0" anchor="ctr">
            <a:normAutofit fontScale="55000" lnSpcReduction="20000"/>
          </a:bodyPr>
          <a:lstStyle/>
          <a:p>
            <a:pPr algn="ctr">
              <a:defRPr/>
            </a:pPr>
            <a:endParaRPr lang="zh-CN" altLang="en-US" sz="1350">
              <a:solidFill>
                <a:schemeClr val="bg1"/>
              </a:solidFill>
            </a:endParaRPr>
          </a:p>
        </p:txBody>
      </p:sp>
      <p:sp>
        <p:nvSpPr>
          <p:cNvPr id="37" name="文本框 36"/>
          <p:cNvSpPr txBox="1"/>
          <p:nvPr>
            <p:custDataLst>
              <p:tags r:id="rId22"/>
            </p:custDataLst>
          </p:nvPr>
        </p:nvSpPr>
        <p:spPr>
          <a:xfrm>
            <a:off x="138430" y="165100"/>
            <a:ext cx="4007485" cy="10883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sz="2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1">
                <a:solidFill>
                  <a:schemeClr val="bg1"/>
                </a:solidFill>
                <a:latin typeface="仿宋" panose="02010609060101010101" charset="-122"/>
                <a:ea typeface="仿宋" panose="02010609060101010101" charset="-122"/>
                <a:cs typeface="+mj-cs"/>
              </a:rPr>
              <a:t>1.</a:t>
            </a:r>
            <a:r>
              <a:rPr lang="zh-CN" altLang="en-US" b="1">
                <a:solidFill>
                  <a:schemeClr val="bg1"/>
                </a:solidFill>
                <a:latin typeface="仿宋" panose="02010609060101010101" charset="-122"/>
                <a:ea typeface="仿宋" panose="02010609060101010101" charset="-122"/>
                <a:cs typeface="+mj-cs"/>
              </a:rPr>
              <a:t>组员介绍及任务分工</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527685" y="2173844"/>
            <a:ext cx="6944916" cy="1125140"/>
          </a:xfrm>
          <a:prstGeom prst="rect">
            <a:avLst/>
          </a:prstGeom>
        </p:spPr>
        <p:txBody>
          <a:bodyPr vert="horz" lIns="68580" tIns="34290" rIns="68580" bIns="34290" rtlCol="0" anchor="ctr" anchorCtr="0">
            <a:noAutofit/>
          </a:bodyPr>
          <a:lstStyle>
            <a:lvl1pPr indent="0" algn="ctr">
              <a:lnSpc>
                <a:spcPct val="120000"/>
              </a:lnSpc>
              <a:spcBef>
                <a:spcPts val="1000"/>
              </a:spcBef>
              <a:buFont typeface="Arial" panose="020B0604020202020204" pitchFamily="34" charset="0"/>
              <a:buNone/>
              <a:defRPr sz="13800">
                <a:solidFill>
                  <a:schemeClr val="accent2"/>
                </a:solidFill>
              </a:defRPr>
            </a:lvl1pPr>
            <a:lvl2pPr indent="0" algn="just">
              <a:lnSpc>
                <a:spcPct val="120000"/>
              </a:lnSpc>
              <a:spcBef>
                <a:spcPts val="500"/>
              </a:spcBef>
              <a:buFont typeface="Arial" panose="020B0604020202020204" pitchFamily="34" charset="0"/>
              <a:buNone/>
              <a:defRPr sz="2000">
                <a:solidFill>
                  <a:schemeClr val="tx1">
                    <a:tint val="75000"/>
                  </a:schemeClr>
                </a:solidFill>
              </a:defRPr>
            </a:lvl2pPr>
            <a:lvl3pPr indent="0" algn="just">
              <a:lnSpc>
                <a:spcPct val="120000"/>
              </a:lnSpc>
              <a:spcBef>
                <a:spcPts val="500"/>
              </a:spcBef>
              <a:buFont typeface="Arial" panose="020B0604020202020204" pitchFamily="34" charset="0"/>
              <a:buNone/>
              <a:defRPr>
                <a:solidFill>
                  <a:schemeClr val="tx1">
                    <a:tint val="75000"/>
                  </a:schemeClr>
                </a:solidFill>
              </a:defRPr>
            </a:lvl3pPr>
            <a:lvl4pPr indent="0" algn="just">
              <a:lnSpc>
                <a:spcPct val="120000"/>
              </a:lnSpc>
              <a:spcBef>
                <a:spcPts val="500"/>
              </a:spcBef>
              <a:buFont typeface="Arial" panose="020B0604020202020204" pitchFamily="34" charset="0"/>
              <a:buNone/>
              <a:defRPr sz="1600">
                <a:solidFill>
                  <a:schemeClr val="tx1">
                    <a:tint val="75000"/>
                  </a:schemeClr>
                </a:solidFill>
              </a:defRPr>
            </a:lvl4pPr>
            <a:lvl5pPr indent="0" algn="just">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altLang="zh-CN" sz="10350"/>
              <a:t>03</a:t>
            </a:r>
          </a:p>
        </p:txBody>
      </p:sp>
      <p:sp>
        <p:nvSpPr>
          <p:cNvPr id="3" name="标题 2"/>
          <p:cNvSpPr>
            <a:spLocks noGrp="1"/>
          </p:cNvSpPr>
          <p:nvPr>
            <p:ph type="title"/>
            <p:custDataLst>
              <p:tags r:id="rId3"/>
            </p:custDataLst>
          </p:nvPr>
        </p:nvSpPr>
        <p:spPr/>
        <p:txBody>
          <a:bodyPr/>
          <a:lstStyle/>
          <a:p>
            <a:r>
              <a:rPr lang="zh-CN" altLang="en-US" dirty="0">
                <a:latin typeface="楷体" panose="02010609060101010101" charset="-122"/>
                <a:ea typeface="楷体" panose="02010609060101010101" charset="-122"/>
              </a:rPr>
              <a:t>光污染因素</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zh-CN" b="1" dirty="0">
                <a:latin typeface="仿宋" panose="02010609060101010101" charset="-122"/>
                <a:ea typeface="仿宋" panose="02010609060101010101" charset="-122"/>
              </a:rPr>
              <a:t>光污染</a:t>
            </a:r>
          </a:p>
        </p:txBody>
      </p:sp>
      <p:sp>
        <p:nvSpPr>
          <p:cNvPr id="3" name="文本框 2"/>
          <p:cNvSpPr txBox="1"/>
          <p:nvPr/>
        </p:nvSpPr>
        <p:spPr>
          <a:xfrm>
            <a:off x="505460" y="1082040"/>
            <a:ext cx="7534275" cy="1630045"/>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000">
                <a:latin typeface="仿宋" panose="02010609060101010101" charset="-122"/>
                <a:ea typeface="仿宋" panose="02010609060101010101" charset="-122"/>
              </a:rPr>
              <a:t>光污染是继废气、废水、废渣和噪声等污染之后的一种新的环境污染源，主要包括白亮污染、人工白昼污染和彩光污染。光污染正在威胁着人们的健康。在日常生活中，人们常见的光污染的状况多为由镜面建筑反光所导致的行人和司机的眩晕感，以及夜晚不合理灯光给人体造成的不适感。</a:t>
            </a:r>
          </a:p>
        </p:txBody>
      </p:sp>
      <p:pic>
        <p:nvPicPr>
          <p:cNvPr id="4" name="图片 3" descr="Z)`06$XXJEX_6HQX$TKATL3"/>
          <p:cNvPicPr>
            <a:picLocks noChangeAspect="1"/>
          </p:cNvPicPr>
          <p:nvPr/>
        </p:nvPicPr>
        <p:blipFill>
          <a:blip r:embed="rId5"/>
          <a:stretch>
            <a:fillRect/>
          </a:stretch>
        </p:blipFill>
        <p:spPr>
          <a:xfrm>
            <a:off x="408940" y="3155950"/>
            <a:ext cx="3811905" cy="2935605"/>
          </a:xfrm>
          <a:prstGeom prst="rect">
            <a:avLst/>
          </a:prstGeom>
        </p:spPr>
      </p:pic>
      <p:pic>
        <p:nvPicPr>
          <p:cNvPr id="5" name="图片 4"/>
          <p:cNvPicPr>
            <a:picLocks noChangeAspect="1"/>
          </p:cNvPicPr>
          <p:nvPr/>
        </p:nvPicPr>
        <p:blipFill>
          <a:blip r:embed="rId6"/>
          <a:stretch>
            <a:fillRect/>
          </a:stretch>
        </p:blipFill>
        <p:spPr>
          <a:xfrm>
            <a:off x="4724400" y="3155950"/>
            <a:ext cx="3858260" cy="2936240"/>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742950" y="1903730"/>
            <a:ext cx="7772400" cy="1692910"/>
          </a:xfrm>
        </p:spPr>
        <p:txBody>
          <a:bodyPr wrap="square">
            <a:noAutofit/>
          </a:bodyPr>
          <a:lstStyle/>
          <a:p>
            <a:r>
              <a:rPr lang="zh-CN" altLang="en-US" sz="2000" dirty="0">
                <a:latin typeface="仿宋" panose="02010609060101010101" charset="-122"/>
                <a:ea typeface="仿宋" panose="02010609060101010101" charset="-122"/>
              </a:rPr>
              <a:t>瑞典：《环境保护法》（1969年第387号，1995年修订）详细列举了众多造成环境污染的情形，其中就包括光污染，该法律第一条第三点规定：“以可能造成大气污染、噪声、震动、光污染或其他类似方式干扰周围环境的方式对土地、建筑或设施的使用，但暂时性干扰除外。”可见，瑞典对光污染这种造成环境污染的情形在立法中作了明确规定，这在各国立法中是比较少见的。</a:t>
            </a:r>
          </a:p>
        </p:txBody>
      </p:sp>
      <p:sp>
        <p:nvSpPr>
          <p:cNvPr id="5" name="内容占位符 4"/>
          <p:cNvSpPr>
            <a:spLocks noGrp="1"/>
          </p:cNvSpPr>
          <p:nvPr>
            <p:ph sz="half" idx="2"/>
            <p:custDataLst>
              <p:tags r:id="rId3"/>
            </p:custDataLst>
          </p:nvPr>
        </p:nvSpPr>
        <p:spPr>
          <a:xfrm>
            <a:off x="742950" y="4302760"/>
            <a:ext cx="7772400" cy="2040255"/>
          </a:xfrm>
        </p:spPr>
        <p:txBody>
          <a:bodyPr wrap="square">
            <a:normAutofit/>
          </a:bodyPr>
          <a:lstStyle/>
          <a:p>
            <a:r>
              <a:rPr lang="zh-CN" altLang="en-US" sz="2000" dirty="0">
                <a:latin typeface="仿宋" panose="02010609060101010101" charset="-122"/>
                <a:ea typeface="仿宋" panose="02010609060101010101" charset="-122"/>
              </a:rPr>
              <a:t>捷克：捷克的《保护黑夜环境法》是世界上首部有关光污染的防治法。它将光污染定义为各种散射在指定区域之外的，尤其是高于地平线以上的人为光源的照射，而且还规定了公民和组织有义务采取措施防止光污染</a:t>
            </a:r>
            <a:r>
              <a:rPr lang="zh-CN" altLang="en-US" sz="2000" dirty="0"/>
              <a:t>。</a:t>
            </a:r>
          </a:p>
        </p:txBody>
      </p:sp>
      <p:sp>
        <p:nvSpPr>
          <p:cNvPr id="2" name="标题 1"/>
          <p:cNvSpPr>
            <a:spLocks noGrp="1"/>
          </p:cNvSpPr>
          <p:nvPr>
            <p:ph type="title"/>
            <p:custDataLst>
              <p:tags r:id="rId4"/>
            </p:custDataLst>
          </p:nvPr>
        </p:nvSpPr>
        <p:spPr/>
        <p:txBody>
          <a:bodyPr wrap="square">
            <a:normAutofit/>
          </a:bodyPr>
          <a:lstStyle/>
          <a:p>
            <a:r>
              <a:rPr lang="zh-CN" altLang="zh-CN" b="1" dirty="0">
                <a:latin typeface="仿宋" panose="02010609060101010101" charset="-122"/>
                <a:ea typeface="仿宋" panose="02010609060101010101" charset="-122"/>
              </a:rPr>
              <a:t>光污染</a:t>
            </a:r>
          </a:p>
        </p:txBody>
      </p:sp>
      <p:sp>
        <p:nvSpPr>
          <p:cNvPr id="9" name="L 形 8"/>
          <p:cNvSpPr/>
          <p:nvPr>
            <p:custDataLst>
              <p:tags r:id="rId5"/>
            </p:custDataLst>
          </p:nvPr>
        </p:nvSpPr>
        <p:spPr>
          <a:xfrm rot="5400000">
            <a:off x="640341" y="1815035"/>
            <a:ext cx="514350" cy="514350"/>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endParaRPr lang="zh-CN" altLang="en-US" sz="1350"/>
          </a:p>
        </p:txBody>
      </p:sp>
      <p:sp>
        <p:nvSpPr>
          <p:cNvPr id="10" name="L 形 9"/>
          <p:cNvSpPr/>
          <p:nvPr>
            <p:custDataLst>
              <p:tags r:id="rId6"/>
            </p:custDataLst>
          </p:nvPr>
        </p:nvSpPr>
        <p:spPr>
          <a:xfrm rot="5400000">
            <a:off x="640341" y="4302558"/>
            <a:ext cx="514350" cy="514350"/>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endParaRPr lang="zh-CN" altLang="en-US" sz="135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dirty="0">
                <a:latin typeface="仿宋" panose="02010609060101010101" charset="-122"/>
                <a:ea typeface="仿宋" panose="02010609060101010101" charset="-122"/>
              </a:rPr>
              <a:t> </a:t>
            </a:r>
            <a:r>
              <a:rPr lang="zh-CN" altLang="en-US" b="1" dirty="0">
                <a:latin typeface="仿宋" panose="02010609060101010101" charset="-122"/>
                <a:ea typeface="仿宋" panose="02010609060101010101" charset="-122"/>
              </a:rPr>
              <a:t>上海光污染治理</a:t>
            </a:r>
          </a:p>
        </p:txBody>
      </p:sp>
      <p:sp>
        <p:nvSpPr>
          <p:cNvPr id="3" name="内容占位符 2"/>
          <p:cNvSpPr>
            <a:spLocks noGrp="1"/>
          </p:cNvSpPr>
          <p:nvPr>
            <p:ph idx="1"/>
            <p:custDataLst>
              <p:tags r:id="rId3"/>
            </p:custDataLst>
          </p:nvPr>
        </p:nvSpPr>
        <p:spPr>
          <a:xfrm>
            <a:off x="584200" y="1231265"/>
            <a:ext cx="7668260" cy="1366520"/>
          </a:xfrm>
        </p:spPr>
        <p:txBody>
          <a:bodyPr>
            <a:noAutofit/>
          </a:bodyPr>
          <a:lstStyle/>
          <a:p>
            <a:r>
              <a:rPr lang="zh-CN" altLang="en-US" sz="1800" dirty="0">
                <a:latin typeface="仿宋" panose="02010609060101010101" charset="-122"/>
                <a:ea typeface="仿宋" panose="02010609060101010101" charset="-122"/>
              </a:rPr>
              <a:t>2004年，上海制订了我国首部限定灯光污染的地方标准</a:t>
            </a:r>
            <a:r>
              <a:rPr lang="zh-CN" altLang="en-US" sz="1800" b="1" dirty="0">
                <a:latin typeface="仿宋" panose="02010609060101010101" charset="-122"/>
                <a:ea typeface="仿宋" panose="02010609060101010101" charset="-122"/>
              </a:rPr>
              <a:t>《城市环境(装饰)照明规范》</a:t>
            </a:r>
            <a:r>
              <a:rPr lang="zh-CN" altLang="en-US" sz="1800" dirty="0">
                <a:latin typeface="仿宋" panose="02010609060101010101" charset="-122"/>
                <a:ea typeface="仿宋" panose="02010609060101010101" charset="-122"/>
              </a:rPr>
              <a:t>，明确规定灯光不可射入民居，所有面对住房的灯具必须采取措施，如降低输出光通，以免其外溢光、杂散光射入临近住宅的窗户。并规定了最大光强的具体量度（勒克斯）。</a:t>
            </a:r>
          </a:p>
        </p:txBody>
      </p:sp>
      <p:sp>
        <p:nvSpPr>
          <p:cNvPr id="7" name="L 形 6"/>
          <p:cNvSpPr/>
          <p:nvPr>
            <p:custDataLst>
              <p:tags r:id="rId4"/>
            </p:custDataLst>
          </p:nvPr>
        </p:nvSpPr>
        <p:spPr>
          <a:xfrm rot="5400000">
            <a:off x="223520" y="1091393"/>
            <a:ext cx="514350" cy="514350"/>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L 形 7"/>
          <p:cNvSpPr/>
          <p:nvPr>
            <p:custDataLst>
              <p:tags r:id="rId5"/>
            </p:custDataLst>
          </p:nvPr>
        </p:nvSpPr>
        <p:spPr>
          <a:xfrm rot="16200000">
            <a:off x="7850505" y="2112645"/>
            <a:ext cx="455295" cy="514350"/>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pic>
        <p:nvPicPr>
          <p:cNvPr id="4" name="图片 3" descr="FQU13FES~9WC(_`}B6{(E2F"/>
          <p:cNvPicPr>
            <a:picLocks noChangeAspect="1"/>
          </p:cNvPicPr>
          <p:nvPr/>
        </p:nvPicPr>
        <p:blipFill>
          <a:blip r:embed="rId8"/>
          <a:srcRect r="25148"/>
          <a:stretch>
            <a:fillRect/>
          </a:stretch>
        </p:blipFill>
        <p:spPr>
          <a:xfrm rot="10800000" flipH="1" flipV="1">
            <a:off x="306705" y="2747010"/>
            <a:ext cx="3776345" cy="3435985"/>
          </a:xfrm>
          <a:prstGeom prst="rect">
            <a:avLst/>
          </a:prstGeom>
          <a:ln>
            <a:solidFill>
              <a:schemeClr val="accent1"/>
            </a:solidFill>
          </a:ln>
        </p:spPr>
      </p:pic>
      <p:pic>
        <p:nvPicPr>
          <p:cNvPr id="5" name="图片 4" descr="Z)`06$XXJEX_6HQX$TKATL3"/>
          <p:cNvPicPr>
            <a:picLocks noChangeAspect="1"/>
          </p:cNvPicPr>
          <p:nvPr/>
        </p:nvPicPr>
        <p:blipFill>
          <a:blip r:embed="rId9"/>
          <a:srcRect r="22867"/>
          <a:stretch>
            <a:fillRect/>
          </a:stretch>
        </p:blipFill>
        <p:spPr>
          <a:xfrm>
            <a:off x="5114925" y="2747645"/>
            <a:ext cx="3865245" cy="3435350"/>
          </a:xfrm>
          <a:prstGeom prst="rect">
            <a:avLst/>
          </a:prstGeom>
          <a:ln>
            <a:solidFill>
              <a:schemeClr val="accent1"/>
            </a:solidFill>
          </a:ln>
        </p:spPr>
      </p:pic>
      <p:sp>
        <p:nvSpPr>
          <p:cNvPr id="6" name="文本框 5"/>
          <p:cNvSpPr txBox="1"/>
          <p:nvPr/>
        </p:nvSpPr>
        <p:spPr>
          <a:xfrm>
            <a:off x="1166495" y="6329045"/>
            <a:ext cx="1890395" cy="368300"/>
          </a:xfrm>
          <a:prstGeom prst="rect">
            <a:avLst/>
          </a:prstGeom>
          <a:noFill/>
        </p:spPr>
        <p:txBody>
          <a:bodyPr wrap="square" rtlCol="0">
            <a:spAutoFit/>
          </a:bodyPr>
          <a:lstStyle/>
          <a:p>
            <a:r>
              <a:rPr lang="en-US" altLang="zh-CN"/>
              <a:t>1992</a:t>
            </a:r>
            <a:r>
              <a:rPr lang="zh-CN" altLang="en-US"/>
              <a:t>年中国东部</a:t>
            </a:r>
          </a:p>
        </p:txBody>
      </p:sp>
      <p:sp>
        <p:nvSpPr>
          <p:cNvPr id="9" name="文本框 8"/>
          <p:cNvSpPr txBox="1"/>
          <p:nvPr/>
        </p:nvSpPr>
        <p:spPr>
          <a:xfrm>
            <a:off x="5991225" y="6329045"/>
            <a:ext cx="2456180" cy="368300"/>
          </a:xfrm>
          <a:prstGeom prst="rect">
            <a:avLst/>
          </a:prstGeom>
          <a:noFill/>
        </p:spPr>
        <p:txBody>
          <a:bodyPr wrap="square" rtlCol="0">
            <a:spAutoFit/>
          </a:bodyPr>
          <a:lstStyle/>
          <a:p>
            <a:r>
              <a:rPr lang="en-US" altLang="zh-CN"/>
              <a:t>2012</a:t>
            </a:r>
            <a:r>
              <a:rPr lang="zh-CN" altLang="en-US"/>
              <a:t>年中国东部</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t>THANKS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3970" y="246380"/>
            <a:ext cx="5114925" cy="699135"/>
          </a:xfrm>
          <a:prstGeom prst="rect">
            <a:avLst/>
          </a:prstGeom>
          <a:solidFill>
            <a:schemeClr val="accent1"/>
          </a:solidFill>
        </p:spPr>
        <p:txBody>
          <a:bodyPr vert="horz" wrap="square" lIns="68580" tIns="34290" rIns="68580" bIns="34290" rtlCol="0" anchor="ctr">
            <a:normAutofit/>
          </a:bodyPr>
          <a:lstStyle>
            <a:lvl1pPr algn="ctr">
              <a:lnSpc>
                <a:spcPct val="90000"/>
              </a:lnSpc>
              <a:spcBef>
                <a:spcPct val="0"/>
              </a:spcBef>
              <a:buNone/>
              <a:defRPr sz="3600">
                <a:solidFill>
                  <a:srgbClr val="FFFFFF"/>
                </a:solidFill>
                <a:latin typeface="+mj-lt"/>
                <a:ea typeface="+mj-ea"/>
                <a:cs typeface="+mj-cs"/>
              </a:defRPr>
            </a:lvl1pPr>
          </a:lstStyle>
          <a:p>
            <a:r>
              <a:rPr lang="en-US" altLang="zh-CN" sz="2700" dirty="0">
                <a:solidFill>
                  <a:schemeClr val="bg1"/>
                </a:solidFill>
                <a:latin typeface="仿宋" panose="02010609060101010101" charset="-122"/>
                <a:ea typeface="仿宋" panose="02010609060101010101" charset="-122"/>
              </a:rPr>
              <a:t>2.</a:t>
            </a:r>
            <a:r>
              <a:rPr lang="zh-CN" altLang="en-US" sz="2700" dirty="0">
                <a:solidFill>
                  <a:schemeClr val="bg1"/>
                </a:solidFill>
                <a:latin typeface="仿宋" panose="02010609060101010101" charset="-122"/>
                <a:ea typeface="仿宋" panose="02010609060101010101" charset="-122"/>
              </a:rPr>
              <a:t>夜光遥感数据国内外研究综述</a:t>
            </a:r>
          </a:p>
        </p:txBody>
      </p:sp>
      <p:grpSp>
        <p:nvGrpSpPr>
          <p:cNvPr id="2" name="组合 1"/>
          <p:cNvGrpSpPr/>
          <p:nvPr>
            <p:custDataLst>
              <p:tags r:id="rId3"/>
            </p:custDataLst>
          </p:nvPr>
        </p:nvGrpSpPr>
        <p:grpSpPr>
          <a:xfrm>
            <a:off x="1623695" y="2032635"/>
            <a:ext cx="4568825" cy="685165"/>
            <a:chOff x="2485304" y="2246424"/>
            <a:chExt cx="4568638" cy="685459"/>
          </a:xfrm>
        </p:grpSpPr>
        <p:sp>
          <p:nvSpPr>
            <p:cNvPr id="14" name="任意多边形 13"/>
            <p:cNvSpPr/>
            <p:nvPr>
              <p:custDataLst>
                <p:tags r:id="rId12"/>
              </p:custDataLst>
            </p:nvPr>
          </p:nvSpPr>
          <p:spPr>
            <a:xfrm rot="19743805">
              <a:off x="2485304" y="2373303"/>
              <a:ext cx="172411" cy="55858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ysClr val="windowText" lastClr="000000">
                <a:lumMod val="65000"/>
                <a:lumOff val="35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2000">
                <a:sym typeface="Arial" panose="020B0604020202020204" pitchFamily="34" charset="0"/>
              </a:endParaRPr>
            </a:p>
          </p:txBody>
        </p:sp>
        <p:sp>
          <p:nvSpPr>
            <p:cNvPr id="8" name="任意多边形 7"/>
            <p:cNvSpPr/>
            <p:nvPr>
              <p:custDataLst>
                <p:tags r:id="rId13"/>
              </p:custDataLst>
            </p:nvPr>
          </p:nvSpPr>
          <p:spPr>
            <a:xfrm rot="19743805">
              <a:off x="2757787" y="2373303"/>
              <a:ext cx="172411" cy="55858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2000">
                <a:sym typeface="Arial" panose="020B0604020202020204" pitchFamily="34" charset="0"/>
              </a:endParaRPr>
            </a:p>
          </p:txBody>
        </p:sp>
        <p:sp>
          <p:nvSpPr>
            <p:cNvPr id="10" name="矩形 7"/>
            <p:cNvSpPr/>
            <p:nvPr>
              <p:custDataLst>
                <p:tags r:id="rId14"/>
              </p:custDataLst>
            </p:nvPr>
          </p:nvSpPr>
          <p:spPr>
            <a:xfrm>
              <a:off x="3017220" y="2246424"/>
              <a:ext cx="4036722" cy="5854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9050" cap="sq">
              <a:solidFill>
                <a:srgbClr val="5B9BD5"/>
              </a:solidFill>
              <a:bevel/>
            </a:ln>
          </p:spPr>
          <p:style>
            <a:lnRef idx="2">
              <a:srgbClr val="5B9BD5">
                <a:shade val="50000"/>
              </a:srgbClr>
            </a:lnRef>
            <a:fillRef idx="1">
              <a:srgbClr val="5B9BD5"/>
            </a:fillRef>
            <a:effectRef idx="0">
              <a:srgbClr val="5B9BD5"/>
            </a:effectRef>
            <a:fontRef idx="minor">
              <a:sysClr val="window" lastClr="FFFFFF"/>
            </a:fontRef>
          </p:style>
          <p:txBody>
            <a:bodyPr rot="0" spcFirstLastPara="0" vertOverflow="overflow" horzOverflow="overflow" vert="horz" wrap="square" lIns="108000" tIns="45720" rIns="108000" bIns="45720" numCol="1" spcCol="0" rtlCol="0" fromWordArt="0" anchor="b" anchorCtr="0" forceAA="0" compatLnSpc="1">
              <a:normAutofit/>
            </a:bodyPr>
            <a:lstStyle/>
            <a:p>
              <a:pPr algn="ctr">
                <a:lnSpc>
                  <a:spcPct val="130000"/>
                </a:lnSpc>
              </a:pPr>
              <a:r>
                <a:rPr lang="zh-CN" altLang="en-US" sz="2000" dirty="0">
                  <a:solidFill>
                    <a:sysClr val="windowText" lastClr="000000">
                      <a:lumMod val="75000"/>
                      <a:lumOff val="25000"/>
                    </a:sysClr>
                  </a:solidFill>
                  <a:latin typeface="仿宋" panose="02010609060101010101" charset="-122"/>
                  <a:ea typeface="仿宋" panose="02010609060101010101" charset="-122"/>
                </a:rPr>
                <a:t>自然科学的研究</a:t>
              </a:r>
            </a:p>
          </p:txBody>
        </p:sp>
      </p:grpSp>
      <p:grpSp>
        <p:nvGrpSpPr>
          <p:cNvPr id="12" name="组合 11"/>
          <p:cNvGrpSpPr/>
          <p:nvPr>
            <p:custDataLst>
              <p:tags r:id="rId4"/>
            </p:custDataLst>
          </p:nvPr>
        </p:nvGrpSpPr>
        <p:grpSpPr>
          <a:xfrm>
            <a:off x="1623695" y="3280410"/>
            <a:ext cx="4568825" cy="685165"/>
            <a:chOff x="2485304" y="3494653"/>
            <a:chExt cx="4568638" cy="685459"/>
          </a:xfrm>
        </p:grpSpPr>
        <p:sp>
          <p:nvSpPr>
            <p:cNvPr id="21" name="任意多边形 20"/>
            <p:cNvSpPr/>
            <p:nvPr>
              <p:custDataLst>
                <p:tags r:id="rId9"/>
              </p:custDataLst>
            </p:nvPr>
          </p:nvSpPr>
          <p:spPr>
            <a:xfrm rot="19743805">
              <a:off x="2485304" y="3621532"/>
              <a:ext cx="172411" cy="55858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ysClr val="windowText" lastClr="000000">
                <a:lumMod val="65000"/>
                <a:lumOff val="35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2000">
                <a:sym typeface="Arial" panose="020B0604020202020204" pitchFamily="34" charset="0"/>
              </a:endParaRPr>
            </a:p>
          </p:txBody>
        </p:sp>
        <p:sp>
          <p:nvSpPr>
            <p:cNvPr id="22" name="任意多边形 21"/>
            <p:cNvSpPr/>
            <p:nvPr>
              <p:custDataLst>
                <p:tags r:id="rId10"/>
              </p:custDataLst>
            </p:nvPr>
          </p:nvSpPr>
          <p:spPr>
            <a:xfrm rot="19743805">
              <a:off x="2757787" y="3621532"/>
              <a:ext cx="172411" cy="55858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2000">
                <a:sym typeface="Arial" panose="020B0604020202020204" pitchFamily="34" charset="0"/>
              </a:endParaRPr>
            </a:p>
          </p:txBody>
        </p:sp>
        <p:sp>
          <p:nvSpPr>
            <p:cNvPr id="23" name="矩形 7"/>
            <p:cNvSpPr/>
            <p:nvPr>
              <p:custDataLst>
                <p:tags r:id="rId11"/>
              </p:custDataLst>
            </p:nvPr>
          </p:nvSpPr>
          <p:spPr>
            <a:xfrm>
              <a:off x="3017220" y="3494653"/>
              <a:ext cx="4036722" cy="5854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9050" cap="sq">
              <a:solidFill>
                <a:srgbClr val="5B9BD5"/>
              </a:solidFill>
              <a:bevel/>
            </a:ln>
          </p:spPr>
          <p:style>
            <a:lnRef idx="2">
              <a:srgbClr val="5B9BD5">
                <a:shade val="50000"/>
              </a:srgbClr>
            </a:lnRef>
            <a:fillRef idx="1">
              <a:srgbClr val="5B9BD5"/>
            </a:fillRef>
            <a:effectRef idx="0">
              <a:srgbClr val="5B9BD5"/>
            </a:effectRef>
            <a:fontRef idx="minor">
              <a:sysClr val="window" lastClr="FFFFFF"/>
            </a:fontRef>
          </p:style>
          <p:txBody>
            <a:bodyPr rot="0" spcFirstLastPara="0" vertOverflow="overflow" horzOverflow="overflow" vert="horz" wrap="square" lIns="108000" tIns="45720" rIns="108000" bIns="45720" numCol="1" spcCol="0" rtlCol="0" fromWordArt="0" anchor="b" anchorCtr="0" forceAA="0" compatLnSpc="1">
              <a:normAutofit/>
            </a:bodyPr>
            <a:lstStyle/>
            <a:p>
              <a:pPr algn="ctr">
                <a:lnSpc>
                  <a:spcPct val="130000"/>
                </a:lnSpc>
              </a:pPr>
              <a:r>
                <a:rPr lang="zh-CN" altLang="en-US" sz="2000" dirty="0">
                  <a:solidFill>
                    <a:sysClr val="windowText" lastClr="000000">
                      <a:lumMod val="75000"/>
                      <a:lumOff val="25000"/>
                    </a:sysClr>
                  </a:solidFill>
                  <a:latin typeface="仿宋" panose="02010609060101010101" charset="-122"/>
                  <a:ea typeface="仿宋" panose="02010609060101010101" charset="-122"/>
                </a:rPr>
                <a:t>社会科学的研究</a:t>
              </a:r>
            </a:p>
          </p:txBody>
        </p:sp>
      </p:grpSp>
      <p:grpSp>
        <p:nvGrpSpPr>
          <p:cNvPr id="13" name="组合 12"/>
          <p:cNvGrpSpPr/>
          <p:nvPr>
            <p:custDataLst>
              <p:tags r:id="rId5"/>
            </p:custDataLst>
          </p:nvPr>
        </p:nvGrpSpPr>
        <p:grpSpPr>
          <a:xfrm>
            <a:off x="1623695" y="4528820"/>
            <a:ext cx="4568825" cy="685165"/>
            <a:chOff x="2485304" y="4742881"/>
            <a:chExt cx="4568638" cy="685459"/>
          </a:xfrm>
        </p:grpSpPr>
        <p:sp>
          <p:nvSpPr>
            <p:cNvPr id="25" name="任意多边形 24"/>
            <p:cNvSpPr/>
            <p:nvPr>
              <p:custDataLst>
                <p:tags r:id="rId6"/>
              </p:custDataLst>
            </p:nvPr>
          </p:nvSpPr>
          <p:spPr>
            <a:xfrm rot="19743805">
              <a:off x="2485304" y="4869760"/>
              <a:ext cx="172411" cy="55858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ysClr val="windowText" lastClr="000000">
                <a:lumMod val="65000"/>
                <a:lumOff val="35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2000">
                <a:sym typeface="Arial" panose="020B0604020202020204" pitchFamily="34" charset="0"/>
              </a:endParaRPr>
            </a:p>
          </p:txBody>
        </p:sp>
        <p:sp>
          <p:nvSpPr>
            <p:cNvPr id="26" name="任意多边形 25"/>
            <p:cNvSpPr/>
            <p:nvPr>
              <p:custDataLst>
                <p:tags r:id="rId7"/>
              </p:custDataLst>
            </p:nvPr>
          </p:nvSpPr>
          <p:spPr>
            <a:xfrm rot="19743805">
              <a:off x="2757787" y="4869760"/>
              <a:ext cx="172411" cy="55858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2000">
                <a:sym typeface="Arial" panose="020B0604020202020204" pitchFamily="34" charset="0"/>
              </a:endParaRPr>
            </a:p>
          </p:txBody>
        </p:sp>
        <p:sp>
          <p:nvSpPr>
            <p:cNvPr id="27" name="矩形 7"/>
            <p:cNvSpPr/>
            <p:nvPr>
              <p:custDataLst>
                <p:tags r:id="rId8"/>
              </p:custDataLst>
            </p:nvPr>
          </p:nvSpPr>
          <p:spPr>
            <a:xfrm>
              <a:off x="3017220" y="4742881"/>
              <a:ext cx="4036722" cy="5854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9050" cap="sq">
              <a:solidFill>
                <a:srgbClr val="5B9BD5"/>
              </a:solidFill>
              <a:bevel/>
            </a:ln>
          </p:spPr>
          <p:style>
            <a:lnRef idx="2">
              <a:srgbClr val="5B9BD5">
                <a:shade val="50000"/>
              </a:srgbClr>
            </a:lnRef>
            <a:fillRef idx="1">
              <a:srgbClr val="5B9BD5"/>
            </a:fillRef>
            <a:effectRef idx="0">
              <a:srgbClr val="5B9BD5"/>
            </a:effectRef>
            <a:fontRef idx="minor">
              <a:sysClr val="window" lastClr="FFFFFF"/>
            </a:fontRef>
          </p:style>
          <p:txBody>
            <a:bodyPr rot="0" spcFirstLastPara="0" vertOverflow="overflow" horzOverflow="overflow" vert="horz" wrap="square" lIns="108000" tIns="45720" rIns="108000" bIns="45720" numCol="1" spcCol="0" rtlCol="0" fromWordArt="0" anchor="b" anchorCtr="0" forceAA="0" compatLnSpc="1">
              <a:normAutofit/>
            </a:bodyPr>
            <a:lstStyle/>
            <a:p>
              <a:pPr algn="ctr">
                <a:lnSpc>
                  <a:spcPct val="130000"/>
                </a:lnSpc>
              </a:pPr>
              <a:r>
                <a:rPr lang="zh-CN" altLang="en-US" sz="2000" dirty="0">
                  <a:solidFill>
                    <a:sysClr val="windowText" lastClr="000000">
                      <a:lumMod val="75000"/>
                      <a:lumOff val="25000"/>
                    </a:sysClr>
                  </a:solidFill>
                  <a:latin typeface="仿宋" panose="02010609060101010101" charset="-122"/>
                  <a:ea typeface="仿宋" panose="02010609060101010101" charset="-122"/>
                </a:rPr>
                <a:t>其他研究</a:t>
              </a: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0" y="277495"/>
            <a:ext cx="5114925" cy="438150"/>
          </a:xfrm>
        </p:spPr>
        <p:txBody>
          <a:bodyPr>
            <a:normAutofit fontScale="90000"/>
          </a:bodyPr>
          <a:lstStyle/>
          <a:p>
            <a:r>
              <a:rPr lang="zh-CN" altLang="en-US" dirty="0">
                <a:latin typeface="仿宋" panose="02010609060101010101" charset="-122"/>
                <a:ea typeface="仿宋" panose="02010609060101010101" charset="-122"/>
              </a:rPr>
              <a:t>自然科学研究</a:t>
            </a:r>
          </a:p>
        </p:txBody>
      </p:sp>
      <p:sp>
        <p:nvSpPr>
          <p:cNvPr id="3" name="内容占位符 2"/>
          <p:cNvSpPr>
            <a:spLocks noGrp="1"/>
          </p:cNvSpPr>
          <p:nvPr>
            <p:ph idx="1"/>
            <p:custDataLst>
              <p:tags r:id="rId3"/>
            </p:custDataLst>
          </p:nvPr>
        </p:nvSpPr>
        <p:spPr>
          <a:xfrm>
            <a:off x="737870" y="1856740"/>
            <a:ext cx="7390765" cy="3759200"/>
          </a:xfrm>
        </p:spPr>
        <p:txBody>
          <a:bodyPr>
            <a:normAutofit fontScale="97500" lnSpcReduction="10000"/>
          </a:bodyPr>
          <a:lstStyle/>
          <a:p>
            <a:pPr algn="just"/>
            <a:r>
              <a:rPr lang="zh-CN" altLang="en-US" dirty="0">
                <a:latin typeface="仿宋" panose="02010609060101010101" charset="-122"/>
                <a:ea typeface="仿宋" panose="02010609060101010101" charset="-122"/>
              </a:rPr>
              <a:t>1 城市空间信息提取方法研究</a:t>
            </a:r>
            <a:r>
              <a:rPr lang="en-US" altLang="zh-CN" dirty="0">
                <a:latin typeface="仿宋" panose="02010609060101010101" charset="-122"/>
                <a:ea typeface="仿宋" panose="02010609060101010101" charset="-122"/>
              </a:rPr>
              <a:t>:DMSP / OLS可以直观地反映人类活动的特点，在监测城市扩张的目标区域.</a:t>
            </a:r>
          </a:p>
          <a:p>
            <a:pPr algn="just"/>
            <a:r>
              <a:rPr lang="zh-CN" altLang="en-US" dirty="0">
                <a:latin typeface="仿宋" panose="02010609060101010101" charset="-122"/>
                <a:ea typeface="仿宋" panose="02010609060101010101" charset="-122"/>
              </a:rPr>
              <a:t>2 城市群和城市体系演化分析</a:t>
            </a:r>
            <a:r>
              <a:rPr lang="en-US" altLang="zh-CN" dirty="0">
                <a:latin typeface="仿宋" panose="02010609060101010101" charset="-122"/>
                <a:ea typeface="仿宋" panose="02010609060101010101" charset="-122"/>
              </a:rPr>
              <a:t>:用来监测城市化的发展历程，还可以分析城市群的时空演化模式</a:t>
            </a:r>
            <a:r>
              <a:rPr lang="zh-CN" altLang="en-US" dirty="0">
                <a:latin typeface="仿宋" panose="02010609060101010101" charset="-122"/>
                <a:ea typeface="仿宋" panose="02010609060101010101" charset="-122"/>
              </a:rPr>
              <a:t>。</a:t>
            </a:r>
          </a:p>
          <a:p>
            <a:r>
              <a:rPr lang="zh-CN" altLang="en-US" dirty="0">
                <a:latin typeface="仿宋" panose="02010609060101010101" charset="-122"/>
                <a:ea typeface="仿宋" panose="02010609060101010101" charset="-122"/>
              </a:rPr>
              <a:t>3 城市化对生态环境影响研究：研究的栖息地的损失，植被的破坏。</a:t>
            </a:r>
          </a:p>
          <a:p>
            <a:r>
              <a:rPr lang="zh-CN" altLang="en-US" dirty="0">
                <a:latin typeface="仿宋" panose="02010609060101010101" charset="-122"/>
                <a:ea typeface="仿宋" panose="02010609060101010101" charset="-122"/>
              </a:rPr>
              <a:t>4 人口估算</a:t>
            </a:r>
            <a:r>
              <a:rPr lang="en-US" altLang="zh-CN" dirty="0">
                <a:latin typeface="仿宋" panose="02010609060101010101" charset="-122"/>
                <a:ea typeface="仿宋" panose="02010609060101010101" charset="-122"/>
              </a:rPr>
              <a:t>:构建人口数据空间化的多尺度模型，并对人口进行估算。</a:t>
            </a:r>
          </a:p>
        </p:txBody>
      </p:sp>
      <p:sp>
        <p:nvSpPr>
          <p:cNvPr id="7" name="L 形 6"/>
          <p:cNvSpPr/>
          <p:nvPr>
            <p:custDataLst>
              <p:tags r:id="rId4"/>
            </p:custDataLst>
          </p:nvPr>
        </p:nvSpPr>
        <p:spPr>
          <a:xfrm rot="5400000">
            <a:off x="544830" y="1528908"/>
            <a:ext cx="514350" cy="514350"/>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L 形 7"/>
          <p:cNvSpPr/>
          <p:nvPr>
            <p:custDataLst>
              <p:tags r:id="rId5"/>
            </p:custDataLst>
          </p:nvPr>
        </p:nvSpPr>
        <p:spPr>
          <a:xfrm rot="16200000">
            <a:off x="8128635" y="5101313"/>
            <a:ext cx="514350" cy="514350"/>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0" y="0"/>
            <a:ext cx="5114925" cy="841375"/>
          </a:xfrm>
        </p:spPr>
        <p:txBody>
          <a:bodyPr>
            <a:normAutofit fontScale="90000"/>
          </a:bodyPr>
          <a:lstStyle/>
          <a:p>
            <a:r>
              <a:rPr lang="zh-CN" altLang="en-US" sz="3600" dirty="0">
                <a:latin typeface="仿宋" panose="02010609060101010101" charset="-122"/>
                <a:ea typeface="仿宋" panose="02010609060101010101" charset="-122"/>
              </a:rPr>
              <a:t>社会科学的研究及其它研究</a:t>
            </a:r>
            <a:endParaRPr lang="en-US" altLang="zh-CN" sz="3600" dirty="0">
              <a:latin typeface="仿宋" panose="02010609060101010101" charset="-122"/>
              <a:ea typeface="仿宋" panose="02010609060101010101" charset="-122"/>
            </a:endParaRPr>
          </a:p>
        </p:txBody>
      </p:sp>
      <p:sp>
        <p:nvSpPr>
          <p:cNvPr id="3" name="内容占位符 2"/>
          <p:cNvSpPr>
            <a:spLocks noGrp="1"/>
          </p:cNvSpPr>
          <p:nvPr>
            <p:ph idx="1"/>
            <p:custDataLst>
              <p:tags r:id="rId3"/>
            </p:custDataLst>
          </p:nvPr>
        </p:nvSpPr>
        <p:spPr>
          <a:xfrm>
            <a:off x="737870" y="1355725"/>
            <a:ext cx="7668260" cy="2506345"/>
          </a:xfrm>
        </p:spPr>
        <p:txBody>
          <a:bodyPr>
            <a:noAutofit/>
          </a:bodyPr>
          <a:lstStyle/>
          <a:p>
            <a:r>
              <a:rPr lang="zh-CN" altLang="en-US" sz="2000" dirty="0">
                <a:latin typeface="仿宋" panose="02010609060101010101" charset="-122"/>
                <a:ea typeface="仿宋" panose="02010609060101010101" charset="-122"/>
              </a:rPr>
              <a:t>1 经济发展状况研究</a:t>
            </a:r>
            <a:r>
              <a:rPr lang="en-US" altLang="zh-CN" sz="2000" dirty="0">
                <a:latin typeface="仿宋" panose="02010609060101010101" charset="-122"/>
                <a:ea typeface="仿宋" panose="02010609060101010101" charset="-122"/>
              </a:rPr>
              <a:t>:某区域夜间灯光强度，是表征某一区域的经济发展水平较理想的指数，</a:t>
            </a:r>
          </a:p>
          <a:p>
            <a:r>
              <a:rPr lang="zh-CN" altLang="en-US" sz="2000" dirty="0">
                <a:latin typeface="仿宋" panose="02010609060101010101" charset="-122"/>
                <a:ea typeface="仿宋" panose="02010609060101010101" charset="-122"/>
              </a:rPr>
              <a:t>2 政治关联研究</a:t>
            </a:r>
          </a:p>
          <a:p>
            <a:r>
              <a:rPr lang="zh-CN" altLang="en-US" sz="2000" dirty="0">
                <a:latin typeface="仿宋" panose="02010609060101010101" charset="-122"/>
                <a:ea typeface="仿宋" panose="02010609060101010101" charset="-122"/>
              </a:rPr>
              <a:t>3 电力能源消耗量研究</a:t>
            </a:r>
            <a:r>
              <a:rPr lang="en-US" altLang="zh-CN" sz="2000" dirty="0">
                <a:latin typeface="仿宋" panose="02010609060101010101" charset="-122"/>
                <a:ea typeface="仿宋" panose="02010609060101010101" charset="-122"/>
              </a:rPr>
              <a:t>:随着人类生活水平提高，照明设施日益增多，能够反映照明设施的密度和使用程度，因此可以为电力能源消耗量的研究提供科学依据。</a:t>
            </a:r>
          </a:p>
        </p:txBody>
      </p:sp>
      <p:sp>
        <p:nvSpPr>
          <p:cNvPr id="7" name="L 形 6"/>
          <p:cNvSpPr/>
          <p:nvPr>
            <p:custDataLst>
              <p:tags r:id="rId4"/>
            </p:custDataLst>
          </p:nvPr>
        </p:nvSpPr>
        <p:spPr>
          <a:xfrm rot="5400000">
            <a:off x="223520" y="1231093"/>
            <a:ext cx="514350" cy="514350"/>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L 形 7"/>
          <p:cNvSpPr/>
          <p:nvPr>
            <p:custDataLst>
              <p:tags r:id="rId5"/>
            </p:custDataLst>
          </p:nvPr>
        </p:nvSpPr>
        <p:spPr>
          <a:xfrm rot="16200000">
            <a:off x="8259445" y="3471545"/>
            <a:ext cx="514350" cy="445135"/>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L 形 3"/>
          <p:cNvSpPr/>
          <p:nvPr>
            <p:custDataLst>
              <p:tags r:id="rId6"/>
            </p:custDataLst>
          </p:nvPr>
        </p:nvSpPr>
        <p:spPr>
          <a:xfrm rot="5400000">
            <a:off x="223520" y="4157173"/>
            <a:ext cx="514350" cy="514350"/>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6" name="L 形 5"/>
          <p:cNvSpPr/>
          <p:nvPr>
            <p:custDataLst>
              <p:tags r:id="rId7"/>
            </p:custDataLst>
          </p:nvPr>
        </p:nvSpPr>
        <p:spPr>
          <a:xfrm rot="16200000">
            <a:off x="7926070" y="5351145"/>
            <a:ext cx="514350" cy="445135"/>
          </a:xfrm>
          <a:prstGeom prst="corner">
            <a:avLst>
              <a:gd name="adj1" fmla="val 16667"/>
              <a:gd name="adj2" fmla="val 138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9" name="文本框 8"/>
          <p:cNvSpPr txBox="1"/>
          <p:nvPr/>
        </p:nvSpPr>
        <p:spPr>
          <a:xfrm>
            <a:off x="737870" y="4671695"/>
            <a:ext cx="7093585" cy="829945"/>
          </a:xfrm>
          <a:prstGeom prst="rect">
            <a:avLst/>
          </a:prstGeom>
          <a:noFill/>
        </p:spPr>
        <p:txBody>
          <a:bodyPr wrap="square" rtlCol="0" anchor="t">
            <a:spAutoFit/>
          </a:bodyPr>
          <a:lstStyle/>
          <a:p>
            <a:r>
              <a:rPr lang="zh-CN" altLang="en-US" sz="2400">
                <a:latin typeface="仿宋" panose="02010609060101010101" charset="-122"/>
                <a:ea typeface="仿宋" panose="02010609060101010101" charset="-122"/>
              </a:rPr>
              <a:t>在城市建设中的用钢库存研究、油气田监测、渔船监控等研究领域均有涉及</a:t>
            </a:r>
            <a:r>
              <a:rPr lang="zh-CN" altLang="en-US" sz="2400"/>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custDataLst>
              <p:tags r:id="rId2"/>
            </p:custDataLst>
          </p:nvPr>
        </p:nvSpPr>
        <p:spPr bwMode="auto">
          <a:xfrm>
            <a:off x="7568804" y="2522936"/>
            <a:ext cx="432197" cy="3488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18" name="矩形 117"/>
          <p:cNvSpPr/>
          <p:nvPr>
            <p:custDataLst>
              <p:tags r:id="rId3"/>
            </p:custDataLst>
          </p:nvPr>
        </p:nvSpPr>
        <p:spPr bwMode="auto">
          <a:xfrm>
            <a:off x="7568804" y="857250"/>
            <a:ext cx="432197" cy="5774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 name="文本框 1"/>
          <p:cNvSpPr txBox="1"/>
          <p:nvPr>
            <p:custDataLst>
              <p:tags r:id="rId4"/>
            </p:custDataLst>
          </p:nvPr>
        </p:nvSpPr>
        <p:spPr>
          <a:xfrm>
            <a:off x="495300" y="622300"/>
            <a:ext cx="3289935" cy="1270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sz="2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1">
                <a:solidFill>
                  <a:schemeClr val="bg1"/>
                </a:solidFill>
                <a:latin typeface="仿宋" panose="02010609060101010101" charset="-122"/>
                <a:ea typeface="仿宋" panose="02010609060101010101" charset="-122"/>
                <a:cs typeface="+mj-cs"/>
              </a:rPr>
              <a:t>3.</a:t>
            </a:r>
            <a:r>
              <a:rPr lang="zh-CN" altLang="en-US" b="1">
                <a:solidFill>
                  <a:schemeClr val="bg1"/>
                </a:solidFill>
                <a:latin typeface="仿宋" panose="02010609060101010101" charset="-122"/>
                <a:ea typeface="仿宋" panose="02010609060101010101" charset="-122"/>
                <a:cs typeface="+mj-cs"/>
              </a:rPr>
              <a:t>夜光遥感图研究分析</a:t>
            </a:r>
          </a:p>
        </p:txBody>
      </p:sp>
      <p:sp>
        <p:nvSpPr>
          <p:cNvPr id="24" name="椭圆 23"/>
          <p:cNvSpPr/>
          <p:nvPr>
            <p:custDataLst>
              <p:tags r:id="rId5"/>
            </p:custDataLst>
          </p:nvPr>
        </p:nvSpPr>
        <p:spPr>
          <a:xfrm>
            <a:off x="2713135" y="2735904"/>
            <a:ext cx="748087" cy="746519"/>
          </a:xfrm>
          <a:prstGeom prst="ellipse">
            <a:avLst/>
          </a:prstGeom>
          <a:solidFill>
            <a:srgbClr val="F3D163"/>
          </a:solidFill>
          <a:ln>
            <a:noFill/>
          </a:ln>
        </p:spPr>
        <p:style>
          <a:lnRef idx="2">
            <a:srgbClr val="F3D163">
              <a:shade val="50000"/>
            </a:srgbClr>
          </a:lnRef>
          <a:fillRef idx="1">
            <a:srgbClr val="F3D163"/>
          </a:fillRef>
          <a:effectRef idx="0">
            <a:srgbClr val="F3D163"/>
          </a:effectRef>
          <a:fontRef idx="minor">
            <a:sysClr val="window" lastClr="FFFFFF"/>
          </a:fontRef>
        </p:style>
        <p:txBody>
          <a:bodyPr anchor="ctr"/>
          <a:lstStyle/>
          <a:p>
            <a:pPr algn="ctr" eaLnBrk="1" fontAlgn="auto" hangingPunct="1">
              <a:spcBef>
                <a:spcPts val="0"/>
              </a:spcBef>
              <a:spcAft>
                <a:spcPts val="0"/>
              </a:spcAft>
              <a:defRPr/>
            </a:pPr>
            <a:endParaRPr lang="zh-CN" altLang="en-US" sz="1350"/>
          </a:p>
        </p:txBody>
      </p:sp>
      <p:sp>
        <p:nvSpPr>
          <p:cNvPr id="25" name="椭圆 24"/>
          <p:cNvSpPr/>
          <p:nvPr>
            <p:custDataLst>
              <p:tags r:id="rId6"/>
            </p:custDataLst>
          </p:nvPr>
        </p:nvSpPr>
        <p:spPr>
          <a:xfrm>
            <a:off x="3461222" y="3371854"/>
            <a:ext cx="746519" cy="748087"/>
          </a:xfrm>
          <a:prstGeom prst="ellipse">
            <a:avLst/>
          </a:prstGeom>
          <a:solidFill>
            <a:srgbClr val="F1978B"/>
          </a:solidFill>
          <a:ln>
            <a:noFill/>
          </a:ln>
        </p:spPr>
        <p:style>
          <a:lnRef idx="2">
            <a:srgbClr val="F3D163">
              <a:shade val="50000"/>
            </a:srgbClr>
          </a:lnRef>
          <a:fillRef idx="1">
            <a:srgbClr val="F3D163"/>
          </a:fillRef>
          <a:effectRef idx="0">
            <a:srgbClr val="F3D163"/>
          </a:effectRef>
          <a:fontRef idx="minor">
            <a:sysClr val="window" lastClr="FFFFFF"/>
          </a:fontRef>
        </p:style>
        <p:txBody>
          <a:bodyPr anchor="ctr"/>
          <a:lstStyle/>
          <a:p>
            <a:pPr algn="ctr" eaLnBrk="1" fontAlgn="auto" hangingPunct="1">
              <a:spcBef>
                <a:spcPts val="0"/>
              </a:spcBef>
              <a:spcAft>
                <a:spcPts val="0"/>
              </a:spcAft>
              <a:defRPr/>
            </a:pPr>
            <a:endParaRPr lang="zh-CN" altLang="en-US" sz="1350"/>
          </a:p>
        </p:txBody>
      </p:sp>
      <p:sp>
        <p:nvSpPr>
          <p:cNvPr id="26" name="椭圆 25"/>
          <p:cNvSpPr/>
          <p:nvPr>
            <p:custDataLst>
              <p:tags r:id="rId7"/>
            </p:custDataLst>
          </p:nvPr>
        </p:nvSpPr>
        <p:spPr>
          <a:xfrm>
            <a:off x="4293212" y="3988203"/>
            <a:ext cx="748087" cy="748087"/>
          </a:xfrm>
          <a:prstGeom prst="ellipse">
            <a:avLst/>
          </a:prstGeom>
          <a:solidFill>
            <a:srgbClr val="A0C8A3"/>
          </a:solidFill>
          <a:ln>
            <a:noFill/>
          </a:ln>
        </p:spPr>
        <p:style>
          <a:lnRef idx="2">
            <a:srgbClr val="F3D163">
              <a:shade val="50000"/>
            </a:srgbClr>
          </a:lnRef>
          <a:fillRef idx="1">
            <a:srgbClr val="F3D163"/>
          </a:fillRef>
          <a:effectRef idx="0">
            <a:srgbClr val="F3D163"/>
          </a:effectRef>
          <a:fontRef idx="minor">
            <a:sysClr val="window" lastClr="FFFFFF"/>
          </a:fontRef>
        </p:style>
        <p:txBody>
          <a:bodyPr anchor="ctr"/>
          <a:lstStyle/>
          <a:p>
            <a:pPr algn="ctr" eaLnBrk="1" fontAlgn="auto" hangingPunct="1">
              <a:spcBef>
                <a:spcPts val="0"/>
              </a:spcBef>
              <a:spcAft>
                <a:spcPts val="0"/>
              </a:spcAft>
              <a:defRPr/>
            </a:pPr>
            <a:endParaRPr lang="zh-CN" altLang="en-US" sz="1350"/>
          </a:p>
        </p:txBody>
      </p:sp>
      <p:sp>
        <p:nvSpPr>
          <p:cNvPr id="27" name="椭圆 26"/>
          <p:cNvSpPr/>
          <p:nvPr>
            <p:custDataLst>
              <p:tags r:id="rId8"/>
            </p:custDataLst>
          </p:nvPr>
        </p:nvSpPr>
        <p:spPr>
          <a:xfrm>
            <a:off x="5126772" y="4576322"/>
            <a:ext cx="748087" cy="746519"/>
          </a:xfrm>
          <a:prstGeom prst="ellipse">
            <a:avLst/>
          </a:prstGeom>
          <a:solidFill>
            <a:srgbClr val="76A2EA"/>
          </a:solidFill>
          <a:ln>
            <a:noFill/>
          </a:ln>
        </p:spPr>
        <p:style>
          <a:lnRef idx="2">
            <a:srgbClr val="F3D163">
              <a:shade val="50000"/>
            </a:srgbClr>
          </a:lnRef>
          <a:fillRef idx="1">
            <a:srgbClr val="F3D163"/>
          </a:fillRef>
          <a:effectRef idx="0">
            <a:srgbClr val="F3D163"/>
          </a:effectRef>
          <a:fontRef idx="minor">
            <a:sysClr val="window" lastClr="FFFFFF"/>
          </a:fontRef>
        </p:style>
        <p:txBody>
          <a:bodyPr anchor="ctr"/>
          <a:lstStyle/>
          <a:p>
            <a:pPr algn="ctr" eaLnBrk="1" fontAlgn="auto" hangingPunct="1">
              <a:spcBef>
                <a:spcPts val="0"/>
              </a:spcBef>
              <a:spcAft>
                <a:spcPts val="0"/>
              </a:spcAft>
              <a:defRPr/>
            </a:pPr>
            <a:endParaRPr lang="zh-CN" altLang="en-US" sz="1350"/>
          </a:p>
        </p:txBody>
      </p:sp>
      <p:sp>
        <p:nvSpPr>
          <p:cNvPr id="28" name="椭圆 27"/>
          <p:cNvSpPr/>
          <p:nvPr>
            <p:custDataLst>
              <p:tags r:id="rId9"/>
            </p:custDataLst>
          </p:nvPr>
        </p:nvSpPr>
        <p:spPr>
          <a:xfrm>
            <a:off x="4340263" y="2723357"/>
            <a:ext cx="204666" cy="205449"/>
          </a:xfrm>
          <a:prstGeom prst="ellipse">
            <a:avLst/>
          </a:prstGeom>
          <a:solidFill>
            <a:srgbClr val="F3D163"/>
          </a:solidFill>
          <a:ln>
            <a:noFill/>
          </a:ln>
        </p:spPr>
        <p:style>
          <a:lnRef idx="2">
            <a:srgbClr val="F3D163">
              <a:shade val="50000"/>
            </a:srgbClr>
          </a:lnRef>
          <a:fillRef idx="1">
            <a:srgbClr val="F3D163"/>
          </a:fillRef>
          <a:effectRef idx="0">
            <a:srgbClr val="F3D163"/>
          </a:effectRef>
          <a:fontRef idx="minor">
            <a:sysClr val="window" lastClr="FFFFFF"/>
          </a:fontRef>
        </p:style>
        <p:txBody>
          <a:bodyPr anchor="ctr"/>
          <a:lstStyle/>
          <a:p>
            <a:pPr algn="ctr" eaLnBrk="1" fontAlgn="auto" hangingPunct="1">
              <a:spcBef>
                <a:spcPts val="0"/>
              </a:spcBef>
              <a:spcAft>
                <a:spcPts val="0"/>
              </a:spcAft>
              <a:defRPr/>
            </a:pPr>
            <a:endParaRPr lang="zh-CN" altLang="en-US" sz="1350" dirty="0">
              <a:solidFill>
                <a:srgbClr val="629CCE"/>
              </a:solidFill>
            </a:endParaRPr>
          </a:p>
        </p:txBody>
      </p:sp>
      <p:sp>
        <p:nvSpPr>
          <p:cNvPr id="30" name="椭圆 29"/>
          <p:cNvSpPr/>
          <p:nvPr>
            <p:custDataLst>
              <p:tags r:id="rId10"/>
            </p:custDataLst>
          </p:nvPr>
        </p:nvSpPr>
        <p:spPr>
          <a:xfrm>
            <a:off x="5934455" y="3997613"/>
            <a:ext cx="204666" cy="205449"/>
          </a:xfrm>
          <a:prstGeom prst="ellipse">
            <a:avLst/>
          </a:prstGeom>
          <a:solidFill>
            <a:srgbClr val="A0C8A3"/>
          </a:solidFill>
          <a:ln>
            <a:noFill/>
          </a:ln>
        </p:spPr>
        <p:style>
          <a:lnRef idx="2">
            <a:srgbClr val="F3D163">
              <a:shade val="50000"/>
            </a:srgbClr>
          </a:lnRef>
          <a:fillRef idx="1">
            <a:srgbClr val="F3D163"/>
          </a:fillRef>
          <a:effectRef idx="0">
            <a:srgbClr val="F3D163"/>
          </a:effectRef>
          <a:fontRef idx="minor">
            <a:sysClr val="window" lastClr="FFFFFF"/>
          </a:fontRef>
        </p:style>
        <p:txBody>
          <a:bodyPr anchor="ctr"/>
          <a:lstStyle/>
          <a:p>
            <a:pPr algn="ctr" eaLnBrk="1" fontAlgn="auto" hangingPunct="1">
              <a:spcBef>
                <a:spcPts val="0"/>
              </a:spcBef>
              <a:spcAft>
                <a:spcPts val="0"/>
              </a:spcAft>
              <a:defRPr/>
            </a:pPr>
            <a:endParaRPr lang="zh-CN" altLang="en-US" sz="1350" dirty="0">
              <a:solidFill>
                <a:srgbClr val="629CCE"/>
              </a:solidFill>
            </a:endParaRPr>
          </a:p>
        </p:txBody>
      </p:sp>
      <p:sp>
        <p:nvSpPr>
          <p:cNvPr id="31" name="椭圆 30"/>
          <p:cNvSpPr/>
          <p:nvPr>
            <p:custDataLst>
              <p:tags r:id="rId11"/>
            </p:custDataLst>
          </p:nvPr>
        </p:nvSpPr>
        <p:spPr>
          <a:xfrm>
            <a:off x="3996802" y="5126015"/>
            <a:ext cx="205449" cy="204666"/>
          </a:xfrm>
          <a:prstGeom prst="ellipse">
            <a:avLst/>
          </a:prstGeom>
          <a:solidFill>
            <a:srgbClr val="76A2EA"/>
          </a:solidFill>
          <a:ln>
            <a:noFill/>
          </a:ln>
        </p:spPr>
        <p:style>
          <a:lnRef idx="2">
            <a:srgbClr val="F3D163">
              <a:shade val="50000"/>
            </a:srgbClr>
          </a:lnRef>
          <a:fillRef idx="1">
            <a:srgbClr val="F3D163"/>
          </a:fillRef>
          <a:effectRef idx="0">
            <a:srgbClr val="F3D163"/>
          </a:effectRef>
          <a:fontRef idx="minor">
            <a:sysClr val="window" lastClr="FFFFFF"/>
          </a:fontRef>
        </p:style>
        <p:txBody>
          <a:bodyPr anchor="ctr"/>
          <a:lstStyle/>
          <a:p>
            <a:pPr algn="ctr" eaLnBrk="1" fontAlgn="auto" hangingPunct="1">
              <a:spcBef>
                <a:spcPts val="0"/>
              </a:spcBef>
              <a:spcAft>
                <a:spcPts val="0"/>
              </a:spcAft>
              <a:defRPr/>
            </a:pPr>
            <a:endParaRPr lang="zh-CN" altLang="en-US" sz="1350" dirty="0">
              <a:solidFill>
                <a:srgbClr val="629CCE"/>
              </a:solidFill>
            </a:endParaRPr>
          </a:p>
        </p:txBody>
      </p:sp>
      <p:sp>
        <p:nvSpPr>
          <p:cNvPr id="32" name="椭圆 31"/>
          <p:cNvSpPr/>
          <p:nvPr>
            <p:custDataLst>
              <p:tags r:id="rId12"/>
            </p:custDataLst>
          </p:nvPr>
        </p:nvSpPr>
        <p:spPr>
          <a:xfrm>
            <a:off x="2355560" y="3905865"/>
            <a:ext cx="205449" cy="205449"/>
          </a:xfrm>
          <a:prstGeom prst="ellipse">
            <a:avLst/>
          </a:prstGeom>
          <a:solidFill>
            <a:srgbClr val="F1978B"/>
          </a:solidFill>
          <a:ln>
            <a:noFill/>
          </a:ln>
        </p:spPr>
        <p:style>
          <a:lnRef idx="2">
            <a:srgbClr val="F3D163">
              <a:shade val="50000"/>
            </a:srgbClr>
          </a:lnRef>
          <a:fillRef idx="1">
            <a:srgbClr val="F3D163"/>
          </a:fillRef>
          <a:effectRef idx="0">
            <a:srgbClr val="F3D163"/>
          </a:effectRef>
          <a:fontRef idx="minor">
            <a:sysClr val="window" lastClr="FFFFFF"/>
          </a:fontRef>
        </p:style>
        <p:txBody>
          <a:bodyPr anchor="ctr"/>
          <a:lstStyle/>
          <a:p>
            <a:pPr algn="ctr" eaLnBrk="1" fontAlgn="auto" hangingPunct="1">
              <a:spcBef>
                <a:spcPts val="0"/>
              </a:spcBef>
              <a:spcAft>
                <a:spcPts val="0"/>
              </a:spcAft>
              <a:defRPr/>
            </a:pPr>
            <a:endParaRPr lang="zh-CN" altLang="en-US" sz="1350" dirty="0">
              <a:solidFill>
                <a:srgbClr val="629CCE"/>
              </a:solidFill>
            </a:endParaRPr>
          </a:p>
        </p:txBody>
      </p:sp>
      <p:sp>
        <p:nvSpPr>
          <p:cNvPr id="33" name="文本框 10"/>
          <p:cNvSpPr txBox="1">
            <a:spLocks noChangeArrowheads="1"/>
          </p:cNvSpPr>
          <p:nvPr>
            <p:custDataLst>
              <p:tags r:id="rId13"/>
            </p:custDataLst>
          </p:nvPr>
        </p:nvSpPr>
        <p:spPr bwMode="auto">
          <a:xfrm>
            <a:off x="1725387" y="4910238"/>
            <a:ext cx="2262039" cy="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nSpc>
                <a:spcPct val="90000"/>
              </a:lnSpc>
              <a:spcBef>
                <a:spcPts val="1000"/>
              </a:spcBef>
              <a:buFont typeface="Arial" panose="020B0604020202020204" pitchFamily="34" charset="0"/>
              <a:buChar char="•"/>
              <a:defRPr sz="2400">
                <a:solidFill>
                  <a:srgbClr val="7F7F7F"/>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rgbClr val="7F7F7F"/>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9pPr>
          </a:lstStyle>
          <a:p>
            <a:pPr algn="r">
              <a:lnSpc>
                <a:spcPct val="100000"/>
              </a:lnSpc>
              <a:spcBef>
                <a:spcPct val="0"/>
              </a:spcBef>
              <a:buNone/>
              <a:defRPr/>
            </a:pPr>
            <a:r>
              <a:rPr lang="zh-CN" altLang="en-US" sz="1500" b="1">
                <a:solidFill>
                  <a:srgbClr val="7F7F7F"/>
                </a:solidFill>
                <a:latin typeface="仿宋" panose="02010609060101010101" charset="-122"/>
                <a:ea typeface="仿宋" panose="02010609060101010101" charset="-122"/>
              </a:rPr>
              <a:t>如何减少光污染？</a:t>
            </a:r>
          </a:p>
        </p:txBody>
      </p:sp>
      <p:sp>
        <p:nvSpPr>
          <p:cNvPr id="34" name="文本框 16"/>
          <p:cNvSpPr txBox="1">
            <a:spLocks noChangeArrowheads="1"/>
          </p:cNvSpPr>
          <p:nvPr>
            <p:custDataLst>
              <p:tags r:id="rId14"/>
            </p:custDataLst>
          </p:nvPr>
        </p:nvSpPr>
        <p:spPr bwMode="auto">
          <a:xfrm>
            <a:off x="329295" y="3572599"/>
            <a:ext cx="2031752" cy="70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nSpc>
                <a:spcPct val="90000"/>
              </a:lnSpc>
              <a:spcBef>
                <a:spcPts val="1000"/>
              </a:spcBef>
              <a:buFont typeface="Arial" panose="020B0604020202020204" pitchFamily="34" charset="0"/>
              <a:buChar char="•"/>
              <a:defRPr sz="2400">
                <a:solidFill>
                  <a:srgbClr val="7F7F7F"/>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rgbClr val="7F7F7F"/>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9pPr>
          </a:lstStyle>
          <a:p>
            <a:pPr algn="r">
              <a:lnSpc>
                <a:spcPct val="100000"/>
              </a:lnSpc>
              <a:spcBef>
                <a:spcPct val="0"/>
              </a:spcBef>
              <a:buNone/>
              <a:defRPr/>
            </a:pPr>
            <a:r>
              <a:rPr lang="zh-CN" altLang="en-US" sz="1500" b="1" dirty="0">
                <a:solidFill>
                  <a:srgbClr val="7F7F7F"/>
                </a:solidFill>
                <a:latin typeface="仿宋" panose="02010609060101010101" charset="-122"/>
                <a:ea typeface="仿宋" panose="02010609060101010101" charset="-122"/>
              </a:rPr>
              <a:t>中国城镇，人口，电力</a:t>
            </a:r>
          </a:p>
        </p:txBody>
      </p:sp>
      <p:sp>
        <p:nvSpPr>
          <p:cNvPr id="35" name="文本框 20"/>
          <p:cNvSpPr txBox="1">
            <a:spLocks noChangeArrowheads="1"/>
          </p:cNvSpPr>
          <p:nvPr>
            <p:custDataLst>
              <p:tags r:id="rId15"/>
            </p:custDataLst>
          </p:nvPr>
        </p:nvSpPr>
        <p:spPr bwMode="auto">
          <a:xfrm>
            <a:off x="6139120" y="3744330"/>
            <a:ext cx="1896878" cy="68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nSpc>
                <a:spcPct val="90000"/>
              </a:lnSpc>
              <a:spcBef>
                <a:spcPts val="1000"/>
              </a:spcBef>
              <a:buFont typeface="Arial" panose="020B0604020202020204" pitchFamily="34" charset="0"/>
              <a:buChar char="•"/>
              <a:defRPr sz="2400">
                <a:solidFill>
                  <a:srgbClr val="7F7F7F"/>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rgbClr val="7F7F7F"/>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9pPr>
          </a:lstStyle>
          <a:p>
            <a:pPr>
              <a:lnSpc>
                <a:spcPct val="100000"/>
              </a:lnSpc>
              <a:spcBef>
                <a:spcPct val="0"/>
              </a:spcBef>
              <a:buNone/>
              <a:defRPr/>
            </a:pPr>
            <a:r>
              <a:rPr lang="zh-CN" altLang="en-US" sz="1500" b="1" dirty="0">
                <a:solidFill>
                  <a:srgbClr val="7F7F7F"/>
                </a:solidFill>
                <a:latin typeface="仿宋" panose="02010609060101010101" charset="-122"/>
                <a:ea typeface="仿宋" panose="02010609060101010101" charset="-122"/>
              </a:rPr>
              <a:t>光度预测</a:t>
            </a:r>
          </a:p>
        </p:txBody>
      </p:sp>
      <p:sp>
        <p:nvSpPr>
          <p:cNvPr id="36" name="文本框 23"/>
          <p:cNvSpPr txBox="1">
            <a:spLocks noChangeArrowheads="1"/>
          </p:cNvSpPr>
          <p:nvPr>
            <p:custDataLst>
              <p:tags r:id="rId16"/>
            </p:custDataLst>
          </p:nvPr>
        </p:nvSpPr>
        <p:spPr bwMode="auto">
          <a:xfrm>
            <a:off x="4544238" y="2449294"/>
            <a:ext cx="2892757" cy="68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nSpc>
                <a:spcPct val="90000"/>
              </a:lnSpc>
              <a:spcBef>
                <a:spcPts val="1000"/>
              </a:spcBef>
              <a:buFont typeface="Arial" panose="020B0604020202020204" pitchFamily="34" charset="0"/>
              <a:buChar char="•"/>
              <a:defRPr sz="2400">
                <a:solidFill>
                  <a:srgbClr val="7F7F7F"/>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rgbClr val="7F7F7F"/>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rgbClr val="7F7F7F"/>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F7F7F"/>
                </a:solidFill>
                <a:latin typeface="Arial" panose="020B0604020202020204" pitchFamily="34" charset="0"/>
                <a:ea typeface="黑体" panose="02010609060101010101" charset="-122"/>
              </a:defRPr>
            </a:lvl9pPr>
          </a:lstStyle>
          <a:p>
            <a:pPr>
              <a:lnSpc>
                <a:spcPct val="100000"/>
              </a:lnSpc>
              <a:spcBef>
                <a:spcPct val="0"/>
              </a:spcBef>
              <a:buNone/>
              <a:defRPr/>
            </a:pPr>
            <a:r>
              <a:rPr lang="zh-CN" altLang="zh-CN" sz="1500" b="1" dirty="0">
                <a:solidFill>
                  <a:srgbClr val="7F7F7F"/>
                </a:solidFill>
                <a:latin typeface="仿宋" panose="02010609060101010101" charset="-122"/>
                <a:ea typeface="仿宋" panose="02010609060101010101" charset="-122"/>
              </a:rPr>
              <a:t>金砖五国</a:t>
            </a:r>
            <a:r>
              <a:rPr lang="en-US" altLang="zh-CN" sz="1500" b="1" dirty="0">
                <a:solidFill>
                  <a:srgbClr val="7F7F7F"/>
                </a:solidFill>
                <a:latin typeface="仿宋" panose="02010609060101010101" charset="-122"/>
                <a:ea typeface="仿宋" panose="02010609060101010101" charset="-122"/>
              </a:rPr>
              <a:t>GDP</a:t>
            </a:r>
            <a:r>
              <a:rPr lang="zh-CN" altLang="en-US" sz="1500" b="1" dirty="0">
                <a:solidFill>
                  <a:srgbClr val="7F7F7F"/>
                </a:solidFill>
                <a:latin typeface="仿宋" panose="02010609060101010101" charset="-122"/>
                <a:ea typeface="仿宋" panose="02010609060101010101" charset="-122"/>
              </a:rPr>
              <a:t>对比</a:t>
            </a:r>
          </a:p>
        </p:txBody>
      </p:sp>
      <p:sp>
        <p:nvSpPr>
          <p:cNvPr id="37" name="弧形 36"/>
          <p:cNvSpPr/>
          <p:nvPr>
            <p:custDataLst>
              <p:tags r:id="rId17"/>
            </p:custDataLst>
          </p:nvPr>
        </p:nvSpPr>
        <p:spPr bwMode="auto">
          <a:xfrm rot="900000">
            <a:off x="2947599" y="2687285"/>
            <a:ext cx="616348" cy="616348"/>
          </a:xfrm>
          <a:prstGeom prst="arc">
            <a:avLst/>
          </a:prstGeom>
          <a:ln w="19050">
            <a:solidFill>
              <a:srgbClr val="F3D163"/>
            </a:solidFill>
          </a:ln>
        </p:spPr>
        <p:style>
          <a:lnRef idx="1">
            <a:srgbClr val="F3D163"/>
          </a:lnRef>
          <a:fillRef idx="0">
            <a:srgbClr val="F3D163"/>
          </a:fillRef>
          <a:effectRef idx="0">
            <a:srgbClr val="F3D163"/>
          </a:effectRef>
          <a:fontRef idx="minor">
            <a:srgbClr val="7F7F7F"/>
          </a:fontRef>
        </p:style>
        <p:txBody>
          <a:bodyPr anchor="ctr"/>
          <a:lstStyle/>
          <a:p>
            <a:pPr algn="ctr" eaLnBrk="1" fontAlgn="auto" hangingPunct="1">
              <a:spcBef>
                <a:spcPts val="0"/>
              </a:spcBef>
              <a:spcAft>
                <a:spcPts val="0"/>
              </a:spcAft>
              <a:defRPr/>
            </a:pPr>
            <a:endParaRPr lang="zh-CN" altLang="en-US" sz="1350"/>
          </a:p>
        </p:txBody>
      </p:sp>
      <p:cxnSp>
        <p:nvCxnSpPr>
          <p:cNvPr id="38" name="直接连接符 37"/>
          <p:cNvCxnSpPr/>
          <p:nvPr>
            <p:custDataLst>
              <p:tags r:id="rId18"/>
            </p:custDataLst>
          </p:nvPr>
        </p:nvCxnSpPr>
        <p:spPr bwMode="auto">
          <a:xfrm>
            <a:off x="3520818" y="2837060"/>
            <a:ext cx="772395" cy="0"/>
          </a:xfrm>
          <a:prstGeom prst="line">
            <a:avLst/>
          </a:prstGeom>
          <a:ln w="19050">
            <a:solidFill>
              <a:srgbClr val="F3D163"/>
            </a:solidFill>
          </a:ln>
        </p:spPr>
        <p:style>
          <a:lnRef idx="1">
            <a:srgbClr val="F3D163"/>
          </a:lnRef>
          <a:fillRef idx="0">
            <a:srgbClr val="F3D163"/>
          </a:fillRef>
          <a:effectRef idx="0">
            <a:srgbClr val="F3D163"/>
          </a:effectRef>
          <a:fontRef idx="minor">
            <a:srgbClr val="7F7F7F"/>
          </a:fontRef>
        </p:style>
      </p:cxnSp>
      <p:sp>
        <p:nvSpPr>
          <p:cNvPr id="39" name="弧形 38"/>
          <p:cNvSpPr/>
          <p:nvPr>
            <p:custDataLst>
              <p:tags r:id="rId19"/>
            </p:custDataLst>
          </p:nvPr>
        </p:nvSpPr>
        <p:spPr bwMode="auto">
          <a:xfrm rot="900000">
            <a:off x="4527675" y="3959973"/>
            <a:ext cx="616348" cy="616348"/>
          </a:xfrm>
          <a:prstGeom prst="arc">
            <a:avLst/>
          </a:prstGeom>
          <a:ln w="19050">
            <a:solidFill>
              <a:srgbClr val="A0C8A3"/>
            </a:solidFill>
          </a:ln>
        </p:spPr>
        <p:style>
          <a:lnRef idx="1">
            <a:srgbClr val="F3D163"/>
          </a:lnRef>
          <a:fillRef idx="0">
            <a:srgbClr val="F3D163"/>
          </a:fillRef>
          <a:effectRef idx="0">
            <a:srgbClr val="F3D163"/>
          </a:effectRef>
          <a:fontRef idx="minor">
            <a:srgbClr val="7F7F7F"/>
          </a:fontRef>
        </p:style>
        <p:txBody>
          <a:bodyPr anchor="ctr"/>
          <a:lstStyle/>
          <a:p>
            <a:pPr algn="ctr" eaLnBrk="1" fontAlgn="auto" hangingPunct="1">
              <a:spcBef>
                <a:spcPts val="0"/>
              </a:spcBef>
              <a:spcAft>
                <a:spcPts val="0"/>
              </a:spcAft>
              <a:defRPr/>
            </a:pPr>
            <a:endParaRPr lang="zh-CN" altLang="en-US" sz="1350"/>
          </a:p>
        </p:txBody>
      </p:sp>
      <p:cxnSp>
        <p:nvCxnSpPr>
          <p:cNvPr id="40" name="直接连接符 39"/>
          <p:cNvCxnSpPr/>
          <p:nvPr>
            <p:custDataLst>
              <p:tags r:id="rId20"/>
            </p:custDataLst>
          </p:nvPr>
        </p:nvCxnSpPr>
        <p:spPr bwMode="auto">
          <a:xfrm>
            <a:off x="5100895" y="4109746"/>
            <a:ext cx="773179" cy="0"/>
          </a:xfrm>
          <a:prstGeom prst="line">
            <a:avLst/>
          </a:prstGeom>
          <a:ln w="19050">
            <a:solidFill>
              <a:srgbClr val="A0C8A3"/>
            </a:solidFill>
          </a:ln>
        </p:spPr>
        <p:style>
          <a:lnRef idx="1">
            <a:srgbClr val="F3D163"/>
          </a:lnRef>
          <a:fillRef idx="0">
            <a:srgbClr val="F3D163"/>
          </a:fillRef>
          <a:effectRef idx="0">
            <a:srgbClr val="F3D163"/>
          </a:effectRef>
          <a:fontRef idx="minor">
            <a:srgbClr val="7F7F7F"/>
          </a:fontRef>
        </p:style>
      </p:cxnSp>
      <p:sp>
        <p:nvSpPr>
          <p:cNvPr id="41" name="弧形 40"/>
          <p:cNvSpPr/>
          <p:nvPr>
            <p:custDataLst>
              <p:tags r:id="rId21"/>
            </p:custDataLst>
          </p:nvPr>
        </p:nvSpPr>
        <p:spPr bwMode="auto">
          <a:xfrm rot="900000" flipH="1" flipV="1">
            <a:off x="3336540" y="3563189"/>
            <a:ext cx="616348" cy="616348"/>
          </a:xfrm>
          <a:prstGeom prst="arc">
            <a:avLst/>
          </a:prstGeom>
          <a:ln w="19050">
            <a:solidFill>
              <a:srgbClr val="F1978B"/>
            </a:solidFill>
          </a:ln>
        </p:spPr>
        <p:style>
          <a:lnRef idx="1">
            <a:srgbClr val="F3D163"/>
          </a:lnRef>
          <a:fillRef idx="0">
            <a:srgbClr val="F3D163"/>
          </a:fillRef>
          <a:effectRef idx="0">
            <a:srgbClr val="F3D163"/>
          </a:effectRef>
          <a:fontRef idx="minor">
            <a:srgbClr val="7F7F7F"/>
          </a:fontRef>
        </p:style>
        <p:txBody>
          <a:bodyPr anchor="ctr"/>
          <a:lstStyle/>
          <a:p>
            <a:pPr algn="ctr" eaLnBrk="1" fontAlgn="auto" hangingPunct="1">
              <a:spcBef>
                <a:spcPts val="0"/>
              </a:spcBef>
              <a:spcAft>
                <a:spcPts val="0"/>
              </a:spcAft>
              <a:defRPr/>
            </a:pPr>
            <a:endParaRPr lang="zh-CN" altLang="en-US" sz="1350"/>
          </a:p>
        </p:txBody>
      </p:sp>
      <p:cxnSp>
        <p:nvCxnSpPr>
          <p:cNvPr id="42" name="直接连接符 41"/>
          <p:cNvCxnSpPr/>
          <p:nvPr>
            <p:custDataLst>
              <p:tags r:id="rId22"/>
            </p:custDataLst>
          </p:nvPr>
        </p:nvCxnSpPr>
        <p:spPr bwMode="auto">
          <a:xfrm flipH="1" flipV="1">
            <a:off x="2607273" y="4029763"/>
            <a:ext cx="772395" cy="0"/>
          </a:xfrm>
          <a:prstGeom prst="line">
            <a:avLst/>
          </a:prstGeom>
          <a:ln w="19050">
            <a:solidFill>
              <a:srgbClr val="F1978B"/>
            </a:solidFill>
          </a:ln>
        </p:spPr>
        <p:style>
          <a:lnRef idx="1">
            <a:srgbClr val="F3D163"/>
          </a:lnRef>
          <a:fillRef idx="0">
            <a:srgbClr val="F3D163"/>
          </a:fillRef>
          <a:effectRef idx="0">
            <a:srgbClr val="F3D163"/>
          </a:effectRef>
          <a:fontRef idx="minor">
            <a:srgbClr val="7F7F7F"/>
          </a:fontRef>
        </p:style>
      </p:cxnSp>
      <p:sp>
        <p:nvSpPr>
          <p:cNvPr id="43" name="弧形 42"/>
          <p:cNvSpPr/>
          <p:nvPr>
            <p:custDataLst>
              <p:tags r:id="rId23"/>
            </p:custDataLst>
          </p:nvPr>
        </p:nvSpPr>
        <p:spPr bwMode="auto">
          <a:xfrm rot="900000" flipH="1" flipV="1">
            <a:off x="5011501" y="4755109"/>
            <a:ext cx="616348" cy="616348"/>
          </a:xfrm>
          <a:prstGeom prst="arc">
            <a:avLst/>
          </a:prstGeom>
          <a:ln w="19050">
            <a:solidFill>
              <a:srgbClr val="76A2EA"/>
            </a:solidFill>
          </a:ln>
        </p:spPr>
        <p:style>
          <a:lnRef idx="1">
            <a:srgbClr val="F3D163"/>
          </a:lnRef>
          <a:fillRef idx="0">
            <a:srgbClr val="F3D163"/>
          </a:fillRef>
          <a:effectRef idx="0">
            <a:srgbClr val="F3D163"/>
          </a:effectRef>
          <a:fontRef idx="minor">
            <a:srgbClr val="7F7F7F"/>
          </a:fontRef>
        </p:style>
        <p:txBody>
          <a:bodyPr anchor="ctr"/>
          <a:lstStyle/>
          <a:p>
            <a:pPr algn="ctr" eaLnBrk="1" fontAlgn="auto" hangingPunct="1">
              <a:spcBef>
                <a:spcPts val="0"/>
              </a:spcBef>
              <a:spcAft>
                <a:spcPts val="0"/>
              </a:spcAft>
              <a:defRPr/>
            </a:pPr>
            <a:endParaRPr lang="zh-CN" altLang="en-US" sz="1350"/>
          </a:p>
        </p:txBody>
      </p:sp>
      <p:cxnSp>
        <p:nvCxnSpPr>
          <p:cNvPr id="44" name="直接连接符 43"/>
          <p:cNvCxnSpPr/>
          <p:nvPr>
            <p:custDataLst>
              <p:tags r:id="rId24"/>
            </p:custDataLst>
          </p:nvPr>
        </p:nvCxnSpPr>
        <p:spPr bwMode="auto">
          <a:xfrm flipH="1" flipV="1">
            <a:off x="4280665" y="5221683"/>
            <a:ext cx="773179" cy="0"/>
          </a:xfrm>
          <a:prstGeom prst="line">
            <a:avLst/>
          </a:prstGeom>
          <a:ln w="19050">
            <a:solidFill>
              <a:srgbClr val="76A2EA"/>
            </a:solidFill>
          </a:ln>
        </p:spPr>
        <p:style>
          <a:lnRef idx="1">
            <a:srgbClr val="F3D163"/>
          </a:lnRef>
          <a:fillRef idx="0">
            <a:srgbClr val="F3D163"/>
          </a:fillRef>
          <a:effectRef idx="0">
            <a:srgbClr val="F3D163"/>
          </a:effectRef>
          <a:fontRef idx="minor">
            <a:srgbClr val="7F7F7F"/>
          </a:fontRef>
        </p:style>
      </p:cxnSp>
      <p:sp>
        <p:nvSpPr>
          <p:cNvPr id="45" name="Rectangle 599"/>
          <p:cNvSpPr>
            <a:spLocks noChangeArrowheads="1"/>
          </p:cNvSpPr>
          <p:nvPr>
            <p:custDataLst>
              <p:tags r:id="rId25"/>
            </p:custDataLst>
          </p:nvPr>
        </p:nvSpPr>
        <p:spPr bwMode="auto">
          <a:xfrm>
            <a:off x="2951519" y="3202477"/>
            <a:ext cx="248578" cy="14115"/>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46" name="Freeform 600"/>
          <p:cNvSpPr/>
          <p:nvPr>
            <p:custDataLst>
              <p:tags r:id="rId26"/>
            </p:custDataLst>
          </p:nvPr>
        </p:nvSpPr>
        <p:spPr bwMode="auto">
          <a:xfrm>
            <a:off x="3174220" y="2969582"/>
            <a:ext cx="29797" cy="36071"/>
          </a:xfrm>
          <a:custGeom>
            <a:avLst/>
            <a:gdLst>
              <a:gd name="T0" fmla="*/ 26 w 30"/>
              <a:gd name="T1" fmla="*/ 0 h 36"/>
              <a:gd name="T2" fmla="*/ 29 w 30"/>
              <a:gd name="T3" fmla="*/ 1 h 36"/>
              <a:gd name="T4" fmla="*/ 30 w 30"/>
              <a:gd name="T5" fmla="*/ 3 h 36"/>
              <a:gd name="T6" fmla="*/ 29 w 30"/>
              <a:gd name="T7" fmla="*/ 5 h 36"/>
              <a:gd name="T8" fmla="*/ 26 w 30"/>
              <a:gd name="T9" fmla="*/ 6 h 36"/>
              <a:gd name="T10" fmla="*/ 19 w 30"/>
              <a:gd name="T11" fmla="*/ 6 h 36"/>
              <a:gd name="T12" fmla="*/ 19 w 30"/>
              <a:gd name="T13" fmla="*/ 31 h 36"/>
              <a:gd name="T14" fmla="*/ 18 w 30"/>
              <a:gd name="T15" fmla="*/ 35 h 36"/>
              <a:gd name="T16" fmla="*/ 15 w 30"/>
              <a:gd name="T17" fmla="*/ 36 h 36"/>
              <a:gd name="T18" fmla="*/ 13 w 30"/>
              <a:gd name="T19" fmla="*/ 35 h 36"/>
              <a:gd name="T20" fmla="*/ 12 w 30"/>
              <a:gd name="T21" fmla="*/ 31 h 36"/>
              <a:gd name="T22" fmla="*/ 12 w 30"/>
              <a:gd name="T23" fmla="*/ 6 h 36"/>
              <a:gd name="T24" fmla="*/ 4 w 30"/>
              <a:gd name="T25" fmla="*/ 6 h 36"/>
              <a:gd name="T26" fmla="*/ 1 w 30"/>
              <a:gd name="T27" fmla="*/ 5 h 36"/>
              <a:gd name="T28" fmla="*/ 0 w 30"/>
              <a:gd name="T29" fmla="*/ 3 h 36"/>
              <a:gd name="T30" fmla="*/ 1 w 30"/>
              <a:gd name="T31" fmla="*/ 1 h 36"/>
              <a:gd name="T32" fmla="*/ 4 w 30"/>
              <a:gd name="T33" fmla="*/ 0 h 36"/>
              <a:gd name="T34" fmla="*/ 26 w 30"/>
              <a:gd name="T3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6">
                <a:moveTo>
                  <a:pt x="26" y="0"/>
                </a:moveTo>
                <a:cubicBezTo>
                  <a:pt x="28" y="0"/>
                  <a:pt x="29" y="1"/>
                  <a:pt x="29" y="1"/>
                </a:cubicBezTo>
                <a:cubicBezTo>
                  <a:pt x="30" y="2"/>
                  <a:pt x="30" y="2"/>
                  <a:pt x="30" y="3"/>
                </a:cubicBezTo>
                <a:cubicBezTo>
                  <a:pt x="30" y="4"/>
                  <a:pt x="30" y="5"/>
                  <a:pt x="29" y="5"/>
                </a:cubicBezTo>
                <a:cubicBezTo>
                  <a:pt x="28" y="6"/>
                  <a:pt x="28" y="6"/>
                  <a:pt x="26" y="6"/>
                </a:cubicBezTo>
                <a:cubicBezTo>
                  <a:pt x="19" y="6"/>
                  <a:pt x="19" y="6"/>
                  <a:pt x="19" y="6"/>
                </a:cubicBezTo>
                <a:cubicBezTo>
                  <a:pt x="19" y="31"/>
                  <a:pt x="19" y="31"/>
                  <a:pt x="19" y="31"/>
                </a:cubicBezTo>
                <a:cubicBezTo>
                  <a:pt x="19" y="33"/>
                  <a:pt x="18" y="34"/>
                  <a:pt x="18" y="35"/>
                </a:cubicBezTo>
                <a:cubicBezTo>
                  <a:pt x="17" y="35"/>
                  <a:pt x="16" y="36"/>
                  <a:pt x="15" y="36"/>
                </a:cubicBezTo>
                <a:cubicBezTo>
                  <a:pt x="14" y="36"/>
                  <a:pt x="13" y="35"/>
                  <a:pt x="13" y="35"/>
                </a:cubicBezTo>
                <a:cubicBezTo>
                  <a:pt x="12" y="34"/>
                  <a:pt x="12" y="33"/>
                  <a:pt x="12" y="31"/>
                </a:cubicBezTo>
                <a:cubicBezTo>
                  <a:pt x="12" y="6"/>
                  <a:pt x="12" y="6"/>
                  <a:pt x="12" y="6"/>
                </a:cubicBezTo>
                <a:cubicBezTo>
                  <a:pt x="4" y="6"/>
                  <a:pt x="4" y="6"/>
                  <a:pt x="4" y="6"/>
                </a:cubicBezTo>
                <a:cubicBezTo>
                  <a:pt x="3" y="6"/>
                  <a:pt x="2" y="6"/>
                  <a:pt x="1" y="5"/>
                </a:cubicBezTo>
                <a:cubicBezTo>
                  <a:pt x="1" y="5"/>
                  <a:pt x="0" y="4"/>
                  <a:pt x="0" y="3"/>
                </a:cubicBezTo>
                <a:cubicBezTo>
                  <a:pt x="0" y="2"/>
                  <a:pt x="1" y="2"/>
                  <a:pt x="1" y="1"/>
                </a:cubicBezTo>
                <a:cubicBezTo>
                  <a:pt x="2" y="1"/>
                  <a:pt x="3" y="0"/>
                  <a:pt x="4" y="0"/>
                </a:cubicBezTo>
                <a:lnTo>
                  <a:pt x="26"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47" name="Rectangle 601"/>
          <p:cNvSpPr>
            <a:spLocks noChangeArrowheads="1"/>
          </p:cNvSpPr>
          <p:nvPr>
            <p:custDataLst>
              <p:tags r:id="rId27"/>
            </p:custDataLst>
          </p:nvPr>
        </p:nvSpPr>
        <p:spPr bwMode="auto">
          <a:xfrm>
            <a:off x="2951519" y="3166405"/>
            <a:ext cx="222701" cy="1490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48" name="Freeform 602"/>
          <p:cNvSpPr/>
          <p:nvPr>
            <p:custDataLst>
              <p:tags r:id="rId28"/>
            </p:custDataLst>
          </p:nvPr>
        </p:nvSpPr>
        <p:spPr bwMode="auto">
          <a:xfrm>
            <a:off x="3141285" y="2969582"/>
            <a:ext cx="30582" cy="36071"/>
          </a:xfrm>
          <a:custGeom>
            <a:avLst/>
            <a:gdLst>
              <a:gd name="T0" fmla="*/ 29 w 31"/>
              <a:gd name="T1" fmla="*/ 6 h 36"/>
              <a:gd name="T2" fmla="*/ 30 w 31"/>
              <a:gd name="T3" fmla="*/ 10 h 36"/>
              <a:gd name="T4" fmla="*/ 30 w 31"/>
              <a:gd name="T5" fmla="*/ 12 h 36"/>
              <a:gd name="T6" fmla="*/ 27 w 31"/>
              <a:gd name="T7" fmla="*/ 13 h 36"/>
              <a:gd name="T8" fmla="*/ 25 w 31"/>
              <a:gd name="T9" fmla="*/ 13 h 36"/>
              <a:gd name="T10" fmla="*/ 24 w 31"/>
              <a:gd name="T11" fmla="*/ 10 h 36"/>
              <a:gd name="T12" fmla="*/ 21 w 31"/>
              <a:gd name="T13" fmla="*/ 7 h 36"/>
              <a:gd name="T14" fmla="*/ 16 w 31"/>
              <a:gd name="T15" fmla="*/ 5 h 36"/>
              <a:gd name="T16" fmla="*/ 9 w 31"/>
              <a:gd name="T17" fmla="*/ 9 h 36"/>
              <a:gd name="T18" fmla="*/ 7 w 31"/>
              <a:gd name="T19" fmla="*/ 18 h 36"/>
              <a:gd name="T20" fmla="*/ 8 w 31"/>
              <a:gd name="T21" fmla="*/ 25 h 36"/>
              <a:gd name="T22" fmla="*/ 11 w 31"/>
              <a:gd name="T23" fmla="*/ 29 h 36"/>
              <a:gd name="T24" fmla="*/ 16 w 31"/>
              <a:gd name="T25" fmla="*/ 30 h 36"/>
              <a:gd name="T26" fmla="*/ 21 w 31"/>
              <a:gd name="T27" fmla="*/ 29 h 36"/>
              <a:gd name="T28" fmla="*/ 24 w 31"/>
              <a:gd name="T29" fmla="*/ 24 h 36"/>
              <a:gd name="T30" fmla="*/ 25 w 31"/>
              <a:gd name="T31" fmla="*/ 22 h 36"/>
              <a:gd name="T32" fmla="*/ 27 w 31"/>
              <a:gd name="T33" fmla="*/ 21 h 36"/>
              <a:gd name="T34" fmla="*/ 30 w 31"/>
              <a:gd name="T35" fmla="*/ 22 h 36"/>
              <a:gd name="T36" fmla="*/ 31 w 31"/>
              <a:gd name="T37" fmla="*/ 24 h 36"/>
              <a:gd name="T38" fmla="*/ 30 w 31"/>
              <a:gd name="T39" fmla="*/ 28 h 36"/>
              <a:gd name="T40" fmla="*/ 27 w 31"/>
              <a:gd name="T41" fmla="*/ 31 h 36"/>
              <a:gd name="T42" fmla="*/ 23 w 31"/>
              <a:gd name="T43" fmla="*/ 35 h 36"/>
              <a:gd name="T44" fmla="*/ 16 w 31"/>
              <a:gd name="T45" fmla="*/ 36 h 36"/>
              <a:gd name="T46" fmla="*/ 11 w 31"/>
              <a:gd name="T47" fmla="*/ 35 h 36"/>
              <a:gd name="T48" fmla="*/ 7 w 31"/>
              <a:gd name="T49" fmla="*/ 34 h 36"/>
              <a:gd name="T50" fmla="*/ 4 w 31"/>
              <a:gd name="T51" fmla="*/ 31 h 36"/>
              <a:gd name="T52" fmla="*/ 1 w 31"/>
              <a:gd name="T53" fmla="*/ 27 h 36"/>
              <a:gd name="T54" fmla="*/ 0 w 31"/>
              <a:gd name="T55" fmla="*/ 23 h 36"/>
              <a:gd name="T56" fmla="*/ 0 w 31"/>
              <a:gd name="T57" fmla="*/ 18 h 36"/>
              <a:gd name="T58" fmla="*/ 1 w 31"/>
              <a:gd name="T59" fmla="*/ 10 h 36"/>
              <a:gd name="T60" fmla="*/ 4 w 31"/>
              <a:gd name="T61" fmla="*/ 5 h 36"/>
              <a:gd name="T62" fmla="*/ 10 w 31"/>
              <a:gd name="T63" fmla="*/ 1 h 36"/>
              <a:gd name="T64" fmla="*/ 16 w 31"/>
              <a:gd name="T65" fmla="*/ 0 h 36"/>
              <a:gd name="T66" fmla="*/ 24 w 31"/>
              <a:gd name="T67" fmla="*/ 1 h 36"/>
              <a:gd name="T68" fmla="*/ 29 w 31"/>
              <a:gd name="T6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36">
                <a:moveTo>
                  <a:pt x="29" y="6"/>
                </a:moveTo>
                <a:cubicBezTo>
                  <a:pt x="30" y="7"/>
                  <a:pt x="30" y="9"/>
                  <a:pt x="30" y="10"/>
                </a:cubicBezTo>
                <a:cubicBezTo>
                  <a:pt x="30" y="11"/>
                  <a:pt x="30" y="12"/>
                  <a:pt x="30" y="12"/>
                </a:cubicBezTo>
                <a:cubicBezTo>
                  <a:pt x="29" y="13"/>
                  <a:pt x="28" y="13"/>
                  <a:pt x="27" y="13"/>
                </a:cubicBezTo>
                <a:cubicBezTo>
                  <a:pt x="27" y="13"/>
                  <a:pt x="26" y="13"/>
                  <a:pt x="25" y="13"/>
                </a:cubicBezTo>
                <a:cubicBezTo>
                  <a:pt x="25" y="12"/>
                  <a:pt x="24" y="12"/>
                  <a:pt x="24" y="10"/>
                </a:cubicBezTo>
                <a:cubicBezTo>
                  <a:pt x="23" y="9"/>
                  <a:pt x="22" y="7"/>
                  <a:pt x="21" y="7"/>
                </a:cubicBezTo>
                <a:cubicBezTo>
                  <a:pt x="19" y="6"/>
                  <a:pt x="18" y="5"/>
                  <a:pt x="16" y="5"/>
                </a:cubicBezTo>
                <a:cubicBezTo>
                  <a:pt x="13" y="5"/>
                  <a:pt x="11" y="6"/>
                  <a:pt x="9" y="9"/>
                </a:cubicBezTo>
                <a:cubicBezTo>
                  <a:pt x="8" y="11"/>
                  <a:pt x="7" y="14"/>
                  <a:pt x="7" y="18"/>
                </a:cubicBezTo>
                <a:cubicBezTo>
                  <a:pt x="7" y="21"/>
                  <a:pt x="7" y="23"/>
                  <a:pt x="8" y="25"/>
                </a:cubicBezTo>
                <a:cubicBezTo>
                  <a:pt x="9" y="27"/>
                  <a:pt x="10" y="28"/>
                  <a:pt x="11" y="29"/>
                </a:cubicBezTo>
                <a:cubicBezTo>
                  <a:pt x="12" y="30"/>
                  <a:pt x="14" y="30"/>
                  <a:pt x="16" y="30"/>
                </a:cubicBezTo>
                <a:cubicBezTo>
                  <a:pt x="18" y="30"/>
                  <a:pt x="20" y="30"/>
                  <a:pt x="21" y="29"/>
                </a:cubicBezTo>
                <a:cubicBezTo>
                  <a:pt x="22" y="28"/>
                  <a:pt x="23" y="26"/>
                  <a:pt x="24" y="24"/>
                </a:cubicBezTo>
                <a:cubicBezTo>
                  <a:pt x="24" y="23"/>
                  <a:pt x="25" y="22"/>
                  <a:pt x="25" y="22"/>
                </a:cubicBezTo>
                <a:cubicBezTo>
                  <a:pt x="26" y="21"/>
                  <a:pt x="26" y="21"/>
                  <a:pt x="27" y="21"/>
                </a:cubicBezTo>
                <a:cubicBezTo>
                  <a:pt x="28" y="21"/>
                  <a:pt x="29" y="21"/>
                  <a:pt x="30" y="22"/>
                </a:cubicBezTo>
                <a:cubicBezTo>
                  <a:pt x="30" y="22"/>
                  <a:pt x="31" y="23"/>
                  <a:pt x="31" y="24"/>
                </a:cubicBezTo>
                <a:cubicBezTo>
                  <a:pt x="31" y="25"/>
                  <a:pt x="30" y="26"/>
                  <a:pt x="30" y="28"/>
                </a:cubicBezTo>
                <a:cubicBezTo>
                  <a:pt x="29" y="29"/>
                  <a:pt x="28" y="30"/>
                  <a:pt x="27" y="31"/>
                </a:cubicBezTo>
                <a:cubicBezTo>
                  <a:pt x="26" y="33"/>
                  <a:pt x="24" y="34"/>
                  <a:pt x="23" y="35"/>
                </a:cubicBezTo>
                <a:cubicBezTo>
                  <a:pt x="21" y="35"/>
                  <a:pt x="19" y="36"/>
                  <a:pt x="16" y="36"/>
                </a:cubicBezTo>
                <a:cubicBezTo>
                  <a:pt x="14" y="36"/>
                  <a:pt x="13" y="36"/>
                  <a:pt x="11" y="35"/>
                </a:cubicBezTo>
                <a:cubicBezTo>
                  <a:pt x="10" y="35"/>
                  <a:pt x="8" y="34"/>
                  <a:pt x="7" y="34"/>
                </a:cubicBezTo>
                <a:cubicBezTo>
                  <a:pt x="6" y="33"/>
                  <a:pt x="5" y="32"/>
                  <a:pt x="4" y="31"/>
                </a:cubicBezTo>
                <a:cubicBezTo>
                  <a:pt x="3" y="30"/>
                  <a:pt x="2" y="28"/>
                  <a:pt x="1" y="27"/>
                </a:cubicBezTo>
                <a:cubicBezTo>
                  <a:pt x="1" y="26"/>
                  <a:pt x="0" y="24"/>
                  <a:pt x="0" y="23"/>
                </a:cubicBezTo>
                <a:cubicBezTo>
                  <a:pt x="0" y="21"/>
                  <a:pt x="0" y="19"/>
                  <a:pt x="0" y="18"/>
                </a:cubicBezTo>
                <a:cubicBezTo>
                  <a:pt x="0" y="15"/>
                  <a:pt x="0" y="12"/>
                  <a:pt x="1" y="10"/>
                </a:cubicBezTo>
                <a:cubicBezTo>
                  <a:pt x="2" y="8"/>
                  <a:pt x="3" y="6"/>
                  <a:pt x="4" y="5"/>
                </a:cubicBezTo>
                <a:cubicBezTo>
                  <a:pt x="6" y="3"/>
                  <a:pt x="8" y="2"/>
                  <a:pt x="10" y="1"/>
                </a:cubicBezTo>
                <a:cubicBezTo>
                  <a:pt x="12" y="0"/>
                  <a:pt x="14" y="0"/>
                  <a:pt x="16" y="0"/>
                </a:cubicBezTo>
                <a:cubicBezTo>
                  <a:pt x="19" y="0"/>
                  <a:pt x="21" y="0"/>
                  <a:pt x="24" y="1"/>
                </a:cubicBezTo>
                <a:cubicBezTo>
                  <a:pt x="26" y="3"/>
                  <a:pt x="27" y="4"/>
                  <a:pt x="29" y="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49" name="Rectangle 603"/>
          <p:cNvSpPr>
            <a:spLocks noChangeArrowheads="1"/>
          </p:cNvSpPr>
          <p:nvPr>
            <p:custDataLst>
              <p:tags r:id="rId29"/>
            </p:custDataLst>
          </p:nvPr>
        </p:nvSpPr>
        <p:spPr bwMode="auto">
          <a:xfrm>
            <a:off x="2951519" y="3129551"/>
            <a:ext cx="171730" cy="1882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0" name="Freeform 604"/>
          <p:cNvSpPr/>
          <p:nvPr>
            <p:custDataLst>
              <p:tags r:id="rId30"/>
            </p:custDataLst>
          </p:nvPr>
        </p:nvSpPr>
        <p:spPr bwMode="auto">
          <a:xfrm>
            <a:off x="3109918" y="2969582"/>
            <a:ext cx="26660" cy="34502"/>
          </a:xfrm>
          <a:custGeom>
            <a:avLst/>
            <a:gdLst>
              <a:gd name="T0" fmla="*/ 24 w 27"/>
              <a:gd name="T1" fmla="*/ 35 h 35"/>
              <a:gd name="T2" fmla="*/ 5 w 27"/>
              <a:gd name="T3" fmla="*/ 35 h 35"/>
              <a:gd name="T4" fmla="*/ 1 w 27"/>
              <a:gd name="T5" fmla="*/ 34 h 35"/>
              <a:gd name="T6" fmla="*/ 0 w 27"/>
              <a:gd name="T7" fmla="*/ 31 h 35"/>
              <a:gd name="T8" fmla="*/ 0 w 27"/>
              <a:gd name="T9" fmla="*/ 5 h 35"/>
              <a:gd name="T10" fmla="*/ 1 w 27"/>
              <a:gd name="T11" fmla="*/ 2 h 35"/>
              <a:gd name="T12" fmla="*/ 2 w 27"/>
              <a:gd name="T13" fmla="*/ 1 h 35"/>
              <a:gd name="T14" fmla="*/ 5 w 27"/>
              <a:gd name="T15" fmla="*/ 0 h 35"/>
              <a:gd name="T16" fmla="*/ 23 w 27"/>
              <a:gd name="T17" fmla="*/ 0 h 35"/>
              <a:gd name="T18" fmla="*/ 26 w 27"/>
              <a:gd name="T19" fmla="*/ 1 h 35"/>
              <a:gd name="T20" fmla="*/ 27 w 27"/>
              <a:gd name="T21" fmla="*/ 3 h 35"/>
              <a:gd name="T22" fmla="*/ 26 w 27"/>
              <a:gd name="T23" fmla="*/ 5 h 35"/>
              <a:gd name="T24" fmla="*/ 23 w 27"/>
              <a:gd name="T25" fmla="*/ 6 h 35"/>
              <a:gd name="T26" fmla="*/ 8 w 27"/>
              <a:gd name="T27" fmla="*/ 6 h 35"/>
              <a:gd name="T28" fmla="*/ 8 w 27"/>
              <a:gd name="T29" fmla="*/ 14 h 35"/>
              <a:gd name="T30" fmla="*/ 22 w 27"/>
              <a:gd name="T31" fmla="*/ 14 h 35"/>
              <a:gd name="T32" fmla="*/ 25 w 27"/>
              <a:gd name="T33" fmla="*/ 15 h 35"/>
              <a:gd name="T34" fmla="*/ 25 w 27"/>
              <a:gd name="T35" fmla="*/ 17 h 35"/>
              <a:gd name="T36" fmla="*/ 25 w 27"/>
              <a:gd name="T37" fmla="*/ 19 h 35"/>
              <a:gd name="T38" fmla="*/ 22 w 27"/>
              <a:gd name="T39" fmla="*/ 20 h 35"/>
              <a:gd name="T40" fmla="*/ 8 w 27"/>
              <a:gd name="T41" fmla="*/ 20 h 35"/>
              <a:gd name="T42" fmla="*/ 8 w 27"/>
              <a:gd name="T43" fmla="*/ 30 h 35"/>
              <a:gd name="T44" fmla="*/ 24 w 27"/>
              <a:gd name="T45" fmla="*/ 30 h 35"/>
              <a:gd name="T46" fmla="*/ 26 w 27"/>
              <a:gd name="T47" fmla="*/ 30 h 35"/>
              <a:gd name="T48" fmla="*/ 27 w 27"/>
              <a:gd name="T49" fmla="*/ 32 h 35"/>
              <a:gd name="T50" fmla="*/ 26 w 27"/>
              <a:gd name="T51" fmla="*/ 34 h 35"/>
              <a:gd name="T52" fmla="*/ 24 w 27"/>
              <a:gd name="T5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35">
                <a:moveTo>
                  <a:pt x="24" y="35"/>
                </a:moveTo>
                <a:cubicBezTo>
                  <a:pt x="5" y="35"/>
                  <a:pt x="5" y="35"/>
                  <a:pt x="5" y="35"/>
                </a:cubicBezTo>
                <a:cubicBezTo>
                  <a:pt x="3" y="35"/>
                  <a:pt x="2" y="35"/>
                  <a:pt x="1" y="34"/>
                </a:cubicBezTo>
                <a:cubicBezTo>
                  <a:pt x="1" y="33"/>
                  <a:pt x="0" y="32"/>
                  <a:pt x="0" y="31"/>
                </a:cubicBezTo>
                <a:cubicBezTo>
                  <a:pt x="0" y="5"/>
                  <a:pt x="0" y="5"/>
                  <a:pt x="0" y="5"/>
                </a:cubicBezTo>
                <a:cubicBezTo>
                  <a:pt x="0" y="4"/>
                  <a:pt x="1" y="3"/>
                  <a:pt x="1" y="2"/>
                </a:cubicBezTo>
                <a:cubicBezTo>
                  <a:pt x="1" y="2"/>
                  <a:pt x="2" y="1"/>
                  <a:pt x="2" y="1"/>
                </a:cubicBezTo>
                <a:cubicBezTo>
                  <a:pt x="3" y="0"/>
                  <a:pt x="4" y="0"/>
                  <a:pt x="5" y="0"/>
                </a:cubicBezTo>
                <a:cubicBezTo>
                  <a:pt x="23" y="0"/>
                  <a:pt x="23" y="0"/>
                  <a:pt x="23" y="0"/>
                </a:cubicBezTo>
                <a:cubicBezTo>
                  <a:pt x="25" y="0"/>
                  <a:pt x="25" y="1"/>
                  <a:pt x="26" y="1"/>
                </a:cubicBezTo>
                <a:cubicBezTo>
                  <a:pt x="26" y="2"/>
                  <a:pt x="27" y="2"/>
                  <a:pt x="27" y="3"/>
                </a:cubicBezTo>
                <a:cubicBezTo>
                  <a:pt x="27" y="4"/>
                  <a:pt x="26" y="4"/>
                  <a:pt x="26" y="5"/>
                </a:cubicBezTo>
                <a:cubicBezTo>
                  <a:pt x="25" y="6"/>
                  <a:pt x="25" y="6"/>
                  <a:pt x="23" y="6"/>
                </a:cubicBezTo>
                <a:cubicBezTo>
                  <a:pt x="8" y="6"/>
                  <a:pt x="8" y="6"/>
                  <a:pt x="8" y="6"/>
                </a:cubicBezTo>
                <a:cubicBezTo>
                  <a:pt x="8" y="14"/>
                  <a:pt x="8" y="14"/>
                  <a:pt x="8" y="14"/>
                </a:cubicBezTo>
                <a:cubicBezTo>
                  <a:pt x="22" y="14"/>
                  <a:pt x="22" y="14"/>
                  <a:pt x="22" y="14"/>
                </a:cubicBezTo>
                <a:cubicBezTo>
                  <a:pt x="23" y="14"/>
                  <a:pt x="24" y="15"/>
                  <a:pt x="25" y="15"/>
                </a:cubicBezTo>
                <a:cubicBezTo>
                  <a:pt x="25" y="16"/>
                  <a:pt x="25" y="16"/>
                  <a:pt x="25" y="17"/>
                </a:cubicBezTo>
                <a:cubicBezTo>
                  <a:pt x="25" y="18"/>
                  <a:pt x="25" y="18"/>
                  <a:pt x="25" y="19"/>
                </a:cubicBezTo>
                <a:cubicBezTo>
                  <a:pt x="24" y="19"/>
                  <a:pt x="23" y="20"/>
                  <a:pt x="22" y="20"/>
                </a:cubicBezTo>
                <a:cubicBezTo>
                  <a:pt x="8" y="20"/>
                  <a:pt x="8" y="20"/>
                  <a:pt x="8" y="20"/>
                </a:cubicBezTo>
                <a:cubicBezTo>
                  <a:pt x="8" y="30"/>
                  <a:pt x="8" y="30"/>
                  <a:pt x="8" y="30"/>
                </a:cubicBezTo>
                <a:cubicBezTo>
                  <a:pt x="24" y="30"/>
                  <a:pt x="24" y="30"/>
                  <a:pt x="24" y="30"/>
                </a:cubicBezTo>
                <a:cubicBezTo>
                  <a:pt x="25" y="30"/>
                  <a:pt x="26" y="30"/>
                  <a:pt x="26" y="30"/>
                </a:cubicBezTo>
                <a:cubicBezTo>
                  <a:pt x="27" y="31"/>
                  <a:pt x="27" y="31"/>
                  <a:pt x="27" y="32"/>
                </a:cubicBezTo>
                <a:cubicBezTo>
                  <a:pt x="27" y="33"/>
                  <a:pt x="27" y="34"/>
                  <a:pt x="26" y="34"/>
                </a:cubicBezTo>
                <a:cubicBezTo>
                  <a:pt x="26" y="35"/>
                  <a:pt x="25" y="35"/>
                  <a:pt x="24" y="35"/>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1" name="Rectangle 605"/>
          <p:cNvSpPr>
            <a:spLocks noChangeArrowheads="1"/>
          </p:cNvSpPr>
          <p:nvPr>
            <p:custDataLst>
              <p:tags r:id="rId31"/>
            </p:custDataLst>
          </p:nvPr>
        </p:nvSpPr>
        <p:spPr bwMode="auto">
          <a:xfrm>
            <a:off x="2951519" y="3095832"/>
            <a:ext cx="135658" cy="15683"/>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2" name="Freeform 606"/>
          <p:cNvSpPr/>
          <p:nvPr>
            <p:custDataLst>
              <p:tags r:id="rId32"/>
            </p:custDataLst>
          </p:nvPr>
        </p:nvSpPr>
        <p:spPr bwMode="auto">
          <a:xfrm>
            <a:off x="3080121" y="2969582"/>
            <a:ext cx="22742" cy="36071"/>
          </a:xfrm>
          <a:custGeom>
            <a:avLst/>
            <a:gdLst>
              <a:gd name="T0" fmla="*/ 22 w 23"/>
              <a:gd name="T1" fmla="*/ 1 h 36"/>
              <a:gd name="T2" fmla="*/ 23 w 23"/>
              <a:gd name="T3" fmla="*/ 4 h 36"/>
              <a:gd name="T4" fmla="*/ 23 w 23"/>
              <a:gd name="T5" fmla="*/ 22 h 36"/>
              <a:gd name="T6" fmla="*/ 23 w 23"/>
              <a:gd name="T7" fmla="*/ 26 h 36"/>
              <a:gd name="T8" fmla="*/ 22 w 23"/>
              <a:gd name="T9" fmla="*/ 30 h 36"/>
              <a:gd name="T10" fmla="*/ 18 w 23"/>
              <a:gd name="T11" fmla="*/ 34 h 36"/>
              <a:gd name="T12" fmla="*/ 11 w 23"/>
              <a:gd name="T13" fmla="*/ 36 h 36"/>
              <a:gd name="T14" fmla="*/ 5 w 23"/>
              <a:gd name="T15" fmla="*/ 35 h 36"/>
              <a:gd name="T16" fmla="*/ 1 w 23"/>
              <a:gd name="T17" fmla="*/ 31 h 36"/>
              <a:gd name="T18" fmla="*/ 0 w 23"/>
              <a:gd name="T19" fmla="*/ 28 h 36"/>
              <a:gd name="T20" fmla="*/ 0 w 23"/>
              <a:gd name="T21" fmla="*/ 25 h 36"/>
              <a:gd name="T22" fmla="*/ 1 w 23"/>
              <a:gd name="T23" fmla="*/ 22 h 36"/>
              <a:gd name="T24" fmla="*/ 3 w 23"/>
              <a:gd name="T25" fmla="*/ 21 h 36"/>
              <a:gd name="T26" fmla="*/ 5 w 23"/>
              <a:gd name="T27" fmla="*/ 22 h 36"/>
              <a:gd name="T28" fmla="*/ 6 w 23"/>
              <a:gd name="T29" fmla="*/ 25 h 36"/>
              <a:gd name="T30" fmla="*/ 7 w 23"/>
              <a:gd name="T31" fmla="*/ 27 h 36"/>
              <a:gd name="T32" fmla="*/ 8 w 23"/>
              <a:gd name="T33" fmla="*/ 29 h 36"/>
              <a:gd name="T34" fmla="*/ 11 w 23"/>
              <a:gd name="T35" fmla="*/ 30 h 36"/>
              <a:gd name="T36" fmla="*/ 16 w 23"/>
              <a:gd name="T37" fmla="*/ 23 h 36"/>
              <a:gd name="T38" fmla="*/ 16 w 23"/>
              <a:gd name="T39" fmla="*/ 4 h 36"/>
              <a:gd name="T40" fmla="*/ 17 w 23"/>
              <a:gd name="T41" fmla="*/ 1 h 36"/>
              <a:gd name="T42" fmla="*/ 19 w 23"/>
              <a:gd name="T43" fmla="*/ 0 h 36"/>
              <a:gd name="T44" fmla="*/ 22 w 23"/>
              <a:gd name="T4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36">
                <a:moveTo>
                  <a:pt x="22" y="1"/>
                </a:moveTo>
                <a:cubicBezTo>
                  <a:pt x="23" y="2"/>
                  <a:pt x="23" y="3"/>
                  <a:pt x="23" y="4"/>
                </a:cubicBezTo>
                <a:cubicBezTo>
                  <a:pt x="23" y="22"/>
                  <a:pt x="23" y="22"/>
                  <a:pt x="23" y="22"/>
                </a:cubicBezTo>
                <a:cubicBezTo>
                  <a:pt x="23" y="24"/>
                  <a:pt x="23" y="25"/>
                  <a:pt x="23" y="26"/>
                </a:cubicBezTo>
                <a:cubicBezTo>
                  <a:pt x="22" y="27"/>
                  <a:pt x="22" y="28"/>
                  <a:pt x="22" y="30"/>
                </a:cubicBezTo>
                <a:cubicBezTo>
                  <a:pt x="21" y="31"/>
                  <a:pt x="20" y="33"/>
                  <a:pt x="18" y="34"/>
                </a:cubicBezTo>
                <a:cubicBezTo>
                  <a:pt x="16" y="35"/>
                  <a:pt x="14" y="36"/>
                  <a:pt x="11" y="36"/>
                </a:cubicBezTo>
                <a:cubicBezTo>
                  <a:pt x="9" y="36"/>
                  <a:pt x="7" y="35"/>
                  <a:pt x="5" y="35"/>
                </a:cubicBezTo>
                <a:cubicBezTo>
                  <a:pt x="4" y="34"/>
                  <a:pt x="2" y="33"/>
                  <a:pt x="1" y="31"/>
                </a:cubicBezTo>
                <a:cubicBezTo>
                  <a:pt x="1" y="30"/>
                  <a:pt x="1" y="29"/>
                  <a:pt x="0" y="28"/>
                </a:cubicBezTo>
                <a:cubicBezTo>
                  <a:pt x="0" y="27"/>
                  <a:pt x="0" y="26"/>
                  <a:pt x="0" y="25"/>
                </a:cubicBezTo>
                <a:cubicBezTo>
                  <a:pt x="0" y="23"/>
                  <a:pt x="0" y="23"/>
                  <a:pt x="1" y="22"/>
                </a:cubicBezTo>
                <a:cubicBezTo>
                  <a:pt x="1" y="22"/>
                  <a:pt x="2" y="21"/>
                  <a:pt x="3" y="21"/>
                </a:cubicBezTo>
                <a:cubicBezTo>
                  <a:pt x="4" y="21"/>
                  <a:pt x="5" y="21"/>
                  <a:pt x="5" y="22"/>
                </a:cubicBezTo>
                <a:cubicBezTo>
                  <a:pt x="6" y="23"/>
                  <a:pt x="6" y="23"/>
                  <a:pt x="6" y="25"/>
                </a:cubicBezTo>
                <a:cubicBezTo>
                  <a:pt x="7" y="26"/>
                  <a:pt x="7" y="27"/>
                  <a:pt x="7" y="27"/>
                </a:cubicBezTo>
                <a:cubicBezTo>
                  <a:pt x="7" y="28"/>
                  <a:pt x="8" y="29"/>
                  <a:pt x="8" y="29"/>
                </a:cubicBezTo>
                <a:cubicBezTo>
                  <a:pt x="9" y="30"/>
                  <a:pt x="10" y="30"/>
                  <a:pt x="11" y="30"/>
                </a:cubicBezTo>
                <a:cubicBezTo>
                  <a:pt x="14" y="30"/>
                  <a:pt x="16" y="28"/>
                  <a:pt x="16" y="23"/>
                </a:cubicBezTo>
                <a:cubicBezTo>
                  <a:pt x="16" y="4"/>
                  <a:pt x="16" y="4"/>
                  <a:pt x="16" y="4"/>
                </a:cubicBezTo>
                <a:cubicBezTo>
                  <a:pt x="16" y="3"/>
                  <a:pt x="16" y="2"/>
                  <a:pt x="17" y="1"/>
                </a:cubicBezTo>
                <a:cubicBezTo>
                  <a:pt x="17" y="0"/>
                  <a:pt x="18" y="0"/>
                  <a:pt x="19" y="0"/>
                </a:cubicBezTo>
                <a:cubicBezTo>
                  <a:pt x="20" y="0"/>
                  <a:pt x="21" y="0"/>
                  <a:pt x="22" y="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3" name="Freeform 608"/>
          <p:cNvSpPr>
            <a:spLocks noEditPoints="1"/>
          </p:cNvSpPr>
          <p:nvPr>
            <p:custDataLst>
              <p:tags r:id="rId33"/>
            </p:custDataLst>
          </p:nvPr>
        </p:nvSpPr>
        <p:spPr bwMode="auto">
          <a:xfrm>
            <a:off x="3043265" y="2969582"/>
            <a:ext cx="33719" cy="36071"/>
          </a:xfrm>
          <a:custGeom>
            <a:avLst/>
            <a:gdLst>
              <a:gd name="T0" fmla="*/ 9 w 34"/>
              <a:gd name="T1" fmla="*/ 1 h 36"/>
              <a:gd name="T2" fmla="*/ 16 w 34"/>
              <a:gd name="T3" fmla="*/ 0 h 36"/>
              <a:gd name="T4" fmla="*/ 26 w 34"/>
              <a:gd name="T5" fmla="*/ 2 h 36"/>
              <a:gd name="T6" fmla="*/ 32 w 34"/>
              <a:gd name="T7" fmla="*/ 8 h 36"/>
              <a:gd name="T8" fmla="*/ 34 w 34"/>
              <a:gd name="T9" fmla="*/ 18 h 36"/>
              <a:gd name="T10" fmla="*/ 33 w 34"/>
              <a:gd name="T11" fmla="*/ 25 h 36"/>
              <a:gd name="T12" fmla="*/ 29 w 34"/>
              <a:gd name="T13" fmla="*/ 31 h 36"/>
              <a:gd name="T14" fmla="*/ 24 w 34"/>
              <a:gd name="T15" fmla="*/ 34 h 36"/>
              <a:gd name="T16" fmla="*/ 17 w 34"/>
              <a:gd name="T17" fmla="*/ 36 h 36"/>
              <a:gd name="T18" fmla="*/ 9 w 34"/>
              <a:gd name="T19" fmla="*/ 34 h 36"/>
              <a:gd name="T20" fmla="*/ 4 w 34"/>
              <a:gd name="T21" fmla="*/ 31 h 36"/>
              <a:gd name="T22" fmla="*/ 1 w 34"/>
              <a:gd name="T23" fmla="*/ 25 h 36"/>
              <a:gd name="T24" fmla="*/ 0 w 34"/>
              <a:gd name="T25" fmla="*/ 18 h 36"/>
              <a:gd name="T26" fmla="*/ 1 w 34"/>
              <a:gd name="T27" fmla="*/ 10 h 36"/>
              <a:gd name="T28" fmla="*/ 4 w 34"/>
              <a:gd name="T29" fmla="*/ 5 h 36"/>
              <a:gd name="T30" fmla="*/ 9 w 34"/>
              <a:gd name="T31" fmla="*/ 1 h 36"/>
              <a:gd name="T32" fmla="*/ 17 w 34"/>
              <a:gd name="T33" fmla="*/ 30 h 36"/>
              <a:gd name="T34" fmla="*/ 22 w 34"/>
              <a:gd name="T35" fmla="*/ 29 h 36"/>
              <a:gd name="T36" fmla="*/ 25 w 34"/>
              <a:gd name="T37" fmla="*/ 25 h 36"/>
              <a:gd name="T38" fmla="*/ 26 w 34"/>
              <a:gd name="T39" fmla="*/ 18 h 36"/>
              <a:gd name="T40" fmla="*/ 25 w 34"/>
              <a:gd name="T41" fmla="*/ 11 h 36"/>
              <a:gd name="T42" fmla="*/ 22 w 34"/>
              <a:gd name="T43" fmla="*/ 7 h 36"/>
              <a:gd name="T44" fmla="*/ 16 w 34"/>
              <a:gd name="T45" fmla="*/ 5 h 36"/>
              <a:gd name="T46" fmla="*/ 13 w 34"/>
              <a:gd name="T47" fmla="*/ 6 h 36"/>
              <a:gd name="T48" fmla="*/ 9 w 34"/>
              <a:gd name="T49" fmla="*/ 8 h 36"/>
              <a:gd name="T50" fmla="*/ 7 w 34"/>
              <a:gd name="T51" fmla="*/ 12 h 36"/>
              <a:gd name="T52" fmla="*/ 7 w 34"/>
              <a:gd name="T53" fmla="*/ 18 h 36"/>
              <a:gd name="T54" fmla="*/ 7 w 34"/>
              <a:gd name="T55" fmla="*/ 23 h 36"/>
              <a:gd name="T56" fmla="*/ 10 w 34"/>
              <a:gd name="T57" fmla="*/ 27 h 36"/>
              <a:gd name="T58" fmla="*/ 13 w 34"/>
              <a:gd name="T59" fmla="*/ 29 h 36"/>
              <a:gd name="T60" fmla="*/ 17 w 34"/>
              <a:gd name="T6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36">
                <a:moveTo>
                  <a:pt x="9" y="1"/>
                </a:moveTo>
                <a:cubicBezTo>
                  <a:pt x="11" y="0"/>
                  <a:pt x="14" y="0"/>
                  <a:pt x="16" y="0"/>
                </a:cubicBezTo>
                <a:cubicBezTo>
                  <a:pt x="20" y="0"/>
                  <a:pt x="23" y="0"/>
                  <a:pt x="26" y="2"/>
                </a:cubicBezTo>
                <a:cubicBezTo>
                  <a:pt x="28" y="3"/>
                  <a:pt x="30" y="5"/>
                  <a:pt x="32" y="8"/>
                </a:cubicBezTo>
                <a:cubicBezTo>
                  <a:pt x="33" y="11"/>
                  <a:pt x="34" y="14"/>
                  <a:pt x="34" y="18"/>
                </a:cubicBezTo>
                <a:cubicBezTo>
                  <a:pt x="34" y="20"/>
                  <a:pt x="33" y="23"/>
                  <a:pt x="33" y="25"/>
                </a:cubicBezTo>
                <a:cubicBezTo>
                  <a:pt x="32" y="27"/>
                  <a:pt x="31" y="29"/>
                  <a:pt x="29" y="31"/>
                </a:cubicBezTo>
                <a:cubicBezTo>
                  <a:pt x="28" y="32"/>
                  <a:pt x="26" y="34"/>
                  <a:pt x="24" y="34"/>
                </a:cubicBezTo>
                <a:cubicBezTo>
                  <a:pt x="22" y="35"/>
                  <a:pt x="19" y="36"/>
                  <a:pt x="17" y="36"/>
                </a:cubicBezTo>
                <a:cubicBezTo>
                  <a:pt x="14" y="36"/>
                  <a:pt x="11" y="35"/>
                  <a:pt x="9" y="34"/>
                </a:cubicBezTo>
                <a:cubicBezTo>
                  <a:pt x="7" y="33"/>
                  <a:pt x="5" y="32"/>
                  <a:pt x="4" y="31"/>
                </a:cubicBezTo>
                <a:cubicBezTo>
                  <a:pt x="2" y="29"/>
                  <a:pt x="1" y="27"/>
                  <a:pt x="1" y="25"/>
                </a:cubicBezTo>
                <a:cubicBezTo>
                  <a:pt x="0" y="23"/>
                  <a:pt x="0" y="20"/>
                  <a:pt x="0" y="18"/>
                </a:cubicBezTo>
                <a:cubicBezTo>
                  <a:pt x="0" y="15"/>
                  <a:pt x="0" y="13"/>
                  <a:pt x="1" y="10"/>
                </a:cubicBezTo>
                <a:cubicBezTo>
                  <a:pt x="2" y="8"/>
                  <a:pt x="3" y="6"/>
                  <a:pt x="4" y="5"/>
                </a:cubicBezTo>
                <a:cubicBezTo>
                  <a:pt x="6" y="3"/>
                  <a:pt x="7" y="2"/>
                  <a:pt x="9" y="1"/>
                </a:cubicBezTo>
                <a:close/>
                <a:moveTo>
                  <a:pt x="17" y="30"/>
                </a:moveTo>
                <a:cubicBezTo>
                  <a:pt x="18" y="30"/>
                  <a:pt x="20" y="30"/>
                  <a:pt x="22" y="29"/>
                </a:cubicBezTo>
                <a:cubicBezTo>
                  <a:pt x="23" y="28"/>
                  <a:pt x="24" y="26"/>
                  <a:pt x="25" y="25"/>
                </a:cubicBezTo>
                <a:cubicBezTo>
                  <a:pt x="26" y="23"/>
                  <a:pt x="26" y="20"/>
                  <a:pt x="26" y="18"/>
                </a:cubicBezTo>
                <a:cubicBezTo>
                  <a:pt x="26" y="15"/>
                  <a:pt x="26" y="13"/>
                  <a:pt x="25" y="11"/>
                </a:cubicBezTo>
                <a:cubicBezTo>
                  <a:pt x="24" y="9"/>
                  <a:pt x="23" y="8"/>
                  <a:pt x="22" y="7"/>
                </a:cubicBezTo>
                <a:cubicBezTo>
                  <a:pt x="20" y="6"/>
                  <a:pt x="18" y="5"/>
                  <a:pt x="16" y="5"/>
                </a:cubicBezTo>
                <a:cubicBezTo>
                  <a:pt x="15" y="5"/>
                  <a:pt x="14" y="6"/>
                  <a:pt x="13" y="6"/>
                </a:cubicBezTo>
                <a:cubicBezTo>
                  <a:pt x="11" y="7"/>
                  <a:pt x="10" y="7"/>
                  <a:pt x="9" y="8"/>
                </a:cubicBezTo>
                <a:cubicBezTo>
                  <a:pt x="9" y="9"/>
                  <a:pt x="8" y="11"/>
                  <a:pt x="7" y="12"/>
                </a:cubicBezTo>
                <a:cubicBezTo>
                  <a:pt x="7" y="14"/>
                  <a:pt x="7" y="16"/>
                  <a:pt x="7" y="18"/>
                </a:cubicBezTo>
                <a:cubicBezTo>
                  <a:pt x="7" y="20"/>
                  <a:pt x="7" y="21"/>
                  <a:pt x="7" y="23"/>
                </a:cubicBezTo>
                <a:cubicBezTo>
                  <a:pt x="8" y="25"/>
                  <a:pt x="9" y="26"/>
                  <a:pt x="10" y="27"/>
                </a:cubicBezTo>
                <a:cubicBezTo>
                  <a:pt x="10" y="28"/>
                  <a:pt x="11" y="29"/>
                  <a:pt x="13" y="29"/>
                </a:cubicBezTo>
                <a:cubicBezTo>
                  <a:pt x="14" y="30"/>
                  <a:pt x="15" y="30"/>
                  <a:pt x="17" y="3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4" name="Rectangle 609"/>
          <p:cNvSpPr>
            <a:spLocks noChangeArrowheads="1"/>
          </p:cNvSpPr>
          <p:nvPr>
            <p:custDataLst>
              <p:tags r:id="rId34"/>
            </p:custDataLst>
          </p:nvPr>
        </p:nvSpPr>
        <p:spPr bwMode="auto">
          <a:xfrm>
            <a:off x="2951519" y="3058192"/>
            <a:ext cx="81553" cy="15683"/>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5" name="Freeform 610"/>
          <p:cNvSpPr>
            <a:spLocks noEditPoints="1"/>
          </p:cNvSpPr>
          <p:nvPr>
            <p:custDataLst>
              <p:tags r:id="rId35"/>
            </p:custDataLst>
          </p:nvPr>
        </p:nvSpPr>
        <p:spPr bwMode="auto">
          <a:xfrm>
            <a:off x="3010330" y="2969582"/>
            <a:ext cx="28229" cy="36071"/>
          </a:xfrm>
          <a:custGeom>
            <a:avLst/>
            <a:gdLst>
              <a:gd name="T0" fmla="*/ 15 w 29"/>
              <a:gd name="T1" fmla="*/ 23 h 36"/>
              <a:gd name="T2" fmla="*/ 13 w 29"/>
              <a:gd name="T3" fmla="*/ 21 h 36"/>
              <a:gd name="T4" fmla="*/ 10 w 29"/>
              <a:gd name="T5" fmla="*/ 20 h 36"/>
              <a:gd name="T6" fmla="*/ 7 w 29"/>
              <a:gd name="T7" fmla="*/ 20 h 36"/>
              <a:gd name="T8" fmla="*/ 7 w 29"/>
              <a:gd name="T9" fmla="*/ 31 h 36"/>
              <a:gd name="T10" fmla="*/ 6 w 29"/>
              <a:gd name="T11" fmla="*/ 35 h 36"/>
              <a:gd name="T12" fmla="*/ 4 w 29"/>
              <a:gd name="T13" fmla="*/ 36 h 36"/>
              <a:gd name="T14" fmla="*/ 1 w 29"/>
              <a:gd name="T15" fmla="*/ 35 h 36"/>
              <a:gd name="T16" fmla="*/ 0 w 29"/>
              <a:gd name="T17" fmla="*/ 31 h 36"/>
              <a:gd name="T18" fmla="*/ 0 w 29"/>
              <a:gd name="T19" fmla="*/ 5 h 36"/>
              <a:gd name="T20" fmla="*/ 1 w 29"/>
              <a:gd name="T21" fmla="*/ 1 h 36"/>
              <a:gd name="T22" fmla="*/ 4 w 29"/>
              <a:gd name="T23" fmla="*/ 0 h 36"/>
              <a:gd name="T24" fmla="*/ 16 w 29"/>
              <a:gd name="T25" fmla="*/ 0 h 36"/>
              <a:gd name="T26" fmla="*/ 20 w 29"/>
              <a:gd name="T27" fmla="*/ 1 h 36"/>
              <a:gd name="T28" fmla="*/ 23 w 29"/>
              <a:gd name="T29" fmla="*/ 1 h 36"/>
              <a:gd name="T30" fmla="*/ 26 w 29"/>
              <a:gd name="T31" fmla="*/ 3 h 36"/>
              <a:gd name="T32" fmla="*/ 28 w 29"/>
              <a:gd name="T33" fmla="*/ 6 h 36"/>
              <a:gd name="T34" fmla="*/ 29 w 29"/>
              <a:gd name="T35" fmla="*/ 10 h 36"/>
              <a:gd name="T36" fmla="*/ 26 w 29"/>
              <a:gd name="T37" fmla="*/ 16 h 36"/>
              <a:gd name="T38" fmla="*/ 20 w 29"/>
              <a:gd name="T39" fmla="*/ 19 h 36"/>
              <a:gd name="T40" fmla="*/ 23 w 29"/>
              <a:gd name="T41" fmla="*/ 22 h 36"/>
              <a:gd name="T42" fmla="*/ 26 w 29"/>
              <a:gd name="T43" fmla="*/ 26 h 36"/>
              <a:gd name="T44" fmla="*/ 28 w 29"/>
              <a:gd name="T45" fmla="*/ 30 h 36"/>
              <a:gd name="T46" fmla="*/ 29 w 29"/>
              <a:gd name="T47" fmla="*/ 33 h 36"/>
              <a:gd name="T48" fmla="*/ 29 w 29"/>
              <a:gd name="T49" fmla="*/ 34 h 36"/>
              <a:gd name="T50" fmla="*/ 27 w 29"/>
              <a:gd name="T51" fmla="*/ 35 h 36"/>
              <a:gd name="T52" fmla="*/ 26 w 29"/>
              <a:gd name="T53" fmla="*/ 36 h 36"/>
              <a:gd name="T54" fmla="*/ 24 w 29"/>
              <a:gd name="T55" fmla="*/ 35 h 36"/>
              <a:gd name="T56" fmla="*/ 22 w 29"/>
              <a:gd name="T57" fmla="*/ 34 h 36"/>
              <a:gd name="T58" fmla="*/ 21 w 29"/>
              <a:gd name="T59" fmla="*/ 31 h 36"/>
              <a:gd name="T60" fmla="*/ 18 w 29"/>
              <a:gd name="T61" fmla="*/ 26 h 36"/>
              <a:gd name="T62" fmla="*/ 15 w 29"/>
              <a:gd name="T63" fmla="*/ 23 h 36"/>
              <a:gd name="T64" fmla="*/ 19 w 29"/>
              <a:gd name="T65" fmla="*/ 6 h 36"/>
              <a:gd name="T66" fmla="*/ 14 w 29"/>
              <a:gd name="T67" fmla="*/ 6 h 36"/>
              <a:gd name="T68" fmla="*/ 7 w 29"/>
              <a:gd name="T69" fmla="*/ 6 h 36"/>
              <a:gd name="T70" fmla="*/ 7 w 29"/>
              <a:gd name="T71" fmla="*/ 15 h 36"/>
              <a:gd name="T72" fmla="*/ 14 w 29"/>
              <a:gd name="T73" fmla="*/ 15 h 36"/>
              <a:gd name="T74" fmla="*/ 18 w 29"/>
              <a:gd name="T75" fmla="*/ 15 h 36"/>
              <a:gd name="T76" fmla="*/ 20 w 29"/>
              <a:gd name="T77" fmla="*/ 13 h 36"/>
              <a:gd name="T78" fmla="*/ 21 w 29"/>
              <a:gd name="T79" fmla="*/ 10 h 36"/>
              <a:gd name="T80" fmla="*/ 21 w 29"/>
              <a:gd name="T81" fmla="*/ 8 h 36"/>
              <a:gd name="T82" fmla="*/ 19 w 29"/>
              <a:gd name="T8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36">
                <a:moveTo>
                  <a:pt x="15" y="23"/>
                </a:moveTo>
                <a:cubicBezTo>
                  <a:pt x="14" y="22"/>
                  <a:pt x="14" y="21"/>
                  <a:pt x="13" y="21"/>
                </a:cubicBezTo>
                <a:cubicBezTo>
                  <a:pt x="12" y="20"/>
                  <a:pt x="11" y="20"/>
                  <a:pt x="10" y="20"/>
                </a:cubicBezTo>
                <a:cubicBezTo>
                  <a:pt x="7" y="20"/>
                  <a:pt x="7" y="20"/>
                  <a:pt x="7" y="20"/>
                </a:cubicBezTo>
                <a:cubicBezTo>
                  <a:pt x="7" y="31"/>
                  <a:pt x="7" y="31"/>
                  <a:pt x="7" y="31"/>
                </a:cubicBezTo>
                <a:cubicBezTo>
                  <a:pt x="7" y="33"/>
                  <a:pt x="7" y="34"/>
                  <a:pt x="6" y="35"/>
                </a:cubicBezTo>
                <a:cubicBezTo>
                  <a:pt x="6" y="35"/>
                  <a:pt x="5" y="36"/>
                  <a:pt x="4" y="36"/>
                </a:cubicBezTo>
                <a:cubicBezTo>
                  <a:pt x="3" y="36"/>
                  <a:pt x="2" y="35"/>
                  <a:pt x="1" y="35"/>
                </a:cubicBezTo>
                <a:cubicBezTo>
                  <a:pt x="0" y="34"/>
                  <a:pt x="0" y="33"/>
                  <a:pt x="0" y="31"/>
                </a:cubicBezTo>
                <a:cubicBezTo>
                  <a:pt x="0" y="5"/>
                  <a:pt x="0" y="5"/>
                  <a:pt x="0" y="5"/>
                </a:cubicBezTo>
                <a:cubicBezTo>
                  <a:pt x="0" y="3"/>
                  <a:pt x="1" y="2"/>
                  <a:pt x="1" y="1"/>
                </a:cubicBezTo>
                <a:cubicBezTo>
                  <a:pt x="2" y="1"/>
                  <a:pt x="3" y="0"/>
                  <a:pt x="4" y="0"/>
                </a:cubicBezTo>
                <a:cubicBezTo>
                  <a:pt x="16" y="0"/>
                  <a:pt x="16" y="0"/>
                  <a:pt x="16" y="0"/>
                </a:cubicBezTo>
                <a:cubicBezTo>
                  <a:pt x="18" y="0"/>
                  <a:pt x="19" y="0"/>
                  <a:pt x="20" y="1"/>
                </a:cubicBezTo>
                <a:cubicBezTo>
                  <a:pt x="21" y="1"/>
                  <a:pt x="22" y="1"/>
                  <a:pt x="23" y="1"/>
                </a:cubicBezTo>
                <a:cubicBezTo>
                  <a:pt x="24" y="2"/>
                  <a:pt x="25" y="2"/>
                  <a:pt x="26" y="3"/>
                </a:cubicBezTo>
                <a:cubicBezTo>
                  <a:pt x="27" y="4"/>
                  <a:pt x="27" y="5"/>
                  <a:pt x="28" y="6"/>
                </a:cubicBezTo>
                <a:cubicBezTo>
                  <a:pt x="28" y="7"/>
                  <a:pt x="29" y="9"/>
                  <a:pt x="29" y="10"/>
                </a:cubicBezTo>
                <a:cubicBezTo>
                  <a:pt x="29" y="13"/>
                  <a:pt x="28" y="15"/>
                  <a:pt x="26" y="16"/>
                </a:cubicBezTo>
                <a:cubicBezTo>
                  <a:pt x="25" y="18"/>
                  <a:pt x="23" y="19"/>
                  <a:pt x="20" y="19"/>
                </a:cubicBezTo>
                <a:cubicBezTo>
                  <a:pt x="21" y="20"/>
                  <a:pt x="22" y="21"/>
                  <a:pt x="23" y="22"/>
                </a:cubicBezTo>
                <a:cubicBezTo>
                  <a:pt x="24" y="24"/>
                  <a:pt x="25" y="25"/>
                  <a:pt x="26" y="26"/>
                </a:cubicBezTo>
                <a:cubicBezTo>
                  <a:pt x="27" y="28"/>
                  <a:pt x="28" y="29"/>
                  <a:pt x="28" y="30"/>
                </a:cubicBezTo>
                <a:cubicBezTo>
                  <a:pt x="29" y="32"/>
                  <a:pt x="29" y="32"/>
                  <a:pt x="29" y="33"/>
                </a:cubicBezTo>
                <a:cubicBezTo>
                  <a:pt x="29" y="33"/>
                  <a:pt x="29" y="34"/>
                  <a:pt x="29" y="34"/>
                </a:cubicBezTo>
                <a:cubicBezTo>
                  <a:pt x="28" y="35"/>
                  <a:pt x="28" y="35"/>
                  <a:pt x="27" y="35"/>
                </a:cubicBezTo>
                <a:cubicBezTo>
                  <a:pt x="27" y="36"/>
                  <a:pt x="26" y="36"/>
                  <a:pt x="26" y="36"/>
                </a:cubicBezTo>
                <a:cubicBezTo>
                  <a:pt x="25" y="36"/>
                  <a:pt x="24" y="36"/>
                  <a:pt x="24" y="35"/>
                </a:cubicBezTo>
                <a:cubicBezTo>
                  <a:pt x="23" y="35"/>
                  <a:pt x="23" y="34"/>
                  <a:pt x="22" y="34"/>
                </a:cubicBezTo>
                <a:cubicBezTo>
                  <a:pt x="22" y="33"/>
                  <a:pt x="21" y="32"/>
                  <a:pt x="21" y="31"/>
                </a:cubicBezTo>
                <a:cubicBezTo>
                  <a:pt x="18" y="26"/>
                  <a:pt x="18" y="26"/>
                  <a:pt x="18" y="26"/>
                </a:cubicBezTo>
                <a:cubicBezTo>
                  <a:pt x="17" y="25"/>
                  <a:pt x="16" y="23"/>
                  <a:pt x="15" y="23"/>
                </a:cubicBezTo>
                <a:close/>
                <a:moveTo>
                  <a:pt x="19" y="6"/>
                </a:moveTo>
                <a:cubicBezTo>
                  <a:pt x="18" y="6"/>
                  <a:pt x="16" y="6"/>
                  <a:pt x="14" y="6"/>
                </a:cubicBezTo>
                <a:cubicBezTo>
                  <a:pt x="7" y="6"/>
                  <a:pt x="7" y="6"/>
                  <a:pt x="7" y="6"/>
                </a:cubicBezTo>
                <a:cubicBezTo>
                  <a:pt x="7" y="15"/>
                  <a:pt x="7" y="15"/>
                  <a:pt x="7" y="15"/>
                </a:cubicBezTo>
                <a:cubicBezTo>
                  <a:pt x="14" y="15"/>
                  <a:pt x="14" y="15"/>
                  <a:pt x="14" y="15"/>
                </a:cubicBezTo>
                <a:cubicBezTo>
                  <a:pt x="15" y="15"/>
                  <a:pt x="17" y="15"/>
                  <a:pt x="18" y="15"/>
                </a:cubicBezTo>
                <a:cubicBezTo>
                  <a:pt x="19" y="14"/>
                  <a:pt x="20" y="14"/>
                  <a:pt x="20" y="13"/>
                </a:cubicBezTo>
                <a:cubicBezTo>
                  <a:pt x="21" y="13"/>
                  <a:pt x="21" y="12"/>
                  <a:pt x="21" y="10"/>
                </a:cubicBezTo>
                <a:cubicBezTo>
                  <a:pt x="21" y="9"/>
                  <a:pt x="21" y="8"/>
                  <a:pt x="21" y="8"/>
                </a:cubicBezTo>
                <a:cubicBezTo>
                  <a:pt x="20" y="7"/>
                  <a:pt x="19" y="7"/>
                  <a:pt x="19" y="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6" name="Freeform 611"/>
          <p:cNvSpPr>
            <a:spLocks noEditPoints="1"/>
          </p:cNvSpPr>
          <p:nvPr>
            <p:custDataLst>
              <p:tags r:id="rId36"/>
            </p:custDataLst>
          </p:nvPr>
        </p:nvSpPr>
        <p:spPr bwMode="auto">
          <a:xfrm>
            <a:off x="2978181" y="2969582"/>
            <a:ext cx="25878" cy="36071"/>
          </a:xfrm>
          <a:custGeom>
            <a:avLst/>
            <a:gdLst>
              <a:gd name="T0" fmla="*/ 19 w 26"/>
              <a:gd name="T1" fmla="*/ 11 h 36"/>
              <a:gd name="T2" fmla="*/ 18 w 26"/>
              <a:gd name="T3" fmla="*/ 7 h 36"/>
              <a:gd name="T4" fmla="*/ 12 w 26"/>
              <a:gd name="T5" fmla="*/ 6 h 36"/>
              <a:gd name="T6" fmla="*/ 7 w 26"/>
              <a:gd name="T7" fmla="*/ 6 h 36"/>
              <a:gd name="T8" fmla="*/ 7 w 26"/>
              <a:gd name="T9" fmla="*/ 16 h 36"/>
              <a:gd name="T10" fmla="*/ 12 w 26"/>
              <a:gd name="T11" fmla="*/ 16 h 36"/>
              <a:gd name="T12" fmla="*/ 16 w 26"/>
              <a:gd name="T13" fmla="*/ 16 h 36"/>
              <a:gd name="T14" fmla="*/ 18 w 26"/>
              <a:gd name="T15" fmla="*/ 14 h 36"/>
              <a:gd name="T16" fmla="*/ 19 w 26"/>
              <a:gd name="T17" fmla="*/ 11 h 36"/>
              <a:gd name="T18" fmla="*/ 7 w 26"/>
              <a:gd name="T19" fmla="*/ 31 h 36"/>
              <a:gd name="T20" fmla="*/ 6 w 26"/>
              <a:gd name="T21" fmla="*/ 35 h 36"/>
              <a:gd name="T22" fmla="*/ 3 w 26"/>
              <a:gd name="T23" fmla="*/ 36 h 36"/>
              <a:gd name="T24" fmla="*/ 1 w 26"/>
              <a:gd name="T25" fmla="*/ 35 h 36"/>
              <a:gd name="T26" fmla="*/ 0 w 26"/>
              <a:gd name="T27" fmla="*/ 31 h 36"/>
              <a:gd name="T28" fmla="*/ 0 w 26"/>
              <a:gd name="T29" fmla="*/ 5 h 36"/>
              <a:gd name="T30" fmla="*/ 1 w 26"/>
              <a:gd name="T31" fmla="*/ 1 h 36"/>
              <a:gd name="T32" fmla="*/ 4 w 26"/>
              <a:gd name="T33" fmla="*/ 0 h 36"/>
              <a:gd name="T34" fmla="*/ 13 w 26"/>
              <a:gd name="T35" fmla="*/ 0 h 36"/>
              <a:gd name="T36" fmla="*/ 20 w 26"/>
              <a:gd name="T37" fmla="*/ 1 h 36"/>
              <a:gd name="T38" fmla="*/ 23 w 26"/>
              <a:gd name="T39" fmla="*/ 3 h 36"/>
              <a:gd name="T40" fmla="*/ 26 w 26"/>
              <a:gd name="T41" fmla="*/ 6 h 36"/>
              <a:gd name="T42" fmla="*/ 26 w 26"/>
              <a:gd name="T43" fmla="*/ 11 h 36"/>
              <a:gd name="T44" fmla="*/ 23 w 26"/>
              <a:gd name="T45" fmla="*/ 19 h 36"/>
              <a:gd name="T46" fmla="*/ 13 w 26"/>
              <a:gd name="T47" fmla="*/ 22 h 36"/>
              <a:gd name="T48" fmla="*/ 7 w 26"/>
              <a:gd name="T49" fmla="*/ 22 h 36"/>
              <a:gd name="T50" fmla="*/ 7 w 26"/>
              <a:gd name="T5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6">
                <a:moveTo>
                  <a:pt x="19" y="11"/>
                </a:moveTo>
                <a:cubicBezTo>
                  <a:pt x="19" y="9"/>
                  <a:pt x="19" y="8"/>
                  <a:pt x="18" y="7"/>
                </a:cubicBezTo>
                <a:cubicBezTo>
                  <a:pt x="17" y="6"/>
                  <a:pt x="15" y="6"/>
                  <a:pt x="12" y="6"/>
                </a:cubicBezTo>
                <a:cubicBezTo>
                  <a:pt x="7" y="6"/>
                  <a:pt x="7" y="6"/>
                  <a:pt x="7" y="6"/>
                </a:cubicBezTo>
                <a:cubicBezTo>
                  <a:pt x="7" y="16"/>
                  <a:pt x="7" y="16"/>
                  <a:pt x="7" y="16"/>
                </a:cubicBezTo>
                <a:cubicBezTo>
                  <a:pt x="12" y="16"/>
                  <a:pt x="12" y="16"/>
                  <a:pt x="12" y="16"/>
                </a:cubicBezTo>
                <a:cubicBezTo>
                  <a:pt x="13" y="16"/>
                  <a:pt x="15" y="16"/>
                  <a:pt x="16" y="16"/>
                </a:cubicBezTo>
                <a:cubicBezTo>
                  <a:pt x="17" y="15"/>
                  <a:pt x="18" y="15"/>
                  <a:pt x="18" y="14"/>
                </a:cubicBezTo>
                <a:cubicBezTo>
                  <a:pt x="19" y="13"/>
                  <a:pt x="19" y="12"/>
                  <a:pt x="19" y="11"/>
                </a:cubicBezTo>
                <a:close/>
                <a:moveTo>
                  <a:pt x="7" y="31"/>
                </a:moveTo>
                <a:cubicBezTo>
                  <a:pt x="7" y="33"/>
                  <a:pt x="7" y="34"/>
                  <a:pt x="6" y="35"/>
                </a:cubicBezTo>
                <a:cubicBezTo>
                  <a:pt x="5" y="35"/>
                  <a:pt x="4" y="36"/>
                  <a:pt x="3" y="36"/>
                </a:cubicBezTo>
                <a:cubicBezTo>
                  <a:pt x="2" y="36"/>
                  <a:pt x="1" y="35"/>
                  <a:pt x="1" y="35"/>
                </a:cubicBezTo>
                <a:cubicBezTo>
                  <a:pt x="0" y="34"/>
                  <a:pt x="0" y="33"/>
                  <a:pt x="0" y="31"/>
                </a:cubicBezTo>
                <a:cubicBezTo>
                  <a:pt x="0" y="5"/>
                  <a:pt x="0" y="5"/>
                  <a:pt x="0" y="5"/>
                </a:cubicBezTo>
                <a:cubicBezTo>
                  <a:pt x="0" y="3"/>
                  <a:pt x="0" y="2"/>
                  <a:pt x="1" y="1"/>
                </a:cubicBezTo>
                <a:cubicBezTo>
                  <a:pt x="2" y="1"/>
                  <a:pt x="3" y="0"/>
                  <a:pt x="4" y="0"/>
                </a:cubicBezTo>
                <a:cubicBezTo>
                  <a:pt x="13" y="0"/>
                  <a:pt x="13" y="0"/>
                  <a:pt x="13" y="0"/>
                </a:cubicBezTo>
                <a:cubicBezTo>
                  <a:pt x="16" y="0"/>
                  <a:pt x="18" y="1"/>
                  <a:pt x="20" y="1"/>
                </a:cubicBezTo>
                <a:cubicBezTo>
                  <a:pt x="21" y="1"/>
                  <a:pt x="22" y="2"/>
                  <a:pt x="23" y="3"/>
                </a:cubicBezTo>
                <a:cubicBezTo>
                  <a:pt x="24" y="4"/>
                  <a:pt x="25" y="5"/>
                  <a:pt x="26" y="6"/>
                </a:cubicBezTo>
                <a:cubicBezTo>
                  <a:pt x="26" y="8"/>
                  <a:pt x="26" y="9"/>
                  <a:pt x="26" y="11"/>
                </a:cubicBezTo>
                <a:cubicBezTo>
                  <a:pt x="26" y="14"/>
                  <a:pt x="25" y="17"/>
                  <a:pt x="23" y="19"/>
                </a:cubicBezTo>
                <a:cubicBezTo>
                  <a:pt x="21" y="21"/>
                  <a:pt x="18" y="22"/>
                  <a:pt x="13" y="22"/>
                </a:cubicBezTo>
                <a:cubicBezTo>
                  <a:pt x="7" y="22"/>
                  <a:pt x="7" y="22"/>
                  <a:pt x="7" y="22"/>
                </a:cubicBezTo>
                <a:lnTo>
                  <a:pt x="7" y="31"/>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7" name="Freeform 612"/>
          <p:cNvSpPr>
            <a:spLocks noEditPoints="1"/>
          </p:cNvSpPr>
          <p:nvPr>
            <p:custDataLst>
              <p:tags r:id="rId37"/>
            </p:custDataLst>
          </p:nvPr>
        </p:nvSpPr>
        <p:spPr bwMode="auto">
          <a:xfrm>
            <a:off x="2903685" y="2917043"/>
            <a:ext cx="366201" cy="385806"/>
          </a:xfrm>
          <a:custGeom>
            <a:avLst/>
            <a:gdLst>
              <a:gd name="T0" fmla="*/ 328 w 370"/>
              <a:gd name="T1" fmla="*/ 389 h 389"/>
              <a:gd name="T2" fmla="*/ 42 w 370"/>
              <a:gd name="T3" fmla="*/ 389 h 389"/>
              <a:gd name="T4" fmla="*/ 0 w 370"/>
              <a:gd name="T5" fmla="*/ 347 h 389"/>
              <a:gd name="T6" fmla="*/ 0 w 370"/>
              <a:gd name="T7" fmla="*/ 42 h 389"/>
              <a:gd name="T8" fmla="*/ 42 w 370"/>
              <a:gd name="T9" fmla="*/ 0 h 389"/>
              <a:gd name="T10" fmla="*/ 328 w 370"/>
              <a:gd name="T11" fmla="*/ 0 h 389"/>
              <a:gd name="T12" fmla="*/ 370 w 370"/>
              <a:gd name="T13" fmla="*/ 42 h 389"/>
              <a:gd name="T14" fmla="*/ 370 w 370"/>
              <a:gd name="T15" fmla="*/ 347 h 389"/>
              <a:gd name="T16" fmla="*/ 328 w 370"/>
              <a:gd name="T17" fmla="*/ 389 h 389"/>
              <a:gd name="T18" fmla="*/ 56 w 370"/>
              <a:gd name="T19" fmla="*/ 371 h 389"/>
              <a:gd name="T20" fmla="*/ 315 w 370"/>
              <a:gd name="T21" fmla="*/ 371 h 389"/>
              <a:gd name="T22" fmla="*/ 353 w 370"/>
              <a:gd name="T23" fmla="*/ 333 h 389"/>
              <a:gd name="T24" fmla="*/ 353 w 370"/>
              <a:gd name="T25" fmla="*/ 56 h 389"/>
              <a:gd name="T26" fmla="*/ 315 w 370"/>
              <a:gd name="T27" fmla="*/ 18 h 389"/>
              <a:gd name="T28" fmla="*/ 56 w 370"/>
              <a:gd name="T29" fmla="*/ 18 h 389"/>
              <a:gd name="T30" fmla="*/ 18 w 370"/>
              <a:gd name="T31" fmla="*/ 56 h 389"/>
              <a:gd name="T32" fmla="*/ 18 w 370"/>
              <a:gd name="T33" fmla="*/ 333 h 389"/>
              <a:gd name="T34" fmla="*/ 56 w 370"/>
              <a:gd name="T35" fmla="*/ 37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0" h="389">
                <a:moveTo>
                  <a:pt x="328" y="389"/>
                </a:moveTo>
                <a:cubicBezTo>
                  <a:pt x="42" y="389"/>
                  <a:pt x="42" y="389"/>
                  <a:pt x="42" y="389"/>
                </a:cubicBezTo>
                <a:cubicBezTo>
                  <a:pt x="19" y="389"/>
                  <a:pt x="0" y="370"/>
                  <a:pt x="0" y="347"/>
                </a:cubicBezTo>
                <a:cubicBezTo>
                  <a:pt x="0" y="42"/>
                  <a:pt x="0" y="42"/>
                  <a:pt x="0" y="42"/>
                </a:cubicBezTo>
                <a:cubicBezTo>
                  <a:pt x="0" y="19"/>
                  <a:pt x="19" y="0"/>
                  <a:pt x="42" y="0"/>
                </a:cubicBezTo>
                <a:cubicBezTo>
                  <a:pt x="328" y="0"/>
                  <a:pt x="328" y="0"/>
                  <a:pt x="328" y="0"/>
                </a:cubicBezTo>
                <a:cubicBezTo>
                  <a:pt x="351" y="0"/>
                  <a:pt x="370" y="19"/>
                  <a:pt x="370" y="42"/>
                </a:cubicBezTo>
                <a:cubicBezTo>
                  <a:pt x="370" y="347"/>
                  <a:pt x="370" y="347"/>
                  <a:pt x="370" y="347"/>
                </a:cubicBezTo>
                <a:cubicBezTo>
                  <a:pt x="370" y="370"/>
                  <a:pt x="351" y="389"/>
                  <a:pt x="328" y="389"/>
                </a:cubicBezTo>
                <a:close/>
                <a:moveTo>
                  <a:pt x="56" y="371"/>
                </a:moveTo>
                <a:cubicBezTo>
                  <a:pt x="315" y="371"/>
                  <a:pt x="315" y="371"/>
                  <a:pt x="315" y="371"/>
                </a:cubicBezTo>
                <a:cubicBezTo>
                  <a:pt x="336" y="371"/>
                  <a:pt x="353" y="354"/>
                  <a:pt x="353" y="333"/>
                </a:cubicBezTo>
                <a:cubicBezTo>
                  <a:pt x="353" y="56"/>
                  <a:pt x="353" y="56"/>
                  <a:pt x="353" y="56"/>
                </a:cubicBezTo>
                <a:cubicBezTo>
                  <a:pt x="353" y="35"/>
                  <a:pt x="336" y="18"/>
                  <a:pt x="315" y="18"/>
                </a:cubicBezTo>
                <a:cubicBezTo>
                  <a:pt x="56" y="18"/>
                  <a:pt x="56" y="18"/>
                  <a:pt x="56" y="18"/>
                </a:cubicBezTo>
                <a:cubicBezTo>
                  <a:pt x="35" y="18"/>
                  <a:pt x="18" y="35"/>
                  <a:pt x="18" y="56"/>
                </a:cubicBezTo>
                <a:cubicBezTo>
                  <a:pt x="18" y="333"/>
                  <a:pt x="18" y="333"/>
                  <a:pt x="18" y="333"/>
                </a:cubicBezTo>
                <a:cubicBezTo>
                  <a:pt x="18" y="354"/>
                  <a:pt x="35" y="371"/>
                  <a:pt x="56" y="37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8" name="Oval 440"/>
          <p:cNvSpPr>
            <a:spLocks noChangeArrowheads="1"/>
          </p:cNvSpPr>
          <p:nvPr>
            <p:custDataLst>
              <p:tags r:id="rId38"/>
            </p:custDataLst>
          </p:nvPr>
        </p:nvSpPr>
        <p:spPr bwMode="auto">
          <a:xfrm>
            <a:off x="3984255" y="3705906"/>
            <a:ext cx="89394" cy="104293"/>
          </a:xfrm>
          <a:prstGeom prst="ellipse">
            <a:avLst/>
          </a:pr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59" name="Freeform 441"/>
          <p:cNvSpPr/>
          <p:nvPr>
            <p:custDataLst>
              <p:tags r:id="rId39"/>
            </p:custDataLst>
          </p:nvPr>
        </p:nvSpPr>
        <p:spPr bwMode="auto">
          <a:xfrm>
            <a:off x="3962298" y="3523982"/>
            <a:ext cx="79984" cy="80768"/>
          </a:xfrm>
          <a:custGeom>
            <a:avLst/>
            <a:gdLst>
              <a:gd name="T0" fmla="*/ 55 w 70"/>
              <a:gd name="T1" fmla="*/ 70 h 70"/>
              <a:gd name="T2" fmla="*/ 70 w 70"/>
              <a:gd name="T3" fmla="*/ 70 h 70"/>
              <a:gd name="T4" fmla="*/ 0 w 70"/>
              <a:gd name="T5" fmla="*/ 0 h 70"/>
              <a:gd name="T6" fmla="*/ 0 w 70"/>
              <a:gd name="T7" fmla="*/ 14 h 70"/>
              <a:gd name="T8" fmla="*/ 55 w 70"/>
              <a:gd name="T9" fmla="*/ 70 h 70"/>
            </a:gdLst>
            <a:ahLst/>
            <a:cxnLst>
              <a:cxn ang="0">
                <a:pos x="T0" y="T1"/>
              </a:cxn>
              <a:cxn ang="0">
                <a:pos x="T2" y="T3"/>
              </a:cxn>
              <a:cxn ang="0">
                <a:pos x="T4" y="T5"/>
              </a:cxn>
              <a:cxn ang="0">
                <a:pos x="T6" y="T7"/>
              </a:cxn>
              <a:cxn ang="0">
                <a:pos x="T8" y="T9"/>
              </a:cxn>
            </a:cxnLst>
            <a:rect l="0" t="0" r="r" b="b"/>
            <a:pathLst>
              <a:path w="70" h="70">
                <a:moveTo>
                  <a:pt x="55" y="70"/>
                </a:moveTo>
                <a:cubicBezTo>
                  <a:pt x="70" y="70"/>
                  <a:pt x="70" y="70"/>
                  <a:pt x="70" y="70"/>
                </a:cubicBezTo>
                <a:cubicBezTo>
                  <a:pt x="70" y="31"/>
                  <a:pt x="39" y="0"/>
                  <a:pt x="0" y="0"/>
                </a:cubicBezTo>
                <a:cubicBezTo>
                  <a:pt x="0" y="14"/>
                  <a:pt x="0" y="14"/>
                  <a:pt x="0" y="14"/>
                </a:cubicBezTo>
                <a:cubicBezTo>
                  <a:pt x="31" y="14"/>
                  <a:pt x="55" y="39"/>
                  <a:pt x="55" y="70"/>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0" name="Freeform 442"/>
          <p:cNvSpPr/>
          <p:nvPr>
            <p:custDataLst>
              <p:tags r:id="rId40"/>
            </p:custDataLst>
          </p:nvPr>
        </p:nvSpPr>
        <p:spPr bwMode="auto">
          <a:xfrm>
            <a:off x="3962298" y="3552211"/>
            <a:ext cx="51754" cy="51754"/>
          </a:xfrm>
          <a:custGeom>
            <a:avLst/>
            <a:gdLst>
              <a:gd name="T0" fmla="*/ 33 w 45"/>
              <a:gd name="T1" fmla="*/ 45 h 45"/>
              <a:gd name="T2" fmla="*/ 45 w 45"/>
              <a:gd name="T3" fmla="*/ 45 h 45"/>
              <a:gd name="T4" fmla="*/ 0 w 45"/>
              <a:gd name="T5" fmla="*/ 0 h 45"/>
              <a:gd name="T6" fmla="*/ 0 w 45"/>
              <a:gd name="T7" fmla="*/ 12 h 45"/>
              <a:gd name="T8" fmla="*/ 33 w 45"/>
              <a:gd name="T9" fmla="*/ 45 h 45"/>
            </a:gdLst>
            <a:ahLst/>
            <a:cxnLst>
              <a:cxn ang="0">
                <a:pos x="T0" y="T1"/>
              </a:cxn>
              <a:cxn ang="0">
                <a:pos x="T2" y="T3"/>
              </a:cxn>
              <a:cxn ang="0">
                <a:pos x="T4" y="T5"/>
              </a:cxn>
              <a:cxn ang="0">
                <a:pos x="T6" y="T7"/>
              </a:cxn>
              <a:cxn ang="0">
                <a:pos x="T8" y="T9"/>
              </a:cxn>
            </a:cxnLst>
            <a:rect l="0" t="0" r="r" b="b"/>
            <a:pathLst>
              <a:path w="45" h="45">
                <a:moveTo>
                  <a:pt x="33" y="45"/>
                </a:moveTo>
                <a:cubicBezTo>
                  <a:pt x="45" y="45"/>
                  <a:pt x="45" y="45"/>
                  <a:pt x="45" y="45"/>
                </a:cubicBezTo>
                <a:cubicBezTo>
                  <a:pt x="45" y="20"/>
                  <a:pt x="25" y="0"/>
                  <a:pt x="0" y="0"/>
                </a:cubicBezTo>
                <a:cubicBezTo>
                  <a:pt x="0" y="12"/>
                  <a:pt x="0" y="12"/>
                  <a:pt x="0" y="12"/>
                </a:cubicBezTo>
                <a:cubicBezTo>
                  <a:pt x="18" y="12"/>
                  <a:pt x="33" y="27"/>
                  <a:pt x="33" y="45"/>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1" name="Freeform 443"/>
          <p:cNvSpPr/>
          <p:nvPr>
            <p:custDataLst>
              <p:tags r:id="rId41"/>
            </p:custDataLst>
          </p:nvPr>
        </p:nvSpPr>
        <p:spPr bwMode="auto">
          <a:xfrm>
            <a:off x="3962298" y="3575736"/>
            <a:ext cx="29014" cy="29014"/>
          </a:xfrm>
          <a:custGeom>
            <a:avLst/>
            <a:gdLst>
              <a:gd name="T0" fmla="*/ 13 w 25"/>
              <a:gd name="T1" fmla="*/ 25 h 25"/>
              <a:gd name="T2" fmla="*/ 25 w 25"/>
              <a:gd name="T3" fmla="*/ 25 h 25"/>
              <a:gd name="T4" fmla="*/ 0 w 25"/>
              <a:gd name="T5" fmla="*/ 0 h 25"/>
              <a:gd name="T6" fmla="*/ 0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25" y="25"/>
                  <a:pt x="25" y="25"/>
                  <a:pt x="25" y="25"/>
                </a:cubicBezTo>
                <a:cubicBezTo>
                  <a:pt x="25" y="11"/>
                  <a:pt x="14" y="0"/>
                  <a:pt x="0" y="0"/>
                </a:cubicBezTo>
                <a:cubicBezTo>
                  <a:pt x="0" y="12"/>
                  <a:pt x="0" y="12"/>
                  <a:pt x="0" y="12"/>
                </a:cubicBezTo>
                <a:cubicBezTo>
                  <a:pt x="7" y="12"/>
                  <a:pt x="13" y="18"/>
                  <a:pt x="13" y="25"/>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2" name="Freeform 444"/>
          <p:cNvSpPr/>
          <p:nvPr>
            <p:custDataLst>
              <p:tags r:id="rId42"/>
            </p:custDataLst>
          </p:nvPr>
        </p:nvSpPr>
        <p:spPr bwMode="auto">
          <a:xfrm>
            <a:off x="3965435" y="3813336"/>
            <a:ext cx="113703" cy="154479"/>
          </a:xfrm>
          <a:custGeom>
            <a:avLst/>
            <a:gdLst>
              <a:gd name="T0" fmla="*/ 49 w 99"/>
              <a:gd name="T1" fmla="*/ 2 h 134"/>
              <a:gd name="T2" fmla="*/ 40 w 99"/>
              <a:gd name="T3" fmla="*/ 68 h 134"/>
              <a:gd name="T4" fmla="*/ 10 w 99"/>
              <a:gd name="T5" fmla="*/ 87 h 134"/>
              <a:gd name="T6" fmla="*/ 10 w 99"/>
              <a:gd name="T7" fmla="*/ 60 h 134"/>
              <a:gd name="T8" fmla="*/ 49 w 99"/>
              <a:gd name="T9" fmla="*/ 2 h 134"/>
              <a:gd name="T10" fmla="*/ 0 w 99"/>
              <a:gd name="T11" fmla="*/ 68 h 134"/>
              <a:gd name="T12" fmla="*/ 0 w 99"/>
              <a:gd name="T13" fmla="*/ 106 h 134"/>
              <a:gd name="T14" fmla="*/ 49 w 99"/>
              <a:gd name="T15" fmla="*/ 134 h 134"/>
              <a:gd name="T16" fmla="*/ 99 w 99"/>
              <a:gd name="T17" fmla="*/ 115 h 134"/>
              <a:gd name="T18" fmla="*/ 99 w 99"/>
              <a:gd name="T19" fmla="*/ 35 h 134"/>
              <a:gd name="T20" fmla="*/ 49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49" y="2"/>
                </a:moveTo>
                <a:cubicBezTo>
                  <a:pt x="40" y="68"/>
                  <a:pt x="40" y="68"/>
                  <a:pt x="40" y="68"/>
                </a:cubicBezTo>
                <a:cubicBezTo>
                  <a:pt x="10" y="87"/>
                  <a:pt x="10" y="87"/>
                  <a:pt x="10" y="87"/>
                </a:cubicBezTo>
                <a:cubicBezTo>
                  <a:pt x="10" y="60"/>
                  <a:pt x="10" y="60"/>
                  <a:pt x="10" y="60"/>
                </a:cubicBezTo>
                <a:cubicBezTo>
                  <a:pt x="49" y="2"/>
                  <a:pt x="49" y="2"/>
                  <a:pt x="49" y="2"/>
                </a:cubicBezTo>
                <a:cubicBezTo>
                  <a:pt x="11" y="2"/>
                  <a:pt x="0" y="68"/>
                  <a:pt x="0" y="68"/>
                </a:cubicBezTo>
                <a:cubicBezTo>
                  <a:pt x="0" y="68"/>
                  <a:pt x="0" y="90"/>
                  <a:pt x="0" y="106"/>
                </a:cubicBezTo>
                <a:cubicBezTo>
                  <a:pt x="0" y="122"/>
                  <a:pt x="5" y="134"/>
                  <a:pt x="49" y="134"/>
                </a:cubicBezTo>
                <a:cubicBezTo>
                  <a:pt x="94" y="134"/>
                  <a:pt x="99" y="115"/>
                  <a:pt x="99" y="115"/>
                </a:cubicBezTo>
                <a:cubicBezTo>
                  <a:pt x="99" y="115"/>
                  <a:pt x="99" y="69"/>
                  <a:pt x="99" y="35"/>
                </a:cubicBezTo>
                <a:cubicBezTo>
                  <a:pt x="99" y="0"/>
                  <a:pt x="49" y="2"/>
                  <a:pt x="49" y="2"/>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3" name="Freeform 445"/>
          <p:cNvSpPr/>
          <p:nvPr>
            <p:custDataLst>
              <p:tags r:id="rId43"/>
            </p:custDataLst>
          </p:nvPr>
        </p:nvSpPr>
        <p:spPr bwMode="auto">
          <a:xfrm>
            <a:off x="3785079" y="3775697"/>
            <a:ext cx="114488" cy="14900"/>
          </a:xfrm>
          <a:custGeom>
            <a:avLst/>
            <a:gdLst>
              <a:gd name="T0" fmla="*/ 94 w 100"/>
              <a:gd name="T1" fmla="*/ 0 h 13"/>
              <a:gd name="T2" fmla="*/ 7 w 100"/>
              <a:gd name="T3" fmla="*/ 0 h 13"/>
              <a:gd name="T4" fmla="*/ 2 w 100"/>
              <a:gd name="T5" fmla="*/ 2 h 13"/>
              <a:gd name="T6" fmla="*/ 0 w 100"/>
              <a:gd name="T7" fmla="*/ 6 h 13"/>
              <a:gd name="T8" fmla="*/ 7 w 100"/>
              <a:gd name="T9" fmla="*/ 13 h 13"/>
              <a:gd name="T10" fmla="*/ 94 w 100"/>
              <a:gd name="T11" fmla="*/ 13 h 13"/>
              <a:gd name="T12" fmla="*/ 100 w 100"/>
              <a:gd name="T13" fmla="*/ 6 h 13"/>
              <a:gd name="T14" fmla="*/ 94 w 100"/>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3">
                <a:moveTo>
                  <a:pt x="94" y="0"/>
                </a:moveTo>
                <a:cubicBezTo>
                  <a:pt x="7" y="0"/>
                  <a:pt x="7" y="0"/>
                  <a:pt x="7" y="0"/>
                </a:cubicBezTo>
                <a:cubicBezTo>
                  <a:pt x="5" y="0"/>
                  <a:pt x="4" y="0"/>
                  <a:pt x="2" y="2"/>
                </a:cubicBezTo>
                <a:cubicBezTo>
                  <a:pt x="1" y="3"/>
                  <a:pt x="0" y="4"/>
                  <a:pt x="0" y="6"/>
                </a:cubicBezTo>
                <a:cubicBezTo>
                  <a:pt x="0" y="10"/>
                  <a:pt x="3" y="13"/>
                  <a:pt x="7" y="13"/>
                </a:cubicBezTo>
                <a:cubicBezTo>
                  <a:pt x="94" y="13"/>
                  <a:pt x="94" y="13"/>
                  <a:pt x="94" y="13"/>
                </a:cubicBezTo>
                <a:cubicBezTo>
                  <a:pt x="97" y="13"/>
                  <a:pt x="100" y="10"/>
                  <a:pt x="100" y="6"/>
                </a:cubicBezTo>
                <a:cubicBezTo>
                  <a:pt x="100" y="3"/>
                  <a:pt x="97" y="0"/>
                  <a:pt x="94" y="0"/>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4" name="Freeform 446"/>
          <p:cNvSpPr/>
          <p:nvPr>
            <p:custDataLst>
              <p:tags r:id="rId44"/>
            </p:custDataLst>
          </p:nvPr>
        </p:nvSpPr>
        <p:spPr bwMode="auto">
          <a:xfrm>
            <a:off x="3866630" y="3632980"/>
            <a:ext cx="37639" cy="43912"/>
          </a:xfrm>
          <a:custGeom>
            <a:avLst/>
            <a:gdLst>
              <a:gd name="T0" fmla="*/ 17 w 33"/>
              <a:gd name="T1" fmla="*/ 38 h 38"/>
              <a:gd name="T2" fmla="*/ 33 w 33"/>
              <a:gd name="T3" fmla="*/ 24 h 38"/>
              <a:gd name="T4" fmla="*/ 33 w 33"/>
              <a:gd name="T5" fmla="*/ 19 h 38"/>
              <a:gd name="T6" fmla="*/ 18 w 33"/>
              <a:gd name="T7" fmla="*/ 0 h 38"/>
              <a:gd name="T8" fmla="*/ 17 w 33"/>
              <a:gd name="T9" fmla="*/ 0 h 38"/>
              <a:gd name="T10" fmla="*/ 0 w 33"/>
              <a:gd name="T11" fmla="*/ 19 h 38"/>
              <a:gd name="T12" fmla="*/ 17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7" y="38"/>
                </a:moveTo>
                <a:cubicBezTo>
                  <a:pt x="24" y="38"/>
                  <a:pt x="31" y="32"/>
                  <a:pt x="33" y="24"/>
                </a:cubicBezTo>
                <a:cubicBezTo>
                  <a:pt x="33" y="22"/>
                  <a:pt x="33" y="21"/>
                  <a:pt x="33" y="19"/>
                </a:cubicBezTo>
                <a:cubicBezTo>
                  <a:pt x="33" y="9"/>
                  <a:pt x="26" y="0"/>
                  <a:pt x="18" y="0"/>
                </a:cubicBezTo>
                <a:cubicBezTo>
                  <a:pt x="17" y="0"/>
                  <a:pt x="17" y="0"/>
                  <a:pt x="17" y="0"/>
                </a:cubicBezTo>
                <a:cubicBezTo>
                  <a:pt x="7" y="0"/>
                  <a:pt x="0" y="8"/>
                  <a:pt x="0" y="19"/>
                </a:cubicBezTo>
                <a:cubicBezTo>
                  <a:pt x="0" y="30"/>
                  <a:pt x="7" y="38"/>
                  <a:pt x="17" y="38"/>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5" name="Freeform 447"/>
          <p:cNvSpPr/>
          <p:nvPr>
            <p:custDataLst>
              <p:tags r:id="rId45"/>
            </p:custDataLst>
          </p:nvPr>
        </p:nvSpPr>
        <p:spPr bwMode="auto">
          <a:xfrm>
            <a:off x="3845458" y="3681597"/>
            <a:ext cx="79199" cy="46266"/>
          </a:xfrm>
          <a:custGeom>
            <a:avLst/>
            <a:gdLst>
              <a:gd name="T0" fmla="*/ 50 w 69"/>
              <a:gd name="T1" fmla="*/ 0 h 40"/>
              <a:gd name="T2" fmla="*/ 36 w 69"/>
              <a:gd name="T3" fmla="*/ 5 h 40"/>
              <a:gd name="T4" fmla="*/ 42 w 69"/>
              <a:gd name="T5" fmla="*/ 25 h 40"/>
              <a:gd name="T6" fmla="*/ 36 w 69"/>
              <a:gd name="T7" fmla="*/ 35 h 40"/>
              <a:gd name="T8" fmla="*/ 29 w 69"/>
              <a:gd name="T9" fmla="*/ 25 h 40"/>
              <a:gd name="T10" fmla="*/ 36 w 69"/>
              <a:gd name="T11" fmla="*/ 5 h 40"/>
              <a:gd name="T12" fmla="*/ 19 w 69"/>
              <a:gd name="T13" fmla="*/ 0 h 40"/>
              <a:gd name="T14" fmla="*/ 0 w 69"/>
              <a:gd name="T15" fmla="*/ 20 h 40"/>
              <a:gd name="T16" fmla="*/ 0 w 69"/>
              <a:gd name="T17" fmla="*/ 40 h 40"/>
              <a:gd name="T18" fmla="*/ 32 w 69"/>
              <a:gd name="T19" fmla="*/ 40 h 40"/>
              <a:gd name="T20" fmla="*/ 37 w 69"/>
              <a:gd name="T21" fmla="*/ 40 h 40"/>
              <a:gd name="T22" fmla="*/ 69 w 69"/>
              <a:gd name="T23" fmla="*/ 40 h 40"/>
              <a:gd name="T24" fmla="*/ 69 w 69"/>
              <a:gd name="T25" fmla="*/ 20 h 40"/>
              <a:gd name="T26" fmla="*/ 50 w 6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0">
                <a:moveTo>
                  <a:pt x="50" y="0"/>
                </a:moveTo>
                <a:cubicBezTo>
                  <a:pt x="36" y="5"/>
                  <a:pt x="36" y="5"/>
                  <a:pt x="36" y="5"/>
                </a:cubicBezTo>
                <a:cubicBezTo>
                  <a:pt x="42" y="25"/>
                  <a:pt x="42" y="25"/>
                  <a:pt x="42" y="25"/>
                </a:cubicBezTo>
                <a:cubicBezTo>
                  <a:pt x="36" y="35"/>
                  <a:pt x="36" y="35"/>
                  <a:pt x="36" y="35"/>
                </a:cubicBezTo>
                <a:cubicBezTo>
                  <a:pt x="29" y="25"/>
                  <a:pt x="29" y="25"/>
                  <a:pt x="29" y="25"/>
                </a:cubicBezTo>
                <a:cubicBezTo>
                  <a:pt x="36" y="5"/>
                  <a:pt x="36" y="5"/>
                  <a:pt x="36" y="5"/>
                </a:cubicBezTo>
                <a:cubicBezTo>
                  <a:pt x="19" y="0"/>
                  <a:pt x="19" y="0"/>
                  <a:pt x="19" y="0"/>
                </a:cubicBezTo>
                <a:cubicBezTo>
                  <a:pt x="10" y="3"/>
                  <a:pt x="0" y="8"/>
                  <a:pt x="0" y="20"/>
                </a:cubicBezTo>
                <a:cubicBezTo>
                  <a:pt x="0" y="40"/>
                  <a:pt x="0" y="40"/>
                  <a:pt x="0" y="40"/>
                </a:cubicBezTo>
                <a:cubicBezTo>
                  <a:pt x="32" y="40"/>
                  <a:pt x="32" y="40"/>
                  <a:pt x="32" y="40"/>
                </a:cubicBezTo>
                <a:cubicBezTo>
                  <a:pt x="37" y="40"/>
                  <a:pt x="37" y="40"/>
                  <a:pt x="37" y="40"/>
                </a:cubicBezTo>
                <a:cubicBezTo>
                  <a:pt x="69" y="40"/>
                  <a:pt x="69" y="40"/>
                  <a:pt x="69" y="40"/>
                </a:cubicBezTo>
                <a:cubicBezTo>
                  <a:pt x="69" y="40"/>
                  <a:pt x="69" y="40"/>
                  <a:pt x="69" y="20"/>
                </a:cubicBezTo>
                <a:cubicBezTo>
                  <a:pt x="69" y="8"/>
                  <a:pt x="59" y="3"/>
                  <a:pt x="50" y="0"/>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6" name="Freeform 448"/>
          <p:cNvSpPr/>
          <p:nvPr>
            <p:custDataLst>
              <p:tags r:id="rId46"/>
            </p:custDataLst>
          </p:nvPr>
        </p:nvSpPr>
        <p:spPr bwMode="auto">
          <a:xfrm>
            <a:off x="3741949" y="3611023"/>
            <a:ext cx="80768" cy="132522"/>
          </a:xfrm>
          <a:custGeom>
            <a:avLst/>
            <a:gdLst>
              <a:gd name="T0" fmla="*/ 66 w 70"/>
              <a:gd name="T1" fmla="*/ 0 h 115"/>
              <a:gd name="T2" fmla="*/ 61 w 70"/>
              <a:gd name="T3" fmla="*/ 4 h 115"/>
              <a:gd name="T4" fmla="*/ 61 w 70"/>
              <a:gd name="T5" fmla="*/ 56 h 115"/>
              <a:gd name="T6" fmla="*/ 3 w 70"/>
              <a:gd name="T7" fmla="*/ 56 h 115"/>
              <a:gd name="T8" fmla="*/ 1 w 70"/>
              <a:gd name="T9" fmla="*/ 57 h 115"/>
              <a:gd name="T10" fmla="*/ 0 w 70"/>
              <a:gd name="T11" fmla="*/ 61 h 115"/>
              <a:gd name="T12" fmla="*/ 3 w 70"/>
              <a:gd name="T13" fmla="*/ 65 h 115"/>
              <a:gd name="T14" fmla="*/ 29 w 70"/>
              <a:gd name="T15" fmla="*/ 65 h 115"/>
              <a:gd name="T16" fmla="*/ 61 w 70"/>
              <a:gd name="T17" fmla="*/ 65 h 115"/>
              <a:gd name="T18" fmla="*/ 61 w 70"/>
              <a:gd name="T19" fmla="*/ 111 h 115"/>
              <a:gd name="T20" fmla="*/ 63 w 70"/>
              <a:gd name="T21" fmla="*/ 114 h 115"/>
              <a:gd name="T22" fmla="*/ 66 w 70"/>
              <a:gd name="T23" fmla="*/ 115 h 115"/>
              <a:gd name="T24" fmla="*/ 70 w 70"/>
              <a:gd name="T25" fmla="*/ 111 h 115"/>
              <a:gd name="T26" fmla="*/ 70 w 70"/>
              <a:gd name="T27" fmla="*/ 61 h 115"/>
              <a:gd name="T28" fmla="*/ 70 w 70"/>
              <a:gd name="T29" fmla="*/ 4 h 115"/>
              <a:gd name="T30" fmla="*/ 69 w 70"/>
              <a:gd name="T31" fmla="*/ 1 h 115"/>
              <a:gd name="T32" fmla="*/ 66 w 70"/>
              <a:gd name="T3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5">
                <a:moveTo>
                  <a:pt x="66" y="0"/>
                </a:moveTo>
                <a:cubicBezTo>
                  <a:pt x="63" y="0"/>
                  <a:pt x="61" y="2"/>
                  <a:pt x="61" y="4"/>
                </a:cubicBezTo>
                <a:cubicBezTo>
                  <a:pt x="61" y="56"/>
                  <a:pt x="61" y="56"/>
                  <a:pt x="61" y="56"/>
                </a:cubicBezTo>
                <a:cubicBezTo>
                  <a:pt x="3" y="56"/>
                  <a:pt x="3" y="56"/>
                  <a:pt x="3" y="56"/>
                </a:cubicBezTo>
                <a:cubicBezTo>
                  <a:pt x="2" y="56"/>
                  <a:pt x="1" y="57"/>
                  <a:pt x="1" y="57"/>
                </a:cubicBezTo>
                <a:cubicBezTo>
                  <a:pt x="0" y="58"/>
                  <a:pt x="0" y="59"/>
                  <a:pt x="0" y="61"/>
                </a:cubicBezTo>
                <a:cubicBezTo>
                  <a:pt x="0" y="63"/>
                  <a:pt x="1" y="65"/>
                  <a:pt x="3" y="65"/>
                </a:cubicBezTo>
                <a:cubicBezTo>
                  <a:pt x="29" y="65"/>
                  <a:pt x="29" y="65"/>
                  <a:pt x="29" y="65"/>
                </a:cubicBezTo>
                <a:cubicBezTo>
                  <a:pt x="61" y="65"/>
                  <a:pt x="61" y="65"/>
                  <a:pt x="61" y="65"/>
                </a:cubicBezTo>
                <a:cubicBezTo>
                  <a:pt x="61" y="111"/>
                  <a:pt x="61" y="111"/>
                  <a:pt x="61" y="111"/>
                </a:cubicBezTo>
                <a:cubicBezTo>
                  <a:pt x="61" y="112"/>
                  <a:pt x="62" y="113"/>
                  <a:pt x="63" y="114"/>
                </a:cubicBezTo>
                <a:cubicBezTo>
                  <a:pt x="63" y="115"/>
                  <a:pt x="65" y="115"/>
                  <a:pt x="66" y="115"/>
                </a:cubicBezTo>
                <a:cubicBezTo>
                  <a:pt x="68" y="115"/>
                  <a:pt x="70" y="113"/>
                  <a:pt x="70" y="111"/>
                </a:cubicBezTo>
                <a:cubicBezTo>
                  <a:pt x="70" y="61"/>
                  <a:pt x="70" y="61"/>
                  <a:pt x="70" y="61"/>
                </a:cubicBezTo>
                <a:cubicBezTo>
                  <a:pt x="70" y="4"/>
                  <a:pt x="70" y="4"/>
                  <a:pt x="70" y="4"/>
                </a:cubicBezTo>
                <a:cubicBezTo>
                  <a:pt x="70" y="3"/>
                  <a:pt x="70" y="2"/>
                  <a:pt x="69" y="1"/>
                </a:cubicBezTo>
                <a:cubicBezTo>
                  <a:pt x="68" y="0"/>
                  <a:pt x="67" y="0"/>
                  <a:pt x="66" y="0"/>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7" name="Freeform 449"/>
          <p:cNvSpPr/>
          <p:nvPr>
            <p:custDataLst>
              <p:tags r:id="rId47"/>
            </p:custDataLst>
          </p:nvPr>
        </p:nvSpPr>
        <p:spPr bwMode="auto">
          <a:xfrm>
            <a:off x="3753712" y="3719236"/>
            <a:ext cx="42344" cy="25094"/>
          </a:xfrm>
          <a:custGeom>
            <a:avLst/>
            <a:gdLst>
              <a:gd name="T0" fmla="*/ 27 w 37"/>
              <a:gd name="T1" fmla="*/ 0 h 22"/>
              <a:gd name="T2" fmla="*/ 19 w 37"/>
              <a:gd name="T3" fmla="*/ 3 h 22"/>
              <a:gd name="T4" fmla="*/ 23 w 37"/>
              <a:gd name="T5" fmla="*/ 14 h 22"/>
              <a:gd name="T6" fmla="*/ 19 w 37"/>
              <a:gd name="T7" fmla="*/ 19 h 22"/>
              <a:gd name="T8" fmla="*/ 15 w 37"/>
              <a:gd name="T9" fmla="*/ 14 h 22"/>
              <a:gd name="T10" fmla="*/ 19 w 37"/>
              <a:gd name="T11" fmla="*/ 3 h 22"/>
              <a:gd name="T12" fmla="*/ 15 w 37"/>
              <a:gd name="T13" fmla="*/ 2 h 22"/>
              <a:gd name="T14" fmla="*/ 10 w 37"/>
              <a:gd name="T15" fmla="*/ 0 h 22"/>
              <a:gd name="T16" fmla="*/ 0 w 37"/>
              <a:gd name="T17" fmla="*/ 11 h 22"/>
              <a:gd name="T18" fmla="*/ 0 w 37"/>
              <a:gd name="T19" fmla="*/ 22 h 22"/>
              <a:gd name="T20" fmla="*/ 17 w 37"/>
              <a:gd name="T21" fmla="*/ 22 h 22"/>
              <a:gd name="T22" fmla="*/ 19 w 37"/>
              <a:gd name="T23" fmla="*/ 22 h 22"/>
              <a:gd name="T24" fmla="*/ 20 w 37"/>
              <a:gd name="T25" fmla="*/ 22 h 22"/>
              <a:gd name="T26" fmla="*/ 37 w 37"/>
              <a:gd name="T27" fmla="*/ 22 h 22"/>
              <a:gd name="T28" fmla="*/ 37 w 37"/>
              <a:gd name="T29" fmla="*/ 11 h 22"/>
              <a:gd name="T30" fmla="*/ 27 w 37"/>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22">
                <a:moveTo>
                  <a:pt x="27" y="0"/>
                </a:moveTo>
                <a:cubicBezTo>
                  <a:pt x="19" y="3"/>
                  <a:pt x="19" y="3"/>
                  <a:pt x="19" y="3"/>
                </a:cubicBezTo>
                <a:cubicBezTo>
                  <a:pt x="23" y="14"/>
                  <a:pt x="23" y="14"/>
                  <a:pt x="23" y="14"/>
                </a:cubicBezTo>
                <a:cubicBezTo>
                  <a:pt x="19" y="19"/>
                  <a:pt x="19" y="19"/>
                  <a:pt x="19" y="19"/>
                </a:cubicBezTo>
                <a:cubicBezTo>
                  <a:pt x="15" y="14"/>
                  <a:pt x="15" y="14"/>
                  <a:pt x="15" y="14"/>
                </a:cubicBezTo>
                <a:cubicBezTo>
                  <a:pt x="19" y="3"/>
                  <a:pt x="19" y="3"/>
                  <a:pt x="19" y="3"/>
                </a:cubicBezTo>
                <a:cubicBezTo>
                  <a:pt x="15" y="2"/>
                  <a:pt x="15" y="2"/>
                  <a:pt x="15" y="2"/>
                </a:cubicBezTo>
                <a:cubicBezTo>
                  <a:pt x="10" y="0"/>
                  <a:pt x="10" y="0"/>
                  <a:pt x="10" y="0"/>
                </a:cubicBezTo>
                <a:cubicBezTo>
                  <a:pt x="5" y="2"/>
                  <a:pt x="0" y="5"/>
                  <a:pt x="0" y="11"/>
                </a:cubicBezTo>
                <a:cubicBezTo>
                  <a:pt x="0" y="22"/>
                  <a:pt x="0" y="22"/>
                  <a:pt x="0" y="22"/>
                </a:cubicBezTo>
                <a:cubicBezTo>
                  <a:pt x="17" y="22"/>
                  <a:pt x="17" y="22"/>
                  <a:pt x="17" y="22"/>
                </a:cubicBezTo>
                <a:cubicBezTo>
                  <a:pt x="19" y="22"/>
                  <a:pt x="19" y="22"/>
                  <a:pt x="19" y="22"/>
                </a:cubicBezTo>
                <a:cubicBezTo>
                  <a:pt x="20" y="22"/>
                  <a:pt x="20" y="22"/>
                  <a:pt x="20" y="22"/>
                </a:cubicBezTo>
                <a:cubicBezTo>
                  <a:pt x="37" y="22"/>
                  <a:pt x="37" y="22"/>
                  <a:pt x="37" y="22"/>
                </a:cubicBezTo>
                <a:cubicBezTo>
                  <a:pt x="37" y="22"/>
                  <a:pt x="37" y="22"/>
                  <a:pt x="37" y="11"/>
                </a:cubicBezTo>
                <a:cubicBezTo>
                  <a:pt x="37" y="5"/>
                  <a:pt x="32" y="2"/>
                  <a:pt x="27" y="0"/>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8" name="Freeform 450"/>
          <p:cNvSpPr/>
          <p:nvPr>
            <p:custDataLst>
              <p:tags r:id="rId48"/>
            </p:custDataLst>
          </p:nvPr>
        </p:nvSpPr>
        <p:spPr bwMode="auto">
          <a:xfrm>
            <a:off x="3763906" y="3692574"/>
            <a:ext cx="21957" cy="23525"/>
          </a:xfrm>
          <a:custGeom>
            <a:avLst/>
            <a:gdLst>
              <a:gd name="T0" fmla="*/ 8 w 19"/>
              <a:gd name="T1" fmla="*/ 21 h 21"/>
              <a:gd name="T2" fmla="*/ 10 w 19"/>
              <a:gd name="T3" fmla="*/ 21 h 21"/>
              <a:gd name="T4" fmla="*/ 19 w 19"/>
              <a:gd name="T5" fmla="*/ 10 h 21"/>
              <a:gd name="T6" fmla="*/ 10 w 19"/>
              <a:gd name="T7" fmla="*/ 0 h 21"/>
              <a:gd name="T8" fmla="*/ 0 w 19"/>
              <a:gd name="T9" fmla="*/ 10 h 21"/>
              <a:gd name="T10" fmla="*/ 8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8" y="21"/>
                </a:moveTo>
                <a:cubicBezTo>
                  <a:pt x="8" y="21"/>
                  <a:pt x="9" y="21"/>
                  <a:pt x="10" y="21"/>
                </a:cubicBezTo>
                <a:cubicBezTo>
                  <a:pt x="15" y="21"/>
                  <a:pt x="19" y="16"/>
                  <a:pt x="19" y="10"/>
                </a:cubicBezTo>
                <a:cubicBezTo>
                  <a:pt x="19" y="4"/>
                  <a:pt x="15" y="0"/>
                  <a:pt x="10" y="0"/>
                </a:cubicBezTo>
                <a:cubicBezTo>
                  <a:pt x="4" y="0"/>
                  <a:pt x="0" y="4"/>
                  <a:pt x="0" y="10"/>
                </a:cubicBezTo>
                <a:cubicBezTo>
                  <a:pt x="0" y="15"/>
                  <a:pt x="3" y="20"/>
                  <a:pt x="8" y="21"/>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69" name="Oval 451"/>
          <p:cNvSpPr>
            <a:spLocks noChangeArrowheads="1"/>
          </p:cNvSpPr>
          <p:nvPr>
            <p:custDataLst>
              <p:tags r:id="rId49"/>
            </p:custDataLst>
          </p:nvPr>
        </p:nvSpPr>
        <p:spPr bwMode="auto">
          <a:xfrm>
            <a:off x="3763906" y="3612592"/>
            <a:ext cx="21173" cy="25094"/>
          </a:xfrm>
          <a:prstGeom prst="ellipse">
            <a:avLst/>
          </a:pr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70" name="Freeform 452"/>
          <p:cNvSpPr/>
          <p:nvPr>
            <p:custDataLst>
              <p:tags r:id="rId50"/>
            </p:custDataLst>
          </p:nvPr>
        </p:nvSpPr>
        <p:spPr bwMode="auto">
          <a:xfrm>
            <a:off x="3752927" y="3640037"/>
            <a:ext cx="43129" cy="24310"/>
          </a:xfrm>
          <a:custGeom>
            <a:avLst/>
            <a:gdLst>
              <a:gd name="T0" fmla="*/ 20 w 38"/>
              <a:gd name="T1" fmla="*/ 21 h 21"/>
              <a:gd name="T2" fmla="*/ 20 w 38"/>
              <a:gd name="T3" fmla="*/ 21 h 21"/>
              <a:gd name="T4" fmla="*/ 38 w 38"/>
              <a:gd name="T5" fmla="*/ 21 h 21"/>
              <a:gd name="T6" fmla="*/ 38 w 38"/>
              <a:gd name="T7" fmla="*/ 10 h 21"/>
              <a:gd name="T8" fmla="*/ 28 w 38"/>
              <a:gd name="T9" fmla="*/ 0 h 21"/>
              <a:gd name="T10" fmla="*/ 20 w 38"/>
              <a:gd name="T11" fmla="*/ 3 h 21"/>
              <a:gd name="T12" fmla="*/ 23 w 38"/>
              <a:gd name="T13" fmla="*/ 13 h 21"/>
              <a:gd name="T14" fmla="*/ 20 w 38"/>
              <a:gd name="T15" fmla="*/ 19 h 21"/>
              <a:gd name="T16" fmla="*/ 16 w 38"/>
              <a:gd name="T17" fmla="*/ 13 h 21"/>
              <a:gd name="T18" fmla="*/ 20 w 38"/>
              <a:gd name="T19" fmla="*/ 3 h 21"/>
              <a:gd name="T20" fmla="*/ 10 w 38"/>
              <a:gd name="T21" fmla="*/ 0 h 21"/>
              <a:gd name="T22" fmla="*/ 0 w 38"/>
              <a:gd name="T23" fmla="*/ 10 h 21"/>
              <a:gd name="T24" fmla="*/ 0 w 38"/>
              <a:gd name="T25" fmla="*/ 21 h 21"/>
              <a:gd name="T26" fmla="*/ 18 w 38"/>
              <a:gd name="T27" fmla="*/ 21 h 21"/>
              <a:gd name="T28" fmla="*/ 20 w 38"/>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21">
                <a:moveTo>
                  <a:pt x="20" y="21"/>
                </a:moveTo>
                <a:cubicBezTo>
                  <a:pt x="20" y="21"/>
                  <a:pt x="20" y="21"/>
                  <a:pt x="20" y="21"/>
                </a:cubicBezTo>
                <a:cubicBezTo>
                  <a:pt x="38" y="21"/>
                  <a:pt x="38" y="21"/>
                  <a:pt x="38" y="21"/>
                </a:cubicBezTo>
                <a:cubicBezTo>
                  <a:pt x="38" y="21"/>
                  <a:pt x="38" y="21"/>
                  <a:pt x="38" y="10"/>
                </a:cubicBezTo>
                <a:cubicBezTo>
                  <a:pt x="38" y="4"/>
                  <a:pt x="32" y="1"/>
                  <a:pt x="28" y="0"/>
                </a:cubicBezTo>
                <a:cubicBezTo>
                  <a:pt x="20" y="3"/>
                  <a:pt x="20" y="3"/>
                  <a:pt x="20" y="3"/>
                </a:cubicBezTo>
                <a:cubicBezTo>
                  <a:pt x="23" y="13"/>
                  <a:pt x="23" y="13"/>
                  <a:pt x="23" y="13"/>
                </a:cubicBezTo>
                <a:cubicBezTo>
                  <a:pt x="20" y="19"/>
                  <a:pt x="20" y="19"/>
                  <a:pt x="20" y="19"/>
                </a:cubicBezTo>
                <a:cubicBezTo>
                  <a:pt x="16" y="13"/>
                  <a:pt x="16" y="13"/>
                  <a:pt x="16" y="13"/>
                </a:cubicBezTo>
                <a:cubicBezTo>
                  <a:pt x="20" y="3"/>
                  <a:pt x="20" y="3"/>
                  <a:pt x="20" y="3"/>
                </a:cubicBezTo>
                <a:cubicBezTo>
                  <a:pt x="10" y="0"/>
                  <a:pt x="10" y="0"/>
                  <a:pt x="10" y="0"/>
                </a:cubicBezTo>
                <a:cubicBezTo>
                  <a:pt x="6" y="1"/>
                  <a:pt x="0" y="4"/>
                  <a:pt x="0" y="10"/>
                </a:cubicBezTo>
                <a:cubicBezTo>
                  <a:pt x="0" y="21"/>
                  <a:pt x="0" y="21"/>
                  <a:pt x="0" y="21"/>
                </a:cubicBezTo>
                <a:cubicBezTo>
                  <a:pt x="18" y="21"/>
                  <a:pt x="18" y="21"/>
                  <a:pt x="18" y="21"/>
                </a:cubicBezTo>
                <a:lnTo>
                  <a:pt x="20" y="21"/>
                </a:ln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71" name="Freeform 453"/>
          <p:cNvSpPr>
            <a:spLocks noEditPoints="1"/>
          </p:cNvSpPr>
          <p:nvPr>
            <p:custDataLst>
              <p:tags r:id="rId51"/>
            </p:custDataLst>
          </p:nvPr>
        </p:nvSpPr>
        <p:spPr bwMode="auto">
          <a:xfrm>
            <a:off x="3713720" y="3591418"/>
            <a:ext cx="258772" cy="177220"/>
          </a:xfrm>
          <a:custGeom>
            <a:avLst/>
            <a:gdLst>
              <a:gd name="T0" fmla="*/ 225 w 225"/>
              <a:gd name="T1" fmla="*/ 137 h 154"/>
              <a:gd name="T2" fmla="*/ 225 w 225"/>
              <a:gd name="T3" fmla="*/ 80 h 154"/>
              <a:gd name="T4" fmla="*/ 225 w 225"/>
              <a:gd name="T5" fmla="*/ 66 h 154"/>
              <a:gd name="T6" fmla="*/ 225 w 225"/>
              <a:gd name="T7" fmla="*/ 56 h 154"/>
              <a:gd name="T8" fmla="*/ 225 w 225"/>
              <a:gd name="T9" fmla="*/ 42 h 154"/>
              <a:gd name="T10" fmla="*/ 225 w 225"/>
              <a:gd name="T11" fmla="*/ 35 h 154"/>
              <a:gd name="T12" fmla="*/ 225 w 225"/>
              <a:gd name="T13" fmla="*/ 21 h 154"/>
              <a:gd name="T14" fmla="*/ 225 w 225"/>
              <a:gd name="T15" fmla="*/ 18 h 154"/>
              <a:gd name="T16" fmla="*/ 223 w 225"/>
              <a:gd name="T17" fmla="*/ 11 h 154"/>
              <a:gd name="T18" fmla="*/ 216 w 225"/>
              <a:gd name="T19" fmla="*/ 3 h 154"/>
              <a:gd name="T20" fmla="*/ 209 w 225"/>
              <a:gd name="T21" fmla="*/ 0 h 154"/>
              <a:gd name="T22" fmla="*/ 207 w 225"/>
              <a:gd name="T23" fmla="*/ 0 h 154"/>
              <a:gd name="T24" fmla="*/ 193 w 225"/>
              <a:gd name="T25" fmla="*/ 0 h 154"/>
              <a:gd name="T26" fmla="*/ 185 w 225"/>
              <a:gd name="T27" fmla="*/ 0 h 154"/>
              <a:gd name="T28" fmla="*/ 172 w 225"/>
              <a:gd name="T29" fmla="*/ 0 h 154"/>
              <a:gd name="T30" fmla="*/ 161 w 225"/>
              <a:gd name="T31" fmla="*/ 0 h 154"/>
              <a:gd name="T32" fmla="*/ 147 w 225"/>
              <a:gd name="T33" fmla="*/ 0 h 154"/>
              <a:gd name="T34" fmla="*/ 18 w 225"/>
              <a:gd name="T35" fmla="*/ 0 h 154"/>
              <a:gd name="T36" fmla="*/ 0 w 225"/>
              <a:gd name="T37" fmla="*/ 18 h 154"/>
              <a:gd name="T38" fmla="*/ 0 w 225"/>
              <a:gd name="T39" fmla="*/ 137 h 154"/>
              <a:gd name="T40" fmla="*/ 18 w 225"/>
              <a:gd name="T41" fmla="*/ 154 h 154"/>
              <a:gd name="T42" fmla="*/ 207 w 225"/>
              <a:gd name="T43" fmla="*/ 154 h 154"/>
              <a:gd name="T44" fmla="*/ 225 w 225"/>
              <a:gd name="T45" fmla="*/ 137 h 154"/>
              <a:gd name="T46" fmla="*/ 211 w 225"/>
              <a:gd name="T47" fmla="*/ 126 h 154"/>
              <a:gd name="T48" fmla="*/ 196 w 225"/>
              <a:gd name="T49" fmla="*/ 141 h 154"/>
              <a:gd name="T50" fmla="*/ 55 w 225"/>
              <a:gd name="T51" fmla="*/ 141 h 154"/>
              <a:gd name="T52" fmla="*/ 29 w 225"/>
              <a:gd name="T53" fmla="*/ 141 h 154"/>
              <a:gd name="T54" fmla="*/ 13 w 225"/>
              <a:gd name="T55" fmla="*/ 126 h 154"/>
              <a:gd name="T56" fmla="*/ 13 w 225"/>
              <a:gd name="T57" fmla="*/ 26 h 154"/>
              <a:gd name="T58" fmla="*/ 29 w 225"/>
              <a:gd name="T59" fmla="*/ 11 h 154"/>
              <a:gd name="T60" fmla="*/ 91 w 225"/>
              <a:gd name="T61" fmla="*/ 11 h 154"/>
              <a:gd name="T62" fmla="*/ 146 w 225"/>
              <a:gd name="T63" fmla="*/ 11 h 154"/>
              <a:gd name="T64" fmla="*/ 160 w 225"/>
              <a:gd name="T65" fmla="*/ 11 h 154"/>
              <a:gd name="T66" fmla="*/ 170 w 225"/>
              <a:gd name="T67" fmla="*/ 11 h 154"/>
              <a:gd name="T68" fmla="*/ 183 w 225"/>
              <a:gd name="T69" fmla="*/ 11 h 154"/>
              <a:gd name="T70" fmla="*/ 191 w 225"/>
              <a:gd name="T71" fmla="*/ 11 h 154"/>
              <a:gd name="T72" fmla="*/ 196 w 225"/>
              <a:gd name="T73" fmla="*/ 11 h 154"/>
              <a:gd name="T74" fmla="*/ 203 w 225"/>
              <a:gd name="T75" fmla="*/ 13 h 154"/>
              <a:gd name="T76" fmla="*/ 211 w 225"/>
              <a:gd name="T77" fmla="*/ 23 h 154"/>
              <a:gd name="T78" fmla="*/ 211 w 225"/>
              <a:gd name="T79" fmla="*/ 26 h 154"/>
              <a:gd name="T80" fmla="*/ 211 w 225"/>
              <a:gd name="T81" fmla="*/ 36 h 154"/>
              <a:gd name="T82" fmla="*/ 211 w 225"/>
              <a:gd name="T83" fmla="*/ 43 h 154"/>
              <a:gd name="T84" fmla="*/ 211 w 225"/>
              <a:gd name="T85" fmla="*/ 57 h 154"/>
              <a:gd name="T86" fmla="*/ 211 w 225"/>
              <a:gd name="T87" fmla="*/ 66 h 154"/>
              <a:gd name="T88" fmla="*/ 211 w 225"/>
              <a:gd name="T89" fmla="*/ 81 h 154"/>
              <a:gd name="T90" fmla="*/ 211 w 225"/>
              <a:gd name="T91" fmla="*/ 1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54">
                <a:moveTo>
                  <a:pt x="225" y="137"/>
                </a:moveTo>
                <a:cubicBezTo>
                  <a:pt x="225" y="80"/>
                  <a:pt x="225" y="80"/>
                  <a:pt x="225" y="80"/>
                </a:cubicBezTo>
                <a:cubicBezTo>
                  <a:pt x="225" y="66"/>
                  <a:pt x="225" y="66"/>
                  <a:pt x="225" y="66"/>
                </a:cubicBezTo>
                <a:cubicBezTo>
                  <a:pt x="225" y="56"/>
                  <a:pt x="225" y="56"/>
                  <a:pt x="225" y="56"/>
                </a:cubicBezTo>
                <a:cubicBezTo>
                  <a:pt x="225" y="42"/>
                  <a:pt x="225" y="42"/>
                  <a:pt x="225" y="42"/>
                </a:cubicBezTo>
                <a:cubicBezTo>
                  <a:pt x="225" y="35"/>
                  <a:pt x="225" y="35"/>
                  <a:pt x="225" y="35"/>
                </a:cubicBezTo>
                <a:cubicBezTo>
                  <a:pt x="225" y="21"/>
                  <a:pt x="225" y="21"/>
                  <a:pt x="225" y="21"/>
                </a:cubicBezTo>
                <a:cubicBezTo>
                  <a:pt x="225" y="18"/>
                  <a:pt x="225" y="18"/>
                  <a:pt x="225" y="18"/>
                </a:cubicBezTo>
                <a:cubicBezTo>
                  <a:pt x="225" y="15"/>
                  <a:pt x="224" y="13"/>
                  <a:pt x="223" y="11"/>
                </a:cubicBezTo>
                <a:cubicBezTo>
                  <a:pt x="222" y="7"/>
                  <a:pt x="219" y="5"/>
                  <a:pt x="216" y="3"/>
                </a:cubicBezTo>
                <a:cubicBezTo>
                  <a:pt x="214" y="1"/>
                  <a:pt x="212" y="1"/>
                  <a:pt x="209" y="0"/>
                </a:cubicBezTo>
                <a:cubicBezTo>
                  <a:pt x="208" y="0"/>
                  <a:pt x="208" y="0"/>
                  <a:pt x="207" y="0"/>
                </a:cubicBezTo>
                <a:cubicBezTo>
                  <a:pt x="193" y="0"/>
                  <a:pt x="193" y="0"/>
                  <a:pt x="193" y="0"/>
                </a:cubicBezTo>
                <a:cubicBezTo>
                  <a:pt x="185" y="0"/>
                  <a:pt x="185" y="0"/>
                  <a:pt x="185" y="0"/>
                </a:cubicBezTo>
                <a:cubicBezTo>
                  <a:pt x="172" y="0"/>
                  <a:pt x="172" y="0"/>
                  <a:pt x="172" y="0"/>
                </a:cubicBezTo>
                <a:cubicBezTo>
                  <a:pt x="161" y="0"/>
                  <a:pt x="161" y="0"/>
                  <a:pt x="161" y="0"/>
                </a:cubicBezTo>
                <a:cubicBezTo>
                  <a:pt x="147" y="0"/>
                  <a:pt x="147" y="0"/>
                  <a:pt x="147" y="0"/>
                </a:cubicBezTo>
                <a:cubicBezTo>
                  <a:pt x="18" y="0"/>
                  <a:pt x="18" y="0"/>
                  <a:pt x="18" y="0"/>
                </a:cubicBezTo>
                <a:cubicBezTo>
                  <a:pt x="8" y="0"/>
                  <a:pt x="0" y="8"/>
                  <a:pt x="0" y="18"/>
                </a:cubicBezTo>
                <a:cubicBezTo>
                  <a:pt x="0" y="137"/>
                  <a:pt x="0" y="137"/>
                  <a:pt x="0" y="137"/>
                </a:cubicBezTo>
                <a:cubicBezTo>
                  <a:pt x="0" y="146"/>
                  <a:pt x="8" y="154"/>
                  <a:pt x="18" y="154"/>
                </a:cubicBezTo>
                <a:cubicBezTo>
                  <a:pt x="207" y="154"/>
                  <a:pt x="207" y="154"/>
                  <a:pt x="207" y="154"/>
                </a:cubicBezTo>
                <a:cubicBezTo>
                  <a:pt x="217" y="154"/>
                  <a:pt x="225" y="146"/>
                  <a:pt x="225" y="137"/>
                </a:cubicBezTo>
                <a:close/>
                <a:moveTo>
                  <a:pt x="211" y="126"/>
                </a:moveTo>
                <a:cubicBezTo>
                  <a:pt x="211" y="135"/>
                  <a:pt x="204" y="141"/>
                  <a:pt x="196" y="141"/>
                </a:cubicBezTo>
                <a:cubicBezTo>
                  <a:pt x="55" y="141"/>
                  <a:pt x="55" y="141"/>
                  <a:pt x="55" y="141"/>
                </a:cubicBezTo>
                <a:cubicBezTo>
                  <a:pt x="29" y="141"/>
                  <a:pt x="29" y="141"/>
                  <a:pt x="29" y="141"/>
                </a:cubicBezTo>
                <a:cubicBezTo>
                  <a:pt x="20" y="141"/>
                  <a:pt x="13" y="135"/>
                  <a:pt x="13" y="126"/>
                </a:cubicBezTo>
                <a:cubicBezTo>
                  <a:pt x="13" y="26"/>
                  <a:pt x="13" y="26"/>
                  <a:pt x="13" y="26"/>
                </a:cubicBezTo>
                <a:cubicBezTo>
                  <a:pt x="13" y="18"/>
                  <a:pt x="20" y="11"/>
                  <a:pt x="29" y="11"/>
                </a:cubicBezTo>
                <a:cubicBezTo>
                  <a:pt x="91" y="11"/>
                  <a:pt x="91" y="11"/>
                  <a:pt x="91" y="11"/>
                </a:cubicBezTo>
                <a:cubicBezTo>
                  <a:pt x="146" y="11"/>
                  <a:pt x="146" y="11"/>
                  <a:pt x="146" y="11"/>
                </a:cubicBezTo>
                <a:cubicBezTo>
                  <a:pt x="160" y="11"/>
                  <a:pt x="160" y="11"/>
                  <a:pt x="160" y="11"/>
                </a:cubicBezTo>
                <a:cubicBezTo>
                  <a:pt x="170" y="11"/>
                  <a:pt x="170" y="11"/>
                  <a:pt x="170" y="11"/>
                </a:cubicBezTo>
                <a:cubicBezTo>
                  <a:pt x="183" y="11"/>
                  <a:pt x="183" y="11"/>
                  <a:pt x="183" y="11"/>
                </a:cubicBezTo>
                <a:cubicBezTo>
                  <a:pt x="191" y="11"/>
                  <a:pt x="191" y="11"/>
                  <a:pt x="191" y="11"/>
                </a:cubicBezTo>
                <a:cubicBezTo>
                  <a:pt x="196" y="11"/>
                  <a:pt x="196" y="11"/>
                  <a:pt x="196" y="11"/>
                </a:cubicBezTo>
                <a:cubicBezTo>
                  <a:pt x="198" y="11"/>
                  <a:pt x="201" y="12"/>
                  <a:pt x="203" y="13"/>
                </a:cubicBezTo>
                <a:cubicBezTo>
                  <a:pt x="207" y="15"/>
                  <a:pt x="210" y="19"/>
                  <a:pt x="211" y="23"/>
                </a:cubicBezTo>
                <a:cubicBezTo>
                  <a:pt x="211" y="24"/>
                  <a:pt x="211" y="25"/>
                  <a:pt x="211" y="26"/>
                </a:cubicBezTo>
                <a:cubicBezTo>
                  <a:pt x="211" y="36"/>
                  <a:pt x="211" y="36"/>
                  <a:pt x="211" y="36"/>
                </a:cubicBezTo>
                <a:cubicBezTo>
                  <a:pt x="211" y="43"/>
                  <a:pt x="211" y="43"/>
                  <a:pt x="211" y="43"/>
                </a:cubicBezTo>
                <a:cubicBezTo>
                  <a:pt x="211" y="57"/>
                  <a:pt x="211" y="57"/>
                  <a:pt x="211" y="57"/>
                </a:cubicBezTo>
                <a:cubicBezTo>
                  <a:pt x="211" y="66"/>
                  <a:pt x="211" y="66"/>
                  <a:pt x="211" y="66"/>
                </a:cubicBezTo>
                <a:cubicBezTo>
                  <a:pt x="211" y="81"/>
                  <a:pt x="211" y="81"/>
                  <a:pt x="211" y="81"/>
                </a:cubicBezTo>
                <a:lnTo>
                  <a:pt x="211" y="126"/>
                </a:ln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72" name="Freeform 454"/>
          <p:cNvSpPr/>
          <p:nvPr>
            <p:custDataLst>
              <p:tags r:id="rId52"/>
            </p:custDataLst>
          </p:nvPr>
        </p:nvSpPr>
        <p:spPr bwMode="auto">
          <a:xfrm>
            <a:off x="3589823" y="3813336"/>
            <a:ext cx="113703" cy="154479"/>
          </a:xfrm>
          <a:custGeom>
            <a:avLst/>
            <a:gdLst>
              <a:gd name="T0" fmla="*/ 50 w 99"/>
              <a:gd name="T1" fmla="*/ 2 h 134"/>
              <a:gd name="T2" fmla="*/ 89 w 99"/>
              <a:gd name="T3" fmla="*/ 59 h 134"/>
              <a:gd name="T4" fmla="*/ 89 w 99"/>
              <a:gd name="T5" fmla="*/ 86 h 134"/>
              <a:gd name="T6" fmla="*/ 59 w 99"/>
              <a:gd name="T7" fmla="*/ 68 h 134"/>
              <a:gd name="T8" fmla="*/ 50 w 99"/>
              <a:gd name="T9" fmla="*/ 2 h 134"/>
              <a:gd name="T10" fmla="*/ 0 w 99"/>
              <a:gd name="T11" fmla="*/ 34 h 134"/>
              <a:gd name="T12" fmla="*/ 0 w 99"/>
              <a:gd name="T13" fmla="*/ 114 h 134"/>
              <a:gd name="T14" fmla="*/ 50 w 99"/>
              <a:gd name="T15" fmla="*/ 134 h 134"/>
              <a:gd name="T16" fmla="*/ 99 w 99"/>
              <a:gd name="T17" fmla="*/ 105 h 134"/>
              <a:gd name="T18" fmla="*/ 99 w 99"/>
              <a:gd name="T19" fmla="*/ 68 h 134"/>
              <a:gd name="T20" fmla="*/ 50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50" y="2"/>
                </a:moveTo>
                <a:cubicBezTo>
                  <a:pt x="89" y="59"/>
                  <a:pt x="89" y="59"/>
                  <a:pt x="89" y="59"/>
                </a:cubicBezTo>
                <a:cubicBezTo>
                  <a:pt x="89" y="86"/>
                  <a:pt x="89" y="86"/>
                  <a:pt x="89" y="86"/>
                </a:cubicBezTo>
                <a:cubicBezTo>
                  <a:pt x="59" y="68"/>
                  <a:pt x="59" y="68"/>
                  <a:pt x="59" y="68"/>
                </a:cubicBezTo>
                <a:cubicBezTo>
                  <a:pt x="50" y="2"/>
                  <a:pt x="50" y="2"/>
                  <a:pt x="50" y="2"/>
                </a:cubicBezTo>
                <a:cubicBezTo>
                  <a:pt x="50" y="2"/>
                  <a:pt x="0" y="0"/>
                  <a:pt x="0" y="34"/>
                </a:cubicBezTo>
                <a:cubicBezTo>
                  <a:pt x="0" y="68"/>
                  <a:pt x="0" y="114"/>
                  <a:pt x="0" y="114"/>
                </a:cubicBezTo>
                <a:cubicBezTo>
                  <a:pt x="0" y="114"/>
                  <a:pt x="5" y="134"/>
                  <a:pt x="50" y="134"/>
                </a:cubicBezTo>
                <a:cubicBezTo>
                  <a:pt x="94" y="134"/>
                  <a:pt x="99" y="121"/>
                  <a:pt x="99" y="105"/>
                </a:cubicBezTo>
                <a:cubicBezTo>
                  <a:pt x="99" y="89"/>
                  <a:pt x="99" y="68"/>
                  <a:pt x="99" y="68"/>
                </a:cubicBezTo>
                <a:cubicBezTo>
                  <a:pt x="99" y="68"/>
                  <a:pt x="88" y="2"/>
                  <a:pt x="50" y="2"/>
                </a:cubicBezTo>
                <a:close/>
              </a:path>
            </a:pathLst>
          </a:cu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73" name="Oval 455"/>
          <p:cNvSpPr>
            <a:spLocks noChangeArrowheads="1"/>
          </p:cNvSpPr>
          <p:nvPr>
            <p:custDataLst>
              <p:tags r:id="rId53"/>
            </p:custDataLst>
          </p:nvPr>
        </p:nvSpPr>
        <p:spPr bwMode="auto">
          <a:xfrm>
            <a:off x="3595312" y="3705906"/>
            <a:ext cx="89394" cy="104293"/>
          </a:xfrm>
          <a:prstGeom prst="ellipse">
            <a:avLst/>
          </a:prstGeom>
          <a:solidFill>
            <a:sysClr val="window" lastClr="FFFFFF"/>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74" name="Freeform 374"/>
          <p:cNvSpPr>
            <a:spLocks noEditPoints="1"/>
          </p:cNvSpPr>
          <p:nvPr>
            <p:custDataLst>
              <p:tags r:id="rId54"/>
            </p:custDataLst>
          </p:nvPr>
        </p:nvSpPr>
        <p:spPr bwMode="auto">
          <a:xfrm>
            <a:off x="4684508" y="4156013"/>
            <a:ext cx="189766" cy="192119"/>
          </a:xfrm>
          <a:custGeom>
            <a:avLst/>
            <a:gdLst>
              <a:gd name="T0" fmla="*/ 0 w 417"/>
              <a:gd name="T1" fmla="*/ 0 h 423"/>
              <a:gd name="T2" fmla="*/ 0 w 417"/>
              <a:gd name="T3" fmla="*/ 423 h 423"/>
              <a:gd name="T4" fmla="*/ 417 w 417"/>
              <a:gd name="T5" fmla="*/ 423 h 423"/>
              <a:gd name="T6" fmla="*/ 0 w 417"/>
              <a:gd name="T7" fmla="*/ 0 h 423"/>
              <a:gd name="T8" fmla="*/ 19 w 417"/>
              <a:gd name="T9" fmla="*/ 22 h 423"/>
              <a:gd name="T10" fmla="*/ 273 w 417"/>
              <a:gd name="T11" fmla="*/ 148 h 423"/>
              <a:gd name="T12" fmla="*/ 396 w 417"/>
              <a:gd name="T13" fmla="*/ 403 h 423"/>
              <a:gd name="T14" fmla="*/ 19 w 417"/>
              <a:gd name="T15" fmla="*/ 403 h 423"/>
              <a:gd name="T16" fmla="*/ 19 w 417"/>
              <a:gd name="T17" fmla="*/ 2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423">
                <a:moveTo>
                  <a:pt x="0" y="0"/>
                </a:moveTo>
                <a:cubicBezTo>
                  <a:pt x="0" y="423"/>
                  <a:pt x="0" y="423"/>
                  <a:pt x="0" y="423"/>
                </a:cubicBezTo>
                <a:cubicBezTo>
                  <a:pt x="417" y="423"/>
                  <a:pt x="417" y="423"/>
                  <a:pt x="417" y="423"/>
                </a:cubicBezTo>
                <a:cubicBezTo>
                  <a:pt x="402" y="198"/>
                  <a:pt x="224" y="19"/>
                  <a:pt x="0" y="0"/>
                </a:cubicBezTo>
                <a:close/>
                <a:moveTo>
                  <a:pt x="19" y="22"/>
                </a:moveTo>
                <a:cubicBezTo>
                  <a:pt x="115" y="35"/>
                  <a:pt x="205" y="79"/>
                  <a:pt x="273" y="148"/>
                </a:cubicBezTo>
                <a:cubicBezTo>
                  <a:pt x="341" y="217"/>
                  <a:pt x="385" y="307"/>
                  <a:pt x="396" y="403"/>
                </a:cubicBezTo>
                <a:cubicBezTo>
                  <a:pt x="19" y="403"/>
                  <a:pt x="19" y="403"/>
                  <a:pt x="19" y="403"/>
                </a:cubicBezTo>
                <a:lnTo>
                  <a:pt x="19" y="22"/>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75" name="Freeform 375"/>
          <p:cNvSpPr>
            <a:spLocks noEditPoints="1"/>
          </p:cNvSpPr>
          <p:nvPr>
            <p:custDataLst>
              <p:tags r:id="rId55"/>
            </p:custDataLst>
          </p:nvPr>
        </p:nvSpPr>
        <p:spPr bwMode="auto">
          <a:xfrm>
            <a:off x="4751944" y="4434388"/>
            <a:ext cx="34502" cy="33719"/>
          </a:xfrm>
          <a:custGeom>
            <a:avLst/>
            <a:gdLst>
              <a:gd name="T0" fmla="*/ 38 w 76"/>
              <a:gd name="T1" fmla="*/ 0 h 75"/>
              <a:gd name="T2" fmla="*/ 0 w 76"/>
              <a:gd name="T3" fmla="*/ 38 h 75"/>
              <a:gd name="T4" fmla="*/ 38 w 76"/>
              <a:gd name="T5" fmla="*/ 75 h 75"/>
              <a:gd name="T6" fmla="*/ 76 w 76"/>
              <a:gd name="T7" fmla="*/ 38 h 75"/>
              <a:gd name="T8" fmla="*/ 38 w 76"/>
              <a:gd name="T9" fmla="*/ 0 h 75"/>
              <a:gd name="T10" fmla="*/ 38 w 76"/>
              <a:gd name="T11" fmla="*/ 57 h 75"/>
              <a:gd name="T12" fmla="*/ 18 w 76"/>
              <a:gd name="T13" fmla="*/ 38 h 75"/>
              <a:gd name="T14" fmla="*/ 38 w 76"/>
              <a:gd name="T15" fmla="*/ 18 h 75"/>
              <a:gd name="T16" fmla="*/ 58 w 76"/>
              <a:gd name="T17" fmla="*/ 38 h 75"/>
              <a:gd name="T18" fmla="*/ 38 w 76"/>
              <a:gd name="T19"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0"/>
                </a:moveTo>
                <a:cubicBezTo>
                  <a:pt x="17" y="0"/>
                  <a:pt x="0" y="17"/>
                  <a:pt x="0" y="38"/>
                </a:cubicBezTo>
                <a:cubicBezTo>
                  <a:pt x="0" y="58"/>
                  <a:pt x="17" y="75"/>
                  <a:pt x="38" y="75"/>
                </a:cubicBezTo>
                <a:cubicBezTo>
                  <a:pt x="59" y="75"/>
                  <a:pt x="76" y="58"/>
                  <a:pt x="76" y="38"/>
                </a:cubicBezTo>
                <a:cubicBezTo>
                  <a:pt x="76" y="17"/>
                  <a:pt x="59" y="0"/>
                  <a:pt x="38" y="0"/>
                </a:cubicBezTo>
                <a:close/>
                <a:moveTo>
                  <a:pt x="38" y="57"/>
                </a:moveTo>
                <a:cubicBezTo>
                  <a:pt x="27" y="57"/>
                  <a:pt x="18" y="48"/>
                  <a:pt x="18" y="38"/>
                </a:cubicBezTo>
                <a:cubicBezTo>
                  <a:pt x="18" y="27"/>
                  <a:pt x="27" y="18"/>
                  <a:pt x="38" y="18"/>
                </a:cubicBezTo>
                <a:cubicBezTo>
                  <a:pt x="49" y="18"/>
                  <a:pt x="58" y="27"/>
                  <a:pt x="58" y="38"/>
                </a:cubicBezTo>
                <a:cubicBezTo>
                  <a:pt x="58" y="48"/>
                  <a:pt x="49" y="57"/>
                  <a:pt x="38" y="57"/>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76" name="Freeform 376"/>
          <p:cNvSpPr>
            <a:spLocks noEditPoints="1"/>
          </p:cNvSpPr>
          <p:nvPr>
            <p:custDataLst>
              <p:tags r:id="rId56"/>
            </p:custDataLst>
          </p:nvPr>
        </p:nvSpPr>
        <p:spPr bwMode="auto">
          <a:xfrm>
            <a:off x="4736262" y="4417921"/>
            <a:ext cx="67437" cy="66654"/>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3 w 148"/>
              <a:gd name="T11" fmla="*/ 129 h 147"/>
              <a:gd name="T12" fmla="*/ 17 w 148"/>
              <a:gd name="T13" fmla="*/ 74 h 147"/>
              <a:gd name="T14" fmla="*/ 73 w 148"/>
              <a:gd name="T15" fmla="*/ 18 h 147"/>
              <a:gd name="T16" fmla="*/ 129 w 148"/>
              <a:gd name="T17" fmla="*/ 74 h 147"/>
              <a:gd name="T18" fmla="*/ 73 w 148"/>
              <a:gd name="T19" fmla="*/ 12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7">
                <a:moveTo>
                  <a:pt x="74" y="0"/>
                </a:moveTo>
                <a:cubicBezTo>
                  <a:pt x="33" y="0"/>
                  <a:pt x="0" y="33"/>
                  <a:pt x="0" y="74"/>
                </a:cubicBezTo>
                <a:cubicBezTo>
                  <a:pt x="0" y="114"/>
                  <a:pt x="33" y="147"/>
                  <a:pt x="74" y="147"/>
                </a:cubicBezTo>
                <a:cubicBezTo>
                  <a:pt x="115" y="147"/>
                  <a:pt x="148" y="114"/>
                  <a:pt x="148" y="74"/>
                </a:cubicBezTo>
                <a:cubicBezTo>
                  <a:pt x="148" y="33"/>
                  <a:pt x="115" y="0"/>
                  <a:pt x="74" y="0"/>
                </a:cubicBezTo>
                <a:close/>
                <a:moveTo>
                  <a:pt x="73" y="129"/>
                </a:moveTo>
                <a:cubicBezTo>
                  <a:pt x="42" y="129"/>
                  <a:pt x="17" y="104"/>
                  <a:pt x="17" y="74"/>
                </a:cubicBezTo>
                <a:cubicBezTo>
                  <a:pt x="17" y="43"/>
                  <a:pt x="42" y="18"/>
                  <a:pt x="73" y="18"/>
                </a:cubicBezTo>
                <a:cubicBezTo>
                  <a:pt x="104" y="18"/>
                  <a:pt x="129" y="43"/>
                  <a:pt x="129" y="74"/>
                </a:cubicBezTo>
                <a:cubicBezTo>
                  <a:pt x="129" y="104"/>
                  <a:pt x="104" y="129"/>
                  <a:pt x="73" y="12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77" name="Freeform 377"/>
          <p:cNvSpPr>
            <a:spLocks noEditPoints="1"/>
          </p:cNvSpPr>
          <p:nvPr>
            <p:custDataLst>
              <p:tags r:id="rId57"/>
            </p:custDataLst>
          </p:nvPr>
        </p:nvSpPr>
        <p:spPr bwMode="auto">
          <a:xfrm>
            <a:off x="4684508" y="4376361"/>
            <a:ext cx="189766" cy="192119"/>
          </a:xfrm>
          <a:custGeom>
            <a:avLst/>
            <a:gdLst>
              <a:gd name="T0" fmla="*/ 0 w 417"/>
              <a:gd name="T1" fmla="*/ 0 h 422"/>
              <a:gd name="T2" fmla="*/ 0 w 417"/>
              <a:gd name="T3" fmla="*/ 422 h 422"/>
              <a:gd name="T4" fmla="*/ 417 w 417"/>
              <a:gd name="T5" fmla="*/ 0 h 422"/>
              <a:gd name="T6" fmla="*/ 0 w 417"/>
              <a:gd name="T7" fmla="*/ 0 h 422"/>
              <a:gd name="T8" fmla="*/ 288 w 417"/>
              <a:gd name="T9" fmla="*/ 189 h 422"/>
              <a:gd name="T10" fmla="*/ 273 w 417"/>
              <a:gd name="T11" fmla="*/ 224 h 422"/>
              <a:gd name="T12" fmla="*/ 286 w 417"/>
              <a:gd name="T13" fmla="*/ 237 h 422"/>
              <a:gd name="T14" fmla="*/ 256 w 417"/>
              <a:gd name="T15" fmla="*/ 267 h 422"/>
              <a:gd name="T16" fmla="*/ 243 w 417"/>
              <a:gd name="T17" fmla="*/ 254 h 422"/>
              <a:gd name="T18" fmla="*/ 207 w 417"/>
              <a:gd name="T19" fmla="*/ 268 h 422"/>
              <a:gd name="T20" fmla="*/ 207 w 417"/>
              <a:gd name="T21" fmla="*/ 285 h 422"/>
              <a:gd name="T22" fmla="*/ 164 w 417"/>
              <a:gd name="T23" fmla="*/ 285 h 422"/>
              <a:gd name="T24" fmla="*/ 164 w 417"/>
              <a:gd name="T25" fmla="*/ 268 h 422"/>
              <a:gd name="T26" fmla="*/ 130 w 417"/>
              <a:gd name="T27" fmla="*/ 253 h 422"/>
              <a:gd name="T28" fmla="*/ 116 w 417"/>
              <a:gd name="T29" fmla="*/ 267 h 422"/>
              <a:gd name="T30" fmla="*/ 86 w 417"/>
              <a:gd name="T31" fmla="*/ 237 h 422"/>
              <a:gd name="T32" fmla="*/ 100 w 417"/>
              <a:gd name="T33" fmla="*/ 223 h 422"/>
              <a:gd name="T34" fmla="*/ 85 w 417"/>
              <a:gd name="T35" fmla="*/ 189 h 422"/>
              <a:gd name="T36" fmla="*/ 65 w 417"/>
              <a:gd name="T37" fmla="*/ 189 h 422"/>
              <a:gd name="T38" fmla="*/ 65 w 417"/>
              <a:gd name="T39" fmla="*/ 146 h 422"/>
              <a:gd name="T40" fmla="*/ 85 w 417"/>
              <a:gd name="T41" fmla="*/ 146 h 422"/>
              <a:gd name="T42" fmla="*/ 99 w 417"/>
              <a:gd name="T43" fmla="*/ 110 h 422"/>
              <a:gd name="T44" fmla="*/ 85 w 417"/>
              <a:gd name="T45" fmla="*/ 96 h 422"/>
              <a:gd name="T46" fmla="*/ 115 w 417"/>
              <a:gd name="T47" fmla="*/ 66 h 422"/>
              <a:gd name="T48" fmla="*/ 130 w 417"/>
              <a:gd name="T49" fmla="*/ 80 h 422"/>
              <a:gd name="T50" fmla="*/ 164 w 417"/>
              <a:gd name="T51" fmla="*/ 66 h 422"/>
              <a:gd name="T52" fmla="*/ 164 w 417"/>
              <a:gd name="T53" fmla="*/ 49 h 422"/>
              <a:gd name="T54" fmla="*/ 207 w 417"/>
              <a:gd name="T55" fmla="*/ 49 h 422"/>
              <a:gd name="T56" fmla="*/ 207 w 417"/>
              <a:gd name="T57" fmla="*/ 65 h 422"/>
              <a:gd name="T58" fmla="*/ 243 w 417"/>
              <a:gd name="T59" fmla="*/ 80 h 422"/>
              <a:gd name="T60" fmla="*/ 257 w 417"/>
              <a:gd name="T61" fmla="*/ 66 h 422"/>
              <a:gd name="T62" fmla="*/ 287 w 417"/>
              <a:gd name="T63" fmla="*/ 96 h 422"/>
              <a:gd name="T64" fmla="*/ 274 w 417"/>
              <a:gd name="T65" fmla="*/ 110 h 422"/>
              <a:gd name="T66" fmla="*/ 289 w 417"/>
              <a:gd name="T67" fmla="*/ 146 h 422"/>
              <a:gd name="T68" fmla="*/ 307 w 417"/>
              <a:gd name="T69" fmla="*/ 146 h 422"/>
              <a:gd name="T70" fmla="*/ 307 w 417"/>
              <a:gd name="T71" fmla="*/ 189 h 422"/>
              <a:gd name="T72" fmla="*/ 288 w 417"/>
              <a:gd name="T73" fmla="*/ 189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7" h="422">
                <a:moveTo>
                  <a:pt x="0" y="0"/>
                </a:moveTo>
                <a:cubicBezTo>
                  <a:pt x="0" y="422"/>
                  <a:pt x="0" y="422"/>
                  <a:pt x="0" y="422"/>
                </a:cubicBezTo>
                <a:cubicBezTo>
                  <a:pt x="224" y="404"/>
                  <a:pt x="402" y="224"/>
                  <a:pt x="417" y="0"/>
                </a:cubicBezTo>
                <a:lnTo>
                  <a:pt x="0" y="0"/>
                </a:lnTo>
                <a:close/>
                <a:moveTo>
                  <a:pt x="288" y="189"/>
                </a:moveTo>
                <a:cubicBezTo>
                  <a:pt x="286" y="202"/>
                  <a:pt x="280" y="213"/>
                  <a:pt x="273" y="224"/>
                </a:cubicBezTo>
                <a:cubicBezTo>
                  <a:pt x="286" y="237"/>
                  <a:pt x="286" y="237"/>
                  <a:pt x="286" y="237"/>
                </a:cubicBezTo>
                <a:cubicBezTo>
                  <a:pt x="256" y="267"/>
                  <a:pt x="256" y="267"/>
                  <a:pt x="256" y="267"/>
                </a:cubicBezTo>
                <a:cubicBezTo>
                  <a:pt x="243" y="254"/>
                  <a:pt x="243" y="254"/>
                  <a:pt x="243" y="254"/>
                </a:cubicBezTo>
                <a:cubicBezTo>
                  <a:pt x="232" y="261"/>
                  <a:pt x="220" y="266"/>
                  <a:pt x="207" y="268"/>
                </a:cubicBezTo>
                <a:cubicBezTo>
                  <a:pt x="207" y="285"/>
                  <a:pt x="207" y="285"/>
                  <a:pt x="207" y="285"/>
                </a:cubicBezTo>
                <a:cubicBezTo>
                  <a:pt x="164" y="285"/>
                  <a:pt x="164" y="285"/>
                  <a:pt x="164" y="285"/>
                </a:cubicBezTo>
                <a:cubicBezTo>
                  <a:pt x="164" y="268"/>
                  <a:pt x="164" y="268"/>
                  <a:pt x="164" y="268"/>
                </a:cubicBezTo>
                <a:cubicBezTo>
                  <a:pt x="152" y="265"/>
                  <a:pt x="140" y="260"/>
                  <a:pt x="130" y="253"/>
                </a:cubicBezTo>
                <a:cubicBezTo>
                  <a:pt x="116" y="267"/>
                  <a:pt x="116" y="267"/>
                  <a:pt x="116" y="267"/>
                </a:cubicBezTo>
                <a:cubicBezTo>
                  <a:pt x="86" y="237"/>
                  <a:pt x="86" y="237"/>
                  <a:pt x="86" y="237"/>
                </a:cubicBezTo>
                <a:cubicBezTo>
                  <a:pt x="100" y="223"/>
                  <a:pt x="100" y="223"/>
                  <a:pt x="100" y="223"/>
                </a:cubicBezTo>
                <a:cubicBezTo>
                  <a:pt x="93" y="213"/>
                  <a:pt x="88" y="201"/>
                  <a:pt x="85" y="189"/>
                </a:cubicBezTo>
                <a:cubicBezTo>
                  <a:pt x="65" y="189"/>
                  <a:pt x="65" y="189"/>
                  <a:pt x="65" y="189"/>
                </a:cubicBezTo>
                <a:cubicBezTo>
                  <a:pt x="65" y="146"/>
                  <a:pt x="65" y="146"/>
                  <a:pt x="65" y="146"/>
                </a:cubicBezTo>
                <a:cubicBezTo>
                  <a:pt x="85" y="146"/>
                  <a:pt x="85" y="146"/>
                  <a:pt x="85" y="146"/>
                </a:cubicBezTo>
                <a:cubicBezTo>
                  <a:pt x="87" y="133"/>
                  <a:pt x="92" y="121"/>
                  <a:pt x="99" y="110"/>
                </a:cubicBezTo>
                <a:cubicBezTo>
                  <a:pt x="85" y="96"/>
                  <a:pt x="85" y="96"/>
                  <a:pt x="85" y="96"/>
                </a:cubicBezTo>
                <a:cubicBezTo>
                  <a:pt x="115" y="66"/>
                  <a:pt x="115" y="66"/>
                  <a:pt x="115" y="66"/>
                </a:cubicBezTo>
                <a:cubicBezTo>
                  <a:pt x="130" y="80"/>
                  <a:pt x="130" y="80"/>
                  <a:pt x="130" y="80"/>
                </a:cubicBezTo>
                <a:cubicBezTo>
                  <a:pt x="140" y="73"/>
                  <a:pt x="152" y="68"/>
                  <a:pt x="164" y="66"/>
                </a:cubicBezTo>
                <a:cubicBezTo>
                  <a:pt x="164" y="49"/>
                  <a:pt x="164" y="49"/>
                  <a:pt x="164" y="49"/>
                </a:cubicBezTo>
                <a:cubicBezTo>
                  <a:pt x="207" y="49"/>
                  <a:pt x="207" y="49"/>
                  <a:pt x="207" y="49"/>
                </a:cubicBezTo>
                <a:cubicBezTo>
                  <a:pt x="207" y="65"/>
                  <a:pt x="207" y="65"/>
                  <a:pt x="207" y="65"/>
                </a:cubicBezTo>
                <a:cubicBezTo>
                  <a:pt x="220" y="68"/>
                  <a:pt x="232" y="73"/>
                  <a:pt x="243" y="80"/>
                </a:cubicBezTo>
                <a:cubicBezTo>
                  <a:pt x="257" y="66"/>
                  <a:pt x="257" y="66"/>
                  <a:pt x="257" y="66"/>
                </a:cubicBezTo>
                <a:cubicBezTo>
                  <a:pt x="287" y="96"/>
                  <a:pt x="287" y="96"/>
                  <a:pt x="287" y="96"/>
                </a:cubicBezTo>
                <a:cubicBezTo>
                  <a:pt x="274" y="110"/>
                  <a:pt x="274" y="110"/>
                  <a:pt x="274" y="110"/>
                </a:cubicBezTo>
                <a:cubicBezTo>
                  <a:pt x="281" y="121"/>
                  <a:pt x="286" y="133"/>
                  <a:pt x="289" y="146"/>
                </a:cubicBezTo>
                <a:cubicBezTo>
                  <a:pt x="307" y="146"/>
                  <a:pt x="307" y="146"/>
                  <a:pt x="307" y="146"/>
                </a:cubicBezTo>
                <a:cubicBezTo>
                  <a:pt x="307" y="189"/>
                  <a:pt x="307" y="189"/>
                  <a:pt x="307" y="189"/>
                </a:cubicBezTo>
                <a:lnTo>
                  <a:pt x="288" y="189"/>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78" name="Freeform 378"/>
          <p:cNvSpPr>
            <a:spLocks noEditPoints="1"/>
          </p:cNvSpPr>
          <p:nvPr>
            <p:custDataLst>
              <p:tags r:id="rId58"/>
            </p:custDataLst>
          </p:nvPr>
        </p:nvSpPr>
        <p:spPr bwMode="auto">
          <a:xfrm>
            <a:off x="4460239" y="4155228"/>
            <a:ext cx="196824" cy="192902"/>
          </a:xfrm>
          <a:custGeom>
            <a:avLst/>
            <a:gdLst>
              <a:gd name="T0" fmla="*/ 0 w 433"/>
              <a:gd name="T1" fmla="*/ 424 h 424"/>
              <a:gd name="T2" fmla="*/ 433 w 433"/>
              <a:gd name="T3" fmla="*/ 424 h 424"/>
              <a:gd name="T4" fmla="*/ 433 w 433"/>
              <a:gd name="T5" fmla="*/ 0 h 424"/>
              <a:gd name="T6" fmla="*/ 0 w 433"/>
              <a:gd name="T7" fmla="*/ 424 h 424"/>
              <a:gd name="T8" fmla="*/ 225 w 433"/>
              <a:gd name="T9" fmla="*/ 154 h 424"/>
              <a:gd name="T10" fmla="*/ 272 w 433"/>
              <a:gd name="T11" fmla="*/ 106 h 424"/>
              <a:gd name="T12" fmla="*/ 319 w 433"/>
              <a:gd name="T13" fmla="*/ 154 h 424"/>
              <a:gd name="T14" fmla="*/ 325 w 433"/>
              <a:gd name="T15" fmla="*/ 174 h 424"/>
              <a:gd name="T16" fmla="*/ 313 w 433"/>
              <a:gd name="T17" fmla="*/ 187 h 424"/>
              <a:gd name="T18" fmla="*/ 273 w 433"/>
              <a:gd name="T19" fmla="*/ 229 h 424"/>
              <a:gd name="T20" fmla="*/ 232 w 433"/>
              <a:gd name="T21" fmla="*/ 187 h 424"/>
              <a:gd name="T22" fmla="*/ 219 w 433"/>
              <a:gd name="T23" fmla="*/ 174 h 424"/>
              <a:gd name="T24" fmla="*/ 225 w 433"/>
              <a:gd name="T25" fmla="*/ 154 h 424"/>
              <a:gd name="T26" fmla="*/ 184 w 433"/>
              <a:gd name="T27" fmla="*/ 265 h 424"/>
              <a:gd name="T28" fmla="*/ 185 w 433"/>
              <a:gd name="T29" fmla="*/ 265 h 424"/>
              <a:gd name="T30" fmla="*/ 224 w 433"/>
              <a:gd name="T31" fmla="*/ 223 h 424"/>
              <a:gd name="T32" fmla="*/ 262 w 433"/>
              <a:gd name="T33" fmla="*/ 287 h 424"/>
              <a:gd name="T34" fmla="*/ 266 w 433"/>
              <a:gd name="T35" fmla="*/ 259 h 424"/>
              <a:gd name="T36" fmla="*/ 261 w 433"/>
              <a:gd name="T37" fmla="*/ 249 h 424"/>
              <a:gd name="T38" fmla="*/ 272 w 433"/>
              <a:gd name="T39" fmla="*/ 238 h 424"/>
              <a:gd name="T40" fmla="*/ 283 w 433"/>
              <a:gd name="T41" fmla="*/ 249 h 424"/>
              <a:gd name="T42" fmla="*/ 278 w 433"/>
              <a:gd name="T43" fmla="*/ 259 h 424"/>
              <a:gd name="T44" fmla="*/ 282 w 433"/>
              <a:gd name="T45" fmla="*/ 287 h 424"/>
              <a:gd name="T46" fmla="*/ 320 w 433"/>
              <a:gd name="T47" fmla="*/ 223 h 424"/>
              <a:gd name="T48" fmla="*/ 360 w 433"/>
              <a:gd name="T49" fmla="*/ 265 h 424"/>
              <a:gd name="T50" fmla="*/ 360 w 433"/>
              <a:gd name="T51" fmla="*/ 358 h 424"/>
              <a:gd name="T52" fmla="*/ 360 w 433"/>
              <a:gd name="T53" fmla="*/ 358 h 424"/>
              <a:gd name="T54" fmla="*/ 272 w 433"/>
              <a:gd name="T55" fmla="*/ 372 h 424"/>
              <a:gd name="T56" fmla="*/ 184 w 433"/>
              <a:gd name="T57" fmla="*/ 358 h 424"/>
              <a:gd name="T58" fmla="*/ 184 w 433"/>
              <a:gd name="T59" fmla="*/ 358 h 424"/>
              <a:gd name="T60" fmla="*/ 184 w 433"/>
              <a:gd name="T61" fmla="*/ 26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3" h="424">
                <a:moveTo>
                  <a:pt x="0" y="424"/>
                </a:moveTo>
                <a:cubicBezTo>
                  <a:pt x="433" y="424"/>
                  <a:pt x="433" y="424"/>
                  <a:pt x="433" y="424"/>
                </a:cubicBezTo>
                <a:cubicBezTo>
                  <a:pt x="433" y="0"/>
                  <a:pt x="433" y="0"/>
                  <a:pt x="433" y="0"/>
                </a:cubicBezTo>
                <a:cubicBezTo>
                  <a:pt x="201" y="11"/>
                  <a:pt x="15" y="194"/>
                  <a:pt x="0" y="424"/>
                </a:cubicBezTo>
                <a:close/>
                <a:moveTo>
                  <a:pt x="225" y="154"/>
                </a:moveTo>
                <a:cubicBezTo>
                  <a:pt x="227" y="127"/>
                  <a:pt x="247" y="106"/>
                  <a:pt x="272" y="106"/>
                </a:cubicBezTo>
                <a:cubicBezTo>
                  <a:pt x="297" y="106"/>
                  <a:pt x="317" y="127"/>
                  <a:pt x="319" y="154"/>
                </a:cubicBezTo>
                <a:cubicBezTo>
                  <a:pt x="325" y="156"/>
                  <a:pt x="328" y="165"/>
                  <a:pt x="325" y="174"/>
                </a:cubicBezTo>
                <a:cubicBezTo>
                  <a:pt x="323" y="182"/>
                  <a:pt x="318" y="187"/>
                  <a:pt x="313" y="187"/>
                </a:cubicBezTo>
                <a:cubicBezTo>
                  <a:pt x="305" y="209"/>
                  <a:pt x="291" y="229"/>
                  <a:pt x="273" y="229"/>
                </a:cubicBezTo>
                <a:cubicBezTo>
                  <a:pt x="256" y="229"/>
                  <a:pt x="240" y="209"/>
                  <a:pt x="232" y="187"/>
                </a:cubicBezTo>
                <a:cubicBezTo>
                  <a:pt x="226" y="187"/>
                  <a:pt x="221" y="182"/>
                  <a:pt x="219" y="174"/>
                </a:cubicBezTo>
                <a:cubicBezTo>
                  <a:pt x="216" y="165"/>
                  <a:pt x="219" y="156"/>
                  <a:pt x="225" y="154"/>
                </a:cubicBezTo>
                <a:close/>
                <a:moveTo>
                  <a:pt x="184" y="265"/>
                </a:moveTo>
                <a:cubicBezTo>
                  <a:pt x="185" y="265"/>
                  <a:pt x="185" y="265"/>
                  <a:pt x="185" y="265"/>
                </a:cubicBezTo>
                <a:cubicBezTo>
                  <a:pt x="188" y="248"/>
                  <a:pt x="203" y="233"/>
                  <a:pt x="224" y="223"/>
                </a:cubicBezTo>
                <a:cubicBezTo>
                  <a:pt x="262" y="287"/>
                  <a:pt x="262" y="287"/>
                  <a:pt x="262" y="287"/>
                </a:cubicBezTo>
                <a:cubicBezTo>
                  <a:pt x="266" y="259"/>
                  <a:pt x="266" y="259"/>
                  <a:pt x="266" y="259"/>
                </a:cubicBezTo>
                <a:cubicBezTo>
                  <a:pt x="263" y="257"/>
                  <a:pt x="261" y="253"/>
                  <a:pt x="261" y="249"/>
                </a:cubicBezTo>
                <a:cubicBezTo>
                  <a:pt x="261" y="243"/>
                  <a:pt x="266" y="238"/>
                  <a:pt x="272" y="238"/>
                </a:cubicBezTo>
                <a:cubicBezTo>
                  <a:pt x="278" y="238"/>
                  <a:pt x="283" y="243"/>
                  <a:pt x="283" y="249"/>
                </a:cubicBezTo>
                <a:cubicBezTo>
                  <a:pt x="283" y="253"/>
                  <a:pt x="281" y="257"/>
                  <a:pt x="278" y="259"/>
                </a:cubicBezTo>
                <a:cubicBezTo>
                  <a:pt x="282" y="287"/>
                  <a:pt x="282" y="287"/>
                  <a:pt x="282" y="287"/>
                </a:cubicBezTo>
                <a:cubicBezTo>
                  <a:pt x="320" y="223"/>
                  <a:pt x="320" y="223"/>
                  <a:pt x="320" y="223"/>
                </a:cubicBezTo>
                <a:cubicBezTo>
                  <a:pt x="341" y="233"/>
                  <a:pt x="356" y="248"/>
                  <a:pt x="360" y="265"/>
                </a:cubicBezTo>
                <a:cubicBezTo>
                  <a:pt x="360" y="358"/>
                  <a:pt x="360" y="358"/>
                  <a:pt x="360" y="358"/>
                </a:cubicBezTo>
                <a:cubicBezTo>
                  <a:pt x="360" y="358"/>
                  <a:pt x="360" y="358"/>
                  <a:pt x="360" y="358"/>
                </a:cubicBezTo>
                <a:cubicBezTo>
                  <a:pt x="356" y="366"/>
                  <a:pt x="318" y="372"/>
                  <a:pt x="272" y="372"/>
                </a:cubicBezTo>
                <a:cubicBezTo>
                  <a:pt x="226" y="372"/>
                  <a:pt x="188" y="366"/>
                  <a:pt x="184" y="358"/>
                </a:cubicBezTo>
                <a:cubicBezTo>
                  <a:pt x="184" y="358"/>
                  <a:pt x="184" y="358"/>
                  <a:pt x="184" y="358"/>
                </a:cubicBezTo>
                <a:lnTo>
                  <a:pt x="184" y="265"/>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79" name="Freeform 379"/>
          <p:cNvSpPr>
            <a:spLocks noEditPoints="1"/>
          </p:cNvSpPr>
          <p:nvPr>
            <p:custDataLst>
              <p:tags r:id="rId59"/>
            </p:custDataLst>
          </p:nvPr>
        </p:nvSpPr>
        <p:spPr bwMode="auto">
          <a:xfrm>
            <a:off x="4460239" y="4376361"/>
            <a:ext cx="196824" cy="192119"/>
          </a:xfrm>
          <a:custGeom>
            <a:avLst/>
            <a:gdLst>
              <a:gd name="T0" fmla="*/ 433 w 433"/>
              <a:gd name="T1" fmla="*/ 423 h 423"/>
              <a:gd name="T2" fmla="*/ 433 w 433"/>
              <a:gd name="T3" fmla="*/ 0 h 423"/>
              <a:gd name="T4" fmla="*/ 0 w 433"/>
              <a:gd name="T5" fmla="*/ 0 h 423"/>
              <a:gd name="T6" fmla="*/ 433 w 433"/>
              <a:gd name="T7" fmla="*/ 423 h 423"/>
              <a:gd name="T8" fmla="*/ 266 w 433"/>
              <a:gd name="T9" fmla="*/ 58 h 423"/>
              <a:gd name="T10" fmla="*/ 387 w 433"/>
              <a:gd name="T11" fmla="*/ 180 h 423"/>
              <a:gd name="T12" fmla="*/ 266 w 433"/>
              <a:gd name="T13" fmla="*/ 302 h 423"/>
              <a:gd name="T14" fmla="*/ 144 w 433"/>
              <a:gd name="T15" fmla="*/ 180 h 423"/>
              <a:gd name="T16" fmla="*/ 266 w 433"/>
              <a:gd name="T17" fmla="*/ 5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23">
                <a:moveTo>
                  <a:pt x="433" y="423"/>
                </a:moveTo>
                <a:cubicBezTo>
                  <a:pt x="433" y="0"/>
                  <a:pt x="433" y="0"/>
                  <a:pt x="433" y="0"/>
                </a:cubicBezTo>
                <a:cubicBezTo>
                  <a:pt x="0" y="0"/>
                  <a:pt x="0" y="0"/>
                  <a:pt x="0" y="0"/>
                </a:cubicBezTo>
                <a:cubicBezTo>
                  <a:pt x="15" y="229"/>
                  <a:pt x="201" y="412"/>
                  <a:pt x="433" y="423"/>
                </a:cubicBezTo>
                <a:close/>
                <a:moveTo>
                  <a:pt x="266" y="58"/>
                </a:moveTo>
                <a:cubicBezTo>
                  <a:pt x="332" y="58"/>
                  <a:pt x="387" y="112"/>
                  <a:pt x="387" y="180"/>
                </a:cubicBezTo>
                <a:cubicBezTo>
                  <a:pt x="387" y="247"/>
                  <a:pt x="332" y="302"/>
                  <a:pt x="266" y="302"/>
                </a:cubicBezTo>
                <a:cubicBezTo>
                  <a:pt x="199" y="302"/>
                  <a:pt x="144" y="247"/>
                  <a:pt x="144" y="180"/>
                </a:cubicBezTo>
                <a:cubicBezTo>
                  <a:pt x="144" y="112"/>
                  <a:pt x="199" y="58"/>
                  <a:pt x="266" y="5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0" name="Freeform 380"/>
          <p:cNvSpPr>
            <a:spLocks noEditPoints="1"/>
          </p:cNvSpPr>
          <p:nvPr>
            <p:custDataLst>
              <p:tags r:id="rId60"/>
            </p:custDataLst>
          </p:nvPr>
        </p:nvSpPr>
        <p:spPr bwMode="auto">
          <a:xfrm>
            <a:off x="4539438" y="4415570"/>
            <a:ext cx="83904" cy="84689"/>
          </a:xfrm>
          <a:custGeom>
            <a:avLst/>
            <a:gdLst>
              <a:gd name="T0" fmla="*/ 92 w 184"/>
              <a:gd name="T1" fmla="*/ 186 h 186"/>
              <a:gd name="T2" fmla="*/ 184 w 184"/>
              <a:gd name="T3" fmla="*/ 93 h 186"/>
              <a:gd name="T4" fmla="*/ 92 w 184"/>
              <a:gd name="T5" fmla="*/ 0 h 186"/>
              <a:gd name="T6" fmla="*/ 0 w 184"/>
              <a:gd name="T7" fmla="*/ 93 h 186"/>
              <a:gd name="T8" fmla="*/ 92 w 184"/>
              <a:gd name="T9" fmla="*/ 186 h 186"/>
              <a:gd name="T10" fmla="*/ 84 w 184"/>
              <a:gd name="T11" fmla="*/ 101 h 186"/>
              <a:gd name="T12" fmla="*/ 54 w 184"/>
              <a:gd name="T13" fmla="*/ 71 h 186"/>
              <a:gd name="T14" fmla="*/ 82 w 184"/>
              <a:gd name="T15" fmla="*/ 42 h 186"/>
              <a:gd name="T16" fmla="*/ 82 w 184"/>
              <a:gd name="T17" fmla="*/ 26 h 186"/>
              <a:gd name="T18" fmla="*/ 98 w 184"/>
              <a:gd name="T19" fmla="*/ 26 h 186"/>
              <a:gd name="T20" fmla="*/ 98 w 184"/>
              <a:gd name="T21" fmla="*/ 41 h 186"/>
              <a:gd name="T22" fmla="*/ 122 w 184"/>
              <a:gd name="T23" fmla="*/ 46 h 186"/>
              <a:gd name="T24" fmla="*/ 117 w 184"/>
              <a:gd name="T25" fmla="*/ 65 h 186"/>
              <a:gd name="T26" fmla="*/ 93 w 184"/>
              <a:gd name="T27" fmla="*/ 59 h 186"/>
              <a:gd name="T28" fmla="*/ 79 w 184"/>
              <a:gd name="T29" fmla="*/ 68 h 186"/>
              <a:gd name="T30" fmla="*/ 99 w 184"/>
              <a:gd name="T31" fmla="*/ 82 h 186"/>
              <a:gd name="T32" fmla="*/ 126 w 184"/>
              <a:gd name="T33" fmla="*/ 113 h 186"/>
              <a:gd name="T34" fmla="*/ 97 w 184"/>
              <a:gd name="T35" fmla="*/ 143 h 186"/>
              <a:gd name="T36" fmla="*/ 97 w 184"/>
              <a:gd name="T37" fmla="*/ 159 h 186"/>
              <a:gd name="T38" fmla="*/ 81 w 184"/>
              <a:gd name="T39" fmla="*/ 159 h 186"/>
              <a:gd name="T40" fmla="*/ 81 w 184"/>
              <a:gd name="T41" fmla="*/ 144 h 186"/>
              <a:gd name="T42" fmla="*/ 53 w 184"/>
              <a:gd name="T43" fmla="*/ 137 h 186"/>
              <a:gd name="T44" fmla="*/ 58 w 184"/>
              <a:gd name="T45" fmla="*/ 118 h 186"/>
              <a:gd name="T46" fmla="*/ 85 w 184"/>
              <a:gd name="T47" fmla="*/ 125 h 186"/>
              <a:gd name="T48" fmla="*/ 101 w 184"/>
              <a:gd name="T49" fmla="*/ 115 h 186"/>
              <a:gd name="T50" fmla="*/ 84 w 184"/>
              <a:gd name="T51" fmla="*/ 10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86">
                <a:moveTo>
                  <a:pt x="92" y="186"/>
                </a:moveTo>
                <a:cubicBezTo>
                  <a:pt x="142" y="186"/>
                  <a:pt x="184" y="144"/>
                  <a:pt x="184" y="93"/>
                </a:cubicBezTo>
                <a:cubicBezTo>
                  <a:pt x="184" y="42"/>
                  <a:pt x="142" y="0"/>
                  <a:pt x="92" y="0"/>
                </a:cubicBezTo>
                <a:cubicBezTo>
                  <a:pt x="41" y="0"/>
                  <a:pt x="0" y="42"/>
                  <a:pt x="0" y="93"/>
                </a:cubicBezTo>
                <a:cubicBezTo>
                  <a:pt x="0" y="144"/>
                  <a:pt x="41" y="186"/>
                  <a:pt x="92" y="186"/>
                </a:cubicBezTo>
                <a:close/>
                <a:moveTo>
                  <a:pt x="84" y="101"/>
                </a:moveTo>
                <a:cubicBezTo>
                  <a:pt x="66" y="95"/>
                  <a:pt x="54" y="87"/>
                  <a:pt x="54" y="71"/>
                </a:cubicBezTo>
                <a:cubicBezTo>
                  <a:pt x="54" y="56"/>
                  <a:pt x="65" y="45"/>
                  <a:pt x="82" y="42"/>
                </a:cubicBezTo>
                <a:cubicBezTo>
                  <a:pt x="82" y="26"/>
                  <a:pt x="82" y="26"/>
                  <a:pt x="82" y="26"/>
                </a:cubicBezTo>
                <a:cubicBezTo>
                  <a:pt x="98" y="26"/>
                  <a:pt x="98" y="26"/>
                  <a:pt x="98" y="26"/>
                </a:cubicBezTo>
                <a:cubicBezTo>
                  <a:pt x="98" y="41"/>
                  <a:pt x="98" y="41"/>
                  <a:pt x="98" y="41"/>
                </a:cubicBezTo>
                <a:cubicBezTo>
                  <a:pt x="109" y="41"/>
                  <a:pt x="116" y="43"/>
                  <a:pt x="122" y="46"/>
                </a:cubicBezTo>
                <a:cubicBezTo>
                  <a:pt x="117" y="65"/>
                  <a:pt x="117" y="65"/>
                  <a:pt x="117" y="65"/>
                </a:cubicBezTo>
                <a:cubicBezTo>
                  <a:pt x="113" y="63"/>
                  <a:pt x="105" y="59"/>
                  <a:pt x="93" y="59"/>
                </a:cubicBezTo>
                <a:cubicBezTo>
                  <a:pt x="83" y="59"/>
                  <a:pt x="79" y="64"/>
                  <a:pt x="79" y="68"/>
                </a:cubicBezTo>
                <a:cubicBezTo>
                  <a:pt x="79" y="73"/>
                  <a:pt x="85" y="77"/>
                  <a:pt x="99" y="82"/>
                </a:cubicBezTo>
                <a:cubicBezTo>
                  <a:pt x="119" y="89"/>
                  <a:pt x="126" y="98"/>
                  <a:pt x="126" y="113"/>
                </a:cubicBezTo>
                <a:cubicBezTo>
                  <a:pt x="126" y="127"/>
                  <a:pt x="116" y="139"/>
                  <a:pt x="97" y="143"/>
                </a:cubicBezTo>
                <a:cubicBezTo>
                  <a:pt x="97" y="159"/>
                  <a:pt x="97" y="159"/>
                  <a:pt x="97" y="159"/>
                </a:cubicBezTo>
                <a:cubicBezTo>
                  <a:pt x="81" y="159"/>
                  <a:pt x="81" y="159"/>
                  <a:pt x="81" y="159"/>
                </a:cubicBezTo>
                <a:cubicBezTo>
                  <a:pt x="81" y="144"/>
                  <a:pt x="81" y="144"/>
                  <a:pt x="81" y="144"/>
                </a:cubicBezTo>
                <a:cubicBezTo>
                  <a:pt x="70" y="143"/>
                  <a:pt x="60" y="140"/>
                  <a:pt x="53" y="137"/>
                </a:cubicBezTo>
                <a:cubicBezTo>
                  <a:pt x="58" y="118"/>
                  <a:pt x="58" y="118"/>
                  <a:pt x="58" y="118"/>
                </a:cubicBezTo>
                <a:cubicBezTo>
                  <a:pt x="65" y="122"/>
                  <a:pt x="75" y="125"/>
                  <a:pt x="85" y="125"/>
                </a:cubicBezTo>
                <a:cubicBezTo>
                  <a:pt x="95" y="125"/>
                  <a:pt x="101" y="121"/>
                  <a:pt x="101" y="115"/>
                </a:cubicBezTo>
                <a:cubicBezTo>
                  <a:pt x="101" y="109"/>
                  <a:pt x="96" y="105"/>
                  <a:pt x="84" y="10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1" name="Freeform 381"/>
          <p:cNvSpPr>
            <a:spLocks noEditPoints="1"/>
          </p:cNvSpPr>
          <p:nvPr>
            <p:custDataLst>
              <p:tags r:id="rId61"/>
            </p:custDataLst>
          </p:nvPr>
        </p:nvSpPr>
        <p:spPr bwMode="auto">
          <a:xfrm>
            <a:off x="4717442" y="4198357"/>
            <a:ext cx="80768" cy="101156"/>
          </a:xfrm>
          <a:custGeom>
            <a:avLst/>
            <a:gdLst>
              <a:gd name="T0" fmla="*/ 89 w 178"/>
              <a:gd name="T1" fmla="*/ 0 h 223"/>
              <a:gd name="T2" fmla="*/ 0 w 178"/>
              <a:gd name="T3" fmla="*/ 89 h 223"/>
              <a:gd name="T4" fmla="*/ 42 w 178"/>
              <a:gd name="T5" fmla="*/ 182 h 223"/>
              <a:gd name="T6" fmla="*/ 40 w 178"/>
              <a:gd name="T7" fmla="*/ 223 h 223"/>
              <a:gd name="T8" fmla="*/ 48 w 178"/>
              <a:gd name="T9" fmla="*/ 221 h 223"/>
              <a:gd name="T10" fmla="*/ 134 w 178"/>
              <a:gd name="T11" fmla="*/ 221 h 223"/>
              <a:gd name="T12" fmla="*/ 140 w 178"/>
              <a:gd name="T13" fmla="*/ 222 h 223"/>
              <a:gd name="T14" fmla="*/ 138 w 178"/>
              <a:gd name="T15" fmla="*/ 180 h 223"/>
              <a:gd name="T16" fmla="*/ 178 w 178"/>
              <a:gd name="T17" fmla="*/ 89 h 223"/>
              <a:gd name="T18" fmla="*/ 89 w 178"/>
              <a:gd name="T19" fmla="*/ 0 h 223"/>
              <a:gd name="T20" fmla="*/ 125 w 178"/>
              <a:gd name="T21" fmla="*/ 167 h 223"/>
              <a:gd name="T22" fmla="*/ 118 w 178"/>
              <a:gd name="T23" fmla="*/ 173 h 223"/>
              <a:gd name="T24" fmla="*/ 120 w 178"/>
              <a:gd name="T25" fmla="*/ 205 h 223"/>
              <a:gd name="T26" fmla="*/ 60 w 178"/>
              <a:gd name="T27" fmla="*/ 205 h 223"/>
              <a:gd name="T28" fmla="*/ 61 w 178"/>
              <a:gd name="T29" fmla="*/ 174 h 223"/>
              <a:gd name="T30" fmla="*/ 55 w 178"/>
              <a:gd name="T31" fmla="*/ 168 h 223"/>
              <a:gd name="T32" fmla="*/ 18 w 178"/>
              <a:gd name="T33" fmla="*/ 89 h 223"/>
              <a:gd name="T34" fmla="*/ 89 w 178"/>
              <a:gd name="T35" fmla="*/ 19 h 223"/>
              <a:gd name="T36" fmla="*/ 159 w 178"/>
              <a:gd name="T37" fmla="*/ 89 h 223"/>
              <a:gd name="T38" fmla="*/ 125 w 178"/>
              <a:gd name="T39" fmla="*/ 16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3">
                <a:moveTo>
                  <a:pt x="89" y="0"/>
                </a:moveTo>
                <a:cubicBezTo>
                  <a:pt x="40" y="0"/>
                  <a:pt x="0" y="40"/>
                  <a:pt x="0" y="89"/>
                </a:cubicBezTo>
                <a:cubicBezTo>
                  <a:pt x="0" y="122"/>
                  <a:pt x="17" y="160"/>
                  <a:pt x="42" y="182"/>
                </a:cubicBezTo>
                <a:cubicBezTo>
                  <a:pt x="40" y="223"/>
                  <a:pt x="40" y="223"/>
                  <a:pt x="40" y="223"/>
                </a:cubicBezTo>
                <a:cubicBezTo>
                  <a:pt x="42" y="221"/>
                  <a:pt x="45" y="221"/>
                  <a:pt x="48" y="221"/>
                </a:cubicBezTo>
                <a:cubicBezTo>
                  <a:pt x="134" y="221"/>
                  <a:pt x="134" y="221"/>
                  <a:pt x="134" y="221"/>
                </a:cubicBezTo>
                <a:cubicBezTo>
                  <a:pt x="136" y="221"/>
                  <a:pt x="138" y="221"/>
                  <a:pt x="140" y="222"/>
                </a:cubicBezTo>
                <a:cubicBezTo>
                  <a:pt x="138" y="180"/>
                  <a:pt x="138" y="180"/>
                  <a:pt x="138" y="180"/>
                </a:cubicBezTo>
                <a:cubicBezTo>
                  <a:pt x="162" y="158"/>
                  <a:pt x="178" y="121"/>
                  <a:pt x="178" y="89"/>
                </a:cubicBezTo>
                <a:cubicBezTo>
                  <a:pt x="178" y="40"/>
                  <a:pt x="138" y="0"/>
                  <a:pt x="89" y="0"/>
                </a:cubicBezTo>
                <a:close/>
                <a:moveTo>
                  <a:pt x="125" y="167"/>
                </a:moveTo>
                <a:cubicBezTo>
                  <a:pt x="118" y="173"/>
                  <a:pt x="118" y="173"/>
                  <a:pt x="118" y="173"/>
                </a:cubicBezTo>
                <a:cubicBezTo>
                  <a:pt x="120" y="205"/>
                  <a:pt x="120" y="205"/>
                  <a:pt x="120" y="205"/>
                </a:cubicBezTo>
                <a:cubicBezTo>
                  <a:pt x="60" y="205"/>
                  <a:pt x="60" y="205"/>
                  <a:pt x="60" y="205"/>
                </a:cubicBezTo>
                <a:cubicBezTo>
                  <a:pt x="61" y="174"/>
                  <a:pt x="61" y="174"/>
                  <a:pt x="61" y="174"/>
                </a:cubicBezTo>
                <a:cubicBezTo>
                  <a:pt x="55" y="168"/>
                  <a:pt x="55" y="168"/>
                  <a:pt x="55" y="168"/>
                </a:cubicBezTo>
                <a:cubicBezTo>
                  <a:pt x="33" y="149"/>
                  <a:pt x="18" y="117"/>
                  <a:pt x="18" y="89"/>
                </a:cubicBezTo>
                <a:cubicBezTo>
                  <a:pt x="18" y="50"/>
                  <a:pt x="50" y="19"/>
                  <a:pt x="89" y="19"/>
                </a:cubicBezTo>
                <a:cubicBezTo>
                  <a:pt x="128" y="19"/>
                  <a:pt x="159" y="50"/>
                  <a:pt x="159" y="89"/>
                </a:cubicBezTo>
                <a:cubicBezTo>
                  <a:pt x="159" y="116"/>
                  <a:pt x="145" y="148"/>
                  <a:pt x="125" y="167"/>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2" name="Freeform 382"/>
          <p:cNvSpPr/>
          <p:nvPr>
            <p:custDataLst>
              <p:tags r:id="rId62"/>
            </p:custDataLst>
          </p:nvPr>
        </p:nvSpPr>
        <p:spPr bwMode="auto">
          <a:xfrm>
            <a:off x="4733909" y="4301082"/>
            <a:ext cx="49402" cy="10195"/>
          </a:xfrm>
          <a:custGeom>
            <a:avLst/>
            <a:gdLst>
              <a:gd name="T0" fmla="*/ 98 w 109"/>
              <a:gd name="T1" fmla="*/ 0 h 22"/>
              <a:gd name="T2" fmla="*/ 12 w 109"/>
              <a:gd name="T3" fmla="*/ 0 h 22"/>
              <a:gd name="T4" fmla="*/ 0 w 109"/>
              <a:gd name="T5" fmla="*/ 11 h 22"/>
              <a:gd name="T6" fmla="*/ 12 w 109"/>
              <a:gd name="T7" fmla="*/ 22 h 22"/>
              <a:gd name="T8" fmla="*/ 98 w 109"/>
              <a:gd name="T9" fmla="*/ 22 h 22"/>
              <a:gd name="T10" fmla="*/ 109 w 109"/>
              <a:gd name="T11" fmla="*/ 11 h 22"/>
              <a:gd name="T12" fmla="*/ 98 w 10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9" h="22">
                <a:moveTo>
                  <a:pt x="98" y="0"/>
                </a:moveTo>
                <a:cubicBezTo>
                  <a:pt x="12" y="0"/>
                  <a:pt x="12" y="0"/>
                  <a:pt x="12" y="0"/>
                </a:cubicBezTo>
                <a:cubicBezTo>
                  <a:pt x="5" y="0"/>
                  <a:pt x="0" y="5"/>
                  <a:pt x="0" y="11"/>
                </a:cubicBezTo>
                <a:cubicBezTo>
                  <a:pt x="0" y="17"/>
                  <a:pt x="5" y="22"/>
                  <a:pt x="12" y="22"/>
                </a:cubicBezTo>
                <a:cubicBezTo>
                  <a:pt x="98" y="22"/>
                  <a:pt x="98" y="22"/>
                  <a:pt x="98" y="22"/>
                </a:cubicBezTo>
                <a:cubicBezTo>
                  <a:pt x="104" y="22"/>
                  <a:pt x="109" y="17"/>
                  <a:pt x="109" y="11"/>
                </a:cubicBezTo>
                <a:cubicBezTo>
                  <a:pt x="109" y="5"/>
                  <a:pt x="104" y="0"/>
                  <a:pt x="98"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3" name="Freeform 383"/>
          <p:cNvSpPr/>
          <p:nvPr>
            <p:custDataLst>
              <p:tags r:id="rId63"/>
            </p:custDataLst>
          </p:nvPr>
        </p:nvSpPr>
        <p:spPr bwMode="auto">
          <a:xfrm>
            <a:off x="4735477" y="4313628"/>
            <a:ext cx="45481" cy="10195"/>
          </a:xfrm>
          <a:custGeom>
            <a:avLst/>
            <a:gdLst>
              <a:gd name="T0" fmla="*/ 90 w 100"/>
              <a:gd name="T1" fmla="*/ 0 h 22"/>
              <a:gd name="T2" fmla="*/ 10 w 100"/>
              <a:gd name="T3" fmla="*/ 0 h 22"/>
              <a:gd name="T4" fmla="*/ 0 w 100"/>
              <a:gd name="T5" fmla="*/ 11 h 22"/>
              <a:gd name="T6" fmla="*/ 10 w 100"/>
              <a:gd name="T7" fmla="*/ 22 h 22"/>
              <a:gd name="T8" fmla="*/ 90 w 100"/>
              <a:gd name="T9" fmla="*/ 22 h 22"/>
              <a:gd name="T10" fmla="*/ 100 w 100"/>
              <a:gd name="T11" fmla="*/ 11 h 22"/>
              <a:gd name="T12" fmla="*/ 90 w 10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0" h="22">
                <a:moveTo>
                  <a:pt x="90" y="0"/>
                </a:moveTo>
                <a:cubicBezTo>
                  <a:pt x="10" y="0"/>
                  <a:pt x="10" y="0"/>
                  <a:pt x="10" y="0"/>
                </a:cubicBezTo>
                <a:cubicBezTo>
                  <a:pt x="5" y="0"/>
                  <a:pt x="0" y="5"/>
                  <a:pt x="0" y="11"/>
                </a:cubicBezTo>
                <a:cubicBezTo>
                  <a:pt x="0" y="17"/>
                  <a:pt x="5" y="22"/>
                  <a:pt x="10" y="22"/>
                </a:cubicBezTo>
                <a:cubicBezTo>
                  <a:pt x="90" y="22"/>
                  <a:pt x="90" y="22"/>
                  <a:pt x="90" y="22"/>
                </a:cubicBezTo>
                <a:cubicBezTo>
                  <a:pt x="95" y="22"/>
                  <a:pt x="100" y="17"/>
                  <a:pt x="100" y="11"/>
                </a:cubicBezTo>
                <a:cubicBezTo>
                  <a:pt x="100" y="5"/>
                  <a:pt x="95" y="0"/>
                  <a:pt x="90"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4" name="Freeform 384"/>
          <p:cNvSpPr/>
          <p:nvPr>
            <p:custDataLst>
              <p:tags r:id="rId64"/>
            </p:custDataLst>
          </p:nvPr>
        </p:nvSpPr>
        <p:spPr bwMode="auto">
          <a:xfrm>
            <a:off x="4739398" y="4325390"/>
            <a:ext cx="37639" cy="10195"/>
          </a:xfrm>
          <a:custGeom>
            <a:avLst/>
            <a:gdLst>
              <a:gd name="T0" fmla="*/ 74 w 82"/>
              <a:gd name="T1" fmla="*/ 0 h 23"/>
              <a:gd name="T2" fmla="*/ 9 w 82"/>
              <a:gd name="T3" fmla="*/ 0 h 23"/>
              <a:gd name="T4" fmla="*/ 0 w 82"/>
              <a:gd name="T5" fmla="*/ 12 h 23"/>
              <a:gd name="T6" fmla="*/ 9 w 82"/>
              <a:gd name="T7" fmla="*/ 23 h 23"/>
              <a:gd name="T8" fmla="*/ 74 w 82"/>
              <a:gd name="T9" fmla="*/ 23 h 23"/>
              <a:gd name="T10" fmla="*/ 82 w 82"/>
              <a:gd name="T11" fmla="*/ 12 h 23"/>
              <a:gd name="T12" fmla="*/ 74 w 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2" h="23">
                <a:moveTo>
                  <a:pt x="74" y="0"/>
                </a:moveTo>
                <a:cubicBezTo>
                  <a:pt x="9" y="0"/>
                  <a:pt x="9" y="0"/>
                  <a:pt x="9" y="0"/>
                </a:cubicBezTo>
                <a:cubicBezTo>
                  <a:pt x="4" y="0"/>
                  <a:pt x="0" y="5"/>
                  <a:pt x="0" y="12"/>
                </a:cubicBezTo>
                <a:cubicBezTo>
                  <a:pt x="0" y="18"/>
                  <a:pt x="4" y="23"/>
                  <a:pt x="9" y="23"/>
                </a:cubicBezTo>
                <a:cubicBezTo>
                  <a:pt x="74" y="23"/>
                  <a:pt x="74" y="23"/>
                  <a:pt x="74" y="23"/>
                </a:cubicBezTo>
                <a:cubicBezTo>
                  <a:pt x="79" y="23"/>
                  <a:pt x="82" y="18"/>
                  <a:pt x="82" y="12"/>
                </a:cubicBezTo>
                <a:cubicBezTo>
                  <a:pt x="82" y="5"/>
                  <a:pt x="79" y="0"/>
                  <a:pt x="74"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5" name="Freeform 385"/>
          <p:cNvSpPr/>
          <p:nvPr>
            <p:custDataLst>
              <p:tags r:id="rId65"/>
            </p:custDataLst>
          </p:nvPr>
        </p:nvSpPr>
        <p:spPr bwMode="auto">
          <a:xfrm>
            <a:off x="4739398" y="4216392"/>
            <a:ext cx="43129" cy="40776"/>
          </a:xfrm>
          <a:custGeom>
            <a:avLst/>
            <a:gdLst>
              <a:gd name="T0" fmla="*/ 42 w 95"/>
              <a:gd name="T1" fmla="*/ 0 h 90"/>
              <a:gd name="T2" fmla="*/ 0 w 95"/>
              <a:gd name="T3" fmla="*/ 21 h 90"/>
              <a:gd name="T4" fmla="*/ 35 w 95"/>
              <a:gd name="T5" fmla="*/ 8 h 90"/>
              <a:gd name="T6" fmla="*/ 87 w 95"/>
              <a:gd name="T7" fmla="*/ 60 h 90"/>
              <a:gd name="T8" fmla="*/ 77 w 95"/>
              <a:gd name="T9" fmla="*/ 90 h 90"/>
              <a:gd name="T10" fmla="*/ 95 w 95"/>
              <a:gd name="T11" fmla="*/ 51 h 90"/>
              <a:gd name="T12" fmla="*/ 42 w 9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95" h="90">
                <a:moveTo>
                  <a:pt x="42" y="0"/>
                </a:moveTo>
                <a:cubicBezTo>
                  <a:pt x="25" y="0"/>
                  <a:pt x="9" y="8"/>
                  <a:pt x="0" y="21"/>
                </a:cubicBezTo>
                <a:cubicBezTo>
                  <a:pt x="9" y="13"/>
                  <a:pt x="21" y="8"/>
                  <a:pt x="35" y="8"/>
                </a:cubicBezTo>
                <a:cubicBezTo>
                  <a:pt x="64" y="8"/>
                  <a:pt x="87" y="31"/>
                  <a:pt x="87" y="60"/>
                </a:cubicBezTo>
                <a:cubicBezTo>
                  <a:pt x="87" y="71"/>
                  <a:pt x="84" y="81"/>
                  <a:pt x="77" y="90"/>
                </a:cubicBezTo>
                <a:cubicBezTo>
                  <a:pt x="88" y="80"/>
                  <a:pt x="95" y="67"/>
                  <a:pt x="95" y="51"/>
                </a:cubicBezTo>
                <a:cubicBezTo>
                  <a:pt x="95" y="23"/>
                  <a:pt x="71" y="0"/>
                  <a:pt x="42"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6" name="Freeform 439"/>
          <p:cNvSpPr/>
          <p:nvPr>
            <p:custDataLst>
              <p:tags r:id="rId66"/>
            </p:custDataLst>
          </p:nvPr>
        </p:nvSpPr>
        <p:spPr bwMode="auto">
          <a:xfrm>
            <a:off x="5638042" y="4874300"/>
            <a:ext cx="123898" cy="65869"/>
          </a:xfrm>
          <a:custGeom>
            <a:avLst/>
            <a:gdLst>
              <a:gd name="T0" fmla="*/ 272 w 272"/>
              <a:gd name="T1" fmla="*/ 71 h 145"/>
              <a:gd name="T2" fmla="*/ 179 w 272"/>
              <a:gd name="T3" fmla="*/ 0 h 145"/>
              <a:gd name="T4" fmla="*/ 179 w 272"/>
              <a:gd name="T5" fmla="*/ 51 h 145"/>
              <a:gd name="T6" fmla="*/ 0 w 272"/>
              <a:gd name="T7" fmla="*/ 51 h 145"/>
              <a:gd name="T8" fmla="*/ 12 w 272"/>
              <a:gd name="T9" fmla="*/ 94 h 145"/>
              <a:gd name="T10" fmla="*/ 179 w 272"/>
              <a:gd name="T11" fmla="*/ 94 h 145"/>
              <a:gd name="T12" fmla="*/ 179 w 272"/>
              <a:gd name="T13" fmla="*/ 145 h 145"/>
              <a:gd name="T14" fmla="*/ 272 w 272"/>
              <a:gd name="T15" fmla="*/ 7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145">
                <a:moveTo>
                  <a:pt x="272" y="71"/>
                </a:moveTo>
                <a:cubicBezTo>
                  <a:pt x="179" y="0"/>
                  <a:pt x="179" y="0"/>
                  <a:pt x="179" y="0"/>
                </a:cubicBezTo>
                <a:cubicBezTo>
                  <a:pt x="179" y="51"/>
                  <a:pt x="179" y="51"/>
                  <a:pt x="179" y="51"/>
                </a:cubicBezTo>
                <a:cubicBezTo>
                  <a:pt x="0" y="51"/>
                  <a:pt x="0" y="51"/>
                  <a:pt x="0" y="51"/>
                </a:cubicBezTo>
                <a:cubicBezTo>
                  <a:pt x="5" y="65"/>
                  <a:pt x="9" y="79"/>
                  <a:pt x="12" y="94"/>
                </a:cubicBezTo>
                <a:cubicBezTo>
                  <a:pt x="179" y="94"/>
                  <a:pt x="179" y="94"/>
                  <a:pt x="179" y="94"/>
                </a:cubicBezTo>
                <a:cubicBezTo>
                  <a:pt x="179" y="145"/>
                  <a:pt x="179" y="145"/>
                  <a:pt x="179" y="145"/>
                </a:cubicBezTo>
                <a:lnTo>
                  <a:pt x="272" y="71"/>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7" name="Freeform 440"/>
          <p:cNvSpPr>
            <a:spLocks noEditPoints="1"/>
          </p:cNvSpPr>
          <p:nvPr>
            <p:custDataLst>
              <p:tags r:id="rId67"/>
            </p:custDataLst>
          </p:nvPr>
        </p:nvSpPr>
        <p:spPr bwMode="auto">
          <a:xfrm>
            <a:off x="5374565" y="4810784"/>
            <a:ext cx="265045" cy="266613"/>
          </a:xfrm>
          <a:custGeom>
            <a:avLst/>
            <a:gdLst>
              <a:gd name="T0" fmla="*/ 291 w 583"/>
              <a:gd name="T1" fmla="*/ 0 h 587"/>
              <a:gd name="T2" fmla="*/ 0 w 583"/>
              <a:gd name="T3" fmla="*/ 294 h 587"/>
              <a:gd name="T4" fmla="*/ 291 w 583"/>
              <a:gd name="T5" fmla="*/ 587 h 587"/>
              <a:gd name="T6" fmla="*/ 583 w 583"/>
              <a:gd name="T7" fmla="*/ 294 h 587"/>
              <a:gd name="T8" fmla="*/ 291 w 583"/>
              <a:gd name="T9" fmla="*/ 0 h 587"/>
              <a:gd name="T10" fmla="*/ 291 w 583"/>
              <a:gd name="T11" fmla="*/ 517 h 587"/>
              <a:gd name="T12" fmla="*/ 70 w 583"/>
              <a:gd name="T13" fmla="*/ 294 h 587"/>
              <a:gd name="T14" fmla="*/ 291 w 583"/>
              <a:gd name="T15" fmla="*/ 70 h 587"/>
              <a:gd name="T16" fmla="*/ 513 w 583"/>
              <a:gd name="T17" fmla="*/ 294 h 587"/>
              <a:gd name="T18" fmla="*/ 291 w 583"/>
              <a:gd name="T19" fmla="*/ 5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7">
                <a:moveTo>
                  <a:pt x="291" y="0"/>
                </a:moveTo>
                <a:cubicBezTo>
                  <a:pt x="130" y="0"/>
                  <a:pt x="0" y="132"/>
                  <a:pt x="0" y="294"/>
                </a:cubicBezTo>
                <a:cubicBezTo>
                  <a:pt x="0" y="456"/>
                  <a:pt x="130" y="587"/>
                  <a:pt x="291" y="587"/>
                </a:cubicBezTo>
                <a:cubicBezTo>
                  <a:pt x="452" y="587"/>
                  <a:pt x="583" y="456"/>
                  <a:pt x="583" y="294"/>
                </a:cubicBezTo>
                <a:cubicBezTo>
                  <a:pt x="583" y="132"/>
                  <a:pt x="452" y="0"/>
                  <a:pt x="291" y="0"/>
                </a:cubicBezTo>
                <a:close/>
                <a:moveTo>
                  <a:pt x="291" y="517"/>
                </a:moveTo>
                <a:cubicBezTo>
                  <a:pt x="169" y="517"/>
                  <a:pt x="70" y="417"/>
                  <a:pt x="70" y="294"/>
                </a:cubicBezTo>
                <a:cubicBezTo>
                  <a:pt x="70" y="170"/>
                  <a:pt x="169" y="70"/>
                  <a:pt x="291" y="70"/>
                </a:cubicBezTo>
                <a:cubicBezTo>
                  <a:pt x="413" y="70"/>
                  <a:pt x="513" y="170"/>
                  <a:pt x="513" y="294"/>
                </a:cubicBezTo>
                <a:cubicBezTo>
                  <a:pt x="513" y="417"/>
                  <a:pt x="413" y="517"/>
                  <a:pt x="291" y="517"/>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8" name="Freeform 441"/>
          <p:cNvSpPr/>
          <p:nvPr>
            <p:custDataLst>
              <p:tags r:id="rId68"/>
            </p:custDataLst>
          </p:nvPr>
        </p:nvSpPr>
        <p:spPr bwMode="auto">
          <a:xfrm>
            <a:off x="5429456" y="4898609"/>
            <a:ext cx="98804" cy="67437"/>
          </a:xfrm>
          <a:custGeom>
            <a:avLst/>
            <a:gdLst>
              <a:gd name="T0" fmla="*/ 185 w 218"/>
              <a:gd name="T1" fmla="*/ 54 h 149"/>
              <a:gd name="T2" fmla="*/ 185 w 218"/>
              <a:gd name="T3" fmla="*/ 14 h 149"/>
              <a:gd name="T4" fmla="*/ 171 w 218"/>
              <a:gd name="T5" fmla="*/ 0 h 149"/>
              <a:gd name="T6" fmla="*/ 157 w 218"/>
              <a:gd name="T7" fmla="*/ 14 h 149"/>
              <a:gd name="T8" fmla="*/ 157 w 218"/>
              <a:gd name="T9" fmla="*/ 54 h 149"/>
              <a:gd name="T10" fmla="*/ 126 w 218"/>
              <a:gd name="T11" fmla="*/ 91 h 149"/>
              <a:gd name="T12" fmla="*/ 10 w 218"/>
              <a:gd name="T13" fmla="*/ 102 h 149"/>
              <a:gd name="T14" fmla="*/ 1 w 218"/>
              <a:gd name="T15" fmla="*/ 114 h 149"/>
              <a:gd name="T16" fmla="*/ 12 w 218"/>
              <a:gd name="T17" fmla="*/ 123 h 149"/>
              <a:gd name="T18" fmla="*/ 126 w 218"/>
              <a:gd name="T19" fmla="*/ 112 h 149"/>
              <a:gd name="T20" fmla="*/ 171 w 218"/>
              <a:gd name="T21" fmla="*/ 149 h 149"/>
              <a:gd name="T22" fmla="*/ 218 w 218"/>
              <a:gd name="T23" fmla="*/ 101 h 149"/>
              <a:gd name="T24" fmla="*/ 185 w 218"/>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49">
                <a:moveTo>
                  <a:pt x="185" y="54"/>
                </a:moveTo>
                <a:cubicBezTo>
                  <a:pt x="185" y="14"/>
                  <a:pt x="185" y="14"/>
                  <a:pt x="185" y="14"/>
                </a:cubicBezTo>
                <a:cubicBezTo>
                  <a:pt x="185" y="6"/>
                  <a:pt x="179" y="0"/>
                  <a:pt x="171" y="0"/>
                </a:cubicBezTo>
                <a:cubicBezTo>
                  <a:pt x="163" y="0"/>
                  <a:pt x="157" y="6"/>
                  <a:pt x="157" y="14"/>
                </a:cubicBezTo>
                <a:cubicBezTo>
                  <a:pt x="157" y="54"/>
                  <a:pt x="157" y="54"/>
                  <a:pt x="157" y="54"/>
                </a:cubicBezTo>
                <a:cubicBezTo>
                  <a:pt x="141" y="60"/>
                  <a:pt x="129" y="74"/>
                  <a:pt x="126" y="91"/>
                </a:cubicBezTo>
                <a:cubicBezTo>
                  <a:pt x="10" y="102"/>
                  <a:pt x="10" y="102"/>
                  <a:pt x="10" y="102"/>
                </a:cubicBezTo>
                <a:cubicBezTo>
                  <a:pt x="5" y="103"/>
                  <a:pt x="0" y="108"/>
                  <a:pt x="1" y="114"/>
                </a:cubicBezTo>
                <a:cubicBezTo>
                  <a:pt x="1" y="120"/>
                  <a:pt x="7" y="124"/>
                  <a:pt x="12" y="123"/>
                </a:cubicBezTo>
                <a:cubicBezTo>
                  <a:pt x="126" y="112"/>
                  <a:pt x="126" y="112"/>
                  <a:pt x="126" y="112"/>
                </a:cubicBezTo>
                <a:cubicBezTo>
                  <a:pt x="131" y="133"/>
                  <a:pt x="149" y="149"/>
                  <a:pt x="171" y="149"/>
                </a:cubicBezTo>
                <a:cubicBezTo>
                  <a:pt x="197" y="149"/>
                  <a:pt x="218" y="127"/>
                  <a:pt x="218" y="101"/>
                </a:cubicBezTo>
                <a:cubicBezTo>
                  <a:pt x="218" y="79"/>
                  <a:pt x="204" y="61"/>
                  <a:pt x="185" y="5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89" name="Freeform 442"/>
          <p:cNvSpPr/>
          <p:nvPr>
            <p:custDataLst>
              <p:tags r:id="rId69"/>
            </p:custDataLst>
          </p:nvPr>
        </p:nvSpPr>
        <p:spPr bwMode="auto">
          <a:xfrm>
            <a:off x="5491405" y="4854697"/>
            <a:ext cx="9410" cy="26660"/>
          </a:xfrm>
          <a:custGeom>
            <a:avLst/>
            <a:gdLst>
              <a:gd name="T0" fmla="*/ 29 w 48"/>
              <a:gd name="T1" fmla="*/ 17 h 137"/>
              <a:gd name="T2" fmla="*/ 29 w 48"/>
              <a:gd name="T3" fmla="*/ 17 h 137"/>
              <a:gd name="T4" fmla="*/ 29 w 48"/>
              <a:gd name="T5" fmla="*/ 137 h 137"/>
              <a:gd name="T6" fmla="*/ 48 w 48"/>
              <a:gd name="T7" fmla="*/ 137 h 137"/>
              <a:gd name="T8" fmla="*/ 48 w 48"/>
              <a:gd name="T9" fmla="*/ 0 h 137"/>
              <a:gd name="T10" fmla="*/ 31 w 48"/>
              <a:gd name="T11" fmla="*/ 0 h 137"/>
              <a:gd name="T12" fmla="*/ 0 w 48"/>
              <a:gd name="T13" fmla="*/ 17 h 137"/>
              <a:gd name="T14" fmla="*/ 5 w 48"/>
              <a:gd name="T15" fmla="*/ 31 h 137"/>
              <a:gd name="T16" fmla="*/ 29 w 48"/>
              <a:gd name="T17" fmla="*/ 1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7">
                <a:moveTo>
                  <a:pt x="29" y="17"/>
                </a:moveTo>
                <a:lnTo>
                  <a:pt x="29" y="17"/>
                </a:lnTo>
                <a:lnTo>
                  <a:pt x="29" y="137"/>
                </a:lnTo>
                <a:lnTo>
                  <a:pt x="48" y="137"/>
                </a:lnTo>
                <a:lnTo>
                  <a:pt x="48" y="0"/>
                </a:lnTo>
                <a:lnTo>
                  <a:pt x="31" y="0"/>
                </a:lnTo>
                <a:lnTo>
                  <a:pt x="0" y="17"/>
                </a:lnTo>
                <a:lnTo>
                  <a:pt x="5" y="31"/>
                </a:lnTo>
                <a:lnTo>
                  <a:pt x="29" y="17"/>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0" name="Freeform 443"/>
          <p:cNvSpPr/>
          <p:nvPr>
            <p:custDataLst>
              <p:tags r:id="rId70"/>
            </p:custDataLst>
          </p:nvPr>
        </p:nvSpPr>
        <p:spPr bwMode="auto">
          <a:xfrm>
            <a:off x="5503168" y="4853912"/>
            <a:ext cx="16468" cy="26660"/>
          </a:xfrm>
          <a:custGeom>
            <a:avLst/>
            <a:gdLst>
              <a:gd name="T0" fmla="*/ 37 w 37"/>
              <a:gd name="T1" fmla="*/ 52 h 59"/>
              <a:gd name="T2" fmla="*/ 11 w 37"/>
              <a:gd name="T3" fmla="*/ 52 h 59"/>
              <a:gd name="T4" fmla="*/ 11 w 37"/>
              <a:gd name="T5" fmla="*/ 52 h 59"/>
              <a:gd name="T6" fmla="*/ 16 w 37"/>
              <a:gd name="T7" fmla="*/ 48 h 59"/>
              <a:gd name="T8" fmla="*/ 36 w 37"/>
              <a:gd name="T9" fmla="*/ 17 h 59"/>
              <a:gd name="T10" fmla="*/ 18 w 37"/>
              <a:gd name="T11" fmla="*/ 0 h 59"/>
              <a:gd name="T12" fmla="*/ 2 w 37"/>
              <a:gd name="T13" fmla="*/ 6 h 59"/>
              <a:gd name="T14" fmla="*/ 4 w 37"/>
              <a:gd name="T15" fmla="*/ 11 h 59"/>
              <a:gd name="T16" fmla="*/ 17 w 37"/>
              <a:gd name="T17" fmla="*/ 7 h 59"/>
              <a:gd name="T18" fmla="*/ 28 w 37"/>
              <a:gd name="T19" fmla="*/ 18 h 59"/>
              <a:gd name="T20" fmla="*/ 7 w 37"/>
              <a:gd name="T21" fmla="*/ 48 h 59"/>
              <a:gd name="T22" fmla="*/ 0 w 37"/>
              <a:gd name="T23" fmla="*/ 54 h 59"/>
              <a:gd name="T24" fmla="*/ 0 w 37"/>
              <a:gd name="T25" fmla="*/ 59 h 59"/>
              <a:gd name="T26" fmla="*/ 37 w 37"/>
              <a:gd name="T27" fmla="*/ 59 h 59"/>
              <a:gd name="T28" fmla="*/ 37 w 37"/>
              <a:gd name="T2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9">
                <a:moveTo>
                  <a:pt x="37" y="52"/>
                </a:moveTo>
                <a:cubicBezTo>
                  <a:pt x="11" y="52"/>
                  <a:pt x="11" y="52"/>
                  <a:pt x="11" y="52"/>
                </a:cubicBezTo>
                <a:cubicBezTo>
                  <a:pt x="11" y="52"/>
                  <a:pt x="11" y="52"/>
                  <a:pt x="11" y="52"/>
                </a:cubicBezTo>
                <a:cubicBezTo>
                  <a:pt x="16" y="48"/>
                  <a:pt x="16" y="48"/>
                  <a:pt x="16" y="48"/>
                </a:cubicBezTo>
                <a:cubicBezTo>
                  <a:pt x="28" y="36"/>
                  <a:pt x="36" y="27"/>
                  <a:pt x="36" y="17"/>
                </a:cubicBezTo>
                <a:cubicBezTo>
                  <a:pt x="36" y="9"/>
                  <a:pt x="31" y="0"/>
                  <a:pt x="18" y="0"/>
                </a:cubicBezTo>
                <a:cubicBezTo>
                  <a:pt x="12" y="0"/>
                  <a:pt x="6" y="3"/>
                  <a:pt x="2" y="6"/>
                </a:cubicBezTo>
                <a:cubicBezTo>
                  <a:pt x="4" y="11"/>
                  <a:pt x="4" y="11"/>
                  <a:pt x="4" y="11"/>
                </a:cubicBezTo>
                <a:cubicBezTo>
                  <a:pt x="7" y="9"/>
                  <a:pt x="11" y="7"/>
                  <a:pt x="17" y="7"/>
                </a:cubicBezTo>
                <a:cubicBezTo>
                  <a:pt x="25" y="7"/>
                  <a:pt x="28" y="12"/>
                  <a:pt x="28" y="18"/>
                </a:cubicBezTo>
                <a:cubicBezTo>
                  <a:pt x="28" y="26"/>
                  <a:pt x="21" y="34"/>
                  <a:pt x="7" y="48"/>
                </a:cubicBezTo>
                <a:cubicBezTo>
                  <a:pt x="0" y="54"/>
                  <a:pt x="0" y="54"/>
                  <a:pt x="0" y="54"/>
                </a:cubicBezTo>
                <a:cubicBezTo>
                  <a:pt x="0" y="59"/>
                  <a:pt x="0" y="59"/>
                  <a:pt x="0" y="59"/>
                </a:cubicBezTo>
                <a:cubicBezTo>
                  <a:pt x="37" y="59"/>
                  <a:pt x="37" y="59"/>
                  <a:pt x="37" y="59"/>
                </a:cubicBezTo>
                <a:lnTo>
                  <a:pt x="37" y="52"/>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1" name="Freeform 444"/>
          <p:cNvSpPr/>
          <p:nvPr>
            <p:custDataLst>
              <p:tags r:id="rId71"/>
            </p:custDataLst>
          </p:nvPr>
        </p:nvSpPr>
        <p:spPr bwMode="auto">
          <a:xfrm>
            <a:off x="5580015" y="4933113"/>
            <a:ext cx="16468" cy="26660"/>
          </a:xfrm>
          <a:custGeom>
            <a:avLst/>
            <a:gdLst>
              <a:gd name="T0" fmla="*/ 36 w 36"/>
              <a:gd name="T1" fmla="*/ 42 h 59"/>
              <a:gd name="T2" fmla="*/ 23 w 36"/>
              <a:gd name="T3" fmla="*/ 27 h 59"/>
              <a:gd name="T4" fmla="*/ 23 w 36"/>
              <a:gd name="T5" fmla="*/ 27 h 59"/>
              <a:gd name="T6" fmla="*/ 34 w 36"/>
              <a:gd name="T7" fmla="*/ 14 h 59"/>
              <a:gd name="T8" fmla="*/ 17 w 36"/>
              <a:gd name="T9" fmla="*/ 0 h 59"/>
              <a:gd name="T10" fmla="*/ 2 w 36"/>
              <a:gd name="T11" fmla="*/ 4 h 59"/>
              <a:gd name="T12" fmla="*/ 4 w 36"/>
              <a:gd name="T13" fmla="*/ 10 h 59"/>
              <a:gd name="T14" fmla="*/ 16 w 36"/>
              <a:gd name="T15" fmla="*/ 6 h 59"/>
              <a:gd name="T16" fmla="*/ 26 w 36"/>
              <a:gd name="T17" fmla="*/ 15 h 59"/>
              <a:gd name="T18" fmla="*/ 13 w 36"/>
              <a:gd name="T19" fmla="*/ 25 h 59"/>
              <a:gd name="T20" fmla="*/ 9 w 36"/>
              <a:gd name="T21" fmla="*/ 25 h 59"/>
              <a:gd name="T22" fmla="*/ 9 w 36"/>
              <a:gd name="T23" fmla="*/ 31 h 59"/>
              <a:gd name="T24" fmla="*/ 13 w 36"/>
              <a:gd name="T25" fmla="*/ 31 h 59"/>
              <a:gd name="T26" fmla="*/ 28 w 36"/>
              <a:gd name="T27" fmla="*/ 42 h 59"/>
              <a:gd name="T28" fmla="*/ 15 w 36"/>
              <a:gd name="T29" fmla="*/ 53 h 59"/>
              <a:gd name="T30" fmla="*/ 2 w 36"/>
              <a:gd name="T31" fmla="*/ 50 h 59"/>
              <a:gd name="T32" fmla="*/ 0 w 36"/>
              <a:gd name="T33" fmla="*/ 56 h 59"/>
              <a:gd name="T34" fmla="*/ 15 w 36"/>
              <a:gd name="T35" fmla="*/ 59 h 59"/>
              <a:gd name="T36" fmla="*/ 36 w 36"/>
              <a:gd name="T37" fmla="*/ 4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59">
                <a:moveTo>
                  <a:pt x="36" y="42"/>
                </a:moveTo>
                <a:cubicBezTo>
                  <a:pt x="36" y="34"/>
                  <a:pt x="30" y="29"/>
                  <a:pt x="23" y="27"/>
                </a:cubicBezTo>
                <a:cubicBezTo>
                  <a:pt x="23" y="27"/>
                  <a:pt x="23" y="27"/>
                  <a:pt x="23" y="27"/>
                </a:cubicBezTo>
                <a:cubicBezTo>
                  <a:pt x="30" y="25"/>
                  <a:pt x="34" y="20"/>
                  <a:pt x="34" y="14"/>
                </a:cubicBezTo>
                <a:cubicBezTo>
                  <a:pt x="34" y="7"/>
                  <a:pt x="29" y="0"/>
                  <a:pt x="17" y="0"/>
                </a:cubicBezTo>
                <a:cubicBezTo>
                  <a:pt x="11" y="0"/>
                  <a:pt x="5" y="2"/>
                  <a:pt x="2" y="4"/>
                </a:cubicBezTo>
                <a:cubicBezTo>
                  <a:pt x="4" y="10"/>
                  <a:pt x="4" y="10"/>
                  <a:pt x="4" y="10"/>
                </a:cubicBezTo>
                <a:cubicBezTo>
                  <a:pt x="7" y="8"/>
                  <a:pt x="11" y="6"/>
                  <a:pt x="16" y="6"/>
                </a:cubicBezTo>
                <a:cubicBezTo>
                  <a:pt x="23" y="6"/>
                  <a:pt x="26" y="10"/>
                  <a:pt x="26" y="15"/>
                </a:cubicBezTo>
                <a:cubicBezTo>
                  <a:pt x="26" y="22"/>
                  <a:pt x="19" y="25"/>
                  <a:pt x="13" y="25"/>
                </a:cubicBezTo>
                <a:cubicBezTo>
                  <a:pt x="9" y="25"/>
                  <a:pt x="9" y="25"/>
                  <a:pt x="9" y="25"/>
                </a:cubicBezTo>
                <a:cubicBezTo>
                  <a:pt x="9" y="31"/>
                  <a:pt x="9" y="31"/>
                  <a:pt x="9" y="31"/>
                </a:cubicBezTo>
                <a:cubicBezTo>
                  <a:pt x="13" y="31"/>
                  <a:pt x="13" y="31"/>
                  <a:pt x="13" y="31"/>
                </a:cubicBezTo>
                <a:cubicBezTo>
                  <a:pt x="21" y="31"/>
                  <a:pt x="28" y="34"/>
                  <a:pt x="28" y="42"/>
                </a:cubicBezTo>
                <a:cubicBezTo>
                  <a:pt x="28" y="47"/>
                  <a:pt x="25" y="53"/>
                  <a:pt x="15" y="53"/>
                </a:cubicBezTo>
                <a:cubicBezTo>
                  <a:pt x="10" y="53"/>
                  <a:pt x="5" y="51"/>
                  <a:pt x="2" y="50"/>
                </a:cubicBezTo>
                <a:cubicBezTo>
                  <a:pt x="0" y="56"/>
                  <a:pt x="0" y="56"/>
                  <a:pt x="0" y="56"/>
                </a:cubicBezTo>
                <a:cubicBezTo>
                  <a:pt x="3" y="57"/>
                  <a:pt x="9" y="59"/>
                  <a:pt x="15" y="59"/>
                </a:cubicBezTo>
                <a:cubicBezTo>
                  <a:pt x="29" y="59"/>
                  <a:pt x="36" y="51"/>
                  <a:pt x="36" y="42"/>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2" name="Freeform 445"/>
          <p:cNvSpPr>
            <a:spLocks noEditPoints="1"/>
          </p:cNvSpPr>
          <p:nvPr>
            <p:custDataLst>
              <p:tags r:id="rId72"/>
            </p:custDataLst>
          </p:nvPr>
        </p:nvSpPr>
        <p:spPr bwMode="auto">
          <a:xfrm>
            <a:off x="5497678" y="5004470"/>
            <a:ext cx="18037" cy="27445"/>
          </a:xfrm>
          <a:custGeom>
            <a:avLst/>
            <a:gdLst>
              <a:gd name="T0" fmla="*/ 23 w 40"/>
              <a:gd name="T1" fmla="*/ 21 h 60"/>
              <a:gd name="T2" fmla="*/ 9 w 40"/>
              <a:gd name="T3" fmla="*/ 28 h 60"/>
              <a:gd name="T4" fmla="*/ 8 w 40"/>
              <a:gd name="T5" fmla="*/ 28 h 60"/>
              <a:gd name="T6" fmla="*/ 28 w 40"/>
              <a:gd name="T7" fmla="*/ 7 h 60"/>
              <a:gd name="T8" fmla="*/ 34 w 40"/>
              <a:gd name="T9" fmla="*/ 7 h 60"/>
              <a:gd name="T10" fmla="*/ 34 w 40"/>
              <a:gd name="T11" fmla="*/ 0 h 60"/>
              <a:gd name="T12" fmla="*/ 29 w 40"/>
              <a:gd name="T13" fmla="*/ 1 h 60"/>
              <a:gd name="T14" fmla="*/ 10 w 40"/>
              <a:gd name="T15" fmla="*/ 9 h 60"/>
              <a:gd name="T16" fmla="*/ 0 w 40"/>
              <a:gd name="T17" fmla="*/ 35 h 60"/>
              <a:gd name="T18" fmla="*/ 21 w 40"/>
              <a:gd name="T19" fmla="*/ 60 h 60"/>
              <a:gd name="T20" fmla="*/ 40 w 40"/>
              <a:gd name="T21" fmla="*/ 39 h 60"/>
              <a:gd name="T22" fmla="*/ 23 w 40"/>
              <a:gd name="T23" fmla="*/ 21 h 60"/>
              <a:gd name="T24" fmla="*/ 21 w 40"/>
              <a:gd name="T25" fmla="*/ 54 h 60"/>
              <a:gd name="T26" fmla="*/ 8 w 40"/>
              <a:gd name="T27" fmla="*/ 37 h 60"/>
              <a:gd name="T28" fmla="*/ 9 w 40"/>
              <a:gd name="T29" fmla="*/ 34 h 60"/>
              <a:gd name="T30" fmla="*/ 20 w 40"/>
              <a:gd name="T31" fmla="*/ 27 h 60"/>
              <a:gd name="T32" fmla="*/ 32 w 40"/>
              <a:gd name="T33" fmla="*/ 40 h 60"/>
              <a:gd name="T34" fmla="*/ 21 w 40"/>
              <a:gd name="T3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60">
                <a:moveTo>
                  <a:pt x="23" y="21"/>
                </a:moveTo>
                <a:cubicBezTo>
                  <a:pt x="16" y="21"/>
                  <a:pt x="11" y="24"/>
                  <a:pt x="9" y="28"/>
                </a:cubicBezTo>
                <a:cubicBezTo>
                  <a:pt x="8" y="28"/>
                  <a:pt x="8" y="28"/>
                  <a:pt x="8" y="28"/>
                </a:cubicBezTo>
                <a:cubicBezTo>
                  <a:pt x="10" y="18"/>
                  <a:pt x="16" y="9"/>
                  <a:pt x="28" y="7"/>
                </a:cubicBezTo>
                <a:cubicBezTo>
                  <a:pt x="31" y="7"/>
                  <a:pt x="33" y="7"/>
                  <a:pt x="34" y="7"/>
                </a:cubicBezTo>
                <a:cubicBezTo>
                  <a:pt x="34" y="0"/>
                  <a:pt x="34" y="0"/>
                  <a:pt x="34" y="0"/>
                </a:cubicBezTo>
                <a:cubicBezTo>
                  <a:pt x="33" y="0"/>
                  <a:pt x="31" y="1"/>
                  <a:pt x="29" y="1"/>
                </a:cubicBezTo>
                <a:cubicBezTo>
                  <a:pt x="21" y="2"/>
                  <a:pt x="15" y="5"/>
                  <a:pt x="10" y="9"/>
                </a:cubicBezTo>
                <a:cubicBezTo>
                  <a:pt x="5" y="15"/>
                  <a:pt x="0" y="24"/>
                  <a:pt x="0" y="35"/>
                </a:cubicBezTo>
                <a:cubicBezTo>
                  <a:pt x="0" y="50"/>
                  <a:pt x="9" y="60"/>
                  <a:pt x="21" y="60"/>
                </a:cubicBezTo>
                <a:cubicBezTo>
                  <a:pt x="33" y="60"/>
                  <a:pt x="40" y="50"/>
                  <a:pt x="40" y="39"/>
                </a:cubicBezTo>
                <a:cubicBezTo>
                  <a:pt x="40" y="28"/>
                  <a:pt x="33" y="21"/>
                  <a:pt x="23" y="21"/>
                </a:cubicBezTo>
                <a:close/>
                <a:moveTo>
                  <a:pt x="21" y="54"/>
                </a:moveTo>
                <a:cubicBezTo>
                  <a:pt x="13" y="54"/>
                  <a:pt x="8" y="47"/>
                  <a:pt x="8" y="37"/>
                </a:cubicBezTo>
                <a:cubicBezTo>
                  <a:pt x="8" y="36"/>
                  <a:pt x="9" y="35"/>
                  <a:pt x="9" y="34"/>
                </a:cubicBezTo>
                <a:cubicBezTo>
                  <a:pt x="11" y="30"/>
                  <a:pt x="15" y="27"/>
                  <a:pt x="20" y="27"/>
                </a:cubicBezTo>
                <a:cubicBezTo>
                  <a:pt x="27" y="27"/>
                  <a:pt x="32" y="32"/>
                  <a:pt x="32" y="40"/>
                </a:cubicBezTo>
                <a:cubicBezTo>
                  <a:pt x="32" y="48"/>
                  <a:pt x="28" y="54"/>
                  <a:pt x="21" y="5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3" name="Freeform 446"/>
          <p:cNvSpPr>
            <a:spLocks noEditPoints="1"/>
          </p:cNvSpPr>
          <p:nvPr>
            <p:custDataLst>
              <p:tags r:id="rId73"/>
            </p:custDataLst>
          </p:nvPr>
        </p:nvSpPr>
        <p:spPr bwMode="auto">
          <a:xfrm>
            <a:off x="5410637" y="4933898"/>
            <a:ext cx="17252" cy="26660"/>
          </a:xfrm>
          <a:custGeom>
            <a:avLst/>
            <a:gdLst>
              <a:gd name="T0" fmla="*/ 19 w 38"/>
              <a:gd name="T1" fmla="*/ 0 h 59"/>
              <a:gd name="T2" fmla="*/ 0 w 38"/>
              <a:gd name="T3" fmla="*/ 20 h 59"/>
              <a:gd name="T4" fmla="*/ 17 w 38"/>
              <a:gd name="T5" fmla="*/ 38 h 59"/>
              <a:gd name="T6" fmla="*/ 30 w 38"/>
              <a:gd name="T7" fmla="*/ 32 h 59"/>
              <a:gd name="T8" fmla="*/ 30 w 38"/>
              <a:gd name="T9" fmla="*/ 32 h 59"/>
              <a:gd name="T10" fmla="*/ 23 w 38"/>
              <a:gd name="T11" fmla="*/ 47 h 59"/>
              <a:gd name="T12" fmla="*/ 11 w 38"/>
              <a:gd name="T13" fmla="*/ 53 h 59"/>
              <a:gd name="T14" fmla="*/ 5 w 38"/>
              <a:gd name="T15" fmla="*/ 53 h 59"/>
              <a:gd name="T16" fmla="*/ 5 w 38"/>
              <a:gd name="T17" fmla="*/ 59 h 59"/>
              <a:gd name="T18" fmla="*/ 12 w 38"/>
              <a:gd name="T19" fmla="*/ 59 h 59"/>
              <a:gd name="T20" fmla="*/ 28 w 38"/>
              <a:gd name="T21" fmla="*/ 51 h 59"/>
              <a:gd name="T22" fmla="*/ 38 w 38"/>
              <a:gd name="T23" fmla="*/ 24 h 59"/>
              <a:gd name="T24" fmla="*/ 19 w 38"/>
              <a:gd name="T25" fmla="*/ 0 h 59"/>
              <a:gd name="T26" fmla="*/ 30 w 38"/>
              <a:gd name="T27" fmla="*/ 26 h 59"/>
              <a:gd name="T28" fmla="*/ 18 w 38"/>
              <a:gd name="T29" fmla="*/ 32 h 59"/>
              <a:gd name="T30" fmla="*/ 7 w 38"/>
              <a:gd name="T31" fmla="*/ 20 h 59"/>
              <a:gd name="T32" fmla="*/ 19 w 38"/>
              <a:gd name="T33" fmla="*/ 6 h 59"/>
              <a:gd name="T34" fmla="*/ 30 w 38"/>
              <a:gd name="T35" fmla="*/ 23 h 59"/>
              <a:gd name="T36" fmla="*/ 30 w 38"/>
              <a:gd name="T37"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19" y="0"/>
                </a:moveTo>
                <a:cubicBezTo>
                  <a:pt x="8" y="0"/>
                  <a:pt x="0" y="10"/>
                  <a:pt x="0" y="20"/>
                </a:cubicBezTo>
                <a:cubicBezTo>
                  <a:pt x="0" y="30"/>
                  <a:pt x="6" y="38"/>
                  <a:pt x="17" y="38"/>
                </a:cubicBezTo>
                <a:cubicBezTo>
                  <a:pt x="22" y="38"/>
                  <a:pt x="27" y="36"/>
                  <a:pt x="30" y="32"/>
                </a:cubicBezTo>
                <a:cubicBezTo>
                  <a:pt x="30" y="32"/>
                  <a:pt x="30" y="32"/>
                  <a:pt x="30" y="32"/>
                </a:cubicBezTo>
                <a:cubicBezTo>
                  <a:pt x="29" y="39"/>
                  <a:pt x="27" y="44"/>
                  <a:pt x="23" y="47"/>
                </a:cubicBezTo>
                <a:cubicBezTo>
                  <a:pt x="20" y="50"/>
                  <a:pt x="15" y="52"/>
                  <a:pt x="11" y="53"/>
                </a:cubicBezTo>
                <a:cubicBezTo>
                  <a:pt x="8" y="53"/>
                  <a:pt x="6" y="53"/>
                  <a:pt x="5" y="53"/>
                </a:cubicBezTo>
                <a:cubicBezTo>
                  <a:pt x="5" y="59"/>
                  <a:pt x="5" y="59"/>
                  <a:pt x="5" y="59"/>
                </a:cubicBezTo>
                <a:cubicBezTo>
                  <a:pt x="6" y="59"/>
                  <a:pt x="9" y="59"/>
                  <a:pt x="12" y="59"/>
                </a:cubicBezTo>
                <a:cubicBezTo>
                  <a:pt x="18" y="58"/>
                  <a:pt x="24" y="56"/>
                  <a:pt x="28" y="51"/>
                </a:cubicBezTo>
                <a:cubicBezTo>
                  <a:pt x="34" y="46"/>
                  <a:pt x="38" y="37"/>
                  <a:pt x="38" y="24"/>
                </a:cubicBezTo>
                <a:cubicBezTo>
                  <a:pt x="38" y="9"/>
                  <a:pt x="31" y="0"/>
                  <a:pt x="19" y="0"/>
                </a:cubicBezTo>
                <a:close/>
                <a:moveTo>
                  <a:pt x="30" y="26"/>
                </a:moveTo>
                <a:cubicBezTo>
                  <a:pt x="28" y="30"/>
                  <a:pt x="24" y="32"/>
                  <a:pt x="18" y="32"/>
                </a:cubicBezTo>
                <a:cubicBezTo>
                  <a:pt x="12" y="32"/>
                  <a:pt x="7" y="27"/>
                  <a:pt x="7" y="20"/>
                </a:cubicBezTo>
                <a:cubicBezTo>
                  <a:pt x="7" y="12"/>
                  <a:pt x="12" y="6"/>
                  <a:pt x="19" y="6"/>
                </a:cubicBezTo>
                <a:cubicBezTo>
                  <a:pt x="27" y="6"/>
                  <a:pt x="30" y="13"/>
                  <a:pt x="30" y="23"/>
                </a:cubicBezTo>
                <a:cubicBezTo>
                  <a:pt x="30" y="25"/>
                  <a:pt x="30" y="25"/>
                  <a:pt x="30" y="2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4" name="Oval 447"/>
          <p:cNvSpPr>
            <a:spLocks noChangeArrowheads="1"/>
          </p:cNvSpPr>
          <p:nvPr>
            <p:custDataLst>
              <p:tags r:id="rId74"/>
            </p:custDataLst>
          </p:nvPr>
        </p:nvSpPr>
        <p:spPr bwMode="auto">
          <a:xfrm>
            <a:off x="5444356" y="4888416"/>
            <a:ext cx="12547" cy="12547"/>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5" name="Oval 448"/>
          <p:cNvSpPr>
            <a:spLocks noChangeArrowheads="1"/>
          </p:cNvSpPr>
          <p:nvPr>
            <p:custDataLst>
              <p:tags r:id="rId75"/>
            </p:custDataLst>
          </p:nvPr>
        </p:nvSpPr>
        <p:spPr bwMode="auto">
          <a:xfrm>
            <a:off x="5554138" y="4888416"/>
            <a:ext cx="13332" cy="12547"/>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6" name="Oval 449"/>
          <p:cNvSpPr>
            <a:spLocks noChangeArrowheads="1"/>
          </p:cNvSpPr>
          <p:nvPr>
            <p:custDataLst>
              <p:tags r:id="rId76"/>
            </p:custDataLst>
          </p:nvPr>
        </p:nvSpPr>
        <p:spPr bwMode="auto">
          <a:xfrm>
            <a:off x="5554138" y="4993493"/>
            <a:ext cx="13332" cy="11763"/>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7" name="Freeform 450"/>
          <p:cNvSpPr/>
          <p:nvPr>
            <p:custDataLst>
              <p:tags r:id="rId77"/>
            </p:custDataLst>
          </p:nvPr>
        </p:nvSpPr>
        <p:spPr bwMode="auto">
          <a:xfrm>
            <a:off x="5239690" y="4962910"/>
            <a:ext cx="142717" cy="65869"/>
          </a:xfrm>
          <a:custGeom>
            <a:avLst/>
            <a:gdLst>
              <a:gd name="T0" fmla="*/ 92 w 314"/>
              <a:gd name="T1" fmla="*/ 51 h 145"/>
              <a:gd name="T2" fmla="*/ 92 w 314"/>
              <a:gd name="T3" fmla="*/ 0 h 145"/>
              <a:gd name="T4" fmla="*/ 0 w 314"/>
              <a:gd name="T5" fmla="*/ 71 h 145"/>
              <a:gd name="T6" fmla="*/ 92 w 314"/>
              <a:gd name="T7" fmla="*/ 145 h 145"/>
              <a:gd name="T8" fmla="*/ 92 w 314"/>
              <a:gd name="T9" fmla="*/ 94 h 145"/>
              <a:gd name="T10" fmla="*/ 314 w 314"/>
              <a:gd name="T11" fmla="*/ 94 h 145"/>
              <a:gd name="T12" fmla="*/ 297 w 314"/>
              <a:gd name="T13" fmla="*/ 51 h 145"/>
              <a:gd name="T14" fmla="*/ 92 w 314"/>
              <a:gd name="T15" fmla="*/ 5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45">
                <a:moveTo>
                  <a:pt x="92" y="51"/>
                </a:moveTo>
                <a:cubicBezTo>
                  <a:pt x="92" y="0"/>
                  <a:pt x="92" y="0"/>
                  <a:pt x="92" y="0"/>
                </a:cubicBezTo>
                <a:cubicBezTo>
                  <a:pt x="0" y="71"/>
                  <a:pt x="0" y="71"/>
                  <a:pt x="0" y="71"/>
                </a:cubicBezTo>
                <a:cubicBezTo>
                  <a:pt x="92" y="145"/>
                  <a:pt x="92" y="145"/>
                  <a:pt x="92" y="145"/>
                </a:cubicBezTo>
                <a:cubicBezTo>
                  <a:pt x="92" y="94"/>
                  <a:pt x="92" y="94"/>
                  <a:pt x="92" y="94"/>
                </a:cubicBezTo>
                <a:cubicBezTo>
                  <a:pt x="314" y="94"/>
                  <a:pt x="314" y="94"/>
                  <a:pt x="314" y="94"/>
                </a:cubicBezTo>
                <a:cubicBezTo>
                  <a:pt x="308" y="80"/>
                  <a:pt x="302" y="66"/>
                  <a:pt x="297" y="51"/>
                </a:cubicBezTo>
                <a:lnTo>
                  <a:pt x="92" y="51"/>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8" name="Oval 451"/>
          <p:cNvSpPr>
            <a:spLocks noChangeArrowheads="1"/>
          </p:cNvSpPr>
          <p:nvPr>
            <p:custDataLst>
              <p:tags r:id="rId78"/>
            </p:custDataLst>
          </p:nvPr>
        </p:nvSpPr>
        <p:spPr bwMode="auto">
          <a:xfrm>
            <a:off x="5444356" y="4994277"/>
            <a:ext cx="12547" cy="11763"/>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99" name="Freeform 452"/>
          <p:cNvSpPr/>
          <p:nvPr>
            <p:custDataLst>
              <p:tags r:id="rId79"/>
            </p:custDataLst>
          </p:nvPr>
        </p:nvSpPr>
        <p:spPr bwMode="auto">
          <a:xfrm>
            <a:off x="5652942" y="5009175"/>
            <a:ext cx="23525" cy="40776"/>
          </a:xfrm>
          <a:custGeom>
            <a:avLst/>
            <a:gdLst>
              <a:gd name="T0" fmla="*/ 0 w 52"/>
              <a:gd name="T1" fmla="*/ 0 h 89"/>
              <a:gd name="T2" fmla="*/ 0 w 52"/>
              <a:gd name="T3" fmla="*/ 78 h 89"/>
              <a:gd name="T4" fmla="*/ 26 w 52"/>
              <a:gd name="T5" fmla="*/ 89 h 89"/>
              <a:gd name="T6" fmla="*/ 52 w 52"/>
              <a:gd name="T7" fmla="*/ 78 h 89"/>
              <a:gd name="T8" fmla="*/ 52 w 52"/>
              <a:gd name="T9" fmla="*/ 0 h 89"/>
              <a:gd name="T10" fmla="*/ 26 w 52"/>
              <a:gd name="T11" fmla="*/ 6 h 89"/>
              <a:gd name="T12" fmla="*/ 0 w 52"/>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0" y="0"/>
                </a:moveTo>
                <a:cubicBezTo>
                  <a:pt x="0" y="78"/>
                  <a:pt x="0" y="78"/>
                  <a:pt x="0" y="78"/>
                </a:cubicBezTo>
                <a:cubicBezTo>
                  <a:pt x="0" y="84"/>
                  <a:pt x="11" y="89"/>
                  <a:pt x="26" y="89"/>
                </a:cubicBezTo>
                <a:cubicBezTo>
                  <a:pt x="40" y="89"/>
                  <a:pt x="52" y="84"/>
                  <a:pt x="52" y="78"/>
                </a:cubicBezTo>
                <a:cubicBezTo>
                  <a:pt x="52" y="0"/>
                  <a:pt x="52" y="0"/>
                  <a:pt x="52" y="0"/>
                </a:cubicBezTo>
                <a:cubicBezTo>
                  <a:pt x="46" y="4"/>
                  <a:pt x="35" y="6"/>
                  <a:pt x="26" y="6"/>
                </a:cubicBezTo>
                <a:cubicBezTo>
                  <a:pt x="16" y="6"/>
                  <a:pt x="5" y="4"/>
                  <a:pt x="0"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0" name="Oval 453"/>
          <p:cNvSpPr>
            <a:spLocks noChangeArrowheads="1"/>
          </p:cNvSpPr>
          <p:nvPr>
            <p:custDataLst>
              <p:tags r:id="rId80"/>
            </p:custDataLst>
          </p:nvPr>
        </p:nvSpPr>
        <p:spPr bwMode="auto">
          <a:xfrm>
            <a:off x="5652942" y="4999767"/>
            <a:ext cx="23525" cy="9410"/>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1" name="Freeform 454"/>
          <p:cNvSpPr/>
          <p:nvPr>
            <p:custDataLst>
              <p:tags r:id="rId81"/>
            </p:custDataLst>
          </p:nvPr>
        </p:nvSpPr>
        <p:spPr bwMode="auto">
          <a:xfrm>
            <a:off x="5685876" y="4993493"/>
            <a:ext cx="23525" cy="55676"/>
          </a:xfrm>
          <a:custGeom>
            <a:avLst/>
            <a:gdLst>
              <a:gd name="T0" fmla="*/ 0 w 52"/>
              <a:gd name="T1" fmla="*/ 0 h 123"/>
              <a:gd name="T2" fmla="*/ 0 w 52"/>
              <a:gd name="T3" fmla="*/ 110 h 123"/>
              <a:gd name="T4" fmla="*/ 0 w 52"/>
              <a:gd name="T5" fmla="*/ 112 h 123"/>
              <a:gd name="T6" fmla="*/ 26 w 52"/>
              <a:gd name="T7" fmla="*/ 123 h 123"/>
              <a:gd name="T8" fmla="*/ 52 w 52"/>
              <a:gd name="T9" fmla="*/ 112 h 123"/>
              <a:gd name="T10" fmla="*/ 52 w 52"/>
              <a:gd name="T11" fmla="*/ 112 h 123"/>
              <a:gd name="T12" fmla="*/ 52 w 52"/>
              <a:gd name="T13" fmla="*/ 0 h 123"/>
              <a:gd name="T14" fmla="*/ 26 w 52"/>
              <a:gd name="T15" fmla="*/ 6 h 123"/>
              <a:gd name="T16" fmla="*/ 0 w 52"/>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23">
                <a:moveTo>
                  <a:pt x="0" y="0"/>
                </a:moveTo>
                <a:cubicBezTo>
                  <a:pt x="0" y="110"/>
                  <a:pt x="0" y="110"/>
                  <a:pt x="0" y="110"/>
                </a:cubicBezTo>
                <a:cubicBezTo>
                  <a:pt x="0" y="111"/>
                  <a:pt x="0" y="111"/>
                  <a:pt x="0" y="112"/>
                </a:cubicBezTo>
                <a:cubicBezTo>
                  <a:pt x="0" y="118"/>
                  <a:pt x="11" y="123"/>
                  <a:pt x="26" y="123"/>
                </a:cubicBezTo>
                <a:cubicBezTo>
                  <a:pt x="40" y="123"/>
                  <a:pt x="52" y="118"/>
                  <a:pt x="52" y="112"/>
                </a:cubicBezTo>
                <a:cubicBezTo>
                  <a:pt x="52" y="112"/>
                  <a:pt x="52" y="112"/>
                  <a:pt x="52" y="112"/>
                </a:cubicBezTo>
                <a:cubicBezTo>
                  <a:pt x="52" y="0"/>
                  <a:pt x="52" y="0"/>
                  <a:pt x="52" y="0"/>
                </a:cubicBezTo>
                <a:cubicBezTo>
                  <a:pt x="46" y="4"/>
                  <a:pt x="36" y="6"/>
                  <a:pt x="26" y="6"/>
                </a:cubicBezTo>
                <a:cubicBezTo>
                  <a:pt x="16" y="6"/>
                  <a:pt x="6" y="4"/>
                  <a:pt x="0"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2" name="Oval 455"/>
          <p:cNvSpPr>
            <a:spLocks noChangeArrowheads="1"/>
          </p:cNvSpPr>
          <p:nvPr>
            <p:custDataLst>
              <p:tags r:id="rId82"/>
            </p:custDataLst>
          </p:nvPr>
        </p:nvSpPr>
        <p:spPr bwMode="auto">
          <a:xfrm>
            <a:off x="5685876" y="4984867"/>
            <a:ext cx="23525" cy="9410"/>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3" name="Freeform 456"/>
          <p:cNvSpPr/>
          <p:nvPr>
            <p:custDataLst>
              <p:tags r:id="rId83"/>
            </p:custDataLst>
          </p:nvPr>
        </p:nvSpPr>
        <p:spPr bwMode="auto">
          <a:xfrm>
            <a:off x="5719596" y="4959773"/>
            <a:ext cx="24310" cy="90178"/>
          </a:xfrm>
          <a:custGeom>
            <a:avLst/>
            <a:gdLst>
              <a:gd name="T0" fmla="*/ 0 w 53"/>
              <a:gd name="T1" fmla="*/ 0 h 198"/>
              <a:gd name="T2" fmla="*/ 0 w 53"/>
              <a:gd name="T3" fmla="*/ 187 h 198"/>
              <a:gd name="T4" fmla="*/ 26 w 53"/>
              <a:gd name="T5" fmla="*/ 198 h 198"/>
              <a:gd name="T6" fmla="*/ 53 w 53"/>
              <a:gd name="T7" fmla="*/ 187 h 198"/>
              <a:gd name="T8" fmla="*/ 53 w 53"/>
              <a:gd name="T9" fmla="*/ 0 h 198"/>
              <a:gd name="T10" fmla="*/ 26 w 53"/>
              <a:gd name="T11" fmla="*/ 7 h 198"/>
              <a:gd name="T12" fmla="*/ 0 w 5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53" h="198">
                <a:moveTo>
                  <a:pt x="0" y="0"/>
                </a:moveTo>
                <a:cubicBezTo>
                  <a:pt x="0" y="187"/>
                  <a:pt x="0" y="187"/>
                  <a:pt x="0" y="187"/>
                </a:cubicBezTo>
                <a:cubicBezTo>
                  <a:pt x="0" y="193"/>
                  <a:pt x="12" y="198"/>
                  <a:pt x="26" y="198"/>
                </a:cubicBezTo>
                <a:cubicBezTo>
                  <a:pt x="41" y="198"/>
                  <a:pt x="53" y="193"/>
                  <a:pt x="53" y="187"/>
                </a:cubicBezTo>
                <a:cubicBezTo>
                  <a:pt x="53" y="0"/>
                  <a:pt x="53" y="0"/>
                  <a:pt x="53" y="0"/>
                </a:cubicBezTo>
                <a:cubicBezTo>
                  <a:pt x="47" y="5"/>
                  <a:pt x="36" y="7"/>
                  <a:pt x="26" y="7"/>
                </a:cubicBezTo>
                <a:cubicBezTo>
                  <a:pt x="17" y="7"/>
                  <a:pt x="6" y="5"/>
                  <a:pt x="0"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4" name="Oval 457"/>
          <p:cNvSpPr>
            <a:spLocks noChangeArrowheads="1"/>
          </p:cNvSpPr>
          <p:nvPr>
            <p:custDataLst>
              <p:tags r:id="rId84"/>
            </p:custDataLst>
          </p:nvPr>
        </p:nvSpPr>
        <p:spPr bwMode="auto">
          <a:xfrm>
            <a:off x="5719596" y="4950363"/>
            <a:ext cx="24310" cy="10195"/>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5" name="Freeform 458"/>
          <p:cNvSpPr/>
          <p:nvPr>
            <p:custDataLst>
              <p:tags r:id="rId85"/>
            </p:custDataLst>
          </p:nvPr>
        </p:nvSpPr>
        <p:spPr bwMode="auto">
          <a:xfrm>
            <a:off x="5331437" y="4921351"/>
            <a:ext cx="23525" cy="40776"/>
          </a:xfrm>
          <a:custGeom>
            <a:avLst/>
            <a:gdLst>
              <a:gd name="T0" fmla="*/ 26 w 52"/>
              <a:gd name="T1" fmla="*/ 89 h 89"/>
              <a:gd name="T2" fmla="*/ 52 w 52"/>
              <a:gd name="T3" fmla="*/ 78 h 89"/>
              <a:gd name="T4" fmla="*/ 52 w 52"/>
              <a:gd name="T5" fmla="*/ 0 h 89"/>
              <a:gd name="T6" fmla="*/ 26 w 52"/>
              <a:gd name="T7" fmla="*/ 6 h 89"/>
              <a:gd name="T8" fmla="*/ 0 w 52"/>
              <a:gd name="T9" fmla="*/ 0 h 89"/>
              <a:gd name="T10" fmla="*/ 0 w 52"/>
              <a:gd name="T11" fmla="*/ 78 h 89"/>
              <a:gd name="T12" fmla="*/ 26 w 52"/>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26" y="89"/>
                </a:moveTo>
                <a:cubicBezTo>
                  <a:pt x="40" y="89"/>
                  <a:pt x="52" y="84"/>
                  <a:pt x="52" y="78"/>
                </a:cubicBezTo>
                <a:cubicBezTo>
                  <a:pt x="52" y="0"/>
                  <a:pt x="52" y="0"/>
                  <a:pt x="52" y="0"/>
                </a:cubicBezTo>
                <a:cubicBezTo>
                  <a:pt x="46" y="4"/>
                  <a:pt x="36" y="6"/>
                  <a:pt x="26" y="6"/>
                </a:cubicBezTo>
                <a:cubicBezTo>
                  <a:pt x="16" y="6"/>
                  <a:pt x="6" y="4"/>
                  <a:pt x="0" y="0"/>
                </a:cubicBezTo>
                <a:cubicBezTo>
                  <a:pt x="0" y="78"/>
                  <a:pt x="0" y="78"/>
                  <a:pt x="0" y="78"/>
                </a:cubicBezTo>
                <a:cubicBezTo>
                  <a:pt x="0" y="84"/>
                  <a:pt x="11" y="89"/>
                  <a:pt x="26" y="8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6" name="Oval 459"/>
          <p:cNvSpPr>
            <a:spLocks noChangeArrowheads="1"/>
          </p:cNvSpPr>
          <p:nvPr>
            <p:custDataLst>
              <p:tags r:id="rId86"/>
            </p:custDataLst>
          </p:nvPr>
        </p:nvSpPr>
        <p:spPr bwMode="auto">
          <a:xfrm>
            <a:off x="5331437" y="4911941"/>
            <a:ext cx="23525" cy="9410"/>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7" name="Freeform 460"/>
          <p:cNvSpPr/>
          <p:nvPr>
            <p:custDataLst>
              <p:tags r:id="rId87"/>
            </p:custDataLst>
          </p:nvPr>
        </p:nvSpPr>
        <p:spPr bwMode="auto">
          <a:xfrm>
            <a:off x="5297719" y="4905667"/>
            <a:ext cx="24310" cy="55676"/>
          </a:xfrm>
          <a:custGeom>
            <a:avLst/>
            <a:gdLst>
              <a:gd name="T0" fmla="*/ 26 w 53"/>
              <a:gd name="T1" fmla="*/ 123 h 123"/>
              <a:gd name="T2" fmla="*/ 53 w 53"/>
              <a:gd name="T3" fmla="*/ 112 h 123"/>
              <a:gd name="T4" fmla="*/ 52 w 53"/>
              <a:gd name="T5" fmla="*/ 110 h 123"/>
              <a:gd name="T6" fmla="*/ 52 w 53"/>
              <a:gd name="T7" fmla="*/ 0 h 123"/>
              <a:gd name="T8" fmla="*/ 26 w 53"/>
              <a:gd name="T9" fmla="*/ 6 h 123"/>
              <a:gd name="T10" fmla="*/ 0 w 53"/>
              <a:gd name="T11" fmla="*/ 0 h 123"/>
              <a:gd name="T12" fmla="*/ 0 w 53"/>
              <a:gd name="T13" fmla="*/ 112 h 123"/>
              <a:gd name="T14" fmla="*/ 0 w 53"/>
              <a:gd name="T15" fmla="*/ 112 h 123"/>
              <a:gd name="T16" fmla="*/ 26 w 53"/>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3">
                <a:moveTo>
                  <a:pt x="26" y="123"/>
                </a:moveTo>
                <a:cubicBezTo>
                  <a:pt x="41" y="123"/>
                  <a:pt x="53" y="118"/>
                  <a:pt x="53" y="112"/>
                </a:cubicBezTo>
                <a:cubicBezTo>
                  <a:pt x="53" y="111"/>
                  <a:pt x="52" y="111"/>
                  <a:pt x="52" y="110"/>
                </a:cubicBezTo>
                <a:cubicBezTo>
                  <a:pt x="52" y="0"/>
                  <a:pt x="52" y="0"/>
                  <a:pt x="52" y="0"/>
                </a:cubicBezTo>
                <a:cubicBezTo>
                  <a:pt x="46" y="4"/>
                  <a:pt x="36" y="6"/>
                  <a:pt x="26" y="6"/>
                </a:cubicBezTo>
                <a:cubicBezTo>
                  <a:pt x="16" y="6"/>
                  <a:pt x="6" y="4"/>
                  <a:pt x="0" y="0"/>
                </a:cubicBezTo>
                <a:cubicBezTo>
                  <a:pt x="0" y="112"/>
                  <a:pt x="0" y="112"/>
                  <a:pt x="0" y="112"/>
                </a:cubicBezTo>
                <a:cubicBezTo>
                  <a:pt x="0" y="112"/>
                  <a:pt x="0" y="112"/>
                  <a:pt x="0" y="112"/>
                </a:cubicBezTo>
                <a:cubicBezTo>
                  <a:pt x="0" y="118"/>
                  <a:pt x="12" y="123"/>
                  <a:pt x="26" y="123"/>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8" name="Oval 461"/>
          <p:cNvSpPr>
            <a:spLocks noChangeArrowheads="1"/>
          </p:cNvSpPr>
          <p:nvPr>
            <p:custDataLst>
              <p:tags r:id="rId88"/>
            </p:custDataLst>
          </p:nvPr>
        </p:nvSpPr>
        <p:spPr bwMode="auto">
          <a:xfrm>
            <a:off x="5297719" y="4897041"/>
            <a:ext cx="23525" cy="9410"/>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09" name="Freeform 462"/>
          <p:cNvSpPr/>
          <p:nvPr>
            <p:custDataLst>
              <p:tags r:id="rId89"/>
            </p:custDataLst>
          </p:nvPr>
        </p:nvSpPr>
        <p:spPr bwMode="auto">
          <a:xfrm>
            <a:off x="5263999" y="4871949"/>
            <a:ext cx="23525" cy="90178"/>
          </a:xfrm>
          <a:custGeom>
            <a:avLst/>
            <a:gdLst>
              <a:gd name="T0" fmla="*/ 26 w 52"/>
              <a:gd name="T1" fmla="*/ 198 h 198"/>
              <a:gd name="T2" fmla="*/ 52 w 52"/>
              <a:gd name="T3" fmla="*/ 187 h 198"/>
              <a:gd name="T4" fmla="*/ 52 w 52"/>
              <a:gd name="T5" fmla="*/ 0 h 198"/>
              <a:gd name="T6" fmla="*/ 26 w 52"/>
              <a:gd name="T7" fmla="*/ 7 h 198"/>
              <a:gd name="T8" fmla="*/ 0 w 52"/>
              <a:gd name="T9" fmla="*/ 0 h 198"/>
              <a:gd name="T10" fmla="*/ 0 w 52"/>
              <a:gd name="T11" fmla="*/ 187 h 198"/>
              <a:gd name="T12" fmla="*/ 26 w 52"/>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2" h="198">
                <a:moveTo>
                  <a:pt x="26" y="198"/>
                </a:moveTo>
                <a:cubicBezTo>
                  <a:pt x="40" y="198"/>
                  <a:pt x="52" y="193"/>
                  <a:pt x="52" y="187"/>
                </a:cubicBezTo>
                <a:cubicBezTo>
                  <a:pt x="52" y="0"/>
                  <a:pt x="52" y="0"/>
                  <a:pt x="52" y="0"/>
                </a:cubicBezTo>
                <a:cubicBezTo>
                  <a:pt x="46" y="5"/>
                  <a:pt x="36" y="7"/>
                  <a:pt x="26" y="7"/>
                </a:cubicBezTo>
                <a:cubicBezTo>
                  <a:pt x="16" y="7"/>
                  <a:pt x="6" y="5"/>
                  <a:pt x="0" y="0"/>
                </a:cubicBezTo>
                <a:cubicBezTo>
                  <a:pt x="0" y="187"/>
                  <a:pt x="0" y="187"/>
                  <a:pt x="0" y="187"/>
                </a:cubicBezTo>
                <a:cubicBezTo>
                  <a:pt x="0" y="193"/>
                  <a:pt x="11" y="198"/>
                  <a:pt x="26" y="19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10" name="Oval 463"/>
          <p:cNvSpPr>
            <a:spLocks noChangeArrowheads="1"/>
          </p:cNvSpPr>
          <p:nvPr>
            <p:custDataLst>
              <p:tags r:id="rId90"/>
            </p:custDataLst>
          </p:nvPr>
        </p:nvSpPr>
        <p:spPr bwMode="auto">
          <a:xfrm>
            <a:off x="5263999" y="4862539"/>
            <a:ext cx="23525" cy="10195"/>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11" name="Freeform 464"/>
          <p:cNvSpPr>
            <a:spLocks noEditPoints="1"/>
          </p:cNvSpPr>
          <p:nvPr>
            <p:custDataLst>
              <p:tags r:id="rId91"/>
            </p:custDataLst>
          </p:nvPr>
        </p:nvSpPr>
        <p:spPr bwMode="auto">
          <a:xfrm>
            <a:off x="5287524" y="5014665"/>
            <a:ext cx="77632" cy="78416"/>
          </a:xfrm>
          <a:custGeom>
            <a:avLst/>
            <a:gdLst>
              <a:gd name="T0" fmla="*/ 85 w 171"/>
              <a:gd name="T1" fmla="*/ 0 h 172"/>
              <a:gd name="T2" fmla="*/ 0 w 171"/>
              <a:gd name="T3" fmla="*/ 86 h 172"/>
              <a:gd name="T4" fmla="*/ 85 w 171"/>
              <a:gd name="T5" fmla="*/ 172 h 172"/>
              <a:gd name="T6" fmla="*/ 171 w 171"/>
              <a:gd name="T7" fmla="*/ 86 h 172"/>
              <a:gd name="T8" fmla="*/ 85 w 171"/>
              <a:gd name="T9" fmla="*/ 0 h 172"/>
              <a:gd name="T10" fmla="*/ 85 w 171"/>
              <a:gd name="T11" fmla="*/ 151 h 172"/>
              <a:gd name="T12" fmla="*/ 21 w 171"/>
              <a:gd name="T13" fmla="*/ 86 h 172"/>
              <a:gd name="T14" fmla="*/ 85 w 171"/>
              <a:gd name="T15" fmla="*/ 21 h 172"/>
              <a:gd name="T16" fmla="*/ 150 w 171"/>
              <a:gd name="T17" fmla="*/ 86 h 172"/>
              <a:gd name="T18" fmla="*/ 85 w 171"/>
              <a:gd name="T19" fmla="*/ 15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2">
                <a:moveTo>
                  <a:pt x="85" y="0"/>
                </a:moveTo>
                <a:cubicBezTo>
                  <a:pt x="38" y="0"/>
                  <a:pt x="0" y="39"/>
                  <a:pt x="0" y="86"/>
                </a:cubicBezTo>
                <a:cubicBezTo>
                  <a:pt x="0" y="133"/>
                  <a:pt x="38" y="172"/>
                  <a:pt x="85" y="172"/>
                </a:cubicBezTo>
                <a:cubicBezTo>
                  <a:pt x="132" y="172"/>
                  <a:pt x="171" y="133"/>
                  <a:pt x="171" y="86"/>
                </a:cubicBezTo>
                <a:cubicBezTo>
                  <a:pt x="171" y="39"/>
                  <a:pt x="132" y="0"/>
                  <a:pt x="85" y="0"/>
                </a:cubicBezTo>
                <a:close/>
                <a:moveTo>
                  <a:pt x="85" y="151"/>
                </a:moveTo>
                <a:cubicBezTo>
                  <a:pt x="50" y="151"/>
                  <a:pt x="21" y="122"/>
                  <a:pt x="21" y="86"/>
                </a:cubicBezTo>
                <a:cubicBezTo>
                  <a:pt x="21" y="50"/>
                  <a:pt x="50" y="21"/>
                  <a:pt x="85" y="21"/>
                </a:cubicBezTo>
                <a:cubicBezTo>
                  <a:pt x="121" y="21"/>
                  <a:pt x="150" y="50"/>
                  <a:pt x="150" y="86"/>
                </a:cubicBezTo>
                <a:cubicBezTo>
                  <a:pt x="150" y="122"/>
                  <a:pt x="121" y="151"/>
                  <a:pt x="85" y="15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12" name="Freeform 465"/>
          <p:cNvSpPr/>
          <p:nvPr>
            <p:custDataLst>
              <p:tags r:id="rId92"/>
            </p:custDataLst>
          </p:nvPr>
        </p:nvSpPr>
        <p:spPr bwMode="auto">
          <a:xfrm>
            <a:off x="5314186" y="5032701"/>
            <a:ext cx="23525" cy="42344"/>
          </a:xfrm>
          <a:custGeom>
            <a:avLst/>
            <a:gdLst>
              <a:gd name="T0" fmla="*/ 32 w 51"/>
              <a:gd name="T1" fmla="*/ 39 h 94"/>
              <a:gd name="T2" fmla="*/ 18 w 51"/>
              <a:gd name="T3" fmla="*/ 30 h 94"/>
              <a:gd name="T4" fmla="*/ 28 w 51"/>
              <a:gd name="T5" fmla="*/ 23 h 94"/>
              <a:gd name="T6" fmla="*/ 44 w 51"/>
              <a:gd name="T7" fmla="*/ 27 h 94"/>
              <a:gd name="T8" fmla="*/ 48 w 51"/>
              <a:gd name="T9" fmla="*/ 14 h 94"/>
              <a:gd name="T10" fmla="*/ 31 w 51"/>
              <a:gd name="T11" fmla="*/ 10 h 94"/>
              <a:gd name="T12" fmla="*/ 31 w 51"/>
              <a:gd name="T13" fmla="*/ 0 h 94"/>
              <a:gd name="T14" fmla="*/ 20 w 51"/>
              <a:gd name="T15" fmla="*/ 0 h 94"/>
              <a:gd name="T16" fmla="*/ 20 w 51"/>
              <a:gd name="T17" fmla="*/ 11 h 94"/>
              <a:gd name="T18" fmla="*/ 0 w 51"/>
              <a:gd name="T19" fmla="*/ 32 h 94"/>
              <a:gd name="T20" fmla="*/ 21 w 51"/>
              <a:gd name="T21" fmla="*/ 53 h 94"/>
              <a:gd name="T22" fmla="*/ 33 w 51"/>
              <a:gd name="T23" fmla="*/ 62 h 94"/>
              <a:gd name="T24" fmla="*/ 22 w 51"/>
              <a:gd name="T25" fmla="*/ 70 h 94"/>
              <a:gd name="T26" fmla="*/ 3 w 51"/>
              <a:gd name="T27" fmla="*/ 65 h 94"/>
              <a:gd name="T28" fmla="*/ 0 w 51"/>
              <a:gd name="T29" fmla="*/ 78 h 94"/>
              <a:gd name="T30" fmla="*/ 19 w 51"/>
              <a:gd name="T31" fmla="*/ 83 h 94"/>
              <a:gd name="T32" fmla="*/ 19 w 51"/>
              <a:gd name="T33" fmla="*/ 94 h 94"/>
              <a:gd name="T34" fmla="*/ 30 w 51"/>
              <a:gd name="T35" fmla="*/ 94 h 94"/>
              <a:gd name="T36" fmla="*/ 30 w 51"/>
              <a:gd name="T37" fmla="*/ 82 h 94"/>
              <a:gd name="T38" fmla="*/ 51 w 51"/>
              <a:gd name="T39" fmla="*/ 61 h 94"/>
              <a:gd name="T40" fmla="*/ 32 w 51"/>
              <a:gd name="T41"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94">
                <a:moveTo>
                  <a:pt x="32" y="39"/>
                </a:moveTo>
                <a:cubicBezTo>
                  <a:pt x="22" y="36"/>
                  <a:pt x="18" y="33"/>
                  <a:pt x="18" y="30"/>
                </a:cubicBezTo>
                <a:cubicBezTo>
                  <a:pt x="18" y="26"/>
                  <a:pt x="20" y="23"/>
                  <a:pt x="28" y="23"/>
                </a:cubicBezTo>
                <a:cubicBezTo>
                  <a:pt x="36" y="23"/>
                  <a:pt x="41" y="26"/>
                  <a:pt x="44" y="27"/>
                </a:cubicBezTo>
                <a:cubicBezTo>
                  <a:pt x="48" y="14"/>
                  <a:pt x="48" y="14"/>
                  <a:pt x="48" y="14"/>
                </a:cubicBezTo>
                <a:cubicBezTo>
                  <a:pt x="44" y="12"/>
                  <a:pt x="38" y="11"/>
                  <a:pt x="31" y="10"/>
                </a:cubicBezTo>
                <a:cubicBezTo>
                  <a:pt x="31" y="0"/>
                  <a:pt x="31" y="0"/>
                  <a:pt x="31" y="0"/>
                </a:cubicBezTo>
                <a:cubicBezTo>
                  <a:pt x="20" y="0"/>
                  <a:pt x="20" y="0"/>
                  <a:pt x="20" y="0"/>
                </a:cubicBezTo>
                <a:cubicBezTo>
                  <a:pt x="20" y="11"/>
                  <a:pt x="20" y="11"/>
                  <a:pt x="20" y="11"/>
                </a:cubicBezTo>
                <a:cubicBezTo>
                  <a:pt x="7" y="13"/>
                  <a:pt x="0" y="21"/>
                  <a:pt x="0" y="32"/>
                </a:cubicBezTo>
                <a:cubicBezTo>
                  <a:pt x="0" y="43"/>
                  <a:pt x="9" y="48"/>
                  <a:pt x="21" y="53"/>
                </a:cubicBezTo>
                <a:cubicBezTo>
                  <a:pt x="30" y="55"/>
                  <a:pt x="33" y="58"/>
                  <a:pt x="33" y="62"/>
                </a:cubicBezTo>
                <a:cubicBezTo>
                  <a:pt x="33" y="67"/>
                  <a:pt x="29" y="70"/>
                  <a:pt x="22" y="70"/>
                </a:cubicBezTo>
                <a:cubicBezTo>
                  <a:pt x="15" y="70"/>
                  <a:pt x="8" y="67"/>
                  <a:pt x="3" y="65"/>
                </a:cubicBezTo>
                <a:cubicBezTo>
                  <a:pt x="0" y="78"/>
                  <a:pt x="0" y="78"/>
                  <a:pt x="0" y="78"/>
                </a:cubicBezTo>
                <a:cubicBezTo>
                  <a:pt x="4" y="80"/>
                  <a:pt x="11" y="83"/>
                  <a:pt x="19" y="83"/>
                </a:cubicBezTo>
                <a:cubicBezTo>
                  <a:pt x="19" y="94"/>
                  <a:pt x="19" y="94"/>
                  <a:pt x="19" y="94"/>
                </a:cubicBezTo>
                <a:cubicBezTo>
                  <a:pt x="30" y="94"/>
                  <a:pt x="30" y="94"/>
                  <a:pt x="30" y="94"/>
                </a:cubicBezTo>
                <a:cubicBezTo>
                  <a:pt x="30" y="82"/>
                  <a:pt x="30" y="82"/>
                  <a:pt x="30" y="82"/>
                </a:cubicBezTo>
                <a:cubicBezTo>
                  <a:pt x="44" y="80"/>
                  <a:pt x="51" y="71"/>
                  <a:pt x="51" y="61"/>
                </a:cubicBezTo>
                <a:cubicBezTo>
                  <a:pt x="51" y="50"/>
                  <a:pt x="45" y="44"/>
                  <a:pt x="32" y="3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13" name="Freeform 466"/>
          <p:cNvSpPr>
            <a:spLocks noEditPoints="1"/>
          </p:cNvSpPr>
          <p:nvPr>
            <p:custDataLst>
              <p:tags r:id="rId93"/>
            </p:custDataLst>
          </p:nvPr>
        </p:nvSpPr>
        <p:spPr bwMode="auto">
          <a:xfrm>
            <a:off x="5639610" y="4806863"/>
            <a:ext cx="77632" cy="77632"/>
          </a:xfrm>
          <a:custGeom>
            <a:avLst/>
            <a:gdLst>
              <a:gd name="T0" fmla="*/ 85 w 171"/>
              <a:gd name="T1" fmla="*/ 171 h 171"/>
              <a:gd name="T2" fmla="*/ 171 w 171"/>
              <a:gd name="T3" fmla="*/ 85 h 171"/>
              <a:gd name="T4" fmla="*/ 85 w 171"/>
              <a:gd name="T5" fmla="*/ 0 h 171"/>
              <a:gd name="T6" fmla="*/ 0 w 171"/>
              <a:gd name="T7" fmla="*/ 85 h 171"/>
              <a:gd name="T8" fmla="*/ 85 w 171"/>
              <a:gd name="T9" fmla="*/ 171 h 171"/>
              <a:gd name="T10" fmla="*/ 85 w 171"/>
              <a:gd name="T11" fmla="*/ 20 h 171"/>
              <a:gd name="T12" fmla="*/ 150 w 171"/>
              <a:gd name="T13" fmla="*/ 85 h 171"/>
              <a:gd name="T14" fmla="*/ 85 w 171"/>
              <a:gd name="T15" fmla="*/ 151 h 171"/>
              <a:gd name="T16" fmla="*/ 21 w 171"/>
              <a:gd name="T17" fmla="*/ 85 h 171"/>
              <a:gd name="T18" fmla="*/ 85 w 171"/>
              <a:gd name="T19" fmla="*/ 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171"/>
                </a:moveTo>
                <a:cubicBezTo>
                  <a:pt x="132" y="171"/>
                  <a:pt x="171" y="133"/>
                  <a:pt x="171" y="85"/>
                </a:cubicBezTo>
                <a:cubicBezTo>
                  <a:pt x="171" y="38"/>
                  <a:pt x="132" y="0"/>
                  <a:pt x="85" y="0"/>
                </a:cubicBezTo>
                <a:cubicBezTo>
                  <a:pt x="38" y="0"/>
                  <a:pt x="0" y="38"/>
                  <a:pt x="0" y="85"/>
                </a:cubicBezTo>
                <a:cubicBezTo>
                  <a:pt x="0" y="133"/>
                  <a:pt x="38" y="171"/>
                  <a:pt x="85" y="171"/>
                </a:cubicBezTo>
                <a:close/>
                <a:moveTo>
                  <a:pt x="85" y="20"/>
                </a:moveTo>
                <a:cubicBezTo>
                  <a:pt x="121" y="20"/>
                  <a:pt x="150" y="49"/>
                  <a:pt x="150" y="85"/>
                </a:cubicBezTo>
                <a:cubicBezTo>
                  <a:pt x="150" y="121"/>
                  <a:pt x="121" y="151"/>
                  <a:pt x="85" y="151"/>
                </a:cubicBezTo>
                <a:cubicBezTo>
                  <a:pt x="50" y="151"/>
                  <a:pt x="21" y="121"/>
                  <a:pt x="21" y="85"/>
                </a:cubicBezTo>
                <a:cubicBezTo>
                  <a:pt x="21" y="49"/>
                  <a:pt x="50" y="20"/>
                  <a:pt x="85" y="2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
        <p:nvSpPr>
          <p:cNvPr id="114" name="Freeform 467"/>
          <p:cNvSpPr/>
          <p:nvPr>
            <p:custDataLst>
              <p:tags r:id="rId94"/>
            </p:custDataLst>
          </p:nvPr>
        </p:nvSpPr>
        <p:spPr bwMode="auto">
          <a:xfrm>
            <a:off x="5661567" y="4826468"/>
            <a:ext cx="27445" cy="39207"/>
          </a:xfrm>
          <a:custGeom>
            <a:avLst/>
            <a:gdLst>
              <a:gd name="T0" fmla="*/ 50 w 61"/>
              <a:gd name="T1" fmla="*/ 86 h 86"/>
              <a:gd name="T2" fmla="*/ 59 w 61"/>
              <a:gd name="T3" fmla="*/ 85 h 86"/>
              <a:gd name="T4" fmla="*/ 61 w 61"/>
              <a:gd name="T5" fmla="*/ 85 h 86"/>
              <a:gd name="T6" fmla="*/ 61 w 61"/>
              <a:gd name="T7" fmla="*/ 68 h 86"/>
              <a:gd name="T8" fmla="*/ 57 w 61"/>
              <a:gd name="T9" fmla="*/ 69 h 86"/>
              <a:gd name="T10" fmla="*/ 50 w 61"/>
              <a:gd name="T11" fmla="*/ 70 h 86"/>
              <a:gd name="T12" fmla="*/ 26 w 61"/>
              <a:gd name="T13" fmla="*/ 56 h 86"/>
              <a:gd name="T14" fmla="*/ 37 w 61"/>
              <a:gd name="T15" fmla="*/ 56 h 86"/>
              <a:gd name="T16" fmla="*/ 37 w 61"/>
              <a:gd name="T17" fmla="*/ 46 h 86"/>
              <a:gd name="T18" fmla="*/ 23 w 61"/>
              <a:gd name="T19" fmla="*/ 46 h 86"/>
              <a:gd name="T20" fmla="*/ 23 w 61"/>
              <a:gd name="T21" fmla="*/ 43 h 86"/>
              <a:gd name="T22" fmla="*/ 23 w 61"/>
              <a:gd name="T23" fmla="*/ 42 h 86"/>
              <a:gd name="T24" fmla="*/ 37 w 61"/>
              <a:gd name="T25" fmla="*/ 42 h 86"/>
              <a:gd name="T26" fmla="*/ 37 w 61"/>
              <a:gd name="T27" fmla="*/ 33 h 86"/>
              <a:gd name="T28" fmla="*/ 25 w 61"/>
              <a:gd name="T29" fmla="*/ 33 h 86"/>
              <a:gd name="T30" fmla="*/ 50 w 61"/>
              <a:gd name="T31" fmla="*/ 16 h 86"/>
              <a:gd name="T32" fmla="*/ 57 w 61"/>
              <a:gd name="T33" fmla="*/ 17 h 86"/>
              <a:gd name="T34" fmla="*/ 61 w 61"/>
              <a:gd name="T35" fmla="*/ 18 h 86"/>
              <a:gd name="T36" fmla="*/ 61 w 61"/>
              <a:gd name="T37" fmla="*/ 1 h 86"/>
              <a:gd name="T38" fmla="*/ 59 w 61"/>
              <a:gd name="T39" fmla="*/ 1 h 86"/>
              <a:gd name="T40" fmla="*/ 50 w 61"/>
              <a:gd name="T41" fmla="*/ 0 h 86"/>
              <a:gd name="T42" fmla="*/ 8 w 61"/>
              <a:gd name="T43" fmla="*/ 33 h 86"/>
              <a:gd name="T44" fmla="*/ 0 w 61"/>
              <a:gd name="T45" fmla="*/ 33 h 86"/>
              <a:gd name="T46" fmla="*/ 0 w 61"/>
              <a:gd name="T47" fmla="*/ 42 h 86"/>
              <a:gd name="T48" fmla="*/ 6 w 61"/>
              <a:gd name="T49" fmla="*/ 42 h 86"/>
              <a:gd name="T50" fmla="*/ 6 w 61"/>
              <a:gd name="T51" fmla="*/ 43 h 86"/>
              <a:gd name="T52" fmla="*/ 6 w 61"/>
              <a:gd name="T53" fmla="*/ 46 h 86"/>
              <a:gd name="T54" fmla="*/ 0 w 61"/>
              <a:gd name="T55" fmla="*/ 46 h 86"/>
              <a:gd name="T56" fmla="*/ 0 w 61"/>
              <a:gd name="T57" fmla="*/ 56 h 86"/>
              <a:gd name="T58" fmla="*/ 8 w 61"/>
              <a:gd name="T59" fmla="*/ 56 h 86"/>
              <a:gd name="T60" fmla="*/ 50 w 61"/>
              <a:gd name="T6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86">
                <a:moveTo>
                  <a:pt x="50" y="86"/>
                </a:moveTo>
                <a:cubicBezTo>
                  <a:pt x="53" y="86"/>
                  <a:pt x="56" y="86"/>
                  <a:pt x="59" y="85"/>
                </a:cubicBezTo>
                <a:cubicBezTo>
                  <a:pt x="61" y="85"/>
                  <a:pt x="61" y="85"/>
                  <a:pt x="61" y="85"/>
                </a:cubicBezTo>
                <a:cubicBezTo>
                  <a:pt x="61" y="68"/>
                  <a:pt x="61" y="68"/>
                  <a:pt x="61" y="68"/>
                </a:cubicBezTo>
                <a:cubicBezTo>
                  <a:pt x="57" y="69"/>
                  <a:pt x="57" y="69"/>
                  <a:pt x="57" y="69"/>
                </a:cubicBezTo>
                <a:cubicBezTo>
                  <a:pt x="55" y="69"/>
                  <a:pt x="52" y="70"/>
                  <a:pt x="50" y="70"/>
                </a:cubicBezTo>
                <a:cubicBezTo>
                  <a:pt x="40" y="70"/>
                  <a:pt x="31" y="64"/>
                  <a:pt x="26" y="56"/>
                </a:cubicBezTo>
                <a:cubicBezTo>
                  <a:pt x="37" y="56"/>
                  <a:pt x="37" y="56"/>
                  <a:pt x="37" y="56"/>
                </a:cubicBezTo>
                <a:cubicBezTo>
                  <a:pt x="37" y="46"/>
                  <a:pt x="37" y="46"/>
                  <a:pt x="37" y="46"/>
                </a:cubicBezTo>
                <a:cubicBezTo>
                  <a:pt x="23" y="46"/>
                  <a:pt x="23" y="46"/>
                  <a:pt x="23" y="46"/>
                </a:cubicBezTo>
                <a:cubicBezTo>
                  <a:pt x="23" y="45"/>
                  <a:pt x="23" y="44"/>
                  <a:pt x="23" y="43"/>
                </a:cubicBezTo>
                <a:cubicBezTo>
                  <a:pt x="23" y="42"/>
                  <a:pt x="23" y="42"/>
                  <a:pt x="23" y="42"/>
                </a:cubicBezTo>
                <a:cubicBezTo>
                  <a:pt x="37" y="42"/>
                  <a:pt x="37" y="42"/>
                  <a:pt x="37" y="42"/>
                </a:cubicBezTo>
                <a:cubicBezTo>
                  <a:pt x="37" y="33"/>
                  <a:pt x="37" y="33"/>
                  <a:pt x="37" y="33"/>
                </a:cubicBezTo>
                <a:cubicBezTo>
                  <a:pt x="25" y="33"/>
                  <a:pt x="25" y="33"/>
                  <a:pt x="25" y="33"/>
                </a:cubicBezTo>
                <a:cubicBezTo>
                  <a:pt x="29" y="23"/>
                  <a:pt x="39" y="16"/>
                  <a:pt x="50" y="16"/>
                </a:cubicBezTo>
                <a:cubicBezTo>
                  <a:pt x="52" y="16"/>
                  <a:pt x="55" y="16"/>
                  <a:pt x="57" y="17"/>
                </a:cubicBezTo>
                <a:cubicBezTo>
                  <a:pt x="61" y="18"/>
                  <a:pt x="61" y="18"/>
                  <a:pt x="61" y="18"/>
                </a:cubicBezTo>
                <a:cubicBezTo>
                  <a:pt x="61" y="1"/>
                  <a:pt x="61" y="1"/>
                  <a:pt x="61" y="1"/>
                </a:cubicBezTo>
                <a:cubicBezTo>
                  <a:pt x="59" y="1"/>
                  <a:pt x="59" y="1"/>
                  <a:pt x="59" y="1"/>
                </a:cubicBezTo>
                <a:cubicBezTo>
                  <a:pt x="56" y="0"/>
                  <a:pt x="53" y="0"/>
                  <a:pt x="50" y="0"/>
                </a:cubicBezTo>
                <a:cubicBezTo>
                  <a:pt x="29" y="0"/>
                  <a:pt x="12" y="14"/>
                  <a:pt x="8" y="33"/>
                </a:cubicBezTo>
                <a:cubicBezTo>
                  <a:pt x="0" y="33"/>
                  <a:pt x="0" y="33"/>
                  <a:pt x="0" y="33"/>
                </a:cubicBezTo>
                <a:cubicBezTo>
                  <a:pt x="0" y="42"/>
                  <a:pt x="0" y="42"/>
                  <a:pt x="0" y="42"/>
                </a:cubicBezTo>
                <a:cubicBezTo>
                  <a:pt x="6" y="42"/>
                  <a:pt x="6" y="42"/>
                  <a:pt x="6" y="42"/>
                </a:cubicBezTo>
                <a:cubicBezTo>
                  <a:pt x="6" y="43"/>
                  <a:pt x="6" y="43"/>
                  <a:pt x="6" y="43"/>
                </a:cubicBezTo>
                <a:cubicBezTo>
                  <a:pt x="6" y="44"/>
                  <a:pt x="6" y="45"/>
                  <a:pt x="6" y="46"/>
                </a:cubicBezTo>
                <a:cubicBezTo>
                  <a:pt x="0" y="46"/>
                  <a:pt x="0" y="46"/>
                  <a:pt x="0" y="46"/>
                </a:cubicBezTo>
                <a:cubicBezTo>
                  <a:pt x="0" y="56"/>
                  <a:pt x="0" y="56"/>
                  <a:pt x="0" y="56"/>
                </a:cubicBezTo>
                <a:cubicBezTo>
                  <a:pt x="8" y="56"/>
                  <a:pt x="8" y="56"/>
                  <a:pt x="8" y="56"/>
                </a:cubicBezTo>
                <a:cubicBezTo>
                  <a:pt x="14" y="73"/>
                  <a:pt x="30" y="86"/>
                  <a:pt x="50" y="8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0000"/>
              </a:solidFill>
              <a:effectLst/>
              <a:uLnTx/>
              <a:uFillTx/>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528161" y="2139554"/>
            <a:ext cx="6944916" cy="1125140"/>
          </a:xfrm>
          <a:prstGeom prst="rect">
            <a:avLst/>
          </a:prstGeom>
        </p:spPr>
        <p:txBody>
          <a:bodyPr vert="horz" lIns="68580" tIns="34290" rIns="68580" bIns="34290" rtlCol="0" anchor="ctr" anchorCtr="0">
            <a:noAutofit/>
          </a:bodyPr>
          <a:lstStyle>
            <a:lvl1pPr indent="0" algn="ctr">
              <a:lnSpc>
                <a:spcPct val="120000"/>
              </a:lnSpc>
              <a:spcBef>
                <a:spcPts val="1000"/>
              </a:spcBef>
              <a:buFont typeface="Arial" panose="020B0604020202020204" pitchFamily="34" charset="0"/>
              <a:buNone/>
              <a:defRPr sz="13800">
                <a:solidFill>
                  <a:schemeClr val="accent2"/>
                </a:solidFill>
              </a:defRPr>
            </a:lvl1pPr>
            <a:lvl2pPr indent="0" algn="just">
              <a:lnSpc>
                <a:spcPct val="120000"/>
              </a:lnSpc>
              <a:spcBef>
                <a:spcPts val="500"/>
              </a:spcBef>
              <a:buFont typeface="Arial" panose="020B0604020202020204" pitchFamily="34" charset="0"/>
              <a:buNone/>
              <a:defRPr sz="2000">
                <a:solidFill>
                  <a:schemeClr val="tx1">
                    <a:tint val="75000"/>
                  </a:schemeClr>
                </a:solidFill>
              </a:defRPr>
            </a:lvl2pPr>
            <a:lvl3pPr indent="0" algn="just">
              <a:lnSpc>
                <a:spcPct val="120000"/>
              </a:lnSpc>
              <a:spcBef>
                <a:spcPts val="500"/>
              </a:spcBef>
              <a:buFont typeface="Arial" panose="020B0604020202020204" pitchFamily="34" charset="0"/>
              <a:buNone/>
              <a:defRPr>
                <a:solidFill>
                  <a:schemeClr val="tx1">
                    <a:tint val="75000"/>
                  </a:schemeClr>
                </a:solidFill>
              </a:defRPr>
            </a:lvl3pPr>
            <a:lvl4pPr indent="0" algn="just">
              <a:lnSpc>
                <a:spcPct val="120000"/>
              </a:lnSpc>
              <a:spcBef>
                <a:spcPts val="500"/>
              </a:spcBef>
              <a:buFont typeface="Arial" panose="020B0604020202020204" pitchFamily="34" charset="0"/>
              <a:buNone/>
              <a:defRPr sz="1600">
                <a:solidFill>
                  <a:schemeClr val="tx1">
                    <a:tint val="75000"/>
                  </a:schemeClr>
                </a:solidFill>
              </a:defRPr>
            </a:lvl4pPr>
            <a:lvl5pPr indent="0" algn="just">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altLang="zh-CN" sz="10350"/>
              <a:t>01</a:t>
            </a:r>
          </a:p>
        </p:txBody>
      </p:sp>
      <p:sp>
        <p:nvSpPr>
          <p:cNvPr id="3" name="标题 2"/>
          <p:cNvSpPr>
            <a:spLocks noGrp="1"/>
          </p:cNvSpPr>
          <p:nvPr>
            <p:ph type="title"/>
            <p:custDataLst>
              <p:tags r:id="rId3"/>
            </p:custDataLst>
          </p:nvPr>
        </p:nvSpPr>
        <p:spPr/>
        <p:txBody>
          <a:bodyPr/>
          <a:lstStyle/>
          <a:p>
            <a:r>
              <a:rPr lang="zh-CN" altLang="en-US" dirty="0">
                <a:latin typeface="楷体" panose="02010609060101010101" charset="-122"/>
                <a:ea typeface="楷体" panose="02010609060101010101" charset="-122"/>
              </a:rPr>
              <a:t>金砖五国的</a:t>
            </a:r>
            <a:r>
              <a:rPr lang="en-US" altLang="zh-CN" dirty="0">
                <a:latin typeface="楷体" panose="02010609060101010101" charset="-122"/>
                <a:ea typeface="楷体" panose="02010609060101010101" charset="-122"/>
              </a:rPr>
              <a:t>GDP</a:t>
            </a:r>
            <a:r>
              <a:rPr lang="zh-CN" altLang="en-US" dirty="0">
                <a:latin typeface="楷体" panose="02010609060101010101" charset="-122"/>
                <a:ea typeface="楷体" panose="02010609060101010101" charset="-122"/>
              </a:rPr>
              <a:t>对比</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stretch>
            <a:fillRect/>
          </a:stretch>
        </p:blipFill>
        <p:spPr>
          <a:xfrm>
            <a:off x="4796155" y="1952943"/>
            <a:ext cx="4251484" cy="3365183"/>
          </a:xfrm>
          <a:prstGeom prst="rect">
            <a:avLst/>
          </a:prstGeom>
          <a:ln>
            <a:solidFill>
              <a:schemeClr val="accent1"/>
            </a:solidFill>
          </a:ln>
          <a:effectLst>
            <a:innerShdw blurRad="63500" dist="50800">
              <a:prstClr val="black">
                <a:alpha val="50000"/>
              </a:prstClr>
            </a:innerShdw>
          </a:effectLst>
        </p:spPr>
      </p:pic>
      <p:sp>
        <p:nvSpPr>
          <p:cNvPr id="11" name="文本框 10"/>
          <p:cNvSpPr txBox="1"/>
          <p:nvPr>
            <p:custDataLst>
              <p:tags r:id="rId2"/>
            </p:custDataLst>
          </p:nvPr>
        </p:nvSpPr>
        <p:spPr>
          <a:xfrm>
            <a:off x="128270" y="693420"/>
            <a:ext cx="5918200" cy="683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28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b="1">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mj-cs"/>
              </a:rPr>
              <a:t>夜光遥感分析图 对比 金砖五国</a:t>
            </a:r>
            <a:r>
              <a:rPr lang="en-US" altLang="zh-CN" sz="2400" b="1">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mj-cs"/>
              </a:rPr>
              <a:t>GDP</a:t>
            </a:r>
            <a:r>
              <a:rPr lang="zh-CN" altLang="en-US" sz="2400" b="1">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mj-cs"/>
              </a:rPr>
              <a:t>图</a:t>
            </a:r>
          </a:p>
        </p:txBody>
      </p:sp>
      <p:pic>
        <p:nvPicPr>
          <p:cNvPr id="6" name="图片 6" descr="SGRLVI3W9S6EP7)$77WU8WF"/>
          <p:cNvPicPr>
            <a:picLocks noChangeAspect="1"/>
          </p:cNvPicPr>
          <p:nvPr/>
        </p:nvPicPr>
        <p:blipFill>
          <a:blip r:embed="rId6"/>
          <a:stretch>
            <a:fillRect/>
          </a:stretch>
        </p:blipFill>
        <p:spPr>
          <a:xfrm>
            <a:off x="128270" y="1980565"/>
            <a:ext cx="4438015" cy="3311525"/>
          </a:xfrm>
          <a:prstGeom prst="rect">
            <a:avLst/>
          </a:prstGeom>
        </p:spPr>
      </p:pic>
      <p:sp>
        <p:nvSpPr>
          <p:cNvPr id="2" name="文本框 1"/>
          <p:cNvSpPr txBox="1"/>
          <p:nvPr/>
        </p:nvSpPr>
        <p:spPr>
          <a:xfrm>
            <a:off x="5598795" y="5953125"/>
            <a:ext cx="3060700"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数据来源：联合国统计司</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115570" y="955675"/>
            <a:ext cx="7407910" cy="457200"/>
          </a:xfrm>
        </p:spPr>
        <p:txBody>
          <a:bodyPr>
            <a:normAutofit fontScale="90000"/>
          </a:bodyPr>
          <a:lstStyle/>
          <a:p>
            <a:r>
              <a:rPr lang="zh-CN" altLang="en-US" b="1" dirty="0">
                <a:solidFill>
                  <a:srgbClr val="00B0F0"/>
                </a:solidFill>
                <a:latin typeface="仿宋" panose="02010609060101010101" charset="-122"/>
                <a:ea typeface="仿宋" panose="02010609060101010101" charset="-122"/>
              </a:rPr>
              <a:t>中国</a:t>
            </a:r>
            <a:r>
              <a:rPr lang="en-US" altLang="zh-CN" b="1" dirty="0">
                <a:latin typeface="仿宋" panose="02010609060101010101" charset="-122"/>
                <a:ea typeface="仿宋" panose="02010609060101010101" charset="-122"/>
              </a:rPr>
              <a:t>1992-2013</a:t>
            </a:r>
            <a:r>
              <a:rPr lang="zh-CN" altLang="en-US" b="1" dirty="0">
                <a:latin typeface="仿宋" panose="02010609060101010101" charset="-122"/>
                <a:ea typeface="仿宋" panose="02010609060101010101" charset="-122"/>
              </a:rPr>
              <a:t>光度与</a:t>
            </a:r>
            <a:r>
              <a:rPr lang="en-US" altLang="zh-CN" b="1" dirty="0">
                <a:latin typeface="仿宋" panose="02010609060101010101" charset="-122"/>
                <a:ea typeface="仿宋" panose="02010609060101010101" charset="-122"/>
              </a:rPr>
              <a:t>GDP</a:t>
            </a:r>
            <a:r>
              <a:rPr lang="zh-CN" altLang="en-US" b="1" dirty="0">
                <a:latin typeface="仿宋" panose="02010609060101010101" charset="-122"/>
                <a:ea typeface="仿宋" panose="02010609060101010101" charset="-122"/>
              </a:rPr>
              <a:t>变化趋势图</a:t>
            </a:r>
          </a:p>
        </p:txBody>
      </p:sp>
      <p:graphicFrame>
        <p:nvGraphicFramePr>
          <p:cNvPr id="3" name="对象 -2147482619"/>
          <p:cNvGraphicFramePr>
            <a:graphicFrameLocks noChangeAspect="1"/>
          </p:cNvGraphicFramePr>
          <p:nvPr/>
        </p:nvGraphicFramePr>
        <p:xfrm>
          <a:off x="1437005" y="1788795"/>
          <a:ext cx="6269355" cy="4577080"/>
        </p:xfrm>
        <a:graphic>
          <a:graphicData uri="http://schemas.openxmlformats.org/presentationml/2006/ole">
            <mc:AlternateContent xmlns:mc="http://schemas.openxmlformats.org/markup-compatibility/2006">
              <mc:Choice xmlns:v="urn:schemas-microsoft-com:vml" Requires="v">
                <p:oleObj spid="_x0000_s3080" r:id="rId7" imgW="4282440" imgH="3023870" progId="Origin50.Graph">
                  <p:embed/>
                </p:oleObj>
              </mc:Choice>
              <mc:Fallback>
                <p:oleObj r:id="rId7" imgW="4282440" imgH="3023870" progId="Origin50.Graph">
                  <p:embed/>
                  <p:pic>
                    <p:nvPicPr>
                      <p:cNvPr id="0" name="图片 3075"/>
                      <p:cNvPicPr/>
                      <p:nvPr/>
                    </p:nvPicPr>
                    <p:blipFill>
                      <a:blip r:embed="rId8"/>
                      <a:stretch>
                        <a:fillRect/>
                      </a:stretch>
                    </p:blipFill>
                    <p:spPr>
                      <a:xfrm>
                        <a:off x="1437005" y="1788795"/>
                        <a:ext cx="6269355" cy="4577080"/>
                      </a:xfrm>
                      <a:prstGeom prst="rect">
                        <a:avLst/>
                      </a:prstGeom>
                      <a:pattFill prst="pct25">
                        <a:fgClr>
                          <a:schemeClr val="accent4">
                            <a:lumMod val="60000"/>
                            <a:lumOff val="40000"/>
                          </a:schemeClr>
                        </a:fgClr>
                        <a:bgClr>
                          <a:schemeClr val="bg1"/>
                        </a:bgClr>
                      </a:pattFill>
                      <a:ln w="38100">
                        <a:solidFill>
                          <a:schemeClr val="accent1"/>
                        </a:solidFill>
                        <a:miter/>
                      </a:ln>
                    </p:spPr>
                  </p:pic>
                </p:oleObj>
              </mc:Fallback>
            </mc:AlternateContent>
          </a:graphicData>
        </a:graphic>
      </p:graphicFrame>
      <p:sp>
        <p:nvSpPr>
          <p:cNvPr id="4" name="文本框 3"/>
          <p:cNvSpPr txBox="1"/>
          <p:nvPr/>
        </p:nvSpPr>
        <p:spPr>
          <a:xfrm>
            <a:off x="5793740" y="6454140"/>
            <a:ext cx="3060700" cy="368300"/>
          </a:xfrm>
          <a:prstGeom prst="rect">
            <a:avLst/>
          </a:prstGeom>
          <a:noFill/>
        </p:spPr>
        <p:txBody>
          <a:bodyPr wrap="square" rtlCol="0">
            <a:spAutoFit/>
          </a:bodyPr>
          <a:lstStyle/>
          <a:p>
            <a:r>
              <a:rPr lang="zh-CN" altLang="en-US">
                <a:latin typeface="仿宋" panose="02010609060101010101" charset="-122"/>
                <a:ea typeface="仿宋" panose="02010609060101010101" charset="-122"/>
              </a:rPr>
              <a:t>数据来源：国家统计局</a:t>
            </a:r>
          </a:p>
        </p:txBody>
      </p:sp>
    </p:spTree>
    <p:custDataLst>
      <p:tags r:id="rId2"/>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0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文本框 99"/>
  <p:tag name="KSO_WM_UNIT_TYPE" val="l_h_f"/>
  <p:tag name="KSO_WM_UNIT_INDEX" val="1_1_1"/>
  <p:tag name="KSO_WM_UNIT_ID" val="custom160501_11*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2"/>
  <p:tag name="KSO_WM_UNIT_ID" val="diagram20178682_3*l_h_i*1_2_12"/>
  <p:tag name="KSO_WM_UNIT_LAYERLEVEL" val="1_1_1"/>
  <p:tag name="KSO_WM_DIAGRAM_GROUP_CODE" val="l1-1"/>
  <p:tag name="KSO_WM_UNIT_FILL_FORE_SCHEMECOLOR_INDEX" val="14"/>
  <p:tag name="KSO_WM_UNI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3"/>
  <p:tag name="KSO_WM_UNIT_ID" val="diagram20178682_3*l_h_i*1_2_13"/>
  <p:tag name="KSO_WM_UNIT_LAYERLEVEL" val="1_1_1"/>
  <p:tag name="KSO_WM_DIAGRAM_GROUP_CODE" val="l1-1"/>
  <p:tag name="KSO_WM_UNIT_FILL_FORE_SCHEMECOLOR_INDEX" val="14"/>
  <p:tag name="KSO_WM_UNI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4"/>
  <p:tag name="KSO_WM_UNIT_ID" val="diagram20178682_3*l_h_i*1_2_14"/>
  <p:tag name="KSO_WM_UNIT_LAYERLEVEL" val="1_1_1"/>
  <p:tag name="KSO_WM_DIAGRAM_GROUP_CODE" val="l1-1"/>
  <p:tag name="KSO_WM_UNIT_FILL_FORE_SCHEMECOLOR_INDEX" val="14"/>
  <p:tag name="KSO_WM_UNI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5"/>
  <p:tag name="KSO_WM_UNIT_ID" val="diagram20178682_3*l_h_i*1_2_15"/>
  <p:tag name="KSO_WM_UNIT_LAYERLEVEL" val="1_1_1"/>
  <p:tag name="KSO_WM_DIAGRAM_GROUP_CODE" val="l1-1"/>
  <p:tag name="KSO_WM_UNIT_FILL_FORE_SCHEMECOLOR_INDEX" val="14"/>
  <p:tag name="KSO_WM_UNI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6"/>
  <p:tag name="KSO_WM_UNIT_ID" val="diagram20178682_3*l_h_i*1_2_16"/>
  <p:tag name="KSO_WM_UNIT_LAYERLEVEL" val="1_1_1"/>
  <p:tag name="KSO_WM_DIAGRAM_GROUP_CODE" val="l1-1"/>
  <p:tag name="KSO_WM_UNIT_FILL_FORE_SCHEMECOLOR_INDEX" val="14"/>
  <p:tag name="KSO_WM_UNI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7"/>
  <p:tag name="KSO_WM_UNIT_ID" val="diagram20178682_3*l_h_i*1_2_17"/>
  <p:tag name="KSO_WM_UNIT_LAYERLEVEL" val="1_1_1"/>
  <p:tag name="KSO_WM_DIAGRAM_GROUP_CODE" val="l1-1"/>
  <p:tag name="KSO_WM_UNIT_FILL_FORE_SCHEMECOLOR_INDEX" val="14"/>
  <p:tag name="KSO_WM_UNI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8"/>
  <p:tag name="KSO_WM_UNIT_ID" val="diagram20178682_3*l_h_i*1_2_18"/>
  <p:tag name="KSO_WM_UNIT_LAYERLEVEL" val="1_1_1"/>
  <p:tag name="KSO_WM_DIAGRAM_GROUP_CODE" val="l1-1"/>
  <p:tag name="KSO_WM_UNIT_FILL_FORE_SCHEMECOLOR_INDEX" val="14"/>
  <p:tag name="KSO_WM_UNI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9"/>
  <p:tag name="KSO_WM_UNIT_ID" val="diagram20178682_3*l_h_i*1_2_19"/>
  <p:tag name="KSO_WM_UNIT_LAYERLEVEL" val="1_1_1"/>
  <p:tag name="KSO_WM_DIAGRAM_GROUP_CODE" val="l1-1"/>
  <p:tag name="KSO_WM_UNIT_FILL_FORE_SCHEMECOLOR_INDEX" val="14"/>
  <p:tag name="KSO_WM_UNI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20"/>
  <p:tag name="KSO_WM_UNIT_ID" val="diagram20178682_3*l_h_i*1_2_20"/>
  <p:tag name="KSO_WM_UNIT_LAYERLEVEL" val="1_1_1"/>
  <p:tag name="KSO_WM_DIAGRAM_GROUP_CODE" val="l1-1"/>
  <p:tag name="KSO_WM_UNIT_FILL_FORE_SCHEMECOLOR_INDEX" val="14"/>
  <p:tag name="KSO_WM_UNI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5"/>
  <p:tag name="KSO_WM_UNIT_ID" val="diagram20178682_3*l_h_i*1_3_5"/>
  <p:tag name="KSO_WM_UNIT_LAYERLEVEL" val="1_1_1"/>
  <p:tag name="KSO_WM_DIAGRAM_GROUP_CODE" val="l1-1"/>
  <p:tag name="KSO_WM_UNIT_FILL_FORE_SCHEMECOLOR_INDEX" val="14"/>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1"/>
  <p:tag name="KSO_WM_UNIT_ID" val="custom160501_11*l_i*1_1"/>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6"/>
  <p:tag name="KSO_WM_UNIT_ID" val="diagram20178682_3*l_h_i*1_3_6"/>
  <p:tag name="KSO_WM_UNIT_LAYERLEVEL" val="1_1_1"/>
  <p:tag name="KSO_WM_DIAGRAM_GROUP_CODE" val="l1-1"/>
  <p:tag name="KSO_WM_UNIT_FILL_FORE_SCHEMECOLOR_INDEX" val="14"/>
  <p:tag name="KSO_WM_UNI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7"/>
  <p:tag name="KSO_WM_UNIT_ID" val="diagram20178682_3*l_h_i*1_3_7"/>
  <p:tag name="KSO_WM_UNIT_LAYERLEVEL" val="1_1_1"/>
  <p:tag name="KSO_WM_DIAGRAM_GROUP_CODE" val="l1-1"/>
  <p:tag name="KSO_WM_UNIT_FILL_FORE_SCHEMECOLOR_INDEX" val="14"/>
  <p:tag name="KSO_WM_UNI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8"/>
  <p:tag name="KSO_WM_UNIT_ID" val="diagram20178682_3*l_h_i*1_3_8"/>
  <p:tag name="KSO_WM_UNIT_LAYERLEVEL" val="1_1_1"/>
  <p:tag name="KSO_WM_DIAGRAM_GROUP_CODE" val="l1-1"/>
  <p:tag name="KSO_WM_UNIT_FILL_FORE_SCHEMECOLOR_INDEX" val="14"/>
  <p:tag name="KSO_WM_UNIT_FILL_TYPE" val="1"/>
  <p:tag name="KSO_WM_UNIT_USESOURCEFORMAT_APPLY" val="1"/>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9"/>
  <p:tag name="KSO_WM_UNIT_ID" val="diagram20178682_3*l_h_i*1_3_9"/>
  <p:tag name="KSO_WM_UNIT_LAYERLEVEL" val="1_1_1"/>
  <p:tag name="KSO_WM_DIAGRAM_GROUP_CODE" val="l1-1"/>
  <p:tag name="KSO_WM_UNIT_FILL_FORE_SCHEMECOLOR_INDEX" val="14"/>
  <p:tag name="KSO_WM_UNIT_FILL_TYPE" val="1"/>
  <p:tag name="KSO_WM_UNIT_USESOURCEFORMAT_APPLY" val="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10"/>
  <p:tag name="KSO_WM_UNIT_ID" val="diagram20178682_3*l_h_i*1_3_10"/>
  <p:tag name="KSO_WM_UNIT_LAYERLEVEL" val="1_1_1"/>
  <p:tag name="KSO_WM_DIAGRAM_GROUP_CODE" val="l1-1"/>
  <p:tag name="KSO_WM_UNIT_FILL_FORE_SCHEMECOLOR_INDEX" val="14"/>
  <p:tag name="KSO_WM_UNIT_FILL_TYPE" val="1"/>
  <p:tag name="KSO_WM_UNIT_USESOURCEFORMAT_APPLY" val="1"/>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11"/>
  <p:tag name="KSO_WM_UNIT_ID" val="diagram20178682_3*l_h_i*1_3_11"/>
  <p:tag name="KSO_WM_UNIT_LAYERLEVEL" val="1_1_1"/>
  <p:tag name="KSO_WM_DIAGRAM_GROUP_CODE" val="l1-1"/>
  <p:tag name="KSO_WM_UNIT_FILL_FORE_SCHEMECOLOR_INDEX" val="14"/>
  <p:tag name="KSO_WM_UNIT_FILL_TYPE" val="1"/>
  <p:tag name="KSO_WM_UNIT_USESOURCEFORMAT_APPLY" val="1"/>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12"/>
  <p:tag name="KSO_WM_UNIT_ID" val="diagram20178682_3*l_h_i*1_3_12"/>
  <p:tag name="KSO_WM_UNIT_LAYERLEVEL" val="1_1_1"/>
  <p:tag name="KSO_WM_DIAGRAM_GROUP_CODE" val="l1-1"/>
  <p:tag name="KSO_WM_UNIT_FILL_FORE_SCHEMECOLOR_INDEX" val="14"/>
  <p:tag name="KSO_WM_UNIT_FILL_TYPE" val="1"/>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13"/>
  <p:tag name="KSO_WM_UNIT_ID" val="diagram20178682_3*l_h_i*1_3_13"/>
  <p:tag name="KSO_WM_UNIT_LAYERLEVEL" val="1_1_1"/>
  <p:tag name="KSO_WM_DIAGRAM_GROUP_CODE" val="l1-1"/>
  <p:tag name="KSO_WM_UNIT_FILL_FORE_SCHEMECOLOR_INDEX" val="14"/>
  <p:tag name="KSO_WM_UNIT_FILL_TYPE" val="1"/>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14"/>
  <p:tag name="KSO_WM_UNIT_ID" val="diagram20178682_3*l_h_i*1_3_14"/>
  <p:tag name="KSO_WM_UNIT_LAYERLEVEL" val="1_1_1"/>
  <p:tag name="KSO_WM_DIAGRAM_GROUP_CODE" val="l1-1"/>
  <p:tag name="KSO_WM_UNIT_FILL_FORE_SCHEMECOLOR_INDEX" val="14"/>
  <p:tag name="KSO_WM_UNIT_FILL_TYPE" val="1"/>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15"/>
  <p:tag name="KSO_WM_UNIT_ID" val="diagram20178682_3*l_h_i*1_3_15"/>
  <p:tag name="KSO_WM_UNIT_LAYERLEVEL" val="1_1_1"/>
  <p:tag name="KSO_WM_DIAGRAM_GROUP_CODE" val="l1-1"/>
  <p:tag name="KSO_WM_UNIT_FILL_FORE_SCHEMECOLOR_INDEX" val="14"/>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MH" val="20151210175510"/>
  <p:tag name="MH_LIBRARY" val="GRAPHIC"/>
  <p:tag name="MH_ORDER" val="Rectangle 117"/>
  <p:tag name="KSO_WM_TAG_VERSION" val="1.0"/>
  <p:tag name="KSO_WM_BEAUTIFY_FLAG" val="#wm#"/>
  <p:tag name="KSO_WM_UNIT_TYPE" val="i"/>
  <p:tag name="KSO_WM_UNIT_ID" val="custom160501_11*i*3"/>
  <p:tag name="KSO_WM_TEMPLATE_CATEGORY" val="custom"/>
  <p:tag name="KSO_WM_TEMPLATE_INDEX" val="160501"/>
  <p:tag name="KSO_WM_UNIT_INDEX" val="3"/>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16"/>
  <p:tag name="KSO_WM_UNIT_ID" val="diagram20178682_3*l_h_i*1_3_16"/>
  <p:tag name="KSO_WM_UNIT_LAYERLEVEL" val="1_1_1"/>
  <p:tag name="KSO_WM_DIAGRAM_GROUP_CODE" val="l1-1"/>
  <p:tag name="KSO_WM_UNIT_FILL_FORE_SCHEMECOLOR_INDEX" val="14"/>
  <p:tag name="KSO_WM_UNI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5"/>
  <p:tag name="KSO_WM_UNIT_ID" val="diagram20178682_3*l_h_i*1_4_5"/>
  <p:tag name="KSO_WM_UNIT_LAYERLEVEL" val="1_1_1"/>
  <p:tag name="KSO_WM_DIAGRAM_GROUP_CODE" val="l1-1"/>
  <p:tag name="KSO_WM_UNIT_FILL_FORE_SCHEMECOLOR_INDEX" val="14"/>
  <p:tag name="KSO_WM_UNIT_FILL_TYPE" val="1"/>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6"/>
  <p:tag name="KSO_WM_UNIT_ID" val="diagram20178682_3*l_h_i*1_4_6"/>
  <p:tag name="KSO_WM_UNIT_LAYERLEVEL" val="1_1_1"/>
  <p:tag name="KSO_WM_DIAGRAM_GROUP_CODE" val="l1-1"/>
  <p:tag name="KSO_WM_UNIT_FILL_FORE_SCHEMECOLOR_INDEX" val="14"/>
  <p:tag name="KSO_WM_UNI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7"/>
  <p:tag name="KSO_WM_UNIT_ID" val="diagram20178682_3*l_h_i*1_4_7"/>
  <p:tag name="KSO_WM_UNIT_LAYERLEVEL" val="1_1_1"/>
  <p:tag name="KSO_WM_DIAGRAM_GROUP_CODE" val="l1-1"/>
  <p:tag name="KSO_WM_UNIT_FILL_FORE_SCHEMECOLOR_INDEX" val="14"/>
  <p:tag name="KSO_WM_UNIT_FILL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8"/>
  <p:tag name="KSO_WM_UNIT_ID" val="diagram20178682_3*l_h_i*1_4_8"/>
  <p:tag name="KSO_WM_UNIT_LAYERLEVEL" val="1_1_1"/>
  <p:tag name="KSO_WM_DIAGRAM_GROUP_CODE" val="l1-1"/>
  <p:tag name="KSO_WM_UNIT_FILL_FORE_SCHEMECOLOR_INDEX" val="14"/>
  <p:tag name="KSO_WM_UNI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9"/>
  <p:tag name="KSO_WM_UNIT_ID" val="diagram20178682_3*l_h_i*1_4_9"/>
  <p:tag name="KSO_WM_UNIT_LAYERLEVEL" val="1_1_1"/>
  <p:tag name="KSO_WM_DIAGRAM_GROUP_CODE" val="l1-1"/>
  <p:tag name="KSO_WM_UNIT_FILL_FORE_SCHEMECOLOR_INDEX" val="14"/>
  <p:tag name="KSO_WM_UNI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0"/>
  <p:tag name="KSO_WM_UNIT_ID" val="diagram20178682_3*l_h_i*1_4_10"/>
  <p:tag name="KSO_WM_UNIT_LAYERLEVEL" val="1_1_1"/>
  <p:tag name="KSO_WM_DIAGRAM_GROUP_CODE" val="l1-1"/>
  <p:tag name="KSO_WM_UNIT_FILL_FORE_SCHEMECOLOR_INDEX" val="14"/>
  <p:tag name="KSO_WM_UNIT_FILL_TYPE" val="1"/>
  <p:tag name="KSO_WM_UNIT_USESOURCEFORMAT_APPLY" val="1"/>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1"/>
  <p:tag name="KSO_WM_UNIT_ID" val="diagram20178682_3*l_h_i*1_4_11"/>
  <p:tag name="KSO_WM_UNIT_LAYERLEVEL" val="1_1_1"/>
  <p:tag name="KSO_WM_DIAGRAM_GROUP_CODE" val="l1-1"/>
  <p:tag name="KSO_WM_UNIT_FILL_FORE_SCHEMECOLOR_INDEX" val="14"/>
  <p:tag name="KSO_WM_UNIT_FILL_TYPE" val="1"/>
  <p:tag name="KSO_WM_UNIT_USESOURCEFORMAT_APPLY" val="1"/>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2"/>
  <p:tag name="KSO_WM_UNIT_ID" val="diagram20178682_3*l_h_i*1_4_12"/>
  <p:tag name="KSO_WM_UNIT_LAYERLEVEL" val="1_1_1"/>
  <p:tag name="KSO_WM_DIAGRAM_GROUP_CODE" val="l1-1"/>
  <p:tag name="KSO_WM_UNIT_FILL_FORE_SCHEMECOLOR_INDEX" val="14"/>
  <p:tag name="KSO_WM_UNIT_FILL_TYPE" val="1"/>
  <p:tag name="KSO_WM_UNIT_USESOURCEFORMAT_APPLY" val="1"/>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3"/>
  <p:tag name="KSO_WM_UNIT_ID" val="diagram20178682_3*l_h_i*1_4_13"/>
  <p:tag name="KSO_WM_UNIT_LAYERLEVEL" val="1_1_1"/>
  <p:tag name="KSO_WM_DIAGRAM_GROUP_CODE" val="l1-1"/>
  <p:tag name="KSO_WM_UNIT_FILL_FORE_SCHEMECOLOR_INDEX" val="14"/>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2"/>
  <p:tag name="KSO_WM_UNIT_ID" val="custom160501_11*l_i*1_2"/>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4"/>
  <p:tag name="KSO_WM_UNIT_ID" val="diagram20178682_3*l_h_i*1_4_14"/>
  <p:tag name="KSO_WM_UNIT_LAYERLEVEL" val="1_1_1"/>
  <p:tag name="KSO_WM_DIAGRAM_GROUP_CODE" val="l1-1"/>
  <p:tag name="KSO_WM_UNIT_FILL_FORE_SCHEMECOLOR_INDEX" val="14"/>
  <p:tag name="KSO_WM_UNIT_FILL_TYPE" val="1"/>
  <p:tag name="KSO_WM_UNIT_USESOURCEFORMAT_APPLY" val="1"/>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5"/>
  <p:tag name="KSO_WM_UNIT_ID" val="diagram20178682_3*l_h_i*1_4_15"/>
  <p:tag name="KSO_WM_UNIT_LAYERLEVEL" val="1_1_1"/>
  <p:tag name="KSO_WM_DIAGRAM_GROUP_CODE" val="l1-1"/>
  <p:tag name="KSO_WM_UNIT_FILL_FORE_SCHEMECOLOR_INDEX" val="14"/>
  <p:tag name="KSO_WM_UNIT_FILL_TYPE" val="1"/>
  <p:tag name="KSO_WM_UNIT_USESOURCEFORMAT_APPLY" val="1"/>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6"/>
  <p:tag name="KSO_WM_UNIT_ID" val="diagram20178682_3*l_h_i*1_4_16"/>
  <p:tag name="KSO_WM_UNIT_LAYERLEVEL" val="1_1_1"/>
  <p:tag name="KSO_WM_DIAGRAM_GROUP_CODE" val="l1-1"/>
  <p:tag name="KSO_WM_UNIT_FILL_FORE_SCHEMECOLOR_INDEX" val="14"/>
  <p:tag name="KSO_WM_UNIT_FILL_TYPE" val="1"/>
  <p:tag name="KSO_WM_UNIT_USESOURCEFORMAT_APPLY" val="1"/>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7"/>
  <p:tag name="KSO_WM_UNIT_ID" val="diagram20178682_3*l_h_i*1_4_17"/>
  <p:tag name="KSO_WM_UNIT_LAYERLEVEL" val="1_1_1"/>
  <p:tag name="KSO_WM_DIAGRAM_GROUP_CODE" val="l1-1"/>
  <p:tag name="KSO_WM_UNIT_FILL_FORE_SCHEMECOLOR_INDEX" val="14"/>
  <p:tag name="KSO_WM_UNIT_FILL_TYPE" val="1"/>
  <p:tag name="KSO_WM_UNIT_USESOURCEFORMAT_APPLY" val="1"/>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8"/>
  <p:tag name="KSO_WM_UNIT_ID" val="diagram20178682_3*l_h_i*1_4_18"/>
  <p:tag name="KSO_WM_UNIT_LAYERLEVEL" val="1_1_1"/>
  <p:tag name="KSO_WM_DIAGRAM_GROUP_CODE" val="l1-1"/>
  <p:tag name="KSO_WM_UNIT_FILL_FORE_SCHEMECOLOR_INDEX" val="14"/>
  <p:tag name="KSO_WM_UNI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9"/>
  <p:tag name="KSO_WM_UNIT_ID" val="diagram20178682_3*l_h_i*1_4_19"/>
  <p:tag name="KSO_WM_UNIT_LAYERLEVEL" val="1_1_1"/>
  <p:tag name="KSO_WM_DIAGRAM_GROUP_CODE" val="l1-1"/>
  <p:tag name="KSO_WM_UNIT_FILL_FORE_SCHEMECOLOR_INDEX" val="14"/>
  <p:tag name="KSO_WM_UNI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0"/>
  <p:tag name="KSO_WM_UNIT_ID" val="diagram20178682_3*l_h_i*1_4_20"/>
  <p:tag name="KSO_WM_UNIT_LAYERLEVEL" val="1_1_1"/>
  <p:tag name="KSO_WM_DIAGRAM_GROUP_CODE" val="l1-1"/>
  <p:tag name="KSO_WM_UNIT_FILL_FORE_SCHEMECOLOR_INDEX" val="14"/>
  <p:tag name="KSO_WM_UNI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1"/>
  <p:tag name="KSO_WM_UNIT_ID" val="diagram20178682_3*l_h_i*1_4_21"/>
  <p:tag name="KSO_WM_UNIT_LAYERLEVEL" val="1_1_1"/>
  <p:tag name="KSO_WM_DIAGRAM_GROUP_CODE" val="l1-1"/>
  <p:tag name="KSO_WM_UNIT_FILL_FORE_SCHEMECOLOR_INDEX" val="14"/>
  <p:tag name="KSO_WM_UNI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2"/>
  <p:tag name="KSO_WM_UNIT_ID" val="diagram20178682_3*l_h_i*1_4_22"/>
  <p:tag name="KSO_WM_UNIT_LAYERLEVEL" val="1_1_1"/>
  <p:tag name="KSO_WM_DIAGRAM_GROUP_CODE" val="l1-1"/>
  <p:tag name="KSO_WM_UNIT_FILL_FORE_SCHEMECOLOR_INDEX" val="14"/>
  <p:tag name="KSO_WM_UNI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3"/>
  <p:tag name="KSO_WM_UNIT_ID" val="diagram20178682_3*l_h_i*1_4_23"/>
  <p:tag name="KSO_WM_UNIT_LAYERLEVEL" val="1_1_1"/>
  <p:tag name="KSO_WM_DIAGRAM_GROUP_CODE" val="l1-1"/>
  <p:tag name="KSO_WM_UNIT_FILL_FORE_SCHEMECOLOR_INDEX" val="14"/>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文本框 99"/>
  <p:tag name="KSO_WM_UNIT_TYPE" val="l_h_f"/>
  <p:tag name="KSO_WM_UNIT_INDEX" val="1_2_1"/>
  <p:tag name="KSO_WM_UNIT_ID" val="custom160501_11*l_h_f*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4"/>
  <p:tag name="KSO_WM_UNIT_ID" val="diagram20178682_3*l_h_i*1_4_24"/>
  <p:tag name="KSO_WM_UNIT_LAYERLEVEL" val="1_1_1"/>
  <p:tag name="KSO_WM_DIAGRAM_GROUP_CODE" val="l1-1"/>
  <p:tag name="KSO_WM_UNIT_FILL_FORE_SCHEMECOLOR_INDEX" val="14"/>
  <p:tag name="KSO_WM_UNI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5"/>
  <p:tag name="KSO_WM_UNIT_ID" val="diagram20178682_3*l_h_i*1_4_25"/>
  <p:tag name="KSO_WM_UNIT_LAYERLEVEL" val="1_1_1"/>
  <p:tag name="KSO_WM_DIAGRAM_GROUP_CODE" val="l1-1"/>
  <p:tag name="KSO_WM_UNIT_FILL_FORE_SCHEMECOLOR_INDEX" val="14"/>
  <p:tag name="KSO_WM_UNI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6"/>
  <p:tag name="KSO_WM_UNIT_ID" val="diagram20178682_3*l_h_i*1_4_26"/>
  <p:tag name="KSO_WM_UNIT_LAYERLEVEL" val="1_1_1"/>
  <p:tag name="KSO_WM_DIAGRAM_GROUP_CODE" val="l1-1"/>
  <p:tag name="KSO_WM_UNIT_FILL_FORE_SCHEMECOLOR_INDEX" val="14"/>
  <p:tag name="KSO_WM_UNI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7"/>
  <p:tag name="KSO_WM_UNIT_ID" val="diagram20178682_3*l_h_i*1_4_27"/>
  <p:tag name="KSO_WM_UNIT_LAYERLEVEL" val="1_1_1"/>
  <p:tag name="KSO_WM_DIAGRAM_GROUP_CODE" val="l1-1"/>
  <p:tag name="KSO_WM_UNIT_FILL_FORE_SCHEMECOLOR_INDEX" val="14"/>
  <p:tag name="KSO_WM_UNI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8"/>
  <p:tag name="KSO_WM_UNIT_ID" val="diagram20178682_3*l_h_i*1_4_28"/>
  <p:tag name="KSO_WM_UNIT_LAYERLEVEL" val="1_1_1"/>
  <p:tag name="KSO_WM_DIAGRAM_GROUP_CODE" val="l1-1"/>
  <p:tag name="KSO_WM_UNIT_FILL_FORE_SCHEMECOLOR_INDEX" val="14"/>
  <p:tag name="KSO_WM_UNI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9"/>
  <p:tag name="KSO_WM_UNIT_ID" val="diagram20178682_3*l_h_i*1_4_29"/>
  <p:tag name="KSO_WM_UNIT_LAYERLEVEL" val="1_1_1"/>
  <p:tag name="KSO_WM_DIAGRAM_GROUP_CODE" val="l1-1"/>
  <p:tag name="KSO_WM_UNIT_FILL_FORE_SCHEMECOLOR_INDEX" val="14"/>
  <p:tag name="KSO_WM_UNI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30"/>
  <p:tag name="KSO_WM_UNIT_ID" val="diagram20178682_3*l_h_i*1_4_30"/>
  <p:tag name="KSO_WM_UNIT_LAYERLEVEL" val="1_1_1"/>
  <p:tag name="KSO_WM_DIAGRAM_GROUP_CODE" val="l1-1"/>
  <p:tag name="KSO_WM_UNIT_FILL_FORE_SCHEMECOLOR_INDEX" val="14"/>
  <p:tag name="KSO_WM_UNIT_FILL_TYPE" val="1"/>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31"/>
  <p:tag name="KSO_WM_UNIT_ID" val="diagram20178682_3*l_h_i*1_4_31"/>
  <p:tag name="KSO_WM_UNIT_LAYERLEVEL" val="1_1_1"/>
  <p:tag name="KSO_WM_DIAGRAM_GROUP_CODE" val="l1-1"/>
  <p:tag name="KSO_WM_UNIT_FILL_FORE_SCHEMECOLOR_INDEX" val="14"/>
  <p:tag name="KSO_WM_UNI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32"/>
  <p:tag name="KSO_WM_UNIT_ID" val="diagram20178682_3*l_h_i*1_4_32"/>
  <p:tag name="KSO_WM_UNIT_LAYERLEVEL" val="1_1_1"/>
  <p:tag name="KSO_WM_DIAGRAM_GROUP_CODE" val="l1-1"/>
  <p:tag name="KSO_WM_UNIT_FILL_FORE_SCHEMECOLOR_INDEX" val="14"/>
  <p:tag name="KSO_WM_UNI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33"/>
  <p:tag name="KSO_WM_UNIT_ID" val="diagram20178682_3*l_h_i*1_4_33"/>
  <p:tag name="KSO_WM_UNIT_LAYERLEVEL" val="1_1_1"/>
  <p:tag name="KSO_WM_DIAGRAM_GROUP_CODE" val="l1-1"/>
  <p:tag name="KSO_WM_UNIT_FILL_FORE_SCHEMECOLOR_INDEX" val="14"/>
  <p:tag name="KSO_WM_UNI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3"/>
  <p:tag name="KSO_WM_UNIT_ID" val="custom160501_11*l_i*1_3"/>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12"/>
  <p:tag name="KSO_WM_SLIDE_INDEX" val="12"/>
  <p:tag name="KSO_WM_SLIDE_ITEM_CNT" val="1"/>
  <p:tag name="KSO_WM_SLIDE_LAYOUT" val="a_e"/>
  <p:tag name="KSO_WM_SLIDE_LAYOUT_CNT" val="1_1"/>
  <p:tag name="KSO_WM_SLIDE_TYPE" val="sectionTitle"/>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e"/>
  <p:tag name="KSO_WM_UNIT_INDEX" val="1"/>
  <p:tag name="KSO_WM_UNIT_ID" val="custom160501_12*e*1"/>
  <p:tag name="KSO_WM_UNIT_CLEAR" val="1"/>
  <p:tag name="KSO_WM_UNIT_LAYERLEVEL" val="1"/>
  <p:tag name="KSO_WM_UNIT_VALUE" val="8"/>
  <p:tag name="KSO_WM_UNIT_HIGHLIGHT" val="0"/>
  <p:tag name="KSO_WM_UNIT_COMPATIBLE" val="1"/>
  <p:tag name="KSO_WM_UNIT_PRESET_TEXT" val="0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12*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5"/>
  <p:tag name="KSO_WM_SLIDE_INDEX" val="5"/>
  <p:tag name="KSO_WM_SLIDE_ITEM_CNT" val="2"/>
  <p:tag name="KSO_WM_SLIDE_LAYOUT" val="a_f_d"/>
  <p:tag name="KSO_WM_SLIDE_LAYOUT_CNT" val="1_1_1"/>
  <p:tag name="KSO_WM_SLIDE_TYPE" val="text"/>
  <p:tag name="KSO_WM_BEAUTIFY_FLAG" val="#wm#"/>
  <p:tag name="KSO_WM_SLIDE_POSITION" val="122*105"/>
  <p:tag name="KSO_WM_SLIDE_SIZE" val="715*414"/>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Rectangle 33"/>
  <p:tag name="KSO_WM_UNIT_TYPE" val="a"/>
  <p:tag name="KSO_WM_UNIT_INDEX" val="1"/>
  <p:tag name="KSO_WM_UNIT_ID" val="custom160501_6*a*1"/>
  <p:tag name="KSO_WM_UNIT_CLEAR" val="1"/>
  <p:tag name="KSO_WM_UNIT_LAYERLEVEL" val="1"/>
  <p:tag name="KSO_WM_UNIT_ISCONTENTSTITLE" val="1"/>
  <p:tag name="KSO_WM_UNIT_VALUE" val="24"/>
  <p:tag name="KSO_WM_UNIT_HIGHLIGHT" val="0"/>
  <p:tag name="KSO_WM_UNIT_COMPATIBLE" val="0"/>
  <p:tag name="KSO_WM_UNIT_PRESET_TEXT" val="CONTENTS"/>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4"/>
  <p:tag name="KSO_WM_UNIT_ID" val="custom160501_11*l_i*1_4"/>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12"/>
  <p:tag name="KSO_WM_SLIDE_INDEX" val="12"/>
  <p:tag name="KSO_WM_SLIDE_ITEM_CNT" val="1"/>
  <p:tag name="KSO_WM_SLIDE_LAYOUT" val="a_e"/>
  <p:tag name="KSO_WM_SLIDE_LAYOUT_CNT" val="1_1"/>
  <p:tag name="KSO_WM_SLIDE_TYPE" val="sectionTitle"/>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e"/>
  <p:tag name="KSO_WM_UNIT_INDEX" val="1"/>
  <p:tag name="KSO_WM_UNIT_ID" val="custom160501_12*e*1"/>
  <p:tag name="KSO_WM_UNIT_CLEAR" val="1"/>
  <p:tag name="KSO_WM_UNIT_LAYERLEVEL" val="1"/>
  <p:tag name="KSO_WM_UNIT_VALUE" val="8"/>
  <p:tag name="KSO_WM_UNIT_HIGHLIGHT" val="0"/>
  <p:tag name="KSO_WM_UNIT_COMPATIBLE" val="1"/>
  <p:tag name="KSO_WM_UNIT_PRESET_TEXT" val="0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12*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文本框 99"/>
  <p:tag name="KSO_WM_UNIT_TYPE" val="l_h_f"/>
  <p:tag name="KSO_WM_UNIT_INDEX" val="1_3_1"/>
  <p:tag name="KSO_WM_UNIT_ID" val="custom160501_11*l_h_f*1_3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4"/>
  <p:tag name="KSO_WM_SLIDE_INDEX" val="4"/>
  <p:tag name="KSO_WM_SLIDE_ITEM_CNT" val="2"/>
  <p:tag name="KSO_WM_SLIDE_LAYOUT" val="a_f_d"/>
  <p:tag name="KSO_WM_SLIDE_LAYOUT_CNT" val="1_1_1"/>
  <p:tag name="KSO_WM_SLIDE_TYPE" val="text"/>
  <p:tag name="KSO_WM_BEAUTIFY_FLAG" val="#wm#"/>
  <p:tag name="KSO_WM_SLIDE_POSITION" val="66*87"/>
  <p:tag name="KSO_WM_SLIDE_SIZE" val="828*426"/>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12"/>
  <p:tag name="KSO_WM_SLIDE_INDEX" val="12"/>
  <p:tag name="KSO_WM_SLIDE_ITEM_CNT" val="1"/>
  <p:tag name="KSO_WM_SLIDE_LAYOUT" val="a_e"/>
  <p:tag name="KSO_WM_SLIDE_LAYOUT_CNT" val="1_1"/>
  <p:tag name="KSO_WM_SLIDE_TYPE" val="sectionTitle"/>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e"/>
  <p:tag name="KSO_WM_UNIT_INDEX" val="1"/>
  <p:tag name="KSO_WM_UNIT_ID" val="custom160501_12*e*1"/>
  <p:tag name="KSO_WM_UNIT_CLEAR" val="1"/>
  <p:tag name="KSO_WM_UNIT_LAYERLEVEL" val="1"/>
  <p:tag name="KSO_WM_UNIT_VALUE" val="8"/>
  <p:tag name="KSO_WM_UNIT_HIGHLIGHT" val="0"/>
  <p:tag name="KSO_WM_UNIT_COMPATIBLE" val="1"/>
  <p:tag name="KSO_WM_UNIT_PRESET_TEXT" val="01"/>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12*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2"/>
  <p:tag name="KSO_WM_SLIDE_INDEX" val="2"/>
  <p:tag name="KSO_WM_SLIDE_ITEM_CNT" val="1"/>
  <p:tag name="KSO_WM_SLIDE_LAYOUT" val="a_f"/>
  <p:tag name="KSO_WM_SLIDE_LAYOUT_CNT" val="1_1"/>
  <p:tag name="KSO_WM_SLIDE_TYPE" val="text"/>
  <p:tag name="KSO_WM_BEAUTIFY_FLAG" val="#wm#"/>
  <p:tag name="KSO_WM_SLIDE_POSITION" val="77*137"/>
  <p:tag name="KSO_WM_SLIDE_SIZE" val="805*317"/>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5"/>
  <p:tag name="KSO_WM_UNIT_ID" val="custom160501_11*l_i*1_5"/>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2*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3"/>
  <p:tag name="KSO_WM_SLIDE_INDEX" val="3"/>
  <p:tag name="KSO_WM_SLIDE_ITEM_CNT" val="2"/>
  <p:tag name="KSO_WM_SLIDE_LAYOUT" val="a_f"/>
  <p:tag name="KSO_WM_SLIDE_LAYOUT_CNT" val="1_2"/>
  <p:tag name="KSO_WM_SLIDE_TYPE" val="text"/>
  <p:tag name="KSO_WM_BEAUTIFY_FLAG" val="#wm#"/>
  <p:tag name="KSO_WM_SLIDE_POSITION" val="78*113"/>
  <p:tag name="KSO_WM_SLIDE_SIZE" val="817*377"/>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f"/>
  <p:tag name="KSO_WM_UNIT_INDEX" val="1"/>
  <p:tag name="KSO_WM_UNIT_ID" val="custom160501_3*f*1"/>
  <p:tag name="KSO_WM_UNIT_CLEAR" val="1"/>
  <p:tag name="KSO_WM_UNIT_LAYERLEVEL" val="1"/>
  <p:tag name="KSO_WM_UNIT_VALUE" val="132"/>
  <p:tag name="KSO_WM_UNIT_HIGHLIGHT" val="0"/>
  <p:tag name="KSO_WM_UNIT_COMPATIBLE" val="0"/>
  <p:tag name="KSO_WM_UNIT_PRESET_TEXT_INDEX" val="5"/>
  <p:tag name="KSO_WM_UNIT_PRESET_TEXT_LEN" val="124"/>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f"/>
  <p:tag name="KSO_WM_UNIT_INDEX" val="2"/>
  <p:tag name="KSO_WM_UNIT_ID" val="custom160501_3*f*2"/>
  <p:tag name="KSO_WM_UNIT_CLEAR" val="1"/>
  <p:tag name="KSO_WM_UNIT_LAYERLEVEL" val="1"/>
  <p:tag name="KSO_WM_UNIT_VALUE" val="132"/>
  <p:tag name="KSO_WM_UNIT_HIGHLIGHT" val="0"/>
  <p:tag name="KSO_WM_UNIT_COMPATIBLE" val="0"/>
  <p:tag name="KSO_WM_UNIT_PRESET_TEXT_INDEX" val="5"/>
  <p:tag name="KSO_WM_UNIT_PRESET_TEXT_LEN" val="124"/>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3*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3*i*3"/>
  <p:tag name="KSO_WM_TEMPLATE_CATEGORY" val="custom"/>
  <p:tag name="KSO_WM_TEMPLATE_INDEX" val="160501"/>
  <p:tag name="KSO_WM_UNIT_INDEX" val="3"/>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3*i*4"/>
  <p:tag name="KSO_WM_TEMPLATE_CATEGORY" val="custom"/>
  <p:tag name="KSO_WM_TEMPLATE_INDEX" val="160501"/>
  <p:tag name="KSO_WM_UNIT_INDEX" val="4"/>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2"/>
  <p:tag name="KSO_WM_SLIDE_INDEX" val="2"/>
  <p:tag name="KSO_WM_SLIDE_ITEM_CNT" val="1"/>
  <p:tag name="KSO_WM_SLIDE_LAYOUT" val="a_f"/>
  <p:tag name="KSO_WM_SLIDE_LAYOUT_CNT" val="1_1"/>
  <p:tag name="KSO_WM_SLIDE_TYPE" val="text"/>
  <p:tag name="KSO_WM_BEAUTIFY_FLAG" val="#wm#"/>
  <p:tag name="KSO_WM_SLIDE_POSITION" val="77*137"/>
  <p:tag name="KSO_WM_SLIDE_SIZE" val="805*317"/>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2*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f"/>
  <p:tag name="KSO_WM_UNIT_INDEX" val="1"/>
  <p:tag name="KSO_WM_UNIT_ID" val="custom160501_2*f*1"/>
  <p:tag name="KSO_WM_UNIT_CLEAR" val="1"/>
  <p:tag name="KSO_WM_UNIT_LAYERLEVEL" val="1"/>
  <p:tag name="KSO_WM_UNIT_VALUE" val="288"/>
  <p:tag name="KSO_WM_UNIT_HIGHLIGHT" val="0"/>
  <p:tag name="KSO_WM_UNIT_COMPATIBLE" val="0"/>
  <p:tag name="KSO_WM_UNIT_PRESET_TEXT_INDEX" val="5"/>
  <p:tag name="KSO_WM_UNIT_PRESET_TEXT_LEN" val="232"/>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6"/>
  <p:tag name="KSO_WM_UNIT_ID" val="custom160501_11*l_i*1_6"/>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2*i*2"/>
  <p:tag name="KSO_WM_TEMPLATE_CATEGORY" val="custom"/>
  <p:tag name="KSO_WM_TEMPLATE_INDEX" val="160501"/>
  <p:tag name="KSO_WM_UNIT_INDEX" val="2"/>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2*i*3"/>
  <p:tag name="KSO_WM_TEMPLATE_CATEGORY" val="custom"/>
  <p:tag name="KSO_WM_TEMPLATE_INDEX" val="160501"/>
  <p:tag name="KSO_WM_UNIT_INDEX" val="3"/>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27"/>
  <p:tag name="KSO_WM_SLIDE_INDEX" val="27"/>
  <p:tag name="KSO_WM_SLIDE_ITEM_CNT" val="1"/>
  <p:tag name="KSO_WM_SLIDE_LAYOUT" val="a"/>
  <p:tag name="KSO_WM_SLIDE_LAYOUT_CNT" val="1"/>
  <p:tag name="KSO_WM_SLIDE_TYPE" val="endPage"/>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27*a*1"/>
  <p:tag name="KSO_WM_UNIT_CLEAR" val="1"/>
  <p:tag name="KSO_WM_UNIT_LAYERLEVEL" val="1"/>
  <p:tag name="KSO_WM_UNIT_VALUE" val="12"/>
  <p:tag name="KSO_WM_UNIT_ISCONTENTSTITLE" val="0"/>
  <p:tag name="KSO_WM_UNIT_HIGHLIGHT" val="0"/>
  <p:tag name="KSO_WM_UNIT_COMPATIBLE" val="0"/>
  <p:tag name="KSO_WM_UNIT_PRESET_TEXT" val="THANKS"/>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0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文本框 99"/>
  <p:tag name="KSO_WM_UNIT_TYPE" val="l_h_f"/>
  <p:tag name="KSO_WM_UNIT_INDEX" val="1_4_1"/>
  <p:tag name="KSO_WM_UNIT_ID" val="custom160501_11*l_h_f*1_4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7"/>
  <p:tag name="KSO_WM_UNIT_ID" val="custom160501_11*l_i*1_7"/>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8"/>
  <p:tag name="KSO_WM_UNIT_ID" val="custom160501_11*l_i*1_8"/>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文本框 99"/>
  <p:tag name="KSO_WM_UNIT_TYPE" val="l_h_f"/>
  <p:tag name="KSO_WM_UNIT_INDEX" val="1_5_1"/>
  <p:tag name="KSO_WM_UNIT_ID" val="custom160501_11*l_h_f*1_5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9"/>
  <p:tag name="KSO_WM_UNIT_ID" val="custom160501_11*l_i*1_9"/>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10"/>
  <p:tag name="KSO_WM_UNIT_ID" val="custom160501_11*l_i*1_10"/>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文本框 99"/>
  <p:tag name="KSO_WM_UNIT_TYPE" val="l_h_f"/>
  <p:tag name="KSO_WM_UNIT_INDEX" val="1_6_1"/>
  <p:tag name="KSO_WM_UNIT_ID" val="custom160501_11*l_h_f*1_6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11"/>
  <p:tag name="KSO_WM_UNIT_ID" val="custom160501_11*l_i*1_11"/>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Shape"/>
  <p:tag name="KSO_WM_UNIT_TYPE" val="l_i"/>
  <p:tag name="KSO_WM_UNIT_INDEX" val="1_12"/>
  <p:tag name="KSO_WM_UNIT_ID" val="custom160501_11*l_i*1_12"/>
  <p:tag name="KSO_WM_UNIT_CLEAR" val="1"/>
  <p:tag name="KSO_WM_UNIT_LAYERLEVEL" val="1_1"/>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Rectangle 33"/>
  <p:tag name="KSO_WM_UNIT_TYPE" val="a"/>
  <p:tag name="KSO_WM_UNIT_INDEX" val="1"/>
  <p:tag name="KSO_WM_UNIT_ID" val="custom160501_11*a*1"/>
  <p:tag name="KSO_WM_UNIT_CLEAR" val="1"/>
  <p:tag name="KSO_WM_UNIT_LAYERLEVEL" val="1"/>
  <p:tag name="KSO_WM_UNIT_ISCONTENTSTITLE" val="1"/>
  <p:tag name="KSO_WM_UNIT_VALUE" val="24"/>
  <p:tag name="KSO_WM_UNIT_HIGHLIGHT" val="0"/>
  <p:tag name="KSO_WM_UNIT_COMPATIBLE" val="0"/>
  <p:tag name="KSO_WM_UNIT_PRESET_TEXT" val="CONTENTS"/>
</p:tagLst>
</file>

<file path=ppt/tags/tag3.xml><?xml version="1.0" encoding="utf-8"?>
<p:tagLst xmlns:a="http://schemas.openxmlformats.org/drawingml/2006/main" xmlns:r="http://schemas.openxmlformats.org/officeDocument/2006/relationships" xmlns:p="http://schemas.openxmlformats.org/presentationml/2006/main">
  <p:tag name="MH" val="20151210175510"/>
  <p:tag name="MH_LIBRARY" val="GRAPHIC"/>
  <p:tag name="MH_ORDER" val="Rectangle 28"/>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15"/>
  <p:tag name="KSO_WM_SLIDE_INDEX" val="15"/>
  <p:tag name="KSO_WM_SLIDE_ITEM_CNT" val="3"/>
  <p:tag name="KSO_WM_SLIDE_LAYOUT" val="a_l"/>
  <p:tag name="KSO_WM_SLIDE_LAYOUT_CNT" val="1_1"/>
  <p:tag name="KSO_WM_SLIDE_TYPE" val="text"/>
  <p:tag name="KSO_WM_BEAUTIFY_FLAG" val="#wm#"/>
  <p:tag name="KSO_WM_SLIDE_POSITION" val="90*226"/>
  <p:tag name="KSO_WM_SLIDE_SIZE" val="803*180"/>
  <p:tag name="KSO_WM_DIAGRAM_GROUP_CODE" val="l1-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15*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26_3*i*0"/>
  <p:tag name="KSO_WM_TEMPLATE_CATEGORY" val="diagram"/>
  <p:tag name="KSO_WM_TEMPLATE_INDEX" val="126"/>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26_3*i*7"/>
  <p:tag name="KSO_WM_TEMPLATE_CATEGORY" val="diagram"/>
  <p:tag name="KSO_WM_TEMPLATE_INDEX" val="126"/>
  <p:tag name="KSO_WM_UNIT_INDEX" val="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26_3*i*14"/>
  <p:tag name="KSO_WM_TEMPLATE_CATEGORY" val="diagram"/>
  <p:tag name="KSO_WM_TEMPLATE_INDEX" val="126"/>
  <p:tag name="KSO_WM_UNIT_INDEX" val="1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i"/>
  <p:tag name="KSO_WM_UNIT_INDEX" val="1_5"/>
  <p:tag name="KSO_WM_UNIT_ID" val="diagram126_3*l_i*1_5"/>
  <p:tag name="KSO_WM_UNIT_CLEAR" val="1"/>
  <p:tag name="KSO_WM_UNIT_LAYERLEVEL" val="1_1"/>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i"/>
  <p:tag name="KSO_WM_UNIT_INDEX" val="1_6"/>
  <p:tag name="KSO_WM_UNIT_ID" val="diagram126_3*l_i*1_6"/>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h_f"/>
  <p:tag name="KSO_WM_UNIT_INDEX" val="1_3_1"/>
  <p:tag name="KSO_WM_UNIT_ID" val="diagram126_3*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i"/>
  <p:tag name="KSO_WM_UNIT_INDEX" val="1_3"/>
  <p:tag name="KSO_WM_UNIT_ID" val="diagram126_3*l_i*1_3"/>
  <p:tag name="KSO_WM_UNIT_CLEAR" val="1"/>
  <p:tag name="KSO_WM_UNIT_LAYERLEVEL" val="1_1"/>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i"/>
  <p:tag name="KSO_WM_UNIT_INDEX" val="1_4"/>
  <p:tag name="KSO_WM_UNIT_ID" val="diagram126_3*l_i*1_4"/>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MH" val="20151210175510"/>
  <p:tag name="MH_LIBRARY" val="GRAPHIC"/>
  <p:tag name="MH_ORDER" val="Rectangle 1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h_f"/>
  <p:tag name="KSO_WM_UNIT_INDEX" val="1_2_1"/>
  <p:tag name="KSO_WM_UNIT_ID" val="diagram126_3*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i"/>
  <p:tag name="KSO_WM_UNIT_INDEX" val="1_1"/>
  <p:tag name="KSO_WM_UNIT_ID" val="diagram126_3*l_i*1_1"/>
  <p:tag name="KSO_WM_UNIT_CLEAR" val="1"/>
  <p:tag name="KSO_WM_UNIT_LAYERLEVEL" val="1_1"/>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i"/>
  <p:tag name="KSO_WM_UNIT_INDEX" val="1_2"/>
  <p:tag name="KSO_WM_UNIT_ID" val="diagram126_3*l_i*1_2"/>
  <p:tag name="KSO_WM_UNIT_CLEAR" val="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26"/>
  <p:tag name="KSO_WM_UNIT_TYPE" val="l_h_f"/>
  <p:tag name="KSO_WM_UNIT_INDEX" val="1_1_1"/>
  <p:tag name="KSO_WM_UNIT_ID" val="diagram126_3*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2"/>
  <p:tag name="KSO_WM_SLIDE_INDEX" val="2"/>
  <p:tag name="KSO_WM_SLIDE_ITEM_CNT" val="1"/>
  <p:tag name="KSO_WM_SLIDE_LAYOUT" val="a_f"/>
  <p:tag name="KSO_WM_SLIDE_LAYOUT_CNT" val="1_1"/>
  <p:tag name="KSO_WM_SLIDE_TYPE" val="text"/>
  <p:tag name="KSO_WM_BEAUTIFY_FLAG" val="#wm#"/>
  <p:tag name="KSO_WM_SLIDE_POSITION" val="77*137"/>
  <p:tag name="KSO_WM_SLIDE_SIZE" val="805*31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2*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f"/>
  <p:tag name="KSO_WM_UNIT_INDEX" val="1"/>
  <p:tag name="KSO_WM_UNIT_ID" val="custom160501_2*f*1"/>
  <p:tag name="KSO_WM_UNIT_CLEAR" val="1"/>
  <p:tag name="KSO_WM_UNIT_LAYERLEVEL" val="1"/>
  <p:tag name="KSO_WM_UNIT_VALUE" val="288"/>
  <p:tag name="KSO_WM_UNIT_HIGHLIGHT" val="0"/>
  <p:tag name="KSO_WM_UNIT_COMPATIBLE" val="0"/>
  <p:tag name="KSO_WM_UNIT_PRESET_TEXT_INDEX" val="5"/>
  <p:tag name="KSO_WM_UNIT_PRESET_TEXT_LEN" val="232"/>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2*i*2"/>
  <p:tag name="KSO_WM_TEMPLATE_CATEGORY" val="custom"/>
  <p:tag name="KSO_WM_TEMPLATE_INDEX" val="160501"/>
  <p:tag name="KSO_WM_UNIT_INDEX" val="2"/>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2*i*3"/>
  <p:tag name="KSO_WM_TEMPLATE_CATEGORY" val="custom"/>
  <p:tag name="KSO_WM_TEMPLATE_INDEX" val="160501"/>
  <p:tag name="KSO_WM_UNIT_INDEX" val="3"/>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2"/>
  <p:tag name="KSO_WM_SLIDE_INDEX" val="2"/>
  <p:tag name="KSO_WM_SLIDE_ITEM_CNT" val="1"/>
  <p:tag name="KSO_WM_SLIDE_LAYOUT" val="a_f"/>
  <p:tag name="KSO_WM_SLIDE_LAYOUT_CNT" val="1_1"/>
  <p:tag name="KSO_WM_SLIDE_TYPE" val="text"/>
  <p:tag name="KSO_WM_BEAUTIFY_FLAG" val="#wm#"/>
  <p:tag name="KSO_WM_SLIDE_POSITION" val="77*137"/>
  <p:tag name="KSO_WM_SLIDE_SIZE" val="805*31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01"/>
  <p:tag name="KSO_WM_TAG_VERSION" val="1.0"/>
  <p:tag name="KSO_WM_SLIDE_ID" val="custom160501_1"/>
  <p:tag name="KSO_WM_SLIDE_INDEX" val="1"/>
  <p:tag name="KSO_WM_SLIDE_ITEM_CNT" val="2"/>
  <p:tag name="KSO_WM_SLIDE_LAYOUT" val="a_b"/>
  <p:tag name="KSO_WM_SLIDE_LAYOUT_CNT" val="1_1"/>
  <p:tag name="KSO_WM_SLIDE_TYPE" val="title"/>
  <p:tag name="KSO_WM_TEMPLATE_THUMBS_INDEX" val="1、10、12、18、24、25、26、27"/>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2*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f"/>
  <p:tag name="KSO_WM_UNIT_INDEX" val="1"/>
  <p:tag name="KSO_WM_UNIT_ID" val="custom160501_2*f*1"/>
  <p:tag name="KSO_WM_UNIT_CLEAR" val="1"/>
  <p:tag name="KSO_WM_UNIT_LAYERLEVEL" val="1"/>
  <p:tag name="KSO_WM_UNIT_VALUE" val="288"/>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2*i*2"/>
  <p:tag name="KSO_WM_TEMPLATE_CATEGORY" val="custom"/>
  <p:tag name="KSO_WM_TEMPLATE_INDEX" val="160501"/>
  <p:tag name="KSO_WM_UNIT_INDEX" val="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2*i*3"/>
  <p:tag name="KSO_WM_TEMPLATE_CATEGORY" val="custom"/>
  <p:tag name="KSO_WM_TEMPLATE_INDEX" val="160501"/>
  <p:tag name="KSO_WM_UNIT_INDEX" val="3"/>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2*i*2"/>
  <p:tag name="KSO_WM_TEMPLATE_CATEGORY" val="custom"/>
  <p:tag name="KSO_WM_TEMPLATE_INDEX" val="160501"/>
  <p:tag name="KSO_WM_UNIT_INDEX" val="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01_2*i*3"/>
  <p:tag name="KSO_WM_TEMPLATE_CATEGORY" val="custom"/>
  <p:tag name="KSO_WM_TEMPLATE_INDEX" val="160501"/>
  <p:tag name="KSO_WM_UNIT_INDEX" val="3"/>
</p:tagLst>
</file>

<file path=ppt/tags/tag56.xml><?xml version="1.0" encoding="utf-8"?>
<p:tagLst xmlns:a="http://schemas.openxmlformats.org/drawingml/2006/main" xmlns:r="http://schemas.openxmlformats.org/officeDocument/2006/relationships" xmlns:p="http://schemas.openxmlformats.org/presentationml/2006/main">
  <p:tag name="MH_TYPE" val="#NeiR#"/>
  <p:tag name="MH_NUMBER" val="5"/>
  <p:tag name="MH" val="20151210175510"/>
  <p:tag name="MH_LIBRARY" val="GRAPHIC"/>
  <p:tag name="KSO_WM_TEMPLATE_CATEGORY" val="custom"/>
  <p:tag name="KSO_WM_TEMPLATE_INDEX" val="160501"/>
  <p:tag name="KSO_WM_TAG_VERSION" val="1.0"/>
  <p:tag name="KSO_WM_SLIDE_ID" val="custom16050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MH" val="20151210175510"/>
  <p:tag name="MH_LIBRARY" val="GRAPHIC"/>
  <p:tag name="MH_ORDER" val="Rectangle 28"/>
  <p:tag name="KSO_WM_TAG_VERSION" val="1.0"/>
  <p:tag name="KSO_WM_BEAUTIFY_FLAG" val="#wm#"/>
  <p:tag name="KSO_WM_UNIT_TYPE" val="i"/>
  <p:tag name="KSO_WM_UNIT_ID" val="custom160501_6*i*0"/>
  <p:tag name="KSO_WM_TEMPLATE_CATEGORY" val="custom"/>
  <p:tag name="KSO_WM_TEMPLATE_INDEX" val="160501"/>
  <p:tag name="KSO_WM_UNIT_INDEX" val="0"/>
</p:tagLst>
</file>

<file path=ppt/tags/tag58.xml><?xml version="1.0" encoding="utf-8"?>
<p:tagLst xmlns:a="http://schemas.openxmlformats.org/drawingml/2006/main" xmlns:r="http://schemas.openxmlformats.org/officeDocument/2006/relationships" xmlns:p="http://schemas.openxmlformats.org/presentationml/2006/main">
  <p:tag name="MH" val="20151210175510"/>
  <p:tag name="MH_LIBRARY" val="GRAPHIC"/>
  <p:tag name="MH_ORDER" val="Rectangle 117"/>
  <p:tag name="KSO_WM_TAG_VERSION" val="1.0"/>
  <p:tag name="KSO_WM_BEAUTIFY_FLAG" val="#wm#"/>
  <p:tag name="KSO_WM_UNIT_TYPE" val="i"/>
  <p:tag name="KSO_WM_UNIT_ID" val="custom160501_6*i*2"/>
  <p:tag name="KSO_WM_TEMPLATE_CATEGORY" val="custom"/>
  <p:tag name="KSO_WM_TEMPLATE_INDEX" val="160501"/>
  <p:tag name="KSO_WM_UNIT_INDEX" val="2"/>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MH" val="20151210175510"/>
  <p:tag name="MH_LIBRARY" val="GRAPHIC"/>
  <p:tag name="MH_ORDER" val="Rectangle 33"/>
  <p:tag name="KSO_WM_UNIT_TYPE" val="a"/>
  <p:tag name="KSO_WM_UNIT_INDEX" val="1"/>
  <p:tag name="KSO_WM_UNIT_ID" val="custom160501_6*a*1"/>
  <p:tag name="KSO_WM_UNIT_CLEAR" val="1"/>
  <p:tag name="KSO_WM_UNIT_LAYERLEVEL" val="1"/>
  <p:tag name="KSO_WM_UNIT_ISCONTENTSTITLE" val="1"/>
  <p:tag name="KSO_WM_UNIT_VALUE" val="24"/>
  <p:tag name="KSO_WM_UNIT_HIGHLIGHT" val="0"/>
  <p:tag name="KSO_WM_UNIT_COMPATIBLE" val="0"/>
  <p:tag name="KSO_WM_UNIT_PRESET_TEXT" val="CONTENTS"/>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a"/>
  <p:tag name="KSO_WM_UNIT_INDEX" val="1"/>
  <p:tag name="KSO_WM_UNIT_ID" val="custom160501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2"/>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
  <p:tag name="KSO_WM_UNIT_ID" val="diagram20178682_3*l_h_i*1_1_1"/>
  <p:tag name="KSO_WM_UNIT_LAYERLEVEL" val="1_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
  <p:tag name="KSO_WM_UNIT_ID" val="diagram20178682_3*l_h_i*1_2_1"/>
  <p:tag name="KSO_WM_UNIT_LAYERLEVEL" val="1_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1"/>
  <p:tag name="KSO_WM_UNIT_ID" val="diagram20178682_3*l_h_i*1_3_1"/>
  <p:tag name="KSO_WM_UNIT_LAYERLEVEL" val="1_1_1"/>
  <p:tag name="KSO_WM_DIAGRAM_GROUP_CODE" val="l1-1"/>
  <p:tag name="KSO_WM_UNIT_FILL_FORE_SCHEMECOLOR_INDEX" val="7"/>
  <p:tag name="KSO_WM_UNIT_FILL_TYPE" val="1"/>
  <p:tag name="KSO_WM_UNIT_TEXT_FILL_FORE_SCHEMECOLOR_INDEX" val="2"/>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1"/>
  <p:tag name="KSO_WM_UNIT_ID" val="diagram20178682_3*l_h_i*1_4_1"/>
  <p:tag name="KSO_WM_UNIT_LAYERLEVEL" val="1_1_1"/>
  <p:tag name="KSO_WM_DIAGRAM_GROUP_CODE" val="l1-1"/>
  <p:tag name="KSO_WM_UNIT_FILL_FORE_SCHEMECOLOR_INDEX" val="8"/>
  <p:tag name="KSO_WM_UNIT_FILL_TYPE" val="1"/>
  <p:tag name="KSO_WM_UNIT_TEXT_FILL_FORE_SCHEMECOLOR_INDEX" val="2"/>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2"/>
  <p:tag name="KSO_WM_UNIT_ID" val="diagram20178682_3*l_h_i*1_1_2"/>
  <p:tag name="KSO_WM_UNIT_LAYERLEVEL" val="1_1_1"/>
  <p:tag name="KSO_WM_DIAGRAM_GROUP_CODE" val="l1-1"/>
  <p:tag name="KSO_WM_UNIT_FILL_FORE_SCHEMECOLOR_INDEX" val="5"/>
  <p:tag name="KSO_WM_UNI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2"/>
  <p:tag name="KSO_WM_UNIT_ID" val="diagram20178682_3*l_h_i*1_3_2"/>
  <p:tag name="KSO_WM_UNIT_LAYERLEVEL" val="1_1_1"/>
  <p:tag name="KSO_WM_DIAGRAM_GROUP_CODE" val="l1-1"/>
  <p:tag name="KSO_WM_UNIT_FILL_FORE_SCHEMECOLOR_INDEX" val="7"/>
  <p:tag name="KSO_WM_UNI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2"/>
  <p:tag name="KSO_WM_UNIT_ID" val="diagram20178682_3*l_h_i*1_4_2"/>
  <p:tag name="KSO_WM_UNIT_LAYERLEVEL" val="1_1_1"/>
  <p:tag name="KSO_WM_DIAGRAM_GROUP_CODE" val="l1-1"/>
  <p:tag name="KSO_WM_UNIT_FILL_FORE_SCHEMECOLOR_INDEX" val="8"/>
  <p:tag name="KSO_WM_UNI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2"/>
  <p:tag name="KSO_WM_UNIT_ID" val="diagram20178682_3*l_h_i*1_2_2"/>
  <p:tag name="KSO_WM_UNIT_LAYERLEVEL" val="1_1_1"/>
  <p:tag name="KSO_WM_DIAGRAM_GROUP_CODE" val="l1-1"/>
  <p:tag name="KSO_WM_UNIT_FILL_FORE_SCHEMECOLOR_INDEX" val="6"/>
  <p:tag name="KSO_WM_UNI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f"/>
  <p:tag name="KSO_WM_UNIT_INDEX" val="1_4_1"/>
  <p:tag name="KSO_WM_UNIT_ID" val="diagram20178682_3*l_h_f*1_4_1"/>
  <p:tag name="KSO_WM_UNIT_LAYERLEVEL" val="1_1_1"/>
  <p:tag name="KSO_WM_UNIT_VALUE" val="12"/>
  <p:tag name="KSO_WM_UNIT_HIGHLIGHT" val="0"/>
  <p:tag name="KSO_WM_UNIT_COMPATIBLE" val="0"/>
  <p:tag name="KSO_WM_UNIT_CLEAR" val="0"/>
  <p:tag name="KSO_WM_DIAGRAM_GROUP_CODE" val="l1-1"/>
  <p:tag name="KSO_WM_UNIT_PRESET_TEXT" val="输入正文&#10;输入正文内容"/>
  <p:tag name="KSO_WM_UNIT_TEXT_FILL_FORE_SCHEMECOLOR_INDEX" val="1"/>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f"/>
  <p:tag name="KSO_WM_UNIT_INDEX" val="1_2_1"/>
  <p:tag name="KSO_WM_UNIT_ID" val="diagram20178682_3*l_h_f*1_2_1"/>
  <p:tag name="KSO_WM_UNIT_LAYERLEVEL" val="1_1_1"/>
  <p:tag name="KSO_WM_UNIT_VALUE" val="12"/>
  <p:tag name="KSO_WM_UNIT_HIGHLIGHT" val="0"/>
  <p:tag name="KSO_WM_UNIT_COMPATIBLE" val="0"/>
  <p:tag name="KSO_WM_UNIT_CLEAR" val="0"/>
  <p:tag name="KSO_WM_DIAGRAM_GROUP_CODE" val="l1-1"/>
  <p:tag name="KSO_WM_UNIT_PRESET_TEXT" val="输入正文&#10;输入正文内容"/>
  <p:tag name="KSO_WM_UNIT_TEXT_FILL_FORE_SCHEMECOLOR_INDEX" val="1"/>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01"/>
  <p:tag name="KSO_WM_UNIT_TYPE" val="b"/>
  <p:tag name="KSO_WM_UNIT_INDEX" val="1"/>
  <p:tag name="KSO_WM_UNIT_ID" val="custom160501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f"/>
  <p:tag name="KSO_WM_UNIT_INDEX" val="1_3_1"/>
  <p:tag name="KSO_WM_UNIT_ID" val="diagram20178682_3*l_h_f*1_3_1"/>
  <p:tag name="KSO_WM_UNIT_LAYERLEVEL" val="1_1_1"/>
  <p:tag name="KSO_WM_UNIT_VALUE" val="12"/>
  <p:tag name="KSO_WM_UNIT_HIGHLIGHT" val="0"/>
  <p:tag name="KSO_WM_UNIT_COMPATIBLE" val="0"/>
  <p:tag name="KSO_WM_UNIT_CLEAR" val="0"/>
  <p:tag name="KSO_WM_DIAGRAM_GROUP_CODE" val="l1-1"/>
  <p:tag name="KSO_WM_UNIT_PRESET_TEXT" val="输入正文&#10;输入正文内容"/>
  <p:tag name="KSO_WM_UNIT_TEXT_FILL_FORE_SCHEMECOLOR_INDEX" val="1"/>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f"/>
  <p:tag name="KSO_WM_UNIT_INDEX" val="1_1_1"/>
  <p:tag name="KSO_WM_UNIT_ID" val="diagram20178682_3*l_h_f*1_1_1"/>
  <p:tag name="KSO_WM_UNIT_LAYERLEVEL" val="1_1_1"/>
  <p:tag name="KSO_WM_UNIT_VALUE" val="12"/>
  <p:tag name="KSO_WM_UNIT_HIGHLIGHT" val="0"/>
  <p:tag name="KSO_WM_UNIT_COMPATIBLE" val="0"/>
  <p:tag name="KSO_WM_UNIT_CLEAR" val="0"/>
  <p:tag name="KSO_WM_DIAGRAM_GROUP_CODE" val="l1-1"/>
  <p:tag name="KSO_WM_UNIT_PRESET_TEXT" val="输入正文&#10;输入正文内容"/>
  <p:tag name="KSO_WM_UNIT_TEXT_FILL_FORE_SCHEMECOLOR_INDEX" val="1"/>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3"/>
  <p:tag name="KSO_WM_UNIT_ID" val="diagram20178682_3*l_h_i*1_1_3"/>
  <p:tag name="KSO_WM_UNIT_LAYERLEVEL" val="1_1_1"/>
  <p:tag name="KSO_WM_DIAGRAM_GROUP_CODE" val="l1-1"/>
  <p:tag name="KSO_WM_UNIT_LINE_FORE_SCHEMECOLOR_INDEX" val="5"/>
  <p:tag name="KSO_WM_UNIT_LINE_FILL_TYPE" val="2"/>
  <p:tag name="KSO_WM_UNIT_TEXT_FILL_FORE_SCHEMECOLOR_INDEX" val="13"/>
  <p:tag name="KSO_WM_UNIT_TEX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4"/>
  <p:tag name="KSO_WM_UNIT_ID" val="diagram20178682_3*l_h_i*1_1_4"/>
  <p:tag name="KSO_WM_UNIT_LAYERLEVEL" val="1_1_1"/>
  <p:tag name="KSO_WM_DIAGRAM_GROUP_CODE" val="l1-1"/>
  <p:tag name="KSO_WM_UNIT_LINE_FORE_SCHEMECOLOR_INDEX" val="5"/>
  <p:tag name="KSO_WM_UNIT_LINE_FILL_TYPE" val="2"/>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3"/>
  <p:tag name="KSO_WM_UNIT_ID" val="diagram20178682_3*l_h_i*1_3_3"/>
  <p:tag name="KSO_WM_UNIT_LAYERLEVEL" val="1_1_1"/>
  <p:tag name="KSO_WM_DIAGRAM_GROUP_CODE" val="l1-1"/>
  <p:tag name="KSO_WM_UNIT_LINE_FORE_SCHEMECOLOR_INDEX" val="7"/>
  <p:tag name="KSO_WM_UNIT_LINE_FILL_TYPE" val="2"/>
  <p:tag name="KSO_WM_UNIT_TEXT_FILL_FORE_SCHEMECOLOR_INDEX" val="13"/>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3_4"/>
  <p:tag name="KSO_WM_UNIT_ID" val="diagram20178682_3*l_h_i*1_3_4"/>
  <p:tag name="KSO_WM_UNIT_LAYERLEVEL" val="1_1_1"/>
  <p:tag name="KSO_WM_DIAGRAM_GROUP_CODE" val="l1-1"/>
  <p:tag name="KSO_WM_UNIT_LINE_FORE_SCHEMECOLOR_INDEX" val="7"/>
  <p:tag name="KSO_WM_UNIT_LINE_FILL_TYPE" val="2"/>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3"/>
  <p:tag name="KSO_WM_UNIT_ID" val="diagram20178682_3*l_h_i*1_2_3"/>
  <p:tag name="KSO_WM_UNIT_LAYERLEVEL" val="1_1_1"/>
  <p:tag name="KSO_WM_DIAGRAM_GROUP_CODE" val="l1-1"/>
  <p:tag name="KSO_WM_UNIT_LINE_FORE_SCHEMECOLOR_INDEX" val="6"/>
  <p:tag name="KSO_WM_UNIT_LINE_FILL_TYPE" val="2"/>
  <p:tag name="KSO_WM_UNIT_TEXT_FILL_FORE_SCHEMECOLOR_INDEX" val="13"/>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4"/>
  <p:tag name="KSO_WM_UNIT_ID" val="diagram20178682_3*l_h_i*1_2_4"/>
  <p:tag name="KSO_WM_UNIT_LAYERLEVEL" val="1_1_1"/>
  <p:tag name="KSO_WM_DIAGRAM_GROUP_CODE" val="l1-1"/>
  <p:tag name="KSO_WM_UNIT_LINE_FORE_SCHEMECOLOR_INDEX" val="6"/>
  <p:tag name="KSO_WM_UNIT_LINE_FILL_TYPE" val="2"/>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3"/>
  <p:tag name="KSO_WM_UNIT_ID" val="diagram20178682_3*l_h_i*1_4_3"/>
  <p:tag name="KSO_WM_UNIT_LAYERLEVEL" val="1_1_1"/>
  <p:tag name="KSO_WM_DIAGRAM_GROUP_CODE" val="l1-1"/>
  <p:tag name="KSO_WM_UNIT_LINE_FORE_SCHEMECOLOR_INDEX" val="8"/>
  <p:tag name="KSO_WM_UNIT_LINE_FILL_TYPE" val="2"/>
  <p:tag name="KSO_WM_UNIT_TEXT_FILL_FORE_SCHEMECOLOR_INDEX" val="13"/>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4_4"/>
  <p:tag name="KSO_WM_UNIT_ID" val="diagram20178682_3*l_h_i*1_4_4"/>
  <p:tag name="KSO_WM_UNIT_LAYERLEVEL" val="1_1_1"/>
  <p:tag name="KSO_WM_DIAGRAM_GROUP_CODE" val="l1-1"/>
  <p:tag name="KSO_WM_UNIT_LINE_FORE_SCHEMECOLOR_INDEX" val="8"/>
  <p:tag name="KSO_WM_UNIT_LINE_FILL_TYPE" val="2"/>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5"/>
  <p:tag name="MH" val="20151210175510"/>
  <p:tag name="MH_LIBRARY" val="GRAPHIC"/>
  <p:tag name="KSO_WM_TEMPLATE_CATEGORY" val="custom"/>
  <p:tag name="KSO_WM_TEMPLATE_INDEX" val="160501"/>
  <p:tag name="KSO_WM_TAG_VERSION" val="1.0"/>
  <p:tag name="KSO_WM_SLIDE_ID" val="custom160501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5"/>
  <p:tag name="KSO_WM_UNIT_ID" val="diagram20178682_3*l_h_i*1_1_5"/>
  <p:tag name="KSO_WM_UNIT_LAYERLEVEL" val="1_1_1"/>
  <p:tag name="KSO_WM_DIAGRAM_GROUP_CODE" val="l1-1"/>
  <p:tag name="KSO_WM_UNIT_FILL_FORE_SCHEMECOLOR_INDEX" val="14"/>
  <p:tag name="KSO_WM_UNI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6"/>
  <p:tag name="KSO_WM_UNIT_ID" val="diagram20178682_3*l_h_i*1_1_6"/>
  <p:tag name="KSO_WM_UNIT_LAYERLEVEL" val="1_1_1"/>
  <p:tag name="KSO_WM_DIAGRAM_GROUP_CODE" val="l1-1"/>
  <p:tag name="KSO_WM_UNIT_FILL_FORE_SCHEMECOLOR_INDEX" val="14"/>
  <p:tag name="KSO_WM_UNI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7"/>
  <p:tag name="KSO_WM_UNIT_ID" val="diagram20178682_3*l_h_i*1_1_7"/>
  <p:tag name="KSO_WM_UNIT_LAYERLEVEL" val="1_1_1"/>
  <p:tag name="KSO_WM_DIAGRAM_GROUP_CODE" val="l1-1"/>
  <p:tag name="KSO_WM_UNIT_FILL_FORE_SCHEMECOLOR_INDEX" val="14"/>
  <p:tag name="KSO_WM_UNI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8"/>
  <p:tag name="KSO_WM_UNIT_ID" val="diagram20178682_3*l_h_i*1_1_8"/>
  <p:tag name="KSO_WM_UNIT_LAYERLEVEL" val="1_1_1"/>
  <p:tag name="KSO_WM_DIAGRAM_GROUP_CODE" val="l1-1"/>
  <p:tag name="KSO_WM_UNIT_FILL_FORE_SCHEMECOLOR_INDEX" val="14"/>
  <p:tag name="KSO_WM_UNI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9"/>
  <p:tag name="KSO_WM_UNIT_ID" val="diagram20178682_3*l_h_i*1_1_9"/>
  <p:tag name="KSO_WM_UNIT_LAYERLEVEL" val="1_1_1"/>
  <p:tag name="KSO_WM_DIAGRAM_GROUP_CODE" val="l1-1"/>
  <p:tag name="KSO_WM_UNIT_FILL_FORE_SCHEMECOLOR_INDEX" val="14"/>
  <p:tag name="KSO_WM_UNIT_FILL_TYPE" val="1"/>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0"/>
  <p:tag name="KSO_WM_UNIT_ID" val="diagram20178682_3*l_h_i*1_1_10"/>
  <p:tag name="KSO_WM_UNIT_LAYERLEVEL" val="1_1_1"/>
  <p:tag name="KSO_WM_DIAGRAM_GROUP_CODE" val="l1-1"/>
  <p:tag name="KSO_WM_UNIT_FILL_FORE_SCHEMECOLOR_INDEX" val="14"/>
  <p:tag name="KSO_WM_UNI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1"/>
  <p:tag name="KSO_WM_UNIT_ID" val="diagram20178682_3*l_h_i*1_1_11"/>
  <p:tag name="KSO_WM_UNIT_LAYERLEVEL" val="1_1_1"/>
  <p:tag name="KSO_WM_DIAGRAM_GROUP_CODE" val="l1-1"/>
  <p:tag name="KSO_WM_UNIT_FILL_FORE_SCHEMECOLOR_INDEX" val="14"/>
  <p:tag name="KSO_WM_UNI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2"/>
  <p:tag name="KSO_WM_UNIT_ID" val="diagram20178682_3*l_h_i*1_1_12"/>
  <p:tag name="KSO_WM_UNIT_LAYERLEVEL" val="1_1_1"/>
  <p:tag name="KSO_WM_DIAGRAM_GROUP_CODE" val="l1-1"/>
  <p:tag name="KSO_WM_UNIT_FILL_FORE_SCHEMECOLOR_INDEX" val="14"/>
  <p:tag name="KSO_WM_UNI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3"/>
  <p:tag name="KSO_WM_UNIT_ID" val="diagram20178682_3*l_h_i*1_1_13"/>
  <p:tag name="KSO_WM_UNIT_LAYERLEVEL" val="1_1_1"/>
  <p:tag name="KSO_WM_DIAGRAM_GROUP_CODE" val="l1-1"/>
  <p:tag name="KSO_WM_UNIT_FILL_FORE_SCHEMECOLOR_INDEX" val="14"/>
  <p:tag name="KSO_WM_UNI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4"/>
  <p:tag name="KSO_WM_UNIT_ID" val="diagram20178682_3*l_h_i*1_1_14"/>
  <p:tag name="KSO_WM_UNIT_LAYERLEVEL" val="1_1_1"/>
  <p:tag name="KSO_WM_DIAGRAM_GROUP_CODE" val="l1-1"/>
  <p:tag name="KSO_WM_UNIT_FILL_FORE_SCHEMECOLOR_INDEX" val="14"/>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MH" val="20151210175510"/>
  <p:tag name="MH_LIBRARY" val="GRAPHIC"/>
  <p:tag name="MH_ORDER" val="Rectangle 28"/>
  <p:tag name="KSO_WM_TAG_VERSION" val="1.0"/>
  <p:tag name="KSO_WM_BEAUTIFY_FLAG" val="#wm#"/>
  <p:tag name="KSO_WM_UNIT_TYPE" val="i"/>
  <p:tag name="KSO_WM_UNIT_ID" val="custom160501_11*i*0"/>
  <p:tag name="KSO_WM_TEMPLATE_CATEGORY" val="custom"/>
  <p:tag name="KSO_WM_TEMPLATE_INDEX" val="160501"/>
  <p:tag name="KSO_WM_UNIT_INDEX" val="0"/>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5"/>
  <p:tag name="KSO_WM_UNIT_ID" val="diagram20178682_3*l_h_i*1_1_15"/>
  <p:tag name="KSO_WM_UNIT_LAYERLEVEL" val="1_1_1"/>
  <p:tag name="KSO_WM_DIAGRAM_GROUP_CODE" val="l1-1"/>
  <p:tag name="KSO_WM_UNIT_FILL_FORE_SCHEMECOLOR_INDEX" val="14"/>
  <p:tag name="KSO_WM_UNI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6"/>
  <p:tag name="KSO_WM_UNIT_ID" val="diagram20178682_3*l_h_i*1_1_16"/>
  <p:tag name="KSO_WM_UNIT_LAYERLEVEL" val="1_1_1"/>
  <p:tag name="KSO_WM_DIAGRAM_GROUP_CODE" val="l1-1"/>
  <p:tag name="KSO_WM_UNIT_FILL_FORE_SCHEMECOLOR_INDEX" val="14"/>
  <p:tag name="KSO_WM_UNI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1_17"/>
  <p:tag name="KSO_WM_UNIT_ID" val="diagram20178682_3*l_h_i*1_1_17"/>
  <p:tag name="KSO_WM_UNIT_LAYERLEVEL" val="1_1_1"/>
  <p:tag name="KSO_WM_DIAGRAM_GROUP_CODE" val="l1-1"/>
  <p:tag name="KSO_WM_UNIT_FILL_FORE_SCHEMECOLOR_INDEX" val="14"/>
  <p:tag name="KSO_WM_UNI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5"/>
  <p:tag name="KSO_WM_UNIT_ID" val="diagram20178682_3*l_h_i*1_2_5"/>
  <p:tag name="KSO_WM_UNIT_LAYERLEVEL" val="1_1_1"/>
  <p:tag name="KSO_WM_DIAGRAM_GROUP_CODE" val="l1-1"/>
  <p:tag name="KSO_WM_UNIT_FILL_FORE_SCHEMECOLOR_INDEX" val="14"/>
  <p:tag name="KSO_WM_UNI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6"/>
  <p:tag name="KSO_WM_UNIT_ID" val="diagram20178682_3*l_h_i*1_2_6"/>
  <p:tag name="KSO_WM_UNIT_LAYERLEVEL" val="1_1_1"/>
  <p:tag name="KSO_WM_DIAGRAM_GROUP_CODE" val="l1-1"/>
  <p:tag name="KSO_WM_UNIT_FILL_FORE_SCHEMECOLOR_INDEX" val="14"/>
  <p:tag name="KSO_WM_UNI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7"/>
  <p:tag name="KSO_WM_UNIT_ID" val="diagram20178682_3*l_h_i*1_2_7"/>
  <p:tag name="KSO_WM_UNIT_LAYERLEVEL" val="1_1_1"/>
  <p:tag name="KSO_WM_DIAGRAM_GROUP_CODE" val="l1-1"/>
  <p:tag name="KSO_WM_UNIT_FILL_FORE_SCHEMECOLOR_INDEX" val="14"/>
  <p:tag name="KSO_WM_UNI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8"/>
  <p:tag name="KSO_WM_UNIT_ID" val="diagram20178682_3*l_h_i*1_2_8"/>
  <p:tag name="KSO_WM_UNIT_LAYERLEVEL" val="1_1_1"/>
  <p:tag name="KSO_WM_DIAGRAM_GROUP_CODE" val="l1-1"/>
  <p:tag name="KSO_WM_UNIT_FILL_FORE_SCHEMECOLOR_INDEX" val="14"/>
  <p:tag name="KSO_WM_UNI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9"/>
  <p:tag name="KSO_WM_UNIT_ID" val="diagram20178682_3*l_h_i*1_2_9"/>
  <p:tag name="KSO_WM_UNIT_LAYERLEVEL" val="1_1_1"/>
  <p:tag name="KSO_WM_DIAGRAM_GROUP_CODE" val="l1-1"/>
  <p:tag name="KSO_WM_UNIT_FILL_FORE_SCHEMECOLOR_INDEX" val="14"/>
  <p:tag name="KSO_WM_UNI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0"/>
  <p:tag name="KSO_WM_UNIT_ID" val="diagram20178682_3*l_h_i*1_2_10"/>
  <p:tag name="KSO_WM_UNIT_LAYERLEVEL" val="1_1_1"/>
  <p:tag name="KSO_WM_DIAGRAM_GROUP_CODE" val="l1-1"/>
  <p:tag name="KSO_WM_UNIT_FILL_FORE_SCHEMECOLOR_INDEX" val="14"/>
  <p:tag name="KSO_WM_UNI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82"/>
  <p:tag name="KSO_WM_UNIT_TYPE" val="l_h_i"/>
  <p:tag name="KSO_WM_UNIT_INDEX" val="1_2_11"/>
  <p:tag name="KSO_WM_UNIT_ID" val="diagram20178682_3*l_h_i*1_2_11"/>
  <p:tag name="KSO_WM_UNIT_LAYERLEVEL" val="1_1_1"/>
  <p:tag name="KSO_WM_DIAGRAM_GROUP_CODE" val="l1-1"/>
  <p:tag name="KSO_WM_UNIT_FILL_FORE_SCHEMECOLOR_INDEX" val="14"/>
  <p:tag name="KSO_WM_UNIT_FILL_TYPE" val="1"/>
  <p:tag name="KSO_WM_UNIT_USESOURCEFORMAT_APPLY" val="1"/>
</p:tagLst>
</file>

<file path=ppt/theme/theme1.xml><?xml version="1.0" encoding="utf-8"?>
<a:theme xmlns:a="http://schemas.openxmlformats.org/drawingml/2006/main" name="1_Office 主题">
  <a:themeElements>
    <a:clrScheme name="自定义 225">
      <a:dk1>
        <a:sysClr val="windowText" lastClr="000000"/>
      </a:dk1>
      <a:lt1>
        <a:sysClr val="window" lastClr="FFFFFF"/>
      </a:lt1>
      <a:dk2>
        <a:srgbClr val="44546A"/>
      </a:dk2>
      <a:lt2>
        <a:srgbClr val="E7E6E6"/>
      </a:lt2>
      <a:accent1>
        <a:srgbClr val="FCAC1F"/>
      </a:accent1>
      <a:accent2>
        <a:srgbClr val="2C91CE"/>
      </a:accent2>
      <a:accent3>
        <a:srgbClr val="A5A5A5"/>
      </a:accent3>
      <a:accent4>
        <a:srgbClr val="FFC000"/>
      </a:accent4>
      <a:accent5>
        <a:srgbClr val="4472C4"/>
      </a:accent5>
      <a:accent6>
        <a:srgbClr val="70AD47"/>
      </a:accent6>
      <a:hlink>
        <a:srgbClr val="0563C1"/>
      </a:hlink>
      <a:folHlink>
        <a:srgbClr val="954F72"/>
      </a:folHlink>
    </a:clrScheme>
    <a:fontScheme name="自定义 7">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705</Words>
  <Application>Microsoft Office PowerPoint</Application>
  <PresentationFormat>全屏显示(4:3)</PresentationFormat>
  <Paragraphs>100</Paragraphs>
  <Slides>24</Slides>
  <Notes>24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2" baseType="lpstr">
      <vt:lpstr>仿宋</vt:lpstr>
      <vt:lpstr>黑体</vt:lpstr>
      <vt:lpstr>楷体</vt:lpstr>
      <vt:lpstr>宋体</vt:lpstr>
      <vt:lpstr>Arial</vt:lpstr>
      <vt:lpstr>Calibri</vt:lpstr>
      <vt:lpstr>1_Office 主题</vt:lpstr>
      <vt:lpstr>Origin50.Graph</vt:lpstr>
      <vt:lpstr>GISRS PROJECT</vt:lpstr>
      <vt:lpstr>PowerPoint 演示文稿</vt:lpstr>
      <vt:lpstr>PowerPoint 演示文稿</vt:lpstr>
      <vt:lpstr>自然科学研究</vt:lpstr>
      <vt:lpstr>社会科学的研究及其它研究</vt:lpstr>
      <vt:lpstr>PowerPoint 演示文稿</vt:lpstr>
      <vt:lpstr>金砖五国的GDP对比</vt:lpstr>
      <vt:lpstr>PowerPoint 演示文稿</vt:lpstr>
      <vt:lpstr>中国1992-2013光度与GDP变化趋势图</vt:lpstr>
      <vt:lpstr>巴西1992-2013光度与GDP变化趋势图</vt:lpstr>
      <vt:lpstr>俄罗斯1992-2013光度与GDP变化趋势图</vt:lpstr>
      <vt:lpstr>印度1992-2013光度与GDP变化趋势图</vt:lpstr>
      <vt:lpstr>南非1992-2013光度与GDP变化趋势图</vt:lpstr>
      <vt:lpstr>中国城镇人口，电力使用</vt:lpstr>
      <vt:lpstr>1992-2013中国总光度与城镇人口变化趋势图</vt:lpstr>
      <vt:lpstr>PowerPoint 演示文稿</vt:lpstr>
      <vt:lpstr>1992-2013总光度与城市用地变化趋势图</vt:lpstr>
      <vt:lpstr>PowerPoint 演示文稿</vt:lpstr>
      <vt:lpstr>PowerPoint 演示文稿</vt:lpstr>
      <vt:lpstr>光污染因素</vt:lpstr>
      <vt:lpstr>光污染</vt:lpstr>
      <vt:lpstr>光污染</vt:lpstr>
      <vt:lpstr> 上海光污染治理</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Zeren Fu</cp:lastModifiedBy>
  <cp:revision>17</cp:revision>
  <dcterms:created xsi:type="dcterms:W3CDTF">2017-11-20T12:14:00Z</dcterms:created>
  <dcterms:modified xsi:type="dcterms:W3CDTF">2017-11-22T02:29:42Z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