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9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bb697d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5bb697d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bb697d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45bb697d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5bb697d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5bb697d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3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ctrTitle"/>
          </p:nvPr>
        </p:nvSpPr>
        <p:spPr>
          <a:xfrm>
            <a:off x="1687285" y="2759043"/>
            <a:ext cx="9144000" cy="3416320"/>
          </a:xfrm>
          <a:prstGeom prst="rect">
            <a:avLst/>
          </a:prstGeom>
          <a:blipFill rotWithShape="1">
            <a:blip r:embed="rId3">
              <a:alphaModFix amt="64000"/>
            </a:blip>
            <a:stretch>
              <a:fillRect/>
            </a:stretch>
          </a:blip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Data Analytics Challenge 2018</a:t>
            </a:r>
            <a:b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2" descr="Image result for colorado oit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8786" y="447440"/>
            <a:ext cx="7315200" cy="23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27996" y="667650"/>
            <a:ext cx="972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Competition Submission Instructions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 smtClean="0"/>
              <a:t>Use this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 template to create a standardized view of the analysis so that the judges have uniform entries for the review process.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 addition to providing this high level summary, use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to store relevant code, analysis methods, results and other related information.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prize for competing is your information in the repository as a contribution to the wealth of data available for the State of Colorado.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Your goal should be to create good analysis and documentation of your project and process so others can visit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Organization and see all the great work from teams.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928007" y="667639"/>
            <a:ext cx="629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AutoNum type="arabicPeriod"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Solved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Problem statement, hypothesis, and/or the specific question driving the analysis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1a.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Differentiation	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is your solution different from the options already available for addressing this problem?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Existing or Complementary Solutions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Is there anyone providing a similar solution or complementary solution right now?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Explicitly state what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using</a:t>
            </a:r>
            <a:r>
              <a:rPr lang="en-US" sz="1800" dirty="0">
                <a:solidFill>
                  <a:schemeClr val="dk1"/>
                </a:solidFill>
              </a:rPr>
              <a:t> and specify (with a </a:t>
            </a:r>
            <a:r>
              <a:rPr lang="en-US" sz="1800" dirty="0" err="1">
                <a:solidFill>
                  <a:schemeClr val="dk1"/>
                </a:solidFill>
              </a:rPr>
              <a:t>url</a:t>
            </a:r>
            <a:r>
              <a:rPr lang="en-US" sz="1800" dirty="0">
                <a:solidFill>
                  <a:schemeClr val="dk1"/>
                </a:solidFill>
              </a:rPr>
              <a:t> link where possible) where you got </a:t>
            </a:r>
            <a:r>
              <a:rPr lang="en-US" sz="1800" dirty="0" smtClean="0">
                <a:solidFill>
                  <a:schemeClr val="dk1"/>
                </a:solidFill>
              </a:rPr>
              <a:t>them </a:t>
            </a:r>
            <a:r>
              <a:rPr lang="en-US" sz="1800" dirty="0">
                <a:solidFill>
                  <a:schemeClr val="dk1"/>
                </a:solidFill>
              </a:rPr>
              <a:t>from.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28007" y="698416"/>
            <a:ext cx="85808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2a. </a:t>
            </a: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Use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Describe how the data is integral to your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3. Methodology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Describe your methodology and its impact on your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928007" y="698416"/>
            <a:ext cx="8580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4. Results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36758" y="6276251"/>
            <a:ext cx="312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928007" y="1600200"/>
            <a:ext cx="10335900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Provide screenshots or a link to your results. Explain or show any progress you’ve made on design and creation. This helps judges evaluate your ability to implement your idea.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 descr="Image result for colorado oi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9208" y="212417"/>
            <a:ext cx="2560650" cy="809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928007" y="667639"/>
            <a:ext cx="62899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5. </a:t>
            </a:r>
            <a:r>
              <a:rPr lang="en-US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	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736758" y="6276251"/>
            <a:ext cx="3129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 Submission Template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28007" y="1600200"/>
            <a:ext cx="10335986" cy="439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F1D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solution is implemented, what would the potential impact on the community be?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Custom</PresentationFormat>
  <Paragraphs>37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Smart Data Analytics Challenge 2018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 Smart Data Analytics Challenge 2018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Data Analytics Challenge 2018 </dc:title>
  <cp:lastModifiedBy>Margaret Spyker</cp:lastModifiedBy>
  <cp:revision>1</cp:revision>
  <dcterms:modified xsi:type="dcterms:W3CDTF">2018-11-06T21:40:01Z</dcterms:modified>
</cp:coreProperties>
</file>