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E3EAED80.xml" ContentType="application/vnd.ms-powerpoint.comments+xml"/>
  <Override PartName="/ppt/comments/modernComment_102_AF826AB7.xml" ContentType="application/vnd.ms-powerpoint.comments+xml"/>
  <Override PartName="/ppt/comments/modernComment_103_790AF850.xml" ContentType="application/vnd.ms-powerpoint.comments+xml"/>
  <Override PartName="/ppt/comments/modernComment_107_3404C17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4" r:id="rId7"/>
    <p:sldId id="263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F03F9B3-1B87-FFCC-89D5-8FD80C85975D}" name="Peter Reasoner" initials="PR" userId="Peter Reasoner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2D3F70-5E1A-4E13-AC97-AE62A9AE8D37}" v="18" dt="2021-11-10T00:19:25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modernComment_101_E3EAED8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97ED487-04C8-4F74-BA05-BAB07222377C}" authorId="{0F03F9B3-1B87-FFCC-89D5-8FD80C85975D}" created="2021-11-10T00:09:13.024">
    <pc:sldMkLst xmlns:pc="http://schemas.microsoft.com/office/powerpoint/2013/main/command">
      <pc:docMk/>
      <pc:sldMk cId="3823824256" sldId="257"/>
    </pc:sldMkLst>
    <p188:txBody>
      <a:bodyPr/>
      <a:lstStyle/>
      <a:p>
        <a:r>
          <a:rPr lang="en-US"/>
          <a:t>https://underwater.mst.edu/2017/11/29/testing-begins-the-rov-comes-to-life/</a:t>
        </a:r>
      </a:p>
    </p188:txBody>
  </p188:cm>
</p188:cmLst>
</file>

<file path=ppt/comments/modernComment_102_AF826AB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027BF99-DFB6-4EE9-A0B0-9040C0594A19}" authorId="{0F03F9B3-1B87-FFCC-89D5-8FD80C85975D}" created="2021-11-10T00:12:32.88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944559799" sldId="258"/>
      <ac:spMk id="13" creationId="{819E674D-FB84-4D4F-9C61-24ABAC73049F}"/>
    </ac:deMkLst>
    <p188:txBody>
      <a:bodyPr/>
      <a:lstStyle/>
      <a:p>
        <a:r>
          <a:rPr lang="en-US"/>
          <a:t>https://www.columbiaroboticsclub.com/mate-rov</a:t>
        </a:r>
      </a:p>
    </p188:txBody>
  </p188:cm>
</p188:cmLst>
</file>

<file path=ppt/comments/modernComment_103_790AF85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B18EF1B-9755-4ADE-B088-FAEF8FBB3421}" authorId="{0F03F9B3-1B87-FFCC-89D5-8FD80C85975D}" created="2021-11-10T00:13:38.167">
    <pc:sldMkLst xmlns:pc="http://schemas.microsoft.com/office/powerpoint/2013/main/command">
      <pc:docMk/>
      <pc:sldMk cId="2030762064" sldId="259"/>
    </pc:sldMkLst>
    <p188:txBody>
      <a:bodyPr/>
      <a:lstStyle/>
      <a:p>
        <a:r>
          <a:rPr lang="en-US"/>
          <a:t>Colombia (Same as Last slide)
</a:t>
        </a:r>
      </a:p>
    </p188:txBody>
  </p188:cm>
</p188:cmLst>
</file>

<file path=ppt/comments/modernComment_107_3404C1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02D32EC-0460-4483-976F-DBAFB2EF46A6}" authorId="{0F03F9B3-1B87-FFCC-89D5-8FD80C85975D}" created="2021-11-10T00:22:07.375">
    <pc:sldMkLst xmlns:pc="http://schemas.microsoft.com/office/powerpoint/2013/main/command">
      <pc:docMk/>
      <pc:sldMk cId="54545431" sldId="263"/>
    </pc:sldMkLst>
    <p188:txBody>
      <a:bodyPr/>
      <a:lstStyle/>
      <a:p>
        <a:r>
          <a:rPr lang="en-US"/>
          <a:t>https://files.materovcompetition.org/TechReportArchives/2018/HKUST_EPOXSEA_TechReport_2018.pdf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895C-5746-4F65-B875-1E8ABF698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858D1-B31B-4674-BA0A-65E5F5166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3239F-C2DB-4BDE-A0B3-9DFA47D0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4664-F4D1-4C59-9554-5E6A670D0B7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02118-A5E1-45EF-BF03-3E994B5E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6A822-B1E0-4554-B3E1-591C411C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2530-9043-40E6-BDB7-044415812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1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6683-5945-43E6-B5F3-51F95264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9B9A2-A395-406F-8A84-E4D36D196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6D918-09D2-4BD3-AA3F-BC58B7497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4664-F4D1-4C59-9554-5E6A670D0B7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9791C-3371-4812-AD44-D78BC4C3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137F6-3967-4ADB-B6ED-C2F28BA6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2530-9043-40E6-BDB7-044415812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7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5489B-5B65-45F5-8786-B43A028D0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F8266-7A04-4BC9-8184-85A7237F1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BE97E-933B-4006-B07A-93520D12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4664-F4D1-4C59-9554-5E6A670D0B7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96C93-269F-4F0F-A80B-E06354D9C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375DA-46AB-49F7-8763-C1FEF2B6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2530-9043-40E6-BDB7-044415812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51F1-32C6-456B-9263-05E3887E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AB7D3-9389-4906-9BFF-B066F04DF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3C714-A89A-4DA2-AB68-1911DF13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4664-F4D1-4C59-9554-5E6A670D0B7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6F8AF-3577-49FC-A76E-A6F9C0F01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714BB-DB4D-42F7-9128-E9FED182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2530-9043-40E6-BDB7-044415812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6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DED04-F370-4670-9BDE-4CFF0133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75569-97F8-470A-BF47-6967E5762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22156-8457-4B2D-A4F8-570857EA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4664-F4D1-4C59-9554-5E6A670D0B7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E9D26-BEA3-4EFF-AB58-8D94DB16C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79AB4-EFE4-4774-8D54-C380EB32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2530-9043-40E6-BDB7-044415812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6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BB42-80D3-4A58-871E-682164AB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C3685-2233-4AD5-9EED-00B1174FE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C54EB-CA2E-49D0-82F5-F9B88A1F4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33B17-BEB5-448C-ABB7-1019B845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4664-F4D1-4C59-9554-5E6A670D0B7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C42D7-A372-4F1A-8B80-2B8D3EEB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62FA4-95E4-493D-895A-E463D762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2530-9043-40E6-BDB7-044415812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8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3D0F-9EDC-4284-B9E9-200BBF791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27D7B-3602-4076-9936-64E0752D0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ECB66-3CCE-4513-9535-A3ECE8200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4E4F9-3A59-4F61-B40E-0608390DC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A4A4F7-E419-4049-A99D-4F83AEA06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1CA18D-899A-4385-B7EA-9F62852A6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4664-F4D1-4C59-9554-5E6A670D0B7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E906BD-5242-4AC3-8315-F191AA3AC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604A89-066D-4FB8-81E0-D0405E72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2530-9043-40E6-BDB7-044415812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5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5720A-D30C-47E6-AE59-6D10779A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717D5-8BE7-4CD2-8639-9ADC2B68D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4664-F4D1-4C59-9554-5E6A670D0B7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4DCA5-55F8-452F-8B37-B5951BE5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190F8-8501-4C50-965B-137FD0E0F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2530-9043-40E6-BDB7-044415812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DF59D2-18FC-4BFE-981D-86D0435F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4664-F4D1-4C59-9554-5E6A670D0B7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BB3B4-2B26-48B0-858F-EBF53728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407C7-744A-43F2-AA3A-E90D3352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2530-9043-40E6-BDB7-044415812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6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25EB-DA68-4817-81F0-08DB2A71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08045-9B0B-4C2C-82A9-274510D4E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CA074-8CF3-449D-B330-BCECA2690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47E26-2322-4185-9AC4-AE739A8D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4664-F4D1-4C59-9554-5E6A670D0B7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CAB45-D332-43B0-83CA-345C58C4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65E60-FDE0-4815-ABC1-4532D69C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2530-9043-40E6-BDB7-044415812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2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7792-4647-491B-B87A-D35E1438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A3E45-9E80-4241-AA7B-E4E1F4035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DC42E-71E2-4787-A288-725436C30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AAFDB-706C-4FEC-9835-68D6CA9DB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4664-F4D1-4C59-9554-5E6A670D0B7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70A0C-0B31-4613-A02F-EA97C1B9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CE653-5975-4035-9F76-CEDDEED7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2530-9043-40E6-BDB7-044415812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9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8DB26-C029-4AE0-935C-FCABBF79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4F4C5-1093-4A45-A9D7-149BF38C6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C1DE2-475C-49F4-A05A-2D320C7BC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A4664-F4D1-4C59-9554-5E6A670D0B7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186B7-1E4E-4182-A047-2FC447966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B32C4-F0AB-4FAB-9274-472B4F38A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42530-9043-40E6-BDB7-044415812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6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8/10/relationships/comments" Target="../comments/modernComment_101_E3EAED8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2_AF826AB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03_790AF85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microsoft.com/office/2018/10/relationships/comments" Target="../comments/modernComment_107_3404C1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1EB1945-4C9E-4E42-B01B-A735A0229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1450"/>
            <a:ext cx="975360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82425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7BA877-5D78-4034-9DCC-4193F619B6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68" b="17417"/>
          <a:stretch/>
        </p:blipFill>
        <p:spPr>
          <a:xfrm>
            <a:off x="-253980" y="-161278"/>
            <a:ext cx="12191980" cy="68567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9E674D-FB84-4D4F-9C61-24ABAC73049F}"/>
              </a:ext>
            </a:extLst>
          </p:cNvPr>
          <p:cNvSpPr txBox="1"/>
          <p:nvPr/>
        </p:nvSpPr>
        <p:spPr>
          <a:xfrm>
            <a:off x="5549526" y="6488668"/>
            <a:ext cx="6224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https://www.columbiaroboticsclub.com/mate-rov</a:t>
            </a:r>
          </a:p>
        </p:txBody>
      </p:sp>
    </p:spTree>
    <p:extLst>
      <p:ext uri="{BB962C8B-B14F-4D97-AF65-F5344CB8AC3E}">
        <p14:creationId xmlns:p14="http://schemas.microsoft.com/office/powerpoint/2010/main" val="294455979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E643A8-4207-41FD-A83B-F571D8402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308" y="158582"/>
            <a:ext cx="7238172" cy="564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6206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uilding a MATE ROV or competition AUV with Blue Robotics parts">
            <a:extLst>
              <a:ext uri="{FF2B5EF4-FFF2-40B4-BE49-F238E27FC236}">
                <a16:creationId xmlns:a16="http://schemas.microsoft.com/office/drawing/2014/main" id="{847102FD-8DBB-4AED-9E67-15D8C312D2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309" y="304800"/>
            <a:ext cx="7491236" cy="587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42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41F8-2F7C-4F1D-BF08-CCE0C516A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89CB684-64D6-4590-8DE6-D009480B84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74" y="182879"/>
            <a:ext cx="9460374" cy="630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44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7F55-FC61-48CC-8389-D6518B06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https://files.materovcompetition.org/TechReportArchives/2019/AASTMT_Invictus_Technical%20Documentation_2019.pdf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6023CC-3E66-40B8-9440-BB56F3450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2012" y="1825625"/>
            <a:ext cx="6167976" cy="4351338"/>
          </a:xfrm>
        </p:spPr>
      </p:pic>
    </p:spTree>
    <p:extLst>
      <p:ext uri="{BB962C8B-B14F-4D97-AF65-F5344CB8AC3E}">
        <p14:creationId xmlns:p14="http://schemas.microsoft.com/office/powerpoint/2010/main" val="195436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212B-0EA9-4C21-99E4-95C5D3EE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Hong Kong Polytechnic</a:t>
            </a:r>
            <a:br>
              <a:rPr lang="en-US" dirty="0"/>
            </a:b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C8A2288-325D-4E54-89BA-337612BC8D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060" y="126826"/>
            <a:ext cx="9908940" cy="660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4543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owerPoint Template">
            <a:extLst>
              <a:ext uri="{FF2B5EF4-FFF2-40B4-BE49-F238E27FC236}">
                <a16:creationId xmlns:a16="http://schemas.microsoft.com/office/drawing/2014/main" id="{4210DB60-913B-4DF1-9008-62FA0419B9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37" y="-142240"/>
            <a:ext cx="5677938" cy="442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ATE Newfoundland &amp;amp; Labrador Regional ROV Competition | MATE ROV  Competition Website">
            <a:extLst>
              <a:ext uri="{FF2B5EF4-FFF2-40B4-BE49-F238E27FC236}">
                <a16:creationId xmlns:a16="http://schemas.microsoft.com/office/drawing/2014/main" id="{9D47C29D-02E5-4DEC-B2C6-34FE3BC3D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40" y="1066800"/>
            <a:ext cx="45720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546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DDA76-F56A-4DD9-9B2A-A0E18B851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ADC5B-1813-40C5-86D7-01774820D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https://materovcompetition.org/archiveshome</a:t>
            </a:r>
          </a:p>
        </p:txBody>
      </p:sp>
    </p:spTree>
    <p:extLst>
      <p:ext uri="{BB962C8B-B14F-4D97-AF65-F5344CB8AC3E}">
        <p14:creationId xmlns:p14="http://schemas.microsoft.com/office/powerpoint/2010/main" val="108587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43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https://files.materovcompetition.org/TechReportArchives/2019/AASTMT_Invictus_Technical%20Documentation_2019.pdf</vt:lpstr>
      <vt:lpstr>Hong Kong Polytechnic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Reasoner</dc:creator>
  <cp:lastModifiedBy>Peter Reasoner</cp:lastModifiedBy>
  <cp:revision>2</cp:revision>
  <dcterms:created xsi:type="dcterms:W3CDTF">2021-11-10T00:08:35Z</dcterms:created>
  <dcterms:modified xsi:type="dcterms:W3CDTF">2021-11-11T01:12:20Z</dcterms:modified>
</cp:coreProperties>
</file>