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9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C032-5D53-4EF8-8ED0-3F404733DA3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D303-422C-4E6F-8EAA-D15551D8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need to upload a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0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Example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Jack</dc:creator>
  <cp:lastModifiedBy>Jack</cp:lastModifiedBy>
  <cp:revision>1</cp:revision>
  <dcterms:created xsi:type="dcterms:W3CDTF">2016-10-03T16:18:27Z</dcterms:created>
  <dcterms:modified xsi:type="dcterms:W3CDTF">2016-10-03T16:18:50Z</dcterms:modified>
</cp:coreProperties>
</file>