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1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9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9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8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2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2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6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6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Modelo de determinación de </a:t>
            </a:r>
            <a:r>
              <a:rPr lang="es-CL" sz="6600" b="1" dirty="0"/>
              <a:t>S</a:t>
            </a:r>
            <a:r>
              <a:rPr lang="es-CL" sz="6600" b="1" dirty="0" smtClean="0"/>
              <a:t>core de Riesgo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91786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Primera aproximación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53" y="863600"/>
            <a:ext cx="4866369" cy="5121275"/>
          </a:xfrm>
        </p:spPr>
      </p:pic>
      <p:sp>
        <p:nvSpPr>
          <p:cNvPr id="5" name="Elipse 4"/>
          <p:cNvSpPr/>
          <p:nvPr/>
        </p:nvSpPr>
        <p:spPr>
          <a:xfrm>
            <a:off x="5245100" y="3268520"/>
            <a:ext cx="2520000" cy="252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6792220" y="5984875"/>
            <a:ext cx="146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Score : </a:t>
            </a:r>
            <a:r>
              <a:rPr lang="es-CL" dirty="0" smtClean="0">
                <a:latin typeface="AMGDT_IV25" panose="00000400000000000000" pitchFamily="2" charset="0"/>
              </a:rPr>
              <a:t>0.80</a:t>
            </a:r>
            <a:endParaRPr lang="en-US" dirty="0">
              <a:latin typeface="AMGDT_IV25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05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Resultados post asignación de pesos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53" y="863600"/>
            <a:ext cx="4866369" cy="5121275"/>
          </a:xfrm>
        </p:spPr>
      </p:pic>
      <p:sp>
        <p:nvSpPr>
          <p:cNvPr id="5" name="Flecha a la derecha con muesca 4"/>
          <p:cNvSpPr/>
          <p:nvPr/>
        </p:nvSpPr>
        <p:spPr>
          <a:xfrm rot="5400000" flipV="1">
            <a:off x="3575503" y="3913187"/>
            <a:ext cx="2006600" cy="1028700"/>
          </a:xfrm>
          <a:prstGeom prst="notchedRight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6792220" y="5984875"/>
            <a:ext cx="146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Score : </a:t>
            </a:r>
            <a:r>
              <a:rPr lang="es-CL" dirty="0" smtClean="0">
                <a:latin typeface="AMGDT_IV25" panose="00000400000000000000" pitchFamily="2" charset="0"/>
              </a:rPr>
              <a:t>0.81</a:t>
            </a:r>
            <a:endParaRPr lang="en-US" dirty="0">
              <a:latin typeface="AMGDT_IV25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clasificaciones erradas. 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00" y="863600"/>
            <a:ext cx="5192075" cy="5121275"/>
          </a:xfrm>
        </p:spPr>
      </p:pic>
      <p:sp>
        <p:nvSpPr>
          <p:cNvPr id="5" name="Elipse 4"/>
          <p:cNvSpPr/>
          <p:nvPr/>
        </p:nvSpPr>
        <p:spPr>
          <a:xfrm>
            <a:off x="4648200" y="3424237"/>
            <a:ext cx="2520000" cy="252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/>
          <p:cNvGrpSpPr/>
          <p:nvPr/>
        </p:nvGrpSpPr>
        <p:grpSpPr>
          <a:xfrm>
            <a:off x="3624106" y="2664043"/>
            <a:ext cx="1382950" cy="1179294"/>
            <a:chOff x="3624106" y="2664043"/>
            <a:chExt cx="1382950" cy="1179294"/>
          </a:xfrm>
        </p:grpSpPr>
        <p:cxnSp>
          <p:nvCxnSpPr>
            <p:cNvPr id="10" name="Conector recto de flecha 9"/>
            <p:cNvCxnSpPr/>
            <p:nvPr/>
          </p:nvCxnSpPr>
          <p:spPr>
            <a:xfrm>
              <a:off x="4498060" y="3248818"/>
              <a:ext cx="508996" cy="59451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/>
            <p:cNvSpPr txBox="1"/>
            <p:nvPr/>
          </p:nvSpPr>
          <p:spPr>
            <a:xfrm>
              <a:off x="3624106" y="2664043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3200" dirty="0" smtClean="0">
                  <a:solidFill>
                    <a:srgbClr val="FF0000"/>
                  </a:solidFill>
                </a:rPr>
                <a:t>2,2%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9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Proyecciones</a:t>
            </a:r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4271436" y="2946400"/>
            <a:ext cx="2099732" cy="11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/>
              <a:t>Modelo</a:t>
            </a:r>
            <a:endParaRPr lang="en-US" sz="2000" dirty="0"/>
          </a:p>
        </p:txBody>
      </p:sp>
      <p:grpSp>
        <p:nvGrpSpPr>
          <p:cNvPr id="10" name="Grupo 9"/>
          <p:cNvGrpSpPr/>
          <p:nvPr/>
        </p:nvGrpSpPr>
        <p:grpSpPr>
          <a:xfrm>
            <a:off x="6383868" y="2401697"/>
            <a:ext cx="2150532" cy="2252726"/>
            <a:chOff x="6637868" y="2401697"/>
            <a:chExt cx="2150532" cy="2252726"/>
          </a:xfrm>
          <a:solidFill>
            <a:schemeClr val="accent2"/>
          </a:solidFill>
        </p:grpSpPr>
        <p:sp>
          <p:nvSpPr>
            <p:cNvPr id="5" name="Flecha derecha 4"/>
            <p:cNvSpPr/>
            <p:nvPr/>
          </p:nvSpPr>
          <p:spPr>
            <a:xfrm>
              <a:off x="7704668" y="2401697"/>
              <a:ext cx="1083732" cy="43992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echa derecha 5"/>
            <p:cNvSpPr/>
            <p:nvPr/>
          </p:nvSpPr>
          <p:spPr>
            <a:xfrm>
              <a:off x="7704668" y="4214495"/>
              <a:ext cx="1083732" cy="43992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6637868" y="3477514"/>
              <a:ext cx="1159932" cy="1061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7691968" y="2518664"/>
              <a:ext cx="118532" cy="10650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7691968" y="3472434"/>
              <a:ext cx="118532" cy="10650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ángulo redondeado 10"/>
          <p:cNvSpPr/>
          <p:nvPr/>
        </p:nvSpPr>
        <p:spPr>
          <a:xfrm>
            <a:off x="8547100" y="2037461"/>
            <a:ext cx="2768600" cy="11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/>
              <a:t>Mayor número de datos.</a:t>
            </a:r>
            <a:endParaRPr lang="en-US" sz="20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8547100" y="3850259"/>
            <a:ext cx="2768600" cy="11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/>
              <a:t>Mayor conocimiento del contexto.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236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166</TotalTime>
  <Words>39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AMGDT_IV25</vt:lpstr>
      <vt:lpstr>Corbel</vt:lpstr>
      <vt:lpstr>Wingdings 2</vt:lpstr>
      <vt:lpstr>Marco</vt:lpstr>
      <vt:lpstr>Modelo de determinación de Score de Riesgo</vt:lpstr>
      <vt:lpstr>Primera aproximación</vt:lpstr>
      <vt:lpstr>Resultados post asignación de pesos</vt:lpstr>
      <vt:lpstr>Análisis de clasificaciones erradas. </vt:lpstr>
      <vt:lpstr>Proyecciones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Riveros Oñate</dc:creator>
  <cp:lastModifiedBy>Gabriel Riveros Oñate</cp:lastModifiedBy>
  <cp:revision>6</cp:revision>
  <dcterms:created xsi:type="dcterms:W3CDTF">2019-06-22T22:09:18Z</dcterms:created>
  <dcterms:modified xsi:type="dcterms:W3CDTF">2019-06-23T01:03:27Z</dcterms:modified>
</cp:coreProperties>
</file>