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486ECFA-2C6A-49BB-92F1-FEEA6AEEE30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ProjectHappinessjan14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A94DD77-D55B-4638-8F29-CEEABB13DD5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Jan/14/20 8:44:30 PM CST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2" name="slide2">
            <a:extLst>
              <a:ext uri="{FF2B5EF4-FFF2-40B4-BE49-F238E27FC236}">
                <a16:creationId xmlns:a16="http://schemas.microsoft.com/office/drawing/2014/main" id="{76E59546-245E-4314-9B71-C4233121F7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3" name="slide3">
            <a:extLst>
              <a:ext uri="{FF2B5EF4-FFF2-40B4-BE49-F238E27FC236}">
                <a16:creationId xmlns:a16="http://schemas.microsoft.com/office/drawing/2014/main" id="{52AA4F1E-5FDD-423E-A7B0-50115CBB2C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7" id="4" name="slide4">
            <a:extLst>
              <a:ext uri="{FF2B5EF4-FFF2-40B4-BE49-F238E27FC236}">
                <a16:creationId xmlns:a16="http://schemas.microsoft.com/office/drawing/2014/main" id="{104792D9-349C-4645-9D93-869E691C0E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6" id="5" name="slide5">
            <a:extLst>
              <a:ext uri="{FF2B5EF4-FFF2-40B4-BE49-F238E27FC236}">
                <a16:creationId xmlns:a16="http://schemas.microsoft.com/office/drawing/2014/main" id="{70BF1AD4-86EB-428B-A343-F75DB524D96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8" id="6" name="slide6">
            <a:extLst>
              <a:ext uri="{FF2B5EF4-FFF2-40B4-BE49-F238E27FC236}">
                <a16:creationId xmlns:a16="http://schemas.microsoft.com/office/drawing/2014/main" id="{07DD2CA2-B001-48DB-B0EF-EDC55052D4F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7" name="slide7">
            <a:extLst>
              <a:ext uri="{FF2B5EF4-FFF2-40B4-BE49-F238E27FC236}">
                <a16:creationId xmlns:a16="http://schemas.microsoft.com/office/drawing/2014/main" id="{0B622230-52DD-4AA8-93DF-89F03638774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8" name="slide8">
            <a:extLst>
              <a:ext uri="{FF2B5EF4-FFF2-40B4-BE49-F238E27FC236}">
                <a16:creationId xmlns:a16="http://schemas.microsoft.com/office/drawing/2014/main" id="{9B029838-42C8-4FBD-826A-AE657169387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5" id="9" name="slide9">
            <a:extLst>
              <a:ext uri="{FF2B5EF4-FFF2-40B4-BE49-F238E27FC236}">
                <a16:creationId xmlns:a16="http://schemas.microsoft.com/office/drawing/2014/main" id="{B3D4A164-CF9A-4878-894E-A017E35E3EC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2020-01-15T02:44:32Z</dcterms:created>
  <dcterms:modified xsi:type="dcterms:W3CDTF">2020-01-15T02:44:32Z</dcterms:modified>
</cp:coreProperties>
</file>