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64" r:id="rId7"/>
    <p:sldId id="265" r:id="rId8"/>
    <p:sldId id="272" r:id="rId9"/>
    <p:sldId id="274" r:id="rId10"/>
    <p:sldId id="266" r:id="rId11"/>
    <p:sldId id="267" r:id="rId12"/>
    <p:sldId id="268" r:id="rId13"/>
    <p:sldId id="279" r:id="rId14"/>
    <p:sldId id="269" r:id="rId15"/>
    <p:sldId id="277" r:id="rId16"/>
    <p:sldId id="278" r:id="rId17"/>
    <p:sldId id="270" r:id="rId18"/>
    <p:sldId id="276" r:id="rId19"/>
    <p:sldId id="271" r:id="rId20"/>
    <p:sldId id="2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78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875" y="2586853"/>
            <a:ext cx="6447526" cy="97366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Between Us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0667" y="3386667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Quartette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9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알림</a:t>
            </a:r>
            <a:endParaRPr lang="ko-KR" altLang="en-US" dirty="0"/>
          </a:p>
        </p:txBody>
      </p:sp>
      <p:pic>
        <p:nvPicPr>
          <p:cNvPr id="5" name="그림 4" descr="메인화면, 알림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69" y="1351721"/>
            <a:ext cx="4055725" cy="5389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461" y="1590261"/>
            <a:ext cx="400547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본 </a:t>
            </a:r>
            <a:r>
              <a:rPr lang="ko-KR" altLang="en-US" sz="1500" dirty="0" smtClean="0"/>
              <a:t>프로그램의 </a:t>
            </a:r>
            <a:r>
              <a:rPr lang="ko-KR" altLang="en-US" sz="1500" dirty="0" err="1" smtClean="0"/>
              <a:t>메인화면입니다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사용자가 </a:t>
            </a:r>
            <a:r>
              <a:rPr lang="ko-KR" altLang="en-US" sz="1500" dirty="0" err="1" smtClean="0"/>
              <a:t>로그인을</a:t>
            </a:r>
            <a:r>
              <a:rPr lang="ko-KR" altLang="en-US" sz="1500" dirty="0" smtClean="0"/>
              <a:t> 하고 </a:t>
            </a:r>
            <a:r>
              <a:rPr lang="ko-KR" altLang="en-US" sz="1500" dirty="0" smtClean="0"/>
              <a:t>프로그램에 진입하면 </a:t>
            </a:r>
            <a:r>
              <a:rPr lang="ko-KR" altLang="en-US" sz="1500" dirty="0" smtClean="0"/>
              <a:t>처음 만나는 화면입니다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기본 </a:t>
            </a:r>
            <a:r>
              <a:rPr lang="ko-KR" altLang="en-US" sz="1500" dirty="0" err="1" smtClean="0"/>
              <a:t>메인화면은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알림화면으로</a:t>
            </a:r>
            <a:r>
              <a:rPr lang="ko-KR" altLang="en-US" sz="1500" dirty="0" smtClean="0"/>
              <a:t> 되어 있고 </a:t>
            </a:r>
            <a:r>
              <a:rPr lang="ko-KR" altLang="en-US" sz="1500" dirty="0" err="1" smtClean="0"/>
              <a:t>알림화면에서는</a:t>
            </a:r>
            <a:r>
              <a:rPr lang="ko-KR" altLang="en-US" sz="1500" dirty="0" smtClean="0"/>
              <a:t> 해당 조직 내의 </a:t>
            </a:r>
            <a:r>
              <a:rPr lang="ko-KR" altLang="en-US" sz="1500" dirty="0" smtClean="0"/>
              <a:t>공지사항이나 이슈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 소식 등을 확인할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왼쪽에는 메뉴를 선택할 수 있는 카테고리가 </a:t>
            </a:r>
            <a:r>
              <a:rPr lang="ko-KR" altLang="en-US" sz="1500" dirty="0" smtClean="0"/>
              <a:t>위치합니다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화면 </a:t>
            </a:r>
            <a:r>
              <a:rPr lang="ko-KR" altLang="en-US" sz="1500" dirty="0" smtClean="0"/>
              <a:t>오른쪽에는 현재 등록된 사용자의 목록을 그룹별로 나누어 나타냅니다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프로그램이 실행되고 있는 동안에 새로운 소식이 있다면 모니터의 우측 하단에 팝업 창으로 알림이 뜹니다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pic>
        <p:nvPicPr>
          <p:cNvPr id="7" name="그림 6" descr="팝업알림.png"/>
          <p:cNvPicPr>
            <a:picLocks noChangeAspect="1"/>
          </p:cNvPicPr>
          <p:nvPr/>
        </p:nvPicPr>
        <p:blipFill>
          <a:blip r:embed="rId3"/>
          <a:srcRect l="35623" t="47150" r="33623" b="45799"/>
          <a:stretch>
            <a:fillRect/>
          </a:stretch>
        </p:blipFill>
        <p:spPr>
          <a:xfrm>
            <a:off x="8277225" y="6248400"/>
            <a:ext cx="2343150" cy="447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2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목록</a:t>
            </a:r>
            <a:endParaRPr lang="ko-KR" altLang="en-US" dirty="0"/>
          </a:p>
        </p:txBody>
      </p:sp>
      <p:pic>
        <p:nvPicPr>
          <p:cNvPr id="5" name="그림 4" descr="사용자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3" y="1408595"/>
            <a:ext cx="6331228" cy="5276023"/>
          </a:xfrm>
          <a:prstGeom prst="rect">
            <a:avLst/>
          </a:prstGeom>
        </p:spPr>
      </p:pic>
      <p:pic>
        <p:nvPicPr>
          <p:cNvPr id="7" name="그림 6" descr="사용자 상세정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74" y="4957434"/>
            <a:ext cx="3372321" cy="17337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75174" y="1430012"/>
            <a:ext cx="396902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사용자목록 </a:t>
            </a:r>
            <a:r>
              <a:rPr lang="ko-KR" altLang="en-US" sz="1500" dirty="0" smtClean="0"/>
              <a:t>탭을 선택하면 현재 등록된 사용자들의 목록을 그룹별로 나누어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최 상단에는 검색 창이 위치합니다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이름을 입력하면 등록된 사용자를 검색해줍니다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맨 </a:t>
            </a:r>
            <a:r>
              <a:rPr lang="ko-KR" altLang="en-US" sz="1500" dirty="0" smtClean="0"/>
              <a:t>위에는 본인의 프로필을 출력하고 그 아래부터 다른 사용자를 </a:t>
            </a:r>
            <a:r>
              <a:rPr lang="ko-KR" altLang="en-US" sz="1500" dirty="0" smtClean="0"/>
              <a:t>출력합니다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오른쪽 </a:t>
            </a:r>
            <a:r>
              <a:rPr lang="ko-KR" altLang="en-US" sz="1500" dirty="0" smtClean="0"/>
              <a:t>화면의 상세 페이지로서 해당 프로필을 선택하면 해당 사용자의 프로필 상세 페이지가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상세 </a:t>
            </a:r>
            <a:r>
              <a:rPr lang="ko-KR" altLang="en-US" sz="1500" dirty="0" smtClean="0"/>
              <a:t>페이지는 명함 형태로 출력되고 목록에서 출력되지 않는 내용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이메일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전화번호 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출력합니다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0814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6" name="그림 5" descr="채팅방 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76" y="1314450"/>
            <a:ext cx="6575583" cy="5479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6100" y="1628775"/>
            <a:ext cx="39909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채팅 </a:t>
            </a:r>
            <a:r>
              <a:rPr lang="ko-KR" altLang="en-US" sz="1500" dirty="0" smtClean="0"/>
              <a:t>탭을 선택하면 사용자가 생성한 </a:t>
            </a:r>
            <a:r>
              <a:rPr lang="ko-KR" altLang="en-US" sz="1500" dirty="0" err="1" smtClean="0"/>
              <a:t>채팅방의</a:t>
            </a:r>
            <a:r>
              <a:rPr lang="ko-KR" altLang="en-US" sz="1500" dirty="0" smtClean="0"/>
              <a:t> 목록이 출력됩니다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채팅 </a:t>
            </a:r>
            <a:r>
              <a:rPr lang="ko-KR" altLang="en-US" sz="1500" dirty="0" smtClean="0"/>
              <a:t>탭에서는 상대를 초대하는 개인채팅방과 누구든지 </a:t>
            </a:r>
            <a:r>
              <a:rPr lang="ko-KR" altLang="en-US" sz="1500" dirty="0" err="1" smtClean="0"/>
              <a:t>제한없이</a:t>
            </a:r>
            <a:r>
              <a:rPr lang="ko-KR" altLang="en-US" sz="1500" dirty="0" smtClean="0"/>
              <a:t> 입장할 수 있는 오픈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또한 </a:t>
            </a:r>
            <a:r>
              <a:rPr lang="ko-KR" altLang="en-US" sz="1500" dirty="0" smtClean="0"/>
              <a:t>화면 오른쪽에 있는 사용자 목록에서도 사용자를 선택해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생성할 수 있습니다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목록에서는 해당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선택해 방을 삭제할 수도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pic>
        <p:nvPicPr>
          <p:cNvPr id="3" name="그림 2" descr="채팅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51" y="1609725"/>
            <a:ext cx="6015513" cy="5012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1300" y="2171700"/>
            <a:ext cx="395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채팅방을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생성하고 </a:t>
            </a:r>
            <a:r>
              <a:rPr lang="ko-KR" altLang="en-US" sz="1500" dirty="0" err="1" smtClean="0"/>
              <a:t>채팅방에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입장하면 </a:t>
            </a:r>
            <a:r>
              <a:rPr lang="ko-KR" altLang="en-US" sz="1500" dirty="0" smtClean="0"/>
              <a:t>다음과 같은 화면이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채팅방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안에서는 상대방에게 메시지를 보내거나 상대방의 메시지를 받을 수 있고 파일전송이 가능합니다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0650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5" name="그림 4" descr="게시판목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26" y="1457325"/>
            <a:ext cx="6312693" cy="5260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5125" y="1457325"/>
            <a:ext cx="3705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 게시판 </a:t>
            </a:r>
            <a:r>
              <a:rPr lang="ko-KR" altLang="en-US" sz="1500" dirty="0" smtClean="0"/>
              <a:t>탭을 선택하면 등록된 게시물의 리스트가 출력됩니다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상단의 </a:t>
            </a:r>
            <a:r>
              <a:rPr lang="ko-KR" altLang="en-US" sz="1500" dirty="0" smtClean="0"/>
              <a:t>머리말을 선택하면 </a:t>
            </a:r>
            <a:r>
              <a:rPr lang="ko-KR" altLang="en-US" sz="1500" dirty="0" err="1" smtClean="0"/>
              <a:t>필터링을</a:t>
            </a:r>
            <a:r>
              <a:rPr lang="ko-KR" altLang="en-US" sz="1500" dirty="0" smtClean="0"/>
              <a:t> 통해 해당하는 머리말의 게시물만 출력합니다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 새 </a:t>
            </a:r>
            <a:r>
              <a:rPr lang="ko-KR" altLang="en-US" sz="1500" dirty="0" smtClean="0"/>
              <a:t>글 쓰기를 누르면 게시물을 등록할 수 있는 창이 등장합니다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게시물의 </a:t>
            </a:r>
            <a:r>
              <a:rPr lang="ko-KR" altLang="en-US" sz="1500" dirty="0" smtClean="0"/>
              <a:t>내용을 확인하려면 리스트에서 해당 게시물을 선택하면 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370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게시물을 열람하면 다음과 같은 화면으로 전환되고 게시물을 내용을 열람할 수 있게 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게시물 열람 화면에서는 해당 게시물에 </a:t>
            </a:r>
            <a:r>
              <a:rPr lang="ko-KR" altLang="en-US" sz="1500" dirty="0" err="1" smtClean="0"/>
              <a:t>댓글도</a:t>
            </a:r>
            <a:r>
              <a:rPr lang="ko-KR" altLang="en-US" sz="1500" dirty="0" smtClean="0"/>
              <a:t> 등록할 수 있고 자신의 게시물이라면 삭제 또는 수정 작업을 진행할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열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430336"/>
            <a:ext cx="6353175" cy="5294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게시물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1457325"/>
            <a:ext cx="4019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새 글 쓰기 버튼을 누르면 게시물 등록 창이 등장합니다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게시판을 선택해 머리말을 등록할 수 있고 제목과 내용을 입력한 후 게시물 수정이나 삭제에 사용되는 비밀번호를 입력하고 등록을 누르면 데이터베이스에 내용이 저장되고 게시물이 등록됩니다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게시물을 열람하는 창에서 수정버튼을 누르면 게시물 수정 창이 등장하는데 여기에서는 수정하거나 삭제를 하기 위해선 처음에 등록한 비밀번호를 입력해야 진행할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게시물 등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90650"/>
            <a:ext cx="5546883" cy="4622403"/>
          </a:xfrm>
          <a:prstGeom prst="rect">
            <a:avLst/>
          </a:prstGeom>
        </p:spPr>
      </p:pic>
      <p:pic>
        <p:nvPicPr>
          <p:cNvPr id="8" name="그림 7" descr="게시물 수정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149872"/>
            <a:ext cx="5649753" cy="4708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50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5" name="그림 4" descr="일정메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398985"/>
            <a:ext cx="6390799" cy="532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4300" y="1676400"/>
            <a:ext cx="34480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왼쪽 </a:t>
            </a:r>
            <a:r>
              <a:rPr lang="ko-KR" altLang="en-US" sz="1500" dirty="0" smtClean="0"/>
              <a:t>카테고리에서 일정 버튼을 누르면 달력 형태의 새로운 창이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일정 </a:t>
            </a:r>
            <a:r>
              <a:rPr lang="ko-KR" altLang="en-US" sz="1500" dirty="0" smtClean="0"/>
              <a:t>창에서는 사용자가 등록하거나 관리자가 등록한 일정을 표시합니다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사용자가 </a:t>
            </a:r>
            <a:r>
              <a:rPr lang="ko-KR" altLang="en-US" sz="1500" dirty="0" smtClean="0"/>
              <a:t>개인 일정만 표시하거나 단체 일정만 표시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전체 일정을 표시하는 등 선택이 가능하고 달력에서 해당 날짜를 선택하면 일정을 등록할 수 있는 창이 등장합니다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오른쪽 </a:t>
            </a:r>
            <a:r>
              <a:rPr lang="ko-KR" altLang="en-US" sz="1500" dirty="0" smtClean="0"/>
              <a:t>상단에 있는 휴가신청 버튼을 이용해 휴가도 신청할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7" name="그림 6" descr="일정생성.png"/>
          <p:cNvPicPr>
            <a:picLocks noChangeAspect="1"/>
          </p:cNvPicPr>
          <p:nvPr/>
        </p:nvPicPr>
        <p:blipFill>
          <a:blip r:embed="rId3"/>
          <a:srcRect l="23997" t="8595" r="24247" b="12045"/>
          <a:stretch>
            <a:fillRect/>
          </a:stretch>
        </p:blipFill>
        <p:spPr>
          <a:xfrm>
            <a:off x="2819400" y="2246842"/>
            <a:ext cx="3295650" cy="4211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휴가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단체 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50" y="2762250"/>
            <a:ext cx="34480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휴가신청 </a:t>
            </a:r>
            <a:r>
              <a:rPr lang="ko-KR" altLang="en-US" sz="1500" dirty="0" smtClean="0"/>
              <a:t>버튼을 누르면 신청 날짜를 선택하고 휴가 사유를 작성해 제출할 수 있습니다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단체 </a:t>
            </a:r>
            <a:r>
              <a:rPr lang="ko-KR" altLang="en-US" sz="1500" dirty="0" smtClean="0"/>
              <a:t>일정이 있는 경우에는 일정이 진행되기 전에 미리 참석 여부를 선택해 통지할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8" name="그림 7" descr="휴가신청.png"/>
          <p:cNvPicPr>
            <a:picLocks noChangeAspect="1"/>
          </p:cNvPicPr>
          <p:nvPr/>
        </p:nvPicPr>
        <p:blipFill>
          <a:blip r:embed="rId2"/>
          <a:srcRect l="6495" t="26597" r="7495" b="30648"/>
          <a:stretch>
            <a:fillRect/>
          </a:stretch>
        </p:blipFill>
        <p:spPr>
          <a:xfrm>
            <a:off x="2143125" y="1398486"/>
            <a:ext cx="5200650" cy="2154339"/>
          </a:xfrm>
          <a:prstGeom prst="rect">
            <a:avLst/>
          </a:prstGeom>
        </p:spPr>
      </p:pic>
      <p:pic>
        <p:nvPicPr>
          <p:cNvPr id="9" name="그림 8" descr="단체일정참석.png"/>
          <p:cNvPicPr>
            <a:picLocks noChangeAspect="1"/>
          </p:cNvPicPr>
          <p:nvPr/>
        </p:nvPicPr>
        <p:blipFill>
          <a:blip r:embed="rId3"/>
          <a:srcRect l="28241" t="6795" r="28004" b="10245"/>
          <a:stretch>
            <a:fillRect/>
          </a:stretch>
        </p:blipFill>
        <p:spPr>
          <a:xfrm>
            <a:off x="4503637" y="2581275"/>
            <a:ext cx="2706788" cy="4276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3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75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6" y="1380537"/>
            <a:ext cx="7796540" cy="5138796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개요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진행 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팀 구성 및 역할 분담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제한 사항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일정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프로젝트 상세 설명</a:t>
            </a:r>
            <a:endParaRPr lang="en-US" altLang="ko-KR" sz="2400" dirty="0" smtClean="0"/>
          </a:p>
          <a:p>
            <a:pPr marL="463360" indent="-457200">
              <a:buFont typeface="+mj-lt"/>
              <a:buAutoNum type="arabicPeriod"/>
            </a:pPr>
            <a:r>
              <a:rPr lang="ko-KR" altLang="en-US" sz="2400" dirty="0" smtClean="0"/>
              <a:t>데이터베이스 설계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91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데이터 베이스 설계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64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2475" y="3518186"/>
            <a:ext cx="6447526" cy="97366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조직 또는 단체 내의 구성원들이 사용 가능한 소셜 네트워크 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SNS)</a:t>
            </a:r>
            <a:r>
              <a:rPr lang="ko-KR" altLang="en-US" dirty="0" smtClean="0"/>
              <a:t>을 개발하는 것이 목적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과는 다르게 특정 단체 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한정된 구성원만이 사용 가능한 시스템을 제공하기 위해 기획</a:t>
            </a:r>
            <a:r>
              <a:rPr lang="en-US" altLang="ko-KR" dirty="0" smtClean="0"/>
              <a:t>.</a:t>
            </a:r>
          </a:p>
          <a:p>
            <a:pPr marL="616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외부에 노출이 되지 않고 내부 구성원들만 사용하기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정보 보안에 용이하고 구성원 간의 유대감도 형성할 수 있을 것으로 기대됨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5166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진행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075737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분석 및 제약 정의</a:t>
            </a:r>
            <a:endParaRPr lang="en-US" altLang="ko-KR" dirty="0" smtClean="0"/>
          </a:p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r>
              <a:rPr lang="ko-KR" altLang="en-US" dirty="0" smtClean="0"/>
              <a:t>시스템 구조 설계</a:t>
            </a:r>
            <a:endParaRPr lang="en-US" altLang="ko-KR" dirty="0" smtClean="0"/>
          </a:p>
          <a:p>
            <a:r>
              <a:rPr lang="ko-KR" altLang="en-US" dirty="0" smtClean="0"/>
              <a:t>상세 기능 및 데이터베이스 구조 설계</a:t>
            </a:r>
            <a:endParaRPr lang="en-US" altLang="ko-KR" dirty="0" smtClean="0"/>
          </a:p>
          <a:p>
            <a:r>
              <a:rPr lang="ko-KR" altLang="en-US" dirty="0" smtClean="0"/>
              <a:t>상세 기능 구현 및 데이터베이스 구현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r>
              <a:rPr lang="ko-KR" altLang="en-US" dirty="0" smtClean="0"/>
              <a:t>테스트 및 디버깅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1569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팀 구성 및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651465"/>
            <a:ext cx="7301734" cy="48340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김도엽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ko-KR" altLang="en-US" dirty="0" smtClean="0"/>
              <a:t> 이상 총 </a:t>
            </a:r>
            <a:r>
              <a:rPr lang="en-US" altLang="ko-KR" dirty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책임 총괄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메인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서브 프로그래머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err="1" smtClean="0"/>
              <a:t>프런트엔드</a:t>
            </a:r>
            <a:r>
              <a:rPr lang="ko-KR" altLang="en-US" dirty="0" smtClean="0"/>
              <a:t> 및 데이터베이스 설계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심대훈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구성 및 서브 디자인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김도엽</a:t>
            </a:r>
            <a:endParaRPr lang="en-US" altLang="ko-KR" dirty="0" smtClean="0"/>
          </a:p>
          <a:p>
            <a:pPr marL="914210" lvl="1" indent="-457200">
              <a:buFont typeface="+mj-lt"/>
              <a:buAutoNum type="arabicPeriod"/>
            </a:pPr>
            <a:r>
              <a:rPr lang="ko-KR" altLang="en-US" dirty="0" smtClean="0"/>
              <a:t>기능 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최문석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김도엽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7804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제한사항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2667" y="1482134"/>
            <a:ext cx="7301734" cy="51387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프로젝트는 수업에서 배운 내용들을 최대한 활용한다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팀원들의 능력을 감안하여 가능한 것과 그렇지 못한 것을 구체적이고 정확하게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사용 환경은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중심으로 진행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프로젝트는 완성을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 목표로 하고 완성을 위해선 제안서의 수정도 불가피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개발 언어는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기초로 하고 데이터베이스</a:t>
            </a:r>
            <a:r>
              <a:rPr lang="en-US" altLang="ko-KR" dirty="0"/>
              <a:t> </a:t>
            </a:r>
            <a:r>
              <a:rPr lang="ko-KR" altLang="en-US" dirty="0" smtClean="0"/>
              <a:t>연동과 소켓 통신을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시스템의 기능은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개 정도로 제한하고 팀원의 능력과 일정 계획에 따라 추가 또는 삭제할 수도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9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3140" y="101598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dirty="0" smtClean="0"/>
              <a:t>일정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간트</a:t>
            </a:r>
            <a:r>
              <a:rPr lang="ko-KR" altLang="en-US" sz="2500" dirty="0" smtClean="0"/>
              <a:t> 차트</a:t>
            </a:r>
            <a:r>
              <a:rPr lang="en-US" altLang="ko-KR" sz="2500" dirty="0" smtClean="0"/>
              <a:t>)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60493"/>
            <a:ext cx="10055654" cy="6205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50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5" y="841923"/>
            <a:ext cx="7958331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 descr="로그인화면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43" y="1555682"/>
            <a:ext cx="4796790" cy="3997325"/>
          </a:xfrm>
        </p:spPr>
      </p:pic>
      <p:sp>
        <p:nvSpPr>
          <p:cNvPr id="6" name="TextBox 5"/>
          <p:cNvSpPr txBox="1"/>
          <p:nvPr/>
        </p:nvSpPr>
        <p:spPr>
          <a:xfrm>
            <a:off x="5764695" y="2703442"/>
            <a:ext cx="4651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500" dirty="0" smtClean="0"/>
              <a:t>프로그램을 실행하면 사용자가 가장 먼저 만나는 화면입니다</a:t>
            </a:r>
            <a:r>
              <a:rPr lang="en-US" altLang="ko-KR" sz="1500" dirty="0" smtClean="0"/>
              <a:t>.</a:t>
            </a:r>
          </a:p>
          <a:p>
            <a:pPr>
              <a:buFontTx/>
              <a:buChar char="-"/>
            </a:pP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사용자는 사원번호 또는 해당 개인번호와 등록한 비밀번호를 이용해 로그인할 수 있습니다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계정을 등록하지 않았다면 사용자등록을 이용해 회원가입을 할 수 있고 비밀번호 등을 잃어버렸다면 계정 찾기를 통해서 계정을 복구할 수 있습니다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0874" y="841923"/>
            <a:ext cx="9070075" cy="1077229"/>
          </a:xfrm>
        </p:spPr>
        <p:txBody>
          <a:bodyPr/>
          <a:lstStyle/>
          <a:p>
            <a:pPr algn="l"/>
            <a:r>
              <a:rPr lang="ko-KR" altLang="en-US" dirty="0" smtClean="0"/>
              <a:t>프로젝트 상세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계정찾</a:t>
            </a:r>
            <a:r>
              <a:rPr lang="ko-KR" altLang="en-US" dirty="0" err="1" smtClean="0"/>
              <a:t>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535" y="2855842"/>
            <a:ext cx="44133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사용자등록으로 이동하면 사용자 정보를 입력해 회원가입을 할 수 있습니다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pPr>
              <a:buFontTx/>
              <a:buChar char="-"/>
            </a:pPr>
            <a:endParaRPr lang="en-US" altLang="ko-KR" sz="1500" dirty="0" smtClean="0"/>
          </a:p>
          <a:p>
            <a:pPr>
              <a:buFontTx/>
              <a:buChar char="-"/>
            </a:pPr>
            <a:r>
              <a:rPr lang="ko-KR" altLang="en-US" sz="1500" dirty="0" smtClean="0"/>
              <a:t>입력항목은 필수항목과 선택항목으로 나뉘어 있고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필수항목을 입력하지 않으면 등록이 불가능합니다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등록된 정보들은 데이터베이스에 저장되어 관리됩니다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그림 4" descr="계정찾기 화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1" y="1440482"/>
            <a:ext cx="4778072" cy="3981727"/>
          </a:xfrm>
          <a:prstGeom prst="rect">
            <a:avLst/>
          </a:prstGeom>
        </p:spPr>
      </p:pic>
      <p:pic>
        <p:nvPicPr>
          <p:cNvPr id="7" name="그림 6" descr="사용자등록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86" y="2868388"/>
            <a:ext cx="4787534" cy="3989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4167" y="1429991"/>
            <a:ext cx="465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계정찾기에서는</a:t>
            </a:r>
            <a:r>
              <a:rPr lang="ko-KR" altLang="en-US" sz="1500" dirty="0" smtClean="0"/>
              <a:t> 본인의 이름과 등록한 </a:t>
            </a:r>
            <a:r>
              <a:rPr lang="ko-KR" altLang="en-US" sz="1500" dirty="0" err="1" smtClean="0"/>
              <a:t>이메일을</a:t>
            </a:r>
            <a:r>
              <a:rPr lang="ko-KR" altLang="en-US" sz="1500" dirty="0" smtClean="0"/>
              <a:t> 입력하는데 데이터베이스에 저장된 내용과 동일하다면 해당 </a:t>
            </a:r>
            <a:r>
              <a:rPr lang="ko-KR" altLang="en-US" sz="1500" dirty="0" err="1" smtClean="0"/>
              <a:t>이메일로</a:t>
            </a:r>
            <a:r>
              <a:rPr lang="ko-KR" altLang="en-US" sz="1500" dirty="0" smtClean="0"/>
              <a:t> 아이디와 비밀번호를 전송합니다</a:t>
            </a:r>
            <a:r>
              <a:rPr lang="en-US" altLang="ko-KR" sz="15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9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852</Words>
  <Application>Microsoft Office PowerPoint</Application>
  <PresentationFormat>사용자 지정</PresentationFormat>
  <Paragraphs>123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Madison</vt:lpstr>
      <vt:lpstr>Between Us System</vt:lpstr>
      <vt:lpstr>목차</vt:lpstr>
      <vt:lpstr>개요</vt:lpstr>
      <vt:lpstr>프로젝트 진행 과정</vt:lpstr>
      <vt:lpstr>팀 구성 및 역할 분담</vt:lpstr>
      <vt:lpstr>제한사항</vt:lpstr>
      <vt:lpstr>일정(간트 차트)</vt:lpstr>
      <vt:lpstr>프로젝트 상세 설명 - 로그인</vt:lpstr>
      <vt:lpstr>프로젝트 상세 설명 – 사용자 등록 / 계정찾기</vt:lpstr>
      <vt:lpstr>프로젝트 상세 설명 - 알림</vt:lpstr>
      <vt:lpstr>프로젝트 상세 설명 – 사용자 목록</vt:lpstr>
      <vt:lpstr>프로젝트 상세 설명 – 채팅방 목록</vt:lpstr>
      <vt:lpstr>프로젝트 상세 설명 – 채팅방 목록</vt:lpstr>
      <vt:lpstr>프로젝트 상세 설명 - 게시판</vt:lpstr>
      <vt:lpstr>프로젝트 상세 설명 - 게시판</vt:lpstr>
      <vt:lpstr>프로젝트 상세 설명 - 게시물 등록 / 수정</vt:lpstr>
      <vt:lpstr>프로젝트 상세 설명 - 일정 / 등록</vt:lpstr>
      <vt:lpstr>프로젝트 상세 설명 - 휴가 / 단체 일정</vt:lpstr>
      <vt:lpstr>데이터 베이스 설계</vt:lpstr>
      <vt:lpstr>데이터 베이스 설계</vt:lpstr>
      <vt:lpstr>감사합니다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47</cp:revision>
  <dcterms:created xsi:type="dcterms:W3CDTF">2019-09-24T10:18:36Z</dcterms:created>
  <dcterms:modified xsi:type="dcterms:W3CDTF">2019-10-11T07:19:46Z</dcterms:modified>
</cp:coreProperties>
</file>