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8AD6-8DCC-4694-B292-178CBC93491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EF74-4039-46E0-952D-F83800483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0"/>
            <a:ext cx="8712968" cy="548680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dirty="0" smtClean="0"/>
              <a:t>큰 기능클릭 했을 때 각각 클릭 후 다른 기능으로 제공된다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 나무의 잔가지 </a:t>
            </a:r>
            <a:r>
              <a:rPr lang="ko-KR" altLang="en-US" sz="1000" dirty="0" err="1" smtClean="0"/>
              <a:t>처럼</a:t>
            </a:r>
            <a:r>
              <a:rPr lang="en-US" altLang="ko-KR" sz="1000" dirty="0" smtClean="0"/>
              <a:t>.. /</a:t>
            </a:r>
            <a:r>
              <a:rPr lang="ko-KR" altLang="en-US" sz="1000" dirty="0" smtClean="0"/>
              <a:t> 하위메뉴가 나타난다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4653136"/>
            <a:ext cx="6876256" cy="22048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100" b="1" dirty="0" smtClean="0"/>
              <a:t>내 페이지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출결현황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주 단위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월 단위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년 단위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동아리활동내역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개인정보변경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확인 등 한눈에 확인가능</a:t>
            </a:r>
            <a:endParaRPr lang="en-US" altLang="ko-KR" sz="1100" b="1" dirty="0" smtClean="0"/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동아리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각 그룹</a:t>
            </a:r>
            <a:r>
              <a:rPr lang="en-US" altLang="ko-KR" sz="1100" b="1" dirty="0" smtClean="0"/>
              <a:t>)-</a:t>
            </a:r>
            <a:r>
              <a:rPr lang="ko-KR" altLang="en-US" sz="1100" b="1" dirty="0" smtClean="0"/>
              <a:t>각 그룹별 동아리소개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인원</a:t>
            </a:r>
            <a:r>
              <a:rPr lang="en-US" altLang="ko-KR" sz="1100" b="1" dirty="0" smtClean="0"/>
              <a:t>, /</a:t>
            </a:r>
            <a:r>
              <a:rPr lang="ko-KR" altLang="en-US" sz="1100" b="1" dirty="0" smtClean="0"/>
              <a:t>각 회사 그룹이름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조별인원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조별일정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직책</a:t>
            </a:r>
            <a:r>
              <a:rPr lang="en-US" altLang="ko-KR" sz="1100" b="1" dirty="0" smtClean="0"/>
              <a:t>),</a:t>
            </a:r>
            <a:r>
              <a:rPr lang="ko-KR" altLang="en-US" sz="1100" b="1" dirty="0" smtClean="0"/>
              <a:t>확인가능</a:t>
            </a:r>
            <a:r>
              <a:rPr lang="en-US" altLang="ko-KR" sz="1100" b="1" dirty="0"/>
              <a:t> </a:t>
            </a:r>
            <a:endParaRPr lang="en-US" altLang="ko-KR" sz="1100" b="1" dirty="0" smtClean="0"/>
          </a:p>
          <a:p>
            <a:pPr algn="l"/>
            <a:r>
              <a:rPr lang="ko-KR" altLang="en-US" sz="1100" b="1" dirty="0" smtClean="0"/>
              <a:t>출결은 부서관리자 만 확인 가능</a:t>
            </a:r>
            <a:r>
              <a:rPr lang="en-US" altLang="ko-KR" sz="1100" b="1" dirty="0" smtClean="0"/>
              <a:t>. </a:t>
            </a:r>
          </a:p>
          <a:p>
            <a:pPr algn="l"/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신청</a:t>
            </a:r>
            <a:r>
              <a:rPr lang="en-US" altLang="ko-KR" sz="1100" b="1" dirty="0" smtClean="0"/>
              <a:t>-</a:t>
            </a:r>
            <a:r>
              <a:rPr lang="ko-KR" altLang="en-US" sz="1100" b="1" dirty="0" smtClean="0"/>
              <a:t>휴가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월차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연차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신청 및 취소 휴가 사용가능 한 횟수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사용한 내역 확인가능</a:t>
            </a:r>
            <a:endParaRPr lang="en-US" altLang="ko-KR" sz="1100" b="1" dirty="0" smtClean="0"/>
          </a:p>
          <a:p>
            <a:pPr algn="l"/>
            <a:r>
              <a:rPr lang="en-US" altLang="ko-KR" sz="1100" b="1" dirty="0"/>
              <a:t>	</a:t>
            </a:r>
            <a:r>
              <a:rPr lang="ko-KR" altLang="en-US" sz="1100" b="1" dirty="0" smtClean="0"/>
              <a:t>연차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퇴직금 모의계산</a:t>
            </a:r>
            <a:endParaRPr lang="en-US" altLang="ko-KR" sz="1100" b="1" dirty="0"/>
          </a:p>
          <a:p>
            <a:pPr algn="l"/>
            <a:r>
              <a:rPr lang="ko-KR" altLang="en-US" sz="1100" b="1" dirty="0" smtClean="0"/>
              <a:t>게시판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학교</a:t>
            </a:r>
            <a:r>
              <a:rPr lang="en-US" altLang="ko-KR" sz="1100" b="1" dirty="0" smtClean="0"/>
              <a:t>&amp;</a:t>
            </a:r>
            <a:r>
              <a:rPr lang="ko-KR" altLang="en-US" sz="1100" b="1" dirty="0" smtClean="0"/>
              <a:t>회사일정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공지사항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 커뮤니티 공간임</a:t>
            </a:r>
            <a:r>
              <a:rPr lang="en-US" altLang="ko-KR" sz="1100" b="1" dirty="0" smtClean="0"/>
              <a:t>.</a:t>
            </a:r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관리자</a:t>
            </a:r>
            <a:r>
              <a:rPr lang="ko-KR" altLang="en-US" sz="1100" b="1" dirty="0"/>
              <a:t>용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 급하게 전달사항 있을 </a:t>
            </a:r>
            <a:r>
              <a:rPr lang="ko-KR" altLang="en-US" sz="1100" b="1" smtClean="0"/>
              <a:t>시  </a:t>
            </a:r>
            <a:r>
              <a:rPr lang="ko-KR" altLang="en-US" sz="1100" b="1" smtClean="0"/>
              <a:t>메신</a:t>
            </a:r>
            <a:r>
              <a:rPr lang="ko-KR" altLang="en-US" sz="1100" b="1" smtClean="0"/>
              <a:t>저</a:t>
            </a:r>
            <a:r>
              <a:rPr lang="ko-KR" altLang="en-US" sz="1100" b="1" smtClean="0"/>
              <a:t>로 </a:t>
            </a:r>
            <a:r>
              <a:rPr lang="ko-KR" altLang="en-US" sz="1100" b="1" dirty="0" smtClean="0"/>
              <a:t>전달가능</a:t>
            </a:r>
            <a:r>
              <a:rPr lang="en-US" altLang="ko-KR" sz="1100" b="1" dirty="0"/>
              <a:t>(</a:t>
            </a:r>
            <a:r>
              <a:rPr lang="ko-KR" altLang="en-US" sz="1100" b="1" dirty="0" smtClean="0"/>
              <a:t>관리자</a:t>
            </a:r>
            <a:r>
              <a:rPr lang="ko-KR" altLang="en-US" sz="1100" b="1" dirty="0"/>
              <a:t>만</a:t>
            </a:r>
            <a:r>
              <a:rPr lang="en-US" altLang="ko-KR" sz="1100" b="1" dirty="0" smtClean="0"/>
              <a:t>)</a:t>
            </a:r>
          </a:p>
          <a:p>
            <a:pPr algn="l"/>
            <a:r>
              <a:rPr lang="en-US" altLang="ko-KR" sz="1100" b="1" dirty="0" smtClean="0"/>
              <a:t>	</a:t>
            </a:r>
            <a:r>
              <a:rPr lang="ko-KR" altLang="en-US" sz="1100" b="1" dirty="0" smtClean="0"/>
              <a:t>모든 그룹 관리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출결 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삭제 </a:t>
            </a:r>
            <a:r>
              <a:rPr lang="en-US" altLang="ko-KR" sz="1100" b="1" dirty="0"/>
              <a:t>,</a:t>
            </a:r>
            <a:r>
              <a:rPr lang="ko-KR" altLang="en-US" sz="1100" b="1" dirty="0" smtClean="0"/>
              <a:t>제어가능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l"/>
            <a:endParaRPr lang="ko-KR" altLang="en-US" sz="1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67744" y="620688"/>
            <a:ext cx="576064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공지</a:t>
            </a: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        </a:t>
            </a:r>
            <a:r>
              <a:rPr lang="ko-KR" altLang="en-US" sz="1200" dirty="0" smtClean="0"/>
              <a:t>게시판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공지사항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동아리 </a:t>
            </a:r>
            <a:r>
              <a:rPr lang="ko-KR" altLang="en-US" sz="1200" dirty="0" err="1" smtClean="0"/>
              <a:t>알람</a:t>
            </a:r>
            <a:r>
              <a:rPr lang="ko-KR" altLang="en-US" sz="1200" dirty="0" smtClean="0"/>
              <a:t> 등 돌아가면 서 보여준다 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1700808"/>
            <a:ext cx="158417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페이지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동아리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각 그룹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신청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게시판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1556792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입실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버튼형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1556792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퇴실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버튼형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3212976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4088" y="3212976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개인별출석현황</a:t>
            </a:r>
            <a:endParaRPr lang="en-US" altLang="ko-KR" dirty="0"/>
          </a:p>
          <a:p>
            <a:pPr algn="ctr"/>
            <a:r>
              <a:rPr lang="ko-KR" altLang="en-US" sz="1100" dirty="0" smtClean="0"/>
              <a:t>각 개인별  출결사항을 월 단위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주 단위로  확인할 수 있고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엑셀 파일로 변환 출력 가능하다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908720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로그인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패스워</a:t>
            </a:r>
            <a:r>
              <a:rPr lang="ko-KR" altLang="en-US" sz="1100" b="1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08104" y="1052736"/>
            <a:ext cx="29158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검색 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 페이지 안에 있는 모든걸 검색가능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실행 단추: 소리 1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2771800" y="620688"/>
            <a:ext cx="288032" cy="288032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139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큰 기능클릭 했을 때 각각 클릭 후 다른 기능으로 제공된다.  클릭 시 –  나무의 잔가지 처럼.. / 하위메뉴가 나타난다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19</cp:revision>
  <dcterms:created xsi:type="dcterms:W3CDTF">2019-09-16T04:21:43Z</dcterms:created>
  <dcterms:modified xsi:type="dcterms:W3CDTF">2019-09-16T07:20:18Z</dcterms:modified>
</cp:coreProperties>
</file>