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  <p:sldId id="263" r:id="rId6"/>
    <p:sldId id="264" r:id="rId7"/>
    <p:sldId id="265" r:id="rId8"/>
    <p:sldId id="272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0875" y="2586853"/>
            <a:ext cx="6447526" cy="9736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Between Us System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0667" y="3386667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Quartette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목록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2475" y="3518186"/>
            <a:ext cx="6447526" cy="97366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6" y="1380537"/>
            <a:ext cx="7796540" cy="5138796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진행 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팀 구성 및 역할 분담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제한 사항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상세 설명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데이터베이스 설계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91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조직 또는 단체 내의 구성원들이 사용 가능한 소셜 네트워크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SNS)</a:t>
            </a:r>
            <a:r>
              <a:rPr lang="ko-KR" altLang="en-US" dirty="0" smtClean="0"/>
              <a:t>을 개발하는 것이 목적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과는 다르게 특정 단체 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한정된 구성원만이 사용 가능한 시스템을 제공하기 위해 기획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외부에 노출이 되지 않고 내부 구성원들만 사용하기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정보 보안에 용이하고 구성원 간의 유대감도 형성할 수 있을 것으로 기대됨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66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진행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요구 분석 및 제약 정의</a:t>
            </a:r>
            <a:endParaRPr lang="en-US" altLang="ko-KR" dirty="0" smtClean="0"/>
          </a:p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r>
              <a:rPr lang="ko-KR" altLang="en-US" dirty="0" smtClean="0"/>
              <a:t>시스템 구조 설계</a:t>
            </a:r>
            <a:endParaRPr lang="en-US" altLang="ko-KR" dirty="0" smtClean="0"/>
          </a:p>
          <a:p>
            <a:r>
              <a:rPr lang="ko-KR" altLang="en-US" dirty="0" smtClean="0"/>
              <a:t>상세 기능 및 데이터베이스 구조 설계</a:t>
            </a:r>
            <a:endParaRPr lang="en-US" altLang="ko-KR" dirty="0" smtClean="0"/>
          </a:p>
          <a:p>
            <a:r>
              <a:rPr lang="ko-KR" altLang="en-US" dirty="0" smtClean="0"/>
              <a:t>상세 기능 구현 및 데이터베이스 구현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설계 및 구현</a:t>
            </a:r>
            <a:endParaRPr lang="en-US" altLang="ko-KR" dirty="0" smtClean="0"/>
          </a:p>
          <a:p>
            <a:r>
              <a:rPr lang="ko-KR" altLang="en-US" dirty="0" smtClean="0"/>
              <a:t>테스트 및 디버깅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9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팀 구성 및 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651465"/>
            <a:ext cx="7301734" cy="48340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이상 총 </a:t>
            </a:r>
            <a:r>
              <a:rPr lang="en-US" altLang="ko-KR" dirty="0"/>
              <a:t>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책임 총괄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메인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서브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err="1" smtClean="0"/>
              <a:t>프런트엔드</a:t>
            </a:r>
            <a:r>
              <a:rPr lang="ko-KR" altLang="en-US" dirty="0" smtClean="0"/>
              <a:t> 및 데이터베이스 설계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구성 및 서브 디자인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기능 구성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코더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김도엽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4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제한사항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482134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수업에서 배운 내용들을 최대한 활용한다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팀원들의 능력을 감안하여 가능한 것과 그렇지 못한 것을 구체적이고 정확하게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기본적인 사용 환경은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중심으로 진행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프로젝트는 완성을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 목표로 하고 완성을 위해선 제안서의 수정도 불가피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 개발 언어는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기초로 하고 데이터베이스</a:t>
            </a:r>
            <a:r>
              <a:rPr lang="en-US" altLang="ko-KR" dirty="0"/>
              <a:t> </a:t>
            </a:r>
            <a:r>
              <a:rPr lang="ko-KR" altLang="en-US" dirty="0" smtClean="0"/>
              <a:t>연동과 소켓 통신을 포함한다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시스템의 기능은 </a:t>
            </a:r>
            <a:r>
              <a:rPr lang="en-US" altLang="ko-KR" dirty="0" smtClean="0"/>
              <a:t>4~5</a:t>
            </a:r>
            <a:r>
              <a:rPr lang="ko-KR" altLang="en-US" dirty="0" smtClean="0"/>
              <a:t>개 정도로 제한하고 팀원의 능력과 일정 계획에 따라 추가 또는 삭제할 수도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9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3140" y="101598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dirty="0" smtClean="0"/>
              <a:t>일정</a:t>
            </a:r>
            <a:r>
              <a:rPr lang="en-US" altLang="ko-KR" sz="2500" dirty="0" smtClean="0"/>
              <a:t>(</a:t>
            </a:r>
            <a:r>
              <a:rPr lang="ko-KR" altLang="en-US" sz="2500" dirty="0" err="1" smtClean="0"/>
              <a:t>간트</a:t>
            </a:r>
            <a:r>
              <a:rPr lang="ko-KR" altLang="en-US" sz="2500" dirty="0" smtClean="0"/>
              <a:t> 차트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560493"/>
            <a:ext cx="10055654" cy="62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알림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293</Words>
  <Application>Microsoft Office PowerPoint</Application>
  <PresentationFormat>와이드스크린</PresentationFormat>
  <Paragraphs>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MS Shell Dlg 2</vt:lpstr>
      <vt:lpstr>Wingdings</vt:lpstr>
      <vt:lpstr>Wingdings 3</vt:lpstr>
      <vt:lpstr>Madison</vt:lpstr>
      <vt:lpstr>Between Us System</vt:lpstr>
      <vt:lpstr>목차</vt:lpstr>
      <vt:lpstr>개요</vt:lpstr>
      <vt:lpstr>프로젝트 진행 과정</vt:lpstr>
      <vt:lpstr>팀 구성 및 역할 분담</vt:lpstr>
      <vt:lpstr>제한사항</vt:lpstr>
      <vt:lpstr>일정(간트 차트)</vt:lpstr>
      <vt:lpstr>프로젝트 상세 설명 - 로그인</vt:lpstr>
      <vt:lpstr>프로젝트 상세 설명 - 알림</vt:lpstr>
      <vt:lpstr>프로젝트 상세 설명 – 사용자 목록</vt:lpstr>
      <vt:lpstr>프로젝트 상세 설명 – 채팅방 목록</vt:lpstr>
      <vt:lpstr>프로젝트 상세 설명 - 게시판</vt:lpstr>
      <vt:lpstr>프로젝트 상세 설명 - 일정</vt:lpstr>
      <vt:lpstr>데이터 베이스 설계</vt:lpstr>
      <vt:lpstr>데이터 베이스 설계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2019-09-24T10:18:36Z</dcterms:created>
  <dcterms:modified xsi:type="dcterms:W3CDTF">2019-10-06T15:50:27Z</dcterms:modified>
</cp:coreProperties>
</file>