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1" r:id="rId3"/>
    <p:sldId id="260" r:id="rId4"/>
    <p:sldId id="273" r:id="rId5"/>
    <p:sldId id="264" r:id="rId6"/>
    <p:sldId id="262" r:id="rId7"/>
    <p:sldId id="266" r:id="rId8"/>
    <p:sldId id="277" r:id="rId9"/>
    <p:sldId id="265" r:id="rId10"/>
    <p:sldId id="278" r:id="rId11"/>
    <p:sldId id="276" r:id="rId12"/>
    <p:sldId id="267" r:id="rId13"/>
    <p:sldId id="268" r:id="rId14"/>
    <p:sldId id="279" r:id="rId15"/>
  </p:sldIdLst>
  <p:sldSz cx="8640763" cy="6480175"/>
  <p:notesSz cx="6864350" cy="9996488"/>
  <p:defaultTextStyle>
    <a:defPPr>
      <a:defRPr lang="ko-KR"/>
    </a:defPPr>
    <a:lvl1pPr marL="0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1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B12"/>
    <a:srgbClr val="01699D"/>
    <a:srgbClr val="E5550D"/>
    <a:srgbClr val="B0883A"/>
    <a:srgbClr val="9CA737"/>
    <a:srgbClr val="62983A"/>
    <a:srgbClr val="FFFFFF"/>
    <a:srgbClr val="187A57"/>
    <a:srgbClr val="0295AE"/>
    <a:srgbClr val="01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60529"/>
            <a:ext cx="734464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403592"/>
            <a:ext cx="6480572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47" y="6076829"/>
            <a:ext cx="1743607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1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45009"/>
            <a:ext cx="1863165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45009"/>
            <a:ext cx="5481484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0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5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615546"/>
            <a:ext cx="7452658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336619"/>
            <a:ext cx="7452658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725046"/>
            <a:ext cx="3672324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725046"/>
            <a:ext cx="3672324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5011"/>
            <a:ext cx="7452658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88543"/>
            <a:ext cx="365544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367064"/>
            <a:ext cx="3655447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88543"/>
            <a:ext cx="367345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367064"/>
            <a:ext cx="3673450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4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33027"/>
            <a:ext cx="437438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33027"/>
            <a:ext cx="437438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7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45011"/>
            <a:ext cx="745265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725046"/>
            <a:ext cx="745265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3A1-7430-4991-B179-EEB4FE48C90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006164"/>
            <a:ext cx="29162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D3E6-45FE-454B-8A1F-4F14E3426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1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0763" cy="5591538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0" y="5588844"/>
            <a:ext cx="8640763" cy="888637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16983" y="1523237"/>
            <a:ext cx="6535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POWER POINT </a:t>
            </a:r>
            <a:br>
              <a:rPr lang="en-US" altLang="ko-KR" sz="60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altLang="ko-KR" sz="60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TEMPLATE</a:t>
            </a:r>
            <a:endParaRPr lang="ko-KR" altLang="en-US" sz="6000" b="1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68" y="5696088"/>
            <a:ext cx="6949112" cy="54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템플릿은 </a:t>
            </a:r>
            <a:r>
              <a:rPr lang="en-US" altLang="ko-KR" sz="105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VANXY</a:t>
            </a:r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제작했으며 비상업적용도로는 마음껏 사용하실 수가 있습니다</a:t>
            </a:r>
            <a:r>
              <a:rPr lang="en-US" altLang="ko-KR" sz="105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블로그에는 좀 더 많은 템플릿이 있으니 한번 구경오세요</a:t>
            </a:r>
            <a:r>
              <a:rPr lang="en-US" altLang="ko-KR" sz="105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http://nine8007.tistory.com/</a:t>
            </a:r>
            <a:endParaRPr lang="ko-KR" altLang="en-US" sz="105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194906" y="5649316"/>
            <a:ext cx="1445857" cy="808518"/>
            <a:chOff x="7114478" y="2364058"/>
            <a:chExt cx="485493" cy="2241498"/>
          </a:xfrm>
        </p:grpSpPr>
        <p:sp>
          <p:nvSpPr>
            <p:cNvPr id="59" name="TextBox 5"/>
            <p:cNvSpPr txBox="1"/>
            <p:nvPr/>
          </p:nvSpPr>
          <p:spPr>
            <a:xfrm>
              <a:off x="7114478" y="2364058"/>
              <a:ext cx="485493" cy="14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spc="-150">
                  <a:solidFill>
                    <a:schemeClr val="bg1">
                      <a:lumMod val="75000"/>
                    </a:schemeClr>
                  </a:solidFill>
                  <a:latin typeface="a둥근빅체" panose="02020600000000000000" pitchFamily="18" charset="-127"/>
                  <a:ea typeface="a둥근빅체" panose="02020600000000000000" pitchFamily="18" charset="-127"/>
                </a:rPr>
                <a:t>VANXY</a:t>
              </a:r>
              <a:endParaRPr lang="ko-KR" altLang="en-US" sz="2800" spc="-150">
                <a:solidFill>
                  <a:schemeClr val="bg1">
                    <a:lumMod val="75000"/>
                  </a:schemeClr>
                </a:solidFill>
                <a:latin typeface="a둥근빅체" panose="02020600000000000000" pitchFamily="18" charset="-127"/>
                <a:ea typeface="a둥근빅체" panose="02020600000000000000" pitchFamily="18" charset="-127"/>
              </a:endParaRPr>
            </a:p>
          </p:txBody>
        </p:sp>
        <p:sp>
          <p:nvSpPr>
            <p:cNvPr id="60" name="TextBox 6"/>
            <p:cNvSpPr txBox="1"/>
            <p:nvPr/>
          </p:nvSpPr>
          <p:spPr>
            <a:xfrm>
              <a:off x="7117758" y="3155005"/>
              <a:ext cx="233062" cy="14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spc="-300">
                  <a:solidFill>
                    <a:srgbClr val="159F84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P</a:t>
              </a:r>
              <a:r>
                <a:rPr lang="en-US" altLang="ko-KR" sz="2800" spc="-300">
                  <a:solidFill>
                    <a:srgbClr val="F49201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P</a:t>
              </a:r>
              <a:r>
                <a:rPr lang="en-US" altLang="ko-KR" sz="2800" spc="-300">
                  <a:solidFill>
                    <a:srgbClr val="BD2517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T</a:t>
              </a:r>
              <a:endParaRPr lang="ko-KR" altLang="en-US" sz="2800" spc="-300">
                <a:solidFill>
                  <a:srgbClr val="BD2517"/>
                </a:solidFill>
                <a:latin typeface="HU바위꽃170" panose="02020603020101020101" pitchFamily="18" charset="-127"/>
                <a:ea typeface="HU바위꽃170" panose="02020603020101020101" pitchFamily="18" charset="-127"/>
              </a:endParaRPr>
            </a:p>
          </p:txBody>
        </p:sp>
        <p:sp>
          <p:nvSpPr>
            <p:cNvPr id="61" name="TextBox 7"/>
            <p:cNvSpPr txBox="1"/>
            <p:nvPr/>
          </p:nvSpPr>
          <p:spPr>
            <a:xfrm>
              <a:off x="7300890" y="3588399"/>
              <a:ext cx="299081" cy="81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>
                  <a:solidFill>
                    <a:schemeClr val="bg1">
                      <a:lumMod val="75000"/>
                    </a:schemeClr>
                  </a:solidFill>
                  <a:ea typeface="a둥근빅체" panose="02020600000000000000" pitchFamily="18" charset="-127"/>
                </a:rPr>
                <a:t>nine8007</a:t>
              </a:r>
              <a:endParaRPr lang="ko-KR" altLang="en-US" sz="1300">
                <a:solidFill>
                  <a:schemeClr val="bg1">
                    <a:lumMod val="75000"/>
                  </a:schemeClr>
                </a:solidFill>
                <a:ea typeface="a둥근빅체" panose="02020600000000000000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48681" y="3600123"/>
            <a:ext cx="4450080" cy="729466"/>
          </a:xfrm>
          <a:prstGeom prst="rect">
            <a:avLst/>
          </a:prstGeom>
          <a:solidFill>
            <a:srgbClr val="E02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573935" y="3683258"/>
            <a:ext cx="419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2019 CALENDAR</a:t>
            </a:r>
            <a:endParaRPr lang="ko-KR" altLang="en-US" sz="360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34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F0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64370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3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3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3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3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3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3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3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백로</a:t>
                      </a: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추석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8.20)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추분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SEPTEMBER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6C1D2EC-B687-4920-9425-BBC769BE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06100"/>
              </p:ext>
            </p:extLst>
          </p:nvPr>
        </p:nvGraphicFramePr>
        <p:xfrm>
          <a:off x="7137624" y="106260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1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1753AB-6269-4166-A82A-2CF70783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20309"/>
              </p:ext>
            </p:extLst>
          </p:nvPr>
        </p:nvGraphicFramePr>
        <p:xfrm>
          <a:off x="5738893" y="106260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8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A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89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A96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90781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국군의날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개천절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한로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한글날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상강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0604" y="238594"/>
            <a:ext cx="180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1057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OCTOBER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1BBD0DA-F62E-4E21-8B4E-008075CDD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15176"/>
              </p:ext>
            </p:extLst>
          </p:nvPr>
        </p:nvGraphicFramePr>
        <p:xfrm>
          <a:off x="5738893" y="109717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Light" panose="020D0904000000000000" pitchFamily="50" charset="-127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3B1BE138-A306-460B-8ED6-B63E8ED26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98168"/>
              </p:ext>
            </p:extLst>
          </p:nvPr>
        </p:nvGraphicFramePr>
        <p:xfrm>
          <a:off x="7137624" y="101536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11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5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3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665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53460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입동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소설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0604" y="238594"/>
            <a:ext cx="180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1057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NOVEMBER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6ECE00B3-D863-44A5-94EB-73E4EF278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64862"/>
              </p:ext>
            </p:extLst>
          </p:nvPr>
        </p:nvGraphicFramePr>
        <p:xfrm>
          <a:off x="5738893" y="101534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1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9A7F7DED-6862-4E22-AEAA-25063F4B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52287"/>
              </p:ext>
            </p:extLst>
          </p:nvPr>
        </p:nvGraphicFramePr>
        <p:xfrm>
          <a:off x="7137624" y="101532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13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A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1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456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74374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대설</a:t>
                      </a: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동지</a:t>
                      </a: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성탄절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0604" y="238594"/>
            <a:ext cx="180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1057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DECEMBER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D3D6600D-EBFB-49AE-8E07-D167A908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80808"/>
              </p:ext>
            </p:extLst>
          </p:nvPr>
        </p:nvGraphicFramePr>
        <p:xfrm>
          <a:off x="5738892" y="101536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11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5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617B240-8F29-4FC7-8A6D-DDBFDD8AE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18878"/>
              </p:ext>
            </p:extLst>
          </p:nvPr>
        </p:nvGraphicFramePr>
        <p:xfrm>
          <a:off x="7137623" y="101534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15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2020. 1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9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5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1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9"/>
          <p:cNvGraphicFramePr>
            <a:graphicFrameLocks noGrp="1"/>
          </p:cNvGraphicFramePr>
          <p:nvPr>
            <p:extLst/>
          </p:nvPr>
        </p:nvGraphicFramePr>
        <p:xfrm>
          <a:off x="785951" y="2314831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6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Table 10"/>
          <p:cNvGraphicFramePr>
            <a:graphicFrameLocks noGrp="1"/>
          </p:cNvGraphicFramePr>
          <p:nvPr>
            <p:extLst/>
          </p:nvPr>
        </p:nvGraphicFramePr>
        <p:xfrm>
          <a:off x="6764744" y="2314831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1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" name="Table 14"/>
          <p:cNvGraphicFramePr>
            <a:graphicFrameLocks noGrp="1"/>
          </p:cNvGraphicFramePr>
          <p:nvPr>
            <p:extLst/>
          </p:nvPr>
        </p:nvGraphicFramePr>
        <p:xfrm>
          <a:off x="3775347" y="861741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17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Table 3"/>
          <p:cNvGraphicFramePr>
            <a:graphicFrameLocks noGrp="1"/>
          </p:cNvGraphicFramePr>
          <p:nvPr>
            <p:extLst/>
          </p:nvPr>
        </p:nvGraphicFramePr>
        <p:xfrm>
          <a:off x="5270045" y="2314831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Light" panose="020D0904000000000000" pitchFamily="50" charset="-127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3" name="Table 4"/>
          <p:cNvGraphicFramePr>
            <a:graphicFrameLocks noGrp="1"/>
          </p:cNvGraphicFramePr>
          <p:nvPr>
            <p:extLst/>
          </p:nvPr>
        </p:nvGraphicFramePr>
        <p:xfrm>
          <a:off x="6764744" y="861741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858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8"/>
          <p:cNvGraphicFramePr>
            <a:graphicFrameLocks noGrp="1"/>
          </p:cNvGraphicFramePr>
          <p:nvPr>
            <p:extLst/>
          </p:nvPr>
        </p:nvGraphicFramePr>
        <p:xfrm>
          <a:off x="2280649" y="861741"/>
          <a:ext cx="1296001" cy="1188001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34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Table 7"/>
          <p:cNvGraphicFramePr>
            <a:graphicFrameLocks noGrp="1"/>
          </p:cNvGraphicFramePr>
          <p:nvPr>
            <p:extLst/>
          </p:nvPr>
        </p:nvGraphicFramePr>
        <p:xfrm>
          <a:off x="5270045" y="861741"/>
          <a:ext cx="1296001" cy="1187999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396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4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B4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" name="Table 7"/>
          <p:cNvGraphicFramePr>
            <a:graphicFrameLocks noGrp="1"/>
          </p:cNvGraphicFramePr>
          <p:nvPr>
            <p:extLst/>
          </p:nvPr>
        </p:nvGraphicFramePr>
        <p:xfrm>
          <a:off x="2280649" y="2314831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7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1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Table 8"/>
          <p:cNvGraphicFramePr>
            <a:graphicFrameLocks noGrp="1"/>
          </p:cNvGraphicFramePr>
          <p:nvPr>
            <p:extLst/>
          </p:nvPr>
        </p:nvGraphicFramePr>
        <p:xfrm>
          <a:off x="3775347" y="2314831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8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A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Table 14"/>
          <p:cNvGraphicFramePr>
            <a:graphicFrameLocks noGrp="1"/>
          </p:cNvGraphicFramePr>
          <p:nvPr>
            <p:extLst/>
          </p:nvPr>
        </p:nvGraphicFramePr>
        <p:xfrm>
          <a:off x="785951" y="3861502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11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5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4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" name="Table 12"/>
          <p:cNvGraphicFramePr>
            <a:graphicFrameLocks noGrp="1"/>
          </p:cNvGraphicFramePr>
          <p:nvPr>
            <p:extLst/>
          </p:nvPr>
        </p:nvGraphicFramePr>
        <p:xfrm>
          <a:off x="2272232" y="3861502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13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A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" name="Table 7"/>
          <p:cNvGraphicFramePr>
            <a:graphicFrameLocks noGrp="1"/>
          </p:cNvGraphicFramePr>
          <p:nvPr>
            <p:extLst/>
          </p:nvPr>
        </p:nvGraphicFramePr>
        <p:xfrm>
          <a:off x="785951" y="861741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15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9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5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774727" y="5408168"/>
            <a:ext cx="7286017" cy="298950"/>
            <a:chOff x="-212026" y="-1597964"/>
            <a:chExt cx="4098024" cy="749949"/>
          </a:xfrm>
        </p:grpSpPr>
        <p:sp>
          <p:nvSpPr>
            <p:cNvPr id="42" name="직사각형 41"/>
            <p:cNvSpPr/>
            <p:nvPr/>
          </p:nvSpPr>
          <p:spPr>
            <a:xfrm>
              <a:off x="-212026" y="-1597953"/>
              <a:ext cx="341502" cy="359229"/>
            </a:xfrm>
            <a:prstGeom prst="rect">
              <a:avLst/>
            </a:prstGeom>
            <a:solidFill>
              <a:srgbClr val="017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29476" y="-1597954"/>
              <a:ext cx="341502" cy="359229"/>
            </a:xfrm>
            <a:prstGeom prst="rect">
              <a:avLst/>
            </a:prstGeom>
            <a:solidFill>
              <a:srgbClr val="02B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0978" y="-1597955"/>
              <a:ext cx="341502" cy="359229"/>
            </a:xfrm>
            <a:prstGeom prst="rect">
              <a:avLst/>
            </a:prstGeom>
            <a:solidFill>
              <a:srgbClr val="1C8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12480" y="-1597956"/>
              <a:ext cx="341502" cy="359229"/>
            </a:xfrm>
            <a:prstGeom prst="rect">
              <a:avLst/>
            </a:prstGeom>
            <a:solidFill>
              <a:srgbClr val="74B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53982" y="-1597957"/>
              <a:ext cx="341502" cy="359229"/>
            </a:xfrm>
            <a:prstGeom prst="rect">
              <a:avLst/>
            </a:prstGeom>
            <a:solidFill>
              <a:srgbClr val="B5C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495484" y="-1597958"/>
              <a:ext cx="341502" cy="359229"/>
            </a:xfrm>
            <a:prstGeom prst="rect">
              <a:avLst/>
            </a:prstGeom>
            <a:solidFill>
              <a:srgbClr val="FEBB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36986" y="-1597959"/>
              <a:ext cx="341502" cy="359229"/>
            </a:xfrm>
            <a:prstGeom prst="rect">
              <a:avLst/>
            </a:prstGeom>
            <a:solidFill>
              <a:srgbClr val="F37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78488" y="-1597960"/>
              <a:ext cx="341502" cy="359229"/>
            </a:xfrm>
            <a:prstGeom prst="rect">
              <a:avLst/>
            </a:prstGeom>
            <a:solidFill>
              <a:srgbClr val="EF4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19990" y="-1597961"/>
              <a:ext cx="341502" cy="359229"/>
            </a:xfrm>
            <a:prstGeom prst="rect">
              <a:avLst/>
            </a:prstGeom>
            <a:solidFill>
              <a:srgbClr val="F03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61492" y="-1597962"/>
              <a:ext cx="341502" cy="359229"/>
            </a:xfrm>
            <a:prstGeom prst="rect">
              <a:avLst/>
            </a:prstGeom>
            <a:solidFill>
              <a:srgbClr val="A96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02994" y="-1597963"/>
              <a:ext cx="341502" cy="359229"/>
            </a:xfrm>
            <a:prstGeom prst="rect">
              <a:avLst/>
            </a:prstGeom>
            <a:solidFill>
              <a:srgbClr val="665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44496" y="-1597964"/>
              <a:ext cx="341502" cy="359229"/>
            </a:xfrm>
            <a:prstGeom prst="rect">
              <a:avLst/>
            </a:prstGeom>
            <a:solidFill>
              <a:srgbClr val="456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212026" y="-1207244"/>
              <a:ext cx="341502" cy="359229"/>
            </a:xfrm>
            <a:prstGeom prst="rect">
              <a:avLst/>
            </a:prstGeom>
            <a:solidFill>
              <a:srgbClr val="015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9476" y="-1207245"/>
              <a:ext cx="341502" cy="359229"/>
            </a:xfrm>
            <a:prstGeom prst="rect">
              <a:avLst/>
            </a:prstGeom>
            <a:solidFill>
              <a:srgbClr val="0295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0978" y="-1207246"/>
              <a:ext cx="341502" cy="359229"/>
            </a:xfrm>
            <a:prstGeom prst="rect">
              <a:avLst/>
            </a:prstGeom>
            <a:solidFill>
              <a:srgbClr val="18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12480" y="-1207247"/>
              <a:ext cx="341502" cy="359229"/>
            </a:xfrm>
            <a:prstGeom prst="rect">
              <a:avLst/>
            </a:prstGeom>
            <a:solidFill>
              <a:srgbClr val="629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153982" y="-1207248"/>
              <a:ext cx="341502" cy="359229"/>
            </a:xfrm>
            <a:prstGeom prst="rect">
              <a:avLst/>
            </a:prstGeom>
            <a:solidFill>
              <a:srgbClr val="9CA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495484" y="-1207249"/>
              <a:ext cx="341502" cy="359229"/>
            </a:xfrm>
            <a:prstGeom prst="rect">
              <a:avLst/>
            </a:prstGeom>
            <a:solidFill>
              <a:srgbClr val="ED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836986" y="-1207250"/>
              <a:ext cx="341502" cy="359229"/>
            </a:xfrm>
            <a:prstGeom prst="rect">
              <a:avLst/>
            </a:prstGeom>
            <a:solidFill>
              <a:srgbClr val="E55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178488" y="-1207251"/>
              <a:ext cx="341502" cy="359229"/>
            </a:xfrm>
            <a:prstGeom prst="rect">
              <a:avLst/>
            </a:prstGeom>
            <a:solidFill>
              <a:srgbClr val="E02B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519990" y="-1207252"/>
              <a:ext cx="341502" cy="359229"/>
            </a:xfrm>
            <a:prstGeom prst="rect">
              <a:avLst/>
            </a:prstGeom>
            <a:solidFill>
              <a:srgbClr val="ED1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861492" y="-1207253"/>
              <a:ext cx="341502" cy="359229"/>
            </a:xfrm>
            <a:prstGeom prst="rect">
              <a:avLst/>
            </a:prstGeom>
            <a:solidFill>
              <a:srgbClr val="8A4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02994" y="-1207254"/>
              <a:ext cx="341502" cy="359229"/>
            </a:xfrm>
            <a:prstGeom prst="rect">
              <a:avLst/>
            </a:prstGeom>
            <a:solidFill>
              <a:srgbClr val="544D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544496" y="-1207255"/>
              <a:ext cx="341502" cy="359229"/>
            </a:xfrm>
            <a:prstGeom prst="rect">
              <a:avLst/>
            </a:prstGeom>
            <a:solidFill>
              <a:srgbClr val="3653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6" name="Table 7"/>
          <p:cNvGraphicFramePr>
            <a:graphicFrameLocks noGrp="1"/>
          </p:cNvGraphicFramePr>
          <p:nvPr>
            <p:extLst/>
          </p:nvPr>
        </p:nvGraphicFramePr>
        <p:xfrm>
          <a:off x="5270044" y="3861501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15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2020. 1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9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5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7" name="Table 7">
            <a:extLst>
              <a:ext uri="{FF2B5EF4-FFF2-40B4-BE49-F238E27FC236}">
                <a16:creationId xmlns:a16="http://schemas.microsoft.com/office/drawing/2014/main" id="{9FD877C7-9456-40C3-897E-3BB98AC40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5575" y="3861501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15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2018. 12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9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5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6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016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01158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신정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소한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대한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JANUARY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7D73A22-3EEE-41FE-9737-E339B835E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77090"/>
              </p:ext>
            </p:extLst>
          </p:nvPr>
        </p:nvGraphicFramePr>
        <p:xfrm>
          <a:off x="5732082" y="114133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15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2018. 12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9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5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65E965C4-40DB-4556-879C-BF8598BC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30252"/>
              </p:ext>
            </p:extLst>
          </p:nvPr>
        </p:nvGraphicFramePr>
        <p:xfrm>
          <a:off x="7115169" y="114133"/>
          <a:ext cx="1296001" cy="1188001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34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26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4313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입춘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설날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밸런타인데이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우수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1.15)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정월대보름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38D5FD-D618-45AB-A368-77773992D2C2}"/>
              </a:ext>
            </a:extLst>
          </p:cNvPr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02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5C16F-2050-450C-8D03-571D5E78F04A}"/>
              </a:ext>
            </a:extLst>
          </p:cNvPr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176F3-4ABF-446D-8BDC-809A81198557}"/>
              </a:ext>
            </a:extLst>
          </p:cNvPr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FEBRUARY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DBF61667-9735-4C15-B3E5-B26DB026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28861"/>
              </p:ext>
            </p:extLst>
          </p:nvPr>
        </p:nvGraphicFramePr>
        <p:xfrm>
          <a:off x="7121907" y="106261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17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883A92EF-C1B0-40D1-A2A8-4DCAE1347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23115"/>
              </p:ext>
            </p:extLst>
          </p:nvPr>
        </p:nvGraphicFramePr>
        <p:xfrm>
          <a:off x="5741217" y="106261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15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9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5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1" marR="5331" marT="53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232323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232323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09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44536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삼일절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경칩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화이트데이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춘분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b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31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5A8D54-07EE-4C25-BB29-A7702CD24B11}"/>
              </a:ext>
            </a:extLst>
          </p:cNvPr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1C8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1034C-7C48-49D8-828E-998443A19ED5}"/>
              </a:ext>
            </a:extLst>
          </p:cNvPr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8B956-11C2-47EE-AFF3-0B3EAA9ABFDD}"/>
              </a:ext>
            </a:extLst>
          </p:cNvPr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MARCH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87933171-D18D-44F0-86C6-39A81C8C5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04643"/>
              </p:ext>
            </p:extLst>
          </p:nvPr>
        </p:nvGraphicFramePr>
        <p:xfrm>
          <a:off x="5741217" y="106927"/>
          <a:ext cx="1296001" cy="1188001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34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3" marR="3123" marT="312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9" marR="3119" marT="311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29084628-50CC-4D7B-870E-1F4F0FC4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467"/>
              </p:ext>
            </p:extLst>
          </p:nvPr>
        </p:nvGraphicFramePr>
        <p:xfrm>
          <a:off x="7121907" y="106261"/>
          <a:ext cx="1296001" cy="1187999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396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4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B4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51362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식목일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청명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한식</a:t>
                      </a: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3.4)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곡우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41086B-8F22-4ACE-8768-3F5B5FDEFEB3}"/>
              </a:ext>
            </a:extLst>
          </p:cNvPr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74B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968E8-7B85-4068-B2C6-55709401B4FC}"/>
              </a:ext>
            </a:extLst>
          </p:cNvPr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FDA13-CC48-4FCC-9186-05349094E1C8}"/>
              </a:ext>
            </a:extLst>
          </p:cNvPr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APRIL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B047A2BE-288D-4E02-A6CC-456F0073E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76407"/>
              </p:ext>
            </p:extLst>
          </p:nvPr>
        </p:nvGraphicFramePr>
        <p:xfrm>
          <a:off x="5741217" y="106262"/>
          <a:ext cx="1296001" cy="1188000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17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7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2974408-F7B1-4FA9-8749-60039E90F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91147"/>
              </p:ext>
            </p:extLst>
          </p:nvPr>
        </p:nvGraphicFramePr>
        <p:xfrm>
          <a:off x="7138785" y="106260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858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50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27784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어린이날</a:t>
                      </a: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대체휴일</a:t>
                      </a:r>
                      <a:br>
                        <a:rPr lang="en-US" altLang="ko-KR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입하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어버이날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부처님오신날</a:t>
                      </a: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스승의날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소만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828DB15-4AC2-4066-8D0D-884A4C4EF6D6}"/>
              </a:ext>
            </a:extLst>
          </p:cNvPr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B5C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C68A5-C190-4087-BCC1-8EA9ED57E20A}"/>
              </a:ext>
            </a:extLst>
          </p:cNvPr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3827D-7471-4F58-9624-0785D104315F}"/>
              </a:ext>
            </a:extLst>
          </p:cNvPr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MAY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7559EDC-CFAE-40F3-B960-4848169E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63474"/>
              </p:ext>
            </p:extLst>
          </p:nvPr>
        </p:nvGraphicFramePr>
        <p:xfrm>
          <a:off x="7138785" y="106260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6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CC9FAECF-5AD8-4BD2-A389-3A9C6D8CE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28387"/>
              </p:ext>
            </p:extLst>
          </p:nvPr>
        </p:nvGraphicFramePr>
        <p:xfrm>
          <a:off x="5741215" y="106260"/>
          <a:ext cx="1296001" cy="1187999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396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4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B4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8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07945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88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현충일</a:t>
                      </a:r>
                      <a:r>
                        <a:rPr lang="en-US" altLang="ko-KR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망종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단오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하지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23</a:t>
                      </a:r>
                      <a:b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30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6.25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한국전쟁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0527F27-CD9A-4D4F-B5DC-4413E572916B}"/>
              </a:ext>
            </a:extLst>
          </p:cNvPr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FEB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08A1F-A7AF-4DE8-B919-EF378CBB70C3}"/>
              </a:ext>
            </a:extLst>
          </p:cNvPr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84CA3-75A9-43EE-98D6-31ECCADECAF4}"/>
              </a:ext>
            </a:extLst>
          </p:cNvPr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JUNE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3FAFEDE-DF72-4CDD-9DC4-2A84D8C8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58460"/>
              </p:ext>
            </p:extLst>
          </p:nvPr>
        </p:nvGraphicFramePr>
        <p:xfrm>
          <a:off x="5741216" y="106260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858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295AE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05" marR="3805" marT="380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15F998C8-459F-45AC-977E-CCCF0355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68109"/>
              </p:ext>
            </p:extLst>
          </p:nvPr>
        </p:nvGraphicFramePr>
        <p:xfrm>
          <a:off x="7138785" y="106260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7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1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3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08111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소서</a:t>
                      </a: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초복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제헌절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6.16)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중복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대서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7CAFBAB-8E04-4457-BF62-723CC19A8FE0}"/>
              </a:ext>
            </a:extLst>
          </p:cNvPr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F3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809F6-13CC-4E9E-882C-75C195A6B6FE}"/>
              </a:ext>
            </a:extLst>
          </p:cNvPr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A0B52-586D-400F-8ED8-F79C48EA8F69}"/>
              </a:ext>
            </a:extLst>
          </p:cNvPr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JULY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CEC99F14-B678-4C40-83AC-B89A1DC8A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64455"/>
              </p:ext>
            </p:extLst>
          </p:nvPr>
        </p:nvGraphicFramePr>
        <p:xfrm>
          <a:off x="5738895" y="106260"/>
          <a:ext cx="1296001" cy="1187998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9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6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C03FB95F-4AAB-4DC3-8AE0-8AB4037D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0631"/>
              </p:ext>
            </p:extLst>
          </p:nvPr>
        </p:nvGraphicFramePr>
        <p:xfrm>
          <a:off x="7138785" y="106256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8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A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8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405"/>
              </p:ext>
            </p:extLst>
          </p:nvPr>
        </p:nvGraphicFramePr>
        <p:xfrm>
          <a:off x="119556" y="1398246"/>
          <a:ext cx="8416800" cy="481361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022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칠석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입추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4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말복</a:t>
                      </a: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광복절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4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처서</a:t>
                      </a: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4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</a:t>
                      </a:r>
                      <a:endParaRPr lang="ko-KR" altLang="en-US" sz="14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3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F7F03AD-E732-4439-8D07-F263DB42D09B}"/>
              </a:ext>
            </a:extLst>
          </p:cNvPr>
          <p:cNvSpPr/>
          <p:nvPr/>
        </p:nvSpPr>
        <p:spPr>
          <a:xfrm>
            <a:off x="109508" y="63132"/>
            <a:ext cx="8426848" cy="1281172"/>
          </a:xfrm>
          <a:prstGeom prst="rect">
            <a:avLst/>
          </a:prstGeom>
          <a:solidFill>
            <a:srgbClr val="EF4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9CC5-5F78-4B1F-9D76-C4F5CD9C246F}"/>
              </a:ext>
            </a:extLst>
          </p:cNvPr>
          <p:cNvSpPr txBox="1"/>
          <p:nvPr/>
        </p:nvSpPr>
        <p:spPr>
          <a:xfrm>
            <a:off x="399100" y="238596"/>
            <a:ext cx="12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8BB13-2AFD-4F7D-9A4E-14EA8CB887FA}"/>
              </a:ext>
            </a:extLst>
          </p:cNvPr>
          <p:cNvSpPr txBox="1"/>
          <p:nvPr/>
        </p:nvSpPr>
        <p:spPr>
          <a:xfrm>
            <a:off x="1557495" y="781260"/>
            <a:ext cx="202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AUGUST </a:t>
            </a:r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endParaRPr lang="ko-KR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42D87A24-A704-4DDF-82FD-D6302EA21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93032"/>
              </p:ext>
            </p:extLst>
          </p:nvPr>
        </p:nvGraphicFramePr>
        <p:xfrm>
          <a:off x="7138784" y="106260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Light" panose="020D0904000000000000" pitchFamily="50" charset="-127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105E40D2-BEF1-4B1F-8AB4-77BE252A0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3403"/>
              </p:ext>
            </p:extLst>
          </p:nvPr>
        </p:nvGraphicFramePr>
        <p:xfrm>
          <a:off x="5738894" y="106260"/>
          <a:ext cx="1296001" cy="1188002"/>
        </p:xfrm>
        <a:graphic>
          <a:graphicData uri="http://schemas.openxmlformats.org/drawingml/2006/table">
            <a:tbl>
              <a:tblPr/>
              <a:tblGrid>
                <a:gridCol w="1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201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7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1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3" marR="3553" marT="3553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0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548" marR="3548" marT="354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53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2211</Words>
  <Application>Microsoft Office PowerPoint</Application>
  <PresentationFormat>사용자 지정</PresentationFormat>
  <Paragraphs>2305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a둥근빅체</vt:lpstr>
      <vt:lpstr>HU바위꽃170</vt:lpstr>
      <vt:lpstr>Tmon몬소리 Black</vt:lpstr>
      <vt:lpstr>나눔고딕</vt:lpstr>
      <vt:lpstr>Arial</vt:lpstr>
      <vt:lpstr>Calibri</vt:lpstr>
      <vt:lpstr>Calibri Light</vt:lpstr>
      <vt:lpstr>Verdana</vt:lpstr>
      <vt:lpstr>나눔고딕 ExtraBold</vt:lpstr>
      <vt:lpstr>나눔고딕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Yoon sj</cp:lastModifiedBy>
  <cp:revision>63</cp:revision>
  <cp:lastPrinted>2015-11-23T02:26:47Z</cp:lastPrinted>
  <dcterms:created xsi:type="dcterms:W3CDTF">2015-11-21T04:32:36Z</dcterms:created>
  <dcterms:modified xsi:type="dcterms:W3CDTF">2018-11-01T13:16:38Z</dcterms:modified>
</cp:coreProperties>
</file>