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sldIdLst>
    <p:sldId id="259" r:id="rId2"/>
    <p:sldId id="262" r:id="rId3"/>
    <p:sldId id="263" r:id="rId4"/>
    <p:sldId id="260" r:id="rId5"/>
  </p:sldIdLst>
  <p:sldSz cx="12192000" cy="7956550"/>
  <p:notesSz cx="6877050" cy="10001250"/>
  <p:embeddedFontLst>
    <p:embeddedFont>
      <p:font typeface="Yoon 윤고딕 520_TT" panose="020B0600000101010101" charset="-127"/>
      <p:regular r:id="rId7"/>
    </p:embeddedFont>
    <p:embeddedFont>
      <p:font typeface="Yoon 윤고딕 530_TT" panose="020B0600000101010101" charset="-127"/>
      <p:regular r:id="rId8"/>
    </p:embeddedFont>
    <p:embeddedFont>
      <p:font typeface="Yoon 윤고딕 550_TT" panose="020B0600000101010101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  <p:embeddedFont>
      <p:font typeface="나눔고딕 ExtraBold" panose="020D0904000000000000" pitchFamily="50" charset="-127"/>
      <p:bold r:id="rId20"/>
    </p:embeddedFont>
    <p:embeddedFont>
      <p:font typeface="나눔고딕 Light" panose="020D0904000000000000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0D7"/>
    <a:srgbClr val="F2F2F2"/>
    <a:srgbClr val="232323"/>
    <a:srgbClr val="FF0000"/>
    <a:srgbClr val="000000"/>
    <a:srgbClr val="FBFBFB"/>
    <a:srgbClr val="365376"/>
    <a:srgbClr val="456A96"/>
    <a:srgbClr val="544D7B"/>
    <a:srgbClr val="665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>
        <p:scale>
          <a:sx n="66" d="100"/>
          <a:sy n="66" d="100"/>
        </p:scale>
        <p:origin x="118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3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A8B2-F17C-4391-A05F-8D83E38900BD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250950"/>
            <a:ext cx="51720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813300"/>
            <a:ext cx="5502275" cy="3938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9600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5725" y="9499600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87F89-0B0A-48A4-BAED-6026D3217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87F89-0B0A-48A4-BAED-6026D3217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02149"/>
            <a:ext cx="10363200" cy="2770058"/>
          </a:xfrm>
        </p:spPr>
        <p:txBody>
          <a:bodyPr anchor="b"/>
          <a:lstStyle>
            <a:lvl1pPr algn="ctr">
              <a:defRPr sz="6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9031"/>
            <a:ext cx="9144000" cy="1920991"/>
          </a:xfrm>
        </p:spPr>
        <p:txBody>
          <a:bodyPr/>
          <a:lstStyle>
            <a:lvl1pPr marL="0" indent="0" algn="ctr">
              <a:buNone/>
              <a:defRPr sz="2784"/>
            </a:lvl1pPr>
            <a:lvl2pPr marL="530443" indent="0" algn="ctr">
              <a:buNone/>
              <a:defRPr sz="2320"/>
            </a:lvl2pPr>
            <a:lvl3pPr marL="1060887" indent="0" algn="ctr">
              <a:buNone/>
              <a:defRPr sz="2088"/>
            </a:lvl3pPr>
            <a:lvl4pPr marL="1591330" indent="0" algn="ctr">
              <a:buNone/>
              <a:defRPr sz="1856"/>
            </a:lvl4pPr>
            <a:lvl5pPr marL="2121774" indent="0" algn="ctr">
              <a:buNone/>
              <a:defRPr sz="1856"/>
            </a:lvl5pPr>
            <a:lvl6pPr marL="2652217" indent="0" algn="ctr">
              <a:buNone/>
              <a:defRPr sz="1856"/>
            </a:lvl6pPr>
            <a:lvl7pPr marL="3182661" indent="0" algn="ctr">
              <a:buNone/>
              <a:defRPr sz="1856"/>
            </a:lvl7pPr>
            <a:lvl8pPr marL="3713104" indent="0" algn="ctr">
              <a:buNone/>
              <a:defRPr sz="1856"/>
            </a:lvl8pPr>
            <a:lvl9pPr marL="4243548" indent="0" algn="ctr">
              <a:buNone/>
              <a:defRPr sz="1856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3613"/>
            <a:ext cx="2628900" cy="674280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3613"/>
            <a:ext cx="7734300" cy="674280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83615"/>
            <a:ext cx="10515600" cy="3309703"/>
          </a:xfrm>
        </p:spPr>
        <p:txBody>
          <a:bodyPr anchor="b"/>
          <a:lstStyle>
            <a:lvl1pPr>
              <a:defRPr sz="6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24629"/>
            <a:ext cx="10515600" cy="1740495"/>
          </a:xfrm>
        </p:spPr>
        <p:txBody>
          <a:bodyPr/>
          <a:lstStyle>
            <a:lvl1pPr marL="0" indent="0">
              <a:buNone/>
              <a:defRPr sz="2784">
                <a:solidFill>
                  <a:schemeClr val="tx1"/>
                </a:solidFill>
              </a:defRPr>
            </a:lvl1pPr>
            <a:lvl2pPr marL="530443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1060887" indent="0">
              <a:buNone/>
              <a:defRPr sz="2088">
                <a:solidFill>
                  <a:schemeClr val="tx1">
                    <a:tint val="75000"/>
                  </a:schemeClr>
                </a:solidFill>
              </a:defRPr>
            </a:lvl3pPr>
            <a:lvl4pPr marL="159133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4pPr>
            <a:lvl5pPr marL="2121774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5pPr>
            <a:lvl6pPr marL="2652217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6pPr>
            <a:lvl7pPr marL="3182661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7pPr>
            <a:lvl8pPr marL="3713104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8pPr>
            <a:lvl9pPr marL="4243548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8063"/>
            <a:ext cx="5181600" cy="50483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8063"/>
            <a:ext cx="5181600" cy="50483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1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3614"/>
            <a:ext cx="10515600" cy="15378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50461"/>
            <a:ext cx="5157787" cy="95589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443" indent="0">
              <a:buNone/>
              <a:defRPr sz="2320" b="1"/>
            </a:lvl2pPr>
            <a:lvl3pPr marL="1060887" indent="0">
              <a:buNone/>
              <a:defRPr sz="2088" b="1"/>
            </a:lvl3pPr>
            <a:lvl4pPr marL="1591330" indent="0">
              <a:buNone/>
              <a:defRPr sz="1856" b="1"/>
            </a:lvl4pPr>
            <a:lvl5pPr marL="2121774" indent="0">
              <a:buNone/>
              <a:defRPr sz="1856" b="1"/>
            </a:lvl5pPr>
            <a:lvl6pPr marL="2652217" indent="0">
              <a:buNone/>
              <a:defRPr sz="1856" b="1"/>
            </a:lvl6pPr>
            <a:lvl7pPr marL="3182661" indent="0">
              <a:buNone/>
              <a:defRPr sz="1856" b="1"/>
            </a:lvl7pPr>
            <a:lvl8pPr marL="3713104" indent="0">
              <a:buNone/>
              <a:defRPr sz="1856" b="1"/>
            </a:lvl8pPr>
            <a:lvl9pPr marL="4243548" indent="0">
              <a:buNone/>
              <a:defRPr sz="185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06351"/>
            <a:ext cx="5157787" cy="42748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50461"/>
            <a:ext cx="5183188" cy="95589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443" indent="0">
              <a:buNone/>
              <a:defRPr sz="2320" b="1"/>
            </a:lvl2pPr>
            <a:lvl3pPr marL="1060887" indent="0">
              <a:buNone/>
              <a:defRPr sz="2088" b="1"/>
            </a:lvl3pPr>
            <a:lvl4pPr marL="1591330" indent="0">
              <a:buNone/>
              <a:defRPr sz="1856" b="1"/>
            </a:lvl4pPr>
            <a:lvl5pPr marL="2121774" indent="0">
              <a:buNone/>
              <a:defRPr sz="1856" b="1"/>
            </a:lvl5pPr>
            <a:lvl6pPr marL="2652217" indent="0">
              <a:buNone/>
              <a:defRPr sz="1856" b="1"/>
            </a:lvl6pPr>
            <a:lvl7pPr marL="3182661" indent="0">
              <a:buNone/>
              <a:defRPr sz="1856" b="1"/>
            </a:lvl7pPr>
            <a:lvl8pPr marL="3713104" indent="0">
              <a:buNone/>
              <a:defRPr sz="1856" b="1"/>
            </a:lvl8pPr>
            <a:lvl9pPr marL="4243548" indent="0">
              <a:buNone/>
              <a:defRPr sz="185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06351"/>
            <a:ext cx="5183188" cy="42748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0437"/>
            <a:ext cx="3932237" cy="1856528"/>
          </a:xfrm>
        </p:spPr>
        <p:txBody>
          <a:bodyPr anchor="b"/>
          <a:lstStyle>
            <a:lvl1pPr>
              <a:defRPr sz="37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5597"/>
            <a:ext cx="6172200" cy="5654308"/>
          </a:xfrm>
        </p:spPr>
        <p:txBody>
          <a:bodyPr/>
          <a:lstStyle>
            <a:lvl1pPr>
              <a:defRPr sz="3713"/>
            </a:lvl1pPr>
            <a:lvl2pPr>
              <a:defRPr sz="3249"/>
            </a:lvl2pPr>
            <a:lvl3pPr>
              <a:defRPr sz="2784"/>
            </a:lvl3pPr>
            <a:lvl4pPr>
              <a:defRPr sz="2320"/>
            </a:lvl4pPr>
            <a:lvl5pPr>
              <a:defRPr sz="2320"/>
            </a:lvl5pPr>
            <a:lvl6pPr>
              <a:defRPr sz="2320"/>
            </a:lvl6pPr>
            <a:lvl7pPr>
              <a:defRPr sz="2320"/>
            </a:lvl7pPr>
            <a:lvl8pPr>
              <a:defRPr sz="2320"/>
            </a:lvl8pPr>
            <a:lvl9pPr>
              <a:defRPr sz="23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6965"/>
            <a:ext cx="3932237" cy="4422148"/>
          </a:xfrm>
        </p:spPr>
        <p:txBody>
          <a:bodyPr/>
          <a:lstStyle>
            <a:lvl1pPr marL="0" indent="0">
              <a:buNone/>
              <a:defRPr sz="1856"/>
            </a:lvl1pPr>
            <a:lvl2pPr marL="530443" indent="0">
              <a:buNone/>
              <a:defRPr sz="1624"/>
            </a:lvl2pPr>
            <a:lvl3pPr marL="1060887" indent="0">
              <a:buNone/>
              <a:defRPr sz="1392"/>
            </a:lvl3pPr>
            <a:lvl4pPr marL="1591330" indent="0">
              <a:buNone/>
              <a:defRPr sz="1160"/>
            </a:lvl4pPr>
            <a:lvl5pPr marL="2121774" indent="0">
              <a:buNone/>
              <a:defRPr sz="1160"/>
            </a:lvl5pPr>
            <a:lvl6pPr marL="2652217" indent="0">
              <a:buNone/>
              <a:defRPr sz="1160"/>
            </a:lvl6pPr>
            <a:lvl7pPr marL="3182661" indent="0">
              <a:buNone/>
              <a:defRPr sz="1160"/>
            </a:lvl7pPr>
            <a:lvl8pPr marL="3713104" indent="0">
              <a:buNone/>
              <a:defRPr sz="1160"/>
            </a:lvl8pPr>
            <a:lvl9pPr marL="4243548" indent="0">
              <a:buNone/>
              <a:defRPr sz="1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0437"/>
            <a:ext cx="3932237" cy="1856528"/>
          </a:xfrm>
        </p:spPr>
        <p:txBody>
          <a:bodyPr anchor="b"/>
          <a:lstStyle>
            <a:lvl1pPr>
              <a:defRPr sz="37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5597"/>
            <a:ext cx="6172200" cy="5654308"/>
          </a:xfrm>
        </p:spPr>
        <p:txBody>
          <a:bodyPr anchor="t"/>
          <a:lstStyle>
            <a:lvl1pPr marL="0" indent="0">
              <a:buNone/>
              <a:defRPr sz="3713"/>
            </a:lvl1pPr>
            <a:lvl2pPr marL="530443" indent="0">
              <a:buNone/>
              <a:defRPr sz="3249"/>
            </a:lvl2pPr>
            <a:lvl3pPr marL="1060887" indent="0">
              <a:buNone/>
              <a:defRPr sz="2784"/>
            </a:lvl3pPr>
            <a:lvl4pPr marL="1591330" indent="0">
              <a:buNone/>
              <a:defRPr sz="2320"/>
            </a:lvl4pPr>
            <a:lvl5pPr marL="2121774" indent="0">
              <a:buNone/>
              <a:defRPr sz="2320"/>
            </a:lvl5pPr>
            <a:lvl6pPr marL="2652217" indent="0">
              <a:buNone/>
              <a:defRPr sz="2320"/>
            </a:lvl6pPr>
            <a:lvl7pPr marL="3182661" indent="0">
              <a:buNone/>
              <a:defRPr sz="2320"/>
            </a:lvl7pPr>
            <a:lvl8pPr marL="3713104" indent="0">
              <a:buNone/>
              <a:defRPr sz="2320"/>
            </a:lvl8pPr>
            <a:lvl9pPr marL="4243548" indent="0">
              <a:buNone/>
              <a:defRPr sz="2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6965"/>
            <a:ext cx="3932237" cy="4422148"/>
          </a:xfrm>
        </p:spPr>
        <p:txBody>
          <a:bodyPr/>
          <a:lstStyle>
            <a:lvl1pPr marL="0" indent="0">
              <a:buNone/>
              <a:defRPr sz="1856"/>
            </a:lvl1pPr>
            <a:lvl2pPr marL="530443" indent="0">
              <a:buNone/>
              <a:defRPr sz="1624"/>
            </a:lvl2pPr>
            <a:lvl3pPr marL="1060887" indent="0">
              <a:buNone/>
              <a:defRPr sz="1392"/>
            </a:lvl3pPr>
            <a:lvl4pPr marL="1591330" indent="0">
              <a:buNone/>
              <a:defRPr sz="1160"/>
            </a:lvl4pPr>
            <a:lvl5pPr marL="2121774" indent="0">
              <a:buNone/>
              <a:defRPr sz="1160"/>
            </a:lvl5pPr>
            <a:lvl6pPr marL="2652217" indent="0">
              <a:buNone/>
              <a:defRPr sz="1160"/>
            </a:lvl6pPr>
            <a:lvl7pPr marL="3182661" indent="0">
              <a:buNone/>
              <a:defRPr sz="1160"/>
            </a:lvl7pPr>
            <a:lvl8pPr marL="3713104" indent="0">
              <a:buNone/>
              <a:defRPr sz="1160"/>
            </a:lvl8pPr>
            <a:lvl9pPr marL="4243548" indent="0">
              <a:buNone/>
              <a:defRPr sz="1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3614"/>
            <a:ext cx="10515600" cy="153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8063"/>
            <a:ext cx="10515600" cy="504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74545"/>
            <a:ext cx="2743200" cy="423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AA2B4-EA6F-4528-9953-588C2967574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74545"/>
            <a:ext cx="4114800" cy="423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74545"/>
            <a:ext cx="2743200" cy="423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946D-4090-4284-BEB2-7F8E03EA60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382" y="-46299"/>
            <a:ext cx="869155" cy="5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0887" rtl="0" eaLnBrk="1" latinLnBrk="0" hangingPunct="1">
        <a:lnSpc>
          <a:spcPct val="90000"/>
        </a:lnSpc>
        <a:spcBef>
          <a:spcPct val="0"/>
        </a:spcBef>
        <a:buNone/>
        <a:defRPr sz="51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222" indent="-265222" algn="l" defTabSz="1060887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3249" kern="1200">
          <a:solidFill>
            <a:schemeClr val="tx1"/>
          </a:solidFill>
          <a:latin typeface="+mn-lt"/>
          <a:ea typeface="+mn-ea"/>
          <a:cs typeface="+mn-cs"/>
        </a:defRPr>
      </a:lvl1pPr>
      <a:lvl2pPr marL="795665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784" kern="1200">
          <a:solidFill>
            <a:schemeClr val="tx1"/>
          </a:solidFill>
          <a:latin typeface="+mn-lt"/>
          <a:ea typeface="+mn-ea"/>
          <a:cs typeface="+mn-cs"/>
        </a:defRPr>
      </a:lvl2pPr>
      <a:lvl3pPr marL="1326109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3pPr>
      <a:lvl4pPr marL="1856552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386995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917439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447882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978326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508769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1pPr>
      <a:lvl2pPr marL="530443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1060887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3pPr>
      <a:lvl4pPr marL="1591330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121774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652217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182661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713104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243548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A4B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4985"/>
            <a:ext cx="12192000" cy="2783731"/>
          </a:xfrm>
          <a:prstGeom prst="rect">
            <a:avLst/>
          </a:prstGeom>
          <a:gradFill flip="none" rotWithShape="1">
            <a:gsLst>
              <a:gs pos="0">
                <a:srgbClr val="7D8D9D"/>
              </a:gs>
              <a:gs pos="48000">
                <a:srgbClr val="95A3B3"/>
              </a:gs>
              <a:gs pos="100000">
                <a:srgbClr val="AAB8C9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087" tIns="53044" rIns="106087" bIns="530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88"/>
          </a:p>
        </p:txBody>
      </p:sp>
      <p:sp>
        <p:nvSpPr>
          <p:cNvPr id="26" name="직사각형 25"/>
          <p:cNvSpPr/>
          <p:nvPr/>
        </p:nvSpPr>
        <p:spPr>
          <a:xfrm>
            <a:off x="0" y="6206032"/>
            <a:ext cx="12192000" cy="1758783"/>
          </a:xfrm>
          <a:prstGeom prst="rect">
            <a:avLst/>
          </a:prstGeom>
          <a:solidFill>
            <a:srgbClr val="7E8E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087" tIns="53044" rIns="106087" bIns="530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88"/>
          </a:p>
        </p:txBody>
      </p:sp>
      <p:sp>
        <p:nvSpPr>
          <p:cNvPr id="31" name="TextBox 30"/>
          <p:cNvSpPr txBox="1"/>
          <p:nvPr/>
        </p:nvSpPr>
        <p:spPr>
          <a:xfrm>
            <a:off x="1648537" y="992388"/>
            <a:ext cx="69758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spc="-300">
                <a:solidFill>
                  <a:schemeClr val="bg1">
                    <a:lumMod val="9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CALENDER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79210" y="2006077"/>
            <a:ext cx="33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http://nine8007.tistory.com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04951" y="1455605"/>
            <a:ext cx="3407929" cy="73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77" spc="-300">
                <a:solidFill>
                  <a:schemeClr val="bg1">
                    <a:lumMod val="9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VANXY BLOG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7341" y="2070605"/>
            <a:ext cx="22998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0000" b="1">
              <a:blipFill dpi="0" rotWithShape="1">
                <a:blip r:embed="rId3"/>
                <a:srcRect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2727" y="2070605"/>
            <a:ext cx="22998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30000" b="1">
              <a:blipFill dpi="0" rotWithShape="1">
                <a:blip r:embed="rId3"/>
                <a:srcRect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8113" y="2070605"/>
            <a:ext cx="22998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0000" b="1">
              <a:blipFill dpi="0" rotWithShape="1">
                <a:blip r:embed="rId3"/>
                <a:srcRect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3499" y="2070605"/>
            <a:ext cx="22998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30000" b="1">
              <a:blipFill dpi="0" rotWithShape="1">
                <a:blip r:embed="rId3"/>
                <a:srcRect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52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A4B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901120" y="90209"/>
            <a:ext cx="3991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20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2019</a:t>
            </a:r>
            <a:r>
              <a:rPr lang="ko-KR" altLang="en-US" sz="3200">
                <a:solidFill>
                  <a:srgbClr val="0020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년 </a:t>
            </a:r>
            <a:r>
              <a:rPr lang="en-US" altLang="ko-KR" sz="3200">
                <a:solidFill>
                  <a:srgbClr val="0020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Calendar</a:t>
            </a:r>
            <a:endParaRPr lang="en-US" sz="3200">
              <a:solidFill>
                <a:srgbClr val="0020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aphicFrame>
        <p:nvGraphicFramePr>
          <p:cNvPr id="31" name="Table 14">
            <a:extLst>
              <a:ext uri="{FF2B5EF4-FFF2-40B4-BE49-F238E27FC236}">
                <a16:creationId xmlns:a16="http://schemas.microsoft.com/office/drawing/2014/main" id="{9CF7BC26-EACC-4A94-9A39-88B85DB06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27788"/>
              </p:ext>
            </p:extLst>
          </p:nvPr>
        </p:nvGraphicFramePr>
        <p:xfrm>
          <a:off x="6342096" y="774666"/>
          <a:ext cx="2424863" cy="2296801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18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</a:t>
                      </a:r>
                      <a:r>
                        <a:rPr lang="ko-KR" alt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E08CF92D-2F96-4A48-9FC2-73C858F5F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98174"/>
              </p:ext>
            </p:extLst>
          </p:nvPr>
        </p:nvGraphicFramePr>
        <p:xfrm>
          <a:off x="3404736" y="774666"/>
          <a:ext cx="2424863" cy="2296800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554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</a:t>
                      </a:r>
                      <a:r>
                        <a:rPr lang="ko-KR" alt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8" marR="5748" marT="57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8" marR="5748" marT="57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8" marR="5748" marT="57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8" marR="5748" marT="57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8" marR="5748" marT="57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8" marR="5748" marT="57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8" marR="5748" marT="57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40" marR="5740" marT="57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3" name="Table 7">
            <a:extLst>
              <a:ext uri="{FF2B5EF4-FFF2-40B4-BE49-F238E27FC236}">
                <a16:creationId xmlns:a16="http://schemas.microsoft.com/office/drawing/2014/main" id="{FA61C0D9-53F3-4D6B-A301-4DC833F68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27201"/>
              </p:ext>
            </p:extLst>
          </p:nvPr>
        </p:nvGraphicFramePr>
        <p:xfrm>
          <a:off x="9279456" y="774666"/>
          <a:ext cx="2424863" cy="2296800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6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4</a:t>
                      </a:r>
                      <a:r>
                        <a:rPr lang="ko-KR" alt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2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B4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7">
            <a:extLst>
              <a:ext uri="{FF2B5EF4-FFF2-40B4-BE49-F238E27FC236}">
                <a16:creationId xmlns:a16="http://schemas.microsoft.com/office/drawing/2014/main" id="{20E1D824-65B1-4A85-BC32-48A94041A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99858"/>
              </p:ext>
            </p:extLst>
          </p:nvPr>
        </p:nvGraphicFramePr>
        <p:xfrm>
          <a:off x="467376" y="774666"/>
          <a:ext cx="2424863" cy="2296798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688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</a:t>
                      </a:r>
                      <a:r>
                        <a:rPr lang="ko-KR" alt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79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1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68"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798" marR="9798" marT="979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64015509-2E19-4280-8B23-70F3B1ED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94073"/>
              </p:ext>
            </p:extLst>
          </p:nvPr>
        </p:nvGraphicFramePr>
        <p:xfrm>
          <a:off x="3404736" y="3158296"/>
          <a:ext cx="2424863" cy="2296800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6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6</a:t>
                      </a:r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846B4A4-A9A2-4D17-B8D9-140D334A9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1916"/>
              </p:ext>
            </p:extLst>
          </p:nvPr>
        </p:nvGraphicFramePr>
        <p:xfrm>
          <a:off x="467376" y="3158296"/>
          <a:ext cx="2424863" cy="2296800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6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5</a:t>
                      </a:r>
                      <a:r>
                        <a:rPr lang="ko-KR" alt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03" marR="7003" marT="700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Table 7">
            <a:extLst>
              <a:ext uri="{FF2B5EF4-FFF2-40B4-BE49-F238E27FC236}">
                <a16:creationId xmlns:a16="http://schemas.microsoft.com/office/drawing/2014/main" id="{91139EB5-A2F4-4FCF-81BB-30AB9F338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6939"/>
              </p:ext>
            </p:extLst>
          </p:nvPr>
        </p:nvGraphicFramePr>
        <p:xfrm>
          <a:off x="6354362" y="3158296"/>
          <a:ext cx="2424863" cy="2296800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6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7</a:t>
                      </a:r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1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62F6C6C1-28EC-4977-9C6A-0D14DA990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65834"/>
              </p:ext>
            </p:extLst>
          </p:nvPr>
        </p:nvGraphicFramePr>
        <p:xfrm>
          <a:off x="9279456" y="3158296"/>
          <a:ext cx="2424863" cy="2296800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6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8</a:t>
                      </a:r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A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" name="Table 10">
            <a:extLst>
              <a:ext uri="{FF2B5EF4-FFF2-40B4-BE49-F238E27FC236}">
                <a16:creationId xmlns:a16="http://schemas.microsoft.com/office/drawing/2014/main" id="{2CFC1607-B9AB-4DB1-9854-BBE925D46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74581"/>
              </p:ext>
            </p:extLst>
          </p:nvPr>
        </p:nvGraphicFramePr>
        <p:xfrm>
          <a:off x="3404736" y="5549767"/>
          <a:ext cx="2424863" cy="2296800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600">
                <a:tc gridSpan="7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</a:t>
                      </a:r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1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566FEE96-392A-4EF3-A25C-BD00247C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31060"/>
              </p:ext>
            </p:extLst>
          </p:nvPr>
        </p:nvGraphicFramePr>
        <p:xfrm>
          <a:off x="467376" y="5549767"/>
          <a:ext cx="2424863" cy="2296800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600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9</a:t>
                      </a:r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Light" panose="020D0904000000000000" pitchFamily="50" charset="-127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0" marR="6530" marT="6530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" name="Table 14">
            <a:extLst>
              <a:ext uri="{FF2B5EF4-FFF2-40B4-BE49-F238E27FC236}">
                <a16:creationId xmlns:a16="http://schemas.microsoft.com/office/drawing/2014/main" id="{017108C5-B2E9-4F0F-8D30-D682CBB08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77620"/>
              </p:ext>
            </p:extLst>
          </p:nvPr>
        </p:nvGraphicFramePr>
        <p:xfrm>
          <a:off x="6354362" y="5549767"/>
          <a:ext cx="2424863" cy="2296800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6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11</a:t>
                      </a:r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5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539" marR="6539" marT="653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" name="Table 12">
            <a:extLst>
              <a:ext uri="{FF2B5EF4-FFF2-40B4-BE49-F238E27FC236}">
                <a16:creationId xmlns:a16="http://schemas.microsoft.com/office/drawing/2014/main" id="{805F9A67-726A-446C-868F-D8529502D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37936"/>
              </p:ext>
            </p:extLst>
          </p:nvPr>
        </p:nvGraphicFramePr>
        <p:xfrm>
          <a:off x="9279456" y="5549767"/>
          <a:ext cx="2424863" cy="2296800"/>
        </p:xfrm>
        <a:graphic>
          <a:graphicData uri="http://schemas.openxmlformats.org/drawingml/2006/table">
            <a:tbl>
              <a:tblPr/>
              <a:tblGrid>
                <a:gridCol w="34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6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12</a:t>
                      </a:r>
                      <a:r>
                        <a:rPr lang="ko-KR" alt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68289" marR="168289" marT="84144" marB="8414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A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15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7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811" marR="9811" marT="981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Freeform 1140">
            <a:extLst>
              <a:ext uri="{FF2B5EF4-FFF2-40B4-BE49-F238E27FC236}">
                <a16:creationId xmlns:a16="http://schemas.microsoft.com/office/drawing/2014/main" id="{AD5210C5-B567-4098-883F-635930C1963D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1709892" y="249939"/>
            <a:ext cx="2548461" cy="178934"/>
          </a:xfrm>
          <a:custGeom>
            <a:avLst/>
            <a:gdLst/>
            <a:ahLst/>
            <a:cxnLst>
              <a:cxn ang="0">
                <a:pos x="591" y="42"/>
              </a:cxn>
              <a:cxn ang="0">
                <a:pos x="739" y="172"/>
              </a:cxn>
              <a:cxn ang="0">
                <a:pos x="3697" y="151"/>
              </a:cxn>
              <a:cxn ang="0">
                <a:pos x="3693" y="184"/>
              </a:cxn>
              <a:cxn ang="0">
                <a:pos x="3791" y="191"/>
              </a:cxn>
              <a:cxn ang="0">
                <a:pos x="3851" y="44"/>
              </a:cxn>
              <a:cxn ang="0">
                <a:pos x="3951" y="152"/>
              </a:cxn>
              <a:cxn ang="0">
                <a:pos x="4085" y="199"/>
              </a:cxn>
              <a:cxn ang="0">
                <a:pos x="4077" y="154"/>
              </a:cxn>
              <a:cxn ang="0">
                <a:pos x="7044" y="180"/>
              </a:cxn>
              <a:cxn ang="0">
                <a:pos x="7162" y="51"/>
              </a:cxn>
              <a:cxn ang="0">
                <a:pos x="7412" y="96"/>
              </a:cxn>
              <a:cxn ang="0">
                <a:pos x="7633" y="12"/>
              </a:cxn>
              <a:cxn ang="0">
                <a:pos x="7783" y="112"/>
              </a:cxn>
              <a:cxn ang="0">
                <a:pos x="7667" y="253"/>
              </a:cxn>
              <a:cxn ang="0">
                <a:pos x="7563" y="212"/>
              </a:cxn>
              <a:cxn ang="0">
                <a:pos x="7601" y="107"/>
              </a:cxn>
              <a:cxn ang="0">
                <a:pos x="7635" y="141"/>
              </a:cxn>
              <a:cxn ang="0">
                <a:pos x="7602" y="114"/>
              </a:cxn>
              <a:cxn ang="0">
                <a:pos x="7593" y="234"/>
              </a:cxn>
              <a:cxn ang="0">
                <a:pos x="7755" y="184"/>
              </a:cxn>
              <a:cxn ang="0">
                <a:pos x="7711" y="32"/>
              </a:cxn>
              <a:cxn ang="0">
                <a:pos x="7453" y="78"/>
              </a:cxn>
              <a:cxn ang="0">
                <a:pos x="7457" y="232"/>
              </a:cxn>
              <a:cxn ang="0">
                <a:pos x="7256" y="435"/>
              </a:cxn>
              <a:cxn ang="0">
                <a:pos x="6957" y="387"/>
              </a:cxn>
              <a:cxn ang="0">
                <a:pos x="7252" y="391"/>
              </a:cxn>
              <a:cxn ang="0">
                <a:pos x="7429" y="221"/>
              </a:cxn>
              <a:cxn ang="0">
                <a:pos x="7344" y="177"/>
              </a:cxn>
              <a:cxn ang="0">
                <a:pos x="7147" y="294"/>
              </a:cxn>
              <a:cxn ang="0">
                <a:pos x="4203" y="252"/>
              </a:cxn>
              <a:cxn ang="0">
                <a:pos x="4080" y="309"/>
              </a:cxn>
              <a:cxn ang="0">
                <a:pos x="3993" y="378"/>
              </a:cxn>
              <a:cxn ang="0">
                <a:pos x="3876" y="502"/>
              </a:cxn>
              <a:cxn ang="0">
                <a:pos x="3782" y="326"/>
              </a:cxn>
              <a:cxn ang="0">
                <a:pos x="3676" y="311"/>
              </a:cxn>
              <a:cxn ang="0">
                <a:pos x="3578" y="232"/>
              </a:cxn>
              <a:cxn ang="0">
                <a:pos x="616" y="294"/>
              </a:cxn>
              <a:cxn ang="0">
                <a:pos x="389" y="124"/>
              </a:cxn>
              <a:cxn ang="0">
                <a:pos x="361" y="246"/>
              </a:cxn>
              <a:cxn ang="0">
                <a:pos x="595" y="405"/>
              </a:cxn>
              <a:cxn ang="0">
                <a:pos x="779" y="420"/>
              </a:cxn>
              <a:cxn ang="0">
                <a:pos x="485" y="417"/>
              </a:cxn>
              <a:cxn ang="0">
                <a:pos x="323" y="211"/>
              </a:cxn>
              <a:cxn ang="0">
                <a:pos x="261" y="46"/>
              </a:cxn>
              <a:cxn ang="0">
                <a:pos x="44" y="50"/>
              </a:cxn>
              <a:cxn ang="0">
                <a:pos x="56" y="216"/>
              </a:cxn>
              <a:cxn ang="0">
                <a:pos x="215" y="207"/>
              </a:cxn>
              <a:cxn ang="0">
                <a:pos x="160" y="113"/>
              </a:cxn>
              <a:cxn ang="0">
                <a:pos x="143" y="133"/>
              </a:cxn>
              <a:cxn ang="0">
                <a:pos x="195" y="113"/>
              </a:cxn>
              <a:cxn ang="0">
                <a:pos x="206" y="232"/>
              </a:cxn>
              <a:cxn ang="0">
                <a:pos x="87" y="242"/>
              </a:cxn>
              <a:cxn ang="0">
                <a:pos x="9" y="72"/>
              </a:cxn>
              <a:cxn ang="0">
                <a:pos x="201" y="17"/>
              </a:cxn>
              <a:cxn ang="0">
                <a:pos x="7209" y="262"/>
              </a:cxn>
              <a:cxn ang="0">
                <a:pos x="7351" y="88"/>
              </a:cxn>
              <a:cxn ang="0">
                <a:pos x="7160" y="104"/>
              </a:cxn>
              <a:cxn ang="0">
                <a:pos x="7112" y="243"/>
              </a:cxn>
              <a:cxn ang="0">
                <a:pos x="505" y="219"/>
              </a:cxn>
              <a:cxn ang="0">
                <a:pos x="649" y="259"/>
              </a:cxn>
              <a:cxn ang="0">
                <a:pos x="689" y="203"/>
              </a:cxn>
              <a:cxn ang="0">
                <a:pos x="565" y="79"/>
              </a:cxn>
            </a:cxnLst>
            <a:rect l="0" t="0" r="r" b="b"/>
            <a:pathLst>
              <a:path w="7783" h="513">
                <a:moveTo>
                  <a:pt x="372" y="96"/>
                </a:moveTo>
                <a:lnTo>
                  <a:pt x="372" y="96"/>
                </a:lnTo>
                <a:lnTo>
                  <a:pt x="386" y="83"/>
                </a:lnTo>
                <a:lnTo>
                  <a:pt x="403" y="71"/>
                </a:lnTo>
                <a:lnTo>
                  <a:pt x="421" y="62"/>
                </a:lnTo>
                <a:lnTo>
                  <a:pt x="440" y="54"/>
                </a:lnTo>
                <a:lnTo>
                  <a:pt x="460" y="47"/>
                </a:lnTo>
                <a:lnTo>
                  <a:pt x="482" y="42"/>
                </a:lnTo>
                <a:lnTo>
                  <a:pt x="505" y="37"/>
                </a:lnTo>
                <a:lnTo>
                  <a:pt x="528" y="35"/>
                </a:lnTo>
                <a:lnTo>
                  <a:pt x="528" y="35"/>
                </a:lnTo>
                <a:lnTo>
                  <a:pt x="543" y="35"/>
                </a:lnTo>
                <a:lnTo>
                  <a:pt x="560" y="36"/>
                </a:lnTo>
                <a:lnTo>
                  <a:pt x="575" y="38"/>
                </a:lnTo>
                <a:lnTo>
                  <a:pt x="591" y="42"/>
                </a:lnTo>
                <a:lnTo>
                  <a:pt x="606" y="46"/>
                </a:lnTo>
                <a:lnTo>
                  <a:pt x="622" y="51"/>
                </a:lnTo>
                <a:lnTo>
                  <a:pt x="637" y="57"/>
                </a:lnTo>
                <a:lnTo>
                  <a:pt x="652" y="64"/>
                </a:lnTo>
                <a:lnTo>
                  <a:pt x="666" y="72"/>
                </a:lnTo>
                <a:lnTo>
                  <a:pt x="679" y="81"/>
                </a:lnTo>
                <a:lnTo>
                  <a:pt x="692" y="90"/>
                </a:lnTo>
                <a:lnTo>
                  <a:pt x="703" y="100"/>
                </a:lnTo>
                <a:lnTo>
                  <a:pt x="714" y="112"/>
                </a:lnTo>
                <a:lnTo>
                  <a:pt x="722" y="123"/>
                </a:lnTo>
                <a:lnTo>
                  <a:pt x="730" y="135"/>
                </a:lnTo>
                <a:lnTo>
                  <a:pt x="735" y="148"/>
                </a:lnTo>
                <a:lnTo>
                  <a:pt x="735" y="148"/>
                </a:lnTo>
                <a:lnTo>
                  <a:pt x="738" y="160"/>
                </a:lnTo>
                <a:lnTo>
                  <a:pt x="739" y="172"/>
                </a:lnTo>
                <a:lnTo>
                  <a:pt x="739" y="172"/>
                </a:lnTo>
                <a:lnTo>
                  <a:pt x="739" y="180"/>
                </a:lnTo>
                <a:lnTo>
                  <a:pt x="739" y="188"/>
                </a:lnTo>
                <a:lnTo>
                  <a:pt x="3593" y="188"/>
                </a:lnTo>
                <a:lnTo>
                  <a:pt x="3593" y="188"/>
                </a:lnTo>
                <a:lnTo>
                  <a:pt x="3598" y="182"/>
                </a:lnTo>
                <a:lnTo>
                  <a:pt x="3603" y="175"/>
                </a:lnTo>
                <a:lnTo>
                  <a:pt x="3610" y="171"/>
                </a:lnTo>
                <a:lnTo>
                  <a:pt x="3616" y="166"/>
                </a:lnTo>
                <a:lnTo>
                  <a:pt x="3630" y="159"/>
                </a:lnTo>
                <a:lnTo>
                  <a:pt x="3645" y="154"/>
                </a:lnTo>
                <a:lnTo>
                  <a:pt x="3661" y="150"/>
                </a:lnTo>
                <a:lnTo>
                  <a:pt x="3675" y="149"/>
                </a:lnTo>
                <a:lnTo>
                  <a:pt x="3687" y="149"/>
                </a:lnTo>
                <a:lnTo>
                  <a:pt x="3697" y="151"/>
                </a:lnTo>
                <a:lnTo>
                  <a:pt x="3697" y="151"/>
                </a:lnTo>
                <a:lnTo>
                  <a:pt x="3707" y="154"/>
                </a:lnTo>
                <a:lnTo>
                  <a:pt x="3709" y="156"/>
                </a:lnTo>
                <a:lnTo>
                  <a:pt x="3710" y="157"/>
                </a:lnTo>
                <a:lnTo>
                  <a:pt x="3710" y="158"/>
                </a:lnTo>
                <a:lnTo>
                  <a:pt x="3710" y="159"/>
                </a:lnTo>
                <a:lnTo>
                  <a:pt x="3707" y="161"/>
                </a:lnTo>
                <a:lnTo>
                  <a:pt x="3707" y="161"/>
                </a:lnTo>
                <a:lnTo>
                  <a:pt x="3703" y="163"/>
                </a:lnTo>
                <a:lnTo>
                  <a:pt x="3698" y="166"/>
                </a:lnTo>
                <a:lnTo>
                  <a:pt x="3696" y="169"/>
                </a:lnTo>
                <a:lnTo>
                  <a:pt x="3695" y="173"/>
                </a:lnTo>
                <a:lnTo>
                  <a:pt x="3694" y="177"/>
                </a:lnTo>
                <a:lnTo>
                  <a:pt x="3693" y="184"/>
                </a:lnTo>
                <a:lnTo>
                  <a:pt x="3693" y="184"/>
                </a:lnTo>
                <a:lnTo>
                  <a:pt x="3694" y="190"/>
                </a:lnTo>
                <a:lnTo>
                  <a:pt x="3696" y="195"/>
                </a:lnTo>
                <a:lnTo>
                  <a:pt x="3699" y="199"/>
                </a:lnTo>
                <a:lnTo>
                  <a:pt x="3704" y="203"/>
                </a:lnTo>
                <a:lnTo>
                  <a:pt x="3710" y="206"/>
                </a:lnTo>
                <a:lnTo>
                  <a:pt x="3717" y="209"/>
                </a:lnTo>
                <a:lnTo>
                  <a:pt x="3724" y="210"/>
                </a:lnTo>
                <a:lnTo>
                  <a:pt x="3734" y="211"/>
                </a:lnTo>
                <a:lnTo>
                  <a:pt x="3734" y="211"/>
                </a:lnTo>
                <a:lnTo>
                  <a:pt x="3743" y="210"/>
                </a:lnTo>
                <a:lnTo>
                  <a:pt x="3754" y="208"/>
                </a:lnTo>
                <a:lnTo>
                  <a:pt x="3764" y="205"/>
                </a:lnTo>
                <a:lnTo>
                  <a:pt x="3773" y="201"/>
                </a:lnTo>
                <a:lnTo>
                  <a:pt x="3782" y="196"/>
                </a:lnTo>
                <a:lnTo>
                  <a:pt x="3791" y="191"/>
                </a:lnTo>
                <a:lnTo>
                  <a:pt x="3806" y="178"/>
                </a:lnTo>
                <a:lnTo>
                  <a:pt x="3820" y="165"/>
                </a:lnTo>
                <a:lnTo>
                  <a:pt x="3833" y="152"/>
                </a:lnTo>
                <a:lnTo>
                  <a:pt x="3844" y="139"/>
                </a:lnTo>
                <a:lnTo>
                  <a:pt x="3853" y="130"/>
                </a:lnTo>
                <a:lnTo>
                  <a:pt x="3853" y="130"/>
                </a:lnTo>
                <a:lnTo>
                  <a:pt x="3874" y="110"/>
                </a:lnTo>
                <a:lnTo>
                  <a:pt x="3874" y="110"/>
                </a:lnTo>
                <a:lnTo>
                  <a:pt x="3861" y="98"/>
                </a:lnTo>
                <a:lnTo>
                  <a:pt x="3848" y="87"/>
                </a:lnTo>
                <a:lnTo>
                  <a:pt x="3835" y="79"/>
                </a:lnTo>
                <a:lnTo>
                  <a:pt x="3825" y="73"/>
                </a:lnTo>
                <a:lnTo>
                  <a:pt x="3825" y="73"/>
                </a:lnTo>
                <a:lnTo>
                  <a:pt x="3836" y="60"/>
                </a:lnTo>
                <a:lnTo>
                  <a:pt x="3851" y="44"/>
                </a:lnTo>
                <a:lnTo>
                  <a:pt x="3892" y="0"/>
                </a:lnTo>
                <a:lnTo>
                  <a:pt x="3892" y="0"/>
                </a:lnTo>
                <a:lnTo>
                  <a:pt x="3932" y="44"/>
                </a:lnTo>
                <a:lnTo>
                  <a:pt x="3948" y="60"/>
                </a:lnTo>
                <a:lnTo>
                  <a:pt x="3959" y="73"/>
                </a:lnTo>
                <a:lnTo>
                  <a:pt x="3959" y="73"/>
                </a:lnTo>
                <a:lnTo>
                  <a:pt x="3948" y="79"/>
                </a:lnTo>
                <a:lnTo>
                  <a:pt x="3936" y="87"/>
                </a:lnTo>
                <a:lnTo>
                  <a:pt x="3923" y="98"/>
                </a:lnTo>
                <a:lnTo>
                  <a:pt x="3909" y="110"/>
                </a:lnTo>
                <a:lnTo>
                  <a:pt x="3909" y="110"/>
                </a:lnTo>
                <a:lnTo>
                  <a:pt x="3931" y="130"/>
                </a:lnTo>
                <a:lnTo>
                  <a:pt x="3931" y="130"/>
                </a:lnTo>
                <a:lnTo>
                  <a:pt x="3941" y="139"/>
                </a:lnTo>
                <a:lnTo>
                  <a:pt x="3951" y="152"/>
                </a:lnTo>
                <a:lnTo>
                  <a:pt x="3963" y="165"/>
                </a:lnTo>
                <a:lnTo>
                  <a:pt x="3977" y="178"/>
                </a:lnTo>
                <a:lnTo>
                  <a:pt x="3993" y="191"/>
                </a:lnTo>
                <a:lnTo>
                  <a:pt x="4002" y="196"/>
                </a:lnTo>
                <a:lnTo>
                  <a:pt x="4011" y="201"/>
                </a:lnTo>
                <a:lnTo>
                  <a:pt x="4020" y="205"/>
                </a:lnTo>
                <a:lnTo>
                  <a:pt x="4030" y="208"/>
                </a:lnTo>
                <a:lnTo>
                  <a:pt x="4040" y="210"/>
                </a:lnTo>
                <a:lnTo>
                  <a:pt x="4050" y="211"/>
                </a:lnTo>
                <a:lnTo>
                  <a:pt x="4050" y="211"/>
                </a:lnTo>
                <a:lnTo>
                  <a:pt x="4059" y="210"/>
                </a:lnTo>
                <a:lnTo>
                  <a:pt x="4068" y="209"/>
                </a:lnTo>
                <a:lnTo>
                  <a:pt x="4074" y="206"/>
                </a:lnTo>
                <a:lnTo>
                  <a:pt x="4080" y="203"/>
                </a:lnTo>
                <a:lnTo>
                  <a:pt x="4085" y="199"/>
                </a:lnTo>
                <a:lnTo>
                  <a:pt x="4088" y="195"/>
                </a:lnTo>
                <a:lnTo>
                  <a:pt x="4090" y="190"/>
                </a:lnTo>
                <a:lnTo>
                  <a:pt x="4090" y="184"/>
                </a:lnTo>
                <a:lnTo>
                  <a:pt x="4090" y="184"/>
                </a:lnTo>
                <a:lnTo>
                  <a:pt x="4090" y="177"/>
                </a:lnTo>
                <a:lnTo>
                  <a:pt x="4089" y="173"/>
                </a:lnTo>
                <a:lnTo>
                  <a:pt x="4087" y="169"/>
                </a:lnTo>
                <a:lnTo>
                  <a:pt x="4086" y="166"/>
                </a:lnTo>
                <a:lnTo>
                  <a:pt x="4081" y="163"/>
                </a:lnTo>
                <a:lnTo>
                  <a:pt x="4076" y="161"/>
                </a:lnTo>
                <a:lnTo>
                  <a:pt x="4076" y="161"/>
                </a:lnTo>
                <a:lnTo>
                  <a:pt x="4074" y="159"/>
                </a:lnTo>
                <a:lnTo>
                  <a:pt x="4073" y="158"/>
                </a:lnTo>
                <a:lnTo>
                  <a:pt x="4073" y="157"/>
                </a:lnTo>
                <a:lnTo>
                  <a:pt x="4077" y="154"/>
                </a:lnTo>
                <a:lnTo>
                  <a:pt x="4086" y="151"/>
                </a:lnTo>
                <a:lnTo>
                  <a:pt x="4086" y="151"/>
                </a:lnTo>
                <a:lnTo>
                  <a:pt x="4097" y="149"/>
                </a:lnTo>
                <a:lnTo>
                  <a:pt x="4110" y="149"/>
                </a:lnTo>
                <a:lnTo>
                  <a:pt x="4124" y="150"/>
                </a:lnTo>
                <a:lnTo>
                  <a:pt x="4139" y="154"/>
                </a:lnTo>
                <a:lnTo>
                  <a:pt x="4153" y="159"/>
                </a:lnTo>
                <a:lnTo>
                  <a:pt x="4167" y="166"/>
                </a:lnTo>
                <a:lnTo>
                  <a:pt x="4173" y="171"/>
                </a:lnTo>
                <a:lnTo>
                  <a:pt x="4180" y="175"/>
                </a:lnTo>
                <a:lnTo>
                  <a:pt x="4186" y="182"/>
                </a:lnTo>
                <a:lnTo>
                  <a:pt x="4190" y="188"/>
                </a:lnTo>
                <a:lnTo>
                  <a:pt x="7045" y="188"/>
                </a:lnTo>
                <a:lnTo>
                  <a:pt x="7045" y="188"/>
                </a:lnTo>
                <a:lnTo>
                  <a:pt x="7044" y="180"/>
                </a:lnTo>
                <a:lnTo>
                  <a:pt x="7045" y="172"/>
                </a:lnTo>
                <a:lnTo>
                  <a:pt x="7045" y="172"/>
                </a:lnTo>
                <a:lnTo>
                  <a:pt x="7046" y="160"/>
                </a:lnTo>
                <a:lnTo>
                  <a:pt x="7049" y="148"/>
                </a:lnTo>
                <a:lnTo>
                  <a:pt x="7049" y="148"/>
                </a:lnTo>
                <a:lnTo>
                  <a:pt x="7055" y="135"/>
                </a:lnTo>
                <a:lnTo>
                  <a:pt x="7062" y="123"/>
                </a:lnTo>
                <a:lnTo>
                  <a:pt x="7071" y="112"/>
                </a:lnTo>
                <a:lnTo>
                  <a:pt x="7080" y="100"/>
                </a:lnTo>
                <a:lnTo>
                  <a:pt x="7092" y="90"/>
                </a:lnTo>
                <a:lnTo>
                  <a:pt x="7104" y="81"/>
                </a:lnTo>
                <a:lnTo>
                  <a:pt x="7118" y="72"/>
                </a:lnTo>
                <a:lnTo>
                  <a:pt x="7132" y="64"/>
                </a:lnTo>
                <a:lnTo>
                  <a:pt x="7147" y="57"/>
                </a:lnTo>
                <a:lnTo>
                  <a:pt x="7162" y="51"/>
                </a:lnTo>
                <a:lnTo>
                  <a:pt x="7177" y="46"/>
                </a:lnTo>
                <a:lnTo>
                  <a:pt x="7194" y="42"/>
                </a:lnTo>
                <a:lnTo>
                  <a:pt x="7209" y="38"/>
                </a:lnTo>
                <a:lnTo>
                  <a:pt x="7225" y="36"/>
                </a:lnTo>
                <a:lnTo>
                  <a:pt x="7240" y="35"/>
                </a:lnTo>
                <a:lnTo>
                  <a:pt x="7255" y="35"/>
                </a:lnTo>
                <a:lnTo>
                  <a:pt x="7255" y="35"/>
                </a:lnTo>
                <a:lnTo>
                  <a:pt x="7279" y="37"/>
                </a:lnTo>
                <a:lnTo>
                  <a:pt x="7301" y="42"/>
                </a:lnTo>
                <a:lnTo>
                  <a:pt x="7323" y="47"/>
                </a:lnTo>
                <a:lnTo>
                  <a:pt x="7343" y="54"/>
                </a:lnTo>
                <a:lnTo>
                  <a:pt x="7363" y="62"/>
                </a:lnTo>
                <a:lnTo>
                  <a:pt x="7381" y="71"/>
                </a:lnTo>
                <a:lnTo>
                  <a:pt x="7397" y="83"/>
                </a:lnTo>
                <a:lnTo>
                  <a:pt x="7412" y="96"/>
                </a:lnTo>
                <a:lnTo>
                  <a:pt x="7412" y="96"/>
                </a:lnTo>
                <a:lnTo>
                  <a:pt x="7425" y="85"/>
                </a:lnTo>
                <a:lnTo>
                  <a:pt x="7438" y="76"/>
                </a:lnTo>
                <a:lnTo>
                  <a:pt x="7453" y="66"/>
                </a:lnTo>
                <a:lnTo>
                  <a:pt x="7468" y="57"/>
                </a:lnTo>
                <a:lnTo>
                  <a:pt x="7483" y="50"/>
                </a:lnTo>
                <a:lnTo>
                  <a:pt x="7499" y="43"/>
                </a:lnTo>
                <a:lnTo>
                  <a:pt x="7516" y="35"/>
                </a:lnTo>
                <a:lnTo>
                  <a:pt x="7533" y="30"/>
                </a:lnTo>
                <a:lnTo>
                  <a:pt x="7549" y="25"/>
                </a:lnTo>
                <a:lnTo>
                  <a:pt x="7566" y="21"/>
                </a:lnTo>
                <a:lnTo>
                  <a:pt x="7583" y="17"/>
                </a:lnTo>
                <a:lnTo>
                  <a:pt x="7601" y="14"/>
                </a:lnTo>
                <a:lnTo>
                  <a:pt x="7617" y="13"/>
                </a:lnTo>
                <a:lnTo>
                  <a:pt x="7633" y="12"/>
                </a:lnTo>
                <a:lnTo>
                  <a:pt x="7649" y="11"/>
                </a:lnTo>
                <a:lnTo>
                  <a:pt x="7665" y="12"/>
                </a:lnTo>
                <a:lnTo>
                  <a:pt x="7680" y="14"/>
                </a:lnTo>
                <a:lnTo>
                  <a:pt x="7694" y="16"/>
                </a:lnTo>
                <a:lnTo>
                  <a:pt x="7708" y="20"/>
                </a:lnTo>
                <a:lnTo>
                  <a:pt x="7721" y="24"/>
                </a:lnTo>
                <a:lnTo>
                  <a:pt x="7733" y="29"/>
                </a:lnTo>
                <a:lnTo>
                  <a:pt x="7744" y="36"/>
                </a:lnTo>
                <a:lnTo>
                  <a:pt x="7754" y="44"/>
                </a:lnTo>
                <a:lnTo>
                  <a:pt x="7762" y="52"/>
                </a:lnTo>
                <a:lnTo>
                  <a:pt x="7769" y="61"/>
                </a:lnTo>
                <a:lnTo>
                  <a:pt x="7775" y="72"/>
                </a:lnTo>
                <a:lnTo>
                  <a:pt x="7779" y="84"/>
                </a:lnTo>
                <a:lnTo>
                  <a:pt x="7782" y="97"/>
                </a:lnTo>
                <a:lnTo>
                  <a:pt x="7783" y="112"/>
                </a:lnTo>
                <a:lnTo>
                  <a:pt x="7782" y="126"/>
                </a:lnTo>
                <a:lnTo>
                  <a:pt x="7779" y="142"/>
                </a:lnTo>
                <a:lnTo>
                  <a:pt x="7775" y="161"/>
                </a:lnTo>
                <a:lnTo>
                  <a:pt x="7775" y="161"/>
                </a:lnTo>
                <a:lnTo>
                  <a:pt x="7770" y="172"/>
                </a:lnTo>
                <a:lnTo>
                  <a:pt x="7762" y="185"/>
                </a:lnTo>
                <a:lnTo>
                  <a:pt x="7751" y="198"/>
                </a:lnTo>
                <a:lnTo>
                  <a:pt x="7739" y="212"/>
                </a:lnTo>
                <a:lnTo>
                  <a:pt x="7723" y="226"/>
                </a:lnTo>
                <a:lnTo>
                  <a:pt x="7716" y="231"/>
                </a:lnTo>
                <a:lnTo>
                  <a:pt x="7706" y="237"/>
                </a:lnTo>
                <a:lnTo>
                  <a:pt x="7698" y="242"/>
                </a:lnTo>
                <a:lnTo>
                  <a:pt x="7688" y="246"/>
                </a:lnTo>
                <a:lnTo>
                  <a:pt x="7677" y="251"/>
                </a:lnTo>
                <a:lnTo>
                  <a:pt x="7667" y="253"/>
                </a:lnTo>
                <a:lnTo>
                  <a:pt x="7667" y="253"/>
                </a:lnTo>
                <a:lnTo>
                  <a:pt x="7658" y="255"/>
                </a:lnTo>
                <a:lnTo>
                  <a:pt x="7649" y="256"/>
                </a:lnTo>
                <a:lnTo>
                  <a:pt x="7639" y="256"/>
                </a:lnTo>
                <a:lnTo>
                  <a:pt x="7631" y="256"/>
                </a:lnTo>
                <a:lnTo>
                  <a:pt x="7622" y="254"/>
                </a:lnTo>
                <a:lnTo>
                  <a:pt x="7615" y="253"/>
                </a:lnTo>
                <a:lnTo>
                  <a:pt x="7606" y="249"/>
                </a:lnTo>
                <a:lnTo>
                  <a:pt x="7599" y="246"/>
                </a:lnTo>
                <a:lnTo>
                  <a:pt x="7591" y="242"/>
                </a:lnTo>
                <a:lnTo>
                  <a:pt x="7585" y="237"/>
                </a:lnTo>
                <a:lnTo>
                  <a:pt x="7578" y="232"/>
                </a:lnTo>
                <a:lnTo>
                  <a:pt x="7573" y="227"/>
                </a:lnTo>
                <a:lnTo>
                  <a:pt x="7567" y="220"/>
                </a:lnTo>
                <a:lnTo>
                  <a:pt x="7563" y="212"/>
                </a:lnTo>
                <a:lnTo>
                  <a:pt x="7560" y="204"/>
                </a:lnTo>
                <a:lnTo>
                  <a:pt x="7556" y="196"/>
                </a:lnTo>
                <a:lnTo>
                  <a:pt x="7556" y="196"/>
                </a:lnTo>
                <a:lnTo>
                  <a:pt x="7554" y="184"/>
                </a:lnTo>
                <a:lnTo>
                  <a:pt x="7554" y="171"/>
                </a:lnTo>
                <a:lnTo>
                  <a:pt x="7556" y="159"/>
                </a:lnTo>
                <a:lnTo>
                  <a:pt x="7560" y="147"/>
                </a:lnTo>
                <a:lnTo>
                  <a:pt x="7565" y="135"/>
                </a:lnTo>
                <a:lnTo>
                  <a:pt x="7574" y="125"/>
                </a:lnTo>
                <a:lnTo>
                  <a:pt x="7578" y="121"/>
                </a:lnTo>
                <a:lnTo>
                  <a:pt x="7582" y="117"/>
                </a:lnTo>
                <a:lnTo>
                  <a:pt x="7589" y="113"/>
                </a:lnTo>
                <a:lnTo>
                  <a:pt x="7594" y="110"/>
                </a:lnTo>
                <a:lnTo>
                  <a:pt x="7594" y="110"/>
                </a:lnTo>
                <a:lnTo>
                  <a:pt x="7601" y="107"/>
                </a:lnTo>
                <a:lnTo>
                  <a:pt x="7607" y="105"/>
                </a:lnTo>
                <a:lnTo>
                  <a:pt x="7614" y="105"/>
                </a:lnTo>
                <a:lnTo>
                  <a:pt x="7620" y="105"/>
                </a:lnTo>
                <a:lnTo>
                  <a:pt x="7627" y="107"/>
                </a:lnTo>
                <a:lnTo>
                  <a:pt x="7632" y="110"/>
                </a:lnTo>
                <a:lnTo>
                  <a:pt x="7636" y="114"/>
                </a:lnTo>
                <a:lnTo>
                  <a:pt x="7639" y="119"/>
                </a:lnTo>
                <a:lnTo>
                  <a:pt x="7639" y="119"/>
                </a:lnTo>
                <a:lnTo>
                  <a:pt x="7642" y="122"/>
                </a:lnTo>
                <a:lnTo>
                  <a:pt x="7642" y="125"/>
                </a:lnTo>
                <a:lnTo>
                  <a:pt x="7642" y="129"/>
                </a:lnTo>
                <a:lnTo>
                  <a:pt x="7642" y="133"/>
                </a:lnTo>
                <a:lnTo>
                  <a:pt x="7641" y="136"/>
                </a:lnTo>
                <a:lnTo>
                  <a:pt x="7638" y="139"/>
                </a:lnTo>
                <a:lnTo>
                  <a:pt x="7635" y="141"/>
                </a:lnTo>
                <a:lnTo>
                  <a:pt x="7631" y="143"/>
                </a:lnTo>
                <a:lnTo>
                  <a:pt x="7631" y="143"/>
                </a:lnTo>
                <a:lnTo>
                  <a:pt x="7635" y="140"/>
                </a:lnTo>
                <a:lnTo>
                  <a:pt x="7637" y="136"/>
                </a:lnTo>
                <a:lnTo>
                  <a:pt x="7638" y="132"/>
                </a:lnTo>
                <a:lnTo>
                  <a:pt x="7637" y="128"/>
                </a:lnTo>
                <a:lnTo>
                  <a:pt x="7636" y="124"/>
                </a:lnTo>
                <a:lnTo>
                  <a:pt x="7634" y="120"/>
                </a:lnTo>
                <a:lnTo>
                  <a:pt x="7631" y="117"/>
                </a:lnTo>
                <a:lnTo>
                  <a:pt x="7628" y="115"/>
                </a:lnTo>
                <a:lnTo>
                  <a:pt x="7628" y="115"/>
                </a:lnTo>
                <a:lnTo>
                  <a:pt x="7623" y="113"/>
                </a:lnTo>
                <a:lnTo>
                  <a:pt x="7619" y="112"/>
                </a:lnTo>
                <a:lnTo>
                  <a:pt x="7610" y="112"/>
                </a:lnTo>
                <a:lnTo>
                  <a:pt x="7602" y="114"/>
                </a:lnTo>
                <a:lnTo>
                  <a:pt x="7594" y="118"/>
                </a:lnTo>
                <a:lnTo>
                  <a:pt x="7587" y="123"/>
                </a:lnTo>
                <a:lnTo>
                  <a:pt x="7579" y="129"/>
                </a:lnTo>
                <a:lnTo>
                  <a:pt x="7574" y="137"/>
                </a:lnTo>
                <a:lnTo>
                  <a:pt x="7568" y="145"/>
                </a:lnTo>
                <a:lnTo>
                  <a:pt x="7568" y="145"/>
                </a:lnTo>
                <a:lnTo>
                  <a:pt x="7566" y="152"/>
                </a:lnTo>
                <a:lnTo>
                  <a:pt x="7564" y="158"/>
                </a:lnTo>
                <a:lnTo>
                  <a:pt x="7562" y="171"/>
                </a:lnTo>
                <a:lnTo>
                  <a:pt x="7562" y="184"/>
                </a:lnTo>
                <a:lnTo>
                  <a:pt x="7564" y="196"/>
                </a:lnTo>
                <a:lnTo>
                  <a:pt x="7569" y="207"/>
                </a:lnTo>
                <a:lnTo>
                  <a:pt x="7576" y="218"/>
                </a:lnTo>
                <a:lnTo>
                  <a:pt x="7583" y="227"/>
                </a:lnTo>
                <a:lnTo>
                  <a:pt x="7593" y="234"/>
                </a:lnTo>
                <a:lnTo>
                  <a:pt x="7593" y="234"/>
                </a:lnTo>
                <a:lnTo>
                  <a:pt x="7601" y="238"/>
                </a:lnTo>
                <a:lnTo>
                  <a:pt x="7607" y="241"/>
                </a:lnTo>
                <a:lnTo>
                  <a:pt x="7621" y="246"/>
                </a:lnTo>
                <a:lnTo>
                  <a:pt x="7635" y="248"/>
                </a:lnTo>
                <a:lnTo>
                  <a:pt x="7649" y="248"/>
                </a:lnTo>
                <a:lnTo>
                  <a:pt x="7664" y="247"/>
                </a:lnTo>
                <a:lnTo>
                  <a:pt x="7677" y="243"/>
                </a:lnTo>
                <a:lnTo>
                  <a:pt x="7691" y="238"/>
                </a:lnTo>
                <a:lnTo>
                  <a:pt x="7704" y="232"/>
                </a:lnTo>
                <a:lnTo>
                  <a:pt x="7716" y="224"/>
                </a:lnTo>
                <a:lnTo>
                  <a:pt x="7728" y="216"/>
                </a:lnTo>
                <a:lnTo>
                  <a:pt x="7739" y="205"/>
                </a:lnTo>
                <a:lnTo>
                  <a:pt x="7747" y="195"/>
                </a:lnTo>
                <a:lnTo>
                  <a:pt x="7755" y="184"/>
                </a:lnTo>
                <a:lnTo>
                  <a:pt x="7761" y="171"/>
                </a:lnTo>
                <a:lnTo>
                  <a:pt x="7765" y="160"/>
                </a:lnTo>
                <a:lnTo>
                  <a:pt x="7769" y="148"/>
                </a:lnTo>
                <a:lnTo>
                  <a:pt x="7769" y="148"/>
                </a:lnTo>
                <a:lnTo>
                  <a:pt x="7771" y="131"/>
                </a:lnTo>
                <a:lnTo>
                  <a:pt x="7771" y="116"/>
                </a:lnTo>
                <a:lnTo>
                  <a:pt x="7769" y="101"/>
                </a:lnTo>
                <a:lnTo>
                  <a:pt x="7765" y="89"/>
                </a:lnTo>
                <a:lnTo>
                  <a:pt x="7761" y="78"/>
                </a:lnTo>
                <a:lnTo>
                  <a:pt x="7756" y="67"/>
                </a:lnTo>
                <a:lnTo>
                  <a:pt x="7748" y="58"/>
                </a:lnTo>
                <a:lnTo>
                  <a:pt x="7741" y="50"/>
                </a:lnTo>
                <a:lnTo>
                  <a:pt x="7731" y="43"/>
                </a:lnTo>
                <a:lnTo>
                  <a:pt x="7721" y="36"/>
                </a:lnTo>
                <a:lnTo>
                  <a:pt x="7711" y="32"/>
                </a:lnTo>
                <a:lnTo>
                  <a:pt x="7699" y="28"/>
                </a:lnTo>
                <a:lnTo>
                  <a:pt x="7686" y="25"/>
                </a:lnTo>
                <a:lnTo>
                  <a:pt x="7672" y="23"/>
                </a:lnTo>
                <a:lnTo>
                  <a:pt x="7659" y="22"/>
                </a:lnTo>
                <a:lnTo>
                  <a:pt x="7644" y="22"/>
                </a:lnTo>
                <a:lnTo>
                  <a:pt x="7630" y="22"/>
                </a:lnTo>
                <a:lnTo>
                  <a:pt x="7615" y="23"/>
                </a:lnTo>
                <a:lnTo>
                  <a:pt x="7599" y="25"/>
                </a:lnTo>
                <a:lnTo>
                  <a:pt x="7583" y="28"/>
                </a:lnTo>
                <a:lnTo>
                  <a:pt x="7568" y="31"/>
                </a:lnTo>
                <a:lnTo>
                  <a:pt x="7552" y="35"/>
                </a:lnTo>
                <a:lnTo>
                  <a:pt x="7522" y="46"/>
                </a:lnTo>
                <a:lnTo>
                  <a:pt x="7493" y="57"/>
                </a:lnTo>
                <a:lnTo>
                  <a:pt x="7466" y="70"/>
                </a:lnTo>
                <a:lnTo>
                  <a:pt x="7453" y="78"/>
                </a:lnTo>
                <a:lnTo>
                  <a:pt x="7440" y="86"/>
                </a:lnTo>
                <a:lnTo>
                  <a:pt x="7429" y="94"/>
                </a:lnTo>
                <a:lnTo>
                  <a:pt x="7419" y="102"/>
                </a:lnTo>
                <a:lnTo>
                  <a:pt x="7419" y="102"/>
                </a:lnTo>
                <a:lnTo>
                  <a:pt x="7429" y="114"/>
                </a:lnTo>
                <a:lnTo>
                  <a:pt x="7438" y="126"/>
                </a:lnTo>
                <a:lnTo>
                  <a:pt x="7446" y="138"/>
                </a:lnTo>
                <a:lnTo>
                  <a:pt x="7452" y="152"/>
                </a:lnTo>
                <a:lnTo>
                  <a:pt x="7456" y="166"/>
                </a:lnTo>
                <a:lnTo>
                  <a:pt x="7460" y="181"/>
                </a:lnTo>
                <a:lnTo>
                  <a:pt x="7461" y="196"/>
                </a:lnTo>
                <a:lnTo>
                  <a:pt x="7461" y="211"/>
                </a:lnTo>
                <a:lnTo>
                  <a:pt x="7461" y="211"/>
                </a:lnTo>
                <a:lnTo>
                  <a:pt x="7460" y="222"/>
                </a:lnTo>
                <a:lnTo>
                  <a:pt x="7457" y="232"/>
                </a:lnTo>
                <a:lnTo>
                  <a:pt x="7452" y="253"/>
                </a:lnTo>
                <a:lnTo>
                  <a:pt x="7444" y="272"/>
                </a:lnTo>
                <a:lnTo>
                  <a:pt x="7434" y="291"/>
                </a:lnTo>
                <a:lnTo>
                  <a:pt x="7423" y="309"/>
                </a:lnTo>
                <a:lnTo>
                  <a:pt x="7409" y="327"/>
                </a:lnTo>
                <a:lnTo>
                  <a:pt x="7395" y="343"/>
                </a:lnTo>
                <a:lnTo>
                  <a:pt x="7380" y="359"/>
                </a:lnTo>
                <a:lnTo>
                  <a:pt x="7364" y="373"/>
                </a:lnTo>
                <a:lnTo>
                  <a:pt x="7348" y="385"/>
                </a:lnTo>
                <a:lnTo>
                  <a:pt x="7331" y="398"/>
                </a:lnTo>
                <a:lnTo>
                  <a:pt x="7314" y="408"/>
                </a:lnTo>
                <a:lnTo>
                  <a:pt x="7299" y="417"/>
                </a:lnTo>
                <a:lnTo>
                  <a:pt x="7284" y="424"/>
                </a:lnTo>
                <a:lnTo>
                  <a:pt x="7269" y="431"/>
                </a:lnTo>
                <a:lnTo>
                  <a:pt x="7256" y="435"/>
                </a:lnTo>
                <a:lnTo>
                  <a:pt x="7256" y="435"/>
                </a:lnTo>
                <a:lnTo>
                  <a:pt x="7219" y="443"/>
                </a:lnTo>
                <a:lnTo>
                  <a:pt x="7187" y="448"/>
                </a:lnTo>
                <a:lnTo>
                  <a:pt x="7157" y="451"/>
                </a:lnTo>
                <a:lnTo>
                  <a:pt x="7130" y="452"/>
                </a:lnTo>
                <a:lnTo>
                  <a:pt x="7105" y="451"/>
                </a:lnTo>
                <a:lnTo>
                  <a:pt x="7084" y="449"/>
                </a:lnTo>
                <a:lnTo>
                  <a:pt x="7063" y="445"/>
                </a:lnTo>
                <a:lnTo>
                  <a:pt x="7046" y="440"/>
                </a:lnTo>
                <a:lnTo>
                  <a:pt x="7031" y="434"/>
                </a:lnTo>
                <a:lnTo>
                  <a:pt x="7017" y="428"/>
                </a:lnTo>
                <a:lnTo>
                  <a:pt x="7004" y="420"/>
                </a:lnTo>
                <a:lnTo>
                  <a:pt x="6993" y="413"/>
                </a:lnTo>
                <a:lnTo>
                  <a:pt x="6974" y="399"/>
                </a:lnTo>
                <a:lnTo>
                  <a:pt x="6957" y="387"/>
                </a:lnTo>
                <a:lnTo>
                  <a:pt x="6957" y="387"/>
                </a:lnTo>
                <a:lnTo>
                  <a:pt x="6972" y="393"/>
                </a:lnTo>
                <a:lnTo>
                  <a:pt x="6988" y="398"/>
                </a:lnTo>
                <a:lnTo>
                  <a:pt x="7006" y="401"/>
                </a:lnTo>
                <a:lnTo>
                  <a:pt x="7027" y="405"/>
                </a:lnTo>
                <a:lnTo>
                  <a:pt x="7048" y="407"/>
                </a:lnTo>
                <a:lnTo>
                  <a:pt x="7071" y="409"/>
                </a:lnTo>
                <a:lnTo>
                  <a:pt x="7094" y="410"/>
                </a:lnTo>
                <a:lnTo>
                  <a:pt x="7118" y="410"/>
                </a:lnTo>
                <a:lnTo>
                  <a:pt x="7142" y="409"/>
                </a:lnTo>
                <a:lnTo>
                  <a:pt x="7166" y="407"/>
                </a:lnTo>
                <a:lnTo>
                  <a:pt x="7188" y="405"/>
                </a:lnTo>
                <a:lnTo>
                  <a:pt x="7211" y="401"/>
                </a:lnTo>
                <a:lnTo>
                  <a:pt x="7232" y="396"/>
                </a:lnTo>
                <a:lnTo>
                  <a:pt x="7252" y="391"/>
                </a:lnTo>
                <a:lnTo>
                  <a:pt x="7270" y="383"/>
                </a:lnTo>
                <a:lnTo>
                  <a:pt x="7286" y="375"/>
                </a:lnTo>
                <a:lnTo>
                  <a:pt x="7286" y="375"/>
                </a:lnTo>
                <a:lnTo>
                  <a:pt x="7307" y="363"/>
                </a:lnTo>
                <a:lnTo>
                  <a:pt x="7326" y="350"/>
                </a:lnTo>
                <a:lnTo>
                  <a:pt x="7344" y="337"/>
                </a:lnTo>
                <a:lnTo>
                  <a:pt x="7362" y="324"/>
                </a:lnTo>
                <a:lnTo>
                  <a:pt x="7377" y="308"/>
                </a:lnTo>
                <a:lnTo>
                  <a:pt x="7392" y="294"/>
                </a:lnTo>
                <a:lnTo>
                  <a:pt x="7404" y="278"/>
                </a:lnTo>
                <a:lnTo>
                  <a:pt x="7414" y="262"/>
                </a:lnTo>
                <a:lnTo>
                  <a:pt x="7422" y="246"/>
                </a:lnTo>
                <a:lnTo>
                  <a:pt x="7425" y="238"/>
                </a:lnTo>
                <a:lnTo>
                  <a:pt x="7427" y="229"/>
                </a:lnTo>
                <a:lnTo>
                  <a:pt x="7429" y="221"/>
                </a:lnTo>
                <a:lnTo>
                  <a:pt x="7430" y="212"/>
                </a:lnTo>
                <a:lnTo>
                  <a:pt x="7430" y="204"/>
                </a:lnTo>
                <a:lnTo>
                  <a:pt x="7429" y="195"/>
                </a:lnTo>
                <a:lnTo>
                  <a:pt x="7428" y="187"/>
                </a:lnTo>
                <a:lnTo>
                  <a:pt x="7426" y="177"/>
                </a:lnTo>
                <a:lnTo>
                  <a:pt x="7423" y="169"/>
                </a:lnTo>
                <a:lnTo>
                  <a:pt x="7420" y="160"/>
                </a:lnTo>
                <a:lnTo>
                  <a:pt x="7414" y="151"/>
                </a:lnTo>
                <a:lnTo>
                  <a:pt x="7409" y="141"/>
                </a:lnTo>
                <a:lnTo>
                  <a:pt x="7402" y="133"/>
                </a:lnTo>
                <a:lnTo>
                  <a:pt x="7394" y="124"/>
                </a:lnTo>
                <a:lnTo>
                  <a:pt x="7394" y="124"/>
                </a:lnTo>
                <a:lnTo>
                  <a:pt x="7382" y="136"/>
                </a:lnTo>
                <a:lnTo>
                  <a:pt x="7369" y="149"/>
                </a:lnTo>
                <a:lnTo>
                  <a:pt x="7344" y="177"/>
                </a:lnTo>
                <a:lnTo>
                  <a:pt x="7317" y="207"/>
                </a:lnTo>
                <a:lnTo>
                  <a:pt x="7304" y="222"/>
                </a:lnTo>
                <a:lnTo>
                  <a:pt x="7289" y="235"/>
                </a:lnTo>
                <a:lnTo>
                  <a:pt x="7274" y="248"/>
                </a:lnTo>
                <a:lnTo>
                  <a:pt x="7259" y="261"/>
                </a:lnTo>
                <a:lnTo>
                  <a:pt x="7243" y="271"/>
                </a:lnTo>
                <a:lnTo>
                  <a:pt x="7226" y="280"/>
                </a:lnTo>
                <a:lnTo>
                  <a:pt x="7208" y="287"/>
                </a:lnTo>
                <a:lnTo>
                  <a:pt x="7198" y="290"/>
                </a:lnTo>
                <a:lnTo>
                  <a:pt x="7189" y="292"/>
                </a:lnTo>
                <a:lnTo>
                  <a:pt x="7178" y="293"/>
                </a:lnTo>
                <a:lnTo>
                  <a:pt x="7169" y="294"/>
                </a:lnTo>
                <a:lnTo>
                  <a:pt x="7158" y="294"/>
                </a:lnTo>
                <a:lnTo>
                  <a:pt x="7147" y="294"/>
                </a:lnTo>
                <a:lnTo>
                  <a:pt x="7147" y="294"/>
                </a:lnTo>
                <a:lnTo>
                  <a:pt x="7133" y="291"/>
                </a:lnTo>
                <a:lnTo>
                  <a:pt x="7119" y="286"/>
                </a:lnTo>
                <a:lnTo>
                  <a:pt x="7105" y="279"/>
                </a:lnTo>
                <a:lnTo>
                  <a:pt x="7092" y="270"/>
                </a:lnTo>
                <a:lnTo>
                  <a:pt x="7081" y="260"/>
                </a:lnTo>
                <a:lnTo>
                  <a:pt x="7071" y="248"/>
                </a:lnTo>
                <a:lnTo>
                  <a:pt x="7062" y="236"/>
                </a:lnTo>
                <a:lnTo>
                  <a:pt x="7055" y="223"/>
                </a:lnTo>
                <a:lnTo>
                  <a:pt x="4204" y="223"/>
                </a:lnTo>
                <a:lnTo>
                  <a:pt x="4204" y="223"/>
                </a:lnTo>
                <a:lnTo>
                  <a:pt x="4206" y="228"/>
                </a:lnTo>
                <a:lnTo>
                  <a:pt x="4206" y="232"/>
                </a:lnTo>
                <a:lnTo>
                  <a:pt x="4206" y="232"/>
                </a:lnTo>
                <a:lnTo>
                  <a:pt x="4206" y="242"/>
                </a:lnTo>
                <a:lnTo>
                  <a:pt x="4203" y="252"/>
                </a:lnTo>
                <a:lnTo>
                  <a:pt x="4200" y="260"/>
                </a:lnTo>
                <a:lnTo>
                  <a:pt x="4197" y="267"/>
                </a:lnTo>
                <a:lnTo>
                  <a:pt x="4192" y="274"/>
                </a:lnTo>
                <a:lnTo>
                  <a:pt x="4186" y="281"/>
                </a:lnTo>
                <a:lnTo>
                  <a:pt x="4180" y="287"/>
                </a:lnTo>
                <a:lnTo>
                  <a:pt x="4173" y="292"/>
                </a:lnTo>
                <a:lnTo>
                  <a:pt x="4166" y="297"/>
                </a:lnTo>
                <a:lnTo>
                  <a:pt x="4158" y="301"/>
                </a:lnTo>
                <a:lnTo>
                  <a:pt x="4150" y="304"/>
                </a:lnTo>
                <a:lnTo>
                  <a:pt x="4141" y="306"/>
                </a:lnTo>
                <a:lnTo>
                  <a:pt x="4125" y="310"/>
                </a:lnTo>
                <a:lnTo>
                  <a:pt x="4109" y="311"/>
                </a:lnTo>
                <a:lnTo>
                  <a:pt x="4109" y="311"/>
                </a:lnTo>
                <a:lnTo>
                  <a:pt x="4094" y="311"/>
                </a:lnTo>
                <a:lnTo>
                  <a:pt x="4080" y="309"/>
                </a:lnTo>
                <a:lnTo>
                  <a:pt x="4064" y="306"/>
                </a:lnTo>
                <a:lnTo>
                  <a:pt x="4049" y="303"/>
                </a:lnTo>
                <a:lnTo>
                  <a:pt x="4034" y="299"/>
                </a:lnTo>
                <a:lnTo>
                  <a:pt x="4019" y="294"/>
                </a:lnTo>
                <a:lnTo>
                  <a:pt x="4006" y="288"/>
                </a:lnTo>
                <a:lnTo>
                  <a:pt x="3994" y="280"/>
                </a:lnTo>
                <a:lnTo>
                  <a:pt x="3994" y="280"/>
                </a:lnTo>
                <a:lnTo>
                  <a:pt x="4000" y="305"/>
                </a:lnTo>
                <a:lnTo>
                  <a:pt x="4001" y="316"/>
                </a:lnTo>
                <a:lnTo>
                  <a:pt x="4002" y="326"/>
                </a:lnTo>
                <a:lnTo>
                  <a:pt x="4002" y="326"/>
                </a:lnTo>
                <a:lnTo>
                  <a:pt x="4002" y="336"/>
                </a:lnTo>
                <a:lnTo>
                  <a:pt x="4001" y="346"/>
                </a:lnTo>
                <a:lnTo>
                  <a:pt x="3997" y="368"/>
                </a:lnTo>
                <a:lnTo>
                  <a:pt x="3993" y="378"/>
                </a:lnTo>
                <a:lnTo>
                  <a:pt x="3989" y="389"/>
                </a:lnTo>
                <a:lnTo>
                  <a:pt x="3985" y="402"/>
                </a:lnTo>
                <a:lnTo>
                  <a:pt x="3979" y="413"/>
                </a:lnTo>
                <a:lnTo>
                  <a:pt x="3973" y="424"/>
                </a:lnTo>
                <a:lnTo>
                  <a:pt x="3966" y="437"/>
                </a:lnTo>
                <a:lnTo>
                  <a:pt x="3959" y="448"/>
                </a:lnTo>
                <a:lnTo>
                  <a:pt x="3950" y="459"/>
                </a:lnTo>
                <a:lnTo>
                  <a:pt x="3941" y="470"/>
                </a:lnTo>
                <a:lnTo>
                  <a:pt x="3931" y="481"/>
                </a:lnTo>
                <a:lnTo>
                  <a:pt x="3920" y="491"/>
                </a:lnTo>
                <a:lnTo>
                  <a:pt x="3908" y="502"/>
                </a:lnTo>
                <a:lnTo>
                  <a:pt x="3908" y="502"/>
                </a:lnTo>
                <a:lnTo>
                  <a:pt x="3892" y="513"/>
                </a:lnTo>
                <a:lnTo>
                  <a:pt x="3892" y="513"/>
                </a:lnTo>
                <a:lnTo>
                  <a:pt x="3876" y="502"/>
                </a:lnTo>
                <a:lnTo>
                  <a:pt x="3876" y="502"/>
                </a:lnTo>
                <a:lnTo>
                  <a:pt x="3863" y="490"/>
                </a:lnTo>
                <a:lnTo>
                  <a:pt x="3851" y="480"/>
                </a:lnTo>
                <a:lnTo>
                  <a:pt x="3842" y="469"/>
                </a:lnTo>
                <a:lnTo>
                  <a:pt x="3832" y="457"/>
                </a:lnTo>
                <a:lnTo>
                  <a:pt x="3823" y="446"/>
                </a:lnTo>
                <a:lnTo>
                  <a:pt x="3816" y="435"/>
                </a:lnTo>
                <a:lnTo>
                  <a:pt x="3809" y="423"/>
                </a:lnTo>
                <a:lnTo>
                  <a:pt x="3803" y="412"/>
                </a:lnTo>
                <a:lnTo>
                  <a:pt x="3797" y="401"/>
                </a:lnTo>
                <a:lnTo>
                  <a:pt x="3793" y="389"/>
                </a:lnTo>
                <a:lnTo>
                  <a:pt x="3790" y="378"/>
                </a:lnTo>
                <a:lnTo>
                  <a:pt x="3787" y="367"/>
                </a:lnTo>
                <a:lnTo>
                  <a:pt x="3783" y="345"/>
                </a:lnTo>
                <a:lnTo>
                  <a:pt x="3782" y="326"/>
                </a:lnTo>
                <a:lnTo>
                  <a:pt x="3782" y="326"/>
                </a:lnTo>
                <a:lnTo>
                  <a:pt x="3782" y="316"/>
                </a:lnTo>
                <a:lnTo>
                  <a:pt x="3784" y="305"/>
                </a:lnTo>
                <a:lnTo>
                  <a:pt x="3787" y="293"/>
                </a:lnTo>
                <a:lnTo>
                  <a:pt x="3790" y="280"/>
                </a:lnTo>
                <a:lnTo>
                  <a:pt x="3790" y="280"/>
                </a:lnTo>
                <a:lnTo>
                  <a:pt x="3778" y="288"/>
                </a:lnTo>
                <a:lnTo>
                  <a:pt x="3764" y="294"/>
                </a:lnTo>
                <a:lnTo>
                  <a:pt x="3750" y="299"/>
                </a:lnTo>
                <a:lnTo>
                  <a:pt x="3735" y="303"/>
                </a:lnTo>
                <a:lnTo>
                  <a:pt x="3720" y="306"/>
                </a:lnTo>
                <a:lnTo>
                  <a:pt x="3705" y="309"/>
                </a:lnTo>
                <a:lnTo>
                  <a:pt x="3690" y="311"/>
                </a:lnTo>
                <a:lnTo>
                  <a:pt x="3676" y="311"/>
                </a:lnTo>
                <a:lnTo>
                  <a:pt x="3676" y="311"/>
                </a:lnTo>
                <a:lnTo>
                  <a:pt x="3659" y="310"/>
                </a:lnTo>
                <a:lnTo>
                  <a:pt x="3642" y="306"/>
                </a:lnTo>
                <a:lnTo>
                  <a:pt x="3635" y="304"/>
                </a:lnTo>
                <a:lnTo>
                  <a:pt x="3626" y="301"/>
                </a:lnTo>
                <a:lnTo>
                  <a:pt x="3619" y="297"/>
                </a:lnTo>
                <a:lnTo>
                  <a:pt x="3611" y="292"/>
                </a:lnTo>
                <a:lnTo>
                  <a:pt x="3603" y="287"/>
                </a:lnTo>
                <a:lnTo>
                  <a:pt x="3598" y="281"/>
                </a:lnTo>
                <a:lnTo>
                  <a:pt x="3592" y="274"/>
                </a:lnTo>
                <a:lnTo>
                  <a:pt x="3587" y="267"/>
                </a:lnTo>
                <a:lnTo>
                  <a:pt x="3583" y="260"/>
                </a:lnTo>
                <a:lnTo>
                  <a:pt x="3580" y="252"/>
                </a:lnTo>
                <a:lnTo>
                  <a:pt x="3579" y="242"/>
                </a:lnTo>
                <a:lnTo>
                  <a:pt x="3578" y="232"/>
                </a:lnTo>
                <a:lnTo>
                  <a:pt x="3578" y="232"/>
                </a:lnTo>
                <a:lnTo>
                  <a:pt x="3579" y="228"/>
                </a:lnTo>
                <a:lnTo>
                  <a:pt x="3580" y="223"/>
                </a:lnTo>
                <a:lnTo>
                  <a:pt x="730" y="223"/>
                </a:lnTo>
                <a:lnTo>
                  <a:pt x="730" y="223"/>
                </a:lnTo>
                <a:lnTo>
                  <a:pt x="722" y="236"/>
                </a:lnTo>
                <a:lnTo>
                  <a:pt x="712" y="248"/>
                </a:lnTo>
                <a:lnTo>
                  <a:pt x="703" y="260"/>
                </a:lnTo>
                <a:lnTo>
                  <a:pt x="691" y="270"/>
                </a:lnTo>
                <a:lnTo>
                  <a:pt x="678" y="279"/>
                </a:lnTo>
                <a:lnTo>
                  <a:pt x="665" y="286"/>
                </a:lnTo>
                <a:lnTo>
                  <a:pt x="651" y="291"/>
                </a:lnTo>
                <a:lnTo>
                  <a:pt x="636" y="294"/>
                </a:lnTo>
                <a:lnTo>
                  <a:pt x="636" y="294"/>
                </a:lnTo>
                <a:lnTo>
                  <a:pt x="625" y="294"/>
                </a:lnTo>
                <a:lnTo>
                  <a:pt x="616" y="294"/>
                </a:lnTo>
                <a:lnTo>
                  <a:pt x="605" y="293"/>
                </a:lnTo>
                <a:lnTo>
                  <a:pt x="595" y="292"/>
                </a:lnTo>
                <a:lnTo>
                  <a:pt x="585" y="290"/>
                </a:lnTo>
                <a:lnTo>
                  <a:pt x="577" y="287"/>
                </a:lnTo>
                <a:lnTo>
                  <a:pt x="558" y="280"/>
                </a:lnTo>
                <a:lnTo>
                  <a:pt x="541" y="271"/>
                </a:lnTo>
                <a:lnTo>
                  <a:pt x="525" y="261"/>
                </a:lnTo>
                <a:lnTo>
                  <a:pt x="509" y="248"/>
                </a:lnTo>
                <a:lnTo>
                  <a:pt x="494" y="235"/>
                </a:lnTo>
                <a:lnTo>
                  <a:pt x="480" y="222"/>
                </a:lnTo>
                <a:lnTo>
                  <a:pt x="466" y="207"/>
                </a:lnTo>
                <a:lnTo>
                  <a:pt x="440" y="177"/>
                </a:lnTo>
                <a:lnTo>
                  <a:pt x="414" y="149"/>
                </a:lnTo>
                <a:lnTo>
                  <a:pt x="402" y="136"/>
                </a:lnTo>
                <a:lnTo>
                  <a:pt x="389" y="124"/>
                </a:lnTo>
                <a:lnTo>
                  <a:pt x="389" y="124"/>
                </a:lnTo>
                <a:lnTo>
                  <a:pt x="382" y="133"/>
                </a:lnTo>
                <a:lnTo>
                  <a:pt x="375" y="141"/>
                </a:lnTo>
                <a:lnTo>
                  <a:pt x="369" y="151"/>
                </a:lnTo>
                <a:lnTo>
                  <a:pt x="365" y="160"/>
                </a:lnTo>
                <a:lnTo>
                  <a:pt x="360" y="169"/>
                </a:lnTo>
                <a:lnTo>
                  <a:pt x="357" y="177"/>
                </a:lnTo>
                <a:lnTo>
                  <a:pt x="355" y="187"/>
                </a:lnTo>
                <a:lnTo>
                  <a:pt x="354" y="195"/>
                </a:lnTo>
                <a:lnTo>
                  <a:pt x="354" y="204"/>
                </a:lnTo>
                <a:lnTo>
                  <a:pt x="354" y="212"/>
                </a:lnTo>
                <a:lnTo>
                  <a:pt x="355" y="221"/>
                </a:lnTo>
                <a:lnTo>
                  <a:pt x="356" y="229"/>
                </a:lnTo>
                <a:lnTo>
                  <a:pt x="359" y="238"/>
                </a:lnTo>
                <a:lnTo>
                  <a:pt x="361" y="246"/>
                </a:lnTo>
                <a:lnTo>
                  <a:pt x="370" y="262"/>
                </a:lnTo>
                <a:lnTo>
                  <a:pt x="380" y="278"/>
                </a:lnTo>
                <a:lnTo>
                  <a:pt x="393" y="294"/>
                </a:lnTo>
                <a:lnTo>
                  <a:pt x="407" y="308"/>
                </a:lnTo>
                <a:lnTo>
                  <a:pt x="423" y="324"/>
                </a:lnTo>
                <a:lnTo>
                  <a:pt x="440" y="337"/>
                </a:lnTo>
                <a:lnTo>
                  <a:pt x="458" y="350"/>
                </a:lnTo>
                <a:lnTo>
                  <a:pt x="478" y="363"/>
                </a:lnTo>
                <a:lnTo>
                  <a:pt x="497" y="375"/>
                </a:lnTo>
                <a:lnTo>
                  <a:pt x="497" y="375"/>
                </a:lnTo>
                <a:lnTo>
                  <a:pt x="513" y="383"/>
                </a:lnTo>
                <a:lnTo>
                  <a:pt x="532" y="391"/>
                </a:lnTo>
                <a:lnTo>
                  <a:pt x="552" y="396"/>
                </a:lnTo>
                <a:lnTo>
                  <a:pt x="572" y="401"/>
                </a:lnTo>
                <a:lnTo>
                  <a:pt x="595" y="405"/>
                </a:lnTo>
                <a:lnTo>
                  <a:pt x="619" y="407"/>
                </a:lnTo>
                <a:lnTo>
                  <a:pt x="642" y="409"/>
                </a:lnTo>
                <a:lnTo>
                  <a:pt x="666" y="410"/>
                </a:lnTo>
                <a:lnTo>
                  <a:pt x="690" y="410"/>
                </a:lnTo>
                <a:lnTo>
                  <a:pt x="712" y="409"/>
                </a:lnTo>
                <a:lnTo>
                  <a:pt x="735" y="407"/>
                </a:lnTo>
                <a:lnTo>
                  <a:pt x="757" y="405"/>
                </a:lnTo>
                <a:lnTo>
                  <a:pt x="777" y="401"/>
                </a:lnTo>
                <a:lnTo>
                  <a:pt x="796" y="398"/>
                </a:lnTo>
                <a:lnTo>
                  <a:pt x="813" y="393"/>
                </a:lnTo>
                <a:lnTo>
                  <a:pt x="827" y="387"/>
                </a:lnTo>
                <a:lnTo>
                  <a:pt x="827" y="387"/>
                </a:lnTo>
                <a:lnTo>
                  <a:pt x="810" y="399"/>
                </a:lnTo>
                <a:lnTo>
                  <a:pt x="791" y="413"/>
                </a:lnTo>
                <a:lnTo>
                  <a:pt x="779" y="420"/>
                </a:lnTo>
                <a:lnTo>
                  <a:pt x="767" y="428"/>
                </a:lnTo>
                <a:lnTo>
                  <a:pt x="753" y="434"/>
                </a:lnTo>
                <a:lnTo>
                  <a:pt x="737" y="440"/>
                </a:lnTo>
                <a:lnTo>
                  <a:pt x="720" y="445"/>
                </a:lnTo>
                <a:lnTo>
                  <a:pt x="701" y="449"/>
                </a:lnTo>
                <a:lnTo>
                  <a:pt x="679" y="451"/>
                </a:lnTo>
                <a:lnTo>
                  <a:pt x="654" y="452"/>
                </a:lnTo>
                <a:lnTo>
                  <a:pt x="627" y="451"/>
                </a:lnTo>
                <a:lnTo>
                  <a:pt x="597" y="448"/>
                </a:lnTo>
                <a:lnTo>
                  <a:pt x="564" y="443"/>
                </a:lnTo>
                <a:lnTo>
                  <a:pt x="527" y="435"/>
                </a:lnTo>
                <a:lnTo>
                  <a:pt x="527" y="435"/>
                </a:lnTo>
                <a:lnTo>
                  <a:pt x="514" y="431"/>
                </a:lnTo>
                <a:lnTo>
                  <a:pt x="500" y="424"/>
                </a:lnTo>
                <a:lnTo>
                  <a:pt x="485" y="417"/>
                </a:lnTo>
                <a:lnTo>
                  <a:pt x="469" y="408"/>
                </a:lnTo>
                <a:lnTo>
                  <a:pt x="453" y="398"/>
                </a:lnTo>
                <a:lnTo>
                  <a:pt x="437" y="385"/>
                </a:lnTo>
                <a:lnTo>
                  <a:pt x="421" y="373"/>
                </a:lnTo>
                <a:lnTo>
                  <a:pt x="404" y="359"/>
                </a:lnTo>
                <a:lnTo>
                  <a:pt x="389" y="343"/>
                </a:lnTo>
                <a:lnTo>
                  <a:pt x="374" y="327"/>
                </a:lnTo>
                <a:lnTo>
                  <a:pt x="361" y="309"/>
                </a:lnTo>
                <a:lnTo>
                  <a:pt x="349" y="291"/>
                </a:lnTo>
                <a:lnTo>
                  <a:pt x="340" y="272"/>
                </a:lnTo>
                <a:lnTo>
                  <a:pt x="332" y="253"/>
                </a:lnTo>
                <a:lnTo>
                  <a:pt x="326" y="232"/>
                </a:lnTo>
                <a:lnTo>
                  <a:pt x="325" y="222"/>
                </a:lnTo>
                <a:lnTo>
                  <a:pt x="323" y="211"/>
                </a:lnTo>
                <a:lnTo>
                  <a:pt x="323" y="211"/>
                </a:lnTo>
                <a:lnTo>
                  <a:pt x="323" y="196"/>
                </a:lnTo>
                <a:lnTo>
                  <a:pt x="324" y="181"/>
                </a:lnTo>
                <a:lnTo>
                  <a:pt x="327" y="166"/>
                </a:lnTo>
                <a:lnTo>
                  <a:pt x="332" y="152"/>
                </a:lnTo>
                <a:lnTo>
                  <a:pt x="338" y="138"/>
                </a:lnTo>
                <a:lnTo>
                  <a:pt x="346" y="126"/>
                </a:lnTo>
                <a:lnTo>
                  <a:pt x="355" y="114"/>
                </a:lnTo>
                <a:lnTo>
                  <a:pt x="366" y="102"/>
                </a:lnTo>
                <a:lnTo>
                  <a:pt x="366" y="102"/>
                </a:lnTo>
                <a:lnTo>
                  <a:pt x="355" y="94"/>
                </a:lnTo>
                <a:lnTo>
                  <a:pt x="343" y="86"/>
                </a:lnTo>
                <a:lnTo>
                  <a:pt x="331" y="78"/>
                </a:lnTo>
                <a:lnTo>
                  <a:pt x="318" y="70"/>
                </a:lnTo>
                <a:lnTo>
                  <a:pt x="291" y="57"/>
                </a:lnTo>
                <a:lnTo>
                  <a:pt x="261" y="46"/>
                </a:lnTo>
                <a:lnTo>
                  <a:pt x="231" y="35"/>
                </a:lnTo>
                <a:lnTo>
                  <a:pt x="216" y="31"/>
                </a:lnTo>
                <a:lnTo>
                  <a:pt x="200" y="28"/>
                </a:lnTo>
                <a:lnTo>
                  <a:pt x="185" y="25"/>
                </a:lnTo>
                <a:lnTo>
                  <a:pt x="170" y="23"/>
                </a:lnTo>
                <a:lnTo>
                  <a:pt x="155" y="22"/>
                </a:lnTo>
                <a:lnTo>
                  <a:pt x="139" y="22"/>
                </a:lnTo>
                <a:lnTo>
                  <a:pt x="125" y="22"/>
                </a:lnTo>
                <a:lnTo>
                  <a:pt x="111" y="23"/>
                </a:lnTo>
                <a:lnTo>
                  <a:pt x="99" y="25"/>
                </a:lnTo>
                <a:lnTo>
                  <a:pt x="86" y="28"/>
                </a:lnTo>
                <a:lnTo>
                  <a:pt x="74" y="32"/>
                </a:lnTo>
                <a:lnTo>
                  <a:pt x="63" y="36"/>
                </a:lnTo>
                <a:lnTo>
                  <a:pt x="52" y="43"/>
                </a:lnTo>
                <a:lnTo>
                  <a:pt x="44" y="50"/>
                </a:lnTo>
                <a:lnTo>
                  <a:pt x="35" y="58"/>
                </a:lnTo>
                <a:lnTo>
                  <a:pt x="28" y="67"/>
                </a:lnTo>
                <a:lnTo>
                  <a:pt x="22" y="78"/>
                </a:lnTo>
                <a:lnTo>
                  <a:pt x="18" y="89"/>
                </a:lnTo>
                <a:lnTo>
                  <a:pt x="14" y="101"/>
                </a:lnTo>
                <a:lnTo>
                  <a:pt x="13" y="116"/>
                </a:lnTo>
                <a:lnTo>
                  <a:pt x="13" y="131"/>
                </a:lnTo>
                <a:lnTo>
                  <a:pt x="16" y="148"/>
                </a:lnTo>
                <a:lnTo>
                  <a:pt x="16" y="148"/>
                </a:lnTo>
                <a:lnTo>
                  <a:pt x="18" y="160"/>
                </a:lnTo>
                <a:lnTo>
                  <a:pt x="22" y="171"/>
                </a:lnTo>
                <a:lnTo>
                  <a:pt x="28" y="184"/>
                </a:lnTo>
                <a:lnTo>
                  <a:pt x="36" y="195"/>
                </a:lnTo>
                <a:lnTo>
                  <a:pt x="46" y="205"/>
                </a:lnTo>
                <a:lnTo>
                  <a:pt x="56" y="216"/>
                </a:lnTo>
                <a:lnTo>
                  <a:pt x="67" y="224"/>
                </a:lnTo>
                <a:lnTo>
                  <a:pt x="79" y="232"/>
                </a:lnTo>
                <a:lnTo>
                  <a:pt x="92" y="238"/>
                </a:lnTo>
                <a:lnTo>
                  <a:pt x="106" y="243"/>
                </a:lnTo>
                <a:lnTo>
                  <a:pt x="120" y="247"/>
                </a:lnTo>
                <a:lnTo>
                  <a:pt x="134" y="248"/>
                </a:lnTo>
                <a:lnTo>
                  <a:pt x="148" y="248"/>
                </a:lnTo>
                <a:lnTo>
                  <a:pt x="163" y="246"/>
                </a:lnTo>
                <a:lnTo>
                  <a:pt x="177" y="241"/>
                </a:lnTo>
                <a:lnTo>
                  <a:pt x="184" y="238"/>
                </a:lnTo>
                <a:lnTo>
                  <a:pt x="190" y="234"/>
                </a:lnTo>
                <a:lnTo>
                  <a:pt x="190" y="234"/>
                </a:lnTo>
                <a:lnTo>
                  <a:pt x="200" y="227"/>
                </a:lnTo>
                <a:lnTo>
                  <a:pt x="208" y="218"/>
                </a:lnTo>
                <a:lnTo>
                  <a:pt x="215" y="207"/>
                </a:lnTo>
                <a:lnTo>
                  <a:pt x="219" y="196"/>
                </a:lnTo>
                <a:lnTo>
                  <a:pt x="222" y="184"/>
                </a:lnTo>
                <a:lnTo>
                  <a:pt x="222" y="171"/>
                </a:lnTo>
                <a:lnTo>
                  <a:pt x="220" y="158"/>
                </a:lnTo>
                <a:lnTo>
                  <a:pt x="218" y="152"/>
                </a:lnTo>
                <a:lnTo>
                  <a:pt x="215" y="145"/>
                </a:lnTo>
                <a:lnTo>
                  <a:pt x="215" y="145"/>
                </a:lnTo>
                <a:lnTo>
                  <a:pt x="211" y="137"/>
                </a:lnTo>
                <a:lnTo>
                  <a:pt x="204" y="129"/>
                </a:lnTo>
                <a:lnTo>
                  <a:pt x="198" y="123"/>
                </a:lnTo>
                <a:lnTo>
                  <a:pt x="190" y="118"/>
                </a:lnTo>
                <a:lnTo>
                  <a:pt x="181" y="114"/>
                </a:lnTo>
                <a:lnTo>
                  <a:pt x="173" y="112"/>
                </a:lnTo>
                <a:lnTo>
                  <a:pt x="164" y="112"/>
                </a:lnTo>
                <a:lnTo>
                  <a:pt x="160" y="113"/>
                </a:lnTo>
                <a:lnTo>
                  <a:pt x="157" y="115"/>
                </a:lnTo>
                <a:lnTo>
                  <a:pt x="157" y="115"/>
                </a:lnTo>
                <a:lnTo>
                  <a:pt x="152" y="117"/>
                </a:lnTo>
                <a:lnTo>
                  <a:pt x="150" y="120"/>
                </a:lnTo>
                <a:lnTo>
                  <a:pt x="148" y="124"/>
                </a:lnTo>
                <a:lnTo>
                  <a:pt x="146" y="128"/>
                </a:lnTo>
                <a:lnTo>
                  <a:pt x="146" y="132"/>
                </a:lnTo>
                <a:lnTo>
                  <a:pt x="147" y="136"/>
                </a:lnTo>
                <a:lnTo>
                  <a:pt x="149" y="140"/>
                </a:lnTo>
                <a:lnTo>
                  <a:pt x="152" y="143"/>
                </a:lnTo>
                <a:lnTo>
                  <a:pt x="152" y="143"/>
                </a:lnTo>
                <a:lnTo>
                  <a:pt x="149" y="141"/>
                </a:lnTo>
                <a:lnTo>
                  <a:pt x="146" y="139"/>
                </a:lnTo>
                <a:lnTo>
                  <a:pt x="144" y="136"/>
                </a:lnTo>
                <a:lnTo>
                  <a:pt x="143" y="133"/>
                </a:lnTo>
                <a:lnTo>
                  <a:pt x="142" y="129"/>
                </a:lnTo>
                <a:lnTo>
                  <a:pt x="142" y="125"/>
                </a:lnTo>
                <a:lnTo>
                  <a:pt x="143" y="122"/>
                </a:lnTo>
                <a:lnTo>
                  <a:pt x="144" y="119"/>
                </a:lnTo>
                <a:lnTo>
                  <a:pt x="144" y="119"/>
                </a:lnTo>
                <a:lnTo>
                  <a:pt x="148" y="114"/>
                </a:lnTo>
                <a:lnTo>
                  <a:pt x="152" y="110"/>
                </a:lnTo>
                <a:lnTo>
                  <a:pt x="158" y="107"/>
                </a:lnTo>
                <a:lnTo>
                  <a:pt x="163" y="105"/>
                </a:lnTo>
                <a:lnTo>
                  <a:pt x="170" y="105"/>
                </a:lnTo>
                <a:lnTo>
                  <a:pt x="176" y="105"/>
                </a:lnTo>
                <a:lnTo>
                  <a:pt x="183" y="107"/>
                </a:lnTo>
                <a:lnTo>
                  <a:pt x="189" y="110"/>
                </a:lnTo>
                <a:lnTo>
                  <a:pt x="189" y="110"/>
                </a:lnTo>
                <a:lnTo>
                  <a:pt x="195" y="113"/>
                </a:lnTo>
                <a:lnTo>
                  <a:pt x="201" y="117"/>
                </a:lnTo>
                <a:lnTo>
                  <a:pt x="206" y="121"/>
                </a:lnTo>
                <a:lnTo>
                  <a:pt x="211" y="125"/>
                </a:lnTo>
                <a:lnTo>
                  <a:pt x="218" y="135"/>
                </a:lnTo>
                <a:lnTo>
                  <a:pt x="223" y="147"/>
                </a:lnTo>
                <a:lnTo>
                  <a:pt x="228" y="159"/>
                </a:lnTo>
                <a:lnTo>
                  <a:pt x="230" y="171"/>
                </a:lnTo>
                <a:lnTo>
                  <a:pt x="230" y="184"/>
                </a:lnTo>
                <a:lnTo>
                  <a:pt x="228" y="196"/>
                </a:lnTo>
                <a:lnTo>
                  <a:pt x="228" y="196"/>
                </a:lnTo>
                <a:lnTo>
                  <a:pt x="225" y="204"/>
                </a:lnTo>
                <a:lnTo>
                  <a:pt x="221" y="212"/>
                </a:lnTo>
                <a:lnTo>
                  <a:pt x="217" y="220"/>
                </a:lnTo>
                <a:lnTo>
                  <a:pt x="212" y="227"/>
                </a:lnTo>
                <a:lnTo>
                  <a:pt x="206" y="232"/>
                </a:lnTo>
                <a:lnTo>
                  <a:pt x="200" y="237"/>
                </a:lnTo>
                <a:lnTo>
                  <a:pt x="192" y="242"/>
                </a:lnTo>
                <a:lnTo>
                  <a:pt x="186" y="246"/>
                </a:lnTo>
                <a:lnTo>
                  <a:pt x="177" y="249"/>
                </a:lnTo>
                <a:lnTo>
                  <a:pt x="170" y="253"/>
                </a:lnTo>
                <a:lnTo>
                  <a:pt x="161" y="254"/>
                </a:lnTo>
                <a:lnTo>
                  <a:pt x="152" y="256"/>
                </a:lnTo>
                <a:lnTo>
                  <a:pt x="144" y="256"/>
                </a:lnTo>
                <a:lnTo>
                  <a:pt x="135" y="256"/>
                </a:lnTo>
                <a:lnTo>
                  <a:pt x="125" y="255"/>
                </a:lnTo>
                <a:lnTo>
                  <a:pt x="117" y="253"/>
                </a:lnTo>
                <a:lnTo>
                  <a:pt x="117" y="253"/>
                </a:lnTo>
                <a:lnTo>
                  <a:pt x="106" y="251"/>
                </a:lnTo>
                <a:lnTo>
                  <a:pt x="96" y="246"/>
                </a:lnTo>
                <a:lnTo>
                  <a:pt x="87" y="242"/>
                </a:lnTo>
                <a:lnTo>
                  <a:pt x="77" y="237"/>
                </a:lnTo>
                <a:lnTo>
                  <a:pt x="68" y="231"/>
                </a:lnTo>
                <a:lnTo>
                  <a:pt x="60" y="226"/>
                </a:lnTo>
                <a:lnTo>
                  <a:pt x="45" y="212"/>
                </a:lnTo>
                <a:lnTo>
                  <a:pt x="32" y="198"/>
                </a:lnTo>
                <a:lnTo>
                  <a:pt x="22" y="185"/>
                </a:lnTo>
                <a:lnTo>
                  <a:pt x="13" y="172"/>
                </a:lnTo>
                <a:lnTo>
                  <a:pt x="9" y="161"/>
                </a:lnTo>
                <a:lnTo>
                  <a:pt x="9" y="161"/>
                </a:lnTo>
                <a:lnTo>
                  <a:pt x="5" y="142"/>
                </a:lnTo>
                <a:lnTo>
                  <a:pt x="2" y="126"/>
                </a:lnTo>
                <a:lnTo>
                  <a:pt x="0" y="112"/>
                </a:lnTo>
                <a:lnTo>
                  <a:pt x="2" y="97"/>
                </a:lnTo>
                <a:lnTo>
                  <a:pt x="5" y="84"/>
                </a:lnTo>
                <a:lnTo>
                  <a:pt x="9" y="72"/>
                </a:lnTo>
                <a:lnTo>
                  <a:pt x="14" y="61"/>
                </a:lnTo>
                <a:lnTo>
                  <a:pt x="22" y="52"/>
                </a:lnTo>
                <a:lnTo>
                  <a:pt x="31" y="44"/>
                </a:lnTo>
                <a:lnTo>
                  <a:pt x="40" y="36"/>
                </a:lnTo>
                <a:lnTo>
                  <a:pt x="51" y="29"/>
                </a:lnTo>
                <a:lnTo>
                  <a:pt x="63" y="24"/>
                </a:lnTo>
                <a:lnTo>
                  <a:pt x="76" y="20"/>
                </a:lnTo>
                <a:lnTo>
                  <a:pt x="89" y="16"/>
                </a:lnTo>
                <a:lnTo>
                  <a:pt x="104" y="14"/>
                </a:lnTo>
                <a:lnTo>
                  <a:pt x="119" y="12"/>
                </a:lnTo>
                <a:lnTo>
                  <a:pt x="134" y="11"/>
                </a:lnTo>
                <a:lnTo>
                  <a:pt x="150" y="12"/>
                </a:lnTo>
                <a:lnTo>
                  <a:pt x="166" y="13"/>
                </a:lnTo>
                <a:lnTo>
                  <a:pt x="184" y="14"/>
                </a:lnTo>
                <a:lnTo>
                  <a:pt x="201" y="17"/>
                </a:lnTo>
                <a:lnTo>
                  <a:pt x="218" y="21"/>
                </a:lnTo>
                <a:lnTo>
                  <a:pt x="234" y="25"/>
                </a:lnTo>
                <a:lnTo>
                  <a:pt x="251" y="30"/>
                </a:lnTo>
                <a:lnTo>
                  <a:pt x="268" y="35"/>
                </a:lnTo>
                <a:lnTo>
                  <a:pt x="285" y="43"/>
                </a:lnTo>
                <a:lnTo>
                  <a:pt x="301" y="50"/>
                </a:lnTo>
                <a:lnTo>
                  <a:pt x="316" y="57"/>
                </a:lnTo>
                <a:lnTo>
                  <a:pt x="331" y="66"/>
                </a:lnTo>
                <a:lnTo>
                  <a:pt x="345" y="76"/>
                </a:lnTo>
                <a:lnTo>
                  <a:pt x="359" y="85"/>
                </a:lnTo>
                <a:lnTo>
                  <a:pt x="372" y="96"/>
                </a:lnTo>
                <a:close/>
                <a:moveTo>
                  <a:pt x="7187" y="266"/>
                </a:moveTo>
                <a:lnTo>
                  <a:pt x="7187" y="266"/>
                </a:lnTo>
                <a:lnTo>
                  <a:pt x="7198" y="265"/>
                </a:lnTo>
                <a:lnTo>
                  <a:pt x="7209" y="262"/>
                </a:lnTo>
                <a:lnTo>
                  <a:pt x="7220" y="258"/>
                </a:lnTo>
                <a:lnTo>
                  <a:pt x="7232" y="253"/>
                </a:lnTo>
                <a:lnTo>
                  <a:pt x="7243" y="245"/>
                </a:lnTo>
                <a:lnTo>
                  <a:pt x="7255" y="237"/>
                </a:lnTo>
                <a:lnTo>
                  <a:pt x="7268" y="229"/>
                </a:lnTo>
                <a:lnTo>
                  <a:pt x="7280" y="219"/>
                </a:lnTo>
                <a:lnTo>
                  <a:pt x="7304" y="197"/>
                </a:lnTo>
                <a:lnTo>
                  <a:pt x="7331" y="172"/>
                </a:lnTo>
                <a:lnTo>
                  <a:pt x="7387" y="117"/>
                </a:lnTo>
                <a:lnTo>
                  <a:pt x="7387" y="117"/>
                </a:lnTo>
                <a:lnTo>
                  <a:pt x="7381" y="111"/>
                </a:lnTo>
                <a:lnTo>
                  <a:pt x="7372" y="103"/>
                </a:lnTo>
                <a:lnTo>
                  <a:pt x="7372" y="103"/>
                </a:lnTo>
                <a:lnTo>
                  <a:pt x="7363" y="95"/>
                </a:lnTo>
                <a:lnTo>
                  <a:pt x="7351" y="88"/>
                </a:lnTo>
                <a:lnTo>
                  <a:pt x="7339" y="83"/>
                </a:lnTo>
                <a:lnTo>
                  <a:pt x="7327" y="78"/>
                </a:lnTo>
                <a:lnTo>
                  <a:pt x="7314" y="75"/>
                </a:lnTo>
                <a:lnTo>
                  <a:pt x="7302" y="71"/>
                </a:lnTo>
                <a:lnTo>
                  <a:pt x="7288" y="70"/>
                </a:lnTo>
                <a:lnTo>
                  <a:pt x="7275" y="70"/>
                </a:lnTo>
                <a:lnTo>
                  <a:pt x="7261" y="70"/>
                </a:lnTo>
                <a:lnTo>
                  <a:pt x="7247" y="72"/>
                </a:lnTo>
                <a:lnTo>
                  <a:pt x="7233" y="75"/>
                </a:lnTo>
                <a:lnTo>
                  <a:pt x="7219" y="79"/>
                </a:lnTo>
                <a:lnTo>
                  <a:pt x="7204" y="84"/>
                </a:lnTo>
                <a:lnTo>
                  <a:pt x="7190" y="89"/>
                </a:lnTo>
                <a:lnTo>
                  <a:pt x="7175" y="96"/>
                </a:lnTo>
                <a:lnTo>
                  <a:pt x="7160" y="104"/>
                </a:lnTo>
                <a:lnTo>
                  <a:pt x="7160" y="104"/>
                </a:lnTo>
                <a:lnTo>
                  <a:pt x="7142" y="116"/>
                </a:lnTo>
                <a:lnTo>
                  <a:pt x="7127" y="129"/>
                </a:lnTo>
                <a:lnTo>
                  <a:pt x="7115" y="142"/>
                </a:lnTo>
                <a:lnTo>
                  <a:pt x="7105" y="157"/>
                </a:lnTo>
                <a:lnTo>
                  <a:pt x="7099" y="170"/>
                </a:lnTo>
                <a:lnTo>
                  <a:pt x="7094" y="185"/>
                </a:lnTo>
                <a:lnTo>
                  <a:pt x="7092" y="198"/>
                </a:lnTo>
                <a:lnTo>
                  <a:pt x="7092" y="204"/>
                </a:lnTo>
                <a:lnTo>
                  <a:pt x="7093" y="210"/>
                </a:lnTo>
                <a:lnTo>
                  <a:pt x="7095" y="217"/>
                </a:lnTo>
                <a:lnTo>
                  <a:pt x="7098" y="223"/>
                </a:lnTo>
                <a:lnTo>
                  <a:pt x="7100" y="228"/>
                </a:lnTo>
                <a:lnTo>
                  <a:pt x="7103" y="234"/>
                </a:lnTo>
                <a:lnTo>
                  <a:pt x="7107" y="239"/>
                </a:lnTo>
                <a:lnTo>
                  <a:pt x="7112" y="243"/>
                </a:lnTo>
                <a:lnTo>
                  <a:pt x="7117" y="248"/>
                </a:lnTo>
                <a:lnTo>
                  <a:pt x="7122" y="252"/>
                </a:lnTo>
                <a:lnTo>
                  <a:pt x="7129" y="256"/>
                </a:lnTo>
                <a:lnTo>
                  <a:pt x="7135" y="259"/>
                </a:lnTo>
                <a:lnTo>
                  <a:pt x="7143" y="261"/>
                </a:lnTo>
                <a:lnTo>
                  <a:pt x="7150" y="263"/>
                </a:lnTo>
                <a:lnTo>
                  <a:pt x="7159" y="265"/>
                </a:lnTo>
                <a:lnTo>
                  <a:pt x="7168" y="266"/>
                </a:lnTo>
                <a:lnTo>
                  <a:pt x="7177" y="266"/>
                </a:lnTo>
                <a:lnTo>
                  <a:pt x="7187" y="266"/>
                </a:lnTo>
                <a:close/>
                <a:moveTo>
                  <a:pt x="396" y="117"/>
                </a:moveTo>
                <a:lnTo>
                  <a:pt x="396" y="117"/>
                </a:lnTo>
                <a:lnTo>
                  <a:pt x="453" y="172"/>
                </a:lnTo>
                <a:lnTo>
                  <a:pt x="479" y="197"/>
                </a:lnTo>
                <a:lnTo>
                  <a:pt x="505" y="219"/>
                </a:lnTo>
                <a:lnTo>
                  <a:pt x="516" y="229"/>
                </a:lnTo>
                <a:lnTo>
                  <a:pt x="528" y="237"/>
                </a:lnTo>
                <a:lnTo>
                  <a:pt x="540" y="245"/>
                </a:lnTo>
                <a:lnTo>
                  <a:pt x="552" y="253"/>
                </a:lnTo>
                <a:lnTo>
                  <a:pt x="564" y="258"/>
                </a:lnTo>
                <a:lnTo>
                  <a:pt x="575" y="262"/>
                </a:lnTo>
                <a:lnTo>
                  <a:pt x="586" y="265"/>
                </a:lnTo>
                <a:lnTo>
                  <a:pt x="597" y="266"/>
                </a:lnTo>
                <a:lnTo>
                  <a:pt x="597" y="266"/>
                </a:lnTo>
                <a:lnTo>
                  <a:pt x="607" y="266"/>
                </a:lnTo>
                <a:lnTo>
                  <a:pt x="617" y="266"/>
                </a:lnTo>
                <a:lnTo>
                  <a:pt x="625" y="265"/>
                </a:lnTo>
                <a:lnTo>
                  <a:pt x="634" y="263"/>
                </a:lnTo>
                <a:lnTo>
                  <a:pt x="641" y="261"/>
                </a:lnTo>
                <a:lnTo>
                  <a:pt x="649" y="259"/>
                </a:lnTo>
                <a:lnTo>
                  <a:pt x="655" y="256"/>
                </a:lnTo>
                <a:lnTo>
                  <a:pt x="662" y="252"/>
                </a:lnTo>
                <a:lnTo>
                  <a:pt x="667" y="247"/>
                </a:lnTo>
                <a:lnTo>
                  <a:pt x="673" y="243"/>
                </a:lnTo>
                <a:lnTo>
                  <a:pt x="677" y="238"/>
                </a:lnTo>
                <a:lnTo>
                  <a:pt x="681" y="234"/>
                </a:lnTo>
                <a:lnTo>
                  <a:pt x="684" y="228"/>
                </a:lnTo>
                <a:lnTo>
                  <a:pt x="687" y="223"/>
                </a:lnTo>
                <a:lnTo>
                  <a:pt x="689" y="217"/>
                </a:lnTo>
                <a:lnTo>
                  <a:pt x="690" y="210"/>
                </a:lnTo>
                <a:lnTo>
                  <a:pt x="690" y="210"/>
                </a:lnTo>
                <a:lnTo>
                  <a:pt x="689" y="207"/>
                </a:lnTo>
                <a:lnTo>
                  <a:pt x="688" y="205"/>
                </a:lnTo>
                <a:lnTo>
                  <a:pt x="688" y="205"/>
                </a:lnTo>
                <a:lnTo>
                  <a:pt x="689" y="203"/>
                </a:lnTo>
                <a:lnTo>
                  <a:pt x="690" y="200"/>
                </a:lnTo>
                <a:lnTo>
                  <a:pt x="690" y="200"/>
                </a:lnTo>
                <a:lnTo>
                  <a:pt x="690" y="189"/>
                </a:lnTo>
                <a:lnTo>
                  <a:pt x="687" y="176"/>
                </a:lnTo>
                <a:lnTo>
                  <a:pt x="682" y="163"/>
                </a:lnTo>
                <a:lnTo>
                  <a:pt x="675" y="151"/>
                </a:lnTo>
                <a:lnTo>
                  <a:pt x="665" y="138"/>
                </a:lnTo>
                <a:lnTo>
                  <a:pt x="654" y="126"/>
                </a:lnTo>
                <a:lnTo>
                  <a:pt x="639" y="115"/>
                </a:lnTo>
                <a:lnTo>
                  <a:pt x="623" y="104"/>
                </a:lnTo>
                <a:lnTo>
                  <a:pt x="623" y="104"/>
                </a:lnTo>
                <a:lnTo>
                  <a:pt x="608" y="96"/>
                </a:lnTo>
                <a:lnTo>
                  <a:pt x="594" y="89"/>
                </a:lnTo>
                <a:lnTo>
                  <a:pt x="579" y="84"/>
                </a:lnTo>
                <a:lnTo>
                  <a:pt x="565" y="79"/>
                </a:lnTo>
                <a:lnTo>
                  <a:pt x="551" y="75"/>
                </a:lnTo>
                <a:lnTo>
                  <a:pt x="536" y="72"/>
                </a:lnTo>
                <a:lnTo>
                  <a:pt x="522" y="70"/>
                </a:lnTo>
                <a:lnTo>
                  <a:pt x="509" y="70"/>
                </a:lnTo>
                <a:lnTo>
                  <a:pt x="495" y="70"/>
                </a:lnTo>
                <a:lnTo>
                  <a:pt x="482" y="71"/>
                </a:lnTo>
                <a:lnTo>
                  <a:pt x="469" y="75"/>
                </a:lnTo>
                <a:lnTo>
                  <a:pt x="457" y="78"/>
                </a:lnTo>
                <a:lnTo>
                  <a:pt x="444" y="83"/>
                </a:lnTo>
                <a:lnTo>
                  <a:pt x="432" y="88"/>
                </a:lnTo>
                <a:lnTo>
                  <a:pt x="422" y="95"/>
                </a:lnTo>
                <a:lnTo>
                  <a:pt x="411" y="103"/>
                </a:lnTo>
                <a:lnTo>
                  <a:pt x="411" y="103"/>
                </a:lnTo>
                <a:lnTo>
                  <a:pt x="396" y="117"/>
                </a:lnTo>
                <a:close/>
              </a:path>
            </a:pathLst>
          </a:cu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vert="horz" wrap="square" lIns="106087" tIns="53044" rIns="106087" bIns="53044" numCol="1" anchor="t" anchorCtr="0" compatLnSpc="1">
            <a:prstTxWarp prst="textNoShape">
              <a:avLst/>
            </a:prstTxWarp>
          </a:bodyPr>
          <a:lstStyle/>
          <a:p>
            <a:endParaRPr lang="fr-FR" sz="2088">
              <a:solidFill>
                <a:srgbClr val="002060"/>
              </a:solidFill>
            </a:endParaRPr>
          </a:p>
        </p:txBody>
      </p:sp>
      <p:sp>
        <p:nvSpPr>
          <p:cNvPr id="44" name="Freeform 1145">
            <a:extLst>
              <a:ext uri="{FF2B5EF4-FFF2-40B4-BE49-F238E27FC236}">
                <a16:creationId xmlns:a16="http://schemas.microsoft.com/office/drawing/2014/main" id="{35E0BC14-C328-4094-8143-456AF786D261}"/>
              </a:ext>
            </a:extLst>
          </p:cNvPr>
          <p:cNvSpPr>
            <a:spLocks/>
          </p:cNvSpPr>
          <p:nvPr/>
        </p:nvSpPr>
        <p:spPr bwMode="auto">
          <a:xfrm rot="10800000">
            <a:off x="7532163" y="249939"/>
            <a:ext cx="2552064" cy="178934"/>
          </a:xfrm>
          <a:custGeom>
            <a:avLst/>
            <a:gdLst/>
            <a:ahLst/>
            <a:cxnLst>
              <a:cxn ang="0">
                <a:pos x="573" y="38"/>
              </a:cxn>
              <a:cxn ang="0">
                <a:pos x="734" y="148"/>
              </a:cxn>
              <a:cxn ang="0">
                <a:pos x="3659" y="150"/>
              </a:cxn>
              <a:cxn ang="0">
                <a:pos x="3696" y="169"/>
              </a:cxn>
              <a:cxn ang="0">
                <a:pos x="3743" y="210"/>
              </a:cxn>
              <a:cxn ang="0">
                <a:pos x="3860" y="98"/>
              </a:cxn>
              <a:cxn ang="0">
                <a:pos x="3935" y="87"/>
              </a:cxn>
              <a:cxn ang="0">
                <a:pos x="4029" y="208"/>
              </a:cxn>
              <a:cxn ang="0">
                <a:pos x="4088" y="173"/>
              </a:cxn>
              <a:cxn ang="0">
                <a:pos x="4123" y="150"/>
              </a:cxn>
              <a:cxn ang="0">
                <a:pos x="7048" y="148"/>
              </a:cxn>
              <a:cxn ang="0">
                <a:pos x="7208" y="38"/>
              </a:cxn>
              <a:cxn ang="0">
                <a:pos x="7424" y="85"/>
              </a:cxn>
              <a:cxn ang="0">
                <a:pos x="7649" y="11"/>
              </a:cxn>
              <a:cxn ang="0">
                <a:pos x="7781" y="112"/>
              </a:cxn>
              <a:cxn ang="0">
                <a:pos x="7677" y="251"/>
              </a:cxn>
              <a:cxn ang="0">
                <a:pos x="7571" y="227"/>
              </a:cxn>
              <a:cxn ang="0">
                <a:pos x="7588" y="113"/>
              </a:cxn>
              <a:cxn ang="0">
                <a:pos x="7641" y="129"/>
              </a:cxn>
              <a:cxn ang="0">
                <a:pos x="7626" y="115"/>
              </a:cxn>
              <a:cxn ang="0">
                <a:pos x="7561" y="171"/>
              </a:cxn>
              <a:cxn ang="0">
                <a:pos x="7677" y="243"/>
              </a:cxn>
              <a:cxn ang="0">
                <a:pos x="7769" y="101"/>
              </a:cxn>
              <a:cxn ang="0">
                <a:pos x="7629" y="22"/>
              </a:cxn>
              <a:cxn ang="0">
                <a:pos x="7428" y="114"/>
              </a:cxn>
              <a:cxn ang="0">
                <a:pos x="7422" y="309"/>
              </a:cxn>
              <a:cxn ang="0">
                <a:pos x="7186" y="448"/>
              </a:cxn>
              <a:cxn ang="0">
                <a:pos x="6970" y="393"/>
              </a:cxn>
              <a:cxn ang="0">
                <a:pos x="7270" y="383"/>
              </a:cxn>
              <a:cxn ang="0">
                <a:pos x="7428" y="221"/>
              </a:cxn>
              <a:cxn ang="0">
                <a:pos x="7369" y="149"/>
              </a:cxn>
              <a:cxn ang="0">
                <a:pos x="7158" y="294"/>
              </a:cxn>
              <a:cxn ang="0">
                <a:pos x="4205" y="232"/>
              </a:cxn>
              <a:cxn ang="0">
                <a:pos x="4124" y="310"/>
              </a:cxn>
              <a:cxn ang="0">
                <a:pos x="4001" y="326"/>
              </a:cxn>
              <a:cxn ang="0">
                <a:pos x="3930" y="481"/>
              </a:cxn>
              <a:cxn ang="0">
                <a:pos x="3808" y="423"/>
              </a:cxn>
              <a:cxn ang="0">
                <a:pos x="3777" y="288"/>
              </a:cxn>
              <a:cxn ang="0">
                <a:pos x="3610" y="292"/>
              </a:cxn>
              <a:cxn ang="0">
                <a:pos x="721" y="236"/>
              </a:cxn>
              <a:cxn ang="0">
                <a:pos x="576" y="287"/>
              </a:cxn>
              <a:cxn ang="0">
                <a:pos x="374" y="141"/>
              </a:cxn>
              <a:cxn ang="0">
                <a:pos x="380" y="278"/>
              </a:cxn>
              <a:cxn ang="0">
                <a:pos x="618" y="407"/>
              </a:cxn>
              <a:cxn ang="0">
                <a:pos x="779" y="420"/>
              </a:cxn>
              <a:cxn ang="0">
                <a:pos x="499" y="424"/>
              </a:cxn>
              <a:cxn ang="0">
                <a:pos x="323" y="222"/>
              </a:cxn>
              <a:cxn ang="0">
                <a:pos x="330" y="78"/>
              </a:cxn>
              <a:cxn ang="0">
                <a:pos x="84" y="28"/>
              </a:cxn>
              <a:cxn ang="0">
                <a:pos x="18" y="160"/>
              </a:cxn>
              <a:cxn ang="0">
                <a:pos x="176" y="241"/>
              </a:cxn>
              <a:cxn ang="0">
                <a:pos x="209" y="137"/>
              </a:cxn>
              <a:cxn ang="0">
                <a:pos x="145" y="132"/>
              </a:cxn>
              <a:cxn ang="0">
                <a:pos x="147" y="114"/>
              </a:cxn>
              <a:cxn ang="0">
                <a:pos x="223" y="147"/>
              </a:cxn>
              <a:cxn ang="0">
                <a:pos x="177" y="249"/>
              </a:cxn>
              <a:cxn ang="0">
                <a:pos x="60" y="226"/>
              </a:cxn>
              <a:cxn ang="0">
                <a:pos x="21" y="52"/>
              </a:cxn>
              <a:cxn ang="0">
                <a:pos x="217" y="21"/>
              </a:cxn>
            </a:cxnLst>
            <a:rect l="0" t="0" r="r" b="b"/>
            <a:pathLst>
              <a:path w="7781" h="513">
                <a:moveTo>
                  <a:pt x="371" y="96"/>
                </a:moveTo>
                <a:lnTo>
                  <a:pt x="371" y="96"/>
                </a:lnTo>
                <a:lnTo>
                  <a:pt x="386" y="83"/>
                </a:lnTo>
                <a:lnTo>
                  <a:pt x="402" y="71"/>
                </a:lnTo>
                <a:lnTo>
                  <a:pt x="420" y="62"/>
                </a:lnTo>
                <a:lnTo>
                  <a:pt x="439" y="54"/>
                </a:lnTo>
                <a:lnTo>
                  <a:pt x="459" y="47"/>
                </a:lnTo>
                <a:lnTo>
                  <a:pt x="482" y="42"/>
                </a:lnTo>
                <a:lnTo>
                  <a:pt x="504" y="37"/>
                </a:lnTo>
                <a:lnTo>
                  <a:pt x="528" y="35"/>
                </a:lnTo>
                <a:lnTo>
                  <a:pt x="528" y="35"/>
                </a:lnTo>
                <a:lnTo>
                  <a:pt x="543" y="35"/>
                </a:lnTo>
                <a:lnTo>
                  <a:pt x="558" y="36"/>
                </a:lnTo>
                <a:lnTo>
                  <a:pt x="573" y="38"/>
                </a:lnTo>
                <a:lnTo>
                  <a:pt x="590" y="42"/>
                </a:lnTo>
                <a:lnTo>
                  <a:pt x="606" y="46"/>
                </a:lnTo>
                <a:lnTo>
                  <a:pt x="621" y="51"/>
                </a:lnTo>
                <a:lnTo>
                  <a:pt x="636" y="57"/>
                </a:lnTo>
                <a:lnTo>
                  <a:pt x="651" y="64"/>
                </a:lnTo>
                <a:lnTo>
                  <a:pt x="665" y="72"/>
                </a:lnTo>
                <a:lnTo>
                  <a:pt x="678" y="81"/>
                </a:lnTo>
                <a:lnTo>
                  <a:pt x="691" y="90"/>
                </a:lnTo>
                <a:lnTo>
                  <a:pt x="703" y="100"/>
                </a:lnTo>
                <a:lnTo>
                  <a:pt x="712" y="112"/>
                </a:lnTo>
                <a:lnTo>
                  <a:pt x="721" y="123"/>
                </a:lnTo>
                <a:lnTo>
                  <a:pt x="728" y="135"/>
                </a:lnTo>
                <a:lnTo>
                  <a:pt x="734" y="148"/>
                </a:lnTo>
                <a:lnTo>
                  <a:pt x="734" y="148"/>
                </a:lnTo>
                <a:lnTo>
                  <a:pt x="737" y="160"/>
                </a:lnTo>
                <a:lnTo>
                  <a:pt x="738" y="172"/>
                </a:lnTo>
                <a:lnTo>
                  <a:pt x="738" y="172"/>
                </a:lnTo>
                <a:lnTo>
                  <a:pt x="739" y="180"/>
                </a:lnTo>
                <a:lnTo>
                  <a:pt x="738" y="188"/>
                </a:lnTo>
                <a:lnTo>
                  <a:pt x="3593" y="188"/>
                </a:lnTo>
                <a:lnTo>
                  <a:pt x="3593" y="188"/>
                </a:lnTo>
                <a:lnTo>
                  <a:pt x="3597" y="182"/>
                </a:lnTo>
                <a:lnTo>
                  <a:pt x="3603" y="175"/>
                </a:lnTo>
                <a:lnTo>
                  <a:pt x="3610" y="171"/>
                </a:lnTo>
                <a:lnTo>
                  <a:pt x="3616" y="166"/>
                </a:lnTo>
                <a:lnTo>
                  <a:pt x="3630" y="159"/>
                </a:lnTo>
                <a:lnTo>
                  <a:pt x="3644" y="154"/>
                </a:lnTo>
                <a:lnTo>
                  <a:pt x="3659" y="150"/>
                </a:lnTo>
                <a:lnTo>
                  <a:pt x="3673" y="149"/>
                </a:lnTo>
                <a:lnTo>
                  <a:pt x="3686" y="149"/>
                </a:lnTo>
                <a:lnTo>
                  <a:pt x="3697" y="151"/>
                </a:lnTo>
                <a:lnTo>
                  <a:pt x="3697" y="151"/>
                </a:lnTo>
                <a:lnTo>
                  <a:pt x="3706" y="154"/>
                </a:lnTo>
                <a:lnTo>
                  <a:pt x="3708" y="156"/>
                </a:lnTo>
                <a:lnTo>
                  <a:pt x="3710" y="157"/>
                </a:lnTo>
                <a:lnTo>
                  <a:pt x="3710" y="158"/>
                </a:lnTo>
                <a:lnTo>
                  <a:pt x="3709" y="159"/>
                </a:lnTo>
                <a:lnTo>
                  <a:pt x="3707" y="161"/>
                </a:lnTo>
                <a:lnTo>
                  <a:pt x="3707" y="161"/>
                </a:lnTo>
                <a:lnTo>
                  <a:pt x="3702" y="163"/>
                </a:lnTo>
                <a:lnTo>
                  <a:pt x="3698" y="166"/>
                </a:lnTo>
                <a:lnTo>
                  <a:pt x="3696" y="169"/>
                </a:lnTo>
                <a:lnTo>
                  <a:pt x="3694" y="173"/>
                </a:lnTo>
                <a:lnTo>
                  <a:pt x="3693" y="177"/>
                </a:lnTo>
                <a:lnTo>
                  <a:pt x="3693" y="184"/>
                </a:lnTo>
                <a:lnTo>
                  <a:pt x="3693" y="184"/>
                </a:lnTo>
                <a:lnTo>
                  <a:pt x="3693" y="190"/>
                </a:lnTo>
                <a:lnTo>
                  <a:pt x="3695" y="195"/>
                </a:lnTo>
                <a:lnTo>
                  <a:pt x="3698" y="199"/>
                </a:lnTo>
                <a:lnTo>
                  <a:pt x="3704" y="203"/>
                </a:lnTo>
                <a:lnTo>
                  <a:pt x="3709" y="206"/>
                </a:lnTo>
                <a:lnTo>
                  <a:pt x="3715" y="209"/>
                </a:lnTo>
                <a:lnTo>
                  <a:pt x="3724" y="210"/>
                </a:lnTo>
                <a:lnTo>
                  <a:pt x="3733" y="211"/>
                </a:lnTo>
                <a:lnTo>
                  <a:pt x="3733" y="211"/>
                </a:lnTo>
                <a:lnTo>
                  <a:pt x="3743" y="210"/>
                </a:lnTo>
                <a:lnTo>
                  <a:pt x="3753" y="208"/>
                </a:lnTo>
                <a:lnTo>
                  <a:pt x="3763" y="205"/>
                </a:lnTo>
                <a:lnTo>
                  <a:pt x="3772" y="201"/>
                </a:lnTo>
                <a:lnTo>
                  <a:pt x="3781" y="196"/>
                </a:lnTo>
                <a:lnTo>
                  <a:pt x="3790" y="191"/>
                </a:lnTo>
                <a:lnTo>
                  <a:pt x="3806" y="178"/>
                </a:lnTo>
                <a:lnTo>
                  <a:pt x="3820" y="165"/>
                </a:lnTo>
                <a:lnTo>
                  <a:pt x="3832" y="152"/>
                </a:lnTo>
                <a:lnTo>
                  <a:pt x="3842" y="139"/>
                </a:lnTo>
                <a:lnTo>
                  <a:pt x="3852" y="130"/>
                </a:lnTo>
                <a:lnTo>
                  <a:pt x="3852" y="130"/>
                </a:lnTo>
                <a:lnTo>
                  <a:pt x="3874" y="110"/>
                </a:lnTo>
                <a:lnTo>
                  <a:pt x="3874" y="110"/>
                </a:lnTo>
                <a:lnTo>
                  <a:pt x="3860" y="98"/>
                </a:lnTo>
                <a:lnTo>
                  <a:pt x="3847" y="87"/>
                </a:lnTo>
                <a:lnTo>
                  <a:pt x="3835" y="79"/>
                </a:lnTo>
                <a:lnTo>
                  <a:pt x="3824" y="73"/>
                </a:lnTo>
                <a:lnTo>
                  <a:pt x="3824" y="73"/>
                </a:lnTo>
                <a:lnTo>
                  <a:pt x="3835" y="60"/>
                </a:lnTo>
                <a:lnTo>
                  <a:pt x="3851" y="44"/>
                </a:lnTo>
                <a:lnTo>
                  <a:pt x="3892" y="0"/>
                </a:lnTo>
                <a:lnTo>
                  <a:pt x="3892" y="0"/>
                </a:lnTo>
                <a:lnTo>
                  <a:pt x="3932" y="44"/>
                </a:lnTo>
                <a:lnTo>
                  <a:pt x="3947" y="60"/>
                </a:lnTo>
                <a:lnTo>
                  <a:pt x="3958" y="73"/>
                </a:lnTo>
                <a:lnTo>
                  <a:pt x="3958" y="73"/>
                </a:lnTo>
                <a:lnTo>
                  <a:pt x="3947" y="79"/>
                </a:lnTo>
                <a:lnTo>
                  <a:pt x="3935" y="87"/>
                </a:lnTo>
                <a:lnTo>
                  <a:pt x="3922" y="98"/>
                </a:lnTo>
                <a:lnTo>
                  <a:pt x="3909" y="110"/>
                </a:lnTo>
                <a:lnTo>
                  <a:pt x="3909" y="110"/>
                </a:lnTo>
                <a:lnTo>
                  <a:pt x="3930" y="130"/>
                </a:lnTo>
                <a:lnTo>
                  <a:pt x="3930" y="130"/>
                </a:lnTo>
                <a:lnTo>
                  <a:pt x="3939" y="139"/>
                </a:lnTo>
                <a:lnTo>
                  <a:pt x="3950" y="152"/>
                </a:lnTo>
                <a:lnTo>
                  <a:pt x="3963" y="165"/>
                </a:lnTo>
                <a:lnTo>
                  <a:pt x="3977" y="178"/>
                </a:lnTo>
                <a:lnTo>
                  <a:pt x="3992" y="191"/>
                </a:lnTo>
                <a:lnTo>
                  <a:pt x="4001" y="196"/>
                </a:lnTo>
                <a:lnTo>
                  <a:pt x="4010" y="201"/>
                </a:lnTo>
                <a:lnTo>
                  <a:pt x="4019" y="205"/>
                </a:lnTo>
                <a:lnTo>
                  <a:pt x="4029" y="208"/>
                </a:lnTo>
                <a:lnTo>
                  <a:pt x="4040" y="210"/>
                </a:lnTo>
                <a:lnTo>
                  <a:pt x="4049" y="211"/>
                </a:lnTo>
                <a:lnTo>
                  <a:pt x="4049" y="211"/>
                </a:lnTo>
                <a:lnTo>
                  <a:pt x="4059" y="210"/>
                </a:lnTo>
                <a:lnTo>
                  <a:pt x="4066" y="209"/>
                </a:lnTo>
                <a:lnTo>
                  <a:pt x="4073" y="206"/>
                </a:lnTo>
                <a:lnTo>
                  <a:pt x="4079" y="203"/>
                </a:lnTo>
                <a:lnTo>
                  <a:pt x="4084" y="199"/>
                </a:lnTo>
                <a:lnTo>
                  <a:pt x="4087" y="195"/>
                </a:lnTo>
                <a:lnTo>
                  <a:pt x="4089" y="190"/>
                </a:lnTo>
                <a:lnTo>
                  <a:pt x="4090" y="184"/>
                </a:lnTo>
                <a:lnTo>
                  <a:pt x="4090" y="184"/>
                </a:lnTo>
                <a:lnTo>
                  <a:pt x="4089" y="177"/>
                </a:lnTo>
                <a:lnTo>
                  <a:pt x="4088" y="173"/>
                </a:lnTo>
                <a:lnTo>
                  <a:pt x="4087" y="169"/>
                </a:lnTo>
                <a:lnTo>
                  <a:pt x="4085" y="166"/>
                </a:lnTo>
                <a:lnTo>
                  <a:pt x="4080" y="163"/>
                </a:lnTo>
                <a:lnTo>
                  <a:pt x="4076" y="161"/>
                </a:lnTo>
                <a:lnTo>
                  <a:pt x="4076" y="161"/>
                </a:lnTo>
                <a:lnTo>
                  <a:pt x="4073" y="159"/>
                </a:lnTo>
                <a:lnTo>
                  <a:pt x="4073" y="158"/>
                </a:lnTo>
                <a:lnTo>
                  <a:pt x="4073" y="157"/>
                </a:lnTo>
                <a:lnTo>
                  <a:pt x="4076" y="154"/>
                </a:lnTo>
                <a:lnTo>
                  <a:pt x="4085" y="151"/>
                </a:lnTo>
                <a:lnTo>
                  <a:pt x="4085" y="151"/>
                </a:lnTo>
                <a:lnTo>
                  <a:pt x="4096" y="149"/>
                </a:lnTo>
                <a:lnTo>
                  <a:pt x="4109" y="149"/>
                </a:lnTo>
                <a:lnTo>
                  <a:pt x="4123" y="150"/>
                </a:lnTo>
                <a:lnTo>
                  <a:pt x="4138" y="154"/>
                </a:lnTo>
                <a:lnTo>
                  <a:pt x="4153" y="159"/>
                </a:lnTo>
                <a:lnTo>
                  <a:pt x="4167" y="166"/>
                </a:lnTo>
                <a:lnTo>
                  <a:pt x="4173" y="171"/>
                </a:lnTo>
                <a:lnTo>
                  <a:pt x="4180" y="175"/>
                </a:lnTo>
                <a:lnTo>
                  <a:pt x="4185" y="182"/>
                </a:lnTo>
                <a:lnTo>
                  <a:pt x="4190" y="188"/>
                </a:lnTo>
                <a:lnTo>
                  <a:pt x="7044" y="188"/>
                </a:lnTo>
                <a:lnTo>
                  <a:pt x="7044" y="188"/>
                </a:lnTo>
                <a:lnTo>
                  <a:pt x="7044" y="180"/>
                </a:lnTo>
                <a:lnTo>
                  <a:pt x="7044" y="172"/>
                </a:lnTo>
                <a:lnTo>
                  <a:pt x="7044" y="172"/>
                </a:lnTo>
                <a:lnTo>
                  <a:pt x="7045" y="160"/>
                </a:lnTo>
                <a:lnTo>
                  <a:pt x="7048" y="148"/>
                </a:lnTo>
                <a:lnTo>
                  <a:pt x="7048" y="148"/>
                </a:lnTo>
                <a:lnTo>
                  <a:pt x="7053" y="135"/>
                </a:lnTo>
                <a:lnTo>
                  <a:pt x="7061" y="123"/>
                </a:lnTo>
                <a:lnTo>
                  <a:pt x="7070" y="112"/>
                </a:lnTo>
                <a:lnTo>
                  <a:pt x="7080" y="100"/>
                </a:lnTo>
                <a:lnTo>
                  <a:pt x="7091" y="90"/>
                </a:lnTo>
                <a:lnTo>
                  <a:pt x="7104" y="81"/>
                </a:lnTo>
                <a:lnTo>
                  <a:pt x="7117" y="72"/>
                </a:lnTo>
                <a:lnTo>
                  <a:pt x="7131" y="64"/>
                </a:lnTo>
                <a:lnTo>
                  <a:pt x="7146" y="57"/>
                </a:lnTo>
                <a:lnTo>
                  <a:pt x="7161" y="51"/>
                </a:lnTo>
                <a:lnTo>
                  <a:pt x="7177" y="46"/>
                </a:lnTo>
                <a:lnTo>
                  <a:pt x="7192" y="42"/>
                </a:lnTo>
                <a:lnTo>
                  <a:pt x="7208" y="38"/>
                </a:lnTo>
                <a:lnTo>
                  <a:pt x="7224" y="36"/>
                </a:lnTo>
                <a:lnTo>
                  <a:pt x="7240" y="35"/>
                </a:lnTo>
                <a:lnTo>
                  <a:pt x="7255" y="35"/>
                </a:lnTo>
                <a:lnTo>
                  <a:pt x="7255" y="35"/>
                </a:lnTo>
                <a:lnTo>
                  <a:pt x="7278" y="37"/>
                </a:lnTo>
                <a:lnTo>
                  <a:pt x="7301" y="42"/>
                </a:lnTo>
                <a:lnTo>
                  <a:pt x="7323" y="47"/>
                </a:lnTo>
                <a:lnTo>
                  <a:pt x="7343" y="54"/>
                </a:lnTo>
                <a:lnTo>
                  <a:pt x="7362" y="62"/>
                </a:lnTo>
                <a:lnTo>
                  <a:pt x="7380" y="71"/>
                </a:lnTo>
                <a:lnTo>
                  <a:pt x="7396" y="83"/>
                </a:lnTo>
                <a:lnTo>
                  <a:pt x="7411" y="96"/>
                </a:lnTo>
                <a:lnTo>
                  <a:pt x="7411" y="96"/>
                </a:lnTo>
                <a:lnTo>
                  <a:pt x="7424" y="85"/>
                </a:lnTo>
                <a:lnTo>
                  <a:pt x="7438" y="76"/>
                </a:lnTo>
                <a:lnTo>
                  <a:pt x="7452" y="66"/>
                </a:lnTo>
                <a:lnTo>
                  <a:pt x="7467" y="57"/>
                </a:lnTo>
                <a:lnTo>
                  <a:pt x="7482" y="50"/>
                </a:lnTo>
                <a:lnTo>
                  <a:pt x="7498" y="43"/>
                </a:lnTo>
                <a:lnTo>
                  <a:pt x="7514" y="35"/>
                </a:lnTo>
                <a:lnTo>
                  <a:pt x="7532" y="30"/>
                </a:lnTo>
                <a:lnTo>
                  <a:pt x="7549" y="25"/>
                </a:lnTo>
                <a:lnTo>
                  <a:pt x="7565" y="21"/>
                </a:lnTo>
                <a:lnTo>
                  <a:pt x="7582" y="17"/>
                </a:lnTo>
                <a:lnTo>
                  <a:pt x="7599" y="14"/>
                </a:lnTo>
                <a:lnTo>
                  <a:pt x="7616" y="13"/>
                </a:lnTo>
                <a:lnTo>
                  <a:pt x="7633" y="12"/>
                </a:lnTo>
                <a:lnTo>
                  <a:pt x="7649" y="11"/>
                </a:lnTo>
                <a:lnTo>
                  <a:pt x="7664" y="12"/>
                </a:lnTo>
                <a:lnTo>
                  <a:pt x="7679" y="14"/>
                </a:lnTo>
                <a:lnTo>
                  <a:pt x="7693" y="16"/>
                </a:lnTo>
                <a:lnTo>
                  <a:pt x="7707" y="20"/>
                </a:lnTo>
                <a:lnTo>
                  <a:pt x="7720" y="24"/>
                </a:lnTo>
                <a:lnTo>
                  <a:pt x="7732" y="29"/>
                </a:lnTo>
                <a:lnTo>
                  <a:pt x="7743" y="36"/>
                </a:lnTo>
                <a:lnTo>
                  <a:pt x="7752" y="44"/>
                </a:lnTo>
                <a:lnTo>
                  <a:pt x="7761" y="52"/>
                </a:lnTo>
                <a:lnTo>
                  <a:pt x="7769" y="61"/>
                </a:lnTo>
                <a:lnTo>
                  <a:pt x="7774" y="72"/>
                </a:lnTo>
                <a:lnTo>
                  <a:pt x="7778" y="84"/>
                </a:lnTo>
                <a:lnTo>
                  <a:pt x="7781" y="97"/>
                </a:lnTo>
                <a:lnTo>
                  <a:pt x="7781" y="112"/>
                </a:lnTo>
                <a:lnTo>
                  <a:pt x="7781" y="126"/>
                </a:lnTo>
                <a:lnTo>
                  <a:pt x="7778" y="142"/>
                </a:lnTo>
                <a:lnTo>
                  <a:pt x="7774" y="161"/>
                </a:lnTo>
                <a:lnTo>
                  <a:pt x="7774" y="161"/>
                </a:lnTo>
                <a:lnTo>
                  <a:pt x="7770" y="172"/>
                </a:lnTo>
                <a:lnTo>
                  <a:pt x="7761" y="185"/>
                </a:lnTo>
                <a:lnTo>
                  <a:pt x="7751" y="198"/>
                </a:lnTo>
                <a:lnTo>
                  <a:pt x="7738" y="212"/>
                </a:lnTo>
                <a:lnTo>
                  <a:pt x="7723" y="226"/>
                </a:lnTo>
                <a:lnTo>
                  <a:pt x="7715" y="231"/>
                </a:lnTo>
                <a:lnTo>
                  <a:pt x="7706" y="237"/>
                </a:lnTo>
                <a:lnTo>
                  <a:pt x="7696" y="242"/>
                </a:lnTo>
                <a:lnTo>
                  <a:pt x="7687" y="246"/>
                </a:lnTo>
                <a:lnTo>
                  <a:pt x="7677" y="251"/>
                </a:lnTo>
                <a:lnTo>
                  <a:pt x="7666" y="253"/>
                </a:lnTo>
                <a:lnTo>
                  <a:pt x="7666" y="253"/>
                </a:lnTo>
                <a:lnTo>
                  <a:pt x="7658" y="255"/>
                </a:lnTo>
                <a:lnTo>
                  <a:pt x="7648" y="256"/>
                </a:lnTo>
                <a:lnTo>
                  <a:pt x="7639" y="256"/>
                </a:lnTo>
                <a:lnTo>
                  <a:pt x="7631" y="256"/>
                </a:lnTo>
                <a:lnTo>
                  <a:pt x="7622" y="254"/>
                </a:lnTo>
                <a:lnTo>
                  <a:pt x="7613" y="253"/>
                </a:lnTo>
                <a:lnTo>
                  <a:pt x="7605" y="249"/>
                </a:lnTo>
                <a:lnTo>
                  <a:pt x="7597" y="246"/>
                </a:lnTo>
                <a:lnTo>
                  <a:pt x="7591" y="242"/>
                </a:lnTo>
                <a:lnTo>
                  <a:pt x="7583" y="237"/>
                </a:lnTo>
                <a:lnTo>
                  <a:pt x="7577" y="232"/>
                </a:lnTo>
                <a:lnTo>
                  <a:pt x="7571" y="227"/>
                </a:lnTo>
                <a:lnTo>
                  <a:pt x="7566" y="220"/>
                </a:lnTo>
                <a:lnTo>
                  <a:pt x="7562" y="212"/>
                </a:lnTo>
                <a:lnTo>
                  <a:pt x="7559" y="204"/>
                </a:lnTo>
                <a:lnTo>
                  <a:pt x="7555" y="196"/>
                </a:lnTo>
                <a:lnTo>
                  <a:pt x="7555" y="196"/>
                </a:lnTo>
                <a:lnTo>
                  <a:pt x="7553" y="184"/>
                </a:lnTo>
                <a:lnTo>
                  <a:pt x="7553" y="171"/>
                </a:lnTo>
                <a:lnTo>
                  <a:pt x="7555" y="159"/>
                </a:lnTo>
                <a:lnTo>
                  <a:pt x="7559" y="147"/>
                </a:lnTo>
                <a:lnTo>
                  <a:pt x="7565" y="135"/>
                </a:lnTo>
                <a:lnTo>
                  <a:pt x="7573" y="125"/>
                </a:lnTo>
                <a:lnTo>
                  <a:pt x="7577" y="121"/>
                </a:lnTo>
                <a:lnTo>
                  <a:pt x="7582" y="117"/>
                </a:lnTo>
                <a:lnTo>
                  <a:pt x="7588" y="113"/>
                </a:lnTo>
                <a:lnTo>
                  <a:pt x="7594" y="110"/>
                </a:lnTo>
                <a:lnTo>
                  <a:pt x="7594" y="110"/>
                </a:lnTo>
                <a:lnTo>
                  <a:pt x="7601" y="107"/>
                </a:lnTo>
                <a:lnTo>
                  <a:pt x="7607" y="105"/>
                </a:lnTo>
                <a:lnTo>
                  <a:pt x="7613" y="105"/>
                </a:lnTo>
                <a:lnTo>
                  <a:pt x="7620" y="105"/>
                </a:lnTo>
                <a:lnTo>
                  <a:pt x="7625" y="107"/>
                </a:lnTo>
                <a:lnTo>
                  <a:pt x="7631" y="110"/>
                </a:lnTo>
                <a:lnTo>
                  <a:pt x="7636" y="114"/>
                </a:lnTo>
                <a:lnTo>
                  <a:pt x="7639" y="119"/>
                </a:lnTo>
                <a:lnTo>
                  <a:pt x="7639" y="119"/>
                </a:lnTo>
                <a:lnTo>
                  <a:pt x="7640" y="122"/>
                </a:lnTo>
                <a:lnTo>
                  <a:pt x="7641" y="125"/>
                </a:lnTo>
                <a:lnTo>
                  <a:pt x="7641" y="129"/>
                </a:lnTo>
                <a:lnTo>
                  <a:pt x="7640" y="133"/>
                </a:lnTo>
                <a:lnTo>
                  <a:pt x="7639" y="136"/>
                </a:lnTo>
                <a:lnTo>
                  <a:pt x="7637" y="139"/>
                </a:lnTo>
                <a:lnTo>
                  <a:pt x="7634" y="141"/>
                </a:lnTo>
                <a:lnTo>
                  <a:pt x="7631" y="143"/>
                </a:lnTo>
                <a:lnTo>
                  <a:pt x="7631" y="143"/>
                </a:lnTo>
                <a:lnTo>
                  <a:pt x="7634" y="140"/>
                </a:lnTo>
                <a:lnTo>
                  <a:pt x="7636" y="136"/>
                </a:lnTo>
                <a:lnTo>
                  <a:pt x="7637" y="132"/>
                </a:lnTo>
                <a:lnTo>
                  <a:pt x="7637" y="128"/>
                </a:lnTo>
                <a:lnTo>
                  <a:pt x="7635" y="124"/>
                </a:lnTo>
                <a:lnTo>
                  <a:pt x="7633" y="120"/>
                </a:lnTo>
                <a:lnTo>
                  <a:pt x="7630" y="117"/>
                </a:lnTo>
                <a:lnTo>
                  <a:pt x="7626" y="115"/>
                </a:lnTo>
                <a:lnTo>
                  <a:pt x="7626" y="115"/>
                </a:lnTo>
                <a:lnTo>
                  <a:pt x="7622" y="113"/>
                </a:lnTo>
                <a:lnTo>
                  <a:pt x="7619" y="112"/>
                </a:lnTo>
                <a:lnTo>
                  <a:pt x="7610" y="112"/>
                </a:lnTo>
                <a:lnTo>
                  <a:pt x="7602" y="114"/>
                </a:lnTo>
                <a:lnTo>
                  <a:pt x="7593" y="118"/>
                </a:lnTo>
                <a:lnTo>
                  <a:pt x="7585" y="123"/>
                </a:lnTo>
                <a:lnTo>
                  <a:pt x="7578" y="129"/>
                </a:lnTo>
                <a:lnTo>
                  <a:pt x="7573" y="137"/>
                </a:lnTo>
                <a:lnTo>
                  <a:pt x="7567" y="145"/>
                </a:lnTo>
                <a:lnTo>
                  <a:pt x="7567" y="145"/>
                </a:lnTo>
                <a:lnTo>
                  <a:pt x="7565" y="152"/>
                </a:lnTo>
                <a:lnTo>
                  <a:pt x="7563" y="158"/>
                </a:lnTo>
                <a:lnTo>
                  <a:pt x="7561" y="171"/>
                </a:lnTo>
                <a:lnTo>
                  <a:pt x="7561" y="184"/>
                </a:lnTo>
                <a:lnTo>
                  <a:pt x="7564" y="196"/>
                </a:lnTo>
                <a:lnTo>
                  <a:pt x="7568" y="207"/>
                </a:lnTo>
                <a:lnTo>
                  <a:pt x="7575" y="218"/>
                </a:lnTo>
                <a:lnTo>
                  <a:pt x="7583" y="227"/>
                </a:lnTo>
                <a:lnTo>
                  <a:pt x="7593" y="234"/>
                </a:lnTo>
                <a:lnTo>
                  <a:pt x="7593" y="234"/>
                </a:lnTo>
                <a:lnTo>
                  <a:pt x="7599" y="238"/>
                </a:lnTo>
                <a:lnTo>
                  <a:pt x="7606" y="241"/>
                </a:lnTo>
                <a:lnTo>
                  <a:pt x="7620" y="246"/>
                </a:lnTo>
                <a:lnTo>
                  <a:pt x="7635" y="248"/>
                </a:lnTo>
                <a:lnTo>
                  <a:pt x="7649" y="248"/>
                </a:lnTo>
                <a:lnTo>
                  <a:pt x="7663" y="247"/>
                </a:lnTo>
                <a:lnTo>
                  <a:pt x="7677" y="243"/>
                </a:lnTo>
                <a:lnTo>
                  <a:pt x="7690" y="238"/>
                </a:lnTo>
                <a:lnTo>
                  <a:pt x="7703" y="232"/>
                </a:lnTo>
                <a:lnTo>
                  <a:pt x="7716" y="224"/>
                </a:lnTo>
                <a:lnTo>
                  <a:pt x="7727" y="216"/>
                </a:lnTo>
                <a:lnTo>
                  <a:pt x="7737" y="205"/>
                </a:lnTo>
                <a:lnTo>
                  <a:pt x="7746" y="195"/>
                </a:lnTo>
                <a:lnTo>
                  <a:pt x="7755" y="184"/>
                </a:lnTo>
                <a:lnTo>
                  <a:pt x="7761" y="171"/>
                </a:lnTo>
                <a:lnTo>
                  <a:pt x="7765" y="160"/>
                </a:lnTo>
                <a:lnTo>
                  <a:pt x="7767" y="148"/>
                </a:lnTo>
                <a:lnTo>
                  <a:pt x="7767" y="148"/>
                </a:lnTo>
                <a:lnTo>
                  <a:pt x="7770" y="131"/>
                </a:lnTo>
                <a:lnTo>
                  <a:pt x="7770" y="116"/>
                </a:lnTo>
                <a:lnTo>
                  <a:pt x="7769" y="101"/>
                </a:lnTo>
                <a:lnTo>
                  <a:pt x="7765" y="89"/>
                </a:lnTo>
                <a:lnTo>
                  <a:pt x="7761" y="78"/>
                </a:lnTo>
                <a:lnTo>
                  <a:pt x="7755" y="67"/>
                </a:lnTo>
                <a:lnTo>
                  <a:pt x="7748" y="58"/>
                </a:lnTo>
                <a:lnTo>
                  <a:pt x="7739" y="50"/>
                </a:lnTo>
                <a:lnTo>
                  <a:pt x="7731" y="43"/>
                </a:lnTo>
                <a:lnTo>
                  <a:pt x="7720" y="36"/>
                </a:lnTo>
                <a:lnTo>
                  <a:pt x="7709" y="32"/>
                </a:lnTo>
                <a:lnTo>
                  <a:pt x="7697" y="28"/>
                </a:lnTo>
                <a:lnTo>
                  <a:pt x="7685" y="25"/>
                </a:lnTo>
                <a:lnTo>
                  <a:pt x="7672" y="23"/>
                </a:lnTo>
                <a:lnTo>
                  <a:pt x="7658" y="22"/>
                </a:lnTo>
                <a:lnTo>
                  <a:pt x="7644" y="22"/>
                </a:lnTo>
                <a:lnTo>
                  <a:pt x="7629" y="22"/>
                </a:lnTo>
                <a:lnTo>
                  <a:pt x="7613" y="23"/>
                </a:lnTo>
                <a:lnTo>
                  <a:pt x="7598" y="25"/>
                </a:lnTo>
                <a:lnTo>
                  <a:pt x="7583" y="28"/>
                </a:lnTo>
                <a:lnTo>
                  <a:pt x="7567" y="31"/>
                </a:lnTo>
                <a:lnTo>
                  <a:pt x="7552" y="35"/>
                </a:lnTo>
                <a:lnTo>
                  <a:pt x="7522" y="46"/>
                </a:lnTo>
                <a:lnTo>
                  <a:pt x="7492" y="57"/>
                </a:lnTo>
                <a:lnTo>
                  <a:pt x="7465" y="70"/>
                </a:lnTo>
                <a:lnTo>
                  <a:pt x="7452" y="78"/>
                </a:lnTo>
                <a:lnTo>
                  <a:pt x="7440" y="86"/>
                </a:lnTo>
                <a:lnTo>
                  <a:pt x="7428" y="94"/>
                </a:lnTo>
                <a:lnTo>
                  <a:pt x="7417" y="102"/>
                </a:lnTo>
                <a:lnTo>
                  <a:pt x="7417" y="102"/>
                </a:lnTo>
                <a:lnTo>
                  <a:pt x="7428" y="114"/>
                </a:lnTo>
                <a:lnTo>
                  <a:pt x="7437" y="126"/>
                </a:lnTo>
                <a:lnTo>
                  <a:pt x="7445" y="138"/>
                </a:lnTo>
                <a:lnTo>
                  <a:pt x="7451" y="152"/>
                </a:lnTo>
                <a:lnTo>
                  <a:pt x="7456" y="166"/>
                </a:lnTo>
                <a:lnTo>
                  <a:pt x="7459" y="181"/>
                </a:lnTo>
                <a:lnTo>
                  <a:pt x="7461" y="196"/>
                </a:lnTo>
                <a:lnTo>
                  <a:pt x="7459" y="211"/>
                </a:lnTo>
                <a:lnTo>
                  <a:pt x="7459" y="211"/>
                </a:lnTo>
                <a:lnTo>
                  <a:pt x="7458" y="222"/>
                </a:lnTo>
                <a:lnTo>
                  <a:pt x="7457" y="232"/>
                </a:lnTo>
                <a:lnTo>
                  <a:pt x="7451" y="253"/>
                </a:lnTo>
                <a:lnTo>
                  <a:pt x="7443" y="272"/>
                </a:lnTo>
                <a:lnTo>
                  <a:pt x="7434" y="291"/>
                </a:lnTo>
                <a:lnTo>
                  <a:pt x="7422" y="309"/>
                </a:lnTo>
                <a:lnTo>
                  <a:pt x="7409" y="327"/>
                </a:lnTo>
                <a:lnTo>
                  <a:pt x="7394" y="343"/>
                </a:lnTo>
                <a:lnTo>
                  <a:pt x="7379" y="359"/>
                </a:lnTo>
                <a:lnTo>
                  <a:pt x="7362" y="373"/>
                </a:lnTo>
                <a:lnTo>
                  <a:pt x="7346" y="385"/>
                </a:lnTo>
                <a:lnTo>
                  <a:pt x="7330" y="398"/>
                </a:lnTo>
                <a:lnTo>
                  <a:pt x="7314" y="408"/>
                </a:lnTo>
                <a:lnTo>
                  <a:pt x="7298" y="417"/>
                </a:lnTo>
                <a:lnTo>
                  <a:pt x="7283" y="424"/>
                </a:lnTo>
                <a:lnTo>
                  <a:pt x="7269" y="431"/>
                </a:lnTo>
                <a:lnTo>
                  <a:pt x="7256" y="435"/>
                </a:lnTo>
                <a:lnTo>
                  <a:pt x="7256" y="435"/>
                </a:lnTo>
                <a:lnTo>
                  <a:pt x="7219" y="443"/>
                </a:lnTo>
                <a:lnTo>
                  <a:pt x="7186" y="448"/>
                </a:lnTo>
                <a:lnTo>
                  <a:pt x="7156" y="451"/>
                </a:lnTo>
                <a:lnTo>
                  <a:pt x="7129" y="452"/>
                </a:lnTo>
                <a:lnTo>
                  <a:pt x="7104" y="451"/>
                </a:lnTo>
                <a:lnTo>
                  <a:pt x="7082" y="449"/>
                </a:lnTo>
                <a:lnTo>
                  <a:pt x="7063" y="445"/>
                </a:lnTo>
                <a:lnTo>
                  <a:pt x="7046" y="440"/>
                </a:lnTo>
                <a:lnTo>
                  <a:pt x="7030" y="434"/>
                </a:lnTo>
                <a:lnTo>
                  <a:pt x="7016" y="428"/>
                </a:lnTo>
                <a:lnTo>
                  <a:pt x="7004" y="420"/>
                </a:lnTo>
                <a:lnTo>
                  <a:pt x="6992" y="413"/>
                </a:lnTo>
                <a:lnTo>
                  <a:pt x="6973" y="399"/>
                </a:lnTo>
                <a:lnTo>
                  <a:pt x="6956" y="387"/>
                </a:lnTo>
                <a:lnTo>
                  <a:pt x="6956" y="387"/>
                </a:lnTo>
                <a:lnTo>
                  <a:pt x="6970" y="393"/>
                </a:lnTo>
                <a:lnTo>
                  <a:pt x="6987" y="398"/>
                </a:lnTo>
                <a:lnTo>
                  <a:pt x="7006" y="401"/>
                </a:lnTo>
                <a:lnTo>
                  <a:pt x="7025" y="405"/>
                </a:lnTo>
                <a:lnTo>
                  <a:pt x="7047" y="407"/>
                </a:lnTo>
                <a:lnTo>
                  <a:pt x="7070" y="409"/>
                </a:lnTo>
                <a:lnTo>
                  <a:pt x="7093" y="410"/>
                </a:lnTo>
                <a:lnTo>
                  <a:pt x="7117" y="410"/>
                </a:lnTo>
                <a:lnTo>
                  <a:pt x="7141" y="409"/>
                </a:lnTo>
                <a:lnTo>
                  <a:pt x="7164" y="407"/>
                </a:lnTo>
                <a:lnTo>
                  <a:pt x="7188" y="405"/>
                </a:lnTo>
                <a:lnTo>
                  <a:pt x="7211" y="401"/>
                </a:lnTo>
                <a:lnTo>
                  <a:pt x="7231" y="396"/>
                </a:lnTo>
                <a:lnTo>
                  <a:pt x="7252" y="391"/>
                </a:lnTo>
                <a:lnTo>
                  <a:pt x="7270" y="383"/>
                </a:lnTo>
                <a:lnTo>
                  <a:pt x="7286" y="375"/>
                </a:lnTo>
                <a:lnTo>
                  <a:pt x="7286" y="375"/>
                </a:lnTo>
                <a:lnTo>
                  <a:pt x="7305" y="363"/>
                </a:lnTo>
                <a:lnTo>
                  <a:pt x="7325" y="350"/>
                </a:lnTo>
                <a:lnTo>
                  <a:pt x="7343" y="337"/>
                </a:lnTo>
                <a:lnTo>
                  <a:pt x="7360" y="324"/>
                </a:lnTo>
                <a:lnTo>
                  <a:pt x="7376" y="308"/>
                </a:lnTo>
                <a:lnTo>
                  <a:pt x="7390" y="294"/>
                </a:lnTo>
                <a:lnTo>
                  <a:pt x="7402" y="278"/>
                </a:lnTo>
                <a:lnTo>
                  <a:pt x="7413" y="262"/>
                </a:lnTo>
                <a:lnTo>
                  <a:pt x="7421" y="246"/>
                </a:lnTo>
                <a:lnTo>
                  <a:pt x="7424" y="238"/>
                </a:lnTo>
                <a:lnTo>
                  <a:pt x="7426" y="229"/>
                </a:lnTo>
                <a:lnTo>
                  <a:pt x="7428" y="221"/>
                </a:lnTo>
                <a:lnTo>
                  <a:pt x="7429" y="212"/>
                </a:lnTo>
                <a:lnTo>
                  <a:pt x="7429" y="204"/>
                </a:lnTo>
                <a:lnTo>
                  <a:pt x="7429" y="195"/>
                </a:lnTo>
                <a:lnTo>
                  <a:pt x="7428" y="187"/>
                </a:lnTo>
                <a:lnTo>
                  <a:pt x="7426" y="177"/>
                </a:lnTo>
                <a:lnTo>
                  <a:pt x="7423" y="169"/>
                </a:lnTo>
                <a:lnTo>
                  <a:pt x="7418" y="160"/>
                </a:lnTo>
                <a:lnTo>
                  <a:pt x="7414" y="151"/>
                </a:lnTo>
                <a:lnTo>
                  <a:pt x="7408" y="141"/>
                </a:lnTo>
                <a:lnTo>
                  <a:pt x="7401" y="133"/>
                </a:lnTo>
                <a:lnTo>
                  <a:pt x="7394" y="124"/>
                </a:lnTo>
                <a:lnTo>
                  <a:pt x="7394" y="124"/>
                </a:lnTo>
                <a:lnTo>
                  <a:pt x="7381" y="136"/>
                </a:lnTo>
                <a:lnTo>
                  <a:pt x="7369" y="149"/>
                </a:lnTo>
                <a:lnTo>
                  <a:pt x="7343" y="177"/>
                </a:lnTo>
                <a:lnTo>
                  <a:pt x="7317" y="207"/>
                </a:lnTo>
                <a:lnTo>
                  <a:pt x="7303" y="222"/>
                </a:lnTo>
                <a:lnTo>
                  <a:pt x="7289" y="235"/>
                </a:lnTo>
                <a:lnTo>
                  <a:pt x="7274" y="248"/>
                </a:lnTo>
                <a:lnTo>
                  <a:pt x="7258" y="261"/>
                </a:lnTo>
                <a:lnTo>
                  <a:pt x="7242" y="271"/>
                </a:lnTo>
                <a:lnTo>
                  <a:pt x="7225" y="280"/>
                </a:lnTo>
                <a:lnTo>
                  <a:pt x="7206" y="287"/>
                </a:lnTo>
                <a:lnTo>
                  <a:pt x="7198" y="290"/>
                </a:lnTo>
                <a:lnTo>
                  <a:pt x="7188" y="292"/>
                </a:lnTo>
                <a:lnTo>
                  <a:pt x="7178" y="293"/>
                </a:lnTo>
                <a:lnTo>
                  <a:pt x="7168" y="294"/>
                </a:lnTo>
                <a:lnTo>
                  <a:pt x="7158" y="294"/>
                </a:lnTo>
                <a:lnTo>
                  <a:pt x="7147" y="294"/>
                </a:lnTo>
                <a:lnTo>
                  <a:pt x="7147" y="294"/>
                </a:lnTo>
                <a:lnTo>
                  <a:pt x="7132" y="291"/>
                </a:lnTo>
                <a:lnTo>
                  <a:pt x="7118" y="286"/>
                </a:lnTo>
                <a:lnTo>
                  <a:pt x="7105" y="279"/>
                </a:lnTo>
                <a:lnTo>
                  <a:pt x="7092" y="270"/>
                </a:lnTo>
                <a:lnTo>
                  <a:pt x="7080" y="260"/>
                </a:lnTo>
                <a:lnTo>
                  <a:pt x="7070" y="248"/>
                </a:lnTo>
                <a:lnTo>
                  <a:pt x="7061" y="236"/>
                </a:lnTo>
                <a:lnTo>
                  <a:pt x="7053" y="223"/>
                </a:lnTo>
                <a:lnTo>
                  <a:pt x="4203" y="223"/>
                </a:lnTo>
                <a:lnTo>
                  <a:pt x="4203" y="223"/>
                </a:lnTo>
                <a:lnTo>
                  <a:pt x="4204" y="228"/>
                </a:lnTo>
                <a:lnTo>
                  <a:pt x="4205" y="232"/>
                </a:lnTo>
                <a:lnTo>
                  <a:pt x="4205" y="232"/>
                </a:lnTo>
                <a:lnTo>
                  <a:pt x="4204" y="242"/>
                </a:lnTo>
                <a:lnTo>
                  <a:pt x="4202" y="252"/>
                </a:lnTo>
                <a:lnTo>
                  <a:pt x="4200" y="260"/>
                </a:lnTo>
                <a:lnTo>
                  <a:pt x="4196" y="267"/>
                </a:lnTo>
                <a:lnTo>
                  <a:pt x="4191" y="274"/>
                </a:lnTo>
                <a:lnTo>
                  <a:pt x="4185" y="281"/>
                </a:lnTo>
                <a:lnTo>
                  <a:pt x="4179" y="287"/>
                </a:lnTo>
                <a:lnTo>
                  <a:pt x="4172" y="292"/>
                </a:lnTo>
                <a:lnTo>
                  <a:pt x="4165" y="297"/>
                </a:lnTo>
                <a:lnTo>
                  <a:pt x="4157" y="301"/>
                </a:lnTo>
                <a:lnTo>
                  <a:pt x="4148" y="304"/>
                </a:lnTo>
                <a:lnTo>
                  <a:pt x="4141" y="306"/>
                </a:lnTo>
                <a:lnTo>
                  <a:pt x="4124" y="310"/>
                </a:lnTo>
                <a:lnTo>
                  <a:pt x="4107" y="311"/>
                </a:lnTo>
                <a:lnTo>
                  <a:pt x="4107" y="311"/>
                </a:lnTo>
                <a:lnTo>
                  <a:pt x="4093" y="311"/>
                </a:lnTo>
                <a:lnTo>
                  <a:pt x="4078" y="309"/>
                </a:lnTo>
                <a:lnTo>
                  <a:pt x="4063" y="306"/>
                </a:lnTo>
                <a:lnTo>
                  <a:pt x="4048" y="303"/>
                </a:lnTo>
                <a:lnTo>
                  <a:pt x="4033" y="299"/>
                </a:lnTo>
                <a:lnTo>
                  <a:pt x="4019" y="294"/>
                </a:lnTo>
                <a:lnTo>
                  <a:pt x="4005" y="288"/>
                </a:lnTo>
                <a:lnTo>
                  <a:pt x="3993" y="280"/>
                </a:lnTo>
                <a:lnTo>
                  <a:pt x="3993" y="280"/>
                </a:lnTo>
                <a:lnTo>
                  <a:pt x="3999" y="305"/>
                </a:lnTo>
                <a:lnTo>
                  <a:pt x="4001" y="316"/>
                </a:lnTo>
                <a:lnTo>
                  <a:pt x="4001" y="326"/>
                </a:lnTo>
                <a:lnTo>
                  <a:pt x="4001" y="326"/>
                </a:lnTo>
                <a:lnTo>
                  <a:pt x="4001" y="336"/>
                </a:lnTo>
                <a:lnTo>
                  <a:pt x="4000" y="346"/>
                </a:lnTo>
                <a:lnTo>
                  <a:pt x="3995" y="368"/>
                </a:lnTo>
                <a:lnTo>
                  <a:pt x="3992" y="378"/>
                </a:lnTo>
                <a:lnTo>
                  <a:pt x="3989" y="389"/>
                </a:lnTo>
                <a:lnTo>
                  <a:pt x="3984" y="402"/>
                </a:lnTo>
                <a:lnTo>
                  <a:pt x="3978" y="413"/>
                </a:lnTo>
                <a:lnTo>
                  <a:pt x="3973" y="424"/>
                </a:lnTo>
                <a:lnTo>
                  <a:pt x="3965" y="437"/>
                </a:lnTo>
                <a:lnTo>
                  <a:pt x="3958" y="448"/>
                </a:lnTo>
                <a:lnTo>
                  <a:pt x="3949" y="459"/>
                </a:lnTo>
                <a:lnTo>
                  <a:pt x="3940" y="470"/>
                </a:lnTo>
                <a:lnTo>
                  <a:pt x="3930" y="481"/>
                </a:lnTo>
                <a:lnTo>
                  <a:pt x="3919" y="491"/>
                </a:lnTo>
                <a:lnTo>
                  <a:pt x="3907" y="502"/>
                </a:lnTo>
                <a:lnTo>
                  <a:pt x="3907" y="502"/>
                </a:lnTo>
                <a:lnTo>
                  <a:pt x="3891" y="513"/>
                </a:lnTo>
                <a:lnTo>
                  <a:pt x="3891" y="513"/>
                </a:lnTo>
                <a:lnTo>
                  <a:pt x="3875" y="502"/>
                </a:lnTo>
                <a:lnTo>
                  <a:pt x="3875" y="502"/>
                </a:lnTo>
                <a:lnTo>
                  <a:pt x="3862" y="490"/>
                </a:lnTo>
                <a:lnTo>
                  <a:pt x="3851" y="480"/>
                </a:lnTo>
                <a:lnTo>
                  <a:pt x="3840" y="469"/>
                </a:lnTo>
                <a:lnTo>
                  <a:pt x="3831" y="457"/>
                </a:lnTo>
                <a:lnTo>
                  <a:pt x="3822" y="446"/>
                </a:lnTo>
                <a:lnTo>
                  <a:pt x="3814" y="435"/>
                </a:lnTo>
                <a:lnTo>
                  <a:pt x="3808" y="423"/>
                </a:lnTo>
                <a:lnTo>
                  <a:pt x="3803" y="412"/>
                </a:lnTo>
                <a:lnTo>
                  <a:pt x="3797" y="401"/>
                </a:lnTo>
                <a:lnTo>
                  <a:pt x="3793" y="389"/>
                </a:lnTo>
                <a:lnTo>
                  <a:pt x="3789" y="378"/>
                </a:lnTo>
                <a:lnTo>
                  <a:pt x="3786" y="367"/>
                </a:lnTo>
                <a:lnTo>
                  <a:pt x="3782" y="345"/>
                </a:lnTo>
                <a:lnTo>
                  <a:pt x="3781" y="326"/>
                </a:lnTo>
                <a:lnTo>
                  <a:pt x="3781" y="326"/>
                </a:lnTo>
                <a:lnTo>
                  <a:pt x="3782" y="316"/>
                </a:lnTo>
                <a:lnTo>
                  <a:pt x="3783" y="305"/>
                </a:lnTo>
                <a:lnTo>
                  <a:pt x="3786" y="293"/>
                </a:lnTo>
                <a:lnTo>
                  <a:pt x="3790" y="280"/>
                </a:lnTo>
                <a:lnTo>
                  <a:pt x="3790" y="280"/>
                </a:lnTo>
                <a:lnTo>
                  <a:pt x="3777" y="288"/>
                </a:lnTo>
                <a:lnTo>
                  <a:pt x="3763" y="294"/>
                </a:lnTo>
                <a:lnTo>
                  <a:pt x="3749" y="299"/>
                </a:lnTo>
                <a:lnTo>
                  <a:pt x="3734" y="303"/>
                </a:lnTo>
                <a:lnTo>
                  <a:pt x="3719" y="306"/>
                </a:lnTo>
                <a:lnTo>
                  <a:pt x="3704" y="309"/>
                </a:lnTo>
                <a:lnTo>
                  <a:pt x="3688" y="311"/>
                </a:lnTo>
                <a:lnTo>
                  <a:pt x="3674" y="311"/>
                </a:lnTo>
                <a:lnTo>
                  <a:pt x="3674" y="311"/>
                </a:lnTo>
                <a:lnTo>
                  <a:pt x="3658" y="310"/>
                </a:lnTo>
                <a:lnTo>
                  <a:pt x="3642" y="306"/>
                </a:lnTo>
                <a:lnTo>
                  <a:pt x="3633" y="304"/>
                </a:lnTo>
                <a:lnTo>
                  <a:pt x="3625" y="301"/>
                </a:lnTo>
                <a:lnTo>
                  <a:pt x="3617" y="297"/>
                </a:lnTo>
                <a:lnTo>
                  <a:pt x="3610" y="292"/>
                </a:lnTo>
                <a:lnTo>
                  <a:pt x="3603" y="287"/>
                </a:lnTo>
                <a:lnTo>
                  <a:pt x="3597" y="281"/>
                </a:lnTo>
                <a:lnTo>
                  <a:pt x="3591" y="274"/>
                </a:lnTo>
                <a:lnTo>
                  <a:pt x="3586" y="267"/>
                </a:lnTo>
                <a:lnTo>
                  <a:pt x="3583" y="260"/>
                </a:lnTo>
                <a:lnTo>
                  <a:pt x="3580" y="252"/>
                </a:lnTo>
                <a:lnTo>
                  <a:pt x="3577" y="242"/>
                </a:lnTo>
                <a:lnTo>
                  <a:pt x="3577" y="232"/>
                </a:lnTo>
                <a:lnTo>
                  <a:pt x="3577" y="232"/>
                </a:lnTo>
                <a:lnTo>
                  <a:pt x="3577" y="228"/>
                </a:lnTo>
                <a:lnTo>
                  <a:pt x="3579" y="223"/>
                </a:lnTo>
                <a:lnTo>
                  <a:pt x="728" y="223"/>
                </a:lnTo>
                <a:lnTo>
                  <a:pt x="728" y="223"/>
                </a:lnTo>
                <a:lnTo>
                  <a:pt x="721" y="236"/>
                </a:lnTo>
                <a:lnTo>
                  <a:pt x="712" y="248"/>
                </a:lnTo>
                <a:lnTo>
                  <a:pt x="702" y="260"/>
                </a:lnTo>
                <a:lnTo>
                  <a:pt x="690" y="270"/>
                </a:lnTo>
                <a:lnTo>
                  <a:pt x="678" y="279"/>
                </a:lnTo>
                <a:lnTo>
                  <a:pt x="664" y="286"/>
                </a:lnTo>
                <a:lnTo>
                  <a:pt x="650" y="291"/>
                </a:lnTo>
                <a:lnTo>
                  <a:pt x="636" y="294"/>
                </a:lnTo>
                <a:lnTo>
                  <a:pt x="636" y="294"/>
                </a:lnTo>
                <a:lnTo>
                  <a:pt x="625" y="294"/>
                </a:lnTo>
                <a:lnTo>
                  <a:pt x="614" y="294"/>
                </a:lnTo>
                <a:lnTo>
                  <a:pt x="605" y="293"/>
                </a:lnTo>
                <a:lnTo>
                  <a:pt x="594" y="292"/>
                </a:lnTo>
                <a:lnTo>
                  <a:pt x="585" y="290"/>
                </a:lnTo>
                <a:lnTo>
                  <a:pt x="576" y="287"/>
                </a:lnTo>
                <a:lnTo>
                  <a:pt x="557" y="280"/>
                </a:lnTo>
                <a:lnTo>
                  <a:pt x="540" y="271"/>
                </a:lnTo>
                <a:lnTo>
                  <a:pt x="524" y="261"/>
                </a:lnTo>
                <a:lnTo>
                  <a:pt x="509" y="248"/>
                </a:lnTo>
                <a:lnTo>
                  <a:pt x="494" y="235"/>
                </a:lnTo>
                <a:lnTo>
                  <a:pt x="479" y="222"/>
                </a:lnTo>
                <a:lnTo>
                  <a:pt x="466" y="207"/>
                </a:lnTo>
                <a:lnTo>
                  <a:pt x="439" y="177"/>
                </a:lnTo>
                <a:lnTo>
                  <a:pt x="413" y="149"/>
                </a:lnTo>
                <a:lnTo>
                  <a:pt x="401" y="136"/>
                </a:lnTo>
                <a:lnTo>
                  <a:pt x="389" y="124"/>
                </a:lnTo>
                <a:lnTo>
                  <a:pt x="389" y="124"/>
                </a:lnTo>
                <a:lnTo>
                  <a:pt x="381" y="133"/>
                </a:lnTo>
                <a:lnTo>
                  <a:pt x="374" y="141"/>
                </a:lnTo>
                <a:lnTo>
                  <a:pt x="369" y="151"/>
                </a:lnTo>
                <a:lnTo>
                  <a:pt x="363" y="160"/>
                </a:lnTo>
                <a:lnTo>
                  <a:pt x="360" y="169"/>
                </a:lnTo>
                <a:lnTo>
                  <a:pt x="357" y="177"/>
                </a:lnTo>
                <a:lnTo>
                  <a:pt x="355" y="187"/>
                </a:lnTo>
                <a:lnTo>
                  <a:pt x="354" y="195"/>
                </a:lnTo>
                <a:lnTo>
                  <a:pt x="353" y="204"/>
                </a:lnTo>
                <a:lnTo>
                  <a:pt x="353" y="212"/>
                </a:lnTo>
                <a:lnTo>
                  <a:pt x="354" y="221"/>
                </a:lnTo>
                <a:lnTo>
                  <a:pt x="356" y="229"/>
                </a:lnTo>
                <a:lnTo>
                  <a:pt x="358" y="238"/>
                </a:lnTo>
                <a:lnTo>
                  <a:pt x="361" y="246"/>
                </a:lnTo>
                <a:lnTo>
                  <a:pt x="369" y="262"/>
                </a:lnTo>
                <a:lnTo>
                  <a:pt x="380" y="278"/>
                </a:lnTo>
                <a:lnTo>
                  <a:pt x="391" y="294"/>
                </a:lnTo>
                <a:lnTo>
                  <a:pt x="405" y="308"/>
                </a:lnTo>
                <a:lnTo>
                  <a:pt x="422" y="324"/>
                </a:lnTo>
                <a:lnTo>
                  <a:pt x="439" y="337"/>
                </a:lnTo>
                <a:lnTo>
                  <a:pt x="457" y="350"/>
                </a:lnTo>
                <a:lnTo>
                  <a:pt x="476" y="363"/>
                </a:lnTo>
                <a:lnTo>
                  <a:pt x="497" y="375"/>
                </a:lnTo>
                <a:lnTo>
                  <a:pt x="497" y="375"/>
                </a:lnTo>
                <a:lnTo>
                  <a:pt x="513" y="383"/>
                </a:lnTo>
                <a:lnTo>
                  <a:pt x="531" y="391"/>
                </a:lnTo>
                <a:lnTo>
                  <a:pt x="551" y="396"/>
                </a:lnTo>
                <a:lnTo>
                  <a:pt x="572" y="401"/>
                </a:lnTo>
                <a:lnTo>
                  <a:pt x="595" y="405"/>
                </a:lnTo>
                <a:lnTo>
                  <a:pt x="618" y="407"/>
                </a:lnTo>
                <a:lnTo>
                  <a:pt x="641" y="409"/>
                </a:lnTo>
                <a:lnTo>
                  <a:pt x="665" y="410"/>
                </a:lnTo>
                <a:lnTo>
                  <a:pt x="689" y="410"/>
                </a:lnTo>
                <a:lnTo>
                  <a:pt x="712" y="409"/>
                </a:lnTo>
                <a:lnTo>
                  <a:pt x="735" y="407"/>
                </a:lnTo>
                <a:lnTo>
                  <a:pt x="756" y="405"/>
                </a:lnTo>
                <a:lnTo>
                  <a:pt x="777" y="401"/>
                </a:lnTo>
                <a:lnTo>
                  <a:pt x="795" y="398"/>
                </a:lnTo>
                <a:lnTo>
                  <a:pt x="811" y="393"/>
                </a:lnTo>
                <a:lnTo>
                  <a:pt x="827" y="387"/>
                </a:lnTo>
                <a:lnTo>
                  <a:pt x="827" y="387"/>
                </a:lnTo>
                <a:lnTo>
                  <a:pt x="809" y="399"/>
                </a:lnTo>
                <a:lnTo>
                  <a:pt x="790" y="413"/>
                </a:lnTo>
                <a:lnTo>
                  <a:pt x="779" y="420"/>
                </a:lnTo>
                <a:lnTo>
                  <a:pt x="766" y="428"/>
                </a:lnTo>
                <a:lnTo>
                  <a:pt x="752" y="434"/>
                </a:lnTo>
                <a:lnTo>
                  <a:pt x="737" y="440"/>
                </a:lnTo>
                <a:lnTo>
                  <a:pt x="720" y="445"/>
                </a:lnTo>
                <a:lnTo>
                  <a:pt x="699" y="449"/>
                </a:lnTo>
                <a:lnTo>
                  <a:pt x="678" y="451"/>
                </a:lnTo>
                <a:lnTo>
                  <a:pt x="653" y="452"/>
                </a:lnTo>
                <a:lnTo>
                  <a:pt x="626" y="451"/>
                </a:lnTo>
                <a:lnTo>
                  <a:pt x="596" y="448"/>
                </a:lnTo>
                <a:lnTo>
                  <a:pt x="564" y="443"/>
                </a:lnTo>
                <a:lnTo>
                  <a:pt x="527" y="435"/>
                </a:lnTo>
                <a:lnTo>
                  <a:pt x="527" y="435"/>
                </a:lnTo>
                <a:lnTo>
                  <a:pt x="514" y="431"/>
                </a:lnTo>
                <a:lnTo>
                  <a:pt x="499" y="424"/>
                </a:lnTo>
                <a:lnTo>
                  <a:pt x="484" y="417"/>
                </a:lnTo>
                <a:lnTo>
                  <a:pt x="469" y="408"/>
                </a:lnTo>
                <a:lnTo>
                  <a:pt x="452" y="398"/>
                </a:lnTo>
                <a:lnTo>
                  <a:pt x="436" y="385"/>
                </a:lnTo>
                <a:lnTo>
                  <a:pt x="419" y="373"/>
                </a:lnTo>
                <a:lnTo>
                  <a:pt x="403" y="359"/>
                </a:lnTo>
                <a:lnTo>
                  <a:pt x="388" y="343"/>
                </a:lnTo>
                <a:lnTo>
                  <a:pt x="374" y="327"/>
                </a:lnTo>
                <a:lnTo>
                  <a:pt x="360" y="309"/>
                </a:lnTo>
                <a:lnTo>
                  <a:pt x="349" y="291"/>
                </a:lnTo>
                <a:lnTo>
                  <a:pt x="339" y="272"/>
                </a:lnTo>
                <a:lnTo>
                  <a:pt x="331" y="253"/>
                </a:lnTo>
                <a:lnTo>
                  <a:pt x="326" y="232"/>
                </a:lnTo>
                <a:lnTo>
                  <a:pt x="323" y="222"/>
                </a:lnTo>
                <a:lnTo>
                  <a:pt x="322" y="211"/>
                </a:lnTo>
                <a:lnTo>
                  <a:pt x="322" y="211"/>
                </a:lnTo>
                <a:lnTo>
                  <a:pt x="321" y="196"/>
                </a:lnTo>
                <a:lnTo>
                  <a:pt x="323" y="181"/>
                </a:lnTo>
                <a:lnTo>
                  <a:pt x="327" y="166"/>
                </a:lnTo>
                <a:lnTo>
                  <a:pt x="331" y="152"/>
                </a:lnTo>
                <a:lnTo>
                  <a:pt x="337" y="138"/>
                </a:lnTo>
                <a:lnTo>
                  <a:pt x="345" y="126"/>
                </a:lnTo>
                <a:lnTo>
                  <a:pt x="354" y="114"/>
                </a:lnTo>
                <a:lnTo>
                  <a:pt x="364" y="102"/>
                </a:lnTo>
                <a:lnTo>
                  <a:pt x="364" y="102"/>
                </a:lnTo>
                <a:lnTo>
                  <a:pt x="354" y="94"/>
                </a:lnTo>
                <a:lnTo>
                  <a:pt x="343" y="86"/>
                </a:lnTo>
                <a:lnTo>
                  <a:pt x="330" y="78"/>
                </a:lnTo>
                <a:lnTo>
                  <a:pt x="317" y="70"/>
                </a:lnTo>
                <a:lnTo>
                  <a:pt x="290" y="57"/>
                </a:lnTo>
                <a:lnTo>
                  <a:pt x="261" y="46"/>
                </a:lnTo>
                <a:lnTo>
                  <a:pt x="230" y="35"/>
                </a:lnTo>
                <a:lnTo>
                  <a:pt x="215" y="31"/>
                </a:lnTo>
                <a:lnTo>
                  <a:pt x="200" y="28"/>
                </a:lnTo>
                <a:lnTo>
                  <a:pt x="183" y="25"/>
                </a:lnTo>
                <a:lnTo>
                  <a:pt x="168" y="23"/>
                </a:lnTo>
                <a:lnTo>
                  <a:pt x="153" y="22"/>
                </a:lnTo>
                <a:lnTo>
                  <a:pt x="139" y="22"/>
                </a:lnTo>
                <a:lnTo>
                  <a:pt x="124" y="22"/>
                </a:lnTo>
                <a:lnTo>
                  <a:pt x="110" y="23"/>
                </a:lnTo>
                <a:lnTo>
                  <a:pt x="97" y="25"/>
                </a:lnTo>
                <a:lnTo>
                  <a:pt x="84" y="28"/>
                </a:lnTo>
                <a:lnTo>
                  <a:pt x="73" y="32"/>
                </a:lnTo>
                <a:lnTo>
                  <a:pt x="62" y="36"/>
                </a:lnTo>
                <a:lnTo>
                  <a:pt x="52" y="43"/>
                </a:lnTo>
                <a:lnTo>
                  <a:pt x="42" y="50"/>
                </a:lnTo>
                <a:lnTo>
                  <a:pt x="34" y="58"/>
                </a:lnTo>
                <a:lnTo>
                  <a:pt x="27" y="67"/>
                </a:lnTo>
                <a:lnTo>
                  <a:pt x="22" y="78"/>
                </a:lnTo>
                <a:lnTo>
                  <a:pt x="18" y="89"/>
                </a:lnTo>
                <a:lnTo>
                  <a:pt x="14" y="101"/>
                </a:lnTo>
                <a:lnTo>
                  <a:pt x="12" y="116"/>
                </a:lnTo>
                <a:lnTo>
                  <a:pt x="12" y="131"/>
                </a:lnTo>
                <a:lnTo>
                  <a:pt x="14" y="148"/>
                </a:lnTo>
                <a:lnTo>
                  <a:pt x="14" y="148"/>
                </a:lnTo>
                <a:lnTo>
                  <a:pt x="18" y="160"/>
                </a:lnTo>
                <a:lnTo>
                  <a:pt x="22" y="171"/>
                </a:lnTo>
                <a:lnTo>
                  <a:pt x="28" y="184"/>
                </a:lnTo>
                <a:lnTo>
                  <a:pt x="36" y="195"/>
                </a:lnTo>
                <a:lnTo>
                  <a:pt x="45" y="205"/>
                </a:lnTo>
                <a:lnTo>
                  <a:pt x="55" y="216"/>
                </a:lnTo>
                <a:lnTo>
                  <a:pt x="66" y="224"/>
                </a:lnTo>
                <a:lnTo>
                  <a:pt x="79" y="232"/>
                </a:lnTo>
                <a:lnTo>
                  <a:pt x="92" y="238"/>
                </a:lnTo>
                <a:lnTo>
                  <a:pt x="105" y="243"/>
                </a:lnTo>
                <a:lnTo>
                  <a:pt x="119" y="247"/>
                </a:lnTo>
                <a:lnTo>
                  <a:pt x="133" y="248"/>
                </a:lnTo>
                <a:lnTo>
                  <a:pt x="148" y="248"/>
                </a:lnTo>
                <a:lnTo>
                  <a:pt x="162" y="246"/>
                </a:lnTo>
                <a:lnTo>
                  <a:pt x="176" y="241"/>
                </a:lnTo>
                <a:lnTo>
                  <a:pt x="182" y="238"/>
                </a:lnTo>
                <a:lnTo>
                  <a:pt x="189" y="234"/>
                </a:lnTo>
                <a:lnTo>
                  <a:pt x="189" y="234"/>
                </a:lnTo>
                <a:lnTo>
                  <a:pt x="199" y="227"/>
                </a:lnTo>
                <a:lnTo>
                  <a:pt x="207" y="218"/>
                </a:lnTo>
                <a:lnTo>
                  <a:pt x="214" y="207"/>
                </a:lnTo>
                <a:lnTo>
                  <a:pt x="219" y="196"/>
                </a:lnTo>
                <a:lnTo>
                  <a:pt x="221" y="184"/>
                </a:lnTo>
                <a:lnTo>
                  <a:pt x="221" y="171"/>
                </a:lnTo>
                <a:lnTo>
                  <a:pt x="219" y="158"/>
                </a:lnTo>
                <a:lnTo>
                  <a:pt x="217" y="152"/>
                </a:lnTo>
                <a:lnTo>
                  <a:pt x="215" y="145"/>
                </a:lnTo>
                <a:lnTo>
                  <a:pt x="215" y="145"/>
                </a:lnTo>
                <a:lnTo>
                  <a:pt x="209" y="137"/>
                </a:lnTo>
                <a:lnTo>
                  <a:pt x="204" y="129"/>
                </a:lnTo>
                <a:lnTo>
                  <a:pt x="196" y="123"/>
                </a:lnTo>
                <a:lnTo>
                  <a:pt x="189" y="118"/>
                </a:lnTo>
                <a:lnTo>
                  <a:pt x="181" y="114"/>
                </a:lnTo>
                <a:lnTo>
                  <a:pt x="173" y="112"/>
                </a:lnTo>
                <a:lnTo>
                  <a:pt x="164" y="112"/>
                </a:lnTo>
                <a:lnTo>
                  <a:pt x="160" y="113"/>
                </a:lnTo>
                <a:lnTo>
                  <a:pt x="155" y="115"/>
                </a:lnTo>
                <a:lnTo>
                  <a:pt x="155" y="115"/>
                </a:lnTo>
                <a:lnTo>
                  <a:pt x="152" y="117"/>
                </a:lnTo>
                <a:lnTo>
                  <a:pt x="149" y="120"/>
                </a:lnTo>
                <a:lnTo>
                  <a:pt x="147" y="124"/>
                </a:lnTo>
                <a:lnTo>
                  <a:pt x="146" y="128"/>
                </a:lnTo>
                <a:lnTo>
                  <a:pt x="145" y="132"/>
                </a:lnTo>
                <a:lnTo>
                  <a:pt x="146" y="136"/>
                </a:lnTo>
                <a:lnTo>
                  <a:pt x="148" y="140"/>
                </a:lnTo>
                <a:lnTo>
                  <a:pt x="151" y="143"/>
                </a:lnTo>
                <a:lnTo>
                  <a:pt x="151" y="143"/>
                </a:lnTo>
                <a:lnTo>
                  <a:pt x="148" y="141"/>
                </a:lnTo>
                <a:lnTo>
                  <a:pt x="145" y="139"/>
                </a:lnTo>
                <a:lnTo>
                  <a:pt x="143" y="136"/>
                </a:lnTo>
                <a:lnTo>
                  <a:pt x="141" y="133"/>
                </a:lnTo>
                <a:lnTo>
                  <a:pt x="140" y="129"/>
                </a:lnTo>
                <a:lnTo>
                  <a:pt x="141" y="125"/>
                </a:lnTo>
                <a:lnTo>
                  <a:pt x="141" y="122"/>
                </a:lnTo>
                <a:lnTo>
                  <a:pt x="143" y="119"/>
                </a:lnTo>
                <a:lnTo>
                  <a:pt x="143" y="119"/>
                </a:lnTo>
                <a:lnTo>
                  <a:pt x="147" y="114"/>
                </a:lnTo>
                <a:lnTo>
                  <a:pt x="151" y="110"/>
                </a:lnTo>
                <a:lnTo>
                  <a:pt x="157" y="107"/>
                </a:lnTo>
                <a:lnTo>
                  <a:pt x="163" y="105"/>
                </a:lnTo>
                <a:lnTo>
                  <a:pt x="169" y="105"/>
                </a:lnTo>
                <a:lnTo>
                  <a:pt x="176" y="105"/>
                </a:lnTo>
                <a:lnTo>
                  <a:pt x="182" y="107"/>
                </a:lnTo>
                <a:lnTo>
                  <a:pt x="189" y="110"/>
                </a:lnTo>
                <a:lnTo>
                  <a:pt x="189" y="110"/>
                </a:lnTo>
                <a:lnTo>
                  <a:pt x="194" y="113"/>
                </a:lnTo>
                <a:lnTo>
                  <a:pt x="200" y="117"/>
                </a:lnTo>
                <a:lnTo>
                  <a:pt x="205" y="121"/>
                </a:lnTo>
                <a:lnTo>
                  <a:pt x="209" y="125"/>
                </a:lnTo>
                <a:lnTo>
                  <a:pt x="218" y="135"/>
                </a:lnTo>
                <a:lnTo>
                  <a:pt x="223" y="147"/>
                </a:lnTo>
                <a:lnTo>
                  <a:pt x="227" y="159"/>
                </a:lnTo>
                <a:lnTo>
                  <a:pt x="229" y="171"/>
                </a:lnTo>
                <a:lnTo>
                  <a:pt x="229" y="184"/>
                </a:lnTo>
                <a:lnTo>
                  <a:pt x="227" y="196"/>
                </a:lnTo>
                <a:lnTo>
                  <a:pt x="227" y="196"/>
                </a:lnTo>
                <a:lnTo>
                  <a:pt x="223" y="204"/>
                </a:lnTo>
                <a:lnTo>
                  <a:pt x="220" y="212"/>
                </a:lnTo>
                <a:lnTo>
                  <a:pt x="216" y="220"/>
                </a:lnTo>
                <a:lnTo>
                  <a:pt x="210" y="227"/>
                </a:lnTo>
                <a:lnTo>
                  <a:pt x="205" y="232"/>
                </a:lnTo>
                <a:lnTo>
                  <a:pt x="199" y="237"/>
                </a:lnTo>
                <a:lnTo>
                  <a:pt x="192" y="242"/>
                </a:lnTo>
                <a:lnTo>
                  <a:pt x="185" y="246"/>
                </a:lnTo>
                <a:lnTo>
                  <a:pt x="177" y="249"/>
                </a:lnTo>
                <a:lnTo>
                  <a:pt x="168" y="253"/>
                </a:lnTo>
                <a:lnTo>
                  <a:pt x="161" y="254"/>
                </a:lnTo>
                <a:lnTo>
                  <a:pt x="152" y="256"/>
                </a:lnTo>
                <a:lnTo>
                  <a:pt x="143" y="256"/>
                </a:lnTo>
                <a:lnTo>
                  <a:pt x="134" y="256"/>
                </a:lnTo>
                <a:lnTo>
                  <a:pt x="125" y="255"/>
                </a:lnTo>
                <a:lnTo>
                  <a:pt x="116" y="253"/>
                </a:lnTo>
                <a:lnTo>
                  <a:pt x="116" y="253"/>
                </a:lnTo>
                <a:lnTo>
                  <a:pt x="106" y="251"/>
                </a:lnTo>
                <a:lnTo>
                  <a:pt x="95" y="246"/>
                </a:lnTo>
                <a:lnTo>
                  <a:pt x="85" y="242"/>
                </a:lnTo>
                <a:lnTo>
                  <a:pt x="76" y="237"/>
                </a:lnTo>
                <a:lnTo>
                  <a:pt x="67" y="231"/>
                </a:lnTo>
                <a:lnTo>
                  <a:pt x="60" y="226"/>
                </a:lnTo>
                <a:lnTo>
                  <a:pt x="43" y="212"/>
                </a:lnTo>
                <a:lnTo>
                  <a:pt x="31" y="198"/>
                </a:lnTo>
                <a:lnTo>
                  <a:pt x="21" y="185"/>
                </a:lnTo>
                <a:lnTo>
                  <a:pt x="13" y="172"/>
                </a:lnTo>
                <a:lnTo>
                  <a:pt x="8" y="161"/>
                </a:lnTo>
                <a:lnTo>
                  <a:pt x="8" y="161"/>
                </a:lnTo>
                <a:lnTo>
                  <a:pt x="4" y="142"/>
                </a:lnTo>
                <a:lnTo>
                  <a:pt x="1" y="126"/>
                </a:lnTo>
                <a:lnTo>
                  <a:pt x="0" y="112"/>
                </a:lnTo>
                <a:lnTo>
                  <a:pt x="1" y="97"/>
                </a:lnTo>
                <a:lnTo>
                  <a:pt x="4" y="84"/>
                </a:lnTo>
                <a:lnTo>
                  <a:pt x="8" y="72"/>
                </a:lnTo>
                <a:lnTo>
                  <a:pt x="14" y="61"/>
                </a:lnTo>
                <a:lnTo>
                  <a:pt x="21" y="52"/>
                </a:lnTo>
                <a:lnTo>
                  <a:pt x="29" y="44"/>
                </a:lnTo>
                <a:lnTo>
                  <a:pt x="39" y="36"/>
                </a:lnTo>
                <a:lnTo>
                  <a:pt x="50" y="29"/>
                </a:lnTo>
                <a:lnTo>
                  <a:pt x="62" y="24"/>
                </a:lnTo>
                <a:lnTo>
                  <a:pt x="75" y="20"/>
                </a:lnTo>
                <a:lnTo>
                  <a:pt x="89" y="16"/>
                </a:lnTo>
                <a:lnTo>
                  <a:pt x="103" y="14"/>
                </a:lnTo>
                <a:lnTo>
                  <a:pt x="118" y="12"/>
                </a:lnTo>
                <a:lnTo>
                  <a:pt x="134" y="11"/>
                </a:lnTo>
                <a:lnTo>
                  <a:pt x="150" y="12"/>
                </a:lnTo>
                <a:lnTo>
                  <a:pt x="166" y="13"/>
                </a:lnTo>
                <a:lnTo>
                  <a:pt x="182" y="14"/>
                </a:lnTo>
                <a:lnTo>
                  <a:pt x="200" y="17"/>
                </a:lnTo>
                <a:lnTo>
                  <a:pt x="217" y="21"/>
                </a:lnTo>
                <a:lnTo>
                  <a:pt x="234" y="25"/>
                </a:lnTo>
                <a:lnTo>
                  <a:pt x="250" y="30"/>
                </a:lnTo>
                <a:lnTo>
                  <a:pt x="267" y="35"/>
                </a:lnTo>
                <a:lnTo>
                  <a:pt x="284" y="43"/>
                </a:lnTo>
                <a:lnTo>
                  <a:pt x="300" y="50"/>
                </a:lnTo>
                <a:lnTo>
                  <a:pt x="315" y="57"/>
                </a:lnTo>
                <a:lnTo>
                  <a:pt x="330" y="66"/>
                </a:lnTo>
                <a:lnTo>
                  <a:pt x="345" y="76"/>
                </a:lnTo>
                <a:lnTo>
                  <a:pt x="358" y="85"/>
                </a:lnTo>
                <a:lnTo>
                  <a:pt x="371" y="96"/>
                </a:lnTo>
              </a:path>
            </a:pathLst>
          </a:cu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vert="horz" wrap="square" lIns="106087" tIns="53044" rIns="106087" bIns="53044" numCol="1" anchor="t" anchorCtr="0" compatLnSpc="1">
            <a:prstTxWarp prst="textNoShape">
              <a:avLst/>
            </a:prstTxWarp>
          </a:bodyPr>
          <a:lstStyle/>
          <a:p>
            <a:endParaRPr lang="fr-FR" sz="2088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1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A4B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61394" y="1088715"/>
            <a:ext cx="7562747" cy="265313"/>
            <a:chOff x="2572225" y="822284"/>
            <a:chExt cx="6518569" cy="228682"/>
          </a:xfrm>
          <a:solidFill>
            <a:srgbClr val="002060"/>
          </a:solidFill>
        </p:grpSpPr>
        <p:sp>
          <p:nvSpPr>
            <p:cNvPr id="23" name="Freeform 1140"/>
            <p:cNvSpPr>
              <a:spLocks noEditPoints="1"/>
            </p:cNvSpPr>
            <p:nvPr/>
          </p:nvSpPr>
          <p:spPr bwMode="auto">
            <a:xfrm rot="10800000">
              <a:off x="2572225" y="822285"/>
              <a:ext cx="3256982" cy="228681"/>
            </a:xfrm>
            <a:custGeom>
              <a:avLst/>
              <a:gdLst/>
              <a:ahLst/>
              <a:cxnLst>
                <a:cxn ang="0">
                  <a:pos x="591" y="42"/>
                </a:cxn>
                <a:cxn ang="0">
                  <a:pos x="739" y="172"/>
                </a:cxn>
                <a:cxn ang="0">
                  <a:pos x="3697" y="151"/>
                </a:cxn>
                <a:cxn ang="0">
                  <a:pos x="3693" y="184"/>
                </a:cxn>
                <a:cxn ang="0">
                  <a:pos x="3791" y="191"/>
                </a:cxn>
                <a:cxn ang="0">
                  <a:pos x="3851" y="44"/>
                </a:cxn>
                <a:cxn ang="0">
                  <a:pos x="3951" y="152"/>
                </a:cxn>
                <a:cxn ang="0">
                  <a:pos x="4085" y="199"/>
                </a:cxn>
                <a:cxn ang="0">
                  <a:pos x="4077" y="154"/>
                </a:cxn>
                <a:cxn ang="0">
                  <a:pos x="7044" y="180"/>
                </a:cxn>
                <a:cxn ang="0">
                  <a:pos x="7162" y="51"/>
                </a:cxn>
                <a:cxn ang="0">
                  <a:pos x="7412" y="96"/>
                </a:cxn>
                <a:cxn ang="0">
                  <a:pos x="7633" y="12"/>
                </a:cxn>
                <a:cxn ang="0">
                  <a:pos x="7783" y="112"/>
                </a:cxn>
                <a:cxn ang="0">
                  <a:pos x="7667" y="253"/>
                </a:cxn>
                <a:cxn ang="0">
                  <a:pos x="7563" y="212"/>
                </a:cxn>
                <a:cxn ang="0">
                  <a:pos x="7601" y="107"/>
                </a:cxn>
                <a:cxn ang="0">
                  <a:pos x="7635" y="141"/>
                </a:cxn>
                <a:cxn ang="0">
                  <a:pos x="7602" y="114"/>
                </a:cxn>
                <a:cxn ang="0">
                  <a:pos x="7593" y="234"/>
                </a:cxn>
                <a:cxn ang="0">
                  <a:pos x="7755" y="184"/>
                </a:cxn>
                <a:cxn ang="0">
                  <a:pos x="7711" y="32"/>
                </a:cxn>
                <a:cxn ang="0">
                  <a:pos x="7453" y="78"/>
                </a:cxn>
                <a:cxn ang="0">
                  <a:pos x="7457" y="232"/>
                </a:cxn>
                <a:cxn ang="0">
                  <a:pos x="7256" y="435"/>
                </a:cxn>
                <a:cxn ang="0">
                  <a:pos x="6957" y="387"/>
                </a:cxn>
                <a:cxn ang="0">
                  <a:pos x="7252" y="391"/>
                </a:cxn>
                <a:cxn ang="0">
                  <a:pos x="7429" y="221"/>
                </a:cxn>
                <a:cxn ang="0">
                  <a:pos x="7344" y="177"/>
                </a:cxn>
                <a:cxn ang="0">
                  <a:pos x="7147" y="294"/>
                </a:cxn>
                <a:cxn ang="0">
                  <a:pos x="4203" y="252"/>
                </a:cxn>
                <a:cxn ang="0">
                  <a:pos x="4080" y="309"/>
                </a:cxn>
                <a:cxn ang="0">
                  <a:pos x="3993" y="378"/>
                </a:cxn>
                <a:cxn ang="0">
                  <a:pos x="3876" y="502"/>
                </a:cxn>
                <a:cxn ang="0">
                  <a:pos x="3782" y="326"/>
                </a:cxn>
                <a:cxn ang="0">
                  <a:pos x="3676" y="311"/>
                </a:cxn>
                <a:cxn ang="0">
                  <a:pos x="3578" y="232"/>
                </a:cxn>
                <a:cxn ang="0">
                  <a:pos x="616" y="294"/>
                </a:cxn>
                <a:cxn ang="0">
                  <a:pos x="389" y="124"/>
                </a:cxn>
                <a:cxn ang="0">
                  <a:pos x="361" y="246"/>
                </a:cxn>
                <a:cxn ang="0">
                  <a:pos x="595" y="405"/>
                </a:cxn>
                <a:cxn ang="0">
                  <a:pos x="779" y="420"/>
                </a:cxn>
                <a:cxn ang="0">
                  <a:pos x="485" y="417"/>
                </a:cxn>
                <a:cxn ang="0">
                  <a:pos x="323" y="211"/>
                </a:cxn>
                <a:cxn ang="0">
                  <a:pos x="261" y="46"/>
                </a:cxn>
                <a:cxn ang="0">
                  <a:pos x="44" y="50"/>
                </a:cxn>
                <a:cxn ang="0">
                  <a:pos x="56" y="216"/>
                </a:cxn>
                <a:cxn ang="0">
                  <a:pos x="215" y="207"/>
                </a:cxn>
                <a:cxn ang="0">
                  <a:pos x="160" y="113"/>
                </a:cxn>
                <a:cxn ang="0">
                  <a:pos x="143" y="133"/>
                </a:cxn>
                <a:cxn ang="0">
                  <a:pos x="195" y="113"/>
                </a:cxn>
                <a:cxn ang="0">
                  <a:pos x="206" y="232"/>
                </a:cxn>
                <a:cxn ang="0">
                  <a:pos x="87" y="242"/>
                </a:cxn>
                <a:cxn ang="0">
                  <a:pos x="9" y="72"/>
                </a:cxn>
                <a:cxn ang="0">
                  <a:pos x="201" y="17"/>
                </a:cxn>
                <a:cxn ang="0">
                  <a:pos x="7209" y="262"/>
                </a:cxn>
                <a:cxn ang="0">
                  <a:pos x="7351" y="88"/>
                </a:cxn>
                <a:cxn ang="0">
                  <a:pos x="7160" y="104"/>
                </a:cxn>
                <a:cxn ang="0">
                  <a:pos x="7112" y="243"/>
                </a:cxn>
                <a:cxn ang="0">
                  <a:pos x="505" y="219"/>
                </a:cxn>
                <a:cxn ang="0">
                  <a:pos x="649" y="259"/>
                </a:cxn>
                <a:cxn ang="0">
                  <a:pos x="689" y="203"/>
                </a:cxn>
                <a:cxn ang="0">
                  <a:pos x="565" y="79"/>
                </a:cxn>
              </a:cxnLst>
              <a:rect l="0" t="0" r="r" b="b"/>
              <a:pathLst>
                <a:path w="7783" h="513">
                  <a:moveTo>
                    <a:pt x="372" y="96"/>
                  </a:moveTo>
                  <a:lnTo>
                    <a:pt x="372" y="96"/>
                  </a:lnTo>
                  <a:lnTo>
                    <a:pt x="386" y="83"/>
                  </a:lnTo>
                  <a:lnTo>
                    <a:pt x="403" y="71"/>
                  </a:lnTo>
                  <a:lnTo>
                    <a:pt x="421" y="62"/>
                  </a:lnTo>
                  <a:lnTo>
                    <a:pt x="440" y="54"/>
                  </a:lnTo>
                  <a:lnTo>
                    <a:pt x="460" y="47"/>
                  </a:lnTo>
                  <a:lnTo>
                    <a:pt x="482" y="42"/>
                  </a:lnTo>
                  <a:lnTo>
                    <a:pt x="505" y="37"/>
                  </a:lnTo>
                  <a:lnTo>
                    <a:pt x="528" y="35"/>
                  </a:lnTo>
                  <a:lnTo>
                    <a:pt x="528" y="35"/>
                  </a:lnTo>
                  <a:lnTo>
                    <a:pt x="543" y="35"/>
                  </a:lnTo>
                  <a:lnTo>
                    <a:pt x="560" y="36"/>
                  </a:lnTo>
                  <a:lnTo>
                    <a:pt x="575" y="38"/>
                  </a:lnTo>
                  <a:lnTo>
                    <a:pt x="591" y="42"/>
                  </a:lnTo>
                  <a:lnTo>
                    <a:pt x="606" y="46"/>
                  </a:lnTo>
                  <a:lnTo>
                    <a:pt x="622" y="51"/>
                  </a:lnTo>
                  <a:lnTo>
                    <a:pt x="637" y="57"/>
                  </a:lnTo>
                  <a:lnTo>
                    <a:pt x="652" y="64"/>
                  </a:lnTo>
                  <a:lnTo>
                    <a:pt x="666" y="72"/>
                  </a:lnTo>
                  <a:lnTo>
                    <a:pt x="679" y="81"/>
                  </a:lnTo>
                  <a:lnTo>
                    <a:pt x="692" y="90"/>
                  </a:lnTo>
                  <a:lnTo>
                    <a:pt x="703" y="100"/>
                  </a:lnTo>
                  <a:lnTo>
                    <a:pt x="714" y="112"/>
                  </a:lnTo>
                  <a:lnTo>
                    <a:pt x="722" y="123"/>
                  </a:lnTo>
                  <a:lnTo>
                    <a:pt x="730" y="135"/>
                  </a:lnTo>
                  <a:lnTo>
                    <a:pt x="735" y="148"/>
                  </a:lnTo>
                  <a:lnTo>
                    <a:pt x="735" y="148"/>
                  </a:lnTo>
                  <a:lnTo>
                    <a:pt x="738" y="160"/>
                  </a:lnTo>
                  <a:lnTo>
                    <a:pt x="739" y="172"/>
                  </a:lnTo>
                  <a:lnTo>
                    <a:pt x="739" y="172"/>
                  </a:lnTo>
                  <a:lnTo>
                    <a:pt x="739" y="180"/>
                  </a:lnTo>
                  <a:lnTo>
                    <a:pt x="739" y="188"/>
                  </a:lnTo>
                  <a:lnTo>
                    <a:pt x="3593" y="188"/>
                  </a:lnTo>
                  <a:lnTo>
                    <a:pt x="3593" y="188"/>
                  </a:lnTo>
                  <a:lnTo>
                    <a:pt x="3598" y="182"/>
                  </a:lnTo>
                  <a:lnTo>
                    <a:pt x="3603" y="175"/>
                  </a:lnTo>
                  <a:lnTo>
                    <a:pt x="3610" y="171"/>
                  </a:lnTo>
                  <a:lnTo>
                    <a:pt x="3616" y="166"/>
                  </a:lnTo>
                  <a:lnTo>
                    <a:pt x="3630" y="159"/>
                  </a:lnTo>
                  <a:lnTo>
                    <a:pt x="3645" y="154"/>
                  </a:lnTo>
                  <a:lnTo>
                    <a:pt x="3661" y="150"/>
                  </a:lnTo>
                  <a:lnTo>
                    <a:pt x="3675" y="149"/>
                  </a:lnTo>
                  <a:lnTo>
                    <a:pt x="3687" y="149"/>
                  </a:lnTo>
                  <a:lnTo>
                    <a:pt x="3697" y="151"/>
                  </a:lnTo>
                  <a:lnTo>
                    <a:pt x="3697" y="151"/>
                  </a:lnTo>
                  <a:lnTo>
                    <a:pt x="3707" y="154"/>
                  </a:lnTo>
                  <a:lnTo>
                    <a:pt x="3709" y="156"/>
                  </a:lnTo>
                  <a:lnTo>
                    <a:pt x="3710" y="157"/>
                  </a:lnTo>
                  <a:lnTo>
                    <a:pt x="3710" y="158"/>
                  </a:lnTo>
                  <a:lnTo>
                    <a:pt x="3710" y="159"/>
                  </a:lnTo>
                  <a:lnTo>
                    <a:pt x="3707" y="161"/>
                  </a:lnTo>
                  <a:lnTo>
                    <a:pt x="3707" y="161"/>
                  </a:lnTo>
                  <a:lnTo>
                    <a:pt x="3703" y="163"/>
                  </a:lnTo>
                  <a:lnTo>
                    <a:pt x="3698" y="166"/>
                  </a:lnTo>
                  <a:lnTo>
                    <a:pt x="3696" y="169"/>
                  </a:lnTo>
                  <a:lnTo>
                    <a:pt x="3695" y="173"/>
                  </a:lnTo>
                  <a:lnTo>
                    <a:pt x="3694" y="177"/>
                  </a:lnTo>
                  <a:lnTo>
                    <a:pt x="3693" y="184"/>
                  </a:lnTo>
                  <a:lnTo>
                    <a:pt x="3693" y="184"/>
                  </a:lnTo>
                  <a:lnTo>
                    <a:pt x="3694" y="190"/>
                  </a:lnTo>
                  <a:lnTo>
                    <a:pt x="3696" y="195"/>
                  </a:lnTo>
                  <a:lnTo>
                    <a:pt x="3699" y="199"/>
                  </a:lnTo>
                  <a:lnTo>
                    <a:pt x="3704" y="203"/>
                  </a:lnTo>
                  <a:lnTo>
                    <a:pt x="3710" y="206"/>
                  </a:lnTo>
                  <a:lnTo>
                    <a:pt x="3717" y="209"/>
                  </a:lnTo>
                  <a:lnTo>
                    <a:pt x="3724" y="210"/>
                  </a:lnTo>
                  <a:lnTo>
                    <a:pt x="3734" y="211"/>
                  </a:lnTo>
                  <a:lnTo>
                    <a:pt x="3734" y="211"/>
                  </a:lnTo>
                  <a:lnTo>
                    <a:pt x="3743" y="210"/>
                  </a:lnTo>
                  <a:lnTo>
                    <a:pt x="3754" y="208"/>
                  </a:lnTo>
                  <a:lnTo>
                    <a:pt x="3764" y="205"/>
                  </a:lnTo>
                  <a:lnTo>
                    <a:pt x="3773" y="201"/>
                  </a:lnTo>
                  <a:lnTo>
                    <a:pt x="3782" y="196"/>
                  </a:lnTo>
                  <a:lnTo>
                    <a:pt x="3791" y="191"/>
                  </a:lnTo>
                  <a:lnTo>
                    <a:pt x="3806" y="178"/>
                  </a:lnTo>
                  <a:lnTo>
                    <a:pt x="3820" y="165"/>
                  </a:lnTo>
                  <a:lnTo>
                    <a:pt x="3833" y="152"/>
                  </a:lnTo>
                  <a:lnTo>
                    <a:pt x="3844" y="139"/>
                  </a:lnTo>
                  <a:lnTo>
                    <a:pt x="3853" y="130"/>
                  </a:lnTo>
                  <a:lnTo>
                    <a:pt x="3853" y="130"/>
                  </a:lnTo>
                  <a:lnTo>
                    <a:pt x="3874" y="110"/>
                  </a:lnTo>
                  <a:lnTo>
                    <a:pt x="3874" y="110"/>
                  </a:lnTo>
                  <a:lnTo>
                    <a:pt x="3861" y="98"/>
                  </a:lnTo>
                  <a:lnTo>
                    <a:pt x="3848" y="87"/>
                  </a:lnTo>
                  <a:lnTo>
                    <a:pt x="3835" y="79"/>
                  </a:lnTo>
                  <a:lnTo>
                    <a:pt x="3825" y="73"/>
                  </a:lnTo>
                  <a:lnTo>
                    <a:pt x="3825" y="73"/>
                  </a:lnTo>
                  <a:lnTo>
                    <a:pt x="3836" y="60"/>
                  </a:lnTo>
                  <a:lnTo>
                    <a:pt x="3851" y="44"/>
                  </a:lnTo>
                  <a:lnTo>
                    <a:pt x="3892" y="0"/>
                  </a:lnTo>
                  <a:lnTo>
                    <a:pt x="3892" y="0"/>
                  </a:lnTo>
                  <a:lnTo>
                    <a:pt x="3932" y="44"/>
                  </a:lnTo>
                  <a:lnTo>
                    <a:pt x="3948" y="60"/>
                  </a:lnTo>
                  <a:lnTo>
                    <a:pt x="3959" y="73"/>
                  </a:lnTo>
                  <a:lnTo>
                    <a:pt x="3959" y="73"/>
                  </a:lnTo>
                  <a:lnTo>
                    <a:pt x="3948" y="79"/>
                  </a:lnTo>
                  <a:lnTo>
                    <a:pt x="3936" y="87"/>
                  </a:lnTo>
                  <a:lnTo>
                    <a:pt x="3923" y="98"/>
                  </a:lnTo>
                  <a:lnTo>
                    <a:pt x="3909" y="110"/>
                  </a:lnTo>
                  <a:lnTo>
                    <a:pt x="3909" y="110"/>
                  </a:lnTo>
                  <a:lnTo>
                    <a:pt x="3931" y="130"/>
                  </a:lnTo>
                  <a:lnTo>
                    <a:pt x="3931" y="130"/>
                  </a:lnTo>
                  <a:lnTo>
                    <a:pt x="3941" y="139"/>
                  </a:lnTo>
                  <a:lnTo>
                    <a:pt x="3951" y="152"/>
                  </a:lnTo>
                  <a:lnTo>
                    <a:pt x="3963" y="165"/>
                  </a:lnTo>
                  <a:lnTo>
                    <a:pt x="3977" y="178"/>
                  </a:lnTo>
                  <a:lnTo>
                    <a:pt x="3993" y="191"/>
                  </a:lnTo>
                  <a:lnTo>
                    <a:pt x="4002" y="196"/>
                  </a:lnTo>
                  <a:lnTo>
                    <a:pt x="4011" y="201"/>
                  </a:lnTo>
                  <a:lnTo>
                    <a:pt x="4020" y="205"/>
                  </a:lnTo>
                  <a:lnTo>
                    <a:pt x="4030" y="208"/>
                  </a:lnTo>
                  <a:lnTo>
                    <a:pt x="4040" y="210"/>
                  </a:lnTo>
                  <a:lnTo>
                    <a:pt x="4050" y="211"/>
                  </a:lnTo>
                  <a:lnTo>
                    <a:pt x="4050" y="211"/>
                  </a:lnTo>
                  <a:lnTo>
                    <a:pt x="4059" y="210"/>
                  </a:lnTo>
                  <a:lnTo>
                    <a:pt x="4068" y="209"/>
                  </a:lnTo>
                  <a:lnTo>
                    <a:pt x="4074" y="206"/>
                  </a:lnTo>
                  <a:lnTo>
                    <a:pt x="4080" y="203"/>
                  </a:lnTo>
                  <a:lnTo>
                    <a:pt x="4085" y="199"/>
                  </a:lnTo>
                  <a:lnTo>
                    <a:pt x="4088" y="195"/>
                  </a:lnTo>
                  <a:lnTo>
                    <a:pt x="4090" y="190"/>
                  </a:lnTo>
                  <a:lnTo>
                    <a:pt x="4090" y="184"/>
                  </a:lnTo>
                  <a:lnTo>
                    <a:pt x="4090" y="184"/>
                  </a:lnTo>
                  <a:lnTo>
                    <a:pt x="4090" y="177"/>
                  </a:lnTo>
                  <a:lnTo>
                    <a:pt x="4089" y="173"/>
                  </a:lnTo>
                  <a:lnTo>
                    <a:pt x="4087" y="169"/>
                  </a:lnTo>
                  <a:lnTo>
                    <a:pt x="4086" y="166"/>
                  </a:lnTo>
                  <a:lnTo>
                    <a:pt x="4081" y="163"/>
                  </a:lnTo>
                  <a:lnTo>
                    <a:pt x="4076" y="161"/>
                  </a:lnTo>
                  <a:lnTo>
                    <a:pt x="4076" y="161"/>
                  </a:lnTo>
                  <a:lnTo>
                    <a:pt x="4074" y="159"/>
                  </a:lnTo>
                  <a:lnTo>
                    <a:pt x="4073" y="158"/>
                  </a:lnTo>
                  <a:lnTo>
                    <a:pt x="4073" y="157"/>
                  </a:lnTo>
                  <a:lnTo>
                    <a:pt x="4077" y="154"/>
                  </a:lnTo>
                  <a:lnTo>
                    <a:pt x="4086" y="151"/>
                  </a:lnTo>
                  <a:lnTo>
                    <a:pt x="4086" y="151"/>
                  </a:lnTo>
                  <a:lnTo>
                    <a:pt x="4097" y="149"/>
                  </a:lnTo>
                  <a:lnTo>
                    <a:pt x="4110" y="149"/>
                  </a:lnTo>
                  <a:lnTo>
                    <a:pt x="4124" y="150"/>
                  </a:lnTo>
                  <a:lnTo>
                    <a:pt x="4139" y="154"/>
                  </a:lnTo>
                  <a:lnTo>
                    <a:pt x="4153" y="159"/>
                  </a:lnTo>
                  <a:lnTo>
                    <a:pt x="4167" y="166"/>
                  </a:lnTo>
                  <a:lnTo>
                    <a:pt x="4173" y="171"/>
                  </a:lnTo>
                  <a:lnTo>
                    <a:pt x="4180" y="175"/>
                  </a:lnTo>
                  <a:lnTo>
                    <a:pt x="4186" y="182"/>
                  </a:lnTo>
                  <a:lnTo>
                    <a:pt x="4190" y="188"/>
                  </a:lnTo>
                  <a:lnTo>
                    <a:pt x="7045" y="188"/>
                  </a:lnTo>
                  <a:lnTo>
                    <a:pt x="7045" y="188"/>
                  </a:lnTo>
                  <a:lnTo>
                    <a:pt x="7044" y="180"/>
                  </a:lnTo>
                  <a:lnTo>
                    <a:pt x="7045" y="172"/>
                  </a:lnTo>
                  <a:lnTo>
                    <a:pt x="7045" y="172"/>
                  </a:lnTo>
                  <a:lnTo>
                    <a:pt x="7046" y="160"/>
                  </a:lnTo>
                  <a:lnTo>
                    <a:pt x="7049" y="148"/>
                  </a:lnTo>
                  <a:lnTo>
                    <a:pt x="7049" y="148"/>
                  </a:lnTo>
                  <a:lnTo>
                    <a:pt x="7055" y="135"/>
                  </a:lnTo>
                  <a:lnTo>
                    <a:pt x="7062" y="123"/>
                  </a:lnTo>
                  <a:lnTo>
                    <a:pt x="7071" y="112"/>
                  </a:lnTo>
                  <a:lnTo>
                    <a:pt x="7080" y="100"/>
                  </a:lnTo>
                  <a:lnTo>
                    <a:pt x="7092" y="90"/>
                  </a:lnTo>
                  <a:lnTo>
                    <a:pt x="7104" y="81"/>
                  </a:lnTo>
                  <a:lnTo>
                    <a:pt x="7118" y="72"/>
                  </a:lnTo>
                  <a:lnTo>
                    <a:pt x="7132" y="64"/>
                  </a:lnTo>
                  <a:lnTo>
                    <a:pt x="7147" y="57"/>
                  </a:lnTo>
                  <a:lnTo>
                    <a:pt x="7162" y="51"/>
                  </a:lnTo>
                  <a:lnTo>
                    <a:pt x="7177" y="46"/>
                  </a:lnTo>
                  <a:lnTo>
                    <a:pt x="7194" y="42"/>
                  </a:lnTo>
                  <a:lnTo>
                    <a:pt x="7209" y="38"/>
                  </a:lnTo>
                  <a:lnTo>
                    <a:pt x="7225" y="36"/>
                  </a:lnTo>
                  <a:lnTo>
                    <a:pt x="7240" y="35"/>
                  </a:lnTo>
                  <a:lnTo>
                    <a:pt x="7255" y="35"/>
                  </a:lnTo>
                  <a:lnTo>
                    <a:pt x="7255" y="35"/>
                  </a:lnTo>
                  <a:lnTo>
                    <a:pt x="7279" y="37"/>
                  </a:lnTo>
                  <a:lnTo>
                    <a:pt x="7301" y="42"/>
                  </a:lnTo>
                  <a:lnTo>
                    <a:pt x="7323" y="47"/>
                  </a:lnTo>
                  <a:lnTo>
                    <a:pt x="7343" y="54"/>
                  </a:lnTo>
                  <a:lnTo>
                    <a:pt x="7363" y="62"/>
                  </a:lnTo>
                  <a:lnTo>
                    <a:pt x="7381" y="71"/>
                  </a:lnTo>
                  <a:lnTo>
                    <a:pt x="7397" y="83"/>
                  </a:lnTo>
                  <a:lnTo>
                    <a:pt x="7412" y="96"/>
                  </a:lnTo>
                  <a:lnTo>
                    <a:pt x="7412" y="96"/>
                  </a:lnTo>
                  <a:lnTo>
                    <a:pt x="7425" y="85"/>
                  </a:lnTo>
                  <a:lnTo>
                    <a:pt x="7438" y="76"/>
                  </a:lnTo>
                  <a:lnTo>
                    <a:pt x="7453" y="66"/>
                  </a:lnTo>
                  <a:lnTo>
                    <a:pt x="7468" y="57"/>
                  </a:lnTo>
                  <a:lnTo>
                    <a:pt x="7483" y="50"/>
                  </a:lnTo>
                  <a:lnTo>
                    <a:pt x="7499" y="43"/>
                  </a:lnTo>
                  <a:lnTo>
                    <a:pt x="7516" y="35"/>
                  </a:lnTo>
                  <a:lnTo>
                    <a:pt x="7533" y="30"/>
                  </a:lnTo>
                  <a:lnTo>
                    <a:pt x="7549" y="25"/>
                  </a:lnTo>
                  <a:lnTo>
                    <a:pt x="7566" y="21"/>
                  </a:lnTo>
                  <a:lnTo>
                    <a:pt x="7583" y="17"/>
                  </a:lnTo>
                  <a:lnTo>
                    <a:pt x="7601" y="14"/>
                  </a:lnTo>
                  <a:lnTo>
                    <a:pt x="7617" y="13"/>
                  </a:lnTo>
                  <a:lnTo>
                    <a:pt x="7633" y="12"/>
                  </a:lnTo>
                  <a:lnTo>
                    <a:pt x="7649" y="11"/>
                  </a:lnTo>
                  <a:lnTo>
                    <a:pt x="7665" y="12"/>
                  </a:lnTo>
                  <a:lnTo>
                    <a:pt x="7680" y="14"/>
                  </a:lnTo>
                  <a:lnTo>
                    <a:pt x="7694" y="16"/>
                  </a:lnTo>
                  <a:lnTo>
                    <a:pt x="7708" y="20"/>
                  </a:lnTo>
                  <a:lnTo>
                    <a:pt x="7721" y="24"/>
                  </a:lnTo>
                  <a:lnTo>
                    <a:pt x="7733" y="29"/>
                  </a:lnTo>
                  <a:lnTo>
                    <a:pt x="7744" y="36"/>
                  </a:lnTo>
                  <a:lnTo>
                    <a:pt x="7754" y="44"/>
                  </a:lnTo>
                  <a:lnTo>
                    <a:pt x="7762" y="52"/>
                  </a:lnTo>
                  <a:lnTo>
                    <a:pt x="7769" y="61"/>
                  </a:lnTo>
                  <a:lnTo>
                    <a:pt x="7775" y="72"/>
                  </a:lnTo>
                  <a:lnTo>
                    <a:pt x="7779" y="84"/>
                  </a:lnTo>
                  <a:lnTo>
                    <a:pt x="7782" y="97"/>
                  </a:lnTo>
                  <a:lnTo>
                    <a:pt x="7783" y="112"/>
                  </a:lnTo>
                  <a:lnTo>
                    <a:pt x="7782" y="126"/>
                  </a:lnTo>
                  <a:lnTo>
                    <a:pt x="7779" y="142"/>
                  </a:lnTo>
                  <a:lnTo>
                    <a:pt x="7775" y="161"/>
                  </a:lnTo>
                  <a:lnTo>
                    <a:pt x="7775" y="161"/>
                  </a:lnTo>
                  <a:lnTo>
                    <a:pt x="7770" y="172"/>
                  </a:lnTo>
                  <a:lnTo>
                    <a:pt x="7762" y="185"/>
                  </a:lnTo>
                  <a:lnTo>
                    <a:pt x="7751" y="198"/>
                  </a:lnTo>
                  <a:lnTo>
                    <a:pt x="7739" y="212"/>
                  </a:lnTo>
                  <a:lnTo>
                    <a:pt x="7723" y="226"/>
                  </a:lnTo>
                  <a:lnTo>
                    <a:pt x="7716" y="231"/>
                  </a:lnTo>
                  <a:lnTo>
                    <a:pt x="7706" y="237"/>
                  </a:lnTo>
                  <a:lnTo>
                    <a:pt x="7698" y="242"/>
                  </a:lnTo>
                  <a:lnTo>
                    <a:pt x="7688" y="246"/>
                  </a:lnTo>
                  <a:lnTo>
                    <a:pt x="7677" y="251"/>
                  </a:lnTo>
                  <a:lnTo>
                    <a:pt x="7667" y="253"/>
                  </a:lnTo>
                  <a:lnTo>
                    <a:pt x="7667" y="253"/>
                  </a:lnTo>
                  <a:lnTo>
                    <a:pt x="7658" y="255"/>
                  </a:lnTo>
                  <a:lnTo>
                    <a:pt x="7649" y="256"/>
                  </a:lnTo>
                  <a:lnTo>
                    <a:pt x="7639" y="256"/>
                  </a:lnTo>
                  <a:lnTo>
                    <a:pt x="7631" y="256"/>
                  </a:lnTo>
                  <a:lnTo>
                    <a:pt x="7622" y="254"/>
                  </a:lnTo>
                  <a:lnTo>
                    <a:pt x="7615" y="253"/>
                  </a:lnTo>
                  <a:lnTo>
                    <a:pt x="7606" y="249"/>
                  </a:lnTo>
                  <a:lnTo>
                    <a:pt x="7599" y="246"/>
                  </a:lnTo>
                  <a:lnTo>
                    <a:pt x="7591" y="242"/>
                  </a:lnTo>
                  <a:lnTo>
                    <a:pt x="7585" y="237"/>
                  </a:lnTo>
                  <a:lnTo>
                    <a:pt x="7578" y="232"/>
                  </a:lnTo>
                  <a:lnTo>
                    <a:pt x="7573" y="227"/>
                  </a:lnTo>
                  <a:lnTo>
                    <a:pt x="7567" y="220"/>
                  </a:lnTo>
                  <a:lnTo>
                    <a:pt x="7563" y="212"/>
                  </a:lnTo>
                  <a:lnTo>
                    <a:pt x="7560" y="204"/>
                  </a:lnTo>
                  <a:lnTo>
                    <a:pt x="7556" y="196"/>
                  </a:lnTo>
                  <a:lnTo>
                    <a:pt x="7556" y="196"/>
                  </a:lnTo>
                  <a:lnTo>
                    <a:pt x="7554" y="184"/>
                  </a:lnTo>
                  <a:lnTo>
                    <a:pt x="7554" y="171"/>
                  </a:lnTo>
                  <a:lnTo>
                    <a:pt x="7556" y="159"/>
                  </a:lnTo>
                  <a:lnTo>
                    <a:pt x="7560" y="147"/>
                  </a:lnTo>
                  <a:lnTo>
                    <a:pt x="7565" y="135"/>
                  </a:lnTo>
                  <a:lnTo>
                    <a:pt x="7574" y="125"/>
                  </a:lnTo>
                  <a:lnTo>
                    <a:pt x="7578" y="121"/>
                  </a:lnTo>
                  <a:lnTo>
                    <a:pt x="7582" y="117"/>
                  </a:lnTo>
                  <a:lnTo>
                    <a:pt x="7589" y="113"/>
                  </a:lnTo>
                  <a:lnTo>
                    <a:pt x="7594" y="110"/>
                  </a:lnTo>
                  <a:lnTo>
                    <a:pt x="7594" y="110"/>
                  </a:lnTo>
                  <a:lnTo>
                    <a:pt x="7601" y="107"/>
                  </a:lnTo>
                  <a:lnTo>
                    <a:pt x="7607" y="105"/>
                  </a:lnTo>
                  <a:lnTo>
                    <a:pt x="7614" y="105"/>
                  </a:lnTo>
                  <a:lnTo>
                    <a:pt x="7620" y="105"/>
                  </a:lnTo>
                  <a:lnTo>
                    <a:pt x="7627" y="107"/>
                  </a:lnTo>
                  <a:lnTo>
                    <a:pt x="7632" y="110"/>
                  </a:lnTo>
                  <a:lnTo>
                    <a:pt x="7636" y="114"/>
                  </a:lnTo>
                  <a:lnTo>
                    <a:pt x="7639" y="119"/>
                  </a:lnTo>
                  <a:lnTo>
                    <a:pt x="7639" y="119"/>
                  </a:lnTo>
                  <a:lnTo>
                    <a:pt x="7642" y="122"/>
                  </a:lnTo>
                  <a:lnTo>
                    <a:pt x="7642" y="125"/>
                  </a:lnTo>
                  <a:lnTo>
                    <a:pt x="7642" y="129"/>
                  </a:lnTo>
                  <a:lnTo>
                    <a:pt x="7642" y="133"/>
                  </a:lnTo>
                  <a:lnTo>
                    <a:pt x="7641" y="136"/>
                  </a:lnTo>
                  <a:lnTo>
                    <a:pt x="7638" y="139"/>
                  </a:lnTo>
                  <a:lnTo>
                    <a:pt x="7635" y="141"/>
                  </a:lnTo>
                  <a:lnTo>
                    <a:pt x="7631" y="143"/>
                  </a:lnTo>
                  <a:lnTo>
                    <a:pt x="7631" y="143"/>
                  </a:lnTo>
                  <a:lnTo>
                    <a:pt x="7635" y="140"/>
                  </a:lnTo>
                  <a:lnTo>
                    <a:pt x="7637" y="136"/>
                  </a:lnTo>
                  <a:lnTo>
                    <a:pt x="7638" y="132"/>
                  </a:lnTo>
                  <a:lnTo>
                    <a:pt x="7637" y="128"/>
                  </a:lnTo>
                  <a:lnTo>
                    <a:pt x="7636" y="124"/>
                  </a:lnTo>
                  <a:lnTo>
                    <a:pt x="7634" y="120"/>
                  </a:lnTo>
                  <a:lnTo>
                    <a:pt x="7631" y="117"/>
                  </a:lnTo>
                  <a:lnTo>
                    <a:pt x="7628" y="115"/>
                  </a:lnTo>
                  <a:lnTo>
                    <a:pt x="7628" y="115"/>
                  </a:lnTo>
                  <a:lnTo>
                    <a:pt x="7623" y="113"/>
                  </a:lnTo>
                  <a:lnTo>
                    <a:pt x="7619" y="112"/>
                  </a:lnTo>
                  <a:lnTo>
                    <a:pt x="7610" y="112"/>
                  </a:lnTo>
                  <a:lnTo>
                    <a:pt x="7602" y="114"/>
                  </a:lnTo>
                  <a:lnTo>
                    <a:pt x="7594" y="118"/>
                  </a:lnTo>
                  <a:lnTo>
                    <a:pt x="7587" y="123"/>
                  </a:lnTo>
                  <a:lnTo>
                    <a:pt x="7579" y="129"/>
                  </a:lnTo>
                  <a:lnTo>
                    <a:pt x="7574" y="137"/>
                  </a:lnTo>
                  <a:lnTo>
                    <a:pt x="7568" y="145"/>
                  </a:lnTo>
                  <a:lnTo>
                    <a:pt x="7568" y="145"/>
                  </a:lnTo>
                  <a:lnTo>
                    <a:pt x="7566" y="152"/>
                  </a:lnTo>
                  <a:lnTo>
                    <a:pt x="7564" y="158"/>
                  </a:lnTo>
                  <a:lnTo>
                    <a:pt x="7562" y="171"/>
                  </a:lnTo>
                  <a:lnTo>
                    <a:pt x="7562" y="184"/>
                  </a:lnTo>
                  <a:lnTo>
                    <a:pt x="7564" y="196"/>
                  </a:lnTo>
                  <a:lnTo>
                    <a:pt x="7569" y="207"/>
                  </a:lnTo>
                  <a:lnTo>
                    <a:pt x="7576" y="218"/>
                  </a:lnTo>
                  <a:lnTo>
                    <a:pt x="7583" y="227"/>
                  </a:lnTo>
                  <a:lnTo>
                    <a:pt x="7593" y="234"/>
                  </a:lnTo>
                  <a:lnTo>
                    <a:pt x="7593" y="234"/>
                  </a:lnTo>
                  <a:lnTo>
                    <a:pt x="7601" y="238"/>
                  </a:lnTo>
                  <a:lnTo>
                    <a:pt x="7607" y="241"/>
                  </a:lnTo>
                  <a:lnTo>
                    <a:pt x="7621" y="246"/>
                  </a:lnTo>
                  <a:lnTo>
                    <a:pt x="7635" y="248"/>
                  </a:lnTo>
                  <a:lnTo>
                    <a:pt x="7649" y="248"/>
                  </a:lnTo>
                  <a:lnTo>
                    <a:pt x="7664" y="247"/>
                  </a:lnTo>
                  <a:lnTo>
                    <a:pt x="7677" y="243"/>
                  </a:lnTo>
                  <a:lnTo>
                    <a:pt x="7691" y="238"/>
                  </a:lnTo>
                  <a:lnTo>
                    <a:pt x="7704" y="232"/>
                  </a:lnTo>
                  <a:lnTo>
                    <a:pt x="7716" y="224"/>
                  </a:lnTo>
                  <a:lnTo>
                    <a:pt x="7728" y="216"/>
                  </a:lnTo>
                  <a:lnTo>
                    <a:pt x="7739" y="205"/>
                  </a:lnTo>
                  <a:lnTo>
                    <a:pt x="7747" y="195"/>
                  </a:lnTo>
                  <a:lnTo>
                    <a:pt x="7755" y="184"/>
                  </a:lnTo>
                  <a:lnTo>
                    <a:pt x="7761" y="171"/>
                  </a:lnTo>
                  <a:lnTo>
                    <a:pt x="7765" y="160"/>
                  </a:lnTo>
                  <a:lnTo>
                    <a:pt x="7769" y="148"/>
                  </a:lnTo>
                  <a:lnTo>
                    <a:pt x="7769" y="148"/>
                  </a:lnTo>
                  <a:lnTo>
                    <a:pt x="7771" y="131"/>
                  </a:lnTo>
                  <a:lnTo>
                    <a:pt x="7771" y="116"/>
                  </a:lnTo>
                  <a:lnTo>
                    <a:pt x="7769" y="101"/>
                  </a:lnTo>
                  <a:lnTo>
                    <a:pt x="7765" y="89"/>
                  </a:lnTo>
                  <a:lnTo>
                    <a:pt x="7761" y="78"/>
                  </a:lnTo>
                  <a:lnTo>
                    <a:pt x="7756" y="67"/>
                  </a:lnTo>
                  <a:lnTo>
                    <a:pt x="7748" y="58"/>
                  </a:lnTo>
                  <a:lnTo>
                    <a:pt x="7741" y="50"/>
                  </a:lnTo>
                  <a:lnTo>
                    <a:pt x="7731" y="43"/>
                  </a:lnTo>
                  <a:lnTo>
                    <a:pt x="7721" y="36"/>
                  </a:lnTo>
                  <a:lnTo>
                    <a:pt x="7711" y="32"/>
                  </a:lnTo>
                  <a:lnTo>
                    <a:pt x="7699" y="28"/>
                  </a:lnTo>
                  <a:lnTo>
                    <a:pt x="7686" y="25"/>
                  </a:lnTo>
                  <a:lnTo>
                    <a:pt x="7672" y="23"/>
                  </a:lnTo>
                  <a:lnTo>
                    <a:pt x="7659" y="22"/>
                  </a:lnTo>
                  <a:lnTo>
                    <a:pt x="7644" y="22"/>
                  </a:lnTo>
                  <a:lnTo>
                    <a:pt x="7630" y="22"/>
                  </a:lnTo>
                  <a:lnTo>
                    <a:pt x="7615" y="23"/>
                  </a:lnTo>
                  <a:lnTo>
                    <a:pt x="7599" y="25"/>
                  </a:lnTo>
                  <a:lnTo>
                    <a:pt x="7583" y="28"/>
                  </a:lnTo>
                  <a:lnTo>
                    <a:pt x="7568" y="31"/>
                  </a:lnTo>
                  <a:lnTo>
                    <a:pt x="7552" y="35"/>
                  </a:lnTo>
                  <a:lnTo>
                    <a:pt x="7522" y="46"/>
                  </a:lnTo>
                  <a:lnTo>
                    <a:pt x="7493" y="57"/>
                  </a:lnTo>
                  <a:lnTo>
                    <a:pt x="7466" y="70"/>
                  </a:lnTo>
                  <a:lnTo>
                    <a:pt x="7453" y="78"/>
                  </a:lnTo>
                  <a:lnTo>
                    <a:pt x="7440" y="86"/>
                  </a:lnTo>
                  <a:lnTo>
                    <a:pt x="7429" y="94"/>
                  </a:lnTo>
                  <a:lnTo>
                    <a:pt x="7419" y="102"/>
                  </a:lnTo>
                  <a:lnTo>
                    <a:pt x="7419" y="102"/>
                  </a:lnTo>
                  <a:lnTo>
                    <a:pt x="7429" y="114"/>
                  </a:lnTo>
                  <a:lnTo>
                    <a:pt x="7438" y="126"/>
                  </a:lnTo>
                  <a:lnTo>
                    <a:pt x="7446" y="138"/>
                  </a:lnTo>
                  <a:lnTo>
                    <a:pt x="7452" y="152"/>
                  </a:lnTo>
                  <a:lnTo>
                    <a:pt x="7456" y="166"/>
                  </a:lnTo>
                  <a:lnTo>
                    <a:pt x="7460" y="181"/>
                  </a:lnTo>
                  <a:lnTo>
                    <a:pt x="7461" y="196"/>
                  </a:lnTo>
                  <a:lnTo>
                    <a:pt x="7461" y="211"/>
                  </a:lnTo>
                  <a:lnTo>
                    <a:pt x="7461" y="211"/>
                  </a:lnTo>
                  <a:lnTo>
                    <a:pt x="7460" y="222"/>
                  </a:lnTo>
                  <a:lnTo>
                    <a:pt x="7457" y="232"/>
                  </a:lnTo>
                  <a:lnTo>
                    <a:pt x="7452" y="253"/>
                  </a:lnTo>
                  <a:lnTo>
                    <a:pt x="7444" y="272"/>
                  </a:lnTo>
                  <a:lnTo>
                    <a:pt x="7434" y="291"/>
                  </a:lnTo>
                  <a:lnTo>
                    <a:pt x="7423" y="309"/>
                  </a:lnTo>
                  <a:lnTo>
                    <a:pt x="7409" y="327"/>
                  </a:lnTo>
                  <a:lnTo>
                    <a:pt x="7395" y="343"/>
                  </a:lnTo>
                  <a:lnTo>
                    <a:pt x="7380" y="359"/>
                  </a:lnTo>
                  <a:lnTo>
                    <a:pt x="7364" y="373"/>
                  </a:lnTo>
                  <a:lnTo>
                    <a:pt x="7348" y="385"/>
                  </a:lnTo>
                  <a:lnTo>
                    <a:pt x="7331" y="398"/>
                  </a:lnTo>
                  <a:lnTo>
                    <a:pt x="7314" y="408"/>
                  </a:lnTo>
                  <a:lnTo>
                    <a:pt x="7299" y="417"/>
                  </a:lnTo>
                  <a:lnTo>
                    <a:pt x="7284" y="424"/>
                  </a:lnTo>
                  <a:lnTo>
                    <a:pt x="7269" y="431"/>
                  </a:lnTo>
                  <a:lnTo>
                    <a:pt x="7256" y="435"/>
                  </a:lnTo>
                  <a:lnTo>
                    <a:pt x="7256" y="435"/>
                  </a:lnTo>
                  <a:lnTo>
                    <a:pt x="7219" y="443"/>
                  </a:lnTo>
                  <a:lnTo>
                    <a:pt x="7187" y="448"/>
                  </a:lnTo>
                  <a:lnTo>
                    <a:pt x="7157" y="451"/>
                  </a:lnTo>
                  <a:lnTo>
                    <a:pt x="7130" y="452"/>
                  </a:lnTo>
                  <a:lnTo>
                    <a:pt x="7105" y="451"/>
                  </a:lnTo>
                  <a:lnTo>
                    <a:pt x="7084" y="449"/>
                  </a:lnTo>
                  <a:lnTo>
                    <a:pt x="7063" y="445"/>
                  </a:lnTo>
                  <a:lnTo>
                    <a:pt x="7046" y="440"/>
                  </a:lnTo>
                  <a:lnTo>
                    <a:pt x="7031" y="434"/>
                  </a:lnTo>
                  <a:lnTo>
                    <a:pt x="7017" y="428"/>
                  </a:lnTo>
                  <a:lnTo>
                    <a:pt x="7004" y="420"/>
                  </a:lnTo>
                  <a:lnTo>
                    <a:pt x="6993" y="413"/>
                  </a:lnTo>
                  <a:lnTo>
                    <a:pt x="6974" y="399"/>
                  </a:lnTo>
                  <a:lnTo>
                    <a:pt x="6957" y="387"/>
                  </a:lnTo>
                  <a:lnTo>
                    <a:pt x="6957" y="387"/>
                  </a:lnTo>
                  <a:lnTo>
                    <a:pt x="6972" y="393"/>
                  </a:lnTo>
                  <a:lnTo>
                    <a:pt x="6988" y="398"/>
                  </a:lnTo>
                  <a:lnTo>
                    <a:pt x="7006" y="401"/>
                  </a:lnTo>
                  <a:lnTo>
                    <a:pt x="7027" y="405"/>
                  </a:lnTo>
                  <a:lnTo>
                    <a:pt x="7048" y="407"/>
                  </a:lnTo>
                  <a:lnTo>
                    <a:pt x="7071" y="409"/>
                  </a:lnTo>
                  <a:lnTo>
                    <a:pt x="7094" y="410"/>
                  </a:lnTo>
                  <a:lnTo>
                    <a:pt x="7118" y="410"/>
                  </a:lnTo>
                  <a:lnTo>
                    <a:pt x="7142" y="409"/>
                  </a:lnTo>
                  <a:lnTo>
                    <a:pt x="7166" y="407"/>
                  </a:lnTo>
                  <a:lnTo>
                    <a:pt x="7188" y="405"/>
                  </a:lnTo>
                  <a:lnTo>
                    <a:pt x="7211" y="401"/>
                  </a:lnTo>
                  <a:lnTo>
                    <a:pt x="7232" y="396"/>
                  </a:lnTo>
                  <a:lnTo>
                    <a:pt x="7252" y="391"/>
                  </a:lnTo>
                  <a:lnTo>
                    <a:pt x="7270" y="383"/>
                  </a:lnTo>
                  <a:lnTo>
                    <a:pt x="7286" y="375"/>
                  </a:lnTo>
                  <a:lnTo>
                    <a:pt x="7286" y="375"/>
                  </a:lnTo>
                  <a:lnTo>
                    <a:pt x="7307" y="363"/>
                  </a:lnTo>
                  <a:lnTo>
                    <a:pt x="7326" y="350"/>
                  </a:lnTo>
                  <a:lnTo>
                    <a:pt x="7344" y="337"/>
                  </a:lnTo>
                  <a:lnTo>
                    <a:pt x="7362" y="324"/>
                  </a:lnTo>
                  <a:lnTo>
                    <a:pt x="7377" y="308"/>
                  </a:lnTo>
                  <a:lnTo>
                    <a:pt x="7392" y="294"/>
                  </a:lnTo>
                  <a:lnTo>
                    <a:pt x="7404" y="278"/>
                  </a:lnTo>
                  <a:lnTo>
                    <a:pt x="7414" y="262"/>
                  </a:lnTo>
                  <a:lnTo>
                    <a:pt x="7422" y="246"/>
                  </a:lnTo>
                  <a:lnTo>
                    <a:pt x="7425" y="238"/>
                  </a:lnTo>
                  <a:lnTo>
                    <a:pt x="7427" y="229"/>
                  </a:lnTo>
                  <a:lnTo>
                    <a:pt x="7429" y="221"/>
                  </a:lnTo>
                  <a:lnTo>
                    <a:pt x="7430" y="212"/>
                  </a:lnTo>
                  <a:lnTo>
                    <a:pt x="7430" y="204"/>
                  </a:lnTo>
                  <a:lnTo>
                    <a:pt x="7429" y="195"/>
                  </a:lnTo>
                  <a:lnTo>
                    <a:pt x="7428" y="187"/>
                  </a:lnTo>
                  <a:lnTo>
                    <a:pt x="7426" y="177"/>
                  </a:lnTo>
                  <a:lnTo>
                    <a:pt x="7423" y="169"/>
                  </a:lnTo>
                  <a:lnTo>
                    <a:pt x="7420" y="160"/>
                  </a:lnTo>
                  <a:lnTo>
                    <a:pt x="7414" y="151"/>
                  </a:lnTo>
                  <a:lnTo>
                    <a:pt x="7409" y="141"/>
                  </a:lnTo>
                  <a:lnTo>
                    <a:pt x="7402" y="133"/>
                  </a:lnTo>
                  <a:lnTo>
                    <a:pt x="7394" y="124"/>
                  </a:lnTo>
                  <a:lnTo>
                    <a:pt x="7394" y="124"/>
                  </a:lnTo>
                  <a:lnTo>
                    <a:pt x="7382" y="136"/>
                  </a:lnTo>
                  <a:lnTo>
                    <a:pt x="7369" y="149"/>
                  </a:lnTo>
                  <a:lnTo>
                    <a:pt x="7344" y="177"/>
                  </a:lnTo>
                  <a:lnTo>
                    <a:pt x="7317" y="207"/>
                  </a:lnTo>
                  <a:lnTo>
                    <a:pt x="7304" y="222"/>
                  </a:lnTo>
                  <a:lnTo>
                    <a:pt x="7289" y="235"/>
                  </a:lnTo>
                  <a:lnTo>
                    <a:pt x="7274" y="248"/>
                  </a:lnTo>
                  <a:lnTo>
                    <a:pt x="7259" y="261"/>
                  </a:lnTo>
                  <a:lnTo>
                    <a:pt x="7243" y="271"/>
                  </a:lnTo>
                  <a:lnTo>
                    <a:pt x="7226" y="280"/>
                  </a:lnTo>
                  <a:lnTo>
                    <a:pt x="7208" y="287"/>
                  </a:lnTo>
                  <a:lnTo>
                    <a:pt x="7198" y="290"/>
                  </a:lnTo>
                  <a:lnTo>
                    <a:pt x="7189" y="292"/>
                  </a:lnTo>
                  <a:lnTo>
                    <a:pt x="7178" y="293"/>
                  </a:lnTo>
                  <a:lnTo>
                    <a:pt x="7169" y="294"/>
                  </a:lnTo>
                  <a:lnTo>
                    <a:pt x="7158" y="294"/>
                  </a:lnTo>
                  <a:lnTo>
                    <a:pt x="7147" y="294"/>
                  </a:lnTo>
                  <a:lnTo>
                    <a:pt x="7147" y="294"/>
                  </a:lnTo>
                  <a:lnTo>
                    <a:pt x="7133" y="291"/>
                  </a:lnTo>
                  <a:lnTo>
                    <a:pt x="7119" y="286"/>
                  </a:lnTo>
                  <a:lnTo>
                    <a:pt x="7105" y="279"/>
                  </a:lnTo>
                  <a:lnTo>
                    <a:pt x="7092" y="270"/>
                  </a:lnTo>
                  <a:lnTo>
                    <a:pt x="7081" y="260"/>
                  </a:lnTo>
                  <a:lnTo>
                    <a:pt x="7071" y="248"/>
                  </a:lnTo>
                  <a:lnTo>
                    <a:pt x="7062" y="236"/>
                  </a:lnTo>
                  <a:lnTo>
                    <a:pt x="7055" y="223"/>
                  </a:lnTo>
                  <a:lnTo>
                    <a:pt x="4204" y="223"/>
                  </a:lnTo>
                  <a:lnTo>
                    <a:pt x="4204" y="223"/>
                  </a:lnTo>
                  <a:lnTo>
                    <a:pt x="4206" y="228"/>
                  </a:lnTo>
                  <a:lnTo>
                    <a:pt x="4206" y="232"/>
                  </a:lnTo>
                  <a:lnTo>
                    <a:pt x="4206" y="232"/>
                  </a:lnTo>
                  <a:lnTo>
                    <a:pt x="4206" y="242"/>
                  </a:lnTo>
                  <a:lnTo>
                    <a:pt x="4203" y="252"/>
                  </a:lnTo>
                  <a:lnTo>
                    <a:pt x="4200" y="260"/>
                  </a:lnTo>
                  <a:lnTo>
                    <a:pt x="4197" y="267"/>
                  </a:lnTo>
                  <a:lnTo>
                    <a:pt x="4192" y="274"/>
                  </a:lnTo>
                  <a:lnTo>
                    <a:pt x="4186" y="281"/>
                  </a:lnTo>
                  <a:lnTo>
                    <a:pt x="4180" y="287"/>
                  </a:lnTo>
                  <a:lnTo>
                    <a:pt x="4173" y="292"/>
                  </a:lnTo>
                  <a:lnTo>
                    <a:pt x="4166" y="297"/>
                  </a:lnTo>
                  <a:lnTo>
                    <a:pt x="4158" y="301"/>
                  </a:lnTo>
                  <a:lnTo>
                    <a:pt x="4150" y="304"/>
                  </a:lnTo>
                  <a:lnTo>
                    <a:pt x="4141" y="306"/>
                  </a:lnTo>
                  <a:lnTo>
                    <a:pt x="4125" y="310"/>
                  </a:lnTo>
                  <a:lnTo>
                    <a:pt x="4109" y="311"/>
                  </a:lnTo>
                  <a:lnTo>
                    <a:pt x="4109" y="311"/>
                  </a:lnTo>
                  <a:lnTo>
                    <a:pt x="4094" y="311"/>
                  </a:lnTo>
                  <a:lnTo>
                    <a:pt x="4080" y="309"/>
                  </a:lnTo>
                  <a:lnTo>
                    <a:pt x="4064" y="306"/>
                  </a:lnTo>
                  <a:lnTo>
                    <a:pt x="4049" y="303"/>
                  </a:lnTo>
                  <a:lnTo>
                    <a:pt x="4034" y="299"/>
                  </a:lnTo>
                  <a:lnTo>
                    <a:pt x="4019" y="294"/>
                  </a:lnTo>
                  <a:lnTo>
                    <a:pt x="4006" y="288"/>
                  </a:lnTo>
                  <a:lnTo>
                    <a:pt x="3994" y="280"/>
                  </a:lnTo>
                  <a:lnTo>
                    <a:pt x="3994" y="280"/>
                  </a:lnTo>
                  <a:lnTo>
                    <a:pt x="4000" y="305"/>
                  </a:lnTo>
                  <a:lnTo>
                    <a:pt x="4001" y="316"/>
                  </a:lnTo>
                  <a:lnTo>
                    <a:pt x="4002" y="326"/>
                  </a:lnTo>
                  <a:lnTo>
                    <a:pt x="4002" y="326"/>
                  </a:lnTo>
                  <a:lnTo>
                    <a:pt x="4002" y="336"/>
                  </a:lnTo>
                  <a:lnTo>
                    <a:pt x="4001" y="346"/>
                  </a:lnTo>
                  <a:lnTo>
                    <a:pt x="3997" y="368"/>
                  </a:lnTo>
                  <a:lnTo>
                    <a:pt x="3993" y="378"/>
                  </a:lnTo>
                  <a:lnTo>
                    <a:pt x="3989" y="389"/>
                  </a:lnTo>
                  <a:lnTo>
                    <a:pt x="3985" y="402"/>
                  </a:lnTo>
                  <a:lnTo>
                    <a:pt x="3979" y="413"/>
                  </a:lnTo>
                  <a:lnTo>
                    <a:pt x="3973" y="424"/>
                  </a:lnTo>
                  <a:lnTo>
                    <a:pt x="3966" y="437"/>
                  </a:lnTo>
                  <a:lnTo>
                    <a:pt x="3959" y="448"/>
                  </a:lnTo>
                  <a:lnTo>
                    <a:pt x="3950" y="459"/>
                  </a:lnTo>
                  <a:lnTo>
                    <a:pt x="3941" y="470"/>
                  </a:lnTo>
                  <a:lnTo>
                    <a:pt x="3931" y="481"/>
                  </a:lnTo>
                  <a:lnTo>
                    <a:pt x="3920" y="491"/>
                  </a:lnTo>
                  <a:lnTo>
                    <a:pt x="3908" y="502"/>
                  </a:lnTo>
                  <a:lnTo>
                    <a:pt x="3908" y="502"/>
                  </a:lnTo>
                  <a:lnTo>
                    <a:pt x="3892" y="513"/>
                  </a:lnTo>
                  <a:lnTo>
                    <a:pt x="3892" y="513"/>
                  </a:lnTo>
                  <a:lnTo>
                    <a:pt x="3876" y="502"/>
                  </a:lnTo>
                  <a:lnTo>
                    <a:pt x="3876" y="502"/>
                  </a:lnTo>
                  <a:lnTo>
                    <a:pt x="3863" y="490"/>
                  </a:lnTo>
                  <a:lnTo>
                    <a:pt x="3851" y="480"/>
                  </a:lnTo>
                  <a:lnTo>
                    <a:pt x="3842" y="469"/>
                  </a:lnTo>
                  <a:lnTo>
                    <a:pt x="3832" y="457"/>
                  </a:lnTo>
                  <a:lnTo>
                    <a:pt x="3823" y="446"/>
                  </a:lnTo>
                  <a:lnTo>
                    <a:pt x="3816" y="435"/>
                  </a:lnTo>
                  <a:lnTo>
                    <a:pt x="3809" y="423"/>
                  </a:lnTo>
                  <a:lnTo>
                    <a:pt x="3803" y="412"/>
                  </a:lnTo>
                  <a:lnTo>
                    <a:pt x="3797" y="401"/>
                  </a:lnTo>
                  <a:lnTo>
                    <a:pt x="3793" y="389"/>
                  </a:lnTo>
                  <a:lnTo>
                    <a:pt x="3790" y="378"/>
                  </a:lnTo>
                  <a:lnTo>
                    <a:pt x="3787" y="367"/>
                  </a:lnTo>
                  <a:lnTo>
                    <a:pt x="3783" y="345"/>
                  </a:lnTo>
                  <a:lnTo>
                    <a:pt x="3782" y="326"/>
                  </a:lnTo>
                  <a:lnTo>
                    <a:pt x="3782" y="326"/>
                  </a:lnTo>
                  <a:lnTo>
                    <a:pt x="3782" y="316"/>
                  </a:lnTo>
                  <a:lnTo>
                    <a:pt x="3784" y="305"/>
                  </a:lnTo>
                  <a:lnTo>
                    <a:pt x="3787" y="293"/>
                  </a:lnTo>
                  <a:lnTo>
                    <a:pt x="3790" y="280"/>
                  </a:lnTo>
                  <a:lnTo>
                    <a:pt x="3790" y="280"/>
                  </a:lnTo>
                  <a:lnTo>
                    <a:pt x="3778" y="288"/>
                  </a:lnTo>
                  <a:lnTo>
                    <a:pt x="3764" y="294"/>
                  </a:lnTo>
                  <a:lnTo>
                    <a:pt x="3750" y="299"/>
                  </a:lnTo>
                  <a:lnTo>
                    <a:pt x="3735" y="303"/>
                  </a:lnTo>
                  <a:lnTo>
                    <a:pt x="3720" y="306"/>
                  </a:lnTo>
                  <a:lnTo>
                    <a:pt x="3705" y="309"/>
                  </a:lnTo>
                  <a:lnTo>
                    <a:pt x="3690" y="311"/>
                  </a:lnTo>
                  <a:lnTo>
                    <a:pt x="3676" y="311"/>
                  </a:lnTo>
                  <a:lnTo>
                    <a:pt x="3676" y="311"/>
                  </a:lnTo>
                  <a:lnTo>
                    <a:pt x="3659" y="310"/>
                  </a:lnTo>
                  <a:lnTo>
                    <a:pt x="3642" y="306"/>
                  </a:lnTo>
                  <a:lnTo>
                    <a:pt x="3635" y="304"/>
                  </a:lnTo>
                  <a:lnTo>
                    <a:pt x="3626" y="301"/>
                  </a:lnTo>
                  <a:lnTo>
                    <a:pt x="3619" y="297"/>
                  </a:lnTo>
                  <a:lnTo>
                    <a:pt x="3611" y="292"/>
                  </a:lnTo>
                  <a:lnTo>
                    <a:pt x="3603" y="287"/>
                  </a:lnTo>
                  <a:lnTo>
                    <a:pt x="3598" y="281"/>
                  </a:lnTo>
                  <a:lnTo>
                    <a:pt x="3592" y="274"/>
                  </a:lnTo>
                  <a:lnTo>
                    <a:pt x="3587" y="267"/>
                  </a:lnTo>
                  <a:lnTo>
                    <a:pt x="3583" y="260"/>
                  </a:lnTo>
                  <a:lnTo>
                    <a:pt x="3580" y="252"/>
                  </a:lnTo>
                  <a:lnTo>
                    <a:pt x="3579" y="242"/>
                  </a:lnTo>
                  <a:lnTo>
                    <a:pt x="3578" y="232"/>
                  </a:lnTo>
                  <a:lnTo>
                    <a:pt x="3578" y="232"/>
                  </a:lnTo>
                  <a:lnTo>
                    <a:pt x="3579" y="228"/>
                  </a:lnTo>
                  <a:lnTo>
                    <a:pt x="3580" y="223"/>
                  </a:lnTo>
                  <a:lnTo>
                    <a:pt x="730" y="223"/>
                  </a:lnTo>
                  <a:lnTo>
                    <a:pt x="730" y="223"/>
                  </a:lnTo>
                  <a:lnTo>
                    <a:pt x="722" y="236"/>
                  </a:lnTo>
                  <a:lnTo>
                    <a:pt x="712" y="248"/>
                  </a:lnTo>
                  <a:lnTo>
                    <a:pt x="703" y="260"/>
                  </a:lnTo>
                  <a:lnTo>
                    <a:pt x="691" y="270"/>
                  </a:lnTo>
                  <a:lnTo>
                    <a:pt x="678" y="279"/>
                  </a:lnTo>
                  <a:lnTo>
                    <a:pt x="665" y="286"/>
                  </a:lnTo>
                  <a:lnTo>
                    <a:pt x="651" y="291"/>
                  </a:lnTo>
                  <a:lnTo>
                    <a:pt x="636" y="294"/>
                  </a:lnTo>
                  <a:lnTo>
                    <a:pt x="636" y="294"/>
                  </a:lnTo>
                  <a:lnTo>
                    <a:pt x="625" y="294"/>
                  </a:lnTo>
                  <a:lnTo>
                    <a:pt x="616" y="294"/>
                  </a:lnTo>
                  <a:lnTo>
                    <a:pt x="605" y="293"/>
                  </a:lnTo>
                  <a:lnTo>
                    <a:pt x="595" y="292"/>
                  </a:lnTo>
                  <a:lnTo>
                    <a:pt x="585" y="290"/>
                  </a:lnTo>
                  <a:lnTo>
                    <a:pt x="577" y="287"/>
                  </a:lnTo>
                  <a:lnTo>
                    <a:pt x="558" y="280"/>
                  </a:lnTo>
                  <a:lnTo>
                    <a:pt x="541" y="271"/>
                  </a:lnTo>
                  <a:lnTo>
                    <a:pt x="525" y="261"/>
                  </a:lnTo>
                  <a:lnTo>
                    <a:pt x="509" y="248"/>
                  </a:lnTo>
                  <a:lnTo>
                    <a:pt x="494" y="235"/>
                  </a:lnTo>
                  <a:lnTo>
                    <a:pt x="480" y="222"/>
                  </a:lnTo>
                  <a:lnTo>
                    <a:pt x="466" y="207"/>
                  </a:lnTo>
                  <a:lnTo>
                    <a:pt x="440" y="177"/>
                  </a:lnTo>
                  <a:lnTo>
                    <a:pt x="414" y="149"/>
                  </a:lnTo>
                  <a:lnTo>
                    <a:pt x="402" y="136"/>
                  </a:lnTo>
                  <a:lnTo>
                    <a:pt x="389" y="124"/>
                  </a:lnTo>
                  <a:lnTo>
                    <a:pt x="389" y="124"/>
                  </a:lnTo>
                  <a:lnTo>
                    <a:pt x="382" y="133"/>
                  </a:lnTo>
                  <a:lnTo>
                    <a:pt x="375" y="141"/>
                  </a:lnTo>
                  <a:lnTo>
                    <a:pt x="369" y="151"/>
                  </a:lnTo>
                  <a:lnTo>
                    <a:pt x="365" y="160"/>
                  </a:lnTo>
                  <a:lnTo>
                    <a:pt x="360" y="169"/>
                  </a:lnTo>
                  <a:lnTo>
                    <a:pt x="357" y="177"/>
                  </a:lnTo>
                  <a:lnTo>
                    <a:pt x="355" y="187"/>
                  </a:lnTo>
                  <a:lnTo>
                    <a:pt x="354" y="195"/>
                  </a:lnTo>
                  <a:lnTo>
                    <a:pt x="354" y="204"/>
                  </a:lnTo>
                  <a:lnTo>
                    <a:pt x="354" y="212"/>
                  </a:lnTo>
                  <a:lnTo>
                    <a:pt x="355" y="221"/>
                  </a:lnTo>
                  <a:lnTo>
                    <a:pt x="356" y="229"/>
                  </a:lnTo>
                  <a:lnTo>
                    <a:pt x="359" y="238"/>
                  </a:lnTo>
                  <a:lnTo>
                    <a:pt x="361" y="246"/>
                  </a:lnTo>
                  <a:lnTo>
                    <a:pt x="370" y="262"/>
                  </a:lnTo>
                  <a:lnTo>
                    <a:pt x="380" y="278"/>
                  </a:lnTo>
                  <a:lnTo>
                    <a:pt x="393" y="294"/>
                  </a:lnTo>
                  <a:lnTo>
                    <a:pt x="407" y="308"/>
                  </a:lnTo>
                  <a:lnTo>
                    <a:pt x="423" y="324"/>
                  </a:lnTo>
                  <a:lnTo>
                    <a:pt x="440" y="337"/>
                  </a:lnTo>
                  <a:lnTo>
                    <a:pt x="458" y="350"/>
                  </a:lnTo>
                  <a:lnTo>
                    <a:pt x="478" y="363"/>
                  </a:lnTo>
                  <a:lnTo>
                    <a:pt x="497" y="375"/>
                  </a:lnTo>
                  <a:lnTo>
                    <a:pt x="497" y="375"/>
                  </a:lnTo>
                  <a:lnTo>
                    <a:pt x="513" y="383"/>
                  </a:lnTo>
                  <a:lnTo>
                    <a:pt x="532" y="391"/>
                  </a:lnTo>
                  <a:lnTo>
                    <a:pt x="552" y="396"/>
                  </a:lnTo>
                  <a:lnTo>
                    <a:pt x="572" y="401"/>
                  </a:lnTo>
                  <a:lnTo>
                    <a:pt x="595" y="405"/>
                  </a:lnTo>
                  <a:lnTo>
                    <a:pt x="619" y="407"/>
                  </a:lnTo>
                  <a:lnTo>
                    <a:pt x="642" y="409"/>
                  </a:lnTo>
                  <a:lnTo>
                    <a:pt x="666" y="410"/>
                  </a:lnTo>
                  <a:lnTo>
                    <a:pt x="690" y="410"/>
                  </a:lnTo>
                  <a:lnTo>
                    <a:pt x="712" y="409"/>
                  </a:lnTo>
                  <a:lnTo>
                    <a:pt x="735" y="407"/>
                  </a:lnTo>
                  <a:lnTo>
                    <a:pt x="757" y="405"/>
                  </a:lnTo>
                  <a:lnTo>
                    <a:pt x="777" y="401"/>
                  </a:lnTo>
                  <a:lnTo>
                    <a:pt x="796" y="398"/>
                  </a:lnTo>
                  <a:lnTo>
                    <a:pt x="813" y="393"/>
                  </a:lnTo>
                  <a:lnTo>
                    <a:pt x="827" y="387"/>
                  </a:lnTo>
                  <a:lnTo>
                    <a:pt x="827" y="387"/>
                  </a:lnTo>
                  <a:lnTo>
                    <a:pt x="810" y="399"/>
                  </a:lnTo>
                  <a:lnTo>
                    <a:pt x="791" y="413"/>
                  </a:lnTo>
                  <a:lnTo>
                    <a:pt x="779" y="420"/>
                  </a:lnTo>
                  <a:lnTo>
                    <a:pt x="767" y="428"/>
                  </a:lnTo>
                  <a:lnTo>
                    <a:pt x="753" y="434"/>
                  </a:lnTo>
                  <a:lnTo>
                    <a:pt x="737" y="440"/>
                  </a:lnTo>
                  <a:lnTo>
                    <a:pt x="720" y="445"/>
                  </a:lnTo>
                  <a:lnTo>
                    <a:pt x="701" y="449"/>
                  </a:lnTo>
                  <a:lnTo>
                    <a:pt x="679" y="451"/>
                  </a:lnTo>
                  <a:lnTo>
                    <a:pt x="654" y="452"/>
                  </a:lnTo>
                  <a:lnTo>
                    <a:pt x="627" y="451"/>
                  </a:lnTo>
                  <a:lnTo>
                    <a:pt x="597" y="448"/>
                  </a:lnTo>
                  <a:lnTo>
                    <a:pt x="564" y="443"/>
                  </a:lnTo>
                  <a:lnTo>
                    <a:pt x="527" y="435"/>
                  </a:lnTo>
                  <a:lnTo>
                    <a:pt x="527" y="435"/>
                  </a:lnTo>
                  <a:lnTo>
                    <a:pt x="514" y="431"/>
                  </a:lnTo>
                  <a:lnTo>
                    <a:pt x="500" y="424"/>
                  </a:lnTo>
                  <a:lnTo>
                    <a:pt x="485" y="417"/>
                  </a:lnTo>
                  <a:lnTo>
                    <a:pt x="469" y="408"/>
                  </a:lnTo>
                  <a:lnTo>
                    <a:pt x="453" y="398"/>
                  </a:lnTo>
                  <a:lnTo>
                    <a:pt x="437" y="385"/>
                  </a:lnTo>
                  <a:lnTo>
                    <a:pt x="421" y="373"/>
                  </a:lnTo>
                  <a:lnTo>
                    <a:pt x="404" y="359"/>
                  </a:lnTo>
                  <a:lnTo>
                    <a:pt x="389" y="343"/>
                  </a:lnTo>
                  <a:lnTo>
                    <a:pt x="374" y="327"/>
                  </a:lnTo>
                  <a:lnTo>
                    <a:pt x="361" y="309"/>
                  </a:lnTo>
                  <a:lnTo>
                    <a:pt x="349" y="291"/>
                  </a:lnTo>
                  <a:lnTo>
                    <a:pt x="340" y="272"/>
                  </a:lnTo>
                  <a:lnTo>
                    <a:pt x="332" y="253"/>
                  </a:lnTo>
                  <a:lnTo>
                    <a:pt x="326" y="232"/>
                  </a:lnTo>
                  <a:lnTo>
                    <a:pt x="325" y="222"/>
                  </a:lnTo>
                  <a:lnTo>
                    <a:pt x="323" y="211"/>
                  </a:lnTo>
                  <a:lnTo>
                    <a:pt x="323" y="211"/>
                  </a:lnTo>
                  <a:lnTo>
                    <a:pt x="323" y="196"/>
                  </a:lnTo>
                  <a:lnTo>
                    <a:pt x="324" y="181"/>
                  </a:lnTo>
                  <a:lnTo>
                    <a:pt x="327" y="166"/>
                  </a:lnTo>
                  <a:lnTo>
                    <a:pt x="332" y="152"/>
                  </a:lnTo>
                  <a:lnTo>
                    <a:pt x="338" y="138"/>
                  </a:lnTo>
                  <a:lnTo>
                    <a:pt x="346" y="126"/>
                  </a:lnTo>
                  <a:lnTo>
                    <a:pt x="355" y="114"/>
                  </a:lnTo>
                  <a:lnTo>
                    <a:pt x="366" y="102"/>
                  </a:lnTo>
                  <a:lnTo>
                    <a:pt x="366" y="102"/>
                  </a:lnTo>
                  <a:lnTo>
                    <a:pt x="355" y="94"/>
                  </a:lnTo>
                  <a:lnTo>
                    <a:pt x="343" y="86"/>
                  </a:lnTo>
                  <a:lnTo>
                    <a:pt x="331" y="78"/>
                  </a:lnTo>
                  <a:lnTo>
                    <a:pt x="318" y="70"/>
                  </a:lnTo>
                  <a:lnTo>
                    <a:pt x="291" y="57"/>
                  </a:lnTo>
                  <a:lnTo>
                    <a:pt x="261" y="46"/>
                  </a:lnTo>
                  <a:lnTo>
                    <a:pt x="231" y="35"/>
                  </a:lnTo>
                  <a:lnTo>
                    <a:pt x="216" y="31"/>
                  </a:lnTo>
                  <a:lnTo>
                    <a:pt x="200" y="28"/>
                  </a:lnTo>
                  <a:lnTo>
                    <a:pt x="185" y="25"/>
                  </a:lnTo>
                  <a:lnTo>
                    <a:pt x="170" y="23"/>
                  </a:lnTo>
                  <a:lnTo>
                    <a:pt x="155" y="22"/>
                  </a:lnTo>
                  <a:lnTo>
                    <a:pt x="139" y="22"/>
                  </a:lnTo>
                  <a:lnTo>
                    <a:pt x="125" y="22"/>
                  </a:lnTo>
                  <a:lnTo>
                    <a:pt x="111" y="23"/>
                  </a:lnTo>
                  <a:lnTo>
                    <a:pt x="99" y="25"/>
                  </a:lnTo>
                  <a:lnTo>
                    <a:pt x="86" y="28"/>
                  </a:lnTo>
                  <a:lnTo>
                    <a:pt x="74" y="32"/>
                  </a:lnTo>
                  <a:lnTo>
                    <a:pt x="63" y="36"/>
                  </a:lnTo>
                  <a:lnTo>
                    <a:pt x="52" y="43"/>
                  </a:lnTo>
                  <a:lnTo>
                    <a:pt x="44" y="50"/>
                  </a:lnTo>
                  <a:lnTo>
                    <a:pt x="35" y="58"/>
                  </a:lnTo>
                  <a:lnTo>
                    <a:pt x="28" y="67"/>
                  </a:lnTo>
                  <a:lnTo>
                    <a:pt x="22" y="78"/>
                  </a:lnTo>
                  <a:lnTo>
                    <a:pt x="18" y="89"/>
                  </a:lnTo>
                  <a:lnTo>
                    <a:pt x="14" y="101"/>
                  </a:lnTo>
                  <a:lnTo>
                    <a:pt x="13" y="116"/>
                  </a:lnTo>
                  <a:lnTo>
                    <a:pt x="13" y="131"/>
                  </a:lnTo>
                  <a:lnTo>
                    <a:pt x="16" y="148"/>
                  </a:lnTo>
                  <a:lnTo>
                    <a:pt x="16" y="148"/>
                  </a:lnTo>
                  <a:lnTo>
                    <a:pt x="18" y="160"/>
                  </a:lnTo>
                  <a:lnTo>
                    <a:pt x="22" y="171"/>
                  </a:lnTo>
                  <a:lnTo>
                    <a:pt x="28" y="184"/>
                  </a:lnTo>
                  <a:lnTo>
                    <a:pt x="36" y="195"/>
                  </a:lnTo>
                  <a:lnTo>
                    <a:pt x="46" y="205"/>
                  </a:lnTo>
                  <a:lnTo>
                    <a:pt x="56" y="216"/>
                  </a:lnTo>
                  <a:lnTo>
                    <a:pt x="67" y="224"/>
                  </a:lnTo>
                  <a:lnTo>
                    <a:pt x="79" y="232"/>
                  </a:lnTo>
                  <a:lnTo>
                    <a:pt x="92" y="238"/>
                  </a:lnTo>
                  <a:lnTo>
                    <a:pt x="106" y="243"/>
                  </a:lnTo>
                  <a:lnTo>
                    <a:pt x="120" y="247"/>
                  </a:lnTo>
                  <a:lnTo>
                    <a:pt x="134" y="248"/>
                  </a:lnTo>
                  <a:lnTo>
                    <a:pt x="148" y="248"/>
                  </a:lnTo>
                  <a:lnTo>
                    <a:pt x="163" y="246"/>
                  </a:lnTo>
                  <a:lnTo>
                    <a:pt x="177" y="241"/>
                  </a:lnTo>
                  <a:lnTo>
                    <a:pt x="184" y="238"/>
                  </a:lnTo>
                  <a:lnTo>
                    <a:pt x="190" y="234"/>
                  </a:lnTo>
                  <a:lnTo>
                    <a:pt x="190" y="234"/>
                  </a:lnTo>
                  <a:lnTo>
                    <a:pt x="200" y="227"/>
                  </a:lnTo>
                  <a:lnTo>
                    <a:pt x="208" y="218"/>
                  </a:lnTo>
                  <a:lnTo>
                    <a:pt x="215" y="207"/>
                  </a:lnTo>
                  <a:lnTo>
                    <a:pt x="219" y="196"/>
                  </a:lnTo>
                  <a:lnTo>
                    <a:pt x="222" y="184"/>
                  </a:lnTo>
                  <a:lnTo>
                    <a:pt x="222" y="171"/>
                  </a:lnTo>
                  <a:lnTo>
                    <a:pt x="220" y="158"/>
                  </a:lnTo>
                  <a:lnTo>
                    <a:pt x="218" y="152"/>
                  </a:lnTo>
                  <a:lnTo>
                    <a:pt x="215" y="145"/>
                  </a:lnTo>
                  <a:lnTo>
                    <a:pt x="215" y="145"/>
                  </a:lnTo>
                  <a:lnTo>
                    <a:pt x="211" y="137"/>
                  </a:lnTo>
                  <a:lnTo>
                    <a:pt x="204" y="129"/>
                  </a:lnTo>
                  <a:lnTo>
                    <a:pt x="198" y="123"/>
                  </a:lnTo>
                  <a:lnTo>
                    <a:pt x="190" y="118"/>
                  </a:lnTo>
                  <a:lnTo>
                    <a:pt x="181" y="114"/>
                  </a:lnTo>
                  <a:lnTo>
                    <a:pt x="173" y="112"/>
                  </a:lnTo>
                  <a:lnTo>
                    <a:pt x="164" y="112"/>
                  </a:lnTo>
                  <a:lnTo>
                    <a:pt x="160" y="113"/>
                  </a:lnTo>
                  <a:lnTo>
                    <a:pt x="157" y="115"/>
                  </a:lnTo>
                  <a:lnTo>
                    <a:pt x="157" y="115"/>
                  </a:lnTo>
                  <a:lnTo>
                    <a:pt x="152" y="117"/>
                  </a:lnTo>
                  <a:lnTo>
                    <a:pt x="150" y="120"/>
                  </a:lnTo>
                  <a:lnTo>
                    <a:pt x="148" y="124"/>
                  </a:lnTo>
                  <a:lnTo>
                    <a:pt x="146" y="128"/>
                  </a:lnTo>
                  <a:lnTo>
                    <a:pt x="146" y="132"/>
                  </a:lnTo>
                  <a:lnTo>
                    <a:pt x="147" y="136"/>
                  </a:lnTo>
                  <a:lnTo>
                    <a:pt x="149" y="140"/>
                  </a:lnTo>
                  <a:lnTo>
                    <a:pt x="152" y="143"/>
                  </a:lnTo>
                  <a:lnTo>
                    <a:pt x="152" y="143"/>
                  </a:lnTo>
                  <a:lnTo>
                    <a:pt x="149" y="141"/>
                  </a:lnTo>
                  <a:lnTo>
                    <a:pt x="146" y="139"/>
                  </a:lnTo>
                  <a:lnTo>
                    <a:pt x="144" y="136"/>
                  </a:lnTo>
                  <a:lnTo>
                    <a:pt x="143" y="133"/>
                  </a:lnTo>
                  <a:lnTo>
                    <a:pt x="142" y="129"/>
                  </a:lnTo>
                  <a:lnTo>
                    <a:pt x="142" y="125"/>
                  </a:lnTo>
                  <a:lnTo>
                    <a:pt x="143" y="122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8" y="114"/>
                  </a:lnTo>
                  <a:lnTo>
                    <a:pt x="152" y="110"/>
                  </a:lnTo>
                  <a:lnTo>
                    <a:pt x="158" y="107"/>
                  </a:lnTo>
                  <a:lnTo>
                    <a:pt x="163" y="105"/>
                  </a:lnTo>
                  <a:lnTo>
                    <a:pt x="170" y="105"/>
                  </a:lnTo>
                  <a:lnTo>
                    <a:pt x="176" y="105"/>
                  </a:lnTo>
                  <a:lnTo>
                    <a:pt x="183" y="107"/>
                  </a:lnTo>
                  <a:lnTo>
                    <a:pt x="189" y="110"/>
                  </a:lnTo>
                  <a:lnTo>
                    <a:pt x="189" y="110"/>
                  </a:lnTo>
                  <a:lnTo>
                    <a:pt x="195" y="113"/>
                  </a:lnTo>
                  <a:lnTo>
                    <a:pt x="201" y="117"/>
                  </a:lnTo>
                  <a:lnTo>
                    <a:pt x="206" y="121"/>
                  </a:lnTo>
                  <a:lnTo>
                    <a:pt x="211" y="125"/>
                  </a:lnTo>
                  <a:lnTo>
                    <a:pt x="218" y="135"/>
                  </a:lnTo>
                  <a:lnTo>
                    <a:pt x="223" y="147"/>
                  </a:lnTo>
                  <a:lnTo>
                    <a:pt x="228" y="159"/>
                  </a:lnTo>
                  <a:lnTo>
                    <a:pt x="230" y="171"/>
                  </a:lnTo>
                  <a:lnTo>
                    <a:pt x="230" y="184"/>
                  </a:lnTo>
                  <a:lnTo>
                    <a:pt x="228" y="196"/>
                  </a:lnTo>
                  <a:lnTo>
                    <a:pt x="228" y="196"/>
                  </a:lnTo>
                  <a:lnTo>
                    <a:pt x="225" y="204"/>
                  </a:lnTo>
                  <a:lnTo>
                    <a:pt x="221" y="212"/>
                  </a:lnTo>
                  <a:lnTo>
                    <a:pt x="217" y="220"/>
                  </a:lnTo>
                  <a:lnTo>
                    <a:pt x="212" y="227"/>
                  </a:lnTo>
                  <a:lnTo>
                    <a:pt x="206" y="232"/>
                  </a:lnTo>
                  <a:lnTo>
                    <a:pt x="200" y="237"/>
                  </a:lnTo>
                  <a:lnTo>
                    <a:pt x="192" y="242"/>
                  </a:lnTo>
                  <a:lnTo>
                    <a:pt x="186" y="246"/>
                  </a:lnTo>
                  <a:lnTo>
                    <a:pt x="177" y="249"/>
                  </a:lnTo>
                  <a:lnTo>
                    <a:pt x="170" y="253"/>
                  </a:lnTo>
                  <a:lnTo>
                    <a:pt x="161" y="254"/>
                  </a:lnTo>
                  <a:lnTo>
                    <a:pt x="152" y="256"/>
                  </a:lnTo>
                  <a:lnTo>
                    <a:pt x="144" y="256"/>
                  </a:lnTo>
                  <a:lnTo>
                    <a:pt x="135" y="256"/>
                  </a:lnTo>
                  <a:lnTo>
                    <a:pt x="125" y="255"/>
                  </a:lnTo>
                  <a:lnTo>
                    <a:pt x="117" y="253"/>
                  </a:lnTo>
                  <a:lnTo>
                    <a:pt x="117" y="253"/>
                  </a:lnTo>
                  <a:lnTo>
                    <a:pt x="106" y="251"/>
                  </a:lnTo>
                  <a:lnTo>
                    <a:pt x="96" y="246"/>
                  </a:lnTo>
                  <a:lnTo>
                    <a:pt x="87" y="242"/>
                  </a:lnTo>
                  <a:lnTo>
                    <a:pt x="77" y="237"/>
                  </a:lnTo>
                  <a:lnTo>
                    <a:pt x="68" y="231"/>
                  </a:lnTo>
                  <a:lnTo>
                    <a:pt x="60" y="226"/>
                  </a:lnTo>
                  <a:lnTo>
                    <a:pt x="45" y="212"/>
                  </a:lnTo>
                  <a:lnTo>
                    <a:pt x="32" y="198"/>
                  </a:lnTo>
                  <a:lnTo>
                    <a:pt x="22" y="185"/>
                  </a:lnTo>
                  <a:lnTo>
                    <a:pt x="13" y="172"/>
                  </a:lnTo>
                  <a:lnTo>
                    <a:pt x="9" y="161"/>
                  </a:lnTo>
                  <a:lnTo>
                    <a:pt x="9" y="161"/>
                  </a:lnTo>
                  <a:lnTo>
                    <a:pt x="5" y="142"/>
                  </a:lnTo>
                  <a:lnTo>
                    <a:pt x="2" y="126"/>
                  </a:lnTo>
                  <a:lnTo>
                    <a:pt x="0" y="112"/>
                  </a:lnTo>
                  <a:lnTo>
                    <a:pt x="2" y="97"/>
                  </a:lnTo>
                  <a:lnTo>
                    <a:pt x="5" y="84"/>
                  </a:lnTo>
                  <a:lnTo>
                    <a:pt x="9" y="72"/>
                  </a:lnTo>
                  <a:lnTo>
                    <a:pt x="14" y="61"/>
                  </a:lnTo>
                  <a:lnTo>
                    <a:pt x="22" y="52"/>
                  </a:lnTo>
                  <a:lnTo>
                    <a:pt x="31" y="44"/>
                  </a:lnTo>
                  <a:lnTo>
                    <a:pt x="40" y="36"/>
                  </a:lnTo>
                  <a:lnTo>
                    <a:pt x="51" y="29"/>
                  </a:lnTo>
                  <a:lnTo>
                    <a:pt x="63" y="24"/>
                  </a:lnTo>
                  <a:lnTo>
                    <a:pt x="76" y="20"/>
                  </a:lnTo>
                  <a:lnTo>
                    <a:pt x="89" y="16"/>
                  </a:lnTo>
                  <a:lnTo>
                    <a:pt x="104" y="14"/>
                  </a:lnTo>
                  <a:lnTo>
                    <a:pt x="119" y="12"/>
                  </a:lnTo>
                  <a:lnTo>
                    <a:pt x="134" y="11"/>
                  </a:lnTo>
                  <a:lnTo>
                    <a:pt x="150" y="12"/>
                  </a:lnTo>
                  <a:lnTo>
                    <a:pt x="166" y="13"/>
                  </a:lnTo>
                  <a:lnTo>
                    <a:pt x="184" y="14"/>
                  </a:lnTo>
                  <a:lnTo>
                    <a:pt x="201" y="17"/>
                  </a:lnTo>
                  <a:lnTo>
                    <a:pt x="218" y="21"/>
                  </a:lnTo>
                  <a:lnTo>
                    <a:pt x="234" y="25"/>
                  </a:lnTo>
                  <a:lnTo>
                    <a:pt x="251" y="30"/>
                  </a:lnTo>
                  <a:lnTo>
                    <a:pt x="268" y="35"/>
                  </a:lnTo>
                  <a:lnTo>
                    <a:pt x="285" y="43"/>
                  </a:lnTo>
                  <a:lnTo>
                    <a:pt x="301" y="50"/>
                  </a:lnTo>
                  <a:lnTo>
                    <a:pt x="316" y="57"/>
                  </a:lnTo>
                  <a:lnTo>
                    <a:pt x="331" y="66"/>
                  </a:lnTo>
                  <a:lnTo>
                    <a:pt x="345" y="76"/>
                  </a:lnTo>
                  <a:lnTo>
                    <a:pt x="359" y="85"/>
                  </a:lnTo>
                  <a:lnTo>
                    <a:pt x="372" y="96"/>
                  </a:lnTo>
                  <a:close/>
                  <a:moveTo>
                    <a:pt x="7187" y="266"/>
                  </a:moveTo>
                  <a:lnTo>
                    <a:pt x="7187" y="266"/>
                  </a:lnTo>
                  <a:lnTo>
                    <a:pt x="7198" y="265"/>
                  </a:lnTo>
                  <a:lnTo>
                    <a:pt x="7209" y="262"/>
                  </a:lnTo>
                  <a:lnTo>
                    <a:pt x="7220" y="258"/>
                  </a:lnTo>
                  <a:lnTo>
                    <a:pt x="7232" y="253"/>
                  </a:lnTo>
                  <a:lnTo>
                    <a:pt x="7243" y="245"/>
                  </a:lnTo>
                  <a:lnTo>
                    <a:pt x="7255" y="237"/>
                  </a:lnTo>
                  <a:lnTo>
                    <a:pt x="7268" y="229"/>
                  </a:lnTo>
                  <a:lnTo>
                    <a:pt x="7280" y="219"/>
                  </a:lnTo>
                  <a:lnTo>
                    <a:pt x="7304" y="197"/>
                  </a:lnTo>
                  <a:lnTo>
                    <a:pt x="7331" y="172"/>
                  </a:lnTo>
                  <a:lnTo>
                    <a:pt x="7387" y="117"/>
                  </a:lnTo>
                  <a:lnTo>
                    <a:pt x="7387" y="117"/>
                  </a:lnTo>
                  <a:lnTo>
                    <a:pt x="7381" y="111"/>
                  </a:lnTo>
                  <a:lnTo>
                    <a:pt x="7372" y="103"/>
                  </a:lnTo>
                  <a:lnTo>
                    <a:pt x="7372" y="103"/>
                  </a:lnTo>
                  <a:lnTo>
                    <a:pt x="7363" y="95"/>
                  </a:lnTo>
                  <a:lnTo>
                    <a:pt x="7351" y="88"/>
                  </a:lnTo>
                  <a:lnTo>
                    <a:pt x="7339" y="83"/>
                  </a:lnTo>
                  <a:lnTo>
                    <a:pt x="7327" y="78"/>
                  </a:lnTo>
                  <a:lnTo>
                    <a:pt x="7314" y="75"/>
                  </a:lnTo>
                  <a:lnTo>
                    <a:pt x="7302" y="71"/>
                  </a:lnTo>
                  <a:lnTo>
                    <a:pt x="7288" y="70"/>
                  </a:lnTo>
                  <a:lnTo>
                    <a:pt x="7275" y="70"/>
                  </a:lnTo>
                  <a:lnTo>
                    <a:pt x="7261" y="70"/>
                  </a:lnTo>
                  <a:lnTo>
                    <a:pt x="7247" y="72"/>
                  </a:lnTo>
                  <a:lnTo>
                    <a:pt x="7233" y="75"/>
                  </a:lnTo>
                  <a:lnTo>
                    <a:pt x="7219" y="79"/>
                  </a:lnTo>
                  <a:lnTo>
                    <a:pt x="7204" y="84"/>
                  </a:lnTo>
                  <a:lnTo>
                    <a:pt x="7190" y="89"/>
                  </a:lnTo>
                  <a:lnTo>
                    <a:pt x="7175" y="96"/>
                  </a:lnTo>
                  <a:lnTo>
                    <a:pt x="7160" y="104"/>
                  </a:lnTo>
                  <a:lnTo>
                    <a:pt x="7160" y="104"/>
                  </a:lnTo>
                  <a:lnTo>
                    <a:pt x="7142" y="116"/>
                  </a:lnTo>
                  <a:lnTo>
                    <a:pt x="7127" y="129"/>
                  </a:lnTo>
                  <a:lnTo>
                    <a:pt x="7115" y="142"/>
                  </a:lnTo>
                  <a:lnTo>
                    <a:pt x="7105" y="157"/>
                  </a:lnTo>
                  <a:lnTo>
                    <a:pt x="7099" y="170"/>
                  </a:lnTo>
                  <a:lnTo>
                    <a:pt x="7094" y="185"/>
                  </a:lnTo>
                  <a:lnTo>
                    <a:pt x="7092" y="198"/>
                  </a:lnTo>
                  <a:lnTo>
                    <a:pt x="7092" y="204"/>
                  </a:lnTo>
                  <a:lnTo>
                    <a:pt x="7093" y="210"/>
                  </a:lnTo>
                  <a:lnTo>
                    <a:pt x="7095" y="217"/>
                  </a:lnTo>
                  <a:lnTo>
                    <a:pt x="7098" y="223"/>
                  </a:lnTo>
                  <a:lnTo>
                    <a:pt x="7100" y="228"/>
                  </a:lnTo>
                  <a:lnTo>
                    <a:pt x="7103" y="234"/>
                  </a:lnTo>
                  <a:lnTo>
                    <a:pt x="7107" y="239"/>
                  </a:lnTo>
                  <a:lnTo>
                    <a:pt x="7112" y="243"/>
                  </a:lnTo>
                  <a:lnTo>
                    <a:pt x="7117" y="248"/>
                  </a:lnTo>
                  <a:lnTo>
                    <a:pt x="7122" y="252"/>
                  </a:lnTo>
                  <a:lnTo>
                    <a:pt x="7129" y="256"/>
                  </a:lnTo>
                  <a:lnTo>
                    <a:pt x="7135" y="259"/>
                  </a:lnTo>
                  <a:lnTo>
                    <a:pt x="7143" y="261"/>
                  </a:lnTo>
                  <a:lnTo>
                    <a:pt x="7150" y="263"/>
                  </a:lnTo>
                  <a:lnTo>
                    <a:pt x="7159" y="265"/>
                  </a:lnTo>
                  <a:lnTo>
                    <a:pt x="7168" y="266"/>
                  </a:lnTo>
                  <a:lnTo>
                    <a:pt x="7177" y="266"/>
                  </a:lnTo>
                  <a:lnTo>
                    <a:pt x="7187" y="266"/>
                  </a:lnTo>
                  <a:close/>
                  <a:moveTo>
                    <a:pt x="396" y="117"/>
                  </a:moveTo>
                  <a:lnTo>
                    <a:pt x="396" y="117"/>
                  </a:lnTo>
                  <a:lnTo>
                    <a:pt x="453" y="172"/>
                  </a:lnTo>
                  <a:lnTo>
                    <a:pt x="479" y="197"/>
                  </a:lnTo>
                  <a:lnTo>
                    <a:pt x="505" y="219"/>
                  </a:lnTo>
                  <a:lnTo>
                    <a:pt x="516" y="229"/>
                  </a:lnTo>
                  <a:lnTo>
                    <a:pt x="528" y="237"/>
                  </a:lnTo>
                  <a:lnTo>
                    <a:pt x="540" y="245"/>
                  </a:lnTo>
                  <a:lnTo>
                    <a:pt x="552" y="253"/>
                  </a:lnTo>
                  <a:lnTo>
                    <a:pt x="564" y="258"/>
                  </a:lnTo>
                  <a:lnTo>
                    <a:pt x="575" y="262"/>
                  </a:lnTo>
                  <a:lnTo>
                    <a:pt x="586" y="265"/>
                  </a:lnTo>
                  <a:lnTo>
                    <a:pt x="597" y="266"/>
                  </a:lnTo>
                  <a:lnTo>
                    <a:pt x="597" y="266"/>
                  </a:lnTo>
                  <a:lnTo>
                    <a:pt x="607" y="266"/>
                  </a:lnTo>
                  <a:lnTo>
                    <a:pt x="617" y="266"/>
                  </a:lnTo>
                  <a:lnTo>
                    <a:pt x="625" y="265"/>
                  </a:lnTo>
                  <a:lnTo>
                    <a:pt x="634" y="263"/>
                  </a:lnTo>
                  <a:lnTo>
                    <a:pt x="641" y="261"/>
                  </a:lnTo>
                  <a:lnTo>
                    <a:pt x="649" y="259"/>
                  </a:lnTo>
                  <a:lnTo>
                    <a:pt x="655" y="256"/>
                  </a:lnTo>
                  <a:lnTo>
                    <a:pt x="662" y="252"/>
                  </a:lnTo>
                  <a:lnTo>
                    <a:pt x="667" y="247"/>
                  </a:lnTo>
                  <a:lnTo>
                    <a:pt x="673" y="243"/>
                  </a:lnTo>
                  <a:lnTo>
                    <a:pt x="677" y="238"/>
                  </a:lnTo>
                  <a:lnTo>
                    <a:pt x="681" y="234"/>
                  </a:lnTo>
                  <a:lnTo>
                    <a:pt x="684" y="228"/>
                  </a:lnTo>
                  <a:lnTo>
                    <a:pt x="687" y="223"/>
                  </a:lnTo>
                  <a:lnTo>
                    <a:pt x="689" y="217"/>
                  </a:lnTo>
                  <a:lnTo>
                    <a:pt x="690" y="210"/>
                  </a:lnTo>
                  <a:lnTo>
                    <a:pt x="690" y="210"/>
                  </a:lnTo>
                  <a:lnTo>
                    <a:pt x="689" y="207"/>
                  </a:lnTo>
                  <a:lnTo>
                    <a:pt x="688" y="205"/>
                  </a:lnTo>
                  <a:lnTo>
                    <a:pt x="688" y="205"/>
                  </a:lnTo>
                  <a:lnTo>
                    <a:pt x="689" y="203"/>
                  </a:lnTo>
                  <a:lnTo>
                    <a:pt x="690" y="200"/>
                  </a:lnTo>
                  <a:lnTo>
                    <a:pt x="690" y="200"/>
                  </a:lnTo>
                  <a:lnTo>
                    <a:pt x="690" y="189"/>
                  </a:lnTo>
                  <a:lnTo>
                    <a:pt x="687" y="176"/>
                  </a:lnTo>
                  <a:lnTo>
                    <a:pt x="682" y="163"/>
                  </a:lnTo>
                  <a:lnTo>
                    <a:pt x="675" y="151"/>
                  </a:lnTo>
                  <a:lnTo>
                    <a:pt x="665" y="138"/>
                  </a:lnTo>
                  <a:lnTo>
                    <a:pt x="654" y="126"/>
                  </a:lnTo>
                  <a:lnTo>
                    <a:pt x="639" y="115"/>
                  </a:lnTo>
                  <a:lnTo>
                    <a:pt x="623" y="104"/>
                  </a:lnTo>
                  <a:lnTo>
                    <a:pt x="623" y="104"/>
                  </a:lnTo>
                  <a:lnTo>
                    <a:pt x="608" y="96"/>
                  </a:lnTo>
                  <a:lnTo>
                    <a:pt x="594" y="89"/>
                  </a:lnTo>
                  <a:lnTo>
                    <a:pt x="579" y="84"/>
                  </a:lnTo>
                  <a:lnTo>
                    <a:pt x="565" y="79"/>
                  </a:lnTo>
                  <a:lnTo>
                    <a:pt x="551" y="75"/>
                  </a:lnTo>
                  <a:lnTo>
                    <a:pt x="536" y="72"/>
                  </a:lnTo>
                  <a:lnTo>
                    <a:pt x="522" y="70"/>
                  </a:lnTo>
                  <a:lnTo>
                    <a:pt x="509" y="70"/>
                  </a:lnTo>
                  <a:lnTo>
                    <a:pt x="495" y="70"/>
                  </a:lnTo>
                  <a:lnTo>
                    <a:pt x="482" y="71"/>
                  </a:lnTo>
                  <a:lnTo>
                    <a:pt x="469" y="75"/>
                  </a:lnTo>
                  <a:lnTo>
                    <a:pt x="457" y="78"/>
                  </a:lnTo>
                  <a:lnTo>
                    <a:pt x="444" y="83"/>
                  </a:lnTo>
                  <a:lnTo>
                    <a:pt x="432" y="88"/>
                  </a:lnTo>
                  <a:lnTo>
                    <a:pt x="422" y="95"/>
                  </a:lnTo>
                  <a:lnTo>
                    <a:pt x="411" y="103"/>
                  </a:lnTo>
                  <a:lnTo>
                    <a:pt x="411" y="103"/>
                  </a:lnTo>
                  <a:lnTo>
                    <a:pt x="396" y="1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06087" tIns="53044" rIns="106087" bIns="53044" numCol="1" anchor="t" anchorCtr="0" compatLnSpc="1">
              <a:prstTxWarp prst="textNoShape">
                <a:avLst/>
              </a:prstTxWarp>
            </a:bodyPr>
            <a:lstStyle/>
            <a:p>
              <a:endParaRPr lang="fr-FR" sz="2088">
                <a:solidFill>
                  <a:srgbClr val="002060"/>
                </a:solidFill>
              </a:endParaRPr>
            </a:p>
          </p:txBody>
        </p:sp>
        <p:sp>
          <p:nvSpPr>
            <p:cNvPr id="24" name="Freeform 1145"/>
            <p:cNvSpPr>
              <a:spLocks/>
            </p:cNvSpPr>
            <p:nvPr/>
          </p:nvSpPr>
          <p:spPr bwMode="auto">
            <a:xfrm rot="10800000">
              <a:off x="5829207" y="822284"/>
              <a:ext cx="3261587" cy="228681"/>
            </a:xfrm>
            <a:custGeom>
              <a:avLst/>
              <a:gdLst/>
              <a:ahLst/>
              <a:cxnLst>
                <a:cxn ang="0">
                  <a:pos x="573" y="38"/>
                </a:cxn>
                <a:cxn ang="0">
                  <a:pos x="734" y="148"/>
                </a:cxn>
                <a:cxn ang="0">
                  <a:pos x="3659" y="150"/>
                </a:cxn>
                <a:cxn ang="0">
                  <a:pos x="3696" y="169"/>
                </a:cxn>
                <a:cxn ang="0">
                  <a:pos x="3743" y="210"/>
                </a:cxn>
                <a:cxn ang="0">
                  <a:pos x="3860" y="98"/>
                </a:cxn>
                <a:cxn ang="0">
                  <a:pos x="3935" y="87"/>
                </a:cxn>
                <a:cxn ang="0">
                  <a:pos x="4029" y="208"/>
                </a:cxn>
                <a:cxn ang="0">
                  <a:pos x="4088" y="173"/>
                </a:cxn>
                <a:cxn ang="0">
                  <a:pos x="4123" y="150"/>
                </a:cxn>
                <a:cxn ang="0">
                  <a:pos x="7048" y="148"/>
                </a:cxn>
                <a:cxn ang="0">
                  <a:pos x="7208" y="38"/>
                </a:cxn>
                <a:cxn ang="0">
                  <a:pos x="7424" y="85"/>
                </a:cxn>
                <a:cxn ang="0">
                  <a:pos x="7649" y="11"/>
                </a:cxn>
                <a:cxn ang="0">
                  <a:pos x="7781" y="112"/>
                </a:cxn>
                <a:cxn ang="0">
                  <a:pos x="7677" y="251"/>
                </a:cxn>
                <a:cxn ang="0">
                  <a:pos x="7571" y="227"/>
                </a:cxn>
                <a:cxn ang="0">
                  <a:pos x="7588" y="113"/>
                </a:cxn>
                <a:cxn ang="0">
                  <a:pos x="7641" y="129"/>
                </a:cxn>
                <a:cxn ang="0">
                  <a:pos x="7626" y="115"/>
                </a:cxn>
                <a:cxn ang="0">
                  <a:pos x="7561" y="171"/>
                </a:cxn>
                <a:cxn ang="0">
                  <a:pos x="7677" y="243"/>
                </a:cxn>
                <a:cxn ang="0">
                  <a:pos x="7769" y="101"/>
                </a:cxn>
                <a:cxn ang="0">
                  <a:pos x="7629" y="22"/>
                </a:cxn>
                <a:cxn ang="0">
                  <a:pos x="7428" y="114"/>
                </a:cxn>
                <a:cxn ang="0">
                  <a:pos x="7422" y="309"/>
                </a:cxn>
                <a:cxn ang="0">
                  <a:pos x="7186" y="448"/>
                </a:cxn>
                <a:cxn ang="0">
                  <a:pos x="6970" y="393"/>
                </a:cxn>
                <a:cxn ang="0">
                  <a:pos x="7270" y="383"/>
                </a:cxn>
                <a:cxn ang="0">
                  <a:pos x="7428" y="221"/>
                </a:cxn>
                <a:cxn ang="0">
                  <a:pos x="7369" y="149"/>
                </a:cxn>
                <a:cxn ang="0">
                  <a:pos x="7158" y="294"/>
                </a:cxn>
                <a:cxn ang="0">
                  <a:pos x="4205" y="232"/>
                </a:cxn>
                <a:cxn ang="0">
                  <a:pos x="4124" y="310"/>
                </a:cxn>
                <a:cxn ang="0">
                  <a:pos x="4001" y="326"/>
                </a:cxn>
                <a:cxn ang="0">
                  <a:pos x="3930" y="481"/>
                </a:cxn>
                <a:cxn ang="0">
                  <a:pos x="3808" y="423"/>
                </a:cxn>
                <a:cxn ang="0">
                  <a:pos x="3777" y="288"/>
                </a:cxn>
                <a:cxn ang="0">
                  <a:pos x="3610" y="292"/>
                </a:cxn>
                <a:cxn ang="0">
                  <a:pos x="721" y="236"/>
                </a:cxn>
                <a:cxn ang="0">
                  <a:pos x="576" y="287"/>
                </a:cxn>
                <a:cxn ang="0">
                  <a:pos x="374" y="141"/>
                </a:cxn>
                <a:cxn ang="0">
                  <a:pos x="380" y="278"/>
                </a:cxn>
                <a:cxn ang="0">
                  <a:pos x="618" y="407"/>
                </a:cxn>
                <a:cxn ang="0">
                  <a:pos x="779" y="420"/>
                </a:cxn>
                <a:cxn ang="0">
                  <a:pos x="499" y="424"/>
                </a:cxn>
                <a:cxn ang="0">
                  <a:pos x="323" y="222"/>
                </a:cxn>
                <a:cxn ang="0">
                  <a:pos x="330" y="78"/>
                </a:cxn>
                <a:cxn ang="0">
                  <a:pos x="84" y="28"/>
                </a:cxn>
                <a:cxn ang="0">
                  <a:pos x="18" y="160"/>
                </a:cxn>
                <a:cxn ang="0">
                  <a:pos x="176" y="241"/>
                </a:cxn>
                <a:cxn ang="0">
                  <a:pos x="209" y="137"/>
                </a:cxn>
                <a:cxn ang="0">
                  <a:pos x="145" y="132"/>
                </a:cxn>
                <a:cxn ang="0">
                  <a:pos x="147" y="114"/>
                </a:cxn>
                <a:cxn ang="0">
                  <a:pos x="223" y="147"/>
                </a:cxn>
                <a:cxn ang="0">
                  <a:pos x="177" y="249"/>
                </a:cxn>
                <a:cxn ang="0">
                  <a:pos x="60" y="226"/>
                </a:cxn>
                <a:cxn ang="0">
                  <a:pos x="21" y="52"/>
                </a:cxn>
                <a:cxn ang="0">
                  <a:pos x="217" y="21"/>
                </a:cxn>
              </a:cxnLst>
              <a:rect l="0" t="0" r="r" b="b"/>
              <a:pathLst>
                <a:path w="7781" h="513">
                  <a:moveTo>
                    <a:pt x="371" y="96"/>
                  </a:moveTo>
                  <a:lnTo>
                    <a:pt x="371" y="96"/>
                  </a:lnTo>
                  <a:lnTo>
                    <a:pt x="386" y="83"/>
                  </a:lnTo>
                  <a:lnTo>
                    <a:pt x="402" y="71"/>
                  </a:lnTo>
                  <a:lnTo>
                    <a:pt x="420" y="62"/>
                  </a:lnTo>
                  <a:lnTo>
                    <a:pt x="439" y="54"/>
                  </a:lnTo>
                  <a:lnTo>
                    <a:pt x="459" y="47"/>
                  </a:lnTo>
                  <a:lnTo>
                    <a:pt x="482" y="42"/>
                  </a:lnTo>
                  <a:lnTo>
                    <a:pt x="504" y="37"/>
                  </a:lnTo>
                  <a:lnTo>
                    <a:pt x="528" y="35"/>
                  </a:lnTo>
                  <a:lnTo>
                    <a:pt x="528" y="35"/>
                  </a:lnTo>
                  <a:lnTo>
                    <a:pt x="543" y="35"/>
                  </a:lnTo>
                  <a:lnTo>
                    <a:pt x="558" y="36"/>
                  </a:lnTo>
                  <a:lnTo>
                    <a:pt x="573" y="38"/>
                  </a:lnTo>
                  <a:lnTo>
                    <a:pt x="590" y="42"/>
                  </a:lnTo>
                  <a:lnTo>
                    <a:pt x="606" y="46"/>
                  </a:lnTo>
                  <a:lnTo>
                    <a:pt x="621" y="51"/>
                  </a:lnTo>
                  <a:lnTo>
                    <a:pt x="636" y="57"/>
                  </a:lnTo>
                  <a:lnTo>
                    <a:pt x="651" y="64"/>
                  </a:lnTo>
                  <a:lnTo>
                    <a:pt x="665" y="72"/>
                  </a:lnTo>
                  <a:lnTo>
                    <a:pt x="678" y="81"/>
                  </a:lnTo>
                  <a:lnTo>
                    <a:pt x="691" y="90"/>
                  </a:lnTo>
                  <a:lnTo>
                    <a:pt x="703" y="100"/>
                  </a:lnTo>
                  <a:lnTo>
                    <a:pt x="712" y="112"/>
                  </a:lnTo>
                  <a:lnTo>
                    <a:pt x="721" y="123"/>
                  </a:lnTo>
                  <a:lnTo>
                    <a:pt x="728" y="135"/>
                  </a:lnTo>
                  <a:lnTo>
                    <a:pt x="734" y="148"/>
                  </a:lnTo>
                  <a:lnTo>
                    <a:pt x="734" y="148"/>
                  </a:lnTo>
                  <a:lnTo>
                    <a:pt x="737" y="160"/>
                  </a:lnTo>
                  <a:lnTo>
                    <a:pt x="738" y="172"/>
                  </a:lnTo>
                  <a:lnTo>
                    <a:pt x="738" y="172"/>
                  </a:lnTo>
                  <a:lnTo>
                    <a:pt x="739" y="180"/>
                  </a:lnTo>
                  <a:lnTo>
                    <a:pt x="738" y="188"/>
                  </a:lnTo>
                  <a:lnTo>
                    <a:pt x="3593" y="188"/>
                  </a:lnTo>
                  <a:lnTo>
                    <a:pt x="3593" y="188"/>
                  </a:lnTo>
                  <a:lnTo>
                    <a:pt x="3597" y="182"/>
                  </a:lnTo>
                  <a:lnTo>
                    <a:pt x="3603" y="175"/>
                  </a:lnTo>
                  <a:lnTo>
                    <a:pt x="3610" y="171"/>
                  </a:lnTo>
                  <a:lnTo>
                    <a:pt x="3616" y="166"/>
                  </a:lnTo>
                  <a:lnTo>
                    <a:pt x="3630" y="159"/>
                  </a:lnTo>
                  <a:lnTo>
                    <a:pt x="3644" y="154"/>
                  </a:lnTo>
                  <a:lnTo>
                    <a:pt x="3659" y="150"/>
                  </a:lnTo>
                  <a:lnTo>
                    <a:pt x="3673" y="149"/>
                  </a:lnTo>
                  <a:lnTo>
                    <a:pt x="3686" y="149"/>
                  </a:lnTo>
                  <a:lnTo>
                    <a:pt x="3697" y="151"/>
                  </a:lnTo>
                  <a:lnTo>
                    <a:pt x="3697" y="151"/>
                  </a:lnTo>
                  <a:lnTo>
                    <a:pt x="3706" y="154"/>
                  </a:lnTo>
                  <a:lnTo>
                    <a:pt x="3708" y="156"/>
                  </a:lnTo>
                  <a:lnTo>
                    <a:pt x="3710" y="157"/>
                  </a:lnTo>
                  <a:lnTo>
                    <a:pt x="3710" y="158"/>
                  </a:lnTo>
                  <a:lnTo>
                    <a:pt x="3709" y="159"/>
                  </a:lnTo>
                  <a:lnTo>
                    <a:pt x="3707" y="161"/>
                  </a:lnTo>
                  <a:lnTo>
                    <a:pt x="3707" y="161"/>
                  </a:lnTo>
                  <a:lnTo>
                    <a:pt x="3702" y="163"/>
                  </a:lnTo>
                  <a:lnTo>
                    <a:pt x="3698" y="166"/>
                  </a:lnTo>
                  <a:lnTo>
                    <a:pt x="3696" y="169"/>
                  </a:lnTo>
                  <a:lnTo>
                    <a:pt x="3694" y="173"/>
                  </a:lnTo>
                  <a:lnTo>
                    <a:pt x="3693" y="177"/>
                  </a:lnTo>
                  <a:lnTo>
                    <a:pt x="3693" y="184"/>
                  </a:lnTo>
                  <a:lnTo>
                    <a:pt x="3693" y="184"/>
                  </a:lnTo>
                  <a:lnTo>
                    <a:pt x="3693" y="190"/>
                  </a:lnTo>
                  <a:lnTo>
                    <a:pt x="3695" y="195"/>
                  </a:lnTo>
                  <a:lnTo>
                    <a:pt x="3698" y="199"/>
                  </a:lnTo>
                  <a:lnTo>
                    <a:pt x="3704" y="203"/>
                  </a:lnTo>
                  <a:lnTo>
                    <a:pt x="3709" y="206"/>
                  </a:lnTo>
                  <a:lnTo>
                    <a:pt x="3715" y="209"/>
                  </a:lnTo>
                  <a:lnTo>
                    <a:pt x="3724" y="210"/>
                  </a:lnTo>
                  <a:lnTo>
                    <a:pt x="3733" y="211"/>
                  </a:lnTo>
                  <a:lnTo>
                    <a:pt x="3733" y="211"/>
                  </a:lnTo>
                  <a:lnTo>
                    <a:pt x="3743" y="210"/>
                  </a:lnTo>
                  <a:lnTo>
                    <a:pt x="3753" y="208"/>
                  </a:lnTo>
                  <a:lnTo>
                    <a:pt x="3763" y="205"/>
                  </a:lnTo>
                  <a:lnTo>
                    <a:pt x="3772" y="201"/>
                  </a:lnTo>
                  <a:lnTo>
                    <a:pt x="3781" y="196"/>
                  </a:lnTo>
                  <a:lnTo>
                    <a:pt x="3790" y="191"/>
                  </a:lnTo>
                  <a:lnTo>
                    <a:pt x="3806" y="178"/>
                  </a:lnTo>
                  <a:lnTo>
                    <a:pt x="3820" y="165"/>
                  </a:lnTo>
                  <a:lnTo>
                    <a:pt x="3832" y="152"/>
                  </a:lnTo>
                  <a:lnTo>
                    <a:pt x="3842" y="139"/>
                  </a:lnTo>
                  <a:lnTo>
                    <a:pt x="3852" y="130"/>
                  </a:lnTo>
                  <a:lnTo>
                    <a:pt x="3852" y="130"/>
                  </a:lnTo>
                  <a:lnTo>
                    <a:pt x="3874" y="110"/>
                  </a:lnTo>
                  <a:lnTo>
                    <a:pt x="3874" y="110"/>
                  </a:lnTo>
                  <a:lnTo>
                    <a:pt x="3860" y="98"/>
                  </a:lnTo>
                  <a:lnTo>
                    <a:pt x="3847" y="87"/>
                  </a:lnTo>
                  <a:lnTo>
                    <a:pt x="3835" y="79"/>
                  </a:lnTo>
                  <a:lnTo>
                    <a:pt x="3824" y="73"/>
                  </a:lnTo>
                  <a:lnTo>
                    <a:pt x="3824" y="73"/>
                  </a:lnTo>
                  <a:lnTo>
                    <a:pt x="3835" y="60"/>
                  </a:lnTo>
                  <a:lnTo>
                    <a:pt x="3851" y="44"/>
                  </a:lnTo>
                  <a:lnTo>
                    <a:pt x="3892" y="0"/>
                  </a:lnTo>
                  <a:lnTo>
                    <a:pt x="3892" y="0"/>
                  </a:lnTo>
                  <a:lnTo>
                    <a:pt x="3932" y="44"/>
                  </a:lnTo>
                  <a:lnTo>
                    <a:pt x="3947" y="60"/>
                  </a:lnTo>
                  <a:lnTo>
                    <a:pt x="3958" y="73"/>
                  </a:lnTo>
                  <a:lnTo>
                    <a:pt x="3958" y="73"/>
                  </a:lnTo>
                  <a:lnTo>
                    <a:pt x="3947" y="79"/>
                  </a:lnTo>
                  <a:lnTo>
                    <a:pt x="3935" y="87"/>
                  </a:lnTo>
                  <a:lnTo>
                    <a:pt x="3922" y="98"/>
                  </a:lnTo>
                  <a:lnTo>
                    <a:pt x="3909" y="110"/>
                  </a:lnTo>
                  <a:lnTo>
                    <a:pt x="3909" y="110"/>
                  </a:lnTo>
                  <a:lnTo>
                    <a:pt x="3930" y="130"/>
                  </a:lnTo>
                  <a:lnTo>
                    <a:pt x="3930" y="130"/>
                  </a:lnTo>
                  <a:lnTo>
                    <a:pt x="3939" y="139"/>
                  </a:lnTo>
                  <a:lnTo>
                    <a:pt x="3950" y="152"/>
                  </a:lnTo>
                  <a:lnTo>
                    <a:pt x="3963" y="165"/>
                  </a:lnTo>
                  <a:lnTo>
                    <a:pt x="3977" y="178"/>
                  </a:lnTo>
                  <a:lnTo>
                    <a:pt x="3992" y="191"/>
                  </a:lnTo>
                  <a:lnTo>
                    <a:pt x="4001" y="196"/>
                  </a:lnTo>
                  <a:lnTo>
                    <a:pt x="4010" y="201"/>
                  </a:lnTo>
                  <a:lnTo>
                    <a:pt x="4019" y="205"/>
                  </a:lnTo>
                  <a:lnTo>
                    <a:pt x="4029" y="208"/>
                  </a:lnTo>
                  <a:lnTo>
                    <a:pt x="4040" y="210"/>
                  </a:lnTo>
                  <a:lnTo>
                    <a:pt x="4049" y="211"/>
                  </a:lnTo>
                  <a:lnTo>
                    <a:pt x="4049" y="211"/>
                  </a:lnTo>
                  <a:lnTo>
                    <a:pt x="4059" y="210"/>
                  </a:lnTo>
                  <a:lnTo>
                    <a:pt x="4066" y="209"/>
                  </a:lnTo>
                  <a:lnTo>
                    <a:pt x="4073" y="206"/>
                  </a:lnTo>
                  <a:lnTo>
                    <a:pt x="4079" y="203"/>
                  </a:lnTo>
                  <a:lnTo>
                    <a:pt x="4084" y="199"/>
                  </a:lnTo>
                  <a:lnTo>
                    <a:pt x="4087" y="195"/>
                  </a:lnTo>
                  <a:lnTo>
                    <a:pt x="4089" y="190"/>
                  </a:lnTo>
                  <a:lnTo>
                    <a:pt x="4090" y="184"/>
                  </a:lnTo>
                  <a:lnTo>
                    <a:pt x="4090" y="184"/>
                  </a:lnTo>
                  <a:lnTo>
                    <a:pt x="4089" y="177"/>
                  </a:lnTo>
                  <a:lnTo>
                    <a:pt x="4088" y="173"/>
                  </a:lnTo>
                  <a:lnTo>
                    <a:pt x="4087" y="169"/>
                  </a:lnTo>
                  <a:lnTo>
                    <a:pt x="4085" y="166"/>
                  </a:lnTo>
                  <a:lnTo>
                    <a:pt x="4080" y="163"/>
                  </a:lnTo>
                  <a:lnTo>
                    <a:pt x="4076" y="161"/>
                  </a:lnTo>
                  <a:lnTo>
                    <a:pt x="4076" y="161"/>
                  </a:lnTo>
                  <a:lnTo>
                    <a:pt x="4073" y="159"/>
                  </a:lnTo>
                  <a:lnTo>
                    <a:pt x="4073" y="158"/>
                  </a:lnTo>
                  <a:lnTo>
                    <a:pt x="4073" y="157"/>
                  </a:lnTo>
                  <a:lnTo>
                    <a:pt x="4076" y="154"/>
                  </a:lnTo>
                  <a:lnTo>
                    <a:pt x="4085" y="151"/>
                  </a:lnTo>
                  <a:lnTo>
                    <a:pt x="4085" y="151"/>
                  </a:lnTo>
                  <a:lnTo>
                    <a:pt x="4096" y="149"/>
                  </a:lnTo>
                  <a:lnTo>
                    <a:pt x="4109" y="149"/>
                  </a:lnTo>
                  <a:lnTo>
                    <a:pt x="4123" y="150"/>
                  </a:lnTo>
                  <a:lnTo>
                    <a:pt x="4138" y="154"/>
                  </a:lnTo>
                  <a:lnTo>
                    <a:pt x="4153" y="159"/>
                  </a:lnTo>
                  <a:lnTo>
                    <a:pt x="4167" y="166"/>
                  </a:lnTo>
                  <a:lnTo>
                    <a:pt x="4173" y="171"/>
                  </a:lnTo>
                  <a:lnTo>
                    <a:pt x="4180" y="175"/>
                  </a:lnTo>
                  <a:lnTo>
                    <a:pt x="4185" y="182"/>
                  </a:lnTo>
                  <a:lnTo>
                    <a:pt x="4190" y="188"/>
                  </a:lnTo>
                  <a:lnTo>
                    <a:pt x="7044" y="188"/>
                  </a:lnTo>
                  <a:lnTo>
                    <a:pt x="7044" y="188"/>
                  </a:lnTo>
                  <a:lnTo>
                    <a:pt x="7044" y="180"/>
                  </a:lnTo>
                  <a:lnTo>
                    <a:pt x="7044" y="172"/>
                  </a:lnTo>
                  <a:lnTo>
                    <a:pt x="7044" y="172"/>
                  </a:lnTo>
                  <a:lnTo>
                    <a:pt x="7045" y="160"/>
                  </a:lnTo>
                  <a:lnTo>
                    <a:pt x="7048" y="148"/>
                  </a:lnTo>
                  <a:lnTo>
                    <a:pt x="7048" y="148"/>
                  </a:lnTo>
                  <a:lnTo>
                    <a:pt x="7053" y="135"/>
                  </a:lnTo>
                  <a:lnTo>
                    <a:pt x="7061" y="123"/>
                  </a:lnTo>
                  <a:lnTo>
                    <a:pt x="7070" y="112"/>
                  </a:lnTo>
                  <a:lnTo>
                    <a:pt x="7080" y="100"/>
                  </a:lnTo>
                  <a:lnTo>
                    <a:pt x="7091" y="90"/>
                  </a:lnTo>
                  <a:lnTo>
                    <a:pt x="7104" y="81"/>
                  </a:lnTo>
                  <a:lnTo>
                    <a:pt x="7117" y="72"/>
                  </a:lnTo>
                  <a:lnTo>
                    <a:pt x="7131" y="64"/>
                  </a:lnTo>
                  <a:lnTo>
                    <a:pt x="7146" y="57"/>
                  </a:lnTo>
                  <a:lnTo>
                    <a:pt x="7161" y="51"/>
                  </a:lnTo>
                  <a:lnTo>
                    <a:pt x="7177" y="46"/>
                  </a:lnTo>
                  <a:lnTo>
                    <a:pt x="7192" y="42"/>
                  </a:lnTo>
                  <a:lnTo>
                    <a:pt x="7208" y="38"/>
                  </a:lnTo>
                  <a:lnTo>
                    <a:pt x="7224" y="36"/>
                  </a:lnTo>
                  <a:lnTo>
                    <a:pt x="7240" y="35"/>
                  </a:lnTo>
                  <a:lnTo>
                    <a:pt x="7255" y="35"/>
                  </a:lnTo>
                  <a:lnTo>
                    <a:pt x="7255" y="35"/>
                  </a:lnTo>
                  <a:lnTo>
                    <a:pt x="7278" y="37"/>
                  </a:lnTo>
                  <a:lnTo>
                    <a:pt x="7301" y="42"/>
                  </a:lnTo>
                  <a:lnTo>
                    <a:pt x="7323" y="47"/>
                  </a:lnTo>
                  <a:lnTo>
                    <a:pt x="7343" y="54"/>
                  </a:lnTo>
                  <a:lnTo>
                    <a:pt x="7362" y="62"/>
                  </a:lnTo>
                  <a:lnTo>
                    <a:pt x="7380" y="71"/>
                  </a:lnTo>
                  <a:lnTo>
                    <a:pt x="7396" y="83"/>
                  </a:lnTo>
                  <a:lnTo>
                    <a:pt x="7411" y="96"/>
                  </a:lnTo>
                  <a:lnTo>
                    <a:pt x="7411" y="96"/>
                  </a:lnTo>
                  <a:lnTo>
                    <a:pt x="7424" y="85"/>
                  </a:lnTo>
                  <a:lnTo>
                    <a:pt x="7438" y="76"/>
                  </a:lnTo>
                  <a:lnTo>
                    <a:pt x="7452" y="66"/>
                  </a:lnTo>
                  <a:lnTo>
                    <a:pt x="7467" y="57"/>
                  </a:lnTo>
                  <a:lnTo>
                    <a:pt x="7482" y="50"/>
                  </a:lnTo>
                  <a:lnTo>
                    <a:pt x="7498" y="43"/>
                  </a:lnTo>
                  <a:lnTo>
                    <a:pt x="7514" y="35"/>
                  </a:lnTo>
                  <a:lnTo>
                    <a:pt x="7532" y="30"/>
                  </a:lnTo>
                  <a:lnTo>
                    <a:pt x="7549" y="25"/>
                  </a:lnTo>
                  <a:lnTo>
                    <a:pt x="7565" y="21"/>
                  </a:lnTo>
                  <a:lnTo>
                    <a:pt x="7582" y="17"/>
                  </a:lnTo>
                  <a:lnTo>
                    <a:pt x="7599" y="14"/>
                  </a:lnTo>
                  <a:lnTo>
                    <a:pt x="7616" y="13"/>
                  </a:lnTo>
                  <a:lnTo>
                    <a:pt x="7633" y="12"/>
                  </a:lnTo>
                  <a:lnTo>
                    <a:pt x="7649" y="11"/>
                  </a:lnTo>
                  <a:lnTo>
                    <a:pt x="7664" y="12"/>
                  </a:lnTo>
                  <a:lnTo>
                    <a:pt x="7679" y="14"/>
                  </a:lnTo>
                  <a:lnTo>
                    <a:pt x="7693" y="16"/>
                  </a:lnTo>
                  <a:lnTo>
                    <a:pt x="7707" y="20"/>
                  </a:lnTo>
                  <a:lnTo>
                    <a:pt x="7720" y="24"/>
                  </a:lnTo>
                  <a:lnTo>
                    <a:pt x="7732" y="29"/>
                  </a:lnTo>
                  <a:lnTo>
                    <a:pt x="7743" y="36"/>
                  </a:lnTo>
                  <a:lnTo>
                    <a:pt x="7752" y="44"/>
                  </a:lnTo>
                  <a:lnTo>
                    <a:pt x="7761" y="52"/>
                  </a:lnTo>
                  <a:lnTo>
                    <a:pt x="7769" y="61"/>
                  </a:lnTo>
                  <a:lnTo>
                    <a:pt x="7774" y="72"/>
                  </a:lnTo>
                  <a:lnTo>
                    <a:pt x="7778" y="84"/>
                  </a:lnTo>
                  <a:lnTo>
                    <a:pt x="7781" y="97"/>
                  </a:lnTo>
                  <a:lnTo>
                    <a:pt x="7781" y="112"/>
                  </a:lnTo>
                  <a:lnTo>
                    <a:pt x="7781" y="126"/>
                  </a:lnTo>
                  <a:lnTo>
                    <a:pt x="7778" y="142"/>
                  </a:lnTo>
                  <a:lnTo>
                    <a:pt x="7774" y="161"/>
                  </a:lnTo>
                  <a:lnTo>
                    <a:pt x="7774" y="161"/>
                  </a:lnTo>
                  <a:lnTo>
                    <a:pt x="7770" y="172"/>
                  </a:lnTo>
                  <a:lnTo>
                    <a:pt x="7761" y="185"/>
                  </a:lnTo>
                  <a:lnTo>
                    <a:pt x="7751" y="198"/>
                  </a:lnTo>
                  <a:lnTo>
                    <a:pt x="7738" y="212"/>
                  </a:lnTo>
                  <a:lnTo>
                    <a:pt x="7723" y="226"/>
                  </a:lnTo>
                  <a:lnTo>
                    <a:pt x="7715" y="231"/>
                  </a:lnTo>
                  <a:lnTo>
                    <a:pt x="7706" y="237"/>
                  </a:lnTo>
                  <a:lnTo>
                    <a:pt x="7696" y="242"/>
                  </a:lnTo>
                  <a:lnTo>
                    <a:pt x="7687" y="246"/>
                  </a:lnTo>
                  <a:lnTo>
                    <a:pt x="7677" y="251"/>
                  </a:lnTo>
                  <a:lnTo>
                    <a:pt x="7666" y="253"/>
                  </a:lnTo>
                  <a:lnTo>
                    <a:pt x="7666" y="253"/>
                  </a:lnTo>
                  <a:lnTo>
                    <a:pt x="7658" y="255"/>
                  </a:lnTo>
                  <a:lnTo>
                    <a:pt x="7648" y="256"/>
                  </a:lnTo>
                  <a:lnTo>
                    <a:pt x="7639" y="256"/>
                  </a:lnTo>
                  <a:lnTo>
                    <a:pt x="7631" y="256"/>
                  </a:lnTo>
                  <a:lnTo>
                    <a:pt x="7622" y="254"/>
                  </a:lnTo>
                  <a:lnTo>
                    <a:pt x="7613" y="253"/>
                  </a:lnTo>
                  <a:lnTo>
                    <a:pt x="7605" y="249"/>
                  </a:lnTo>
                  <a:lnTo>
                    <a:pt x="7597" y="246"/>
                  </a:lnTo>
                  <a:lnTo>
                    <a:pt x="7591" y="242"/>
                  </a:lnTo>
                  <a:lnTo>
                    <a:pt x="7583" y="237"/>
                  </a:lnTo>
                  <a:lnTo>
                    <a:pt x="7577" y="232"/>
                  </a:lnTo>
                  <a:lnTo>
                    <a:pt x="7571" y="227"/>
                  </a:lnTo>
                  <a:lnTo>
                    <a:pt x="7566" y="220"/>
                  </a:lnTo>
                  <a:lnTo>
                    <a:pt x="7562" y="212"/>
                  </a:lnTo>
                  <a:lnTo>
                    <a:pt x="7559" y="204"/>
                  </a:lnTo>
                  <a:lnTo>
                    <a:pt x="7555" y="196"/>
                  </a:lnTo>
                  <a:lnTo>
                    <a:pt x="7555" y="196"/>
                  </a:lnTo>
                  <a:lnTo>
                    <a:pt x="7553" y="184"/>
                  </a:lnTo>
                  <a:lnTo>
                    <a:pt x="7553" y="171"/>
                  </a:lnTo>
                  <a:lnTo>
                    <a:pt x="7555" y="159"/>
                  </a:lnTo>
                  <a:lnTo>
                    <a:pt x="7559" y="147"/>
                  </a:lnTo>
                  <a:lnTo>
                    <a:pt x="7565" y="135"/>
                  </a:lnTo>
                  <a:lnTo>
                    <a:pt x="7573" y="125"/>
                  </a:lnTo>
                  <a:lnTo>
                    <a:pt x="7577" y="121"/>
                  </a:lnTo>
                  <a:lnTo>
                    <a:pt x="7582" y="117"/>
                  </a:lnTo>
                  <a:lnTo>
                    <a:pt x="7588" y="113"/>
                  </a:lnTo>
                  <a:lnTo>
                    <a:pt x="7594" y="110"/>
                  </a:lnTo>
                  <a:lnTo>
                    <a:pt x="7594" y="110"/>
                  </a:lnTo>
                  <a:lnTo>
                    <a:pt x="7601" y="107"/>
                  </a:lnTo>
                  <a:lnTo>
                    <a:pt x="7607" y="105"/>
                  </a:lnTo>
                  <a:lnTo>
                    <a:pt x="7613" y="105"/>
                  </a:lnTo>
                  <a:lnTo>
                    <a:pt x="7620" y="105"/>
                  </a:lnTo>
                  <a:lnTo>
                    <a:pt x="7625" y="107"/>
                  </a:lnTo>
                  <a:lnTo>
                    <a:pt x="7631" y="110"/>
                  </a:lnTo>
                  <a:lnTo>
                    <a:pt x="7636" y="114"/>
                  </a:lnTo>
                  <a:lnTo>
                    <a:pt x="7639" y="119"/>
                  </a:lnTo>
                  <a:lnTo>
                    <a:pt x="7639" y="119"/>
                  </a:lnTo>
                  <a:lnTo>
                    <a:pt x="7640" y="122"/>
                  </a:lnTo>
                  <a:lnTo>
                    <a:pt x="7641" y="125"/>
                  </a:lnTo>
                  <a:lnTo>
                    <a:pt x="7641" y="129"/>
                  </a:lnTo>
                  <a:lnTo>
                    <a:pt x="7640" y="133"/>
                  </a:lnTo>
                  <a:lnTo>
                    <a:pt x="7639" y="136"/>
                  </a:lnTo>
                  <a:lnTo>
                    <a:pt x="7637" y="139"/>
                  </a:lnTo>
                  <a:lnTo>
                    <a:pt x="7634" y="141"/>
                  </a:lnTo>
                  <a:lnTo>
                    <a:pt x="7631" y="143"/>
                  </a:lnTo>
                  <a:lnTo>
                    <a:pt x="7631" y="143"/>
                  </a:lnTo>
                  <a:lnTo>
                    <a:pt x="7634" y="140"/>
                  </a:lnTo>
                  <a:lnTo>
                    <a:pt x="7636" y="136"/>
                  </a:lnTo>
                  <a:lnTo>
                    <a:pt x="7637" y="132"/>
                  </a:lnTo>
                  <a:lnTo>
                    <a:pt x="7637" y="128"/>
                  </a:lnTo>
                  <a:lnTo>
                    <a:pt x="7635" y="124"/>
                  </a:lnTo>
                  <a:lnTo>
                    <a:pt x="7633" y="120"/>
                  </a:lnTo>
                  <a:lnTo>
                    <a:pt x="7630" y="117"/>
                  </a:lnTo>
                  <a:lnTo>
                    <a:pt x="7626" y="115"/>
                  </a:lnTo>
                  <a:lnTo>
                    <a:pt x="7626" y="115"/>
                  </a:lnTo>
                  <a:lnTo>
                    <a:pt x="7622" y="113"/>
                  </a:lnTo>
                  <a:lnTo>
                    <a:pt x="7619" y="112"/>
                  </a:lnTo>
                  <a:lnTo>
                    <a:pt x="7610" y="112"/>
                  </a:lnTo>
                  <a:lnTo>
                    <a:pt x="7602" y="114"/>
                  </a:lnTo>
                  <a:lnTo>
                    <a:pt x="7593" y="118"/>
                  </a:lnTo>
                  <a:lnTo>
                    <a:pt x="7585" y="123"/>
                  </a:lnTo>
                  <a:lnTo>
                    <a:pt x="7578" y="129"/>
                  </a:lnTo>
                  <a:lnTo>
                    <a:pt x="7573" y="137"/>
                  </a:lnTo>
                  <a:lnTo>
                    <a:pt x="7567" y="145"/>
                  </a:lnTo>
                  <a:lnTo>
                    <a:pt x="7567" y="145"/>
                  </a:lnTo>
                  <a:lnTo>
                    <a:pt x="7565" y="152"/>
                  </a:lnTo>
                  <a:lnTo>
                    <a:pt x="7563" y="158"/>
                  </a:lnTo>
                  <a:lnTo>
                    <a:pt x="7561" y="171"/>
                  </a:lnTo>
                  <a:lnTo>
                    <a:pt x="7561" y="184"/>
                  </a:lnTo>
                  <a:lnTo>
                    <a:pt x="7564" y="196"/>
                  </a:lnTo>
                  <a:lnTo>
                    <a:pt x="7568" y="207"/>
                  </a:lnTo>
                  <a:lnTo>
                    <a:pt x="7575" y="218"/>
                  </a:lnTo>
                  <a:lnTo>
                    <a:pt x="7583" y="227"/>
                  </a:lnTo>
                  <a:lnTo>
                    <a:pt x="7593" y="234"/>
                  </a:lnTo>
                  <a:lnTo>
                    <a:pt x="7593" y="234"/>
                  </a:lnTo>
                  <a:lnTo>
                    <a:pt x="7599" y="238"/>
                  </a:lnTo>
                  <a:lnTo>
                    <a:pt x="7606" y="241"/>
                  </a:lnTo>
                  <a:lnTo>
                    <a:pt x="7620" y="246"/>
                  </a:lnTo>
                  <a:lnTo>
                    <a:pt x="7635" y="248"/>
                  </a:lnTo>
                  <a:lnTo>
                    <a:pt x="7649" y="248"/>
                  </a:lnTo>
                  <a:lnTo>
                    <a:pt x="7663" y="247"/>
                  </a:lnTo>
                  <a:lnTo>
                    <a:pt x="7677" y="243"/>
                  </a:lnTo>
                  <a:lnTo>
                    <a:pt x="7690" y="238"/>
                  </a:lnTo>
                  <a:lnTo>
                    <a:pt x="7703" y="232"/>
                  </a:lnTo>
                  <a:lnTo>
                    <a:pt x="7716" y="224"/>
                  </a:lnTo>
                  <a:lnTo>
                    <a:pt x="7727" y="216"/>
                  </a:lnTo>
                  <a:lnTo>
                    <a:pt x="7737" y="205"/>
                  </a:lnTo>
                  <a:lnTo>
                    <a:pt x="7746" y="195"/>
                  </a:lnTo>
                  <a:lnTo>
                    <a:pt x="7755" y="184"/>
                  </a:lnTo>
                  <a:lnTo>
                    <a:pt x="7761" y="171"/>
                  </a:lnTo>
                  <a:lnTo>
                    <a:pt x="7765" y="160"/>
                  </a:lnTo>
                  <a:lnTo>
                    <a:pt x="7767" y="148"/>
                  </a:lnTo>
                  <a:lnTo>
                    <a:pt x="7767" y="148"/>
                  </a:lnTo>
                  <a:lnTo>
                    <a:pt x="7770" y="131"/>
                  </a:lnTo>
                  <a:lnTo>
                    <a:pt x="7770" y="116"/>
                  </a:lnTo>
                  <a:lnTo>
                    <a:pt x="7769" y="101"/>
                  </a:lnTo>
                  <a:lnTo>
                    <a:pt x="7765" y="89"/>
                  </a:lnTo>
                  <a:lnTo>
                    <a:pt x="7761" y="78"/>
                  </a:lnTo>
                  <a:lnTo>
                    <a:pt x="7755" y="67"/>
                  </a:lnTo>
                  <a:lnTo>
                    <a:pt x="7748" y="58"/>
                  </a:lnTo>
                  <a:lnTo>
                    <a:pt x="7739" y="50"/>
                  </a:lnTo>
                  <a:lnTo>
                    <a:pt x="7731" y="43"/>
                  </a:lnTo>
                  <a:lnTo>
                    <a:pt x="7720" y="36"/>
                  </a:lnTo>
                  <a:lnTo>
                    <a:pt x="7709" y="32"/>
                  </a:lnTo>
                  <a:lnTo>
                    <a:pt x="7697" y="28"/>
                  </a:lnTo>
                  <a:lnTo>
                    <a:pt x="7685" y="25"/>
                  </a:lnTo>
                  <a:lnTo>
                    <a:pt x="7672" y="23"/>
                  </a:lnTo>
                  <a:lnTo>
                    <a:pt x="7658" y="22"/>
                  </a:lnTo>
                  <a:lnTo>
                    <a:pt x="7644" y="22"/>
                  </a:lnTo>
                  <a:lnTo>
                    <a:pt x="7629" y="22"/>
                  </a:lnTo>
                  <a:lnTo>
                    <a:pt x="7613" y="23"/>
                  </a:lnTo>
                  <a:lnTo>
                    <a:pt x="7598" y="25"/>
                  </a:lnTo>
                  <a:lnTo>
                    <a:pt x="7583" y="28"/>
                  </a:lnTo>
                  <a:lnTo>
                    <a:pt x="7567" y="31"/>
                  </a:lnTo>
                  <a:lnTo>
                    <a:pt x="7552" y="35"/>
                  </a:lnTo>
                  <a:lnTo>
                    <a:pt x="7522" y="46"/>
                  </a:lnTo>
                  <a:lnTo>
                    <a:pt x="7492" y="57"/>
                  </a:lnTo>
                  <a:lnTo>
                    <a:pt x="7465" y="70"/>
                  </a:lnTo>
                  <a:lnTo>
                    <a:pt x="7452" y="78"/>
                  </a:lnTo>
                  <a:lnTo>
                    <a:pt x="7440" y="86"/>
                  </a:lnTo>
                  <a:lnTo>
                    <a:pt x="7428" y="94"/>
                  </a:lnTo>
                  <a:lnTo>
                    <a:pt x="7417" y="102"/>
                  </a:lnTo>
                  <a:lnTo>
                    <a:pt x="7417" y="102"/>
                  </a:lnTo>
                  <a:lnTo>
                    <a:pt x="7428" y="114"/>
                  </a:lnTo>
                  <a:lnTo>
                    <a:pt x="7437" y="126"/>
                  </a:lnTo>
                  <a:lnTo>
                    <a:pt x="7445" y="138"/>
                  </a:lnTo>
                  <a:lnTo>
                    <a:pt x="7451" y="152"/>
                  </a:lnTo>
                  <a:lnTo>
                    <a:pt x="7456" y="166"/>
                  </a:lnTo>
                  <a:lnTo>
                    <a:pt x="7459" y="181"/>
                  </a:lnTo>
                  <a:lnTo>
                    <a:pt x="7461" y="196"/>
                  </a:lnTo>
                  <a:lnTo>
                    <a:pt x="7459" y="211"/>
                  </a:lnTo>
                  <a:lnTo>
                    <a:pt x="7459" y="211"/>
                  </a:lnTo>
                  <a:lnTo>
                    <a:pt x="7458" y="222"/>
                  </a:lnTo>
                  <a:lnTo>
                    <a:pt x="7457" y="232"/>
                  </a:lnTo>
                  <a:lnTo>
                    <a:pt x="7451" y="253"/>
                  </a:lnTo>
                  <a:lnTo>
                    <a:pt x="7443" y="272"/>
                  </a:lnTo>
                  <a:lnTo>
                    <a:pt x="7434" y="291"/>
                  </a:lnTo>
                  <a:lnTo>
                    <a:pt x="7422" y="309"/>
                  </a:lnTo>
                  <a:lnTo>
                    <a:pt x="7409" y="327"/>
                  </a:lnTo>
                  <a:lnTo>
                    <a:pt x="7394" y="343"/>
                  </a:lnTo>
                  <a:lnTo>
                    <a:pt x="7379" y="359"/>
                  </a:lnTo>
                  <a:lnTo>
                    <a:pt x="7362" y="373"/>
                  </a:lnTo>
                  <a:lnTo>
                    <a:pt x="7346" y="385"/>
                  </a:lnTo>
                  <a:lnTo>
                    <a:pt x="7330" y="398"/>
                  </a:lnTo>
                  <a:lnTo>
                    <a:pt x="7314" y="408"/>
                  </a:lnTo>
                  <a:lnTo>
                    <a:pt x="7298" y="417"/>
                  </a:lnTo>
                  <a:lnTo>
                    <a:pt x="7283" y="424"/>
                  </a:lnTo>
                  <a:lnTo>
                    <a:pt x="7269" y="431"/>
                  </a:lnTo>
                  <a:lnTo>
                    <a:pt x="7256" y="435"/>
                  </a:lnTo>
                  <a:lnTo>
                    <a:pt x="7256" y="435"/>
                  </a:lnTo>
                  <a:lnTo>
                    <a:pt x="7219" y="443"/>
                  </a:lnTo>
                  <a:lnTo>
                    <a:pt x="7186" y="448"/>
                  </a:lnTo>
                  <a:lnTo>
                    <a:pt x="7156" y="451"/>
                  </a:lnTo>
                  <a:lnTo>
                    <a:pt x="7129" y="452"/>
                  </a:lnTo>
                  <a:lnTo>
                    <a:pt x="7104" y="451"/>
                  </a:lnTo>
                  <a:lnTo>
                    <a:pt x="7082" y="449"/>
                  </a:lnTo>
                  <a:lnTo>
                    <a:pt x="7063" y="445"/>
                  </a:lnTo>
                  <a:lnTo>
                    <a:pt x="7046" y="440"/>
                  </a:lnTo>
                  <a:lnTo>
                    <a:pt x="7030" y="434"/>
                  </a:lnTo>
                  <a:lnTo>
                    <a:pt x="7016" y="428"/>
                  </a:lnTo>
                  <a:lnTo>
                    <a:pt x="7004" y="420"/>
                  </a:lnTo>
                  <a:lnTo>
                    <a:pt x="6992" y="413"/>
                  </a:lnTo>
                  <a:lnTo>
                    <a:pt x="6973" y="399"/>
                  </a:lnTo>
                  <a:lnTo>
                    <a:pt x="6956" y="387"/>
                  </a:lnTo>
                  <a:lnTo>
                    <a:pt x="6956" y="387"/>
                  </a:lnTo>
                  <a:lnTo>
                    <a:pt x="6970" y="393"/>
                  </a:lnTo>
                  <a:lnTo>
                    <a:pt x="6987" y="398"/>
                  </a:lnTo>
                  <a:lnTo>
                    <a:pt x="7006" y="401"/>
                  </a:lnTo>
                  <a:lnTo>
                    <a:pt x="7025" y="405"/>
                  </a:lnTo>
                  <a:lnTo>
                    <a:pt x="7047" y="407"/>
                  </a:lnTo>
                  <a:lnTo>
                    <a:pt x="7070" y="409"/>
                  </a:lnTo>
                  <a:lnTo>
                    <a:pt x="7093" y="410"/>
                  </a:lnTo>
                  <a:lnTo>
                    <a:pt x="7117" y="410"/>
                  </a:lnTo>
                  <a:lnTo>
                    <a:pt x="7141" y="409"/>
                  </a:lnTo>
                  <a:lnTo>
                    <a:pt x="7164" y="407"/>
                  </a:lnTo>
                  <a:lnTo>
                    <a:pt x="7188" y="405"/>
                  </a:lnTo>
                  <a:lnTo>
                    <a:pt x="7211" y="401"/>
                  </a:lnTo>
                  <a:lnTo>
                    <a:pt x="7231" y="396"/>
                  </a:lnTo>
                  <a:lnTo>
                    <a:pt x="7252" y="391"/>
                  </a:lnTo>
                  <a:lnTo>
                    <a:pt x="7270" y="383"/>
                  </a:lnTo>
                  <a:lnTo>
                    <a:pt x="7286" y="375"/>
                  </a:lnTo>
                  <a:lnTo>
                    <a:pt x="7286" y="375"/>
                  </a:lnTo>
                  <a:lnTo>
                    <a:pt x="7305" y="363"/>
                  </a:lnTo>
                  <a:lnTo>
                    <a:pt x="7325" y="350"/>
                  </a:lnTo>
                  <a:lnTo>
                    <a:pt x="7343" y="337"/>
                  </a:lnTo>
                  <a:lnTo>
                    <a:pt x="7360" y="324"/>
                  </a:lnTo>
                  <a:lnTo>
                    <a:pt x="7376" y="308"/>
                  </a:lnTo>
                  <a:lnTo>
                    <a:pt x="7390" y="294"/>
                  </a:lnTo>
                  <a:lnTo>
                    <a:pt x="7402" y="278"/>
                  </a:lnTo>
                  <a:lnTo>
                    <a:pt x="7413" y="262"/>
                  </a:lnTo>
                  <a:lnTo>
                    <a:pt x="7421" y="246"/>
                  </a:lnTo>
                  <a:lnTo>
                    <a:pt x="7424" y="238"/>
                  </a:lnTo>
                  <a:lnTo>
                    <a:pt x="7426" y="229"/>
                  </a:lnTo>
                  <a:lnTo>
                    <a:pt x="7428" y="221"/>
                  </a:lnTo>
                  <a:lnTo>
                    <a:pt x="7429" y="212"/>
                  </a:lnTo>
                  <a:lnTo>
                    <a:pt x="7429" y="204"/>
                  </a:lnTo>
                  <a:lnTo>
                    <a:pt x="7429" y="195"/>
                  </a:lnTo>
                  <a:lnTo>
                    <a:pt x="7428" y="187"/>
                  </a:lnTo>
                  <a:lnTo>
                    <a:pt x="7426" y="177"/>
                  </a:lnTo>
                  <a:lnTo>
                    <a:pt x="7423" y="169"/>
                  </a:lnTo>
                  <a:lnTo>
                    <a:pt x="7418" y="160"/>
                  </a:lnTo>
                  <a:lnTo>
                    <a:pt x="7414" y="151"/>
                  </a:lnTo>
                  <a:lnTo>
                    <a:pt x="7408" y="141"/>
                  </a:lnTo>
                  <a:lnTo>
                    <a:pt x="7401" y="133"/>
                  </a:lnTo>
                  <a:lnTo>
                    <a:pt x="7394" y="124"/>
                  </a:lnTo>
                  <a:lnTo>
                    <a:pt x="7394" y="124"/>
                  </a:lnTo>
                  <a:lnTo>
                    <a:pt x="7381" y="136"/>
                  </a:lnTo>
                  <a:lnTo>
                    <a:pt x="7369" y="149"/>
                  </a:lnTo>
                  <a:lnTo>
                    <a:pt x="7343" y="177"/>
                  </a:lnTo>
                  <a:lnTo>
                    <a:pt x="7317" y="207"/>
                  </a:lnTo>
                  <a:lnTo>
                    <a:pt x="7303" y="222"/>
                  </a:lnTo>
                  <a:lnTo>
                    <a:pt x="7289" y="235"/>
                  </a:lnTo>
                  <a:lnTo>
                    <a:pt x="7274" y="248"/>
                  </a:lnTo>
                  <a:lnTo>
                    <a:pt x="7258" y="261"/>
                  </a:lnTo>
                  <a:lnTo>
                    <a:pt x="7242" y="271"/>
                  </a:lnTo>
                  <a:lnTo>
                    <a:pt x="7225" y="280"/>
                  </a:lnTo>
                  <a:lnTo>
                    <a:pt x="7206" y="287"/>
                  </a:lnTo>
                  <a:lnTo>
                    <a:pt x="7198" y="290"/>
                  </a:lnTo>
                  <a:lnTo>
                    <a:pt x="7188" y="292"/>
                  </a:lnTo>
                  <a:lnTo>
                    <a:pt x="7178" y="293"/>
                  </a:lnTo>
                  <a:lnTo>
                    <a:pt x="7168" y="294"/>
                  </a:lnTo>
                  <a:lnTo>
                    <a:pt x="7158" y="294"/>
                  </a:lnTo>
                  <a:lnTo>
                    <a:pt x="7147" y="294"/>
                  </a:lnTo>
                  <a:lnTo>
                    <a:pt x="7147" y="294"/>
                  </a:lnTo>
                  <a:lnTo>
                    <a:pt x="7132" y="291"/>
                  </a:lnTo>
                  <a:lnTo>
                    <a:pt x="7118" y="286"/>
                  </a:lnTo>
                  <a:lnTo>
                    <a:pt x="7105" y="279"/>
                  </a:lnTo>
                  <a:lnTo>
                    <a:pt x="7092" y="270"/>
                  </a:lnTo>
                  <a:lnTo>
                    <a:pt x="7080" y="260"/>
                  </a:lnTo>
                  <a:lnTo>
                    <a:pt x="7070" y="248"/>
                  </a:lnTo>
                  <a:lnTo>
                    <a:pt x="7061" y="236"/>
                  </a:lnTo>
                  <a:lnTo>
                    <a:pt x="7053" y="223"/>
                  </a:lnTo>
                  <a:lnTo>
                    <a:pt x="4203" y="223"/>
                  </a:lnTo>
                  <a:lnTo>
                    <a:pt x="4203" y="223"/>
                  </a:lnTo>
                  <a:lnTo>
                    <a:pt x="4204" y="228"/>
                  </a:lnTo>
                  <a:lnTo>
                    <a:pt x="4205" y="232"/>
                  </a:lnTo>
                  <a:lnTo>
                    <a:pt x="4205" y="232"/>
                  </a:lnTo>
                  <a:lnTo>
                    <a:pt x="4204" y="242"/>
                  </a:lnTo>
                  <a:lnTo>
                    <a:pt x="4202" y="252"/>
                  </a:lnTo>
                  <a:lnTo>
                    <a:pt x="4200" y="260"/>
                  </a:lnTo>
                  <a:lnTo>
                    <a:pt x="4196" y="267"/>
                  </a:lnTo>
                  <a:lnTo>
                    <a:pt x="4191" y="274"/>
                  </a:lnTo>
                  <a:lnTo>
                    <a:pt x="4185" y="281"/>
                  </a:lnTo>
                  <a:lnTo>
                    <a:pt x="4179" y="287"/>
                  </a:lnTo>
                  <a:lnTo>
                    <a:pt x="4172" y="292"/>
                  </a:lnTo>
                  <a:lnTo>
                    <a:pt x="4165" y="297"/>
                  </a:lnTo>
                  <a:lnTo>
                    <a:pt x="4157" y="301"/>
                  </a:lnTo>
                  <a:lnTo>
                    <a:pt x="4148" y="304"/>
                  </a:lnTo>
                  <a:lnTo>
                    <a:pt x="4141" y="306"/>
                  </a:lnTo>
                  <a:lnTo>
                    <a:pt x="4124" y="310"/>
                  </a:lnTo>
                  <a:lnTo>
                    <a:pt x="4107" y="311"/>
                  </a:lnTo>
                  <a:lnTo>
                    <a:pt x="4107" y="311"/>
                  </a:lnTo>
                  <a:lnTo>
                    <a:pt x="4093" y="311"/>
                  </a:lnTo>
                  <a:lnTo>
                    <a:pt x="4078" y="309"/>
                  </a:lnTo>
                  <a:lnTo>
                    <a:pt x="4063" y="306"/>
                  </a:lnTo>
                  <a:lnTo>
                    <a:pt x="4048" y="303"/>
                  </a:lnTo>
                  <a:lnTo>
                    <a:pt x="4033" y="299"/>
                  </a:lnTo>
                  <a:lnTo>
                    <a:pt x="4019" y="294"/>
                  </a:lnTo>
                  <a:lnTo>
                    <a:pt x="4005" y="288"/>
                  </a:lnTo>
                  <a:lnTo>
                    <a:pt x="3993" y="280"/>
                  </a:lnTo>
                  <a:lnTo>
                    <a:pt x="3993" y="280"/>
                  </a:lnTo>
                  <a:lnTo>
                    <a:pt x="3999" y="305"/>
                  </a:lnTo>
                  <a:lnTo>
                    <a:pt x="4001" y="316"/>
                  </a:lnTo>
                  <a:lnTo>
                    <a:pt x="4001" y="326"/>
                  </a:lnTo>
                  <a:lnTo>
                    <a:pt x="4001" y="326"/>
                  </a:lnTo>
                  <a:lnTo>
                    <a:pt x="4001" y="336"/>
                  </a:lnTo>
                  <a:lnTo>
                    <a:pt x="4000" y="346"/>
                  </a:lnTo>
                  <a:lnTo>
                    <a:pt x="3995" y="368"/>
                  </a:lnTo>
                  <a:lnTo>
                    <a:pt x="3992" y="378"/>
                  </a:lnTo>
                  <a:lnTo>
                    <a:pt x="3989" y="389"/>
                  </a:lnTo>
                  <a:lnTo>
                    <a:pt x="3984" y="402"/>
                  </a:lnTo>
                  <a:lnTo>
                    <a:pt x="3978" y="413"/>
                  </a:lnTo>
                  <a:lnTo>
                    <a:pt x="3973" y="424"/>
                  </a:lnTo>
                  <a:lnTo>
                    <a:pt x="3965" y="437"/>
                  </a:lnTo>
                  <a:lnTo>
                    <a:pt x="3958" y="448"/>
                  </a:lnTo>
                  <a:lnTo>
                    <a:pt x="3949" y="459"/>
                  </a:lnTo>
                  <a:lnTo>
                    <a:pt x="3940" y="470"/>
                  </a:lnTo>
                  <a:lnTo>
                    <a:pt x="3930" y="481"/>
                  </a:lnTo>
                  <a:lnTo>
                    <a:pt x="3919" y="491"/>
                  </a:lnTo>
                  <a:lnTo>
                    <a:pt x="3907" y="502"/>
                  </a:lnTo>
                  <a:lnTo>
                    <a:pt x="3907" y="502"/>
                  </a:lnTo>
                  <a:lnTo>
                    <a:pt x="3891" y="513"/>
                  </a:lnTo>
                  <a:lnTo>
                    <a:pt x="3891" y="513"/>
                  </a:lnTo>
                  <a:lnTo>
                    <a:pt x="3875" y="502"/>
                  </a:lnTo>
                  <a:lnTo>
                    <a:pt x="3875" y="502"/>
                  </a:lnTo>
                  <a:lnTo>
                    <a:pt x="3862" y="490"/>
                  </a:lnTo>
                  <a:lnTo>
                    <a:pt x="3851" y="480"/>
                  </a:lnTo>
                  <a:lnTo>
                    <a:pt x="3840" y="469"/>
                  </a:lnTo>
                  <a:lnTo>
                    <a:pt x="3831" y="457"/>
                  </a:lnTo>
                  <a:lnTo>
                    <a:pt x="3822" y="446"/>
                  </a:lnTo>
                  <a:lnTo>
                    <a:pt x="3814" y="435"/>
                  </a:lnTo>
                  <a:lnTo>
                    <a:pt x="3808" y="423"/>
                  </a:lnTo>
                  <a:lnTo>
                    <a:pt x="3803" y="412"/>
                  </a:lnTo>
                  <a:lnTo>
                    <a:pt x="3797" y="401"/>
                  </a:lnTo>
                  <a:lnTo>
                    <a:pt x="3793" y="389"/>
                  </a:lnTo>
                  <a:lnTo>
                    <a:pt x="3789" y="378"/>
                  </a:lnTo>
                  <a:lnTo>
                    <a:pt x="3786" y="367"/>
                  </a:lnTo>
                  <a:lnTo>
                    <a:pt x="3782" y="345"/>
                  </a:lnTo>
                  <a:lnTo>
                    <a:pt x="3781" y="326"/>
                  </a:lnTo>
                  <a:lnTo>
                    <a:pt x="3781" y="326"/>
                  </a:lnTo>
                  <a:lnTo>
                    <a:pt x="3782" y="316"/>
                  </a:lnTo>
                  <a:lnTo>
                    <a:pt x="3783" y="305"/>
                  </a:lnTo>
                  <a:lnTo>
                    <a:pt x="3786" y="293"/>
                  </a:lnTo>
                  <a:lnTo>
                    <a:pt x="3790" y="280"/>
                  </a:lnTo>
                  <a:lnTo>
                    <a:pt x="3790" y="280"/>
                  </a:lnTo>
                  <a:lnTo>
                    <a:pt x="3777" y="288"/>
                  </a:lnTo>
                  <a:lnTo>
                    <a:pt x="3763" y="294"/>
                  </a:lnTo>
                  <a:lnTo>
                    <a:pt x="3749" y="299"/>
                  </a:lnTo>
                  <a:lnTo>
                    <a:pt x="3734" y="303"/>
                  </a:lnTo>
                  <a:lnTo>
                    <a:pt x="3719" y="306"/>
                  </a:lnTo>
                  <a:lnTo>
                    <a:pt x="3704" y="309"/>
                  </a:lnTo>
                  <a:lnTo>
                    <a:pt x="3688" y="311"/>
                  </a:lnTo>
                  <a:lnTo>
                    <a:pt x="3674" y="311"/>
                  </a:lnTo>
                  <a:lnTo>
                    <a:pt x="3674" y="311"/>
                  </a:lnTo>
                  <a:lnTo>
                    <a:pt x="3658" y="310"/>
                  </a:lnTo>
                  <a:lnTo>
                    <a:pt x="3642" y="306"/>
                  </a:lnTo>
                  <a:lnTo>
                    <a:pt x="3633" y="304"/>
                  </a:lnTo>
                  <a:lnTo>
                    <a:pt x="3625" y="301"/>
                  </a:lnTo>
                  <a:lnTo>
                    <a:pt x="3617" y="297"/>
                  </a:lnTo>
                  <a:lnTo>
                    <a:pt x="3610" y="292"/>
                  </a:lnTo>
                  <a:lnTo>
                    <a:pt x="3603" y="287"/>
                  </a:lnTo>
                  <a:lnTo>
                    <a:pt x="3597" y="281"/>
                  </a:lnTo>
                  <a:lnTo>
                    <a:pt x="3591" y="274"/>
                  </a:lnTo>
                  <a:lnTo>
                    <a:pt x="3586" y="267"/>
                  </a:lnTo>
                  <a:lnTo>
                    <a:pt x="3583" y="260"/>
                  </a:lnTo>
                  <a:lnTo>
                    <a:pt x="3580" y="252"/>
                  </a:lnTo>
                  <a:lnTo>
                    <a:pt x="3577" y="242"/>
                  </a:lnTo>
                  <a:lnTo>
                    <a:pt x="3577" y="232"/>
                  </a:lnTo>
                  <a:lnTo>
                    <a:pt x="3577" y="232"/>
                  </a:lnTo>
                  <a:lnTo>
                    <a:pt x="3577" y="228"/>
                  </a:lnTo>
                  <a:lnTo>
                    <a:pt x="3579" y="223"/>
                  </a:lnTo>
                  <a:lnTo>
                    <a:pt x="728" y="223"/>
                  </a:lnTo>
                  <a:lnTo>
                    <a:pt x="728" y="223"/>
                  </a:lnTo>
                  <a:lnTo>
                    <a:pt x="721" y="236"/>
                  </a:lnTo>
                  <a:lnTo>
                    <a:pt x="712" y="248"/>
                  </a:lnTo>
                  <a:lnTo>
                    <a:pt x="702" y="260"/>
                  </a:lnTo>
                  <a:lnTo>
                    <a:pt x="690" y="270"/>
                  </a:lnTo>
                  <a:lnTo>
                    <a:pt x="678" y="279"/>
                  </a:lnTo>
                  <a:lnTo>
                    <a:pt x="664" y="286"/>
                  </a:lnTo>
                  <a:lnTo>
                    <a:pt x="650" y="291"/>
                  </a:lnTo>
                  <a:lnTo>
                    <a:pt x="636" y="294"/>
                  </a:lnTo>
                  <a:lnTo>
                    <a:pt x="636" y="294"/>
                  </a:lnTo>
                  <a:lnTo>
                    <a:pt x="625" y="294"/>
                  </a:lnTo>
                  <a:lnTo>
                    <a:pt x="614" y="294"/>
                  </a:lnTo>
                  <a:lnTo>
                    <a:pt x="605" y="293"/>
                  </a:lnTo>
                  <a:lnTo>
                    <a:pt x="594" y="292"/>
                  </a:lnTo>
                  <a:lnTo>
                    <a:pt x="585" y="290"/>
                  </a:lnTo>
                  <a:lnTo>
                    <a:pt x="576" y="287"/>
                  </a:lnTo>
                  <a:lnTo>
                    <a:pt x="557" y="280"/>
                  </a:lnTo>
                  <a:lnTo>
                    <a:pt x="540" y="271"/>
                  </a:lnTo>
                  <a:lnTo>
                    <a:pt x="524" y="261"/>
                  </a:lnTo>
                  <a:lnTo>
                    <a:pt x="509" y="248"/>
                  </a:lnTo>
                  <a:lnTo>
                    <a:pt x="494" y="235"/>
                  </a:lnTo>
                  <a:lnTo>
                    <a:pt x="479" y="222"/>
                  </a:lnTo>
                  <a:lnTo>
                    <a:pt x="466" y="207"/>
                  </a:lnTo>
                  <a:lnTo>
                    <a:pt x="439" y="177"/>
                  </a:lnTo>
                  <a:lnTo>
                    <a:pt x="413" y="149"/>
                  </a:lnTo>
                  <a:lnTo>
                    <a:pt x="401" y="136"/>
                  </a:lnTo>
                  <a:lnTo>
                    <a:pt x="389" y="124"/>
                  </a:lnTo>
                  <a:lnTo>
                    <a:pt x="389" y="124"/>
                  </a:lnTo>
                  <a:lnTo>
                    <a:pt x="381" y="133"/>
                  </a:lnTo>
                  <a:lnTo>
                    <a:pt x="374" y="141"/>
                  </a:lnTo>
                  <a:lnTo>
                    <a:pt x="369" y="151"/>
                  </a:lnTo>
                  <a:lnTo>
                    <a:pt x="363" y="160"/>
                  </a:lnTo>
                  <a:lnTo>
                    <a:pt x="360" y="169"/>
                  </a:lnTo>
                  <a:lnTo>
                    <a:pt x="357" y="177"/>
                  </a:lnTo>
                  <a:lnTo>
                    <a:pt x="355" y="187"/>
                  </a:lnTo>
                  <a:lnTo>
                    <a:pt x="354" y="195"/>
                  </a:lnTo>
                  <a:lnTo>
                    <a:pt x="353" y="204"/>
                  </a:lnTo>
                  <a:lnTo>
                    <a:pt x="353" y="212"/>
                  </a:lnTo>
                  <a:lnTo>
                    <a:pt x="354" y="221"/>
                  </a:lnTo>
                  <a:lnTo>
                    <a:pt x="356" y="229"/>
                  </a:lnTo>
                  <a:lnTo>
                    <a:pt x="358" y="238"/>
                  </a:lnTo>
                  <a:lnTo>
                    <a:pt x="361" y="246"/>
                  </a:lnTo>
                  <a:lnTo>
                    <a:pt x="369" y="262"/>
                  </a:lnTo>
                  <a:lnTo>
                    <a:pt x="380" y="278"/>
                  </a:lnTo>
                  <a:lnTo>
                    <a:pt x="391" y="294"/>
                  </a:lnTo>
                  <a:lnTo>
                    <a:pt x="405" y="308"/>
                  </a:lnTo>
                  <a:lnTo>
                    <a:pt x="422" y="324"/>
                  </a:lnTo>
                  <a:lnTo>
                    <a:pt x="439" y="337"/>
                  </a:lnTo>
                  <a:lnTo>
                    <a:pt x="457" y="350"/>
                  </a:lnTo>
                  <a:lnTo>
                    <a:pt x="476" y="363"/>
                  </a:lnTo>
                  <a:lnTo>
                    <a:pt x="497" y="375"/>
                  </a:lnTo>
                  <a:lnTo>
                    <a:pt x="497" y="375"/>
                  </a:lnTo>
                  <a:lnTo>
                    <a:pt x="513" y="383"/>
                  </a:lnTo>
                  <a:lnTo>
                    <a:pt x="531" y="391"/>
                  </a:lnTo>
                  <a:lnTo>
                    <a:pt x="551" y="396"/>
                  </a:lnTo>
                  <a:lnTo>
                    <a:pt x="572" y="401"/>
                  </a:lnTo>
                  <a:lnTo>
                    <a:pt x="595" y="405"/>
                  </a:lnTo>
                  <a:lnTo>
                    <a:pt x="618" y="407"/>
                  </a:lnTo>
                  <a:lnTo>
                    <a:pt x="641" y="409"/>
                  </a:lnTo>
                  <a:lnTo>
                    <a:pt x="665" y="410"/>
                  </a:lnTo>
                  <a:lnTo>
                    <a:pt x="689" y="410"/>
                  </a:lnTo>
                  <a:lnTo>
                    <a:pt x="712" y="409"/>
                  </a:lnTo>
                  <a:lnTo>
                    <a:pt x="735" y="407"/>
                  </a:lnTo>
                  <a:lnTo>
                    <a:pt x="756" y="405"/>
                  </a:lnTo>
                  <a:lnTo>
                    <a:pt x="777" y="401"/>
                  </a:lnTo>
                  <a:lnTo>
                    <a:pt x="795" y="398"/>
                  </a:lnTo>
                  <a:lnTo>
                    <a:pt x="811" y="393"/>
                  </a:lnTo>
                  <a:lnTo>
                    <a:pt x="827" y="387"/>
                  </a:lnTo>
                  <a:lnTo>
                    <a:pt x="827" y="387"/>
                  </a:lnTo>
                  <a:lnTo>
                    <a:pt x="809" y="399"/>
                  </a:lnTo>
                  <a:lnTo>
                    <a:pt x="790" y="413"/>
                  </a:lnTo>
                  <a:lnTo>
                    <a:pt x="779" y="420"/>
                  </a:lnTo>
                  <a:lnTo>
                    <a:pt x="766" y="428"/>
                  </a:lnTo>
                  <a:lnTo>
                    <a:pt x="752" y="434"/>
                  </a:lnTo>
                  <a:lnTo>
                    <a:pt x="737" y="440"/>
                  </a:lnTo>
                  <a:lnTo>
                    <a:pt x="720" y="445"/>
                  </a:lnTo>
                  <a:lnTo>
                    <a:pt x="699" y="449"/>
                  </a:lnTo>
                  <a:lnTo>
                    <a:pt x="678" y="451"/>
                  </a:lnTo>
                  <a:lnTo>
                    <a:pt x="653" y="452"/>
                  </a:lnTo>
                  <a:lnTo>
                    <a:pt x="626" y="451"/>
                  </a:lnTo>
                  <a:lnTo>
                    <a:pt x="596" y="448"/>
                  </a:lnTo>
                  <a:lnTo>
                    <a:pt x="564" y="443"/>
                  </a:lnTo>
                  <a:lnTo>
                    <a:pt x="527" y="435"/>
                  </a:lnTo>
                  <a:lnTo>
                    <a:pt x="527" y="435"/>
                  </a:lnTo>
                  <a:lnTo>
                    <a:pt x="514" y="431"/>
                  </a:lnTo>
                  <a:lnTo>
                    <a:pt x="499" y="424"/>
                  </a:lnTo>
                  <a:lnTo>
                    <a:pt x="484" y="417"/>
                  </a:lnTo>
                  <a:lnTo>
                    <a:pt x="469" y="408"/>
                  </a:lnTo>
                  <a:lnTo>
                    <a:pt x="452" y="398"/>
                  </a:lnTo>
                  <a:lnTo>
                    <a:pt x="436" y="385"/>
                  </a:lnTo>
                  <a:lnTo>
                    <a:pt x="419" y="373"/>
                  </a:lnTo>
                  <a:lnTo>
                    <a:pt x="403" y="359"/>
                  </a:lnTo>
                  <a:lnTo>
                    <a:pt x="388" y="343"/>
                  </a:lnTo>
                  <a:lnTo>
                    <a:pt x="374" y="327"/>
                  </a:lnTo>
                  <a:lnTo>
                    <a:pt x="360" y="309"/>
                  </a:lnTo>
                  <a:lnTo>
                    <a:pt x="349" y="291"/>
                  </a:lnTo>
                  <a:lnTo>
                    <a:pt x="339" y="272"/>
                  </a:lnTo>
                  <a:lnTo>
                    <a:pt x="331" y="253"/>
                  </a:lnTo>
                  <a:lnTo>
                    <a:pt x="326" y="232"/>
                  </a:lnTo>
                  <a:lnTo>
                    <a:pt x="323" y="222"/>
                  </a:lnTo>
                  <a:lnTo>
                    <a:pt x="322" y="211"/>
                  </a:lnTo>
                  <a:lnTo>
                    <a:pt x="322" y="211"/>
                  </a:lnTo>
                  <a:lnTo>
                    <a:pt x="321" y="196"/>
                  </a:lnTo>
                  <a:lnTo>
                    <a:pt x="323" y="181"/>
                  </a:lnTo>
                  <a:lnTo>
                    <a:pt x="327" y="166"/>
                  </a:lnTo>
                  <a:lnTo>
                    <a:pt x="331" y="152"/>
                  </a:lnTo>
                  <a:lnTo>
                    <a:pt x="337" y="138"/>
                  </a:lnTo>
                  <a:lnTo>
                    <a:pt x="345" y="126"/>
                  </a:lnTo>
                  <a:lnTo>
                    <a:pt x="354" y="114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54" y="94"/>
                  </a:lnTo>
                  <a:lnTo>
                    <a:pt x="343" y="86"/>
                  </a:lnTo>
                  <a:lnTo>
                    <a:pt x="330" y="78"/>
                  </a:lnTo>
                  <a:lnTo>
                    <a:pt x="317" y="70"/>
                  </a:lnTo>
                  <a:lnTo>
                    <a:pt x="290" y="57"/>
                  </a:lnTo>
                  <a:lnTo>
                    <a:pt x="261" y="46"/>
                  </a:lnTo>
                  <a:lnTo>
                    <a:pt x="230" y="35"/>
                  </a:lnTo>
                  <a:lnTo>
                    <a:pt x="215" y="31"/>
                  </a:lnTo>
                  <a:lnTo>
                    <a:pt x="200" y="28"/>
                  </a:lnTo>
                  <a:lnTo>
                    <a:pt x="183" y="25"/>
                  </a:lnTo>
                  <a:lnTo>
                    <a:pt x="168" y="23"/>
                  </a:lnTo>
                  <a:lnTo>
                    <a:pt x="153" y="22"/>
                  </a:lnTo>
                  <a:lnTo>
                    <a:pt x="139" y="22"/>
                  </a:lnTo>
                  <a:lnTo>
                    <a:pt x="124" y="22"/>
                  </a:lnTo>
                  <a:lnTo>
                    <a:pt x="110" y="23"/>
                  </a:lnTo>
                  <a:lnTo>
                    <a:pt x="97" y="25"/>
                  </a:lnTo>
                  <a:lnTo>
                    <a:pt x="84" y="28"/>
                  </a:lnTo>
                  <a:lnTo>
                    <a:pt x="73" y="32"/>
                  </a:lnTo>
                  <a:lnTo>
                    <a:pt x="62" y="36"/>
                  </a:lnTo>
                  <a:lnTo>
                    <a:pt x="52" y="43"/>
                  </a:lnTo>
                  <a:lnTo>
                    <a:pt x="42" y="50"/>
                  </a:lnTo>
                  <a:lnTo>
                    <a:pt x="34" y="58"/>
                  </a:lnTo>
                  <a:lnTo>
                    <a:pt x="27" y="67"/>
                  </a:lnTo>
                  <a:lnTo>
                    <a:pt x="22" y="78"/>
                  </a:lnTo>
                  <a:lnTo>
                    <a:pt x="18" y="89"/>
                  </a:lnTo>
                  <a:lnTo>
                    <a:pt x="14" y="101"/>
                  </a:lnTo>
                  <a:lnTo>
                    <a:pt x="12" y="116"/>
                  </a:lnTo>
                  <a:lnTo>
                    <a:pt x="12" y="131"/>
                  </a:lnTo>
                  <a:lnTo>
                    <a:pt x="14" y="148"/>
                  </a:lnTo>
                  <a:lnTo>
                    <a:pt x="14" y="148"/>
                  </a:lnTo>
                  <a:lnTo>
                    <a:pt x="18" y="160"/>
                  </a:lnTo>
                  <a:lnTo>
                    <a:pt x="22" y="171"/>
                  </a:lnTo>
                  <a:lnTo>
                    <a:pt x="28" y="184"/>
                  </a:lnTo>
                  <a:lnTo>
                    <a:pt x="36" y="195"/>
                  </a:lnTo>
                  <a:lnTo>
                    <a:pt x="45" y="205"/>
                  </a:lnTo>
                  <a:lnTo>
                    <a:pt x="55" y="216"/>
                  </a:lnTo>
                  <a:lnTo>
                    <a:pt x="66" y="224"/>
                  </a:lnTo>
                  <a:lnTo>
                    <a:pt x="79" y="232"/>
                  </a:lnTo>
                  <a:lnTo>
                    <a:pt x="92" y="238"/>
                  </a:lnTo>
                  <a:lnTo>
                    <a:pt x="105" y="243"/>
                  </a:lnTo>
                  <a:lnTo>
                    <a:pt x="119" y="247"/>
                  </a:lnTo>
                  <a:lnTo>
                    <a:pt x="133" y="248"/>
                  </a:lnTo>
                  <a:lnTo>
                    <a:pt x="148" y="248"/>
                  </a:lnTo>
                  <a:lnTo>
                    <a:pt x="162" y="246"/>
                  </a:lnTo>
                  <a:lnTo>
                    <a:pt x="176" y="241"/>
                  </a:lnTo>
                  <a:lnTo>
                    <a:pt x="182" y="238"/>
                  </a:lnTo>
                  <a:lnTo>
                    <a:pt x="189" y="234"/>
                  </a:lnTo>
                  <a:lnTo>
                    <a:pt x="189" y="234"/>
                  </a:lnTo>
                  <a:lnTo>
                    <a:pt x="199" y="227"/>
                  </a:lnTo>
                  <a:lnTo>
                    <a:pt x="207" y="218"/>
                  </a:lnTo>
                  <a:lnTo>
                    <a:pt x="214" y="207"/>
                  </a:lnTo>
                  <a:lnTo>
                    <a:pt x="219" y="196"/>
                  </a:lnTo>
                  <a:lnTo>
                    <a:pt x="221" y="184"/>
                  </a:lnTo>
                  <a:lnTo>
                    <a:pt x="221" y="171"/>
                  </a:lnTo>
                  <a:lnTo>
                    <a:pt x="219" y="158"/>
                  </a:lnTo>
                  <a:lnTo>
                    <a:pt x="217" y="152"/>
                  </a:lnTo>
                  <a:lnTo>
                    <a:pt x="215" y="145"/>
                  </a:lnTo>
                  <a:lnTo>
                    <a:pt x="215" y="145"/>
                  </a:lnTo>
                  <a:lnTo>
                    <a:pt x="209" y="137"/>
                  </a:lnTo>
                  <a:lnTo>
                    <a:pt x="204" y="129"/>
                  </a:lnTo>
                  <a:lnTo>
                    <a:pt x="196" y="123"/>
                  </a:lnTo>
                  <a:lnTo>
                    <a:pt x="189" y="118"/>
                  </a:lnTo>
                  <a:lnTo>
                    <a:pt x="181" y="114"/>
                  </a:lnTo>
                  <a:lnTo>
                    <a:pt x="173" y="112"/>
                  </a:lnTo>
                  <a:lnTo>
                    <a:pt x="164" y="112"/>
                  </a:lnTo>
                  <a:lnTo>
                    <a:pt x="160" y="113"/>
                  </a:lnTo>
                  <a:lnTo>
                    <a:pt x="155" y="115"/>
                  </a:lnTo>
                  <a:lnTo>
                    <a:pt x="155" y="115"/>
                  </a:lnTo>
                  <a:lnTo>
                    <a:pt x="152" y="117"/>
                  </a:lnTo>
                  <a:lnTo>
                    <a:pt x="149" y="120"/>
                  </a:lnTo>
                  <a:lnTo>
                    <a:pt x="147" y="124"/>
                  </a:lnTo>
                  <a:lnTo>
                    <a:pt x="146" y="128"/>
                  </a:lnTo>
                  <a:lnTo>
                    <a:pt x="145" y="132"/>
                  </a:lnTo>
                  <a:lnTo>
                    <a:pt x="146" y="136"/>
                  </a:lnTo>
                  <a:lnTo>
                    <a:pt x="148" y="140"/>
                  </a:lnTo>
                  <a:lnTo>
                    <a:pt x="151" y="143"/>
                  </a:lnTo>
                  <a:lnTo>
                    <a:pt x="151" y="143"/>
                  </a:lnTo>
                  <a:lnTo>
                    <a:pt x="148" y="141"/>
                  </a:lnTo>
                  <a:lnTo>
                    <a:pt x="145" y="139"/>
                  </a:lnTo>
                  <a:lnTo>
                    <a:pt x="143" y="136"/>
                  </a:lnTo>
                  <a:lnTo>
                    <a:pt x="141" y="133"/>
                  </a:lnTo>
                  <a:lnTo>
                    <a:pt x="140" y="129"/>
                  </a:lnTo>
                  <a:lnTo>
                    <a:pt x="141" y="125"/>
                  </a:lnTo>
                  <a:lnTo>
                    <a:pt x="141" y="122"/>
                  </a:lnTo>
                  <a:lnTo>
                    <a:pt x="143" y="119"/>
                  </a:lnTo>
                  <a:lnTo>
                    <a:pt x="143" y="119"/>
                  </a:lnTo>
                  <a:lnTo>
                    <a:pt x="147" y="114"/>
                  </a:lnTo>
                  <a:lnTo>
                    <a:pt x="151" y="110"/>
                  </a:lnTo>
                  <a:lnTo>
                    <a:pt x="157" y="107"/>
                  </a:lnTo>
                  <a:lnTo>
                    <a:pt x="163" y="105"/>
                  </a:lnTo>
                  <a:lnTo>
                    <a:pt x="169" y="105"/>
                  </a:lnTo>
                  <a:lnTo>
                    <a:pt x="176" y="105"/>
                  </a:lnTo>
                  <a:lnTo>
                    <a:pt x="182" y="107"/>
                  </a:lnTo>
                  <a:lnTo>
                    <a:pt x="189" y="110"/>
                  </a:lnTo>
                  <a:lnTo>
                    <a:pt x="189" y="110"/>
                  </a:lnTo>
                  <a:lnTo>
                    <a:pt x="194" y="113"/>
                  </a:lnTo>
                  <a:lnTo>
                    <a:pt x="200" y="117"/>
                  </a:lnTo>
                  <a:lnTo>
                    <a:pt x="205" y="121"/>
                  </a:lnTo>
                  <a:lnTo>
                    <a:pt x="209" y="125"/>
                  </a:lnTo>
                  <a:lnTo>
                    <a:pt x="218" y="135"/>
                  </a:lnTo>
                  <a:lnTo>
                    <a:pt x="223" y="147"/>
                  </a:lnTo>
                  <a:lnTo>
                    <a:pt x="227" y="159"/>
                  </a:lnTo>
                  <a:lnTo>
                    <a:pt x="229" y="171"/>
                  </a:lnTo>
                  <a:lnTo>
                    <a:pt x="229" y="184"/>
                  </a:lnTo>
                  <a:lnTo>
                    <a:pt x="227" y="196"/>
                  </a:lnTo>
                  <a:lnTo>
                    <a:pt x="227" y="196"/>
                  </a:lnTo>
                  <a:lnTo>
                    <a:pt x="223" y="204"/>
                  </a:lnTo>
                  <a:lnTo>
                    <a:pt x="220" y="212"/>
                  </a:lnTo>
                  <a:lnTo>
                    <a:pt x="216" y="220"/>
                  </a:lnTo>
                  <a:lnTo>
                    <a:pt x="210" y="227"/>
                  </a:lnTo>
                  <a:lnTo>
                    <a:pt x="205" y="232"/>
                  </a:lnTo>
                  <a:lnTo>
                    <a:pt x="199" y="237"/>
                  </a:lnTo>
                  <a:lnTo>
                    <a:pt x="192" y="242"/>
                  </a:lnTo>
                  <a:lnTo>
                    <a:pt x="185" y="246"/>
                  </a:lnTo>
                  <a:lnTo>
                    <a:pt x="177" y="249"/>
                  </a:lnTo>
                  <a:lnTo>
                    <a:pt x="168" y="253"/>
                  </a:lnTo>
                  <a:lnTo>
                    <a:pt x="161" y="254"/>
                  </a:lnTo>
                  <a:lnTo>
                    <a:pt x="152" y="256"/>
                  </a:lnTo>
                  <a:lnTo>
                    <a:pt x="143" y="256"/>
                  </a:lnTo>
                  <a:lnTo>
                    <a:pt x="134" y="256"/>
                  </a:lnTo>
                  <a:lnTo>
                    <a:pt x="125" y="255"/>
                  </a:lnTo>
                  <a:lnTo>
                    <a:pt x="116" y="253"/>
                  </a:lnTo>
                  <a:lnTo>
                    <a:pt x="116" y="253"/>
                  </a:lnTo>
                  <a:lnTo>
                    <a:pt x="106" y="251"/>
                  </a:lnTo>
                  <a:lnTo>
                    <a:pt x="95" y="246"/>
                  </a:lnTo>
                  <a:lnTo>
                    <a:pt x="85" y="242"/>
                  </a:lnTo>
                  <a:lnTo>
                    <a:pt x="76" y="237"/>
                  </a:lnTo>
                  <a:lnTo>
                    <a:pt x="67" y="231"/>
                  </a:lnTo>
                  <a:lnTo>
                    <a:pt x="60" y="226"/>
                  </a:lnTo>
                  <a:lnTo>
                    <a:pt x="43" y="212"/>
                  </a:lnTo>
                  <a:lnTo>
                    <a:pt x="31" y="198"/>
                  </a:lnTo>
                  <a:lnTo>
                    <a:pt x="21" y="185"/>
                  </a:lnTo>
                  <a:lnTo>
                    <a:pt x="13" y="172"/>
                  </a:lnTo>
                  <a:lnTo>
                    <a:pt x="8" y="161"/>
                  </a:lnTo>
                  <a:lnTo>
                    <a:pt x="8" y="161"/>
                  </a:lnTo>
                  <a:lnTo>
                    <a:pt x="4" y="142"/>
                  </a:lnTo>
                  <a:lnTo>
                    <a:pt x="1" y="126"/>
                  </a:lnTo>
                  <a:lnTo>
                    <a:pt x="0" y="112"/>
                  </a:lnTo>
                  <a:lnTo>
                    <a:pt x="1" y="97"/>
                  </a:lnTo>
                  <a:lnTo>
                    <a:pt x="4" y="84"/>
                  </a:lnTo>
                  <a:lnTo>
                    <a:pt x="8" y="72"/>
                  </a:lnTo>
                  <a:lnTo>
                    <a:pt x="14" y="61"/>
                  </a:lnTo>
                  <a:lnTo>
                    <a:pt x="21" y="52"/>
                  </a:lnTo>
                  <a:lnTo>
                    <a:pt x="29" y="44"/>
                  </a:lnTo>
                  <a:lnTo>
                    <a:pt x="39" y="36"/>
                  </a:lnTo>
                  <a:lnTo>
                    <a:pt x="50" y="29"/>
                  </a:lnTo>
                  <a:lnTo>
                    <a:pt x="62" y="24"/>
                  </a:lnTo>
                  <a:lnTo>
                    <a:pt x="75" y="20"/>
                  </a:lnTo>
                  <a:lnTo>
                    <a:pt x="89" y="16"/>
                  </a:lnTo>
                  <a:lnTo>
                    <a:pt x="103" y="14"/>
                  </a:lnTo>
                  <a:lnTo>
                    <a:pt x="118" y="12"/>
                  </a:lnTo>
                  <a:lnTo>
                    <a:pt x="134" y="11"/>
                  </a:lnTo>
                  <a:lnTo>
                    <a:pt x="150" y="12"/>
                  </a:lnTo>
                  <a:lnTo>
                    <a:pt x="166" y="13"/>
                  </a:lnTo>
                  <a:lnTo>
                    <a:pt x="182" y="14"/>
                  </a:lnTo>
                  <a:lnTo>
                    <a:pt x="200" y="17"/>
                  </a:lnTo>
                  <a:lnTo>
                    <a:pt x="217" y="21"/>
                  </a:lnTo>
                  <a:lnTo>
                    <a:pt x="234" y="25"/>
                  </a:lnTo>
                  <a:lnTo>
                    <a:pt x="250" y="30"/>
                  </a:lnTo>
                  <a:lnTo>
                    <a:pt x="267" y="35"/>
                  </a:lnTo>
                  <a:lnTo>
                    <a:pt x="284" y="43"/>
                  </a:lnTo>
                  <a:lnTo>
                    <a:pt x="300" y="50"/>
                  </a:lnTo>
                  <a:lnTo>
                    <a:pt x="315" y="57"/>
                  </a:lnTo>
                  <a:lnTo>
                    <a:pt x="330" y="66"/>
                  </a:lnTo>
                  <a:lnTo>
                    <a:pt x="345" y="76"/>
                  </a:lnTo>
                  <a:lnTo>
                    <a:pt x="358" y="85"/>
                  </a:lnTo>
                  <a:lnTo>
                    <a:pt x="371" y="96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06087" tIns="53044" rIns="106087" bIns="53044" numCol="1" anchor="t" anchorCtr="0" compatLnSpc="1">
              <a:prstTxWarp prst="textNoShape">
                <a:avLst/>
              </a:prstTxWarp>
            </a:bodyPr>
            <a:lstStyle/>
            <a:p>
              <a:endParaRPr lang="fr-FR" sz="2088">
                <a:solidFill>
                  <a:srgbClr val="00206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69002" y="380829"/>
            <a:ext cx="5742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0020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2019</a:t>
            </a:r>
            <a:r>
              <a:rPr lang="ko-KR" altLang="en-US" sz="4000">
                <a:solidFill>
                  <a:srgbClr val="0020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년 상반기</a:t>
            </a:r>
            <a:endParaRPr lang="en-US" sz="4000">
              <a:solidFill>
                <a:srgbClr val="0020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CEEA246D-4A33-4709-AAB6-CBC16A03C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59166"/>
              </p:ext>
            </p:extLst>
          </p:nvPr>
        </p:nvGraphicFramePr>
        <p:xfrm>
          <a:off x="7987218" y="1500451"/>
          <a:ext cx="3566164" cy="2984943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2987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</a:t>
                      </a:r>
                      <a:r>
                        <a:rPr lang="ko-KR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23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1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2B67E096-2F9D-44C1-89FB-B3B2F5A40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6030"/>
              </p:ext>
            </p:extLst>
          </p:nvPr>
        </p:nvGraphicFramePr>
        <p:xfrm>
          <a:off x="4295198" y="1500451"/>
          <a:ext cx="3566164" cy="2974023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537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</a:t>
                      </a:r>
                      <a:r>
                        <a:rPr lang="ko-KR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23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5" marR="8045" marT="804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A22E6A33-47BA-48FA-9A00-622A648BC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45989"/>
              </p:ext>
            </p:extLst>
          </p:nvPr>
        </p:nvGraphicFramePr>
        <p:xfrm>
          <a:off x="603178" y="4716253"/>
          <a:ext cx="3566164" cy="2986467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58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4</a:t>
                      </a:r>
                      <a:r>
                        <a:rPr lang="ko-KR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31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B4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1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AEE75F89-46EB-4197-A915-ECAB988A1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1266"/>
              </p:ext>
            </p:extLst>
          </p:nvPr>
        </p:nvGraphicFramePr>
        <p:xfrm>
          <a:off x="603178" y="1500451"/>
          <a:ext cx="3566164" cy="3015346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043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</a:t>
                      </a:r>
                      <a:r>
                        <a:rPr lang="ko-KR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21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79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1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3732" marR="13732" marT="1373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5E0AE6BB-2541-4B83-A6B9-9821D5896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14522"/>
              </p:ext>
            </p:extLst>
          </p:nvPr>
        </p:nvGraphicFramePr>
        <p:xfrm>
          <a:off x="7987218" y="4716253"/>
          <a:ext cx="3566164" cy="2981897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58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6</a:t>
                      </a:r>
                      <a:r>
                        <a:rPr lang="ko-KR" alt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21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7D2DD5F9-F021-479D-A863-A74C98E76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6065"/>
              </p:ext>
            </p:extLst>
          </p:nvPr>
        </p:nvGraphicFramePr>
        <p:xfrm>
          <a:off x="4295198" y="4716253"/>
          <a:ext cx="3566164" cy="2986467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58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5</a:t>
                      </a:r>
                      <a:r>
                        <a:rPr lang="ko-KR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23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1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28" marR="9828" marT="982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815" marR="9815" marT="98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62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0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361394" y="1088715"/>
            <a:ext cx="7562747" cy="265313"/>
            <a:chOff x="2572225" y="822284"/>
            <a:chExt cx="6518569" cy="228682"/>
          </a:xfrm>
          <a:solidFill>
            <a:srgbClr val="002060"/>
          </a:solidFill>
        </p:grpSpPr>
        <p:sp>
          <p:nvSpPr>
            <p:cNvPr id="28" name="Freeform 1140"/>
            <p:cNvSpPr>
              <a:spLocks noEditPoints="1"/>
            </p:cNvSpPr>
            <p:nvPr/>
          </p:nvSpPr>
          <p:spPr bwMode="auto">
            <a:xfrm rot="10800000">
              <a:off x="2572225" y="822285"/>
              <a:ext cx="3256982" cy="228681"/>
            </a:xfrm>
            <a:custGeom>
              <a:avLst/>
              <a:gdLst/>
              <a:ahLst/>
              <a:cxnLst>
                <a:cxn ang="0">
                  <a:pos x="591" y="42"/>
                </a:cxn>
                <a:cxn ang="0">
                  <a:pos x="739" y="172"/>
                </a:cxn>
                <a:cxn ang="0">
                  <a:pos x="3697" y="151"/>
                </a:cxn>
                <a:cxn ang="0">
                  <a:pos x="3693" y="184"/>
                </a:cxn>
                <a:cxn ang="0">
                  <a:pos x="3791" y="191"/>
                </a:cxn>
                <a:cxn ang="0">
                  <a:pos x="3851" y="44"/>
                </a:cxn>
                <a:cxn ang="0">
                  <a:pos x="3951" y="152"/>
                </a:cxn>
                <a:cxn ang="0">
                  <a:pos x="4085" y="199"/>
                </a:cxn>
                <a:cxn ang="0">
                  <a:pos x="4077" y="154"/>
                </a:cxn>
                <a:cxn ang="0">
                  <a:pos x="7044" y="180"/>
                </a:cxn>
                <a:cxn ang="0">
                  <a:pos x="7162" y="51"/>
                </a:cxn>
                <a:cxn ang="0">
                  <a:pos x="7412" y="96"/>
                </a:cxn>
                <a:cxn ang="0">
                  <a:pos x="7633" y="12"/>
                </a:cxn>
                <a:cxn ang="0">
                  <a:pos x="7783" y="112"/>
                </a:cxn>
                <a:cxn ang="0">
                  <a:pos x="7667" y="253"/>
                </a:cxn>
                <a:cxn ang="0">
                  <a:pos x="7563" y="212"/>
                </a:cxn>
                <a:cxn ang="0">
                  <a:pos x="7601" y="107"/>
                </a:cxn>
                <a:cxn ang="0">
                  <a:pos x="7635" y="141"/>
                </a:cxn>
                <a:cxn ang="0">
                  <a:pos x="7602" y="114"/>
                </a:cxn>
                <a:cxn ang="0">
                  <a:pos x="7593" y="234"/>
                </a:cxn>
                <a:cxn ang="0">
                  <a:pos x="7755" y="184"/>
                </a:cxn>
                <a:cxn ang="0">
                  <a:pos x="7711" y="32"/>
                </a:cxn>
                <a:cxn ang="0">
                  <a:pos x="7453" y="78"/>
                </a:cxn>
                <a:cxn ang="0">
                  <a:pos x="7457" y="232"/>
                </a:cxn>
                <a:cxn ang="0">
                  <a:pos x="7256" y="435"/>
                </a:cxn>
                <a:cxn ang="0">
                  <a:pos x="6957" y="387"/>
                </a:cxn>
                <a:cxn ang="0">
                  <a:pos x="7252" y="391"/>
                </a:cxn>
                <a:cxn ang="0">
                  <a:pos x="7429" y="221"/>
                </a:cxn>
                <a:cxn ang="0">
                  <a:pos x="7344" y="177"/>
                </a:cxn>
                <a:cxn ang="0">
                  <a:pos x="7147" y="294"/>
                </a:cxn>
                <a:cxn ang="0">
                  <a:pos x="4203" y="252"/>
                </a:cxn>
                <a:cxn ang="0">
                  <a:pos x="4080" y="309"/>
                </a:cxn>
                <a:cxn ang="0">
                  <a:pos x="3993" y="378"/>
                </a:cxn>
                <a:cxn ang="0">
                  <a:pos x="3876" y="502"/>
                </a:cxn>
                <a:cxn ang="0">
                  <a:pos x="3782" y="326"/>
                </a:cxn>
                <a:cxn ang="0">
                  <a:pos x="3676" y="311"/>
                </a:cxn>
                <a:cxn ang="0">
                  <a:pos x="3578" y="232"/>
                </a:cxn>
                <a:cxn ang="0">
                  <a:pos x="616" y="294"/>
                </a:cxn>
                <a:cxn ang="0">
                  <a:pos x="389" y="124"/>
                </a:cxn>
                <a:cxn ang="0">
                  <a:pos x="361" y="246"/>
                </a:cxn>
                <a:cxn ang="0">
                  <a:pos x="595" y="405"/>
                </a:cxn>
                <a:cxn ang="0">
                  <a:pos x="779" y="420"/>
                </a:cxn>
                <a:cxn ang="0">
                  <a:pos x="485" y="417"/>
                </a:cxn>
                <a:cxn ang="0">
                  <a:pos x="323" y="211"/>
                </a:cxn>
                <a:cxn ang="0">
                  <a:pos x="261" y="46"/>
                </a:cxn>
                <a:cxn ang="0">
                  <a:pos x="44" y="50"/>
                </a:cxn>
                <a:cxn ang="0">
                  <a:pos x="56" y="216"/>
                </a:cxn>
                <a:cxn ang="0">
                  <a:pos x="215" y="207"/>
                </a:cxn>
                <a:cxn ang="0">
                  <a:pos x="160" y="113"/>
                </a:cxn>
                <a:cxn ang="0">
                  <a:pos x="143" y="133"/>
                </a:cxn>
                <a:cxn ang="0">
                  <a:pos x="195" y="113"/>
                </a:cxn>
                <a:cxn ang="0">
                  <a:pos x="206" y="232"/>
                </a:cxn>
                <a:cxn ang="0">
                  <a:pos x="87" y="242"/>
                </a:cxn>
                <a:cxn ang="0">
                  <a:pos x="9" y="72"/>
                </a:cxn>
                <a:cxn ang="0">
                  <a:pos x="201" y="17"/>
                </a:cxn>
                <a:cxn ang="0">
                  <a:pos x="7209" y="262"/>
                </a:cxn>
                <a:cxn ang="0">
                  <a:pos x="7351" y="88"/>
                </a:cxn>
                <a:cxn ang="0">
                  <a:pos x="7160" y="104"/>
                </a:cxn>
                <a:cxn ang="0">
                  <a:pos x="7112" y="243"/>
                </a:cxn>
                <a:cxn ang="0">
                  <a:pos x="505" y="219"/>
                </a:cxn>
                <a:cxn ang="0">
                  <a:pos x="649" y="259"/>
                </a:cxn>
                <a:cxn ang="0">
                  <a:pos x="689" y="203"/>
                </a:cxn>
                <a:cxn ang="0">
                  <a:pos x="565" y="79"/>
                </a:cxn>
              </a:cxnLst>
              <a:rect l="0" t="0" r="r" b="b"/>
              <a:pathLst>
                <a:path w="7783" h="513">
                  <a:moveTo>
                    <a:pt x="372" y="96"/>
                  </a:moveTo>
                  <a:lnTo>
                    <a:pt x="372" y="96"/>
                  </a:lnTo>
                  <a:lnTo>
                    <a:pt x="386" y="83"/>
                  </a:lnTo>
                  <a:lnTo>
                    <a:pt x="403" y="71"/>
                  </a:lnTo>
                  <a:lnTo>
                    <a:pt x="421" y="62"/>
                  </a:lnTo>
                  <a:lnTo>
                    <a:pt x="440" y="54"/>
                  </a:lnTo>
                  <a:lnTo>
                    <a:pt x="460" y="47"/>
                  </a:lnTo>
                  <a:lnTo>
                    <a:pt x="482" y="42"/>
                  </a:lnTo>
                  <a:lnTo>
                    <a:pt x="505" y="37"/>
                  </a:lnTo>
                  <a:lnTo>
                    <a:pt x="528" y="35"/>
                  </a:lnTo>
                  <a:lnTo>
                    <a:pt x="528" y="35"/>
                  </a:lnTo>
                  <a:lnTo>
                    <a:pt x="543" y="35"/>
                  </a:lnTo>
                  <a:lnTo>
                    <a:pt x="560" y="36"/>
                  </a:lnTo>
                  <a:lnTo>
                    <a:pt x="575" y="38"/>
                  </a:lnTo>
                  <a:lnTo>
                    <a:pt x="591" y="42"/>
                  </a:lnTo>
                  <a:lnTo>
                    <a:pt x="606" y="46"/>
                  </a:lnTo>
                  <a:lnTo>
                    <a:pt x="622" y="51"/>
                  </a:lnTo>
                  <a:lnTo>
                    <a:pt x="637" y="57"/>
                  </a:lnTo>
                  <a:lnTo>
                    <a:pt x="652" y="64"/>
                  </a:lnTo>
                  <a:lnTo>
                    <a:pt x="666" y="72"/>
                  </a:lnTo>
                  <a:lnTo>
                    <a:pt x="679" y="81"/>
                  </a:lnTo>
                  <a:lnTo>
                    <a:pt x="692" y="90"/>
                  </a:lnTo>
                  <a:lnTo>
                    <a:pt x="703" y="100"/>
                  </a:lnTo>
                  <a:lnTo>
                    <a:pt x="714" y="112"/>
                  </a:lnTo>
                  <a:lnTo>
                    <a:pt x="722" y="123"/>
                  </a:lnTo>
                  <a:lnTo>
                    <a:pt x="730" y="135"/>
                  </a:lnTo>
                  <a:lnTo>
                    <a:pt x="735" y="148"/>
                  </a:lnTo>
                  <a:lnTo>
                    <a:pt x="735" y="148"/>
                  </a:lnTo>
                  <a:lnTo>
                    <a:pt x="738" y="160"/>
                  </a:lnTo>
                  <a:lnTo>
                    <a:pt x="739" y="172"/>
                  </a:lnTo>
                  <a:lnTo>
                    <a:pt x="739" y="172"/>
                  </a:lnTo>
                  <a:lnTo>
                    <a:pt x="739" y="180"/>
                  </a:lnTo>
                  <a:lnTo>
                    <a:pt x="739" y="188"/>
                  </a:lnTo>
                  <a:lnTo>
                    <a:pt x="3593" y="188"/>
                  </a:lnTo>
                  <a:lnTo>
                    <a:pt x="3593" y="188"/>
                  </a:lnTo>
                  <a:lnTo>
                    <a:pt x="3598" y="182"/>
                  </a:lnTo>
                  <a:lnTo>
                    <a:pt x="3603" y="175"/>
                  </a:lnTo>
                  <a:lnTo>
                    <a:pt x="3610" y="171"/>
                  </a:lnTo>
                  <a:lnTo>
                    <a:pt x="3616" y="166"/>
                  </a:lnTo>
                  <a:lnTo>
                    <a:pt x="3630" y="159"/>
                  </a:lnTo>
                  <a:lnTo>
                    <a:pt x="3645" y="154"/>
                  </a:lnTo>
                  <a:lnTo>
                    <a:pt x="3661" y="150"/>
                  </a:lnTo>
                  <a:lnTo>
                    <a:pt x="3675" y="149"/>
                  </a:lnTo>
                  <a:lnTo>
                    <a:pt x="3687" y="149"/>
                  </a:lnTo>
                  <a:lnTo>
                    <a:pt x="3697" y="151"/>
                  </a:lnTo>
                  <a:lnTo>
                    <a:pt x="3697" y="151"/>
                  </a:lnTo>
                  <a:lnTo>
                    <a:pt x="3707" y="154"/>
                  </a:lnTo>
                  <a:lnTo>
                    <a:pt x="3709" y="156"/>
                  </a:lnTo>
                  <a:lnTo>
                    <a:pt x="3710" y="157"/>
                  </a:lnTo>
                  <a:lnTo>
                    <a:pt x="3710" y="158"/>
                  </a:lnTo>
                  <a:lnTo>
                    <a:pt x="3710" y="159"/>
                  </a:lnTo>
                  <a:lnTo>
                    <a:pt x="3707" y="161"/>
                  </a:lnTo>
                  <a:lnTo>
                    <a:pt x="3707" y="161"/>
                  </a:lnTo>
                  <a:lnTo>
                    <a:pt x="3703" y="163"/>
                  </a:lnTo>
                  <a:lnTo>
                    <a:pt x="3698" y="166"/>
                  </a:lnTo>
                  <a:lnTo>
                    <a:pt x="3696" y="169"/>
                  </a:lnTo>
                  <a:lnTo>
                    <a:pt x="3695" y="173"/>
                  </a:lnTo>
                  <a:lnTo>
                    <a:pt x="3694" y="177"/>
                  </a:lnTo>
                  <a:lnTo>
                    <a:pt x="3693" y="184"/>
                  </a:lnTo>
                  <a:lnTo>
                    <a:pt x="3693" y="184"/>
                  </a:lnTo>
                  <a:lnTo>
                    <a:pt x="3694" y="190"/>
                  </a:lnTo>
                  <a:lnTo>
                    <a:pt x="3696" y="195"/>
                  </a:lnTo>
                  <a:lnTo>
                    <a:pt x="3699" y="199"/>
                  </a:lnTo>
                  <a:lnTo>
                    <a:pt x="3704" y="203"/>
                  </a:lnTo>
                  <a:lnTo>
                    <a:pt x="3710" y="206"/>
                  </a:lnTo>
                  <a:lnTo>
                    <a:pt x="3717" y="209"/>
                  </a:lnTo>
                  <a:lnTo>
                    <a:pt x="3724" y="210"/>
                  </a:lnTo>
                  <a:lnTo>
                    <a:pt x="3734" y="211"/>
                  </a:lnTo>
                  <a:lnTo>
                    <a:pt x="3734" y="211"/>
                  </a:lnTo>
                  <a:lnTo>
                    <a:pt x="3743" y="210"/>
                  </a:lnTo>
                  <a:lnTo>
                    <a:pt x="3754" y="208"/>
                  </a:lnTo>
                  <a:lnTo>
                    <a:pt x="3764" y="205"/>
                  </a:lnTo>
                  <a:lnTo>
                    <a:pt x="3773" y="201"/>
                  </a:lnTo>
                  <a:lnTo>
                    <a:pt x="3782" y="196"/>
                  </a:lnTo>
                  <a:lnTo>
                    <a:pt x="3791" y="191"/>
                  </a:lnTo>
                  <a:lnTo>
                    <a:pt x="3806" y="178"/>
                  </a:lnTo>
                  <a:lnTo>
                    <a:pt x="3820" y="165"/>
                  </a:lnTo>
                  <a:lnTo>
                    <a:pt x="3833" y="152"/>
                  </a:lnTo>
                  <a:lnTo>
                    <a:pt x="3844" y="139"/>
                  </a:lnTo>
                  <a:lnTo>
                    <a:pt x="3853" y="130"/>
                  </a:lnTo>
                  <a:lnTo>
                    <a:pt x="3853" y="130"/>
                  </a:lnTo>
                  <a:lnTo>
                    <a:pt x="3874" y="110"/>
                  </a:lnTo>
                  <a:lnTo>
                    <a:pt x="3874" y="110"/>
                  </a:lnTo>
                  <a:lnTo>
                    <a:pt x="3861" y="98"/>
                  </a:lnTo>
                  <a:lnTo>
                    <a:pt x="3848" y="87"/>
                  </a:lnTo>
                  <a:lnTo>
                    <a:pt x="3835" y="79"/>
                  </a:lnTo>
                  <a:lnTo>
                    <a:pt x="3825" y="73"/>
                  </a:lnTo>
                  <a:lnTo>
                    <a:pt x="3825" y="73"/>
                  </a:lnTo>
                  <a:lnTo>
                    <a:pt x="3836" y="60"/>
                  </a:lnTo>
                  <a:lnTo>
                    <a:pt x="3851" y="44"/>
                  </a:lnTo>
                  <a:lnTo>
                    <a:pt x="3892" y="0"/>
                  </a:lnTo>
                  <a:lnTo>
                    <a:pt x="3892" y="0"/>
                  </a:lnTo>
                  <a:lnTo>
                    <a:pt x="3932" y="44"/>
                  </a:lnTo>
                  <a:lnTo>
                    <a:pt x="3948" y="60"/>
                  </a:lnTo>
                  <a:lnTo>
                    <a:pt x="3959" y="73"/>
                  </a:lnTo>
                  <a:lnTo>
                    <a:pt x="3959" y="73"/>
                  </a:lnTo>
                  <a:lnTo>
                    <a:pt x="3948" y="79"/>
                  </a:lnTo>
                  <a:lnTo>
                    <a:pt x="3936" y="87"/>
                  </a:lnTo>
                  <a:lnTo>
                    <a:pt x="3923" y="98"/>
                  </a:lnTo>
                  <a:lnTo>
                    <a:pt x="3909" y="110"/>
                  </a:lnTo>
                  <a:lnTo>
                    <a:pt x="3909" y="110"/>
                  </a:lnTo>
                  <a:lnTo>
                    <a:pt x="3931" y="130"/>
                  </a:lnTo>
                  <a:lnTo>
                    <a:pt x="3931" y="130"/>
                  </a:lnTo>
                  <a:lnTo>
                    <a:pt x="3941" y="139"/>
                  </a:lnTo>
                  <a:lnTo>
                    <a:pt x="3951" y="152"/>
                  </a:lnTo>
                  <a:lnTo>
                    <a:pt x="3963" y="165"/>
                  </a:lnTo>
                  <a:lnTo>
                    <a:pt x="3977" y="178"/>
                  </a:lnTo>
                  <a:lnTo>
                    <a:pt x="3993" y="191"/>
                  </a:lnTo>
                  <a:lnTo>
                    <a:pt x="4002" y="196"/>
                  </a:lnTo>
                  <a:lnTo>
                    <a:pt x="4011" y="201"/>
                  </a:lnTo>
                  <a:lnTo>
                    <a:pt x="4020" y="205"/>
                  </a:lnTo>
                  <a:lnTo>
                    <a:pt x="4030" y="208"/>
                  </a:lnTo>
                  <a:lnTo>
                    <a:pt x="4040" y="210"/>
                  </a:lnTo>
                  <a:lnTo>
                    <a:pt x="4050" y="211"/>
                  </a:lnTo>
                  <a:lnTo>
                    <a:pt x="4050" y="211"/>
                  </a:lnTo>
                  <a:lnTo>
                    <a:pt x="4059" y="210"/>
                  </a:lnTo>
                  <a:lnTo>
                    <a:pt x="4068" y="209"/>
                  </a:lnTo>
                  <a:lnTo>
                    <a:pt x="4074" y="206"/>
                  </a:lnTo>
                  <a:lnTo>
                    <a:pt x="4080" y="203"/>
                  </a:lnTo>
                  <a:lnTo>
                    <a:pt x="4085" y="199"/>
                  </a:lnTo>
                  <a:lnTo>
                    <a:pt x="4088" y="195"/>
                  </a:lnTo>
                  <a:lnTo>
                    <a:pt x="4090" y="190"/>
                  </a:lnTo>
                  <a:lnTo>
                    <a:pt x="4090" y="184"/>
                  </a:lnTo>
                  <a:lnTo>
                    <a:pt x="4090" y="184"/>
                  </a:lnTo>
                  <a:lnTo>
                    <a:pt x="4090" y="177"/>
                  </a:lnTo>
                  <a:lnTo>
                    <a:pt x="4089" y="173"/>
                  </a:lnTo>
                  <a:lnTo>
                    <a:pt x="4087" y="169"/>
                  </a:lnTo>
                  <a:lnTo>
                    <a:pt x="4086" y="166"/>
                  </a:lnTo>
                  <a:lnTo>
                    <a:pt x="4081" y="163"/>
                  </a:lnTo>
                  <a:lnTo>
                    <a:pt x="4076" y="161"/>
                  </a:lnTo>
                  <a:lnTo>
                    <a:pt x="4076" y="161"/>
                  </a:lnTo>
                  <a:lnTo>
                    <a:pt x="4074" y="159"/>
                  </a:lnTo>
                  <a:lnTo>
                    <a:pt x="4073" y="158"/>
                  </a:lnTo>
                  <a:lnTo>
                    <a:pt x="4073" y="157"/>
                  </a:lnTo>
                  <a:lnTo>
                    <a:pt x="4077" y="154"/>
                  </a:lnTo>
                  <a:lnTo>
                    <a:pt x="4086" y="151"/>
                  </a:lnTo>
                  <a:lnTo>
                    <a:pt x="4086" y="151"/>
                  </a:lnTo>
                  <a:lnTo>
                    <a:pt x="4097" y="149"/>
                  </a:lnTo>
                  <a:lnTo>
                    <a:pt x="4110" y="149"/>
                  </a:lnTo>
                  <a:lnTo>
                    <a:pt x="4124" y="150"/>
                  </a:lnTo>
                  <a:lnTo>
                    <a:pt x="4139" y="154"/>
                  </a:lnTo>
                  <a:lnTo>
                    <a:pt x="4153" y="159"/>
                  </a:lnTo>
                  <a:lnTo>
                    <a:pt x="4167" y="166"/>
                  </a:lnTo>
                  <a:lnTo>
                    <a:pt x="4173" y="171"/>
                  </a:lnTo>
                  <a:lnTo>
                    <a:pt x="4180" y="175"/>
                  </a:lnTo>
                  <a:lnTo>
                    <a:pt x="4186" y="182"/>
                  </a:lnTo>
                  <a:lnTo>
                    <a:pt x="4190" y="188"/>
                  </a:lnTo>
                  <a:lnTo>
                    <a:pt x="7045" y="188"/>
                  </a:lnTo>
                  <a:lnTo>
                    <a:pt x="7045" y="188"/>
                  </a:lnTo>
                  <a:lnTo>
                    <a:pt x="7044" y="180"/>
                  </a:lnTo>
                  <a:lnTo>
                    <a:pt x="7045" y="172"/>
                  </a:lnTo>
                  <a:lnTo>
                    <a:pt x="7045" y="172"/>
                  </a:lnTo>
                  <a:lnTo>
                    <a:pt x="7046" y="160"/>
                  </a:lnTo>
                  <a:lnTo>
                    <a:pt x="7049" y="148"/>
                  </a:lnTo>
                  <a:lnTo>
                    <a:pt x="7049" y="148"/>
                  </a:lnTo>
                  <a:lnTo>
                    <a:pt x="7055" y="135"/>
                  </a:lnTo>
                  <a:lnTo>
                    <a:pt x="7062" y="123"/>
                  </a:lnTo>
                  <a:lnTo>
                    <a:pt x="7071" y="112"/>
                  </a:lnTo>
                  <a:lnTo>
                    <a:pt x="7080" y="100"/>
                  </a:lnTo>
                  <a:lnTo>
                    <a:pt x="7092" y="90"/>
                  </a:lnTo>
                  <a:lnTo>
                    <a:pt x="7104" y="81"/>
                  </a:lnTo>
                  <a:lnTo>
                    <a:pt x="7118" y="72"/>
                  </a:lnTo>
                  <a:lnTo>
                    <a:pt x="7132" y="64"/>
                  </a:lnTo>
                  <a:lnTo>
                    <a:pt x="7147" y="57"/>
                  </a:lnTo>
                  <a:lnTo>
                    <a:pt x="7162" y="51"/>
                  </a:lnTo>
                  <a:lnTo>
                    <a:pt x="7177" y="46"/>
                  </a:lnTo>
                  <a:lnTo>
                    <a:pt x="7194" y="42"/>
                  </a:lnTo>
                  <a:lnTo>
                    <a:pt x="7209" y="38"/>
                  </a:lnTo>
                  <a:lnTo>
                    <a:pt x="7225" y="36"/>
                  </a:lnTo>
                  <a:lnTo>
                    <a:pt x="7240" y="35"/>
                  </a:lnTo>
                  <a:lnTo>
                    <a:pt x="7255" y="35"/>
                  </a:lnTo>
                  <a:lnTo>
                    <a:pt x="7255" y="35"/>
                  </a:lnTo>
                  <a:lnTo>
                    <a:pt x="7279" y="37"/>
                  </a:lnTo>
                  <a:lnTo>
                    <a:pt x="7301" y="42"/>
                  </a:lnTo>
                  <a:lnTo>
                    <a:pt x="7323" y="47"/>
                  </a:lnTo>
                  <a:lnTo>
                    <a:pt x="7343" y="54"/>
                  </a:lnTo>
                  <a:lnTo>
                    <a:pt x="7363" y="62"/>
                  </a:lnTo>
                  <a:lnTo>
                    <a:pt x="7381" y="71"/>
                  </a:lnTo>
                  <a:lnTo>
                    <a:pt x="7397" y="83"/>
                  </a:lnTo>
                  <a:lnTo>
                    <a:pt x="7412" y="96"/>
                  </a:lnTo>
                  <a:lnTo>
                    <a:pt x="7412" y="96"/>
                  </a:lnTo>
                  <a:lnTo>
                    <a:pt x="7425" y="85"/>
                  </a:lnTo>
                  <a:lnTo>
                    <a:pt x="7438" y="76"/>
                  </a:lnTo>
                  <a:lnTo>
                    <a:pt x="7453" y="66"/>
                  </a:lnTo>
                  <a:lnTo>
                    <a:pt x="7468" y="57"/>
                  </a:lnTo>
                  <a:lnTo>
                    <a:pt x="7483" y="50"/>
                  </a:lnTo>
                  <a:lnTo>
                    <a:pt x="7499" y="43"/>
                  </a:lnTo>
                  <a:lnTo>
                    <a:pt x="7516" y="35"/>
                  </a:lnTo>
                  <a:lnTo>
                    <a:pt x="7533" y="30"/>
                  </a:lnTo>
                  <a:lnTo>
                    <a:pt x="7549" y="25"/>
                  </a:lnTo>
                  <a:lnTo>
                    <a:pt x="7566" y="21"/>
                  </a:lnTo>
                  <a:lnTo>
                    <a:pt x="7583" y="17"/>
                  </a:lnTo>
                  <a:lnTo>
                    <a:pt x="7601" y="14"/>
                  </a:lnTo>
                  <a:lnTo>
                    <a:pt x="7617" y="13"/>
                  </a:lnTo>
                  <a:lnTo>
                    <a:pt x="7633" y="12"/>
                  </a:lnTo>
                  <a:lnTo>
                    <a:pt x="7649" y="11"/>
                  </a:lnTo>
                  <a:lnTo>
                    <a:pt x="7665" y="12"/>
                  </a:lnTo>
                  <a:lnTo>
                    <a:pt x="7680" y="14"/>
                  </a:lnTo>
                  <a:lnTo>
                    <a:pt x="7694" y="16"/>
                  </a:lnTo>
                  <a:lnTo>
                    <a:pt x="7708" y="20"/>
                  </a:lnTo>
                  <a:lnTo>
                    <a:pt x="7721" y="24"/>
                  </a:lnTo>
                  <a:lnTo>
                    <a:pt x="7733" y="29"/>
                  </a:lnTo>
                  <a:lnTo>
                    <a:pt x="7744" y="36"/>
                  </a:lnTo>
                  <a:lnTo>
                    <a:pt x="7754" y="44"/>
                  </a:lnTo>
                  <a:lnTo>
                    <a:pt x="7762" y="52"/>
                  </a:lnTo>
                  <a:lnTo>
                    <a:pt x="7769" y="61"/>
                  </a:lnTo>
                  <a:lnTo>
                    <a:pt x="7775" y="72"/>
                  </a:lnTo>
                  <a:lnTo>
                    <a:pt x="7779" y="84"/>
                  </a:lnTo>
                  <a:lnTo>
                    <a:pt x="7782" y="97"/>
                  </a:lnTo>
                  <a:lnTo>
                    <a:pt x="7783" y="112"/>
                  </a:lnTo>
                  <a:lnTo>
                    <a:pt x="7782" y="126"/>
                  </a:lnTo>
                  <a:lnTo>
                    <a:pt x="7779" y="142"/>
                  </a:lnTo>
                  <a:lnTo>
                    <a:pt x="7775" y="161"/>
                  </a:lnTo>
                  <a:lnTo>
                    <a:pt x="7775" y="161"/>
                  </a:lnTo>
                  <a:lnTo>
                    <a:pt x="7770" y="172"/>
                  </a:lnTo>
                  <a:lnTo>
                    <a:pt x="7762" y="185"/>
                  </a:lnTo>
                  <a:lnTo>
                    <a:pt x="7751" y="198"/>
                  </a:lnTo>
                  <a:lnTo>
                    <a:pt x="7739" y="212"/>
                  </a:lnTo>
                  <a:lnTo>
                    <a:pt x="7723" y="226"/>
                  </a:lnTo>
                  <a:lnTo>
                    <a:pt x="7716" y="231"/>
                  </a:lnTo>
                  <a:lnTo>
                    <a:pt x="7706" y="237"/>
                  </a:lnTo>
                  <a:lnTo>
                    <a:pt x="7698" y="242"/>
                  </a:lnTo>
                  <a:lnTo>
                    <a:pt x="7688" y="246"/>
                  </a:lnTo>
                  <a:lnTo>
                    <a:pt x="7677" y="251"/>
                  </a:lnTo>
                  <a:lnTo>
                    <a:pt x="7667" y="253"/>
                  </a:lnTo>
                  <a:lnTo>
                    <a:pt x="7667" y="253"/>
                  </a:lnTo>
                  <a:lnTo>
                    <a:pt x="7658" y="255"/>
                  </a:lnTo>
                  <a:lnTo>
                    <a:pt x="7649" y="256"/>
                  </a:lnTo>
                  <a:lnTo>
                    <a:pt x="7639" y="256"/>
                  </a:lnTo>
                  <a:lnTo>
                    <a:pt x="7631" y="256"/>
                  </a:lnTo>
                  <a:lnTo>
                    <a:pt x="7622" y="254"/>
                  </a:lnTo>
                  <a:lnTo>
                    <a:pt x="7615" y="253"/>
                  </a:lnTo>
                  <a:lnTo>
                    <a:pt x="7606" y="249"/>
                  </a:lnTo>
                  <a:lnTo>
                    <a:pt x="7599" y="246"/>
                  </a:lnTo>
                  <a:lnTo>
                    <a:pt x="7591" y="242"/>
                  </a:lnTo>
                  <a:lnTo>
                    <a:pt x="7585" y="237"/>
                  </a:lnTo>
                  <a:lnTo>
                    <a:pt x="7578" y="232"/>
                  </a:lnTo>
                  <a:lnTo>
                    <a:pt x="7573" y="227"/>
                  </a:lnTo>
                  <a:lnTo>
                    <a:pt x="7567" y="220"/>
                  </a:lnTo>
                  <a:lnTo>
                    <a:pt x="7563" y="212"/>
                  </a:lnTo>
                  <a:lnTo>
                    <a:pt x="7560" y="204"/>
                  </a:lnTo>
                  <a:lnTo>
                    <a:pt x="7556" y="196"/>
                  </a:lnTo>
                  <a:lnTo>
                    <a:pt x="7556" y="196"/>
                  </a:lnTo>
                  <a:lnTo>
                    <a:pt x="7554" y="184"/>
                  </a:lnTo>
                  <a:lnTo>
                    <a:pt x="7554" y="171"/>
                  </a:lnTo>
                  <a:lnTo>
                    <a:pt x="7556" y="159"/>
                  </a:lnTo>
                  <a:lnTo>
                    <a:pt x="7560" y="147"/>
                  </a:lnTo>
                  <a:lnTo>
                    <a:pt x="7565" y="135"/>
                  </a:lnTo>
                  <a:lnTo>
                    <a:pt x="7574" y="125"/>
                  </a:lnTo>
                  <a:lnTo>
                    <a:pt x="7578" y="121"/>
                  </a:lnTo>
                  <a:lnTo>
                    <a:pt x="7582" y="117"/>
                  </a:lnTo>
                  <a:lnTo>
                    <a:pt x="7589" y="113"/>
                  </a:lnTo>
                  <a:lnTo>
                    <a:pt x="7594" y="110"/>
                  </a:lnTo>
                  <a:lnTo>
                    <a:pt x="7594" y="110"/>
                  </a:lnTo>
                  <a:lnTo>
                    <a:pt x="7601" y="107"/>
                  </a:lnTo>
                  <a:lnTo>
                    <a:pt x="7607" y="105"/>
                  </a:lnTo>
                  <a:lnTo>
                    <a:pt x="7614" y="105"/>
                  </a:lnTo>
                  <a:lnTo>
                    <a:pt x="7620" y="105"/>
                  </a:lnTo>
                  <a:lnTo>
                    <a:pt x="7627" y="107"/>
                  </a:lnTo>
                  <a:lnTo>
                    <a:pt x="7632" y="110"/>
                  </a:lnTo>
                  <a:lnTo>
                    <a:pt x="7636" y="114"/>
                  </a:lnTo>
                  <a:lnTo>
                    <a:pt x="7639" y="119"/>
                  </a:lnTo>
                  <a:lnTo>
                    <a:pt x="7639" y="119"/>
                  </a:lnTo>
                  <a:lnTo>
                    <a:pt x="7642" y="122"/>
                  </a:lnTo>
                  <a:lnTo>
                    <a:pt x="7642" y="125"/>
                  </a:lnTo>
                  <a:lnTo>
                    <a:pt x="7642" y="129"/>
                  </a:lnTo>
                  <a:lnTo>
                    <a:pt x="7642" y="133"/>
                  </a:lnTo>
                  <a:lnTo>
                    <a:pt x="7641" y="136"/>
                  </a:lnTo>
                  <a:lnTo>
                    <a:pt x="7638" y="139"/>
                  </a:lnTo>
                  <a:lnTo>
                    <a:pt x="7635" y="141"/>
                  </a:lnTo>
                  <a:lnTo>
                    <a:pt x="7631" y="143"/>
                  </a:lnTo>
                  <a:lnTo>
                    <a:pt x="7631" y="143"/>
                  </a:lnTo>
                  <a:lnTo>
                    <a:pt x="7635" y="140"/>
                  </a:lnTo>
                  <a:lnTo>
                    <a:pt x="7637" y="136"/>
                  </a:lnTo>
                  <a:lnTo>
                    <a:pt x="7638" y="132"/>
                  </a:lnTo>
                  <a:lnTo>
                    <a:pt x="7637" y="128"/>
                  </a:lnTo>
                  <a:lnTo>
                    <a:pt x="7636" y="124"/>
                  </a:lnTo>
                  <a:lnTo>
                    <a:pt x="7634" y="120"/>
                  </a:lnTo>
                  <a:lnTo>
                    <a:pt x="7631" y="117"/>
                  </a:lnTo>
                  <a:lnTo>
                    <a:pt x="7628" y="115"/>
                  </a:lnTo>
                  <a:lnTo>
                    <a:pt x="7628" y="115"/>
                  </a:lnTo>
                  <a:lnTo>
                    <a:pt x="7623" y="113"/>
                  </a:lnTo>
                  <a:lnTo>
                    <a:pt x="7619" y="112"/>
                  </a:lnTo>
                  <a:lnTo>
                    <a:pt x="7610" y="112"/>
                  </a:lnTo>
                  <a:lnTo>
                    <a:pt x="7602" y="114"/>
                  </a:lnTo>
                  <a:lnTo>
                    <a:pt x="7594" y="118"/>
                  </a:lnTo>
                  <a:lnTo>
                    <a:pt x="7587" y="123"/>
                  </a:lnTo>
                  <a:lnTo>
                    <a:pt x="7579" y="129"/>
                  </a:lnTo>
                  <a:lnTo>
                    <a:pt x="7574" y="137"/>
                  </a:lnTo>
                  <a:lnTo>
                    <a:pt x="7568" y="145"/>
                  </a:lnTo>
                  <a:lnTo>
                    <a:pt x="7568" y="145"/>
                  </a:lnTo>
                  <a:lnTo>
                    <a:pt x="7566" y="152"/>
                  </a:lnTo>
                  <a:lnTo>
                    <a:pt x="7564" y="158"/>
                  </a:lnTo>
                  <a:lnTo>
                    <a:pt x="7562" y="171"/>
                  </a:lnTo>
                  <a:lnTo>
                    <a:pt x="7562" y="184"/>
                  </a:lnTo>
                  <a:lnTo>
                    <a:pt x="7564" y="196"/>
                  </a:lnTo>
                  <a:lnTo>
                    <a:pt x="7569" y="207"/>
                  </a:lnTo>
                  <a:lnTo>
                    <a:pt x="7576" y="218"/>
                  </a:lnTo>
                  <a:lnTo>
                    <a:pt x="7583" y="227"/>
                  </a:lnTo>
                  <a:lnTo>
                    <a:pt x="7593" y="234"/>
                  </a:lnTo>
                  <a:lnTo>
                    <a:pt x="7593" y="234"/>
                  </a:lnTo>
                  <a:lnTo>
                    <a:pt x="7601" y="238"/>
                  </a:lnTo>
                  <a:lnTo>
                    <a:pt x="7607" y="241"/>
                  </a:lnTo>
                  <a:lnTo>
                    <a:pt x="7621" y="246"/>
                  </a:lnTo>
                  <a:lnTo>
                    <a:pt x="7635" y="248"/>
                  </a:lnTo>
                  <a:lnTo>
                    <a:pt x="7649" y="248"/>
                  </a:lnTo>
                  <a:lnTo>
                    <a:pt x="7664" y="247"/>
                  </a:lnTo>
                  <a:lnTo>
                    <a:pt x="7677" y="243"/>
                  </a:lnTo>
                  <a:lnTo>
                    <a:pt x="7691" y="238"/>
                  </a:lnTo>
                  <a:lnTo>
                    <a:pt x="7704" y="232"/>
                  </a:lnTo>
                  <a:lnTo>
                    <a:pt x="7716" y="224"/>
                  </a:lnTo>
                  <a:lnTo>
                    <a:pt x="7728" y="216"/>
                  </a:lnTo>
                  <a:lnTo>
                    <a:pt x="7739" y="205"/>
                  </a:lnTo>
                  <a:lnTo>
                    <a:pt x="7747" y="195"/>
                  </a:lnTo>
                  <a:lnTo>
                    <a:pt x="7755" y="184"/>
                  </a:lnTo>
                  <a:lnTo>
                    <a:pt x="7761" y="171"/>
                  </a:lnTo>
                  <a:lnTo>
                    <a:pt x="7765" y="160"/>
                  </a:lnTo>
                  <a:lnTo>
                    <a:pt x="7769" y="148"/>
                  </a:lnTo>
                  <a:lnTo>
                    <a:pt x="7769" y="148"/>
                  </a:lnTo>
                  <a:lnTo>
                    <a:pt x="7771" y="131"/>
                  </a:lnTo>
                  <a:lnTo>
                    <a:pt x="7771" y="116"/>
                  </a:lnTo>
                  <a:lnTo>
                    <a:pt x="7769" y="101"/>
                  </a:lnTo>
                  <a:lnTo>
                    <a:pt x="7765" y="89"/>
                  </a:lnTo>
                  <a:lnTo>
                    <a:pt x="7761" y="78"/>
                  </a:lnTo>
                  <a:lnTo>
                    <a:pt x="7756" y="67"/>
                  </a:lnTo>
                  <a:lnTo>
                    <a:pt x="7748" y="58"/>
                  </a:lnTo>
                  <a:lnTo>
                    <a:pt x="7741" y="50"/>
                  </a:lnTo>
                  <a:lnTo>
                    <a:pt x="7731" y="43"/>
                  </a:lnTo>
                  <a:lnTo>
                    <a:pt x="7721" y="36"/>
                  </a:lnTo>
                  <a:lnTo>
                    <a:pt x="7711" y="32"/>
                  </a:lnTo>
                  <a:lnTo>
                    <a:pt x="7699" y="28"/>
                  </a:lnTo>
                  <a:lnTo>
                    <a:pt x="7686" y="25"/>
                  </a:lnTo>
                  <a:lnTo>
                    <a:pt x="7672" y="23"/>
                  </a:lnTo>
                  <a:lnTo>
                    <a:pt x="7659" y="22"/>
                  </a:lnTo>
                  <a:lnTo>
                    <a:pt x="7644" y="22"/>
                  </a:lnTo>
                  <a:lnTo>
                    <a:pt x="7630" y="22"/>
                  </a:lnTo>
                  <a:lnTo>
                    <a:pt x="7615" y="23"/>
                  </a:lnTo>
                  <a:lnTo>
                    <a:pt x="7599" y="25"/>
                  </a:lnTo>
                  <a:lnTo>
                    <a:pt x="7583" y="28"/>
                  </a:lnTo>
                  <a:lnTo>
                    <a:pt x="7568" y="31"/>
                  </a:lnTo>
                  <a:lnTo>
                    <a:pt x="7552" y="35"/>
                  </a:lnTo>
                  <a:lnTo>
                    <a:pt x="7522" y="46"/>
                  </a:lnTo>
                  <a:lnTo>
                    <a:pt x="7493" y="57"/>
                  </a:lnTo>
                  <a:lnTo>
                    <a:pt x="7466" y="70"/>
                  </a:lnTo>
                  <a:lnTo>
                    <a:pt x="7453" y="78"/>
                  </a:lnTo>
                  <a:lnTo>
                    <a:pt x="7440" y="86"/>
                  </a:lnTo>
                  <a:lnTo>
                    <a:pt x="7429" y="94"/>
                  </a:lnTo>
                  <a:lnTo>
                    <a:pt x="7419" y="102"/>
                  </a:lnTo>
                  <a:lnTo>
                    <a:pt x="7419" y="102"/>
                  </a:lnTo>
                  <a:lnTo>
                    <a:pt x="7429" y="114"/>
                  </a:lnTo>
                  <a:lnTo>
                    <a:pt x="7438" y="126"/>
                  </a:lnTo>
                  <a:lnTo>
                    <a:pt x="7446" y="138"/>
                  </a:lnTo>
                  <a:lnTo>
                    <a:pt x="7452" y="152"/>
                  </a:lnTo>
                  <a:lnTo>
                    <a:pt x="7456" y="166"/>
                  </a:lnTo>
                  <a:lnTo>
                    <a:pt x="7460" y="181"/>
                  </a:lnTo>
                  <a:lnTo>
                    <a:pt x="7461" y="196"/>
                  </a:lnTo>
                  <a:lnTo>
                    <a:pt x="7461" y="211"/>
                  </a:lnTo>
                  <a:lnTo>
                    <a:pt x="7461" y="211"/>
                  </a:lnTo>
                  <a:lnTo>
                    <a:pt x="7460" y="222"/>
                  </a:lnTo>
                  <a:lnTo>
                    <a:pt x="7457" y="232"/>
                  </a:lnTo>
                  <a:lnTo>
                    <a:pt x="7452" y="253"/>
                  </a:lnTo>
                  <a:lnTo>
                    <a:pt x="7444" y="272"/>
                  </a:lnTo>
                  <a:lnTo>
                    <a:pt x="7434" y="291"/>
                  </a:lnTo>
                  <a:lnTo>
                    <a:pt x="7423" y="309"/>
                  </a:lnTo>
                  <a:lnTo>
                    <a:pt x="7409" y="327"/>
                  </a:lnTo>
                  <a:lnTo>
                    <a:pt x="7395" y="343"/>
                  </a:lnTo>
                  <a:lnTo>
                    <a:pt x="7380" y="359"/>
                  </a:lnTo>
                  <a:lnTo>
                    <a:pt x="7364" y="373"/>
                  </a:lnTo>
                  <a:lnTo>
                    <a:pt x="7348" y="385"/>
                  </a:lnTo>
                  <a:lnTo>
                    <a:pt x="7331" y="398"/>
                  </a:lnTo>
                  <a:lnTo>
                    <a:pt x="7314" y="408"/>
                  </a:lnTo>
                  <a:lnTo>
                    <a:pt x="7299" y="417"/>
                  </a:lnTo>
                  <a:lnTo>
                    <a:pt x="7284" y="424"/>
                  </a:lnTo>
                  <a:lnTo>
                    <a:pt x="7269" y="431"/>
                  </a:lnTo>
                  <a:lnTo>
                    <a:pt x="7256" y="435"/>
                  </a:lnTo>
                  <a:lnTo>
                    <a:pt x="7256" y="435"/>
                  </a:lnTo>
                  <a:lnTo>
                    <a:pt x="7219" y="443"/>
                  </a:lnTo>
                  <a:lnTo>
                    <a:pt x="7187" y="448"/>
                  </a:lnTo>
                  <a:lnTo>
                    <a:pt x="7157" y="451"/>
                  </a:lnTo>
                  <a:lnTo>
                    <a:pt x="7130" y="452"/>
                  </a:lnTo>
                  <a:lnTo>
                    <a:pt x="7105" y="451"/>
                  </a:lnTo>
                  <a:lnTo>
                    <a:pt x="7084" y="449"/>
                  </a:lnTo>
                  <a:lnTo>
                    <a:pt x="7063" y="445"/>
                  </a:lnTo>
                  <a:lnTo>
                    <a:pt x="7046" y="440"/>
                  </a:lnTo>
                  <a:lnTo>
                    <a:pt x="7031" y="434"/>
                  </a:lnTo>
                  <a:lnTo>
                    <a:pt x="7017" y="428"/>
                  </a:lnTo>
                  <a:lnTo>
                    <a:pt x="7004" y="420"/>
                  </a:lnTo>
                  <a:lnTo>
                    <a:pt x="6993" y="413"/>
                  </a:lnTo>
                  <a:lnTo>
                    <a:pt x="6974" y="399"/>
                  </a:lnTo>
                  <a:lnTo>
                    <a:pt x="6957" y="387"/>
                  </a:lnTo>
                  <a:lnTo>
                    <a:pt x="6957" y="387"/>
                  </a:lnTo>
                  <a:lnTo>
                    <a:pt x="6972" y="393"/>
                  </a:lnTo>
                  <a:lnTo>
                    <a:pt x="6988" y="398"/>
                  </a:lnTo>
                  <a:lnTo>
                    <a:pt x="7006" y="401"/>
                  </a:lnTo>
                  <a:lnTo>
                    <a:pt x="7027" y="405"/>
                  </a:lnTo>
                  <a:lnTo>
                    <a:pt x="7048" y="407"/>
                  </a:lnTo>
                  <a:lnTo>
                    <a:pt x="7071" y="409"/>
                  </a:lnTo>
                  <a:lnTo>
                    <a:pt x="7094" y="410"/>
                  </a:lnTo>
                  <a:lnTo>
                    <a:pt x="7118" y="410"/>
                  </a:lnTo>
                  <a:lnTo>
                    <a:pt x="7142" y="409"/>
                  </a:lnTo>
                  <a:lnTo>
                    <a:pt x="7166" y="407"/>
                  </a:lnTo>
                  <a:lnTo>
                    <a:pt x="7188" y="405"/>
                  </a:lnTo>
                  <a:lnTo>
                    <a:pt x="7211" y="401"/>
                  </a:lnTo>
                  <a:lnTo>
                    <a:pt x="7232" y="396"/>
                  </a:lnTo>
                  <a:lnTo>
                    <a:pt x="7252" y="391"/>
                  </a:lnTo>
                  <a:lnTo>
                    <a:pt x="7270" y="383"/>
                  </a:lnTo>
                  <a:lnTo>
                    <a:pt x="7286" y="375"/>
                  </a:lnTo>
                  <a:lnTo>
                    <a:pt x="7286" y="375"/>
                  </a:lnTo>
                  <a:lnTo>
                    <a:pt x="7307" y="363"/>
                  </a:lnTo>
                  <a:lnTo>
                    <a:pt x="7326" y="350"/>
                  </a:lnTo>
                  <a:lnTo>
                    <a:pt x="7344" y="337"/>
                  </a:lnTo>
                  <a:lnTo>
                    <a:pt x="7362" y="324"/>
                  </a:lnTo>
                  <a:lnTo>
                    <a:pt x="7377" y="308"/>
                  </a:lnTo>
                  <a:lnTo>
                    <a:pt x="7392" y="294"/>
                  </a:lnTo>
                  <a:lnTo>
                    <a:pt x="7404" y="278"/>
                  </a:lnTo>
                  <a:lnTo>
                    <a:pt x="7414" y="262"/>
                  </a:lnTo>
                  <a:lnTo>
                    <a:pt x="7422" y="246"/>
                  </a:lnTo>
                  <a:lnTo>
                    <a:pt x="7425" y="238"/>
                  </a:lnTo>
                  <a:lnTo>
                    <a:pt x="7427" y="229"/>
                  </a:lnTo>
                  <a:lnTo>
                    <a:pt x="7429" y="221"/>
                  </a:lnTo>
                  <a:lnTo>
                    <a:pt x="7430" y="212"/>
                  </a:lnTo>
                  <a:lnTo>
                    <a:pt x="7430" y="204"/>
                  </a:lnTo>
                  <a:lnTo>
                    <a:pt x="7429" y="195"/>
                  </a:lnTo>
                  <a:lnTo>
                    <a:pt x="7428" y="187"/>
                  </a:lnTo>
                  <a:lnTo>
                    <a:pt x="7426" y="177"/>
                  </a:lnTo>
                  <a:lnTo>
                    <a:pt x="7423" y="169"/>
                  </a:lnTo>
                  <a:lnTo>
                    <a:pt x="7420" y="160"/>
                  </a:lnTo>
                  <a:lnTo>
                    <a:pt x="7414" y="151"/>
                  </a:lnTo>
                  <a:lnTo>
                    <a:pt x="7409" y="141"/>
                  </a:lnTo>
                  <a:lnTo>
                    <a:pt x="7402" y="133"/>
                  </a:lnTo>
                  <a:lnTo>
                    <a:pt x="7394" y="124"/>
                  </a:lnTo>
                  <a:lnTo>
                    <a:pt x="7394" y="124"/>
                  </a:lnTo>
                  <a:lnTo>
                    <a:pt x="7382" y="136"/>
                  </a:lnTo>
                  <a:lnTo>
                    <a:pt x="7369" y="149"/>
                  </a:lnTo>
                  <a:lnTo>
                    <a:pt x="7344" y="177"/>
                  </a:lnTo>
                  <a:lnTo>
                    <a:pt x="7317" y="207"/>
                  </a:lnTo>
                  <a:lnTo>
                    <a:pt x="7304" y="222"/>
                  </a:lnTo>
                  <a:lnTo>
                    <a:pt x="7289" y="235"/>
                  </a:lnTo>
                  <a:lnTo>
                    <a:pt x="7274" y="248"/>
                  </a:lnTo>
                  <a:lnTo>
                    <a:pt x="7259" y="261"/>
                  </a:lnTo>
                  <a:lnTo>
                    <a:pt x="7243" y="271"/>
                  </a:lnTo>
                  <a:lnTo>
                    <a:pt x="7226" y="280"/>
                  </a:lnTo>
                  <a:lnTo>
                    <a:pt x="7208" y="287"/>
                  </a:lnTo>
                  <a:lnTo>
                    <a:pt x="7198" y="290"/>
                  </a:lnTo>
                  <a:lnTo>
                    <a:pt x="7189" y="292"/>
                  </a:lnTo>
                  <a:lnTo>
                    <a:pt x="7178" y="293"/>
                  </a:lnTo>
                  <a:lnTo>
                    <a:pt x="7169" y="294"/>
                  </a:lnTo>
                  <a:lnTo>
                    <a:pt x="7158" y="294"/>
                  </a:lnTo>
                  <a:lnTo>
                    <a:pt x="7147" y="294"/>
                  </a:lnTo>
                  <a:lnTo>
                    <a:pt x="7147" y="294"/>
                  </a:lnTo>
                  <a:lnTo>
                    <a:pt x="7133" y="291"/>
                  </a:lnTo>
                  <a:lnTo>
                    <a:pt x="7119" y="286"/>
                  </a:lnTo>
                  <a:lnTo>
                    <a:pt x="7105" y="279"/>
                  </a:lnTo>
                  <a:lnTo>
                    <a:pt x="7092" y="270"/>
                  </a:lnTo>
                  <a:lnTo>
                    <a:pt x="7081" y="260"/>
                  </a:lnTo>
                  <a:lnTo>
                    <a:pt x="7071" y="248"/>
                  </a:lnTo>
                  <a:lnTo>
                    <a:pt x="7062" y="236"/>
                  </a:lnTo>
                  <a:lnTo>
                    <a:pt x="7055" y="223"/>
                  </a:lnTo>
                  <a:lnTo>
                    <a:pt x="4204" y="223"/>
                  </a:lnTo>
                  <a:lnTo>
                    <a:pt x="4204" y="223"/>
                  </a:lnTo>
                  <a:lnTo>
                    <a:pt x="4206" y="228"/>
                  </a:lnTo>
                  <a:lnTo>
                    <a:pt x="4206" y="232"/>
                  </a:lnTo>
                  <a:lnTo>
                    <a:pt x="4206" y="232"/>
                  </a:lnTo>
                  <a:lnTo>
                    <a:pt x="4206" y="242"/>
                  </a:lnTo>
                  <a:lnTo>
                    <a:pt x="4203" y="252"/>
                  </a:lnTo>
                  <a:lnTo>
                    <a:pt x="4200" y="260"/>
                  </a:lnTo>
                  <a:lnTo>
                    <a:pt x="4197" y="267"/>
                  </a:lnTo>
                  <a:lnTo>
                    <a:pt x="4192" y="274"/>
                  </a:lnTo>
                  <a:lnTo>
                    <a:pt x="4186" y="281"/>
                  </a:lnTo>
                  <a:lnTo>
                    <a:pt x="4180" y="287"/>
                  </a:lnTo>
                  <a:lnTo>
                    <a:pt x="4173" y="292"/>
                  </a:lnTo>
                  <a:lnTo>
                    <a:pt x="4166" y="297"/>
                  </a:lnTo>
                  <a:lnTo>
                    <a:pt x="4158" y="301"/>
                  </a:lnTo>
                  <a:lnTo>
                    <a:pt x="4150" y="304"/>
                  </a:lnTo>
                  <a:lnTo>
                    <a:pt x="4141" y="306"/>
                  </a:lnTo>
                  <a:lnTo>
                    <a:pt x="4125" y="310"/>
                  </a:lnTo>
                  <a:lnTo>
                    <a:pt x="4109" y="311"/>
                  </a:lnTo>
                  <a:lnTo>
                    <a:pt x="4109" y="311"/>
                  </a:lnTo>
                  <a:lnTo>
                    <a:pt x="4094" y="311"/>
                  </a:lnTo>
                  <a:lnTo>
                    <a:pt x="4080" y="309"/>
                  </a:lnTo>
                  <a:lnTo>
                    <a:pt x="4064" y="306"/>
                  </a:lnTo>
                  <a:lnTo>
                    <a:pt x="4049" y="303"/>
                  </a:lnTo>
                  <a:lnTo>
                    <a:pt x="4034" y="299"/>
                  </a:lnTo>
                  <a:lnTo>
                    <a:pt x="4019" y="294"/>
                  </a:lnTo>
                  <a:lnTo>
                    <a:pt x="4006" y="288"/>
                  </a:lnTo>
                  <a:lnTo>
                    <a:pt x="3994" y="280"/>
                  </a:lnTo>
                  <a:lnTo>
                    <a:pt x="3994" y="280"/>
                  </a:lnTo>
                  <a:lnTo>
                    <a:pt x="4000" y="305"/>
                  </a:lnTo>
                  <a:lnTo>
                    <a:pt x="4001" y="316"/>
                  </a:lnTo>
                  <a:lnTo>
                    <a:pt x="4002" y="326"/>
                  </a:lnTo>
                  <a:lnTo>
                    <a:pt x="4002" y="326"/>
                  </a:lnTo>
                  <a:lnTo>
                    <a:pt x="4002" y="336"/>
                  </a:lnTo>
                  <a:lnTo>
                    <a:pt x="4001" y="346"/>
                  </a:lnTo>
                  <a:lnTo>
                    <a:pt x="3997" y="368"/>
                  </a:lnTo>
                  <a:lnTo>
                    <a:pt x="3993" y="378"/>
                  </a:lnTo>
                  <a:lnTo>
                    <a:pt x="3989" y="389"/>
                  </a:lnTo>
                  <a:lnTo>
                    <a:pt x="3985" y="402"/>
                  </a:lnTo>
                  <a:lnTo>
                    <a:pt x="3979" y="413"/>
                  </a:lnTo>
                  <a:lnTo>
                    <a:pt x="3973" y="424"/>
                  </a:lnTo>
                  <a:lnTo>
                    <a:pt x="3966" y="437"/>
                  </a:lnTo>
                  <a:lnTo>
                    <a:pt x="3959" y="448"/>
                  </a:lnTo>
                  <a:lnTo>
                    <a:pt x="3950" y="459"/>
                  </a:lnTo>
                  <a:lnTo>
                    <a:pt x="3941" y="470"/>
                  </a:lnTo>
                  <a:lnTo>
                    <a:pt x="3931" y="481"/>
                  </a:lnTo>
                  <a:lnTo>
                    <a:pt x="3920" y="491"/>
                  </a:lnTo>
                  <a:lnTo>
                    <a:pt x="3908" y="502"/>
                  </a:lnTo>
                  <a:lnTo>
                    <a:pt x="3908" y="502"/>
                  </a:lnTo>
                  <a:lnTo>
                    <a:pt x="3892" y="513"/>
                  </a:lnTo>
                  <a:lnTo>
                    <a:pt x="3892" y="513"/>
                  </a:lnTo>
                  <a:lnTo>
                    <a:pt x="3876" y="502"/>
                  </a:lnTo>
                  <a:lnTo>
                    <a:pt x="3876" y="502"/>
                  </a:lnTo>
                  <a:lnTo>
                    <a:pt x="3863" y="490"/>
                  </a:lnTo>
                  <a:lnTo>
                    <a:pt x="3851" y="480"/>
                  </a:lnTo>
                  <a:lnTo>
                    <a:pt x="3842" y="469"/>
                  </a:lnTo>
                  <a:lnTo>
                    <a:pt x="3832" y="457"/>
                  </a:lnTo>
                  <a:lnTo>
                    <a:pt x="3823" y="446"/>
                  </a:lnTo>
                  <a:lnTo>
                    <a:pt x="3816" y="435"/>
                  </a:lnTo>
                  <a:lnTo>
                    <a:pt x="3809" y="423"/>
                  </a:lnTo>
                  <a:lnTo>
                    <a:pt x="3803" y="412"/>
                  </a:lnTo>
                  <a:lnTo>
                    <a:pt x="3797" y="401"/>
                  </a:lnTo>
                  <a:lnTo>
                    <a:pt x="3793" y="389"/>
                  </a:lnTo>
                  <a:lnTo>
                    <a:pt x="3790" y="378"/>
                  </a:lnTo>
                  <a:lnTo>
                    <a:pt x="3787" y="367"/>
                  </a:lnTo>
                  <a:lnTo>
                    <a:pt x="3783" y="345"/>
                  </a:lnTo>
                  <a:lnTo>
                    <a:pt x="3782" y="326"/>
                  </a:lnTo>
                  <a:lnTo>
                    <a:pt x="3782" y="326"/>
                  </a:lnTo>
                  <a:lnTo>
                    <a:pt x="3782" y="316"/>
                  </a:lnTo>
                  <a:lnTo>
                    <a:pt x="3784" y="305"/>
                  </a:lnTo>
                  <a:lnTo>
                    <a:pt x="3787" y="293"/>
                  </a:lnTo>
                  <a:lnTo>
                    <a:pt x="3790" y="280"/>
                  </a:lnTo>
                  <a:lnTo>
                    <a:pt x="3790" y="280"/>
                  </a:lnTo>
                  <a:lnTo>
                    <a:pt x="3778" y="288"/>
                  </a:lnTo>
                  <a:lnTo>
                    <a:pt x="3764" y="294"/>
                  </a:lnTo>
                  <a:lnTo>
                    <a:pt x="3750" y="299"/>
                  </a:lnTo>
                  <a:lnTo>
                    <a:pt x="3735" y="303"/>
                  </a:lnTo>
                  <a:lnTo>
                    <a:pt x="3720" y="306"/>
                  </a:lnTo>
                  <a:lnTo>
                    <a:pt x="3705" y="309"/>
                  </a:lnTo>
                  <a:lnTo>
                    <a:pt x="3690" y="311"/>
                  </a:lnTo>
                  <a:lnTo>
                    <a:pt x="3676" y="311"/>
                  </a:lnTo>
                  <a:lnTo>
                    <a:pt x="3676" y="311"/>
                  </a:lnTo>
                  <a:lnTo>
                    <a:pt x="3659" y="310"/>
                  </a:lnTo>
                  <a:lnTo>
                    <a:pt x="3642" y="306"/>
                  </a:lnTo>
                  <a:lnTo>
                    <a:pt x="3635" y="304"/>
                  </a:lnTo>
                  <a:lnTo>
                    <a:pt x="3626" y="301"/>
                  </a:lnTo>
                  <a:lnTo>
                    <a:pt x="3619" y="297"/>
                  </a:lnTo>
                  <a:lnTo>
                    <a:pt x="3611" y="292"/>
                  </a:lnTo>
                  <a:lnTo>
                    <a:pt x="3603" y="287"/>
                  </a:lnTo>
                  <a:lnTo>
                    <a:pt x="3598" y="281"/>
                  </a:lnTo>
                  <a:lnTo>
                    <a:pt x="3592" y="274"/>
                  </a:lnTo>
                  <a:lnTo>
                    <a:pt x="3587" y="267"/>
                  </a:lnTo>
                  <a:lnTo>
                    <a:pt x="3583" y="260"/>
                  </a:lnTo>
                  <a:lnTo>
                    <a:pt x="3580" y="252"/>
                  </a:lnTo>
                  <a:lnTo>
                    <a:pt x="3579" y="242"/>
                  </a:lnTo>
                  <a:lnTo>
                    <a:pt x="3578" y="232"/>
                  </a:lnTo>
                  <a:lnTo>
                    <a:pt x="3578" y="232"/>
                  </a:lnTo>
                  <a:lnTo>
                    <a:pt x="3579" y="228"/>
                  </a:lnTo>
                  <a:lnTo>
                    <a:pt x="3580" y="223"/>
                  </a:lnTo>
                  <a:lnTo>
                    <a:pt x="730" y="223"/>
                  </a:lnTo>
                  <a:lnTo>
                    <a:pt x="730" y="223"/>
                  </a:lnTo>
                  <a:lnTo>
                    <a:pt x="722" y="236"/>
                  </a:lnTo>
                  <a:lnTo>
                    <a:pt x="712" y="248"/>
                  </a:lnTo>
                  <a:lnTo>
                    <a:pt x="703" y="260"/>
                  </a:lnTo>
                  <a:lnTo>
                    <a:pt x="691" y="270"/>
                  </a:lnTo>
                  <a:lnTo>
                    <a:pt x="678" y="279"/>
                  </a:lnTo>
                  <a:lnTo>
                    <a:pt x="665" y="286"/>
                  </a:lnTo>
                  <a:lnTo>
                    <a:pt x="651" y="291"/>
                  </a:lnTo>
                  <a:lnTo>
                    <a:pt x="636" y="294"/>
                  </a:lnTo>
                  <a:lnTo>
                    <a:pt x="636" y="294"/>
                  </a:lnTo>
                  <a:lnTo>
                    <a:pt x="625" y="294"/>
                  </a:lnTo>
                  <a:lnTo>
                    <a:pt x="616" y="294"/>
                  </a:lnTo>
                  <a:lnTo>
                    <a:pt x="605" y="293"/>
                  </a:lnTo>
                  <a:lnTo>
                    <a:pt x="595" y="292"/>
                  </a:lnTo>
                  <a:lnTo>
                    <a:pt x="585" y="290"/>
                  </a:lnTo>
                  <a:lnTo>
                    <a:pt x="577" y="287"/>
                  </a:lnTo>
                  <a:lnTo>
                    <a:pt x="558" y="280"/>
                  </a:lnTo>
                  <a:lnTo>
                    <a:pt x="541" y="271"/>
                  </a:lnTo>
                  <a:lnTo>
                    <a:pt x="525" y="261"/>
                  </a:lnTo>
                  <a:lnTo>
                    <a:pt x="509" y="248"/>
                  </a:lnTo>
                  <a:lnTo>
                    <a:pt x="494" y="235"/>
                  </a:lnTo>
                  <a:lnTo>
                    <a:pt x="480" y="222"/>
                  </a:lnTo>
                  <a:lnTo>
                    <a:pt x="466" y="207"/>
                  </a:lnTo>
                  <a:lnTo>
                    <a:pt x="440" y="177"/>
                  </a:lnTo>
                  <a:lnTo>
                    <a:pt x="414" y="149"/>
                  </a:lnTo>
                  <a:lnTo>
                    <a:pt x="402" y="136"/>
                  </a:lnTo>
                  <a:lnTo>
                    <a:pt x="389" y="124"/>
                  </a:lnTo>
                  <a:lnTo>
                    <a:pt x="389" y="124"/>
                  </a:lnTo>
                  <a:lnTo>
                    <a:pt x="382" y="133"/>
                  </a:lnTo>
                  <a:lnTo>
                    <a:pt x="375" y="141"/>
                  </a:lnTo>
                  <a:lnTo>
                    <a:pt x="369" y="151"/>
                  </a:lnTo>
                  <a:lnTo>
                    <a:pt x="365" y="160"/>
                  </a:lnTo>
                  <a:lnTo>
                    <a:pt x="360" y="169"/>
                  </a:lnTo>
                  <a:lnTo>
                    <a:pt x="357" y="177"/>
                  </a:lnTo>
                  <a:lnTo>
                    <a:pt x="355" y="187"/>
                  </a:lnTo>
                  <a:lnTo>
                    <a:pt x="354" y="195"/>
                  </a:lnTo>
                  <a:lnTo>
                    <a:pt x="354" y="204"/>
                  </a:lnTo>
                  <a:lnTo>
                    <a:pt x="354" y="212"/>
                  </a:lnTo>
                  <a:lnTo>
                    <a:pt x="355" y="221"/>
                  </a:lnTo>
                  <a:lnTo>
                    <a:pt x="356" y="229"/>
                  </a:lnTo>
                  <a:lnTo>
                    <a:pt x="359" y="238"/>
                  </a:lnTo>
                  <a:lnTo>
                    <a:pt x="361" y="246"/>
                  </a:lnTo>
                  <a:lnTo>
                    <a:pt x="370" y="262"/>
                  </a:lnTo>
                  <a:lnTo>
                    <a:pt x="380" y="278"/>
                  </a:lnTo>
                  <a:lnTo>
                    <a:pt x="393" y="294"/>
                  </a:lnTo>
                  <a:lnTo>
                    <a:pt x="407" y="308"/>
                  </a:lnTo>
                  <a:lnTo>
                    <a:pt x="423" y="324"/>
                  </a:lnTo>
                  <a:lnTo>
                    <a:pt x="440" y="337"/>
                  </a:lnTo>
                  <a:lnTo>
                    <a:pt x="458" y="350"/>
                  </a:lnTo>
                  <a:lnTo>
                    <a:pt x="478" y="363"/>
                  </a:lnTo>
                  <a:lnTo>
                    <a:pt x="497" y="375"/>
                  </a:lnTo>
                  <a:lnTo>
                    <a:pt x="497" y="375"/>
                  </a:lnTo>
                  <a:lnTo>
                    <a:pt x="513" y="383"/>
                  </a:lnTo>
                  <a:lnTo>
                    <a:pt x="532" y="391"/>
                  </a:lnTo>
                  <a:lnTo>
                    <a:pt x="552" y="396"/>
                  </a:lnTo>
                  <a:lnTo>
                    <a:pt x="572" y="401"/>
                  </a:lnTo>
                  <a:lnTo>
                    <a:pt x="595" y="405"/>
                  </a:lnTo>
                  <a:lnTo>
                    <a:pt x="619" y="407"/>
                  </a:lnTo>
                  <a:lnTo>
                    <a:pt x="642" y="409"/>
                  </a:lnTo>
                  <a:lnTo>
                    <a:pt x="666" y="410"/>
                  </a:lnTo>
                  <a:lnTo>
                    <a:pt x="690" y="410"/>
                  </a:lnTo>
                  <a:lnTo>
                    <a:pt x="712" y="409"/>
                  </a:lnTo>
                  <a:lnTo>
                    <a:pt x="735" y="407"/>
                  </a:lnTo>
                  <a:lnTo>
                    <a:pt x="757" y="405"/>
                  </a:lnTo>
                  <a:lnTo>
                    <a:pt x="777" y="401"/>
                  </a:lnTo>
                  <a:lnTo>
                    <a:pt x="796" y="398"/>
                  </a:lnTo>
                  <a:lnTo>
                    <a:pt x="813" y="393"/>
                  </a:lnTo>
                  <a:lnTo>
                    <a:pt x="827" y="387"/>
                  </a:lnTo>
                  <a:lnTo>
                    <a:pt x="827" y="387"/>
                  </a:lnTo>
                  <a:lnTo>
                    <a:pt x="810" y="399"/>
                  </a:lnTo>
                  <a:lnTo>
                    <a:pt x="791" y="413"/>
                  </a:lnTo>
                  <a:lnTo>
                    <a:pt x="779" y="420"/>
                  </a:lnTo>
                  <a:lnTo>
                    <a:pt x="767" y="428"/>
                  </a:lnTo>
                  <a:lnTo>
                    <a:pt x="753" y="434"/>
                  </a:lnTo>
                  <a:lnTo>
                    <a:pt x="737" y="440"/>
                  </a:lnTo>
                  <a:lnTo>
                    <a:pt x="720" y="445"/>
                  </a:lnTo>
                  <a:lnTo>
                    <a:pt x="701" y="449"/>
                  </a:lnTo>
                  <a:lnTo>
                    <a:pt x="679" y="451"/>
                  </a:lnTo>
                  <a:lnTo>
                    <a:pt x="654" y="452"/>
                  </a:lnTo>
                  <a:lnTo>
                    <a:pt x="627" y="451"/>
                  </a:lnTo>
                  <a:lnTo>
                    <a:pt x="597" y="448"/>
                  </a:lnTo>
                  <a:lnTo>
                    <a:pt x="564" y="443"/>
                  </a:lnTo>
                  <a:lnTo>
                    <a:pt x="527" y="435"/>
                  </a:lnTo>
                  <a:lnTo>
                    <a:pt x="527" y="435"/>
                  </a:lnTo>
                  <a:lnTo>
                    <a:pt x="514" y="431"/>
                  </a:lnTo>
                  <a:lnTo>
                    <a:pt x="500" y="424"/>
                  </a:lnTo>
                  <a:lnTo>
                    <a:pt x="485" y="417"/>
                  </a:lnTo>
                  <a:lnTo>
                    <a:pt x="469" y="408"/>
                  </a:lnTo>
                  <a:lnTo>
                    <a:pt x="453" y="398"/>
                  </a:lnTo>
                  <a:lnTo>
                    <a:pt x="437" y="385"/>
                  </a:lnTo>
                  <a:lnTo>
                    <a:pt x="421" y="373"/>
                  </a:lnTo>
                  <a:lnTo>
                    <a:pt x="404" y="359"/>
                  </a:lnTo>
                  <a:lnTo>
                    <a:pt x="389" y="343"/>
                  </a:lnTo>
                  <a:lnTo>
                    <a:pt x="374" y="327"/>
                  </a:lnTo>
                  <a:lnTo>
                    <a:pt x="361" y="309"/>
                  </a:lnTo>
                  <a:lnTo>
                    <a:pt x="349" y="291"/>
                  </a:lnTo>
                  <a:lnTo>
                    <a:pt x="340" y="272"/>
                  </a:lnTo>
                  <a:lnTo>
                    <a:pt x="332" y="253"/>
                  </a:lnTo>
                  <a:lnTo>
                    <a:pt x="326" y="232"/>
                  </a:lnTo>
                  <a:lnTo>
                    <a:pt x="325" y="222"/>
                  </a:lnTo>
                  <a:lnTo>
                    <a:pt x="323" y="211"/>
                  </a:lnTo>
                  <a:lnTo>
                    <a:pt x="323" y="211"/>
                  </a:lnTo>
                  <a:lnTo>
                    <a:pt x="323" y="196"/>
                  </a:lnTo>
                  <a:lnTo>
                    <a:pt x="324" y="181"/>
                  </a:lnTo>
                  <a:lnTo>
                    <a:pt x="327" y="166"/>
                  </a:lnTo>
                  <a:lnTo>
                    <a:pt x="332" y="152"/>
                  </a:lnTo>
                  <a:lnTo>
                    <a:pt x="338" y="138"/>
                  </a:lnTo>
                  <a:lnTo>
                    <a:pt x="346" y="126"/>
                  </a:lnTo>
                  <a:lnTo>
                    <a:pt x="355" y="114"/>
                  </a:lnTo>
                  <a:lnTo>
                    <a:pt x="366" y="102"/>
                  </a:lnTo>
                  <a:lnTo>
                    <a:pt x="366" y="102"/>
                  </a:lnTo>
                  <a:lnTo>
                    <a:pt x="355" y="94"/>
                  </a:lnTo>
                  <a:lnTo>
                    <a:pt x="343" y="86"/>
                  </a:lnTo>
                  <a:lnTo>
                    <a:pt x="331" y="78"/>
                  </a:lnTo>
                  <a:lnTo>
                    <a:pt x="318" y="70"/>
                  </a:lnTo>
                  <a:lnTo>
                    <a:pt x="291" y="57"/>
                  </a:lnTo>
                  <a:lnTo>
                    <a:pt x="261" y="46"/>
                  </a:lnTo>
                  <a:lnTo>
                    <a:pt x="231" y="35"/>
                  </a:lnTo>
                  <a:lnTo>
                    <a:pt x="216" y="31"/>
                  </a:lnTo>
                  <a:lnTo>
                    <a:pt x="200" y="28"/>
                  </a:lnTo>
                  <a:lnTo>
                    <a:pt x="185" y="25"/>
                  </a:lnTo>
                  <a:lnTo>
                    <a:pt x="170" y="23"/>
                  </a:lnTo>
                  <a:lnTo>
                    <a:pt x="155" y="22"/>
                  </a:lnTo>
                  <a:lnTo>
                    <a:pt x="139" y="22"/>
                  </a:lnTo>
                  <a:lnTo>
                    <a:pt x="125" y="22"/>
                  </a:lnTo>
                  <a:lnTo>
                    <a:pt x="111" y="23"/>
                  </a:lnTo>
                  <a:lnTo>
                    <a:pt x="99" y="25"/>
                  </a:lnTo>
                  <a:lnTo>
                    <a:pt x="86" y="28"/>
                  </a:lnTo>
                  <a:lnTo>
                    <a:pt x="74" y="32"/>
                  </a:lnTo>
                  <a:lnTo>
                    <a:pt x="63" y="36"/>
                  </a:lnTo>
                  <a:lnTo>
                    <a:pt x="52" y="43"/>
                  </a:lnTo>
                  <a:lnTo>
                    <a:pt x="44" y="50"/>
                  </a:lnTo>
                  <a:lnTo>
                    <a:pt x="35" y="58"/>
                  </a:lnTo>
                  <a:lnTo>
                    <a:pt x="28" y="67"/>
                  </a:lnTo>
                  <a:lnTo>
                    <a:pt x="22" y="78"/>
                  </a:lnTo>
                  <a:lnTo>
                    <a:pt x="18" y="89"/>
                  </a:lnTo>
                  <a:lnTo>
                    <a:pt x="14" y="101"/>
                  </a:lnTo>
                  <a:lnTo>
                    <a:pt x="13" y="116"/>
                  </a:lnTo>
                  <a:lnTo>
                    <a:pt x="13" y="131"/>
                  </a:lnTo>
                  <a:lnTo>
                    <a:pt x="16" y="148"/>
                  </a:lnTo>
                  <a:lnTo>
                    <a:pt x="16" y="148"/>
                  </a:lnTo>
                  <a:lnTo>
                    <a:pt x="18" y="160"/>
                  </a:lnTo>
                  <a:lnTo>
                    <a:pt x="22" y="171"/>
                  </a:lnTo>
                  <a:lnTo>
                    <a:pt x="28" y="184"/>
                  </a:lnTo>
                  <a:lnTo>
                    <a:pt x="36" y="195"/>
                  </a:lnTo>
                  <a:lnTo>
                    <a:pt x="46" y="205"/>
                  </a:lnTo>
                  <a:lnTo>
                    <a:pt x="56" y="216"/>
                  </a:lnTo>
                  <a:lnTo>
                    <a:pt x="67" y="224"/>
                  </a:lnTo>
                  <a:lnTo>
                    <a:pt x="79" y="232"/>
                  </a:lnTo>
                  <a:lnTo>
                    <a:pt x="92" y="238"/>
                  </a:lnTo>
                  <a:lnTo>
                    <a:pt x="106" y="243"/>
                  </a:lnTo>
                  <a:lnTo>
                    <a:pt x="120" y="247"/>
                  </a:lnTo>
                  <a:lnTo>
                    <a:pt x="134" y="248"/>
                  </a:lnTo>
                  <a:lnTo>
                    <a:pt x="148" y="248"/>
                  </a:lnTo>
                  <a:lnTo>
                    <a:pt x="163" y="246"/>
                  </a:lnTo>
                  <a:lnTo>
                    <a:pt x="177" y="241"/>
                  </a:lnTo>
                  <a:lnTo>
                    <a:pt x="184" y="238"/>
                  </a:lnTo>
                  <a:lnTo>
                    <a:pt x="190" y="234"/>
                  </a:lnTo>
                  <a:lnTo>
                    <a:pt x="190" y="234"/>
                  </a:lnTo>
                  <a:lnTo>
                    <a:pt x="200" y="227"/>
                  </a:lnTo>
                  <a:lnTo>
                    <a:pt x="208" y="218"/>
                  </a:lnTo>
                  <a:lnTo>
                    <a:pt x="215" y="207"/>
                  </a:lnTo>
                  <a:lnTo>
                    <a:pt x="219" y="196"/>
                  </a:lnTo>
                  <a:lnTo>
                    <a:pt x="222" y="184"/>
                  </a:lnTo>
                  <a:lnTo>
                    <a:pt x="222" y="171"/>
                  </a:lnTo>
                  <a:lnTo>
                    <a:pt x="220" y="158"/>
                  </a:lnTo>
                  <a:lnTo>
                    <a:pt x="218" y="152"/>
                  </a:lnTo>
                  <a:lnTo>
                    <a:pt x="215" y="145"/>
                  </a:lnTo>
                  <a:lnTo>
                    <a:pt x="215" y="145"/>
                  </a:lnTo>
                  <a:lnTo>
                    <a:pt x="211" y="137"/>
                  </a:lnTo>
                  <a:lnTo>
                    <a:pt x="204" y="129"/>
                  </a:lnTo>
                  <a:lnTo>
                    <a:pt x="198" y="123"/>
                  </a:lnTo>
                  <a:lnTo>
                    <a:pt x="190" y="118"/>
                  </a:lnTo>
                  <a:lnTo>
                    <a:pt x="181" y="114"/>
                  </a:lnTo>
                  <a:lnTo>
                    <a:pt x="173" y="112"/>
                  </a:lnTo>
                  <a:lnTo>
                    <a:pt x="164" y="112"/>
                  </a:lnTo>
                  <a:lnTo>
                    <a:pt x="160" y="113"/>
                  </a:lnTo>
                  <a:lnTo>
                    <a:pt x="157" y="115"/>
                  </a:lnTo>
                  <a:lnTo>
                    <a:pt x="157" y="115"/>
                  </a:lnTo>
                  <a:lnTo>
                    <a:pt x="152" y="117"/>
                  </a:lnTo>
                  <a:lnTo>
                    <a:pt x="150" y="120"/>
                  </a:lnTo>
                  <a:lnTo>
                    <a:pt x="148" y="124"/>
                  </a:lnTo>
                  <a:lnTo>
                    <a:pt x="146" y="128"/>
                  </a:lnTo>
                  <a:lnTo>
                    <a:pt x="146" y="132"/>
                  </a:lnTo>
                  <a:lnTo>
                    <a:pt x="147" y="136"/>
                  </a:lnTo>
                  <a:lnTo>
                    <a:pt x="149" y="140"/>
                  </a:lnTo>
                  <a:lnTo>
                    <a:pt x="152" y="143"/>
                  </a:lnTo>
                  <a:lnTo>
                    <a:pt x="152" y="143"/>
                  </a:lnTo>
                  <a:lnTo>
                    <a:pt x="149" y="141"/>
                  </a:lnTo>
                  <a:lnTo>
                    <a:pt x="146" y="139"/>
                  </a:lnTo>
                  <a:lnTo>
                    <a:pt x="144" y="136"/>
                  </a:lnTo>
                  <a:lnTo>
                    <a:pt x="143" y="133"/>
                  </a:lnTo>
                  <a:lnTo>
                    <a:pt x="142" y="129"/>
                  </a:lnTo>
                  <a:lnTo>
                    <a:pt x="142" y="125"/>
                  </a:lnTo>
                  <a:lnTo>
                    <a:pt x="143" y="122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8" y="114"/>
                  </a:lnTo>
                  <a:lnTo>
                    <a:pt x="152" y="110"/>
                  </a:lnTo>
                  <a:lnTo>
                    <a:pt x="158" y="107"/>
                  </a:lnTo>
                  <a:lnTo>
                    <a:pt x="163" y="105"/>
                  </a:lnTo>
                  <a:lnTo>
                    <a:pt x="170" y="105"/>
                  </a:lnTo>
                  <a:lnTo>
                    <a:pt x="176" y="105"/>
                  </a:lnTo>
                  <a:lnTo>
                    <a:pt x="183" y="107"/>
                  </a:lnTo>
                  <a:lnTo>
                    <a:pt x="189" y="110"/>
                  </a:lnTo>
                  <a:lnTo>
                    <a:pt x="189" y="110"/>
                  </a:lnTo>
                  <a:lnTo>
                    <a:pt x="195" y="113"/>
                  </a:lnTo>
                  <a:lnTo>
                    <a:pt x="201" y="117"/>
                  </a:lnTo>
                  <a:lnTo>
                    <a:pt x="206" y="121"/>
                  </a:lnTo>
                  <a:lnTo>
                    <a:pt x="211" y="125"/>
                  </a:lnTo>
                  <a:lnTo>
                    <a:pt x="218" y="135"/>
                  </a:lnTo>
                  <a:lnTo>
                    <a:pt x="223" y="147"/>
                  </a:lnTo>
                  <a:lnTo>
                    <a:pt x="228" y="159"/>
                  </a:lnTo>
                  <a:lnTo>
                    <a:pt x="230" y="171"/>
                  </a:lnTo>
                  <a:lnTo>
                    <a:pt x="230" y="184"/>
                  </a:lnTo>
                  <a:lnTo>
                    <a:pt x="228" y="196"/>
                  </a:lnTo>
                  <a:lnTo>
                    <a:pt x="228" y="196"/>
                  </a:lnTo>
                  <a:lnTo>
                    <a:pt x="225" y="204"/>
                  </a:lnTo>
                  <a:lnTo>
                    <a:pt x="221" y="212"/>
                  </a:lnTo>
                  <a:lnTo>
                    <a:pt x="217" y="220"/>
                  </a:lnTo>
                  <a:lnTo>
                    <a:pt x="212" y="227"/>
                  </a:lnTo>
                  <a:lnTo>
                    <a:pt x="206" y="232"/>
                  </a:lnTo>
                  <a:lnTo>
                    <a:pt x="200" y="237"/>
                  </a:lnTo>
                  <a:lnTo>
                    <a:pt x="192" y="242"/>
                  </a:lnTo>
                  <a:lnTo>
                    <a:pt x="186" y="246"/>
                  </a:lnTo>
                  <a:lnTo>
                    <a:pt x="177" y="249"/>
                  </a:lnTo>
                  <a:lnTo>
                    <a:pt x="170" y="253"/>
                  </a:lnTo>
                  <a:lnTo>
                    <a:pt x="161" y="254"/>
                  </a:lnTo>
                  <a:lnTo>
                    <a:pt x="152" y="256"/>
                  </a:lnTo>
                  <a:lnTo>
                    <a:pt x="144" y="256"/>
                  </a:lnTo>
                  <a:lnTo>
                    <a:pt x="135" y="256"/>
                  </a:lnTo>
                  <a:lnTo>
                    <a:pt x="125" y="255"/>
                  </a:lnTo>
                  <a:lnTo>
                    <a:pt x="117" y="253"/>
                  </a:lnTo>
                  <a:lnTo>
                    <a:pt x="117" y="253"/>
                  </a:lnTo>
                  <a:lnTo>
                    <a:pt x="106" y="251"/>
                  </a:lnTo>
                  <a:lnTo>
                    <a:pt x="96" y="246"/>
                  </a:lnTo>
                  <a:lnTo>
                    <a:pt x="87" y="242"/>
                  </a:lnTo>
                  <a:lnTo>
                    <a:pt x="77" y="237"/>
                  </a:lnTo>
                  <a:lnTo>
                    <a:pt x="68" y="231"/>
                  </a:lnTo>
                  <a:lnTo>
                    <a:pt x="60" y="226"/>
                  </a:lnTo>
                  <a:lnTo>
                    <a:pt x="45" y="212"/>
                  </a:lnTo>
                  <a:lnTo>
                    <a:pt x="32" y="198"/>
                  </a:lnTo>
                  <a:lnTo>
                    <a:pt x="22" y="185"/>
                  </a:lnTo>
                  <a:lnTo>
                    <a:pt x="13" y="172"/>
                  </a:lnTo>
                  <a:lnTo>
                    <a:pt x="9" y="161"/>
                  </a:lnTo>
                  <a:lnTo>
                    <a:pt x="9" y="161"/>
                  </a:lnTo>
                  <a:lnTo>
                    <a:pt x="5" y="142"/>
                  </a:lnTo>
                  <a:lnTo>
                    <a:pt x="2" y="126"/>
                  </a:lnTo>
                  <a:lnTo>
                    <a:pt x="0" y="112"/>
                  </a:lnTo>
                  <a:lnTo>
                    <a:pt x="2" y="97"/>
                  </a:lnTo>
                  <a:lnTo>
                    <a:pt x="5" y="84"/>
                  </a:lnTo>
                  <a:lnTo>
                    <a:pt x="9" y="72"/>
                  </a:lnTo>
                  <a:lnTo>
                    <a:pt x="14" y="61"/>
                  </a:lnTo>
                  <a:lnTo>
                    <a:pt x="22" y="52"/>
                  </a:lnTo>
                  <a:lnTo>
                    <a:pt x="31" y="44"/>
                  </a:lnTo>
                  <a:lnTo>
                    <a:pt x="40" y="36"/>
                  </a:lnTo>
                  <a:lnTo>
                    <a:pt x="51" y="29"/>
                  </a:lnTo>
                  <a:lnTo>
                    <a:pt x="63" y="24"/>
                  </a:lnTo>
                  <a:lnTo>
                    <a:pt x="76" y="20"/>
                  </a:lnTo>
                  <a:lnTo>
                    <a:pt x="89" y="16"/>
                  </a:lnTo>
                  <a:lnTo>
                    <a:pt x="104" y="14"/>
                  </a:lnTo>
                  <a:lnTo>
                    <a:pt x="119" y="12"/>
                  </a:lnTo>
                  <a:lnTo>
                    <a:pt x="134" y="11"/>
                  </a:lnTo>
                  <a:lnTo>
                    <a:pt x="150" y="12"/>
                  </a:lnTo>
                  <a:lnTo>
                    <a:pt x="166" y="13"/>
                  </a:lnTo>
                  <a:lnTo>
                    <a:pt x="184" y="14"/>
                  </a:lnTo>
                  <a:lnTo>
                    <a:pt x="201" y="17"/>
                  </a:lnTo>
                  <a:lnTo>
                    <a:pt x="218" y="21"/>
                  </a:lnTo>
                  <a:lnTo>
                    <a:pt x="234" y="25"/>
                  </a:lnTo>
                  <a:lnTo>
                    <a:pt x="251" y="30"/>
                  </a:lnTo>
                  <a:lnTo>
                    <a:pt x="268" y="35"/>
                  </a:lnTo>
                  <a:lnTo>
                    <a:pt x="285" y="43"/>
                  </a:lnTo>
                  <a:lnTo>
                    <a:pt x="301" y="50"/>
                  </a:lnTo>
                  <a:lnTo>
                    <a:pt x="316" y="57"/>
                  </a:lnTo>
                  <a:lnTo>
                    <a:pt x="331" y="66"/>
                  </a:lnTo>
                  <a:lnTo>
                    <a:pt x="345" y="76"/>
                  </a:lnTo>
                  <a:lnTo>
                    <a:pt x="359" y="85"/>
                  </a:lnTo>
                  <a:lnTo>
                    <a:pt x="372" y="96"/>
                  </a:lnTo>
                  <a:close/>
                  <a:moveTo>
                    <a:pt x="7187" y="266"/>
                  </a:moveTo>
                  <a:lnTo>
                    <a:pt x="7187" y="266"/>
                  </a:lnTo>
                  <a:lnTo>
                    <a:pt x="7198" y="265"/>
                  </a:lnTo>
                  <a:lnTo>
                    <a:pt x="7209" y="262"/>
                  </a:lnTo>
                  <a:lnTo>
                    <a:pt x="7220" y="258"/>
                  </a:lnTo>
                  <a:lnTo>
                    <a:pt x="7232" y="253"/>
                  </a:lnTo>
                  <a:lnTo>
                    <a:pt x="7243" y="245"/>
                  </a:lnTo>
                  <a:lnTo>
                    <a:pt x="7255" y="237"/>
                  </a:lnTo>
                  <a:lnTo>
                    <a:pt x="7268" y="229"/>
                  </a:lnTo>
                  <a:lnTo>
                    <a:pt x="7280" y="219"/>
                  </a:lnTo>
                  <a:lnTo>
                    <a:pt x="7304" y="197"/>
                  </a:lnTo>
                  <a:lnTo>
                    <a:pt x="7331" y="172"/>
                  </a:lnTo>
                  <a:lnTo>
                    <a:pt x="7387" y="117"/>
                  </a:lnTo>
                  <a:lnTo>
                    <a:pt x="7387" y="117"/>
                  </a:lnTo>
                  <a:lnTo>
                    <a:pt x="7381" y="111"/>
                  </a:lnTo>
                  <a:lnTo>
                    <a:pt x="7372" y="103"/>
                  </a:lnTo>
                  <a:lnTo>
                    <a:pt x="7372" y="103"/>
                  </a:lnTo>
                  <a:lnTo>
                    <a:pt x="7363" y="95"/>
                  </a:lnTo>
                  <a:lnTo>
                    <a:pt x="7351" y="88"/>
                  </a:lnTo>
                  <a:lnTo>
                    <a:pt x="7339" y="83"/>
                  </a:lnTo>
                  <a:lnTo>
                    <a:pt x="7327" y="78"/>
                  </a:lnTo>
                  <a:lnTo>
                    <a:pt x="7314" y="75"/>
                  </a:lnTo>
                  <a:lnTo>
                    <a:pt x="7302" y="71"/>
                  </a:lnTo>
                  <a:lnTo>
                    <a:pt x="7288" y="70"/>
                  </a:lnTo>
                  <a:lnTo>
                    <a:pt x="7275" y="70"/>
                  </a:lnTo>
                  <a:lnTo>
                    <a:pt x="7261" y="70"/>
                  </a:lnTo>
                  <a:lnTo>
                    <a:pt x="7247" y="72"/>
                  </a:lnTo>
                  <a:lnTo>
                    <a:pt x="7233" y="75"/>
                  </a:lnTo>
                  <a:lnTo>
                    <a:pt x="7219" y="79"/>
                  </a:lnTo>
                  <a:lnTo>
                    <a:pt x="7204" y="84"/>
                  </a:lnTo>
                  <a:lnTo>
                    <a:pt x="7190" y="89"/>
                  </a:lnTo>
                  <a:lnTo>
                    <a:pt x="7175" y="96"/>
                  </a:lnTo>
                  <a:lnTo>
                    <a:pt x="7160" y="104"/>
                  </a:lnTo>
                  <a:lnTo>
                    <a:pt x="7160" y="104"/>
                  </a:lnTo>
                  <a:lnTo>
                    <a:pt x="7142" y="116"/>
                  </a:lnTo>
                  <a:lnTo>
                    <a:pt x="7127" y="129"/>
                  </a:lnTo>
                  <a:lnTo>
                    <a:pt x="7115" y="142"/>
                  </a:lnTo>
                  <a:lnTo>
                    <a:pt x="7105" y="157"/>
                  </a:lnTo>
                  <a:lnTo>
                    <a:pt x="7099" y="170"/>
                  </a:lnTo>
                  <a:lnTo>
                    <a:pt x="7094" y="185"/>
                  </a:lnTo>
                  <a:lnTo>
                    <a:pt x="7092" y="198"/>
                  </a:lnTo>
                  <a:lnTo>
                    <a:pt x="7092" y="204"/>
                  </a:lnTo>
                  <a:lnTo>
                    <a:pt x="7093" y="210"/>
                  </a:lnTo>
                  <a:lnTo>
                    <a:pt x="7095" y="217"/>
                  </a:lnTo>
                  <a:lnTo>
                    <a:pt x="7098" y="223"/>
                  </a:lnTo>
                  <a:lnTo>
                    <a:pt x="7100" y="228"/>
                  </a:lnTo>
                  <a:lnTo>
                    <a:pt x="7103" y="234"/>
                  </a:lnTo>
                  <a:lnTo>
                    <a:pt x="7107" y="239"/>
                  </a:lnTo>
                  <a:lnTo>
                    <a:pt x="7112" y="243"/>
                  </a:lnTo>
                  <a:lnTo>
                    <a:pt x="7117" y="248"/>
                  </a:lnTo>
                  <a:lnTo>
                    <a:pt x="7122" y="252"/>
                  </a:lnTo>
                  <a:lnTo>
                    <a:pt x="7129" y="256"/>
                  </a:lnTo>
                  <a:lnTo>
                    <a:pt x="7135" y="259"/>
                  </a:lnTo>
                  <a:lnTo>
                    <a:pt x="7143" y="261"/>
                  </a:lnTo>
                  <a:lnTo>
                    <a:pt x="7150" y="263"/>
                  </a:lnTo>
                  <a:lnTo>
                    <a:pt x="7159" y="265"/>
                  </a:lnTo>
                  <a:lnTo>
                    <a:pt x="7168" y="266"/>
                  </a:lnTo>
                  <a:lnTo>
                    <a:pt x="7177" y="266"/>
                  </a:lnTo>
                  <a:lnTo>
                    <a:pt x="7187" y="266"/>
                  </a:lnTo>
                  <a:close/>
                  <a:moveTo>
                    <a:pt x="396" y="117"/>
                  </a:moveTo>
                  <a:lnTo>
                    <a:pt x="396" y="117"/>
                  </a:lnTo>
                  <a:lnTo>
                    <a:pt x="453" y="172"/>
                  </a:lnTo>
                  <a:lnTo>
                    <a:pt x="479" y="197"/>
                  </a:lnTo>
                  <a:lnTo>
                    <a:pt x="505" y="219"/>
                  </a:lnTo>
                  <a:lnTo>
                    <a:pt x="516" y="229"/>
                  </a:lnTo>
                  <a:lnTo>
                    <a:pt x="528" y="237"/>
                  </a:lnTo>
                  <a:lnTo>
                    <a:pt x="540" y="245"/>
                  </a:lnTo>
                  <a:lnTo>
                    <a:pt x="552" y="253"/>
                  </a:lnTo>
                  <a:lnTo>
                    <a:pt x="564" y="258"/>
                  </a:lnTo>
                  <a:lnTo>
                    <a:pt x="575" y="262"/>
                  </a:lnTo>
                  <a:lnTo>
                    <a:pt x="586" y="265"/>
                  </a:lnTo>
                  <a:lnTo>
                    <a:pt x="597" y="266"/>
                  </a:lnTo>
                  <a:lnTo>
                    <a:pt x="597" y="266"/>
                  </a:lnTo>
                  <a:lnTo>
                    <a:pt x="607" y="266"/>
                  </a:lnTo>
                  <a:lnTo>
                    <a:pt x="617" y="266"/>
                  </a:lnTo>
                  <a:lnTo>
                    <a:pt x="625" y="265"/>
                  </a:lnTo>
                  <a:lnTo>
                    <a:pt x="634" y="263"/>
                  </a:lnTo>
                  <a:lnTo>
                    <a:pt x="641" y="261"/>
                  </a:lnTo>
                  <a:lnTo>
                    <a:pt x="649" y="259"/>
                  </a:lnTo>
                  <a:lnTo>
                    <a:pt x="655" y="256"/>
                  </a:lnTo>
                  <a:lnTo>
                    <a:pt x="662" y="252"/>
                  </a:lnTo>
                  <a:lnTo>
                    <a:pt x="667" y="247"/>
                  </a:lnTo>
                  <a:lnTo>
                    <a:pt x="673" y="243"/>
                  </a:lnTo>
                  <a:lnTo>
                    <a:pt x="677" y="238"/>
                  </a:lnTo>
                  <a:lnTo>
                    <a:pt x="681" y="234"/>
                  </a:lnTo>
                  <a:lnTo>
                    <a:pt x="684" y="228"/>
                  </a:lnTo>
                  <a:lnTo>
                    <a:pt x="687" y="223"/>
                  </a:lnTo>
                  <a:lnTo>
                    <a:pt x="689" y="217"/>
                  </a:lnTo>
                  <a:lnTo>
                    <a:pt x="690" y="210"/>
                  </a:lnTo>
                  <a:lnTo>
                    <a:pt x="690" y="210"/>
                  </a:lnTo>
                  <a:lnTo>
                    <a:pt x="689" y="207"/>
                  </a:lnTo>
                  <a:lnTo>
                    <a:pt x="688" y="205"/>
                  </a:lnTo>
                  <a:lnTo>
                    <a:pt x="688" y="205"/>
                  </a:lnTo>
                  <a:lnTo>
                    <a:pt x="689" y="203"/>
                  </a:lnTo>
                  <a:lnTo>
                    <a:pt x="690" y="200"/>
                  </a:lnTo>
                  <a:lnTo>
                    <a:pt x="690" y="200"/>
                  </a:lnTo>
                  <a:lnTo>
                    <a:pt x="690" y="189"/>
                  </a:lnTo>
                  <a:lnTo>
                    <a:pt x="687" y="176"/>
                  </a:lnTo>
                  <a:lnTo>
                    <a:pt x="682" y="163"/>
                  </a:lnTo>
                  <a:lnTo>
                    <a:pt x="675" y="151"/>
                  </a:lnTo>
                  <a:lnTo>
                    <a:pt x="665" y="138"/>
                  </a:lnTo>
                  <a:lnTo>
                    <a:pt x="654" y="126"/>
                  </a:lnTo>
                  <a:lnTo>
                    <a:pt x="639" y="115"/>
                  </a:lnTo>
                  <a:lnTo>
                    <a:pt x="623" y="104"/>
                  </a:lnTo>
                  <a:lnTo>
                    <a:pt x="623" y="104"/>
                  </a:lnTo>
                  <a:lnTo>
                    <a:pt x="608" y="96"/>
                  </a:lnTo>
                  <a:lnTo>
                    <a:pt x="594" y="89"/>
                  </a:lnTo>
                  <a:lnTo>
                    <a:pt x="579" y="84"/>
                  </a:lnTo>
                  <a:lnTo>
                    <a:pt x="565" y="79"/>
                  </a:lnTo>
                  <a:lnTo>
                    <a:pt x="551" y="75"/>
                  </a:lnTo>
                  <a:lnTo>
                    <a:pt x="536" y="72"/>
                  </a:lnTo>
                  <a:lnTo>
                    <a:pt x="522" y="70"/>
                  </a:lnTo>
                  <a:lnTo>
                    <a:pt x="509" y="70"/>
                  </a:lnTo>
                  <a:lnTo>
                    <a:pt x="495" y="70"/>
                  </a:lnTo>
                  <a:lnTo>
                    <a:pt x="482" y="71"/>
                  </a:lnTo>
                  <a:lnTo>
                    <a:pt x="469" y="75"/>
                  </a:lnTo>
                  <a:lnTo>
                    <a:pt x="457" y="78"/>
                  </a:lnTo>
                  <a:lnTo>
                    <a:pt x="444" y="83"/>
                  </a:lnTo>
                  <a:lnTo>
                    <a:pt x="432" y="88"/>
                  </a:lnTo>
                  <a:lnTo>
                    <a:pt x="422" y="95"/>
                  </a:lnTo>
                  <a:lnTo>
                    <a:pt x="411" y="103"/>
                  </a:lnTo>
                  <a:lnTo>
                    <a:pt x="411" y="103"/>
                  </a:lnTo>
                  <a:lnTo>
                    <a:pt x="396" y="1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06087" tIns="53044" rIns="106087" bIns="53044" numCol="1" anchor="t" anchorCtr="0" compatLnSpc="1">
              <a:prstTxWarp prst="textNoShape">
                <a:avLst/>
              </a:prstTxWarp>
            </a:bodyPr>
            <a:lstStyle/>
            <a:p>
              <a:endParaRPr lang="fr-FR" sz="2088"/>
            </a:p>
          </p:txBody>
        </p:sp>
        <p:sp>
          <p:nvSpPr>
            <p:cNvPr id="29" name="Freeform 1145"/>
            <p:cNvSpPr>
              <a:spLocks/>
            </p:cNvSpPr>
            <p:nvPr/>
          </p:nvSpPr>
          <p:spPr bwMode="auto">
            <a:xfrm rot="10800000">
              <a:off x="5829207" y="822284"/>
              <a:ext cx="3261587" cy="228681"/>
            </a:xfrm>
            <a:custGeom>
              <a:avLst/>
              <a:gdLst/>
              <a:ahLst/>
              <a:cxnLst>
                <a:cxn ang="0">
                  <a:pos x="573" y="38"/>
                </a:cxn>
                <a:cxn ang="0">
                  <a:pos x="734" y="148"/>
                </a:cxn>
                <a:cxn ang="0">
                  <a:pos x="3659" y="150"/>
                </a:cxn>
                <a:cxn ang="0">
                  <a:pos x="3696" y="169"/>
                </a:cxn>
                <a:cxn ang="0">
                  <a:pos x="3743" y="210"/>
                </a:cxn>
                <a:cxn ang="0">
                  <a:pos x="3860" y="98"/>
                </a:cxn>
                <a:cxn ang="0">
                  <a:pos x="3935" y="87"/>
                </a:cxn>
                <a:cxn ang="0">
                  <a:pos x="4029" y="208"/>
                </a:cxn>
                <a:cxn ang="0">
                  <a:pos x="4088" y="173"/>
                </a:cxn>
                <a:cxn ang="0">
                  <a:pos x="4123" y="150"/>
                </a:cxn>
                <a:cxn ang="0">
                  <a:pos x="7048" y="148"/>
                </a:cxn>
                <a:cxn ang="0">
                  <a:pos x="7208" y="38"/>
                </a:cxn>
                <a:cxn ang="0">
                  <a:pos x="7424" y="85"/>
                </a:cxn>
                <a:cxn ang="0">
                  <a:pos x="7649" y="11"/>
                </a:cxn>
                <a:cxn ang="0">
                  <a:pos x="7781" y="112"/>
                </a:cxn>
                <a:cxn ang="0">
                  <a:pos x="7677" y="251"/>
                </a:cxn>
                <a:cxn ang="0">
                  <a:pos x="7571" y="227"/>
                </a:cxn>
                <a:cxn ang="0">
                  <a:pos x="7588" y="113"/>
                </a:cxn>
                <a:cxn ang="0">
                  <a:pos x="7641" y="129"/>
                </a:cxn>
                <a:cxn ang="0">
                  <a:pos x="7626" y="115"/>
                </a:cxn>
                <a:cxn ang="0">
                  <a:pos x="7561" y="171"/>
                </a:cxn>
                <a:cxn ang="0">
                  <a:pos x="7677" y="243"/>
                </a:cxn>
                <a:cxn ang="0">
                  <a:pos x="7769" y="101"/>
                </a:cxn>
                <a:cxn ang="0">
                  <a:pos x="7629" y="22"/>
                </a:cxn>
                <a:cxn ang="0">
                  <a:pos x="7428" y="114"/>
                </a:cxn>
                <a:cxn ang="0">
                  <a:pos x="7422" y="309"/>
                </a:cxn>
                <a:cxn ang="0">
                  <a:pos x="7186" y="448"/>
                </a:cxn>
                <a:cxn ang="0">
                  <a:pos x="6970" y="393"/>
                </a:cxn>
                <a:cxn ang="0">
                  <a:pos x="7270" y="383"/>
                </a:cxn>
                <a:cxn ang="0">
                  <a:pos x="7428" y="221"/>
                </a:cxn>
                <a:cxn ang="0">
                  <a:pos x="7369" y="149"/>
                </a:cxn>
                <a:cxn ang="0">
                  <a:pos x="7158" y="294"/>
                </a:cxn>
                <a:cxn ang="0">
                  <a:pos x="4205" y="232"/>
                </a:cxn>
                <a:cxn ang="0">
                  <a:pos x="4124" y="310"/>
                </a:cxn>
                <a:cxn ang="0">
                  <a:pos x="4001" y="326"/>
                </a:cxn>
                <a:cxn ang="0">
                  <a:pos x="3930" y="481"/>
                </a:cxn>
                <a:cxn ang="0">
                  <a:pos x="3808" y="423"/>
                </a:cxn>
                <a:cxn ang="0">
                  <a:pos x="3777" y="288"/>
                </a:cxn>
                <a:cxn ang="0">
                  <a:pos x="3610" y="292"/>
                </a:cxn>
                <a:cxn ang="0">
                  <a:pos x="721" y="236"/>
                </a:cxn>
                <a:cxn ang="0">
                  <a:pos x="576" y="287"/>
                </a:cxn>
                <a:cxn ang="0">
                  <a:pos x="374" y="141"/>
                </a:cxn>
                <a:cxn ang="0">
                  <a:pos x="380" y="278"/>
                </a:cxn>
                <a:cxn ang="0">
                  <a:pos x="618" y="407"/>
                </a:cxn>
                <a:cxn ang="0">
                  <a:pos x="779" y="420"/>
                </a:cxn>
                <a:cxn ang="0">
                  <a:pos x="499" y="424"/>
                </a:cxn>
                <a:cxn ang="0">
                  <a:pos x="323" y="222"/>
                </a:cxn>
                <a:cxn ang="0">
                  <a:pos x="330" y="78"/>
                </a:cxn>
                <a:cxn ang="0">
                  <a:pos x="84" y="28"/>
                </a:cxn>
                <a:cxn ang="0">
                  <a:pos x="18" y="160"/>
                </a:cxn>
                <a:cxn ang="0">
                  <a:pos x="176" y="241"/>
                </a:cxn>
                <a:cxn ang="0">
                  <a:pos x="209" y="137"/>
                </a:cxn>
                <a:cxn ang="0">
                  <a:pos x="145" y="132"/>
                </a:cxn>
                <a:cxn ang="0">
                  <a:pos x="147" y="114"/>
                </a:cxn>
                <a:cxn ang="0">
                  <a:pos x="223" y="147"/>
                </a:cxn>
                <a:cxn ang="0">
                  <a:pos x="177" y="249"/>
                </a:cxn>
                <a:cxn ang="0">
                  <a:pos x="60" y="226"/>
                </a:cxn>
                <a:cxn ang="0">
                  <a:pos x="21" y="52"/>
                </a:cxn>
                <a:cxn ang="0">
                  <a:pos x="217" y="21"/>
                </a:cxn>
              </a:cxnLst>
              <a:rect l="0" t="0" r="r" b="b"/>
              <a:pathLst>
                <a:path w="7781" h="513">
                  <a:moveTo>
                    <a:pt x="371" y="96"/>
                  </a:moveTo>
                  <a:lnTo>
                    <a:pt x="371" y="96"/>
                  </a:lnTo>
                  <a:lnTo>
                    <a:pt x="386" y="83"/>
                  </a:lnTo>
                  <a:lnTo>
                    <a:pt x="402" y="71"/>
                  </a:lnTo>
                  <a:lnTo>
                    <a:pt x="420" y="62"/>
                  </a:lnTo>
                  <a:lnTo>
                    <a:pt x="439" y="54"/>
                  </a:lnTo>
                  <a:lnTo>
                    <a:pt x="459" y="47"/>
                  </a:lnTo>
                  <a:lnTo>
                    <a:pt x="482" y="42"/>
                  </a:lnTo>
                  <a:lnTo>
                    <a:pt x="504" y="37"/>
                  </a:lnTo>
                  <a:lnTo>
                    <a:pt x="528" y="35"/>
                  </a:lnTo>
                  <a:lnTo>
                    <a:pt x="528" y="35"/>
                  </a:lnTo>
                  <a:lnTo>
                    <a:pt x="543" y="35"/>
                  </a:lnTo>
                  <a:lnTo>
                    <a:pt x="558" y="36"/>
                  </a:lnTo>
                  <a:lnTo>
                    <a:pt x="573" y="38"/>
                  </a:lnTo>
                  <a:lnTo>
                    <a:pt x="590" y="42"/>
                  </a:lnTo>
                  <a:lnTo>
                    <a:pt x="606" y="46"/>
                  </a:lnTo>
                  <a:lnTo>
                    <a:pt x="621" y="51"/>
                  </a:lnTo>
                  <a:lnTo>
                    <a:pt x="636" y="57"/>
                  </a:lnTo>
                  <a:lnTo>
                    <a:pt x="651" y="64"/>
                  </a:lnTo>
                  <a:lnTo>
                    <a:pt x="665" y="72"/>
                  </a:lnTo>
                  <a:lnTo>
                    <a:pt x="678" y="81"/>
                  </a:lnTo>
                  <a:lnTo>
                    <a:pt x="691" y="90"/>
                  </a:lnTo>
                  <a:lnTo>
                    <a:pt x="703" y="100"/>
                  </a:lnTo>
                  <a:lnTo>
                    <a:pt x="712" y="112"/>
                  </a:lnTo>
                  <a:lnTo>
                    <a:pt x="721" y="123"/>
                  </a:lnTo>
                  <a:lnTo>
                    <a:pt x="728" y="135"/>
                  </a:lnTo>
                  <a:lnTo>
                    <a:pt x="734" y="148"/>
                  </a:lnTo>
                  <a:lnTo>
                    <a:pt x="734" y="148"/>
                  </a:lnTo>
                  <a:lnTo>
                    <a:pt x="737" y="160"/>
                  </a:lnTo>
                  <a:lnTo>
                    <a:pt x="738" y="172"/>
                  </a:lnTo>
                  <a:lnTo>
                    <a:pt x="738" y="172"/>
                  </a:lnTo>
                  <a:lnTo>
                    <a:pt x="739" y="180"/>
                  </a:lnTo>
                  <a:lnTo>
                    <a:pt x="738" y="188"/>
                  </a:lnTo>
                  <a:lnTo>
                    <a:pt x="3593" y="188"/>
                  </a:lnTo>
                  <a:lnTo>
                    <a:pt x="3593" y="188"/>
                  </a:lnTo>
                  <a:lnTo>
                    <a:pt x="3597" y="182"/>
                  </a:lnTo>
                  <a:lnTo>
                    <a:pt x="3603" y="175"/>
                  </a:lnTo>
                  <a:lnTo>
                    <a:pt x="3610" y="171"/>
                  </a:lnTo>
                  <a:lnTo>
                    <a:pt x="3616" y="166"/>
                  </a:lnTo>
                  <a:lnTo>
                    <a:pt x="3630" y="159"/>
                  </a:lnTo>
                  <a:lnTo>
                    <a:pt x="3644" y="154"/>
                  </a:lnTo>
                  <a:lnTo>
                    <a:pt x="3659" y="150"/>
                  </a:lnTo>
                  <a:lnTo>
                    <a:pt x="3673" y="149"/>
                  </a:lnTo>
                  <a:lnTo>
                    <a:pt x="3686" y="149"/>
                  </a:lnTo>
                  <a:lnTo>
                    <a:pt x="3697" y="151"/>
                  </a:lnTo>
                  <a:lnTo>
                    <a:pt x="3697" y="151"/>
                  </a:lnTo>
                  <a:lnTo>
                    <a:pt x="3706" y="154"/>
                  </a:lnTo>
                  <a:lnTo>
                    <a:pt x="3708" y="156"/>
                  </a:lnTo>
                  <a:lnTo>
                    <a:pt x="3710" y="157"/>
                  </a:lnTo>
                  <a:lnTo>
                    <a:pt x="3710" y="158"/>
                  </a:lnTo>
                  <a:lnTo>
                    <a:pt x="3709" y="159"/>
                  </a:lnTo>
                  <a:lnTo>
                    <a:pt x="3707" y="161"/>
                  </a:lnTo>
                  <a:lnTo>
                    <a:pt x="3707" y="161"/>
                  </a:lnTo>
                  <a:lnTo>
                    <a:pt x="3702" y="163"/>
                  </a:lnTo>
                  <a:lnTo>
                    <a:pt x="3698" y="166"/>
                  </a:lnTo>
                  <a:lnTo>
                    <a:pt x="3696" y="169"/>
                  </a:lnTo>
                  <a:lnTo>
                    <a:pt x="3694" y="173"/>
                  </a:lnTo>
                  <a:lnTo>
                    <a:pt x="3693" y="177"/>
                  </a:lnTo>
                  <a:lnTo>
                    <a:pt x="3693" y="184"/>
                  </a:lnTo>
                  <a:lnTo>
                    <a:pt x="3693" y="184"/>
                  </a:lnTo>
                  <a:lnTo>
                    <a:pt x="3693" y="190"/>
                  </a:lnTo>
                  <a:lnTo>
                    <a:pt x="3695" y="195"/>
                  </a:lnTo>
                  <a:lnTo>
                    <a:pt x="3698" y="199"/>
                  </a:lnTo>
                  <a:lnTo>
                    <a:pt x="3704" y="203"/>
                  </a:lnTo>
                  <a:lnTo>
                    <a:pt x="3709" y="206"/>
                  </a:lnTo>
                  <a:lnTo>
                    <a:pt x="3715" y="209"/>
                  </a:lnTo>
                  <a:lnTo>
                    <a:pt x="3724" y="210"/>
                  </a:lnTo>
                  <a:lnTo>
                    <a:pt x="3733" y="211"/>
                  </a:lnTo>
                  <a:lnTo>
                    <a:pt x="3733" y="211"/>
                  </a:lnTo>
                  <a:lnTo>
                    <a:pt x="3743" y="210"/>
                  </a:lnTo>
                  <a:lnTo>
                    <a:pt x="3753" y="208"/>
                  </a:lnTo>
                  <a:lnTo>
                    <a:pt x="3763" y="205"/>
                  </a:lnTo>
                  <a:lnTo>
                    <a:pt x="3772" y="201"/>
                  </a:lnTo>
                  <a:lnTo>
                    <a:pt x="3781" y="196"/>
                  </a:lnTo>
                  <a:lnTo>
                    <a:pt x="3790" y="191"/>
                  </a:lnTo>
                  <a:lnTo>
                    <a:pt x="3806" y="178"/>
                  </a:lnTo>
                  <a:lnTo>
                    <a:pt x="3820" y="165"/>
                  </a:lnTo>
                  <a:lnTo>
                    <a:pt x="3832" y="152"/>
                  </a:lnTo>
                  <a:lnTo>
                    <a:pt x="3842" y="139"/>
                  </a:lnTo>
                  <a:lnTo>
                    <a:pt x="3852" y="130"/>
                  </a:lnTo>
                  <a:lnTo>
                    <a:pt x="3852" y="130"/>
                  </a:lnTo>
                  <a:lnTo>
                    <a:pt x="3874" y="110"/>
                  </a:lnTo>
                  <a:lnTo>
                    <a:pt x="3874" y="110"/>
                  </a:lnTo>
                  <a:lnTo>
                    <a:pt x="3860" y="98"/>
                  </a:lnTo>
                  <a:lnTo>
                    <a:pt x="3847" y="87"/>
                  </a:lnTo>
                  <a:lnTo>
                    <a:pt x="3835" y="79"/>
                  </a:lnTo>
                  <a:lnTo>
                    <a:pt x="3824" y="73"/>
                  </a:lnTo>
                  <a:lnTo>
                    <a:pt x="3824" y="73"/>
                  </a:lnTo>
                  <a:lnTo>
                    <a:pt x="3835" y="60"/>
                  </a:lnTo>
                  <a:lnTo>
                    <a:pt x="3851" y="44"/>
                  </a:lnTo>
                  <a:lnTo>
                    <a:pt x="3892" y="0"/>
                  </a:lnTo>
                  <a:lnTo>
                    <a:pt x="3892" y="0"/>
                  </a:lnTo>
                  <a:lnTo>
                    <a:pt x="3932" y="44"/>
                  </a:lnTo>
                  <a:lnTo>
                    <a:pt x="3947" y="60"/>
                  </a:lnTo>
                  <a:lnTo>
                    <a:pt x="3958" y="73"/>
                  </a:lnTo>
                  <a:lnTo>
                    <a:pt x="3958" y="73"/>
                  </a:lnTo>
                  <a:lnTo>
                    <a:pt x="3947" y="79"/>
                  </a:lnTo>
                  <a:lnTo>
                    <a:pt x="3935" y="87"/>
                  </a:lnTo>
                  <a:lnTo>
                    <a:pt x="3922" y="98"/>
                  </a:lnTo>
                  <a:lnTo>
                    <a:pt x="3909" y="110"/>
                  </a:lnTo>
                  <a:lnTo>
                    <a:pt x="3909" y="110"/>
                  </a:lnTo>
                  <a:lnTo>
                    <a:pt x="3930" y="130"/>
                  </a:lnTo>
                  <a:lnTo>
                    <a:pt x="3930" y="130"/>
                  </a:lnTo>
                  <a:lnTo>
                    <a:pt x="3939" y="139"/>
                  </a:lnTo>
                  <a:lnTo>
                    <a:pt x="3950" y="152"/>
                  </a:lnTo>
                  <a:lnTo>
                    <a:pt x="3963" y="165"/>
                  </a:lnTo>
                  <a:lnTo>
                    <a:pt x="3977" y="178"/>
                  </a:lnTo>
                  <a:lnTo>
                    <a:pt x="3992" y="191"/>
                  </a:lnTo>
                  <a:lnTo>
                    <a:pt x="4001" y="196"/>
                  </a:lnTo>
                  <a:lnTo>
                    <a:pt x="4010" y="201"/>
                  </a:lnTo>
                  <a:lnTo>
                    <a:pt x="4019" y="205"/>
                  </a:lnTo>
                  <a:lnTo>
                    <a:pt x="4029" y="208"/>
                  </a:lnTo>
                  <a:lnTo>
                    <a:pt x="4040" y="210"/>
                  </a:lnTo>
                  <a:lnTo>
                    <a:pt x="4049" y="211"/>
                  </a:lnTo>
                  <a:lnTo>
                    <a:pt x="4049" y="211"/>
                  </a:lnTo>
                  <a:lnTo>
                    <a:pt x="4059" y="210"/>
                  </a:lnTo>
                  <a:lnTo>
                    <a:pt x="4066" y="209"/>
                  </a:lnTo>
                  <a:lnTo>
                    <a:pt x="4073" y="206"/>
                  </a:lnTo>
                  <a:lnTo>
                    <a:pt x="4079" y="203"/>
                  </a:lnTo>
                  <a:lnTo>
                    <a:pt x="4084" y="199"/>
                  </a:lnTo>
                  <a:lnTo>
                    <a:pt x="4087" y="195"/>
                  </a:lnTo>
                  <a:lnTo>
                    <a:pt x="4089" y="190"/>
                  </a:lnTo>
                  <a:lnTo>
                    <a:pt x="4090" y="184"/>
                  </a:lnTo>
                  <a:lnTo>
                    <a:pt x="4090" y="184"/>
                  </a:lnTo>
                  <a:lnTo>
                    <a:pt x="4089" y="177"/>
                  </a:lnTo>
                  <a:lnTo>
                    <a:pt x="4088" y="173"/>
                  </a:lnTo>
                  <a:lnTo>
                    <a:pt x="4087" y="169"/>
                  </a:lnTo>
                  <a:lnTo>
                    <a:pt x="4085" y="166"/>
                  </a:lnTo>
                  <a:lnTo>
                    <a:pt x="4080" y="163"/>
                  </a:lnTo>
                  <a:lnTo>
                    <a:pt x="4076" y="161"/>
                  </a:lnTo>
                  <a:lnTo>
                    <a:pt x="4076" y="161"/>
                  </a:lnTo>
                  <a:lnTo>
                    <a:pt x="4073" y="159"/>
                  </a:lnTo>
                  <a:lnTo>
                    <a:pt x="4073" y="158"/>
                  </a:lnTo>
                  <a:lnTo>
                    <a:pt x="4073" y="157"/>
                  </a:lnTo>
                  <a:lnTo>
                    <a:pt x="4076" y="154"/>
                  </a:lnTo>
                  <a:lnTo>
                    <a:pt x="4085" y="151"/>
                  </a:lnTo>
                  <a:lnTo>
                    <a:pt x="4085" y="151"/>
                  </a:lnTo>
                  <a:lnTo>
                    <a:pt x="4096" y="149"/>
                  </a:lnTo>
                  <a:lnTo>
                    <a:pt x="4109" y="149"/>
                  </a:lnTo>
                  <a:lnTo>
                    <a:pt x="4123" y="150"/>
                  </a:lnTo>
                  <a:lnTo>
                    <a:pt x="4138" y="154"/>
                  </a:lnTo>
                  <a:lnTo>
                    <a:pt x="4153" y="159"/>
                  </a:lnTo>
                  <a:lnTo>
                    <a:pt x="4167" y="166"/>
                  </a:lnTo>
                  <a:lnTo>
                    <a:pt x="4173" y="171"/>
                  </a:lnTo>
                  <a:lnTo>
                    <a:pt x="4180" y="175"/>
                  </a:lnTo>
                  <a:lnTo>
                    <a:pt x="4185" y="182"/>
                  </a:lnTo>
                  <a:lnTo>
                    <a:pt x="4190" y="188"/>
                  </a:lnTo>
                  <a:lnTo>
                    <a:pt x="7044" y="188"/>
                  </a:lnTo>
                  <a:lnTo>
                    <a:pt x="7044" y="188"/>
                  </a:lnTo>
                  <a:lnTo>
                    <a:pt x="7044" y="180"/>
                  </a:lnTo>
                  <a:lnTo>
                    <a:pt x="7044" y="172"/>
                  </a:lnTo>
                  <a:lnTo>
                    <a:pt x="7044" y="172"/>
                  </a:lnTo>
                  <a:lnTo>
                    <a:pt x="7045" y="160"/>
                  </a:lnTo>
                  <a:lnTo>
                    <a:pt x="7048" y="148"/>
                  </a:lnTo>
                  <a:lnTo>
                    <a:pt x="7048" y="148"/>
                  </a:lnTo>
                  <a:lnTo>
                    <a:pt x="7053" y="135"/>
                  </a:lnTo>
                  <a:lnTo>
                    <a:pt x="7061" y="123"/>
                  </a:lnTo>
                  <a:lnTo>
                    <a:pt x="7070" y="112"/>
                  </a:lnTo>
                  <a:lnTo>
                    <a:pt x="7080" y="100"/>
                  </a:lnTo>
                  <a:lnTo>
                    <a:pt x="7091" y="90"/>
                  </a:lnTo>
                  <a:lnTo>
                    <a:pt x="7104" y="81"/>
                  </a:lnTo>
                  <a:lnTo>
                    <a:pt x="7117" y="72"/>
                  </a:lnTo>
                  <a:lnTo>
                    <a:pt x="7131" y="64"/>
                  </a:lnTo>
                  <a:lnTo>
                    <a:pt x="7146" y="57"/>
                  </a:lnTo>
                  <a:lnTo>
                    <a:pt x="7161" y="51"/>
                  </a:lnTo>
                  <a:lnTo>
                    <a:pt x="7177" y="46"/>
                  </a:lnTo>
                  <a:lnTo>
                    <a:pt x="7192" y="42"/>
                  </a:lnTo>
                  <a:lnTo>
                    <a:pt x="7208" y="38"/>
                  </a:lnTo>
                  <a:lnTo>
                    <a:pt x="7224" y="36"/>
                  </a:lnTo>
                  <a:lnTo>
                    <a:pt x="7240" y="35"/>
                  </a:lnTo>
                  <a:lnTo>
                    <a:pt x="7255" y="35"/>
                  </a:lnTo>
                  <a:lnTo>
                    <a:pt x="7255" y="35"/>
                  </a:lnTo>
                  <a:lnTo>
                    <a:pt x="7278" y="37"/>
                  </a:lnTo>
                  <a:lnTo>
                    <a:pt x="7301" y="42"/>
                  </a:lnTo>
                  <a:lnTo>
                    <a:pt x="7323" y="47"/>
                  </a:lnTo>
                  <a:lnTo>
                    <a:pt x="7343" y="54"/>
                  </a:lnTo>
                  <a:lnTo>
                    <a:pt x="7362" y="62"/>
                  </a:lnTo>
                  <a:lnTo>
                    <a:pt x="7380" y="71"/>
                  </a:lnTo>
                  <a:lnTo>
                    <a:pt x="7396" y="83"/>
                  </a:lnTo>
                  <a:lnTo>
                    <a:pt x="7411" y="96"/>
                  </a:lnTo>
                  <a:lnTo>
                    <a:pt x="7411" y="96"/>
                  </a:lnTo>
                  <a:lnTo>
                    <a:pt x="7424" y="85"/>
                  </a:lnTo>
                  <a:lnTo>
                    <a:pt x="7438" y="76"/>
                  </a:lnTo>
                  <a:lnTo>
                    <a:pt x="7452" y="66"/>
                  </a:lnTo>
                  <a:lnTo>
                    <a:pt x="7467" y="57"/>
                  </a:lnTo>
                  <a:lnTo>
                    <a:pt x="7482" y="50"/>
                  </a:lnTo>
                  <a:lnTo>
                    <a:pt x="7498" y="43"/>
                  </a:lnTo>
                  <a:lnTo>
                    <a:pt x="7514" y="35"/>
                  </a:lnTo>
                  <a:lnTo>
                    <a:pt x="7532" y="30"/>
                  </a:lnTo>
                  <a:lnTo>
                    <a:pt x="7549" y="25"/>
                  </a:lnTo>
                  <a:lnTo>
                    <a:pt x="7565" y="21"/>
                  </a:lnTo>
                  <a:lnTo>
                    <a:pt x="7582" y="17"/>
                  </a:lnTo>
                  <a:lnTo>
                    <a:pt x="7599" y="14"/>
                  </a:lnTo>
                  <a:lnTo>
                    <a:pt x="7616" y="13"/>
                  </a:lnTo>
                  <a:lnTo>
                    <a:pt x="7633" y="12"/>
                  </a:lnTo>
                  <a:lnTo>
                    <a:pt x="7649" y="11"/>
                  </a:lnTo>
                  <a:lnTo>
                    <a:pt x="7664" y="12"/>
                  </a:lnTo>
                  <a:lnTo>
                    <a:pt x="7679" y="14"/>
                  </a:lnTo>
                  <a:lnTo>
                    <a:pt x="7693" y="16"/>
                  </a:lnTo>
                  <a:lnTo>
                    <a:pt x="7707" y="20"/>
                  </a:lnTo>
                  <a:lnTo>
                    <a:pt x="7720" y="24"/>
                  </a:lnTo>
                  <a:lnTo>
                    <a:pt x="7732" y="29"/>
                  </a:lnTo>
                  <a:lnTo>
                    <a:pt x="7743" y="36"/>
                  </a:lnTo>
                  <a:lnTo>
                    <a:pt x="7752" y="44"/>
                  </a:lnTo>
                  <a:lnTo>
                    <a:pt x="7761" y="52"/>
                  </a:lnTo>
                  <a:lnTo>
                    <a:pt x="7769" y="61"/>
                  </a:lnTo>
                  <a:lnTo>
                    <a:pt x="7774" y="72"/>
                  </a:lnTo>
                  <a:lnTo>
                    <a:pt x="7778" y="84"/>
                  </a:lnTo>
                  <a:lnTo>
                    <a:pt x="7781" y="97"/>
                  </a:lnTo>
                  <a:lnTo>
                    <a:pt x="7781" y="112"/>
                  </a:lnTo>
                  <a:lnTo>
                    <a:pt x="7781" y="126"/>
                  </a:lnTo>
                  <a:lnTo>
                    <a:pt x="7778" y="142"/>
                  </a:lnTo>
                  <a:lnTo>
                    <a:pt x="7774" y="161"/>
                  </a:lnTo>
                  <a:lnTo>
                    <a:pt x="7774" y="161"/>
                  </a:lnTo>
                  <a:lnTo>
                    <a:pt x="7770" y="172"/>
                  </a:lnTo>
                  <a:lnTo>
                    <a:pt x="7761" y="185"/>
                  </a:lnTo>
                  <a:lnTo>
                    <a:pt x="7751" y="198"/>
                  </a:lnTo>
                  <a:lnTo>
                    <a:pt x="7738" y="212"/>
                  </a:lnTo>
                  <a:lnTo>
                    <a:pt x="7723" y="226"/>
                  </a:lnTo>
                  <a:lnTo>
                    <a:pt x="7715" y="231"/>
                  </a:lnTo>
                  <a:lnTo>
                    <a:pt x="7706" y="237"/>
                  </a:lnTo>
                  <a:lnTo>
                    <a:pt x="7696" y="242"/>
                  </a:lnTo>
                  <a:lnTo>
                    <a:pt x="7687" y="246"/>
                  </a:lnTo>
                  <a:lnTo>
                    <a:pt x="7677" y="251"/>
                  </a:lnTo>
                  <a:lnTo>
                    <a:pt x="7666" y="253"/>
                  </a:lnTo>
                  <a:lnTo>
                    <a:pt x="7666" y="253"/>
                  </a:lnTo>
                  <a:lnTo>
                    <a:pt x="7658" y="255"/>
                  </a:lnTo>
                  <a:lnTo>
                    <a:pt x="7648" y="256"/>
                  </a:lnTo>
                  <a:lnTo>
                    <a:pt x="7639" y="256"/>
                  </a:lnTo>
                  <a:lnTo>
                    <a:pt x="7631" y="256"/>
                  </a:lnTo>
                  <a:lnTo>
                    <a:pt x="7622" y="254"/>
                  </a:lnTo>
                  <a:lnTo>
                    <a:pt x="7613" y="253"/>
                  </a:lnTo>
                  <a:lnTo>
                    <a:pt x="7605" y="249"/>
                  </a:lnTo>
                  <a:lnTo>
                    <a:pt x="7597" y="246"/>
                  </a:lnTo>
                  <a:lnTo>
                    <a:pt x="7591" y="242"/>
                  </a:lnTo>
                  <a:lnTo>
                    <a:pt x="7583" y="237"/>
                  </a:lnTo>
                  <a:lnTo>
                    <a:pt x="7577" y="232"/>
                  </a:lnTo>
                  <a:lnTo>
                    <a:pt x="7571" y="227"/>
                  </a:lnTo>
                  <a:lnTo>
                    <a:pt x="7566" y="220"/>
                  </a:lnTo>
                  <a:lnTo>
                    <a:pt x="7562" y="212"/>
                  </a:lnTo>
                  <a:lnTo>
                    <a:pt x="7559" y="204"/>
                  </a:lnTo>
                  <a:lnTo>
                    <a:pt x="7555" y="196"/>
                  </a:lnTo>
                  <a:lnTo>
                    <a:pt x="7555" y="196"/>
                  </a:lnTo>
                  <a:lnTo>
                    <a:pt x="7553" y="184"/>
                  </a:lnTo>
                  <a:lnTo>
                    <a:pt x="7553" y="171"/>
                  </a:lnTo>
                  <a:lnTo>
                    <a:pt x="7555" y="159"/>
                  </a:lnTo>
                  <a:lnTo>
                    <a:pt x="7559" y="147"/>
                  </a:lnTo>
                  <a:lnTo>
                    <a:pt x="7565" y="135"/>
                  </a:lnTo>
                  <a:lnTo>
                    <a:pt x="7573" y="125"/>
                  </a:lnTo>
                  <a:lnTo>
                    <a:pt x="7577" y="121"/>
                  </a:lnTo>
                  <a:lnTo>
                    <a:pt x="7582" y="117"/>
                  </a:lnTo>
                  <a:lnTo>
                    <a:pt x="7588" y="113"/>
                  </a:lnTo>
                  <a:lnTo>
                    <a:pt x="7594" y="110"/>
                  </a:lnTo>
                  <a:lnTo>
                    <a:pt x="7594" y="110"/>
                  </a:lnTo>
                  <a:lnTo>
                    <a:pt x="7601" y="107"/>
                  </a:lnTo>
                  <a:lnTo>
                    <a:pt x="7607" y="105"/>
                  </a:lnTo>
                  <a:lnTo>
                    <a:pt x="7613" y="105"/>
                  </a:lnTo>
                  <a:lnTo>
                    <a:pt x="7620" y="105"/>
                  </a:lnTo>
                  <a:lnTo>
                    <a:pt x="7625" y="107"/>
                  </a:lnTo>
                  <a:lnTo>
                    <a:pt x="7631" y="110"/>
                  </a:lnTo>
                  <a:lnTo>
                    <a:pt x="7636" y="114"/>
                  </a:lnTo>
                  <a:lnTo>
                    <a:pt x="7639" y="119"/>
                  </a:lnTo>
                  <a:lnTo>
                    <a:pt x="7639" y="119"/>
                  </a:lnTo>
                  <a:lnTo>
                    <a:pt x="7640" y="122"/>
                  </a:lnTo>
                  <a:lnTo>
                    <a:pt x="7641" y="125"/>
                  </a:lnTo>
                  <a:lnTo>
                    <a:pt x="7641" y="129"/>
                  </a:lnTo>
                  <a:lnTo>
                    <a:pt x="7640" y="133"/>
                  </a:lnTo>
                  <a:lnTo>
                    <a:pt x="7639" y="136"/>
                  </a:lnTo>
                  <a:lnTo>
                    <a:pt x="7637" y="139"/>
                  </a:lnTo>
                  <a:lnTo>
                    <a:pt x="7634" y="141"/>
                  </a:lnTo>
                  <a:lnTo>
                    <a:pt x="7631" y="143"/>
                  </a:lnTo>
                  <a:lnTo>
                    <a:pt x="7631" y="143"/>
                  </a:lnTo>
                  <a:lnTo>
                    <a:pt x="7634" y="140"/>
                  </a:lnTo>
                  <a:lnTo>
                    <a:pt x="7636" y="136"/>
                  </a:lnTo>
                  <a:lnTo>
                    <a:pt x="7637" y="132"/>
                  </a:lnTo>
                  <a:lnTo>
                    <a:pt x="7637" y="128"/>
                  </a:lnTo>
                  <a:lnTo>
                    <a:pt x="7635" y="124"/>
                  </a:lnTo>
                  <a:lnTo>
                    <a:pt x="7633" y="120"/>
                  </a:lnTo>
                  <a:lnTo>
                    <a:pt x="7630" y="117"/>
                  </a:lnTo>
                  <a:lnTo>
                    <a:pt x="7626" y="115"/>
                  </a:lnTo>
                  <a:lnTo>
                    <a:pt x="7626" y="115"/>
                  </a:lnTo>
                  <a:lnTo>
                    <a:pt x="7622" y="113"/>
                  </a:lnTo>
                  <a:lnTo>
                    <a:pt x="7619" y="112"/>
                  </a:lnTo>
                  <a:lnTo>
                    <a:pt x="7610" y="112"/>
                  </a:lnTo>
                  <a:lnTo>
                    <a:pt x="7602" y="114"/>
                  </a:lnTo>
                  <a:lnTo>
                    <a:pt x="7593" y="118"/>
                  </a:lnTo>
                  <a:lnTo>
                    <a:pt x="7585" y="123"/>
                  </a:lnTo>
                  <a:lnTo>
                    <a:pt x="7578" y="129"/>
                  </a:lnTo>
                  <a:lnTo>
                    <a:pt x="7573" y="137"/>
                  </a:lnTo>
                  <a:lnTo>
                    <a:pt x="7567" y="145"/>
                  </a:lnTo>
                  <a:lnTo>
                    <a:pt x="7567" y="145"/>
                  </a:lnTo>
                  <a:lnTo>
                    <a:pt x="7565" y="152"/>
                  </a:lnTo>
                  <a:lnTo>
                    <a:pt x="7563" y="158"/>
                  </a:lnTo>
                  <a:lnTo>
                    <a:pt x="7561" y="171"/>
                  </a:lnTo>
                  <a:lnTo>
                    <a:pt x="7561" y="184"/>
                  </a:lnTo>
                  <a:lnTo>
                    <a:pt x="7564" y="196"/>
                  </a:lnTo>
                  <a:lnTo>
                    <a:pt x="7568" y="207"/>
                  </a:lnTo>
                  <a:lnTo>
                    <a:pt x="7575" y="218"/>
                  </a:lnTo>
                  <a:lnTo>
                    <a:pt x="7583" y="227"/>
                  </a:lnTo>
                  <a:lnTo>
                    <a:pt x="7593" y="234"/>
                  </a:lnTo>
                  <a:lnTo>
                    <a:pt x="7593" y="234"/>
                  </a:lnTo>
                  <a:lnTo>
                    <a:pt x="7599" y="238"/>
                  </a:lnTo>
                  <a:lnTo>
                    <a:pt x="7606" y="241"/>
                  </a:lnTo>
                  <a:lnTo>
                    <a:pt x="7620" y="246"/>
                  </a:lnTo>
                  <a:lnTo>
                    <a:pt x="7635" y="248"/>
                  </a:lnTo>
                  <a:lnTo>
                    <a:pt x="7649" y="248"/>
                  </a:lnTo>
                  <a:lnTo>
                    <a:pt x="7663" y="247"/>
                  </a:lnTo>
                  <a:lnTo>
                    <a:pt x="7677" y="243"/>
                  </a:lnTo>
                  <a:lnTo>
                    <a:pt x="7690" y="238"/>
                  </a:lnTo>
                  <a:lnTo>
                    <a:pt x="7703" y="232"/>
                  </a:lnTo>
                  <a:lnTo>
                    <a:pt x="7716" y="224"/>
                  </a:lnTo>
                  <a:lnTo>
                    <a:pt x="7727" y="216"/>
                  </a:lnTo>
                  <a:lnTo>
                    <a:pt x="7737" y="205"/>
                  </a:lnTo>
                  <a:lnTo>
                    <a:pt x="7746" y="195"/>
                  </a:lnTo>
                  <a:lnTo>
                    <a:pt x="7755" y="184"/>
                  </a:lnTo>
                  <a:lnTo>
                    <a:pt x="7761" y="171"/>
                  </a:lnTo>
                  <a:lnTo>
                    <a:pt x="7765" y="160"/>
                  </a:lnTo>
                  <a:lnTo>
                    <a:pt x="7767" y="148"/>
                  </a:lnTo>
                  <a:lnTo>
                    <a:pt x="7767" y="148"/>
                  </a:lnTo>
                  <a:lnTo>
                    <a:pt x="7770" y="131"/>
                  </a:lnTo>
                  <a:lnTo>
                    <a:pt x="7770" y="116"/>
                  </a:lnTo>
                  <a:lnTo>
                    <a:pt x="7769" y="101"/>
                  </a:lnTo>
                  <a:lnTo>
                    <a:pt x="7765" y="89"/>
                  </a:lnTo>
                  <a:lnTo>
                    <a:pt x="7761" y="78"/>
                  </a:lnTo>
                  <a:lnTo>
                    <a:pt x="7755" y="67"/>
                  </a:lnTo>
                  <a:lnTo>
                    <a:pt x="7748" y="58"/>
                  </a:lnTo>
                  <a:lnTo>
                    <a:pt x="7739" y="50"/>
                  </a:lnTo>
                  <a:lnTo>
                    <a:pt x="7731" y="43"/>
                  </a:lnTo>
                  <a:lnTo>
                    <a:pt x="7720" y="36"/>
                  </a:lnTo>
                  <a:lnTo>
                    <a:pt x="7709" y="32"/>
                  </a:lnTo>
                  <a:lnTo>
                    <a:pt x="7697" y="28"/>
                  </a:lnTo>
                  <a:lnTo>
                    <a:pt x="7685" y="25"/>
                  </a:lnTo>
                  <a:lnTo>
                    <a:pt x="7672" y="23"/>
                  </a:lnTo>
                  <a:lnTo>
                    <a:pt x="7658" y="22"/>
                  </a:lnTo>
                  <a:lnTo>
                    <a:pt x="7644" y="22"/>
                  </a:lnTo>
                  <a:lnTo>
                    <a:pt x="7629" y="22"/>
                  </a:lnTo>
                  <a:lnTo>
                    <a:pt x="7613" y="23"/>
                  </a:lnTo>
                  <a:lnTo>
                    <a:pt x="7598" y="25"/>
                  </a:lnTo>
                  <a:lnTo>
                    <a:pt x="7583" y="28"/>
                  </a:lnTo>
                  <a:lnTo>
                    <a:pt x="7567" y="31"/>
                  </a:lnTo>
                  <a:lnTo>
                    <a:pt x="7552" y="35"/>
                  </a:lnTo>
                  <a:lnTo>
                    <a:pt x="7522" y="46"/>
                  </a:lnTo>
                  <a:lnTo>
                    <a:pt x="7492" y="57"/>
                  </a:lnTo>
                  <a:lnTo>
                    <a:pt x="7465" y="70"/>
                  </a:lnTo>
                  <a:lnTo>
                    <a:pt x="7452" y="78"/>
                  </a:lnTo>
                  <a:lnTo>
                    <a:pt x="7440" y="86"/>
                  </a:lnTo>
                  <a:lnTo>
                    <a:pt x="7428" y="94"/>
                  </a:lnTo>
                  <a:lnTo>
                    <a:pt x="7417" y="102"/>
                  </a:lnTo>
                  <a:lnTo>
                    <a:pt x="7417" y="102"/>
                  </a:lnTo>
                  <a:lnTo>
                    <a:pt x="7428" y="114"/>
                  </a:lnTo>
                  <a:lnTo>
                    <a:pt x="7437" y="126"/>
                  </a:lnTo>
                  <a:lnTo>
                    <a:pt x="7445" y="138"/>
                  </a:lnTo>
                  <a:lnTo>
                    <a:pt x="7451" y="152"/>
                  </a:lnTo>
                  <a:lnTo>
                    <a:pt x="7456" y="166"/>
                  </a:lnTo>
                  <a:lnTo>
                    <a:pt x="7459" y="181"/>
                  </a:lnTo>
                  <a:lnTo>
                    <a:pt x="7461" y="196"/>
                  </a:lnTo>
                  <a:lnTo>
                    <a:pt x="7459" y="211"/>
                  </a:lnTo>
                  <a:lnTo>
                    <a:pt x="7459" y="211"/>
                  </a:lnTo>
                  <a:lnTo>
                    <a:pt x="7458" y="222"/>
                  </a:lnTo>
                  <a:lnTo>
                    <a:pt x="7457" y="232"/>
                  </a:lnTo>
                  <a:lnTo>
                    <a:pt x="7451" y="253"/>
                  </a:lnTo>
                  <a:lnTo>
                    <a:pt x="7443" y="272"/>
                  </a:lnTo>
                  <a:lnTo>
                    <a:pt x="7434" y="291"/>
                  </a:lnTo>
                  <a:lnTo>
                    <a:pt x="7422" y="309"/>
                  </a:lnTo>
                  <a:lnTo>
                    <a:pt x="7409" y="327"/>
                  </a:lnTo>
                  <a:lnTo>
                    <a:pt x="7394" y="343"/>
                  </a:lnTo>
                  <a:lnTo>
                    <a:pt x="7379" y="359"/>
                  </a:lnTo>
                  <a:lnTo>
                    <a:pt x="7362" y="373"/>
                  </a:lnTo>
                  <a:lnTo>
                    <a:pt x="7346" y="385"/>
                  </a:lnTo>
                  <a:lnTo>
                    <a:pt x="7330" y="398"/>
                  </a:lnTo>
                  <a:lnTo>
                    <a:pt x="7314" y="408"/>
                  </a:lnTo>
                  <a:lnTo>
                    <a:pt x="7298" y="417"/>
                  </a:lnTo>
                  <a:lnTo>
                    <a:pt x="7283" y="424"/>
                  </a:lnTo>
                  <a:lnTo>
                    <a:pt x="7269" y="431"/>
                  </a:lnTo>
                  <a:lnTo>
                    <a:pt x="7256" y="435"/>
                  </a:lnTo>
                  <a:lnTo>
                    <a:pt x="7256" y="435"/>
                  </a:lnTo>
                  <a:lnTo>
                    <a:pt x="7219" y="443"/>
                  </a:lnTo>
                  <a:lnTo>
                    <a:pt x="7186" y="448"/>
                  </a:lnTo>
                  <a:lnTo>
                    <a:pt x="7156" y="451"/>
                  </a:lnTo>
                  <a:lnTo>
                    <a:pt x="7129" y="452"/>
                  </a:lnTo>
                  <a:lnTo>
                    <a:pt x="7104" y="451"/>
                  </a:lnTo>
                  <a:lnTo>
                    <a:pt x="7082" y="449"/>
                  </a:lnTo>
                  <a:lnTo>
                    <a:pt x="7063" y="445"/>
                  </a:lnTo>
                  <a:lnTo>
                    <a:pt x="7046" y="440"/>
                  </a:lnTo>
                  <a:lnTo>
                    <a:pt x="7030" y="434"/>
                  </a:lnTo>
                  <a:lnTo>
                    <a:pt x="7016" y="428"/>
                  </a:lnTo>
                  <a:lnTo>
                    <a:pt x="7004" y="420"/>
                  </a:lnTo>
                  <a:lnTo>
                    <a:pt x="6992" y="413"/>
                  </a:lnTo>
                  <a:lnTo>
                    <a:pt x="6973" y="399"/>
                  </a:lnTo>
                  <a:lnTo>
                    <a:pt x="6956" y="387"/>
                  </a:lnTo>
                  <a:lnTo>
                    <a:pt x="6956" y="387"/>
                  </a:lnTo>
                  <a:lnTo>
                    <a:pt x="6970" y="393"/>
                  </a:lnTo>
                  <a:lnTo>
                    <a:pt x="6987" y="398"/>
                  </a:lnTo>
                  <a:lnTo>
                    <a:pt x="7006" y="401"/>
                  </a:lnTo>
                  <a:lnTo>
                    <a:pt x="7025" y="405"/>
                  </a:lnTo>
                  <a:lnTo>
                    <a:pt x="7047" y="407"/>
                  </a:lnTo>
                  <a:lnTo>
                    <a:pt x="7070" y="409"/>
                  </a:lnTo>
                  <a:lnTo>
                    <a:pt x="7093" y="410"/>
                  </a:lnTo>
                  <a:lnTo>
                    <a:pt x="7117" y="410"/>
                  </a:lnTo>
                  <a:lnTo>
                    <a:pt x="7141" y="409"/>
                  </a:lnTo>
                  <a:lnTo>
                    <a:pt x="7164" y="407"/>
                  </a:lnTo>
                  <a:lnTo>
                    <a:pt x="7188" y="405"/>
                  </a:lnTo>
                  <a:lnTo>
                    <a:pt x="7211" y="401"/>
                  </a:lnTo>
                  <a:lnTo>
                    <a:pt x="7231" y="396"/>
                  </a:lnTo>
                  <a:lnTo>
                    <a:pt x="7252" y="391"/>
                  </a:lnTo>
                  <a:lnTo>
                    <a:pt x="7270" y="383"/>
                  </a:lnTo>
                  <a:lnTo>
                    <a:pt x="7286" y="375"/>
                  </a:lnTo>
                  <a:lnTo>
                    <a:pt x="7286" y="375"/>
                  </a:lnTo>
                  <a:lnTo>
                    <a:pt x="7305" y="363"/>
                  </a:lnTo>
                  <a:lnTo>
                    <a:pt x="7325" y="350"/>
                  </a:lnTo>
                  <a:lnTo>
                    <a:pt x="7343" y="337"/>
                  </a:lnTo>
                  <a:lnTo>
                    <a:pt x="7360" y="324"/>
                  </a:lnTo>
                  <a:lnTo>
                    <a:pt x="7376" y="308"/>
                  </a:lnTo>
                  <a:lnTo>
                    <a:pt x="7390" y="294"/>
                  </a:lnTo>
                  <a:lnTo>
                    <a:pt x="7402" y="278"/>
                  </a:lnTo>
                  <a:lnTo>
                    <a:pt x="7413" y="262"/>
                  </a:lnTo>
                  <a:lnTo>
                    <a:pt x="7421" y="246"/>
                  </a:lnTo>
                  <a:lnTo>
                    <a:pt x="7424" y="238"/>
                  </a:lnTo>
                  <a:lnTo>
                    <a:pt x="7426" y="229"/>
                  </a:lnTo>
                  <a:lnTo>
                    <a:pt x="7428" y="221"/>
                  </a:lnTo>
                  <a:lnTo>
                    <a:pt x="7429" y="212"/>
                  </a:lnTo>
                  <a:lnTo>
                    <a:pt x="7429" y="204"/>
                  </a:lnTo>
                  <a:lnTo>
                    <a:pt x="7429" y="195"/>
                  </a:lnTo>
                  <a:lnTo>
                    <a:pt x="7428" y="187"/>
                  </a:lnTo>
                  <a:lnTo>
                    <a:pt x="7426" y="177"/>
                  </a:lnTo>
                  <a:lnTo>
                    <a:pt x="7423" y="169"/>
                  </a:lnTo>
                  <a:lnTo>
                    <a:pt x="7418" y="160"/>
                  </a:lnTo>
                  <a:lnTo>
                    <a:pt x="7414" y="151"/>
                  </a:lnTo>
                  <a:lnTo>
                    <a:pt x="7408" y="141"/>
                  </a:lnTo>
                  <a:lnTo>
                    <a:pt x="7401" y="133"/>
                  </a:lnTo>
                  <a:lnTo>
                    <a:pt x="7394" y="124"/>
                  </a:lnTo>
                  <a:lnTo>
                    <a:pt x="7394" y="124"/>
                  </a:lnTo>
                  <a:lnTo>
                    <a:pt x="7381" y="136"/>
                  </a:lnTo>
                  <a:lnTo>
                    <a:pt x="7369" y="149"/>
                  </a:lnTo>
                  <a:lnTo>
                    <a:pt x="7343" y="177"/>
                  </a:lnTo>
                  <a:lnTo>
                    <a:pt x="7317" y="207"/>
                  </a:lnTo>
                  <a:lnTo>
                    <a:pt x="7303" y="222"/>
                  </a:lnTo>
                  <a:lnTo>
                    <a:pt x="7289" y="235"/>
                  </a:lnTo>
                  <a:lnTo>
                    <a:pt x="7274" y="248"/>
                  </a:lnTo>
                  <a:lnTo>
                    <a:pt x="7258" y="261"/>
                  </a:lnTo>
                  <a:lnTo>
                    <a:pt x="7242" y="271"/>
                  </a:lnTo>
                  <a:lnTo>
                    <a:pt x="7225" y="280"/>
                  </a:lnTo>
                  <a:lnTo>
                    <a:pt x="7206" y="287"/>
                  </a:lnTo>
                  <a:lnTo>
                    <a:pt x="7198" y="290"/>
                  </a:lnTo>
                  <a:lnTo>
                    <a:pt x="7188" y="292"/>
                  </a:lnTo>
                  <a:lnTo>
                    <a:pt x="7178" y="293"/>
                  </a:lnTo>
                  <a:lnTo>
                    <a:pt x="7168" y="294"/>
                  </a:lnTo>
                  <a:lnTo>
                    <a:pt x="7158" y="294"/>
                  </a:lnTo>
                  <a:lnTo>
                    <a:pt x="7147" y="294"/>
                  </a:lnTo>
                  <a:lnTo>
                    <a:pt x="7147" y="294"/>
                  </a:lnTo>
                  <a:lnTo>
                    <a:pt x="7132" y="291"/>
                  </a:lnTo>
                  <a:lnTo>
                    <a:pt x="7118" y="286"/>
                  </a:lnTo>
                  <a:lnTo>
                    <a:pt x="7105" y="279"/>
                  </a:lnTo>
                  <a:lnTo>
                    <a:pt x="7092" y="270"/>
                  </a:lnTo>
                  <a:lnTo>
                    <a:pt x="7080" y="260"/>
                  </a:lnTo>
                  <a:lnTo>
                    <a:pt x="7070" y="248"/>
                  </a:lnTo>
                  <a:lnTo>
                    <a:pt x="7061" y="236"/>
                  </a:lnTo>
                  <a:lnTo>
                    <a:pt x="7053" y="223"/>
                  </a:lnTo>
                  <a:lnTo>
                    <a:pt x="4203" y="223"/>
                  </a:lnTo>
                  <a:lnTo>
                    <a:pt x="4203" y="223"/>
                  </a:lnTo>
                  <a:lnTo>
                    <a:pt x="4204" y="228"/>
                  </a:lnTo>
                  <a:lnTo>
                    <a:pt x="4205" y="232"/>
                  </a:lnTo>
                  <a:lnTo>
                    <a:pt x="4205" y="232"/>
                  </a:lnTo>
                  <a:lnTo>
                    <a:pt x="4204" y="242"/>
                  </a:lnTo>
                  <a:lnTo>
                    <a:pt x="4202" y="252"/>
                  </a:lnTo>
                  <a:lnTo>
                    <a:pt x="4200" y="260"/>
                  </a:lnTo>
                  <a:lnTo>
                    <a:pt x="4196" y="267"/>
                  </a:lnTo>
                  <a:lnTo>
                    <a:pt x="4191" y="274"/>
                  </a:lnTo>
                  <a:lnTo>
                    <a:pt x="4185" y="281"/>
                  </a:lnTo>
                  <a:lnTo>
                    <a:pt x="4179" y="287"/>
                  </a:lnTo>
                  <a:lnTo>
                    <a:pt x="4172" y="292"/>
                  </a:lnTo>
                  <a:lnTo>
                    <a:pt x="4165" y="297"/>
                  </a:lnTo>
                  <a:lnTo>
                    <a:pt x="4157" y="301"/>
                  </a:lnTo>
                  <a:lnTo>
                    <a:pt x="4148" y="304"/>
                  </a:lnTo>
                  <a:lnTo>
                    <a:pt x="4141" y="306"/>
                  </a:lnTo>
                  <a:lnTo>
                    <a:pt x="4124" y="310"/>
                  </a:lnTo>
                  <a:lnTo>
                    <a:pt x="4107" y="311"/>
                  </a:lnTo>
                  <a:lnTo>
                    <a:pt x="4107" y="311"/>
                  </a:lnTo>
                  <a:lnTo>
                    <a:pt x="4093" y="311"/>
                  </a:lnTo>
                  <a:lnTo>
                    <a:pt x="4078" y="309"/>
                  </a:lnTo>
                  <a:lnTo>
                    <a:pt x="4063" y="306"/>
                  </a:lnTo>
                  <a:lnTo>
                    <a:pt x="4048" y="303"/>
                  </a:lnTo>
                  <a:lnTo>
                    <a:pt x="4033" y="299"/>
                  </a:lnTo>
                  <a:lnTo>
                    <a:pt x="4019" y="294"/>
                  </a:lnTo>
                  <a:lnTo>
                    <a:pt x="4005" y="288"/>
                  </a:lnTo>
                  <a:lnTo>
                    <a:pt x="3993" y="280"/>
                  </a:lnTo>
                  <a:lnTo>
                    <a:pt x="3993" y="280"/>
                  </a:lnTo>
                  <a:lnTo>
                    <a:pt x="3999" y="305"/>
                  </a:lnTo>
                  <a:lnTo>
                    <a:pt x="4001" y="316"/>
                  </a:lnTo>
                  <a:lnTo>
                    <a:pt x="4001" y="326"/>
                  </a:lnTo>
                  <a:lnTo>
                    <a:pt x="4001" y="326"/>
                  </a:lnTo>
                  <a:lnTo>
                    <a:pt x="4001" y="336"/>
                  </a:lnTo>
                  <a:lnTo>
                    <a:pt x="4000" y="346"/>
                  </a:lnTo>
                  <a:lnTo>
                    <a:pt x="3995" y="368"/>
                  </a:lnTo>
                  <a:lnTo>
                    <a:pt x="3992" y="378"/>
                  </a:lnTo>
                  <a:lnTo>
                    <a:pt x="3989" y="389"/>
                  </a:lnTo>
                  <a:lnTo>
                    <a:pt x="3984" y="402"/>
                  </a:lnTo>
                  <a:lnTo>
                    <a:pt x="3978" y="413"/>
                  </a:lnTo>
                  <a:lnTo>
                    <a:pt x="3973" y="424"/>
                  </a:lnTo>
                  <a:lnTo>
                    <a:pt x="3965" y="437"/>
                  </a:lnTo>
                  <a:lnTo>
                    <a:pt x="3958" y="448"/>
                  </a:lnTo>
                  <a:lnTo>
                    <a:pt x="3949" y="459"/>
                  </a:lnTo>
                  <a:lnTo>
                    <a:pt x="3940" y="470"/>
                  </a:lnTo>
                  <a:lnTo>
                    <a:pt x="3930" y="481"/>
                  </a:lnTo>
                  <a:lnTo>
                    <a:pt x="3919" y="491"/>
                  </a:lnTo>
                  <a:lnTo>
                    <a:pt x="3907" y="502"/>
                  </a:lnTo>
                  <a:lnTo>
                    <a:pt x="3907" y="502"/>
                  </a:lnTo>
                  <a:lnTo>
                    <a:pt x="3891" y="513"/>
                  </a:lnTo>
                  <a:lnTo>
                    <a:pt x="3891" y="513"/>
                  </a:lnTo>
                  <a:lnTo>
                    <a:pt x="3875" y="502"/>
                  </a:lnTo>
                  <a:lnTo>
                    <a:pt x="3875" y="502"/>
                  </a:lnTo>
                  <a:lnTo>
                    <a:pt x="3862" y="490"/>
                  </a:lnTo>
                  <a:lnTo>
                    <a:pt x="3851" y="480"/>
                  </a:lnTo>
                  <a:lnTo>
                    <a:pt x="3840" y="469"/>
                  </a:lnTo>
                  <a:lnTo>
                    <a:pt x="3831" y="457"/>
                  </a:lnTo>
                  <a:lnTo>
                    <a:pt x="3822" y="446"/>
                  </a:lnTo>
                  <a:lnTo>
                    <a:pt x="3814" y="435"/>
                  </a:lnTo>
                  <a:lnTo>
                    <a:pt x="3808" y="423"/>
                  </a:lnTo>
                  <a:lnTo>
                    <a:pt x="3803" y="412"/>
                  </a:lnTo>
                  <a:lnTo>
                    <a:pt x="3797" y="401"/>
                  </a:lnTo>
                  <a:lnTo>
                    <a:pt x="3793" y="389"/>
                  </a:lnTo>
                  <a:lnTo>
                    <a:pt x="3789" y="378"/>
                  </a:lnTo>
                  <a:lnTo>
                    <a:pt x="3786" y="367"/>
                  </a:lnTo>
                  <a:lnTo>
                    <a:pt x="3782" y="345"/>
                  </a:lnTo>
                  <a:lnTo>
                    <a:pt x="3781" y="326"/>
                  </a:lnTo>
                  <a:lnTo>
                    <a:pt x="3781" y="326"/>
                  </a:lnTo>
                  <a:lnTo>
                    <a:pt x="3782" y="316"/>
                  </a:lnTo>
                  <a:lnTo>
                    <a:pt x="3783" y="305"/>
                  </a:lnTo>
                  <a:lnTo>
                    <a:pt x="3786" y="293"/>
                  </a:lnTo>
                  <a:lnTo>
                    <a:pt x="3790" y="280"/>
                  </a:lnTo>
                  <a:lnTo>
                    <a:pt x="3790" y="280"/>
                  </a:lnTo>
                  <a:lnTo>
                    <a:pt x="3777" y="288"/>
                  </a:lnTo>
                  <a:lnTo>
                    <a:pt x="3763" y="294"/>
                  </a:lnTo>
                  <a:lnTo>
                    <a:pt x="3749" y="299"/>
                  </a:lnTo>
                  <a:lnTo>
                    <a:pt x="3734" y="303"/>
                  </a:lnTo>
                  <a:lnTo>
                    <a:pt x="3719" y="306"/>
                  </a:lnTo>
                  <a:lnTo>
                    <a:pt x="3704" y="309"/>
                  </a:lnTo>
                  <a:lnTo>
                    <a:pt x="3688" y="311"/>
                  </a:lnTo>
                  <a:lnTo>
                    <a:pt x="3674" y="311"/>
                  </a:lnTo>
                  <a:lnTo>
                    <a:pt x="3674" y="311"/>
                  </a:lnTo>
                  <a:lnTo>
                    <a:pt x="3658" y="310"/>
                  </a:lnTo>
                  <a:lnTo>
                    <a:pt x="3642" y="306"/>
                  </a:lnTo>
                  <a:lnTo>
                    <a:pt x="3633" y="304"/>
                  </a:lnTo>
                  <a:lnTo>
                    <a:pt x="3625" y="301"/>
                  </a:lnTo>
                  <a:lnTo>
                    <a:pt x="3617" y="297"/>
                  </a:lnTo>
                  <a:lnTo>
                    <a:pt x="3610" y="292"/>
                  </a:lnTo>
                  <a:lnTo>
                    <a:pt x="3603" y="287"/>
                  </a:lnTo>
                  <a:lnTo>
                    <a:pt x="3597" y="281"/>
                  </a:lnTo>
                  <a:lnTo>
                    <a:pt x="3591" y="274"/>
                  </a:lnTo>
                  <a:lnTo>
                    <a:pt x="3586" y="267"/>
                  </a:lnTo>
                  <a:lnTo>
                    <a:pt x="3583" y="260"/>
                  </a:lnTo>
                  <a:lnTo>
                    <a:pt x="3580" y="252"/>
                  </a:lnTo>
                  <a:lnTo>
                    <a:pt x="3577" y="242"/>
                  </a:lnTo>
                  <a:lnTo>
                    <a:pt x="3577" y="232"/>
                  </a:lnTo>
                  <a:lnTo>
                    <a:pt x="3577" y="232"/>
                  </a:lnTo>
                  <a:lnTo>
                    <a:pt x="3577" y="228"/>
                  </a:lnTo>
                  <a:lnTo>
                    <a:pt x="3579" y="223"/>
                  </a:lnTo>
                  <a:lnTo>
                    <a:pt x="728" y="223"/>
                  </a:lnTo>
                  <a:lnTo>
                    <a:pt x="728" y="223"/>
                  </a:lnTo>
                  <a:lnTo>
                    <a:pt x="721" y="236"/>
                  </a:lnTo>
                  <a:lnTo>
                    <a:pt x="712" y="248"/>
                  </a:lnTo>
                  <a:lnTo>
                    <a:pt x="702" y="260"/>
                  </a:lnTo>
                  <a:lnTo>
                    <a:pt x="690" y="270"/>
                  </a:lnTo>
                  <a:lnTo>
                    <a:pt x="678" y="279"/>
                  </a:lnTo>
                  <a:lnTo>
                    <a:pt x="664" y="286"/>
                  </a:lnTo>
                  <a:lnTo>
                    <a:pt x="650" y="291"/>
                  </a:lnTo>
                  <a:lnTo>
                    <a:pt x="636" y="294"/>
                  </a:lnTo>
                  <a:lnTo>
                    <a:pt x="636" y="294"/>
                  </a:lnTo>
                  <a:lnTo>
                    <a:pt x="625" y="294"/>
                  </a:lnTo>
                  <a:lnTo>
                    <a:pt x="614" y="294"/>
                  </a:lnTo>
                  <a:lnTo>
                    <a:pt x="605" y="293"/>
                  </a:lnTo>
                  <a:lnTo>
                    <a:pt x="594" y="292"/>
                  </a:lnTo>
                  <a:lnTo>
                    <a:pt x="585" y="290"/>
                  </a:lnTo>
                  <a:lnTo>
                    <a:pt x="576" y="287"/>
                  </a:lnTo>
                  <a:lnTo>
                    <a:pt x="557" y="280"/>
                  </a:lnTo>
                  <a:lnTo>
                    <a:pt x="540" y="271"/>
                  </a:lnTo>
                  <a:lnTo>
                    <a:pt x="524" y="261"/>
                  </a:lnTo>
                  <a:lnTo>
                    <a:pt x="509" y="248"/>
                  </a:lnTo>
                  <a:lnTo>
                    <a:pt x="494" y="235"/>
                  </a:lnTo>
                  <a:lnTo>
                    <a:pt x="479" y="222"/>
                  </a:lnTo>
                  <a:lnTo>
                    <a:pt x="466" y="207"/>
                  </a:lnTo>
                  <a:lnTo>
                    <a:pt x="439" y="177"/>
                  </a:lnTo>
                  <a:lnTo>
                    <a:pt x="413" y="149"/>
                  </a:lnTo>
                  <a:lnTo>
                    <a:pt x="401" y="136"/>
                  </a:lnTo>
                  <a:lnTo>
                    <a:pt x="389" y="124"/>
                  </a:lnTo>
                  <a:lnTo>
                    <a:pt x="389" y="124"/>
                  </a:lnTo>
                  <a:lnTo>
                    <a:pt x="381" y="133"/>
                  </a:lnTo>
                  <a:lnTo>
                    <a:pt x="374" y="141"/>
                  </a:lnTo>
                  <a:lnTo>
                    <a:pt x="369" y="151"/>
                  </a:lnTo>
                  <a:lnTo>
                    <a:pt x="363" y="160"/>
                  </a:lnTo>
                  <a:lnTo>
                    <a:pt x="360" y="169"/>
                  </a:lnTo>
                  <a:lnTo>
                    <a:pt x="357" y="177"/>
                  </a:lnTo>
                  <a:lnTo>
                    <a:pt x="355" y="187"/>
                  </a:lnTo>
                  <a:lnTo>
                    <a:pt x="354" y="195"/>
                  </a:lnTo>
                  <a:lnTo>
                    <a:pt x="353" y="204"/>
                  </a:lnTo>
                  <a:lnTo>
                    <a:pt x="353" y="212"/>
                  </a:lnTo>
                  <a:lnTo>
                    <a:pt x="354" y="221"/>
                  </a:lnTo>
                  <a:lnTo>
                    <a:pt x="356" y="229"/>
                  </a:lnTo>
                  <a:lnTo>
                    <a:pt x="358" y="238"/>
                  </a:lnTo>
                  <a:lnTo>
                    <a:pt x="361" y="246"/>
                  </a:lnTo>
                  <a:lnTo>
                    <a:pt x="369" y="262"/>
                  </a:lnTo>
                  <a:lnTo>
                    <a:pt x="380" y="278"/>
                  </a:lnTo>
                  <a:lnTo>
                    <a:pt x="391" y="294"/>
                  </a:lnTo>
                  <a:lnTo>
                    <a:pt x="405" y="308"/>
                  </a:lnTo>
                  <a:lnTo>
                    <a:pt x="422" y="324"/>
                  </a:lnTo>
                  <a:lnTo>
                    <a:pt x="439" y="337"/>
                  </a:lnTo>
                  <a:lnTo>
                    <a:pt x="457" y="350"/>
                  </a:lnTo>
                  <a:lnTo>
                    <a:pt x="476" y="363"/>
                  </a:lnTo>
                  <a:lnTo>
                    <a:pt x="497" y="375"/>
                  </a:lnTo>
                  <a:lnTo>
                    <a:pt x="497" y="375"/>
                  </a:lnTo>
                  <a:lnTo>
                    <a:pt x="513" y="383"/>
                  </a:lnTo>
                  <a:lnTo>
                    <a:pt x="531" y="391"/>
                  </a:lnTo>
                  <a:lnTo>
                    <a:pt x="551" y="396"/>
                  </a:lnTo>
                  <a:lnTo>
                    <a:pt x="572" y="401"/>
                  </a:lnTo>
                  <a:lnTo>
                    <a:pt x="595" y="405"/>
                  </a:lnTo>
                  <a:lnTo>
                    <a:pt x="618" y="407"/>
                  </a:lnTo>
                  <a:lnTo>
                    <a:pt x="641" y="409"/>
                  </a:lnTo>
                  <a:lnTo>
                    <a:pt x="665" y="410"/>
                  </a:lnTo>
                  <a:lnTo>
                    <a:pt x="689" y="410"/>
                  </a:lnTo>
                  <a:lnTo>
                    <a:pt x="712" y="409"/>
                  </a:lnTo>
                  <a:lnTo>
                    <a:pt x="735" y="407"/>
                  </a:lnTo>
                  <a:lnTo>
                    <a:pt x="756" y="405"/>
                  </a:lnTo>
                  <a:lnTo>
                    <a:pt x="777" y="401"/>
                  </a:lnTo>
                  <a:lnTo>
                    <a:pt x="795" y="398"/>
                  </a:lnTo>
                  <a:lnTo>
                    <a:pt x="811" y="393"/>
                  </a:lnTo>
                  <a:lnTo>
                    <a:pt x="827" y="387"/>
                  </a:lnTo>
                  <a:lnTo>
                    <a:pt x="827" y="387"/>
                  </a:lnTo>
                  <a:lnTo>
                    <a:pt x="809" y="399"/>
                  </a:lnTo>
                  <a:lnTo>
                    <a:pt x="790" y="413"/>
                  </a:lnTo>
                  <a:lnTo>
                    <a:pt x="779" y="420"/>
                  </a:lnTo>
                  <a:lnTo>
                    <a:pt x="766" y="428"/>
                  </a:lnTo>
                  <a:lnTo>
                    <a:pt x="752" y="434"/>
                  </a:lnTo>
                  <a:lnTo>
                    <a:pt x="737" y="440"/>
                  </a:lnTo>
                  <a:lnTo>
                    <a:pt x="720" y="445"/>
                  </a:lnTo>
                  <a:lnTo>
                    <a:pt x="699" y="449"/>
                  </a:lnTo>
                  <a:lnTo>
                    <a:pt x="678" y="451"/>
                  </a:lnTo>
                  <a:lnTo>
                    <a:pt x="653" y="452"/>
                  </a:lnTo>
                  <a:lnTo>
                    <a:pt x="626" y="451"/>
                  </a:lnTo>
                  <a:lnTo>
                    <a:pt x="596" y="448"/>
                  </a:lnTo>
                  <a:lnTo>
                    <a:pt x="564" y="443"/>
                  </a:lnTo>
                  <a:lnTo>
                    <a:pt x="527" y="435"/>
                  </a:lnTo>
                  <a:lnTo>
                    <a:pt x="527" y="435"/>
                  </a:lnTo>
                  <a:lnTo>
                    <a:pt x="514" y="431"/>
                  </a:lnTo>
                  <a:lnTo>
                    <a:pt x="499" y="424"/>
                  </a:lnTo>
                  <a:lnTo>
                    <a:pt x="484" y="417"/>
                  </a:lnTo>
                  <a:lnTo>
                    <a:pt x="469" y="408"/>
                  </a:lnTo>
                  <a:lnTo>
                    <a:pt x="452" y="398"/>
                  </a:lnTo>
                  <a:lnTo>
                    <a:pt x="436" y="385"/>
                  </a:lnTo>
                  <a:lnTo>
                    <a:pt x="419" y="373"/>
                  </a:lnTo>
                  <a:lnTo>
                    <a:pt x="403" y="359"/>
                  </a:lnTo>
                  <a:lnTo>
                    <a:pt x="388" y="343"/>
                  </a:lnTo>
                  <a:lnTo>
                    <a:pt x="374" y="327"/>
                  </a:lnTo>
                  <a:lnTo>
                    <a:pt x="360" y="309"/>
                  </a:lnTo>
                  <a:lnTo>
                    <a:pt x="349" y="291"/>
                  </a:lnTo>
                  <a:lnTo>
                    <a:pt x="339" y="272"/>
                  </a:lnTo>
                  <a:lnTo>
                    <a:pt x="331" y="253"/>
                  </a:lnTo>
                  <a:lnTo>
                    <a:pt x="326" y="232"/>
                  </a:lnTo>
                  <a:lnTo>
                    <a:pt x="323" y="222"/>
                  </a:lnTo>
                  <a:lnTo>
                    <a:pt x="322" y="211"/>
                  </a:lnTo>
                  <a:lnTo>
                    <a:pt x="322" y="211"/>
                  </a:lnTo>
                  <a:lnTo>
                    <a:pt x="321" y="196"/>
                  </a:lnTo>
                  <a:lnTo>
                    <a:pt x="323" y="181"/>
                  </a:lnTo>
                  <a:lnTo>
                    <a:pt x="327" y="166"/>
                  </a:lnTo>
                  <a:lnTo>
                    <a:pt x="331" y="152"/>
                  </a:lnTo>
                  <a:lnTo>
                    <a:pt x="337" y="138"/>
                  </a:lnTo>
                  <a:lnTo>
                    <a:pt x="345" y="126"/>
                  </a:lnTo>
                  <a:lnTo>
                    <a:pt x="354" y="114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54" y="94"/>
                  </a:lnTo>
                  <a:lnTo>
                    <a:pt x="343" y="86"/>
                  </a:lnTo>
                  <a:lnTo>
                    <a:pt x="330" y="78"/>
                  </a:lnTo>
                  <a:lnTo>
                    <a:pt x="317" y="70"/>
                  </a:lnTo>
                  <a:lnTo>
                    <a:pt x="290" y="57"/>
                  </a:lnTo>
                  <a:lnTo>
                    <a:pt x="261" y="46"/>
                  </a:lnTo>
                  <a:lnTo>
                    <a:pt x="230" y="35"/>
                  </a:lnTo>
                  <a:lnTo>
                    <a:pt x="215" y="31"/>
                  </a:lnTo>
                  <a:lnTo>
                    <a:pt x="200" y="28"/>
                  </a:lnTo>
                  <a:lnTo>
                    <a:pt x="183" y="25"/>
                  </a:lnTo>
                  <a:lnTo>
                    <a:pt x="168" y="23"/>
                  </a:lnTo>
                  <a:lnTo>
                    <a:pt x="153" y="22"/>
                  </a:lnTo>
                  <a:lnTo>
                    <a:pt x="139" y="22"/>
                  </a:lnTo>
                  <a:lnTo>
                    <a:pt x="124" y="22"/>
                  </a:lnTo>
                  <a:lnTo>
                    <a:pt x="110" y="23"/>
                  </a:lnTo>
                  <a:lnTo>
                    <a:pt x="97" y="25"/>
                  </a:lnTo>
                  <a:lnTo>
                    <a:pt x="84" y="28"/>
                  </a:lnTo>
                  <a:lnTo>
                    <a:pt x="73" y="32"/>
                  </a:lnTo>
                  <a:lnTo>
                    <a:pt x="62" y="36"/>
                  </a:lnTo>
                  <a:lnTo>
                    <a:pt x="52" y="43"/>
                  </a:lnTo>
                  <a:lnTo>
                    <a:pt x="42" y="50"/>
                  </a:lnTo>
                  <a:lnTo>
                    <a:pt x="34" y="58"/>
                  </a:lnTo>
                  <a:lnTo>
                    <a:pt x="27" y="67"/>
                  </a:lnTo>
                  <a:lnTo>
                    <a:pt x="22" y="78"/>
                  </a:lnTo>
                  <a:lnTo>
                    <a:pt x="18" y="89"/>
                  </a:lnTo>
                  <a:lnTo>
                    <a:pt x="14" y="101"/>
                  </a:lnTo>
                  <a:lnTo>
                    <a:pt x="12" y="116"/>
                  </a:lnTo>
                  <a:lnTo>
                    <a:pt x="12" y="131"/>
                  </a:lnTo>
                  <a:lnTo>
                    <a:pt x="14" y="148"/>
                  </a:lnTo>
                  <a:lnTo>
                    <a:pt x="14" y="148"/>
                  </a:lnTo>
                  <a:lnTo>
                    <a:pt x="18" y="160"/>
                  </a:lnTo>
                  <a:lnTo>
                    <a:pt x="22" y="171"/>
                  </a:lnTo>
                  <a:lnTo>
                    <a:pt x="28" y="184"/>
                  </a:lnTo>
                  <a:lnTo>
                    <a:pt x="36" y="195"/>
                  </a:lnTo>
                  <a:lnTo>
                    <a:pt x="45" y="205"/>
                  </a:lnTo>
                  <a:lnTo>
                    <a:pt x="55" y="216"/>
                  </a:lnTo>
                  <a:lnTo>
                    <a:pt x="66" y="224"/>
                  </a:lnTo>
                  <a:lnTo>
                    <a:pt x="79" y="232"/>
                  </a:lnTo>
                  <a:lnTo>
                    <a:pt x="92" y="238"/>
                  </a:lnTo>
                  <a:lnTo>
                    <a:pt x="105" y="243"/>
                  </a:lnTo>
                  <a:lnTo>
                    <a:pt x="119" y="247"/>
                  </a:lnTo>
                  <a:lnTo>
                    <a:pt x="133" y="248"/>
                  </a:lnTo>
                  <a:lnTo>
                    <a:pt x="148" y="248"/>
                  </a:lnTo>
                  <a:lnTo>
                    <a:pt x="162" y="246"/>
                  </a:lnTo>
                  <a:lnTo>
                    <a:pt x="176" y="241"/>
                  </a:lnTo>
                  <a:lnTo>
                    <a:pt x="182" y="238"/>
                  </a:lnTo>
                  <a:lnTo>
                    <a:pt x="189" y="234"/>
                  </a:lnTo>
                  <a:lnTo>
                    <a:pt x="189" y="234"/>
                  </a:lnTo>
                  <a:lnTo>
                    <a:pt x="199" y="227"/>
                  </a:lnTo>
                  <a:lnTo>
                    <a:pt x="207" y="218"/>
                  </a:lnTo>
                  <a:lnTo>
                    <a:pt x="214" y="207"/>
                  </a:lnTo>
                  <a:lnTo>
                    <a:pt x="219" y="196"/>
                  </a:lnTo>
                  <a:lnTo>
                    <a:pt x="221" y="184"/>
                  </a:lnTo>
                  <a:lnTo>
                    <a:pt x="221" y="171"/>
                  </a:lnTo>
                  <a:lnTo>
                    <a:pt x="219" y="158"/>
                  </a:lnTo>
                  <a:lnTo>
                    <a:pt x="217" y="152"/>
                  </a:lnTo>
                  <a:lnTo>
                    <a:pt x="215" y="145"/>
                  </a:lnTo>
                  <a:lnTo>
                    <a:pt x="215" y="145"/>
                  </a:lnTo>
                  <a:lnTo>
                    <a:pt x="209" y="137"/>
                  </a:lnTo>
                  <a:lnTo>
                    <a:pt x="204" y="129"/>
                  </a:lnTo>
                  <a:lnTo>
                    <a:pt x="196" y="123"/>
                  </a:lnTo>
                  <a:lnTo>
                    <a:pt x="189" y="118"/>
                  </a:lnTo>
                  <a:lnTo>
                    <a:pt x="181" y="114"/>
                  </a:lnTo>
                  <a:lnTo>
                    <a:pt x="173" y="112"/>
                  </a:lnTo>
                  <a:lnTo>
                    <a:pt x="164" y="112"/>
                  </a:lnTo>
                  <a:lnTo>
                    <a:pt x="160" y="113"/>
                  </a:lnTo>
                  <a:lnTo>
                    <a:pt x="155" y="115"/>
                  </a:lnTo>
                  <a:lnTo>
                    <a:pt x="155" y="115"/>
                  </a:lnTo>
                  <a:lnTo>
                    <a:pt x="152" y="117"/>
                  </a:lnTo>
                  <a:lnTo>
                    <a:pt x="149" y="120"/>
                  </a:lnTo>
                  <a:lnTo>
                    <a:pt x="147" y="124"/>
                  </a:lnTo>
                  <a:lnTo>
                    <a:pt x="146" y="128"/>
                  </a:lnTo>
                  <a:lnTo>
                    <a:pt x="145" y="132"/>
                  </a:lnTo>
                  <a:lnTo>
                    <a:pt x="146" y="136"/>
                  </a:lnTo>
                  <a:lnTo>
                    <a:pt x="148" y="140"/>
                  </a:lnTo>
                  <a:lnTo>
                    <a:pt x="151" y="143"/>
                  </a:lnTo>
                  <a:lnTo>
                    <a:pt x="151" y="143"/>
                  </a:lnTo>
                  <a:lnTo>
                    <a:pt x="148" y="141"/>
                  </a:lnTo>
                  <a:lnTo>
                    <a:pt x="145" y="139"/>
                  </a:lnTo>
                  <a:lnTo>
                    <a:pt x="143" y="136"/>
                  </a:lnTo>
                  <a:lnTo>
                    <a:pt x="141" y="133"/>
                  </a:lnTo>
                  <a:lnTo>
                    <a:pt x="140" y="129"/>
                  </a:lnTo>
                  <a:lnTo>
                    <a:pt x="141" y="125"/>
                  </a:lnTo>
                  <a:lnTo>
                    <a:pt x="141" y="122"/>
                  </a:lnTo>
                  <a:lnTo>
                    <a:pt x="143" y="119"/>
                  </a:lnTo>
                  <a:lnTo>
                    <a:pt x="143" y="119"/>
                  </a:lnTo>
                  <a:lnTo>
                    <a:pt x="147" y="114"/>
                  </a:lnTo>
                  <a:lnTo>
                    <a:pt x="151" y="110"/>
                  </a:lnTo>
                  <a:lnTo>
                    <a:pt x="157" y="107"/>
                  </a:lnTo>
                  <a:lnTo>
                    <a:pt x="163" y="105"/>
                  </a:lnTo>
                  <a:lnTo>
                    <a:pt x="169" y="105"/>
                  </a:lnTo>
                  <a:lnTo>
                    <a:pt x="176" y="105"/>
                  </a:lnTo>
                  <a:lnTo>
                    <a:pt x="182" y="107"/>
                  </a:lnTo>
                  <a:lnTo>
                    <a:pt x="189" y="110"/>
                  </a:lnTo>
                  <a:lnTo>
                    <a:pt x="189" y="110"/>
                  </a:lnTo>
                  <a:lnTo>
                    <a:pt x="194" y="113"/>
                  </a:lnTo>
                  <a:lnTo>
                    <a:pt x="200" y="117"/>
                  </a:lnTo>
                  <a:lnTo>
                    <a:pt x="205" y="121"/>
                  </a:lnTo>
                  <a:lnTo>
                    <a:pt x="209" y="125"/>
                  </a:lnTo>
                  <a:lnTo>
                    <a:pt x="218" y="135"/>
                  </a:lnTo>
                  <a:lnTo>
                    <a:pt x="223" y="147"/>
                  </a:lnTo>
                  <a:lnTo>
                    <a:pt x="227" y="159"/>
                  </a:lnTo>
                  <a:lnTo>
                    <a:pt x="229" y="171"/>
                  </a:lnTo>
                  <a:lnTo>
                    <a:pt x="229" y="184"/>
                  </a:lnTo>
                  <a:lnTo>
                    <a:pt x="227" y="196"/>
                  </a:lnTo>
                  <a:lnTo>
                    <a:pt x="227" y="196"/>
                  </a:lnTo>
                  <a:lnTo>
                    <a:pt x="223" y="204"/>
                  </a:lnTo>
                  <a:lnTo>
                    <a:pt x="220" y="212"/>
                  </a:lnTo>
                  <a:lnTo>
                    <a:pt x="216" y="220"/>
                  </a:lnTo>
                  <a:lnTo>
                    <a:pt x="210" y="227"/>
                  </a:lnTo>
                  <a:lnTo>
                    <a:pt x="205" y="232"/>
                  </a:lnTo>
                  <a:lnTo>
                    <a:pt x="199" y="237"/>
                  </a:lnTo>
                  <a:lnTo>
                    <a:pt x="192" y="242"/>
                  </a:lnTo>
                  <a:lnTo>
                    <a:pt x="185" y="246"/>
                  </a:lnTo>
                  <a:lnTo>
                    <a:pt x="177" y="249"/>
                  </a:lnTo>
                  <a:lnTo>
                    <a:pt x="168" y="253"/>
                  </a:lnTo>
                  <a:lnTo>
                    <a:pt x="161" y="254"/>
                  </a:lnTo>
                  <a:lnTo>
                    <a:pt x="152" y="256"/>
                  </a:lnTo>
                  <a:lnTo>
                    <a:pt x="143" y="256"/>
                  </a:lnTo>
                  <a:lnTo>
                    <a:pt x="134" y="256"/>
                  </a:lnTo>
                  <a:lnTo>
                    <a:pt x="125" y="255"/>
                  </a:lnTo>
                  <a:lnTo>
                    <a:pt x="116" y="253"/>
                  </a:lnTo>
                  <a:lnTo>
                    <a:pt x="116" y="253"/>
                  </a:lnTo>
                  <a:lnTo>
                    <a:pt x="106" y="251"/>
                  </a:lnTo>
                  <a:lnTo>
                    <a:pt x="95" y="246"/>
                  </a:lnTo>
                  <a:lnTo>
                    <a:pt x="85" y="242"/>
                  </a:lnTo>
                  <a:lnTo>
                    <a:pt x="76" y="237"/>
                  </a:lnTo>
                  <a:lnTo>
                    <a:pt x="67" y="231"/>
                  </a:lnTo>
                  <a:lnTo>
                    <a:pt x="60" y="226"/>
                  </a:lnTo>
                  <a:lnTo>
                    <a:pt x="43" y="212"/>
                  </a:lnTo>
                  <a:lnTo>
                    <a:pt x="31" y="198"/>
                  </a:lnTo>
                  <a:lnTo>
                    <a:pt x="21" y="185"/>
                  </a:lnTo>
                  <a:lnTo>
                    <a:pt x="13" y="172"/>
                  </a:lnTo>
                  <a:lnTo>
                    <a:pt x="8" y="161"/>
                  </a:lnTo>
                  <a:lnTo>
                    <a:pt x="8" y="161"/>
                  </a:lnTo>
                  <a:lnTo>
                    <a:pt x="4" y="142"/>
                  </a:lnTo>
                  <a:lnTo>
                    <a:pt x="1" y="126"/>
                  </a:lnTo>
                  <a:lnTo>
                    <a:pt x="0" y="112"/>
                  </a:lnTo>
                  <a:lnTo>
                    <a:pt x="1" y="97"/>
                  </a:lnTo>
                  <a:lnTo>
                    <a:pt x="4" y="84"/>
                  </a:lnTo>
                  <a:lnTo>
                    <a:pt x="8" y="72"/>
                  </a:lnTo>
                  <a:lnTo>
                    <a:pt x="14" y="61"/>
                  </a:lnTo>
                  <a:lnTo>
                    <a:pt x="21" y="52"/>
                  </a:lnTo>
                  <a:lnTo>
                    <a:pt x="29" y="44"/>
                  </a:lnTo>
                  <a:lnTo>
                    <a:pt x="39" y="36"/>
                  </a:lnTo>
                  <a:lnTo>
                    <a:pt x="50" y="29"/>
                  </a:lnTo>
                  <a:lnTo>
                    <a:pt x="62" y="24"/>
                  </a:lnTo>
                  <a:lnTo>
                    <a:pt x="75" y="20"/>
                  </a:lnTo>
                  <a:lnTo>
                    <a:pt x="89" y="16"/>
                  </a:lnTo>
                  <a:lnTo>
                    <a:pt x="103" y="14"/>
                  </a:lnTo>
                  <a:lnTo>
                    <a:pt x="118" y="12"/>
                  </a:lnTo>
                  <a:lnTo>
                    <a:pt x="134" y="11"/>
                  </a:lnTo>
                  <a:lnTo>
                    <a:pt x="150" y="12"/>
                  </a:lnTo>
                  <a:lnTo>
                    <a:pt x="166" y="13"/>
                  </a:lnTo>
                  <a:lnTo>
                    <a:pt x="182" y="14"/>
                  </a:lnTo>
                  <a:lnTo>
                    <a:pt x="200" y="17"/>
                  </a:lnTo>
                  <a:lnTo>
                    <a:pt x="217" y="21"/>
                  </a:lnTo>
                  <a:lnTo>
                    <a:pt x="234" y="25"/>
                  </a:lnTo>
                  <a:lnTo>
                    <a:pt x="250" y="30"/>
                  </a:lnTo>
                  <a:lnTo>
                    <a:pt x="267" y="35"/>
                  </a:lnTo>
                  <a:lnTo>
                    <a:pt x="284" y="43"/>
                  </a:lnTo>
                  <a:lnTo>
                    <a:pt x="300" y="50"/>
                  </a:lnTo>
                  <a:lnTo>
                    <a:pt x="315" y="57"/>
                  </a:lnTo>
                  <a:lnTo>
                    <a:pt x="330" y="66"/>
                  </a:lnTo>
                  <a:lnTo>
                    <a:pt x="345" y="76"/>
                  </a:lnTo>
                  <a:lnTo>
                    <a:pt x="358" y="85"/>
                  </a:lnTo>
                  <a:lnTo>
                    <a:pt x="371" y="96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06087" tIns="53044" rIns="106087" bIns="53044" numCol="1" anchor="t" anchorCtr="0" compatLnSpc="1">
              <a:prstTxWarp prst="textNoShape">
                <a:avLst/>
              </a:prstTxWarp>
            </a:bodyPr>
            <a:lstStyle/>
            <a:p>
              <a:endParaRPr lang="fr-FR" sz="2088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69002" y="380827"/>
            <a:ext cx="5742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0020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2019</a:t>
            </a:r>
            <a:r>
              <a:rPr lang="ko-KR" altLang="en-US" sz="4000">
                <a:solidFill>
                  <a:srgbClr val="0020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년 하반기</a:t>
            </a:r>
            <a:endParaRPr lang="en-US" sz="4000">
              <a:solidFill>
                <a:srgbClr val="0020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E631EBD2-75D1-4ECC-861E-242DAA625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29218"/>
              </p:ext>
            </p:extLst>
          </p:nvPr>
        </p:nvGraphicFramePr>
        <p:xfrm>
          <a:off x="603178" y="1487316"/>
          <a:ext cx="3566164" cy="2981825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58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7</a:t>
                      </a:r>
                      <a:r>
                        <a:rPr lang="ko-KR" alt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2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1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E0F9CC86-165B-480D-B328-F568E380F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47494"/>
              </p:ext>
            </p:extLst>
          </p:nvPr>
        </p:nvGraphicFramePr>
        <p:xfrm>
          <a:off x="4295198" y="1487315"/>
          <a:ext cx="3566164" cy="2981825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58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8</a:t>
                      </a:r>
                      <a:r>
                        <a:rPr lang="ko-KR" alt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2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A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BAE56C83-F431-464A-9930-02E05510C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25184"/>
              </p:ext>
            </p:extLst>
          </p:nvPr>
        </p:nvGraphicFramePr>
        <p:xfrm>
          <a:off x="603178" y="4716253"/>
          <a:ext cx="3566164" cy="2981897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589">
                <a:tc gridSpan="7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</a:t>
                      </a:r>
                      <a:r>
                        <a:rPr lang="ko-KR" alt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2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1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DA017088-F24C-4102-B19B-159F5FB95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15007"/>
              </p:ext>
            </p:extLst>
          </p:nvPr>
        </p:nvGraphicFramePr>
        <p:xfrm>
          <a:off x="7987218" y="1503569"/>
          <a:ext cx="3566164" cy="2981825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589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9</a:t>
                      </a:r>
                      <a:r>
                        <a:rPr lang="ko-KR" alt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21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Light" panose="020D0904000000000000" pitchFamily="50" charset="-127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52" marR="9152" marT="9152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4">
            <a:extLst>
              <a:ext uri="{FF2B5EF4-FFF2-40B4-BE49-F238E27FC236}">
                <a16:creationId xmlns:a16="http://schemas.microsoft.com/office/drawing/2014/main" id="{A82DE336-869A-41DB-B108-B35302E10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10549"/>
              </p:ext>
            </p:extLst>
          </p:nvPr>
        </p:nvGraphicFramePr>
        <p:xfrm>
          <a:off x="4295198" y="4716253"/>
          <a:ext cx="3566164" cy="2981897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58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11</a:t>
                      </a:r>
                      <a:r>
                        <a:rPr lang="ko-KR" alt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21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5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164" marR="9164" marT="916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229D538D-1655-4DCD-A468-BD7E2B114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8956"/>
              </p:ext>
            </p:extLst>
          </p:nvPr>
        </p:nvGraphicFramePr>
        <p:xfrm>
          <a:off x="7987218" y="4716253"/>
          <a:ext cx="3566164" cy="3014006"/>
        </p:xfrm>
        <a:graphic>
          <a:graphicData uri="http://schemas.openxmlformats.org/drawingml/2006/table">
            <a:tbl>
              <a:tblPr/>
              <a:tblGrid>
                <a:gridCol w="5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58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12</a:t>
                      </a:r>
                      <a:r>
                        <a:rPr lang="ko-KR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23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01449" marR="101449" marT="50724" marB="507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A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21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751" marR="13751" marT="1375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21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968</Words>
  <Application>Microsoft Office PowerPoint</Application>
  <PresentationFormat>사용자 지정</PresentationFormat>
  <Paragraphs>1123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Yoon 윤고딕 530_TT</vt:lpstr>
      <vt:lpstr>나눔고딕 Light</vt:lpstr>
      <vt:lpstr>Yoon 윤고딕 520_TT</vt:lpstr>
      <vt:lpstr>Yoon 윤고딕 550_TT</vt:lpstr>
      <vt:lpstr>Calibri</vt:lpstr>
      <vt:lpstr>Calibri Light</vt:lpstr>
      <vt:lpstr>Verdana</vt:lpstr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Yoon sj</cp:lastModifiedBy>
  <cp:revision>43</cp:revision>
  <cp:lastPrinted>2014-12-05T08:56:37Z</cp:lastPrinted>
  <dcterms:created xsi:type="dcterms:W3CDTF">2014-12-05T05:42:14Z</dcterms:created>
  <dcterms:modified xsi:type="dcterms:W3CDTF">2018-11-01T13:04:42Z</dcterms:modified>
</cp:coreProperties>
</file>