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12161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013C0-C155-420A-B476-EF701680B935}" v="2" dt="2025-07-25T19:07:06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nor OLoughlin" userId="cd2dd71d79f43c4e" providerId="LiveId" clId="{49F013C0-C155-420A-B476-EF701680B935}"/>
    <pc:docChg chg="custSel addSld modSld">
      <pc:chgData name="Connor OLoughlin" userId="cd2dd71d79f43c4e" providerId="LiveId" clId="{49F013C0-C155-420A-B476-EF701680B935}" dt="2025-07-25T19:07:10.054" v="5" actId="1076"/>
      <pc:docMkLst>
        <pc:docMk/>
      </pc:docMkLst>
      <pc:sldChg chg="addSp delSp modSp new mod">
        <pc:chgData name="Connor OLoughlin" userId="cd2dd71d79f43c4e" providerId="LiveId" clId="{49F013C0-C155-420A-B476-EF701680B935}" dt="2025-07-25T19:07:10.054" v="5" actId="1076"/>
        <pc:sldMkLst>
          <pc:docMk/>
          <pc:sldMk cId="3522957939" sldId="257"/>
        </pc:sldMkLst>
        <pc:spChg chg="del">
          <ac:chgData name="Connor OLoughlin" userId="cd2dd71d79f43c4e" providerId="LiveId" clId="{49F013C0-C155-420A-B476-EF701680B935}" dt="2025-07-25T19:06:55.220" v="1" actId="478"/>
          <ac:spMkLst>
            <pc:docMk/>
            <pc:sldMk cId="3522957939" sldId="257"/>
            <ac:spMk id="2" creationId="{D235C8DD-1A4E-3338-FEAA-3D0CDF3B2EF3}"/>
          </ac:spMkLst>
        </pc:spChg>
        <pc:spChg chg="del">
          <ac:chgData name="Connor OLoughlin" userId="cd2dd71d79f43c4e" providerId="LiveId" clId="{49F013C0-C155-420A-B476-EF701680B935}" dt="2025-07-25T19:06:57.546" v="2" actId="478"/>
          <ac:spMkLst>
            <pc:docMk/>
            <pc:sldMk cId="3522957939" sldId="257"/>
            <ac:spMk id="3" creationId="{0D19D177-F4F3-002B-8E34-2A697311D1A9}"/>
          </ac:spMkLst>
        </pc:spChg>
        <pc:spChg chg="add mod">
          <ac:chgData name="Connor OLoughlin" userId="cd2dd71d79f43c4e" providerId="LiveId" clId="{49F013C0-C155-420A-B476-EF701680B935}" dt="2025-07-25T19:06:58.303" v="3"/>
          <ac:spMkLst>
            <pc:docMk/>
            <pc:sldMk cId="3522957939" sldId="257"/>
            <ac:spMk id="4" creationId="{9C9B6F76-6832-69D7-8400-A6963922AE50}"/>
          </ac:spMkLst>
        </pc:spChg>
        <pc:spChg chg="add mod">
          <ac:chgData name="Connor OLoughlin" userId="cd2dd71d79f43c4e" providerId="LiveId" clId="{49F013C0-C155-420A-B476-EF701680B935}" dt="2025-07-25T19:06:58.303" v="3"/>
          <ac:spMkLst>
            <pc:docMk/>
            <pc:sldMk cId="3522957939" sldId="257"/>
            <ac:spMk id="6" creationId="{50B08F8B-AD27-8842-229A-44CF3AB819EC}"/>
          </ac:spMkLst>
        </pc:spChg>
        <pc:spChg chg="add mod">
          <ac:chgData name="Connor OLoughlin" userId="cd2dd71d79f43c4e" providerId="LiveId" clId="{49F013C0-C155-420A-B476-EF701680B935}" dt="2025-07-25T19:06:58.303" v="3"/>
          <ac:spMkLst>
            <pc:docMk/>
            <pc:sldMk cId="3522957939" sldId="257"/>
            <ac:spMk id="10" creationId="{33899031-1238-FA3C-9B1D-3F57EE6C7F31}"/>
          </ac:spMkLst>
        </pc:spChg>
        <pc:spChg chg="add mod">
          <ac:chgData name="Connor OLoughlin" userId="cd2dd71d79f43c4e" providerId="LiveId" clId="{49F013C0-C155-420A-B476-EF701680B935}" dt="2025-07-25T19:06:58.303" v="3"/>
          <ac:spMkLst>
            <pc:docMk/>
            <pc:sldMk cId="3522957939" sldId="257"/>
            <ac:spMk id="11" creationId="{2C0C9C06-79F1-57ED-E25E-65D21DFB1B37}"/>
          </ac:spMkLst>
        </pc:spChg>
        <pc:spChg chg="add mod">
          <ac:chgData name="Connor OLoughlin" userId="cd2dd71d79f43c4e" providerId="LiveId" clId="{49F013C0-C155-420A-B476-EF701680B935}" dt="2025-07-25T19:06:58.303" v="3"/>
          <ac:spMkLst>
            <pc:docMk/>
            <pc:sldMk cId="3522957939" sldId="257"/>
            <ac:spMk id="12" creationId="{311DF7BE-8BC7-0393-90EB-DEAD4E3DF39F}"/>
          </ac:spMkLst>
        </pc:spChg>
        <pc:spChg chg="add mod">
          <ac:chgData name="Connor OLoughlin" userId="cd2dd71d79f43c4e" providerId="LiveId" clId="{49F013C0-C155-420A-B476-EF701680B935}" dt="2025-07-25T19:06:58.303" v="3"/>
          <ac:spMkLst>
            <pc:docMk/>
            <pc:sldMk cId="3522957939" sldId="257"/>
            <ac:spMk id="17" creationId="{A0984C5B-7592-C45C-0EC2-F8CA1317338C}"/>
          </ac:spMkLst>
        </pc:spChg>
        <pc:spChg chg="add mod">
          <ac:chgData name="Connor OLoughlin" userId="cd2dd71d79f43c4e" providerId="LiveId" clId="{49F013C0-C155-420A-B476-EF701680B935}" dt="2025-07-25T19:06:58.303" v="3"/>
          <ac:spMkLst>
            <pc:docMk/>
            <pc:sldMk cId="3522957939" sldId="257"/>
            <ac:spMk id="18" creationId="{D8059C29-85F9-62E5-E5D1-AE5FDAFCE489}"/>
          </ac:spMkLst>
        </pc:spChg>
        <pc:spChg chg="add mod">
          <ac:chgData name="Connor OLoughlin" userId="cd2dd71d79f43c4e" providerId="LiveId" clId="{49F013C0-C155-420A-B476-EF701680B935}" dt="2025-07-25T19:06:58.303" v="3"/>
          <ac:spMkLst>
            <pc:docMk/>
            <pc:sldMk cId="3522957939" sldId="257"/>
            <ac:spMk id="19" creationId="{2BA74FD8-5921-1F54-0BD9-0B8BD14E0025}"/>
          </ac:spMkLst>
        </pc:spChg>
        <pc:spChg chg="add mod">
          <ac:chgData name="Connor OLoughlin" userId="cd2dd71d79f43c4e" providerId="LiveId" clId="{49F013C0-C155-420A-B476-EF701680B935}" dt="2025-07-25T19:06:58.303" v="3"/>
          <ac:spMkLst>
            <pc:docMk/>
            <pc:sldMk cId="3522957939" sldId="257"/>
            <ac:spMk id="20" creationId="{5D51D73F-2D0A-4B73-18BC-3FCB40415522}"/>
          </ac:spMkLst>
        </pc:spChg>
        <pc:spChg chg="add mod">
          <ac:chgData name="Connor OLoughlin" userId="cd2dd71d79f43c4e" providerId="LiveId" clId="{49F013C0-C155-420A-B476-EF701680B935}" dt="2025-07-25T19:06:58.303" v="3"/>
          <ac:spMkLst>
            <pc:docMk/>
            <pc:sldMk cId="3522957939" sldId="257"/>
            <ac:spMk id="22" creationId="{E5E810AC-5171-D3A2-6720-9898631E97A8}"/>
          </ac:spMkLst>
        </pc:spChg>
        <pc:cxnChg chg="add mod">
          <ac:chgData name="Connor OLoughlin" userId="cd2dd71d79f43c4e" providerId="LiveId" clId="{49F013C0-C155-420A-B476-EF701680B935}" dt="2025-07-25T19:07:10.054" v="5" actId="1076"/>
          <ac:cxnSpMkLst>
            <pc:docMk/>
            <pc:sldMk cId="3522957939" sldId="257"/>
            <ac:cxnSpMk id="23" creationId="{97F2F3F4-6153-0A38-F4A4-B714574765B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0376"/>
            <a:ext cx="10363200" cy="423412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387781"/>
            <a:ext cx="9144000" cy="293629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389C-2235-4AE9-A032-ED5C1EBAAD3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B05-453E-4F31-9BE6-8093AB8C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389C-2235-4AE9-A032-ED5C1EBAAD3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B05-453E-4F31-9BE6-8093AB8C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9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505"/>
            <a:ext cx="2628900" cy="103065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505"/>
            <a:ext cx="7734300" cy="10306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389C-2235-4AE9-A032-ED5C1EBAAD3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B05-453E-4F31-9BE6-8093AB8C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2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389C-2235-4AE9-A032-ED5C1EBAAD3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B05-453E-4F31-9BE6-8093AB8C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0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2017"/>
            <a:ext cx="10515600" cy="505898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38863"/>
            <a:ext cx="10515600" cy="266040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389C-2235-4AE9-A032-ED5C1EBAAD3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B05-453E-4F31-9BE6-8093AB8C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37527"/>
            <a:ext cx="5181600" cy="77165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37527"/>
            <a:ext cx="5181600" cy="77165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389C-2235-4AE9-A032-ED5C1EBAAD3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B05-453E-4F31-9BE6-8093AB8C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0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508"/>
            <a:ext cx="10515600" cy="23507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1340"/>
            <a:ext cx="5157787" cy="146110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42449"/>
            <a:ext cx="5157787" cy="6534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1340"/>
            <a:ext cx="5183188" cy="146110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42449"/>
            <a:ext cx="5183188" cy="6534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389C-2235-4AE9-A032-ED5C1EBAAD3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B05-453E-4F31-9BE6-8093AB8C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9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389C-2235-4AE9-A032-ED5C1EBAAD3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B05-453E-4F31-9BE6-8093AB8C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8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389C-2235-4AE9-A032-ED5C1EBAAD3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B05-453E-4F31-9BE6-8093AB8C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0789"/>
            <a:ext cx="3932237" cy="283776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1082"/>
            <a:ext cx="6172200" cy="864278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48551"/>
            <a:ext cx="3932237" cy="675939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389C-2235-4AE9-A032-ED5C1EBAAD3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B05-453E-4F31-9BE6-8093AB8C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8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0789"/>
            <a:ext cx="3932237" cy="283776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1082"/>
            <a:ext cx="6172200" cy="864278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48551"/>
            <a:ext cx="3932237" cy="675939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389C-2235-4AE9-A032-ED5C1EBAAD3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D8B05-453E-4F31-9BE6-8093AB8C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0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7508"/>
            <a:ext cx="10515600" cy="2350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37527"/>
            <a:ext cx="10515600" cy="77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72225"/>
            <a:ext cx="2743200" cy="647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CA389C-2235-4AE9-A032-ED5C1EBAAD3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72225"/>
            <a:ext cx="4114800" cy="647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72225"/>
            <a:ext cx="2743200" cy="647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7D8B05-453E-4F31-9BE6-8093AB8C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8D6548-445E-65CF-20A6-F86C91756FF7}"/>
              </a:ext>
            </a:extLst>
          </p:cNvPr>
          <p:cNvSpPr txBox="1"/>
          <p:nvPr/>
        </p:nvSpPr>
        <p:spPr>
          <a:xfrm>
            <a:off x="1248861" y="1030686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H.</a:t>
            </a:r>
            <a:r>
              <a:rPr lang="en-US" b="1" dirty="0"/>
              <a:t>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4A95E8-D972-A005-CBD0-39BB78D5E780}"/>
              </a:ext>
            </a:extLst>
          </p:cNvPr>
          <p:cNvSpPr txBox="1"/>
          <p:nvPr/>
        </p:nvSpPr>
        <p:spPr>
          <a:xfrm>
            <a:off x="3243922" y="1030686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S.</a:t>
            </a:r>
            <a:r>
              <a:rPr lang="en-US" b="1" dirty="0"/>
              <a:t>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3AEE8-F49F-07FE-3113-D3C30A50DA56}"/>
              </a:ext>
            </a:extLst>
          </p:cNvPr>
          <p:cNvSpPr txBox="1"/>
          <p:nvPr/>
        </p:nvSpPr>
        <p:spPr>
          <a:xfrm>
            <a:off x="7863798" y="1056703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S.</a:t>
            </a:r>
            <a:r>
              <a:rPr lang="en-US" b="1" dirty="0"/>
              <a:t>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8261A-D417-BD51-70BB-E2E2DF84F6A3}"/>
              </a:ext>
            </a:extLst>
          </p:cNvPr>
          <p:cNvSpPr txBox="1"/>
          <p:nvPr/>
        </p:nvSpPr>
        <p:spPr>
          <a:xfrm>
            <a:off x="10374504" y="1056703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H.</a:t>
            </a:r>
            <a:r>
              <a:rPr lang="en-US" b="1" dirty="0"/>
              <a:t>H.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F6914-C6CF-B300-9D69-A0331A29C5FD}"/>
              </a:ext>
            </a:extLst>
          </p:cNvPr>
          <p:cNvSpPr txBox="1"/>
          <p:nvPr/>
        </p:nvSpPr>
        <p:spPr>
          <a:xfrm>
            <a:off x="3674700" y="110701"/>
            <a:ext cx="3598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Bacterial </a:t>
            </a:r>
            <a:r>
              <a:rPr lang="en-US" b="1" dirty="0" err="1">
                <a:solidFill>
                  <a:srgbClr val="FF0000"/>
                </a:solidFill>
              </a:rPr>
              <a:t>Innoculum.</a:t>
            </a:r>
            <a:r>
              <a:rPr lang="en-US" b="1" dirty="0" err="1"/>
              <a:t>Host</a:t>
            </a:r>
            <a:r>
              <a:rPr lang="en-US" b="1" dirty="0"/>
              <a:t> Lake.</a:t>
            </a:r>
          </a:p>
          <a:p>
            <a:pPr algn="ctr"/>
            <a:r>
              <a:rPr lang="en-US" b="1" dirty="0"/>
              <a:t>H = Huron</a:t>
            </a:r>
          </a:p>
          <a:p>
            <a:pPr algn="ctr"/>
            <a:r>
              <a:rPr lang="en-US" b="1" dirty="0"/>
              <a:t>S = Superior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27E591-D69F-F948-330E-2285BB067443}"/>
              </a:ext>
            </a:extLst>
          </p:cNvPr>
          <p:cNvSpPr txBox="1"/>
          <p:nvPr/>
        </p:nvSpPr>
        <p:spPr>
          <a:xfrm>
            <a:off x="10470951" y="4501419"/>
            <a:ext cx="64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X15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2D7571F-469C-EB3E-7B44-B535AFBF03E6}"/>
              </a:ext>
            </a:extLst>
          </p:cNvPr>
          <p:cNvGrpSpPr/>
          <p:nvPr/>
        </p:nvGrpSpPr>
        <p:grpSpPr>
          <a:xfrm>
            <a:off x="7359728" y="1740700"/>
            <a:ext cx="4506194" cy="3130051"/>
            <a:chOff x="6913196" y="2061434"/>
            <a:chExt cx="4506194" cy="313005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8BFB754-D5BE-44F5-3192-7B82EB2FC461}"/>
                </a:ext>
              </a:extLst>
            </p:cNvPr>
            <p:cNvGrpSpPr/>
            <p:nvPr/>
          </p:nvGrpSpPr>
          <p:grpSpPr>
            <a:xfrm>
              <a:off x="6913196" y="2061434"/>
              <a:ext cx="763732" cy="2085109"/>
              <a:chOff x="930852" y="1378527"/>
              <a:chExt cx="763732" cy="208510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E8F714D-62A9-A85F-BC6B-60758E4CB97C}"/>
                  </a:ext>
                </a:extLst>
              </p:cNvPr>
              <p:cNvSpPr/>
              <p:nvPr/>
            </p:nvSpPr>
            <p:spPr>
              <a:xfrm>
                <a:off x="1076325" y="1378527"/>
                <a:ext cx="461530" cy="20851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D07DB45-3B56-73B2-0060-574908D14E3A}"/>
                  </a:ext>
                </a:extLst>
              </p:cNvPr>
              <p:cNvSpPr/>
              <p:nvPr/>
            </p:nvSpPr>
            <p:spPr>
              <a:xfrm>
                <a:off x="942109" y="1461654"/>
                <a:ext cx="752475" cy="83127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8AC4AA7-3532-D97D-F77A-650EB19DC9F9}"/>
                  </a:ext>
                </a:extLst>
              </p:cNvPr>
              <p:cNvSpPr/>
              <p:nvPr/>
            </p:nvSpPr>
            <p:spPr>
              <a:xfrm>
                <a:off x="930852" y="3276600"/>
                <a:ext cx="752475" cy="83127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AA2D786-ACEE-7FA7-A949-497494402945}"/>
                </a:ext>
              </a:extLst>
            </p:cNvPr>
            <p:cNvGrpSpPr/>
            <p:nvPr/>
          </p:nvGrpSpPr>
          <p:grpSpPr>
            <a:xfrm>
              <a:off x="7741872" y="2061434"/>
              <a:ext cx="763732" cy="2085109"/>
              <a:chOff x="930852" y="1378527"/>
              <a:chExt cx="763732" cy="208510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F985AB2-2B96-A131-B5ED-4BEE1EC2D8B9}"/>
                  </a:ext>
                </a:extLst>
              </p:cNvPr>
              <p:cNvSpPr/>
              <p:nvPr/>
            </p:nvSpPr>
            <p:spPr>
              <a:xfrm>
                <a:off x="1076325" y="1378527"/>
                <a:ext cx="461530" cy="20851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B3F9DDFC-6B9A-57D0-1FD4-BFB61A04F5BA}"/>
                  </a:ext>
                </a:extLst>
              </p:cNvPr>
              <p:cNvSpPr/>
              <p:nvPr/>
            </p:nvSpPr>
            <p:spPr>
              <a:xfrm>
                <a:off x="942109" y="1461654"/>
                <a:ext cx="752475" cy="83127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81FEFF62-86BF-7F3F-FF9D-5DC8EBD84D4E}"/>
                  </a:ext>
                </a:extLst>
              </p:cNvPr>
              <p:cNvSpPr/>
              <p:nvPr/>
            </p:nvSpPr>
            <p:spPr>
              <a:xfrm>
                <a:off x="930852" y="3276600"/>
                <a:ext cx="752475" cy="83127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F133C18-93E5-46FE-5E33-D10036FDCA54}"/>
                </a:ext>
              </a:extLst>
            </p:cNvPr>
            <p:cNvGrpSpPr/>
            <p:nvPr/>
          </p:nvGrpSpPr>
          <p:grpSpPr>
            <a:xfrm>
              <a:off x="9432781" y="2061434"/>
              <a:ext cx="763732" cy="2085109"/>
              <a:chOff x="930852" y="1378527"/>
              <a:chExt cx="763732" cy="208510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77CE41-6E77-65C7-87E9-482705AE1548}"/>
                  </a:ext>
                </a:extLst>
              </p:cNvPr>
              <p:cNvSpPr/>
              <p:nvPr/>
            </p:nvSpPr>
            <p:spPr>
              <a:xfrm>
                <a:off x="1076325" y="1378527"/>
                <a:ext cx="461530" cy="20851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B76D34D-4B74-932F-D911-3EF6B366CD35}"/>
                  </a:ext>
                </a:extLst>
              </p:cNvPr>
              <p:cNvSpPr/>
              <p:nvPr/>
            </p:nvSpPr>
            <p:spPr>
              <a:xfrm>
                <a:off x="942109" y="1461654"/>
                <a:ext cx="752475" cy="83127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ED0CC013-8204-887D-ED76-879C23C2BF99}"/>
                  </a:ext>
                </a:extLst>
              </p:cNvPr>
              <p:cNvSpPr/>
              <p:nvPr/>
            </p:nvSpPr>
            <p:spPr>
              <a:xfrm>
                <a:off x="930852" y="3276600"/>
                <a:ext cx="752475" cy="83127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9DC8F17-3AFB-CE77-F90D-44AB289BB551}"/>
                </a:ext>
              </a:extLst>
            </p:cNvPr>
            <p:cNvGrpSpPr/>
            <p:nvPr/>
          </p:nvGrpSpPr>
          <p:grpSpPr>
            <a:xfrm>
              <a:off x="10261457" y="2061434"/>
              <a:ext cx="763732" cy="2085109"/>
              <a:chOff x="930852" y="1378527"/>
              <a:chExt cx="763732" cy="208510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0688D6B-28E4-2F83-DC1F-E97A011BA195}"/>
                  </a:ext>
                </a:extLst>
              </p:cNvPr>
              <p:cNvSpPr/>
              <p:nvPr/>
            </p:nvSpPr>
            <p:spPr>
              <a:xfrm>
                <a:off x="1076325" y="1378527"/>
                <a:ext cx="461530" cy="20851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845FC1F9-D380-E896-E9C9-000EB8465F05}"/>
                  </a:ext>
                </a:extLst>
              </p:cNvPr>
              <p:cNvSpPr/>
              <p:nvPr/>
            </p:nvSpPr>
            <p:spPr>
              <a:xfrm>
                <a:off x="942109" y="1461654"/>
                <a:ext cx="752475" cy="83127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8F8A19E-5DC5-8D6F-6C68-5700D3DE7C16}"/>
                  </a:ext>
                </a:extLst>
              </p:cNvPr>
              <p:cNvSpPr/>
              <p:nvPr/>
            </p:nvSpPr>
            <p:spPr>
              <a:xfrm>
                <a:off x="930852" y="3276600"/>
                <a:ext cx="752475" cy="83127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F5622C0-CF63-FDBD-CFDD-9E7E244A88DB}"/>
                </a:ext>
              </a:extLst>
            </p:cNvPr>
            <p:cNvSpPr txBox="1"/>
            <p:nvPr/>
          </p:nvSpPr>
          <p:spPr>
            <a:xfrm>
              <a:off x="6962553" y="4437672"/>
              <a:ext cx="1581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Experimental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FA0536-B6F5-262C-27D8-AEEB77AA27F5}"/>
                </a:ext>
              </a:extLst>
            </p:cNvPr>
            <p:cNvSpPr txBox="1"/>
            <p:nvPr/>
          </p:nvSpPr>
          <p:spPr>
            <a:xfrm>
              <a:off x="9838239" y="4486530"/>
              <a:ext cx="1581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Control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219A42E-5E0B-4A9E-1E9C-1FCE6D350979}"/>
                </a:ext>
              </a:extLst>
            </p:cNvPr>
            <p:cNvSpPr txBox="1"/>
            <p:nvPr/>
          </p:nvSpPr>
          <p:spPr>
            <a:xfrm>
              <a:off x="7417266" y="4822153"/>
              <a:ext cx="649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X15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541789D-71B8-CD33-743D-E4FC877FDAA7}"/>
                </a:ext>
              </a:extLst>
            </p:cNvPr>
            <p:cNvSpPr txBox="1"/>
            <p:nvPr/>
          </p:nvSpPr>
          <p:spPr>
            <a:xfrm rot="16200000">
              <a:off x="9244218" y="2839844"/>
              <a:ext cx="1140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Bacteria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C9EA667-D573-FC60-8623-FCA01CE44491}"/>
                </a:ext>
              </a:extLst>
            </p:cNvPr>
            <p:cNvSpPr txBox="1"/>
            <p:nvPr/>
          </p:nvSpPr>
          <p:spPr>
            <a:xfrm rot="16200000">
              <a:off x="6724329" y="2843481"/>
              <a:ext cx="1140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Bacteria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44F541B-687C-F708-003C-96D253133936}"/>
                </a:ext>
              </a:extLst>
            </p:cNvPr>
            <p:cNvSpPr txBox="1"/>
            <p:nvPr/>
          </p:nvSpPr>
          <p:spPr>
            <a:xfrm rot="16200000">
              <a:off x="10073576" y="2846133"/>
              <a:ext cx="1140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Seston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624A3B2-D2AA-1097-3E32-290A773EF100}"/>
                </a:ext>
              </a:extLst>
            </p:cNvPr>
            <p:cNvSpPr txBox="1"/>
            <p:nvPr/>
          </p:nvSpPr>
          <p:spPr>
            <a:xfrm rot="16200000">
              <a:off x="7547701" y="2825210"/>
              <a:ext cx="1140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Seston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4068BC6-0770-BB1F-FC85-C95AFE5B57D4}"/>
              </a:ext>
            </a:extLst>
          </p:cNvPr>
          <p:cNvGrpSpPr/>
          <p:nvPr/>
        </p:nvGrpSpPr>
        <p:grpSpPr>
          <a:xfrm>
            <a:off x="667707" y="1691481"/>
            <a:ext cx="3933607" cy="3130672"/>
            <a:chOff x="679952" y="2061434"/>
            <a:chExt cx="3933607" cy="313067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28AEB4B-D358-440A-D6C5-1BF06A2BEC10}"/>
                </a:ext>
              </a:extLst>
            </p:cNvPr>
            <p:cNvGrpSpPr/>
            <p:nvPr/>
          </p:nvGrpSpPr>
          <p:grpSpPr>
            <a:xfrm>
              <a:off x="2725876" y="2061434"/>
              <a:ext cx="763732" cy="2085109"/>
              <a:chOff x="930852" y="1378527"/>
              <a:chExt cx="763732" cy="2085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8AA502-A141-A8C7-77BB-3B8E1F7CE7B9}"/>
                  </a:ext>
                </a:extLst>
              </p:cNvPr>
              <p:cNvSpPr/>
              <p:nvPr/>
            </p:nvSpPr>
            <p:spPr>
              <a:xfrm>
                <a:off x="1076325" y="1378527"/>
                <a:ext cx="461530" cy="20851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F000B63-5AB7-1372-513B-39B9CCFE9C80}"/>
                  </a:ext>
                </a:extLst>
              </p:cNvPr>
              <p:cNvSpPr/>
              <p:nvPr/>
            </p:nvSpPr>
            <p:spPr>
              <a:xfrm>
                <a:off x="942109" y="1461654"/>
                <a:ext cx="752475" cy="83127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2BB4382-265B-4995-0A87-FF58447A4B8F}"/>
                  </a:ext>
                </a:extLst>
              </p:cNvPr>
              <p:cNvSpPr/>
              <p:nvPr/>
            </p:nvSpPr>
            <p:spPr>
              <a:xfrm>
                <a:off x="930852" y="3276600"/>
                <a:ext cx="752475" cy="83127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E2FFD3F-412F-3D41-C144-3FA6C47FC66D}"/>
                </a:ext>
              </a:extLst>
            </p:cNvPr>
            <p:cNvGrpSpPr/>
            <p:nvPr/>
          </p:nvGrpSpPr>
          <p:grpSpPr>
            <a:xfrm>
              <a:off x="3554552" y="2061434"/>
              <a:ext cx="763732" cy="2085109"/>
              <a:chOff x="930852" y="1378527"/>
              <a:chExt cx="763732" cy="208510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00BE49F-6805-308B-A824-260778432599}"/>
                  </a:ext>
                </a:extLst>
              </p:cNvPr>
              <p:cNvSpPr/>
              <p:nvPr/>
            </p:nvSpPr>
            <p:spPr>
              <a:xfrm>
                <a:off x="1076325" y="1378527"/>
                <a:ext cx="461530" cy="20851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8718640-5E61-B137-0129-D244711BB9A9}"/>
                  </a:ext>
                </a:extLst>
              </p:cNvPr>
              <p:cNvSpPr/>
              <p:nvPr/>
            </p:nvSpPr>
            <p:spPr>
              <a:xfrm>
                <a:off x="942109" y="1461654"/>
                <a:ext cx="752475" cy="83127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61DC24B8-85BD-0059-7ADA-C29CF4686402}"/>
                  </a:ext>
                </a:extLst>
              </p:cNvPr>
              <p:cNvSpPr/>
              <p:nvPr/>
            </p:nvSpPr>
            <p:spPr>
              <a:xfrm>
                <a:off x="930852" y="3276600"/>
                <a:ext cx="752475" cy="83127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7D84AB-877B-BB45-D65C-0FD3D2D7BCE8}"/>
                </a:ext>
              </a:extLst>
            </p:cNvPr>
            <p:cNvSpPr txBox="1"/>
            <p:nvPr/>
          </p:nvSpPr>
          <p:spPr>
            <a:xfrm>
              <a:off x="691209" y="4437672"/>
              <a:ext cx="1581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Experimental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049395-14D3-5FA1-3F12-EEAF923D019B}"/>
                </a:ext>
              </a:extLst>
            </p:cNvPr>
            <p:cNvSpPr txBox="1"/>
            <p:nvPr/>
          </p:nvSpPr>
          <p:spPr>
            <a:xfrm>
              <a:off x="3032408" y="4453442"/>
              <a:ext cx="1581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Control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FDE28F5-C62A-A490-83EA-810800F7077B}"/>
                </a:ext>
              </a:extLst>
            </p:cNvPr>
            <p:cNvSpPr txBox="1"/>
            <p:nvPr/>
          </p:nvSpPr>
          <p:spPr>
            <a:xfrm>
              <a:off x="3229947" y="4822774"/>
              <a:ext cx="649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X15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DDCC0EA-9BFD-2DA2-B62E-B8AE92025993}"/>
                </a:ext>
              </a:extLst>
            </p:cNvPr>
            <p:cNvSpPr txBox="1"/>
            <p:nvPr/>
          </p:nvSpPr>
          <p:spPr>
            <a:xfrm>
              <a:off x="1133687" y="4822504"/>
              <a:ext cx="649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X15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9C20256-CD53-22D5-E652-163529B1CDA5}"/>
                </a:ext>
              </a:extLst>
            </p:cNvPr>
            <p:cNvSpPr txBox="1"/>
            <p:nvPr/>
          </p:nvSpPr>
          <p:spPr>
            <a:xfrm rot="16200000">
              <a:off x="2548265" y="2846518"/>
              <a:ext cx="1140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Bacteria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85787CF-406F-E092-1278-2E4DEC830373}"/>
                </a:ext>
              </a:extLst>
            </p:cNvPr>
            <p:cNvGrpSpPr/>
            <p:nvPr/>
          </p:nvGrpSpPr>
          <p:grpSpPr>
            <a:xfrm>
              <a:off x="679952" y="2061434"/>
              <a:ext cx="1592408" cy="2085109"/>
              <a:chOff x="652462" y="2200275"/>
              <a:chExt cx="1592408" cy="208510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182FA4B-5DFA-4D4C-C429-33788F110458}"/>
                  </a:ext>
                </a:extLst>
              </p:cNvPr>
              <p:cNvGrpSpPr/>
              <p:nvPr/>
            </p:nvGrpSpPr>
            <p:grpSpPr>
              <a:xfrm>
                <a:off x="652462" y="2200275"/>
                <a:ext cx="763732" cy="2085109"/>
                <a:chOff x="930852" y="1378527"/>
                <a:chExt cx="763732" cy="2085109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0469AF6-4037-B802-6736-13C2CA823561}"/>
                    </a:ext>
                  </a:extLst>
                </p:cNvPr>
                <p:cNvSpPr/>
                <p:nvPr/>
              </p:nvSpPr>
              <p:spPr>
                <a:xfrm>
                  <a:off x="1076325" y="1378527"/>
                  <a:ext cx="461530" cy="208510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01E0DFB-F90A-258F-1A23-5B6A2355A715}"/>
                    </a:ext>
                  </a:extLst>
                </p:cNvPr>
                <p:cNvSpPr/>
                <p:nvPr/>
              </p:nvSpPr>
              <p:spPr>
                <a:xfrm>
                  <a:off x="942109" y="1461654"/>
                  <a:ext cx="752475" cy="83127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7FF9E1E0-4F7B-7588-37EF-399CFBE0D492}"/>
                    </a:ext>
                  </a:extLst>
                </p:cNvPr>
                <p:cNvSpPr/>
                <p:nvPr/>
              </p:nvSpPr>
              <p:spPr>
                <a:xfrm>
                  <a:off x="930852" y="3276600"/>
                  <a:ext cx="752475" cy="83127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C487A81-D7A2-BFE8-F72C-3A1A549B2FB9}"/>
                  </a:ext>
                </a:extLst>
              </p:cNvPr>
              <p:cNvGrpSpPr/>
              <p:nvPr/>
            </p:nvGrpSpPr>
            <p:grpSpPr>
              <a:xfrm>
                <a:off x="1481138" y="2200275"/>
                <a:ext cx="763732" cy="2085109"/>
                <a:chOff x="930852" y="1378527"/>
                <a:chExt cx="763732" cy="2085109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B69F61C-ACF8-1AC8-A6AF-77615F13F838}"/>
                    </a:ext>
                  </a:extLst>
                </p:cNvPr>
                <p:cNvSpPr/>
                <p:nvPr/>
              </p:nvSpPr>
              <p:spPr>
                <a:xfrm>
                  <a:off x="1076325" y="1378527"/>
                  <a:ext cx="461530" cy="208510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5E383FA2-1E0A-D997-FB57-9220C0CE03C0}"/>
                    </a:ext>
                  </a:extLst>
                </p:cNvPr>
                <p:cNvSpPr/>
                <p:nvPr/>
              </p:nvSpPr>
              <p:spPr>
                <a:xfrm>
                  <a:off x="942109" y="1461654"/>
                  <a:ext cx="752475" cy="83127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0B25E6AC-7C8D-5798-1D84-694538E5D599}"/>
                    </a:ext>
                  </a:extLst>
                </p:cNvPr>
                <p:cNvSpPr/>
                <p:nvPr/>
              </p:nvSpPr>
              <p:spPr>
                <a:xfrm>
                  <a:off x="930852" y="3276600"/>
                  <a:ext cx="752475" cy="83127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BBE1FDF-66ED-F7EF-7730-305F232027A8}"/>
                  </a:ext>
                </a:extLst>
              </p:cNvPr>
              <p:cNvSpPr txBox="1"/>
              <p:nvPr/>
            </p:nvSpPr>
            <p:spPr>
              <a:xfrm rot="16200000">
                <a:off x="455562" y="2967923"/>
                <a:ext cx="1140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Bacteria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2C99AC5-F1B6-150C-2D7B-9EEBF4733564}"/>
                  </a:ext>
                </a:extLst>
              </p:cNvPr>
              <p:cNvSpPr txBox="1"/>
              <p:nvPr/>
            </p:nvSpPr>
            <p:spPr>
              <a:xfrm rot="16200000">
                <a:off x="1291396" y="2955349"/>
                <a:ext cx="1140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Seston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2146D91-E818-4554-F086-F1A5AEE11861}"/>
                </a:ext>
              </a:extLst>
            </p:cNvPr>
            <p:cNvSpPr txBox="1"/>
            <p:nvPr/>
          </p:nvSpPr>
          <p:spPr>
            <a:xfrm rot="16200000">
              <a:off x="3371638" y="2821934"/>
              <a:ext cx="1140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Seston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5EC7520-4397-C329-9D4D-7EEFF9C027F6}"/>
              </a:ext>
            </a:extLst>
          </p:cNvPr>
          <p:cNvGrpSpPr/>
          <p:nvPr/>
        </p:nvGrpSpPr>
        <p:grpSpPr>
          <a:xfrm>
            <a:off x="344329" y="9735547"/>
            <a:ext cx="1152054" cy="1490969"/>
            <a:chOff x="652462" y="2200275"/>
            <a:chExt cx="1592408" cy="208510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671F3F0-9C55-4E1D-FE88-F9124B244729}"/>
                </a:ext>
              </a:extLst>
            </p:cNvPr>
            <p:cNvGrpSpPr/>
            <p:nvPr/>
          </p:nvGrpSpPr>
          <p:grpSpPr>
            <a:xfrm>
              <a:off x="652462" y="2200275"/>
              <a:ext cx="763732" cy="2085109"/>
              <a:chOff x="930852" y="1378527"/>
              <a:chExt cx="763732" cy="2085109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EB96250-B67A-42E8-9959-DC45A028EDDF}"/>
                  </a:ext>
                </a:extLst>
              </p:cNvPr>
              <p:cNvSpPr/>
              <p:nvPr/>
            </p:nvSpPr>
            <p:spPr>
              <a:xfrm>
                <a:off x="1076325" y="1378527"/>
                <a:ext cx="461530" cy="20851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37CD62A9-5F62-C76E-2605-9F3146417712}"/>
                  </a:ext>
                </a:extLst>
              </p:cNvPr>
              <p:cNvSpPr/>
              <p:nvPr/>
            </p:nvSpPr>
            <p:spPr>
              <a:xfrm>
                <a:off x="942109" y="1461654"/>
                <a:ext cx="752475" cy="83127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A1FE91F3-8E90-60F2-4854-751E95E999F5}"/>
                  </a:ext>
                </a:extLst>
              </p:cNvPr>
              <p:cNvSpPr/>
              <p:nvPr/>
            </p:nvSpPr>
            <p:spPr>
              <a:xfrm>
                <a:off x="930852" y="3276600"/>
                <a:ext cx="752475" cy="83127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C6DEADB-42A8-BAED-FE3D-6EBBDBD8D334}"/>
                </a:ext>
              </a:extLst>
            </p:cNvPr>
            <p:cNvGrpSpPr/>
            <p:nvPr/>
          </p:nvGrpSpPr>
          <p:grpSpPr>
            <a:xfrm>
              <a:off x="1481138" y="2200275"/>
              <a:ext cx="763732" cy="2085109"/>
              <a:chOff x="930852" y="1378527"/>
              <a:chExt cx="763732" cy="2085109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3E3218A-2AA3-EB42-A677-31D4250692AA}"/>
                  </a:ext>
                </a:extLst>
              </p:cNvPr>
              <p:cNvSpPr/>
              <p:nvPr/>
            </p:nvSpPr>
            <p:spPr>
              <a:xfrm>
                <a:off x="1076325" y="1378527"/>
                <a:ext cx="461530" cy="208510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534454A7-6F53-7BFB-1A91-0E604D682EFC}"/>
                  </a:ext>
                </a:extLst>
              </p:cNvPr>
              <p:cNvSpPr/>
              <p:nvPr/>
            </p:nvSpPr>
            <p:spPr>
              <a:xfrm>
                <a:off x="942109" y="1461654"/>
                <a:ext cx="752475" cy="83127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C186ADDB-1302-A5AC-EFCD-28BD19D528B4}"/>
                  </a:ext>
                </a:extLst>
              </p:cNvPr>
              <p:cNvSpPr/>
              <p:nvPr/>
            </p:nvSpPr>
            <p:spPr>
              <a:xfrm>
                <a:off x="930852" y="3276600"/>
                <a:ext cx="752475" cy="83127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AFFB85E-99D1-898D-7574-83A6B7220520}"/>
                </a:ext>
              </a:extLst>
            </p:cNvPr>
            <p:cNvSpPr txBox="1"/>
            <p:nvPr/>
          </p:nvSpPr>
          <p:spPr>
            <a:xfrm rot="16200000">
              <a:off x="455562" y="2961149"/>
              <a:ext cx="1140816" cy="382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Bacteria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392341-440B-A53A-450A-855A639ED36D}"/>
                </a:ext>
              </a:extLst>
            </p:cNvPr>
            <p:cNvSpPr txBox="1"/>
            <p:nvPr/>
          </p:nvSpPr>
          <p:spPr>
            <a:xfrm rot="16200000">
              <a:off x="1291396" y="2948576"/>
              <a:ext cx="1140816" cy="382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Seston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79AC06-9E2C-A107-A004-50B8E20AA99A}"/>
              </a:ext>
            </a:extLst>
          </p:cNvPr>
          <p:cNvCxnSpPr/>
          <p:nvPr/>
        </p:nvCxnSpPr>
        <p:spPr>
          <a:xfrm>
            <a:off x="983512" y="6273800"/>
            <a:ext cx="97350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B7707D9-F58B-D7E6-6959-22529E0B6E2C}"/>
              </a:ext>
            </a:extLst>
          </p:cNvPr>
          <p:cNvSpPr/>
          <p:nvPr/>
        </p:nvSpPr>
        <p:spPr>
          <a:xfrm>
            <a:off x="964269" y="6072210"/>
            <a:ext cx="4571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28C89C5-6B32-E1EB-768B-9E2841FC377F}"/>
              </a:ext>
            </a:extLst>
          </p:cNvPr>
          <p:cNvSpPr/>
          <p:nvPr/>
        </p:nvSpPr>
        <p:spPr>
          <a:xfrm>
            <a:off x="3028904" y="6069058"/>
            <a:ext cx="4571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B2899DD-446C-52E8-16F2-DD799FADFB37}"/>
              </a:ext>
            </a:extLst>
          </p:cNvPr>
          <p:cNvSpPr/>
          <p:nvPr/>
        </p:nvSpPr>
        <p:spPr>
          <a:xfrm>
            <a:off x="5735490" y="6080919"/>
            <a:ext cx="4571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00DDB18-8338-7663-71EE-58479C586D63}"/>
              </a:ext>
            </a:extLst>
          </p:cNvPr>
          <p:cNvSpPr/>
          <p:nvPr/>
        </p:nvSpPr>
        <p:spPr>
          <a:xfrm>
            <a:off x="8180589" y="6118925"/>
            <a:ext cx="4571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E5BE32B-2C85-C7A2-574F-DD4C1B87E92E}"/>
              </a:ext>
            </a:extLst>
          </p:cNvPr>
          <p:cNvSpPr/>
          <p:nvPr/>
        </p:nvSpPr>
        <p:spPr>
          <a:xfrm>
            <a:off x="10245224" y="6069058"/>
            <a:ext cx="4571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F24844-5F23-1222-BAC3-690D0B217130}"/>
              </a:ext>
            </a:extLst>
          </p:cNvPr>
          <p:cNvSpPr txBox="1"/>
          <p:nvPr/>
        </p:nvSpPr>
        <p:spPr>
          <a:xfrm>
            <a:off x="406405" y="7134427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 hour (T</a:t>
            </a:r>
            <a:r>
              <a:rPr lang="en-US" b="1" baseline="-25000" dirty="0"/>
              <a:t>0</a:t>
            </a:r>
            <a:r>
              <a:rPr lang="en-US" b="1" dirty="0"/>
              <a:t>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6EF2A46-BAD8-47FA-0F93-C487F523697E}"/>
              </a:ext>
            </a:extLst>
          </p:cNvPr>
          <p:cNvSpPr txBox="1"/>
          <p:nvPr/>
        </p:nvSpPr>
        <p:spPr>
          <a:xfrm>
            <a:off x="2321755" y="7134427"/>
            <a:ext cx="146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 hours (T</a:t>
            </a:r>
            <a:r>
              <a:rPr lang="en-US" b="1" baseline="-25000" dirty="0"/>
              <a:t>1</a:t>
            </a:r>
            <a:r>
              <a:rPr lang="en-US" b="1" dirty="0"/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C893D7-A256-3576-D857-65EE77669413}"/>
              </a:ext>
            </a:extLst>
          </p:cNvPr>
          <p:cNvSpPr txBox="1"/>
          <p:nvPr/>
        </p:nvSpPr>
        <p:spPr>
          <a:xfrm>
            <a:off x="5005482" y="7155657"/>
            <a:ext cx="146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24 hours (T</a:t>
            </a:r>
            <a:r>
              <a:rPr lang="en-US" b="1" baseline="-25000" dirty="0"/>
              <a:t>2</a:t>
            </a:r>
            <a:r>
              <a:rPr lang="en-US" b="1" dirty="0"/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177B3AA-7562-D6E6-64F0-09A03F2CE630}"/>
              </a:ext>
            </a:extLst>
          </p:cNvPr>
          <p:cNvSpPr txBox="1"/>
          <p:nvPr/>
        </p:nvSpPr>
        <p:spPr>
          <a:xfrm>
            <a:off x="7665182" y="7134427"/>
            <a:ext cx="1460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36 hours (T</a:t>
            </a:r>
            <a:r>
              <a:rPr lang="en-US" b="1" baseline="-25000" dirty="0"/>
              <a:t>3</a:t>
            </a:r>
            <a:r>
              <a:rPr lang="en-US" b="1" dirty="0"/>
              <a:t>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2FEA25-F731-45AC-53EE-08C864B76396}"/>
              </a:ext>
            </a:extLst>
          </p:cNvPr>
          <p:cNvSpPr txBox="1"/>
          <p:nvPr/>
        </p:nvSpPr>
        <p:spPr>
          <a:xfrm>
            <a:off x="9680840" y="7149378"/>
            <a:ext cx="150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48 hours (T</a:t>
            </a:r>
            <a:r>
              <a:rPr lang="en-US" b="1" baseline="-25000" dirty="0"/>
              <a:t>4</a:t>
            </a:r>
            <a:r>
              <a:rPr lang="en-US" b="1" dirty="0"/>
              <a:t>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5170DC-6319-007B-4284-928728D6DCF7}"/>
              </a:ext>
            </a:extLst>
          </p:cNvPr>
          <p:cNvSpPr txBox="1"/>
          <p:nvPr/>
        </p:nvSpPr>
        <p:spPr>
          <a:xfrm>
            <a:off x="983512" y="5554748"/>
            <a:ext cx="930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Incubation Timeline                             (Lake Superior Host Lake Example)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A17C07-3848-9015-1C28-FBAD306669E3}"/>
              </a:ext>
            </a:extLst>
          </p:cNvPr>
          <p:cNvSpPr txBox="1"/>
          <p:nvPr/>
        </p:nvSpPr>
        <p:spPr>
          <a:xfrm>
            <a:off x="248070" y="7589224"/>
            <a:ext cx="171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Destructively sample T0 replicates for experimental and control groups (n = 6).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B31535-3EBE-DBBB-C4A0-2F49D5727293}"/>
              </a:ext>
            </a:extLst>
          </p:cNvPr>
          <p:cNvSpPr txBox="1"/>
          <p:nvPr/>
        </p:nvSpPr>
        <p:spPr>
          <a:xfrm>
            <a:off x="2220165" y="7585986"/>
            <a:ext cx="1716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Destructively sample T1 replicates for experimental and control groups (n = 12).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1523C2E-CCA3-E0A6-AAE8-0568114A330F}"/>
              </a:ext>
            </a:extLst>
          </p:cNvPr>
          <p:cNvSpPr txBox="1"/>
          <p:nvPr/>
        </p:nvSpPr>
        <p:spPr>
          <a:xfrm>
            <a:off x="4939774" y="7684629"/>
            <a:ext cx="1716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Destructively sample T2 replicates for experimental and control groups (n = 18).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CB86E03-3D67-1FDE-899C-4C4D971968A6}"/>
              </a:ext>
            </a:extLst>
          </p:cNvPr>
          <p:cNvSpPr txBox="1"/>
          <p:nvPr/>
        </p:nvSpPr>
        <p:spPr>
          <a:xfrm>
            <a:off x="7492709" y="7639709"/>
            <a:ext cx="1716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Destructively sample T3 replicates for experimental and control groups (n = 24).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174FACE-765B-7533-1ACA-A902197937A5}"/>
              </a:ext>
            </a:extLst>
          </p:cNvPr>
          <p:cNvSpPr txBox="1"/>
          <p:nvPr/>
        </p:nvSpPr>
        <p:spPr>
          <a:xfrm>
            <a:off x="9612825" y="7684630"/>
            <a:ext cx="1716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Destructively sample T4 replicates for experimental and control groups (n = 30).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D1EAC20-E44F-910D-E4FB-0E99E333B80F}"/>
              </a:ext>
            </a:extLst>
          </p:cNvPr>
          <p:cNvGrpSpPr/>
          <p:nvPr/>
        </p:nvGrpSpPr>
        <p:grpSpPr>
          <a:xfrm>
            <a:off x="1899462" y="9411139"/>
            <a:ext cx="1635929" cy="950705"/>
            <a:chOff x="1872620" y="9572099"/>
            <a:chExt cx="1635929" cy="950705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8DF5473-F3B6-D19D-639E-3F00413CC5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2620" y="9854427"/>
              <a:ext cx="1418474" cy="3879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C5E9F2C-EE86-ECAC-049D-9126BACEECCB}"/>
                </a:ext>
              </a:extLst>
            </p:cNvPr>
            <p:cNvSpPr txBox="1"/>
            <p:nvPr/>
          </p:nvSpPr>
          <p:spPr>
            <a:xfrm rot="20723921">
              <a:off x="2003779" y="9572099"/>
              <a:ext cx="914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Seston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5F79980-1083-DC45-82F8-C940DDC49A13}"/>
                </a:ext>
              </a:extLst>
            </p:cNvPr>
            <p:cNvSpPr txBox="1"/>
            <p:nvPr/>
          </p:nvSpPr>
          <p:spPr>
            <a:xfrm rot="20625428">
              <a:off x="1896441" y="10061139"/>
              <a:ext cx="16121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~ 100 </a:t>
              </a:r>
              <a:r>
                <a:rPr lang="en-US" sz="1200" b="1" dirty="0">
                  <a:latin typeface="Symbol" panose="05050102010706020507" pitchFamily="18" charset="2"/>
                </a:rPr>
                <a:t>m</a:t>
              </a:r>
              <a:r>
                <a:rPr lang="en-US" sz="1200" b="1" dirty="0"/>
                <a:t>m </a:t>
              </a:r>
            </a:p>
            <a:p>
              <a:r>
                <a:rPr lang="en-US" sz="1200" b="1" dirty="0"/>
                <a:t>upper size threshold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3F9B17F-F525-A0E9-CB5D-0854CA73AA7F}"/>
              </a:ext>
            </a:extLst>
          </p:cNvPr>
          <p:cNvGrpSpPr/>
          <p:nvPr/>
        </p:nvGrpSpPr>
        <p:grpSpPr>
          <a:xfrm>
            <a:off x="1814508" y="10815387"/>
            <a:ext cx="1739056" cy="945348"/>
            <a:chOff x="1829251" y="10632225"/>
            <a:chExt cx="1739056" cy="945348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7156B02-265D-09EE-0DE3-BAC413C54EF1}"/>
                </a:ext>
              </a:extLst>
            </p:cNvPr>
            <p:cNvCxnSpPr>
              <a:cxnSpLocks/>
            </p:cNvCxnSpPr>
            <p:nvPr/>
          </p:nvCxnSpPr>
          <p:spPr>
            <a:xfrm>
              <a:off x="1872620" y="10815387"/>
              <a:ext cx="1345082" cy="5892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766AA06-E314-B788-9827-1064BEFC5866}"/>
                </a:ext>
              </a:extLst>
            </p:cNvPr>
            <p:cNvSpPr txBox="1"/>
            <p:nvPr/>
          </p:nvSpPr>
          <p:spPr>
            <a:xfrm rot="1453116">
              <a:off x="1829251" y="11208241"/>
              <a:ext cx="1063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Bacteria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C540717-E5E6-052D-4D5C-C207A23FDC26}"/>
                </a:ext>
              </a:extLst>
            </p:cNvPr>
            <p:cNvSpPr txBox="1"/>
            <p:nvPr/>
          </p:nvSpPr>
          <p:spPr>
            <a:xfrm rot="1413010">
              <a:off x="1938565" y="10632225"/>
              <a:ext cx="1629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~ 10 </a:t>
              </a:r>
              <a:r>
                <a:rPr lang="en-US" sz="1200" b="1" dirty="0">
                  <a:latin typeface="Symbol" panose="05050102010706020507" pitchFamily="18" charset="2"/>
                </a:rPr>
                <a:t>m</a:t>
              </a:r>
              <a:r>
                <a:rPr lang="en-US" sz="1200" b="1" dirty="0"/>
                <a:t>m</a:t>
              </a:r>
            </a:p>
            <a:p>
              <a:r>
                <a:rPr lang="en-US" sz="1200" b="1" dirty="0"/>
                <a:t>Upper size threshold</a:t>
              </a:r>
            </a:p>
          </p:txBody>
        </p:sp>
      </p:grp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7B16DFB5-64E5-7337-ECA9-7168AA70D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59925"/>
              </p:ext>
            </p:extLst>
          </p:nvPr>
        </p:nvGraphicFramePr>
        <p:xfrm>
          <a:off x="3650217" y="9085240"/>
          <a:ext cx="81280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872551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946345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27647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722241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932385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735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3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 Vol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17216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2AEA30D5-FBB6-B652-6610-15CD56C67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276701"/>
              </p:ext>
            </p:extLst>
          </p:nvPr>
        </p:nvGraphicFramePr>
        <p:xfrm>
          <a:off x="3650219" y="10836751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80389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53519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791689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34324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0843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43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 Vol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 mL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84556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77B8D737-D89A-EB7F-C32A-5544C575B18F}"/>
              </a:ext>
            </a:extLst>
          </p:cNvPr>
          <p:cNvSpPr txBox="1"/>
          <p:nvPr/>
        </p:nvSpPr>
        <p:spPr>
          <a:xfrm>
            <a:off x="10486316" y="203034"/>
            <a:ext cx="143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(n) = 60</a:t>
            </a:r>
          </a:p>
        </p:txBody>
      </p:sp>
    </p:spTree>
    <p:extLst>
      <p:ext uri="{BB962C8B-B14F-4D97-AF65-F5344CB8AC3E}">
        <p14:creationId xmlns:p14="http://schemas.microsoft.com/office/powerpoint/2010/main" val="82837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9B6F76-6832-69D7-8400-A6963922AE50}"/>
              </a:ext>
            </a:extLst>
          </p:cNvPr>
          <p:cNvSpPr/>
          <p:nvPr/>
        </p:nvSpPr>
        <p:spPr>
          <a:xfrm>
            <a:off x="5867400" y="4278092"/>
            <a:ext cx="6117771" cy="2579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FOC Beads Lattice Box">
                <a:extLst>
                  <a:ext uri="{FF2B5EF4-FFF2-40B4-BE49-F238E27FC236}">
                    <a16:creationId xmlns:a16="http://schemas.microsoft.com/office/drawing/2014/main" id="{344ED8AE-A52D-4DC4-040D-3F2D7DAECB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7625422"/>
                  </p:ext>
                </p:extLst>
              </p:nvPr>
            </p:nvGraphicFramePr>
            <p:xfrm>
              <a:off x="1581487" y="849404"/>
              <a:ext cx="3825652" cy="378758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825652" cy="3787586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0909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002325" ay="5160852" az="1000416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6733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FOC Beads Lattice Box">
                <a:extLst>
                  <a:ext uri="{FF2B5EF4-FFF2-40B4-BE49-F238E27FC236}">
                    <a16:creationId xmlns:a16="http://schemas.microsoft.com/office/drawing/2014/main" id="{344ED8AE-A52D-4DC4-040D-3F2D7DAECB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1487" y="849404"/>
                <a:ext cx="3825652" cy="378758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0B08F8B-AD27-8842-229A-44CF3AB819EC}"/>
              </a:ext>
            </a:extLst>
          </p:cNvPr>
          <p:cNvSpPr/>
          <p:nvPr/>
        </p:nvSpPr>
        <p:spPr>
          <a:xfrm>
            <a:off x="1197429" y="1001486"/>
            <a:ext cx="566057" cy="57694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FOC Beads Lattice Box">
                <a:extLst>
                  <a:ext uri="{FF2B5EF4-FFF2-40B4-BE49-F238E27FC236}">
                    <a16:creationId xmlns:a16="http://schemas.microsoft.com/office/drawing/2014/main" id="{A194C41D-C05C-A9E0-63B1-254B0D5D80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2066242"/>
                  </p:ext>
                </p:extLst>
              </p:nvPr>
            </p:nvGraphicFramePr>
            <p:xfrm>
              <a:off x="6223569" y="368971"/>
              <a:ext cx="2542870" cy="272331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542870" cy="2723313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0909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416726" ay="2803810" az="304095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2755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FOC Beads Lattice Box">
                <a:extLst>
                  <a:ext uri="{FF2B5EF4-FFF2-40B4-BE49-F238E27FC236}">
                    <a16:creationId xmlns:a16="http://schemas.microsoft.com/office/drawing/2014/main" id="{A194C41D-C05C-A9E0-63B1-254B0D5D80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3569" y="368971"/>
                <a:ext cx="2542870" cy="2723313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3215FA-8FEA-5372-CDDF-4C05D86B334A}"/>
              </a:ext>
            </a:extLst>
          </p:cNvPr>
          <p:cNvCxnSpPr>
            <a:cxnSpLocks/>
          </p:cNvCxnSpPr>
          <p:nvPr/>
        </p:nvCxnSpPr>
        <p:spPr>
          <a:xfrm>
            <a:off x="5481410" y="1197429"/>
            <a:ext cx="12954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FOC Beads Lattice Box">
                <a:extLst>
                  <a:ext uri="{FF2B5EF4-FFF2-40B4-BE49-F238E27FC236}">
                    <a16:creationId xmlns:a16="http://schemas.microsoft.com/office/drawing/2014/main" id="{B1C11F6C-BDFD-FDA9-6530-1F689A7038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7790573"/>
                  </p:ext>
                </p:extLst>
              </p:nvPr>
            </p:nvGraphicFramePr>
            <p:xfrm>
              <a:off x="8926002" y="330882"/>
              <a:ext cx="2540379" cy="276140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540379" cy="2761402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0909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474811" ay="-2622611" az="-329227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2755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FOC Beads Lattice Box">
                <a:extLst>
                  <a:ext uri="{FF2B5EF4-FFF2-40B4-BE49-F238E27FC236}">
                    <a16:creationId xmlns:a16="http://schemas.microsoft.com/office/drawing/2014/main" id="{B1C11F6C-BDFD-FDA9-6530-1F689A7038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26002" y="330882"/>
                <a:ext cx="2540379" cy="2761402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3899031-1238-FA3C-9B1D-3F57EE6C7F31}"/>
              </a:ext>
            </a:extLst>
          </p:cNvPr>
          <p:cNvSpPr/>
          <p:nvPr/>
        </p:nvSpPr>
        <p:spPr>
          <a:xfrm>
            <a:off x="0" y="6008914"/>
            <a:ext cx="4724400" cy="8490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C9C06-79F1-57ED-E25E-65D21DFB1B37}"/>
              </a:ext>
            </a:extLst>
          </p:cNvPr>
          <p:cNvSpPr txBox="1"/>
          <p:nvPr/>
        </p:nvSpPr>
        <p:spPr>
          <a:xfrm>
            <a:off x="1197429" y="6368143"/>
            <a:ext cx="18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Lake Substrate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DF7BE-8BC7-0393-90EB-DEAD4E3DF39F}"/>
              </a:ext>
            </a:extLst>
          </p:cNvPr>
          <p:cNvSpPr txBox="1"/>
          <p:nvPr/>
        </p:nvSpPr>
        <p:spPr>
          <a:xfrm rot="16200000">
            <a:off x="81725" y="2814267"/>
            <a:ext cx="27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Wood or piece of metal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Model 12" descr="FOC Beads Lattice Box">
                <a:extLst>
                  <a:ext uri="{FF2B5EF4-FFF2-40B4-BE49-F238E27FC236}">
                    <a16:creationId xmlns:a16="http://schemas.microsoft.com/office/drawing/2014/main" id="{1FFC8AA3-51D7-8876-F83A-EE23A5A445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6558376"/>
                  </p:ext>
                </p:extLst>
              </p:nvPr>
            </p:nvGraphicFramePr>
            <p:xfrm>
              <a:off x="6339026" y="5228543"/>
              <a:ext cx="875567" cy="86405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5567" cy="86405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0909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022327" ay="5233182" az="10023197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23540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Model 12" descr="FOC Beads Lattice Box">
                <a:extLst>
                  <a:ext uri="{FF2B5EF4-FFF2-40B4-BE49-F238E27FC236}">
                    <a16:creationId xmlns:a16="http://schemas.microsoft.com/office/drawing/2014/main" id="{1FFC8AA3-51D7-8876-F83A-EE23A5A445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9026" y="5228543"/>
                <a:ext cx="875567" cy="864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 descr="FOC Beads Lattice Box">
                <a:extLst>
                  <a:ext uri="{FF2B5EF4-FFF2-40B4-BE49-F238E27FC236}">
                    <a16:creationId xmlns:a16="http://schemas.microsoft.com/office/drawing/2014/main" id="{624A17A9-5ECC-7A6B-099C-7E769ECF7A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0933657"/>
                  </p:ext>
                </p:extLst>
              </p:nvPr>
            </p:nvGraphicFramePr>
            <p:xfrm>
              <a:off x="7686219" y="5228542"/>
              <a:ext cx="875567" cy="86405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5567" cy="86405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0909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022327" ay="5233182" az="10023197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23540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FOC Beads Lattice Box">
                <a:extLst>
                  <a:ext uri="{FF2B5EF4-FFF2-40B4-BE49-F238E27FC236}">
                    <a16:creationId xmlns:a16="http://schemas.microsoft.com/office/drawing/2014/main" id="{624A17A9-5ECC-7A6B-099C-7E769ECF7A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86219" y="5228542"/>
                <a:ext cx="875567" cy="864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FOC Beads Lattice Box">
                <a:extLst>
                  <a:ext uri="{FF2B5EF4-FFF2-40B4-BE49-F238E27FC236}">
                    <a16:creationId xmlns:a16="http://schemas.microsoft.com/office/drawing/2014/main" id="{798FEC72-B8BE-486C-2475-C1AC98EFBC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1254999"/>
                  </p:ext>
                </p:extLst>
              </p:nvPr>
            </p:nvGraphicFramePr>
            <p:xfrm>
              <a:off x="9187308" y="5282808"/>
              <a:ext cx="875567" cy="86405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5567" cy="86405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0909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022327" ay="5233182" az="10023197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23540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FOC Beads Lattice Box">
                <a:extLst>
                  <a:ext uri="{FF2B5EF4-FFF2-40B4-BE49-F238E27FC236}">
                    <a16:creationId xmlns:a16="http://schemas.microsoft.com/office/drawing/2014/main" id="{798FEC72-B8BE-486C-2475-C1AC98EFBC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87308" y="5282808"/>
                <a:ext cx="875567" cy="864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Model 15" descr="FOC Beads Lattice Box">
                <a:extLst>
                  <a:ext uri="{FF2B5EF4-FFF2-40B4-BE49-F238E27FC236}">
                    <a16:creationId xmlns:a16="http://schemas.microsoft.com/office/drawing/2014/main" id="{EB3AEFD9-B130-42FA-D338-CD64921B6A7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5306733"/>
                  </p:ext>
                </p:extLst>
              </p:nvPr>
            </p:nvGraphicFramePr>
            <p:xfrm>
              <a:off x="10534501" y="5282807"/>
              <a:ext cx="875567" cy="86405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875567" cy="864055"/>
                    </a:xfrm>
                    <a:prstGeom prst="rect">
                      <a:avLst/>
                    </a:prstGeom>
                  </am3d:spPr>
                  <am3d:camera>
                    <am3d:pos x="0" y="0" z="8146920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0909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022327" ay="5233182" az="10023197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23540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Model 15" descr="FOC Beads Lattice Box">
                <a:extLst>
                  <a:ext uri="{FF2B5EF4-FFF2-40B4-BE49-F238E27FC236}">
                    <a16:creationId xmlns:a16="http://schemas.microsoft.com/office/drawing/2014/main" id="{EB3AEFD9-B130-42FA-D338-CD64921B6A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34501" y="5282807"/>
                <a:ext cx="875567" cy="864055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0984C5B-7592-C45C-0EC2-F8CA1317338C}"/>
              </a:ext>
            </a:extLst>
          </p:cNvPr>
          <p:cNvSpPr txBox="1"/>
          <p:nvPr/>
        </p:nvSpPr>
        <p:spPr>
          <a:xfrm>
            <a:off x="7686219" y="6237906"/>
            <a:ext cx="99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059C29-85F9-62E5-E5D1-AE5FDAFCE489}"/>
              </a:ext>
            </a:extLst>
          </p:cNvPr>
          <p:cNvSpPr txBox="1"/>
          <p:nvPr/>
        </p:nvSpPr>
        <p:spPr>
          <a:xfrm>
            <a:off x="5989921" y="6248791"/>
            <a:ext cx="18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A74FD8-5921-1F54-0BD9-0B8BD14E0025}"/>
              </a:ext>
            </a:extLst>
          </p:cNvPr>
          <p:cNvSpPr txBox="1"/>
          <p:nvPr/>
        </p:nvSpPr>
        <p:spPr>
          <a:xfrm>
            <a:off x="10763649" y="6248792"/>
            <a:ext cx="99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51D73F-2D0A-4B73-18BC-3FCB40415522}"/>
              </a:ext>
            </a:extLst>
          </p:cNvPr>
          <p:cNvSpPr txBox="1"/>
          <p:nvPr/>
        </p:nvSpPr>
        <p:spPr>
          <a:xfrm>
            <a:off x="9067351" y="6259677"/>
            <a:ext cx="18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8C8150-BF35-DB9F-C57F-4CF5707D98AC}"/>
              </a:ext>
            </a:extLst>
          </p:cNvPr>
          <p:cNvSpPr txBox="1"/>
          <p:nvPr/>
        </p:nvSpPr>
        <p:spPr>
          <a:xfrm>
            <a:off x="6633735" y="4452324"/>
            <a:ext cx="18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Lake Superior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E810AC-5171-D3A2-6720-9898631E97A8}"/>
              </a:ext>
            </a:extLst>
          </p:cNvPr>
          <p:cNvSpPr txBox="1"/>
          <p:nvPr/>
        </p:nvSpPr>
        <p:spPr>
          <a:xfrm>
            <a:off x="9559497" y="4462885"/>
            <a:ext cx="18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Lake Huron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F2F3F4-6153-0A38-F4A4-B714574765BC}"/>
              </a:ext>
            </a:extLst>
          </p:cNvPr>
          <p:cNvCxnSpPr>
            <a:cxnSpLocks/>
          </p:cNvCxnSpPr>
          <p:nvPr/>
        </p:nvCxnSpPr>
        <p:spPr>
          <a:xfrm>
            <a:off x="10896600" y="1197429"/>
            <a:ext cx="12954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95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3179</TotalTime>
  <Words>222</Words>
  <Application>Microsoft Office PowerPoint</Application>
  <PresentationFormat>Custom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Symbol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OLoughlin</dc:creator>
  <cp:lastModifiedBy>Connor OLoughlin</cp:lastModifiedBy>
  <cp:revision>1</cp:revision>
  <dcterms:created xsi:type="dcterms:W3CDTF">2025-07-22T12:53:38Z</dcterms:created>
  <dcterms:modified xsi:type="dcterms:W3CDTF">2025-07-25T19:07:16Z</dcterms:modified>
</cp:coreProperties>
</file>