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8" r:id="rId3"/>
    <p:sldId id="295" r:id="rId4"/>
    <p:sldId id="259" r:id="rId5"/>
    <p:sldId id="261" r:id="rId6"/>
    <p:sldId id="296" r:id="rId7"/>
    <p:sldId id="297" r:id="rId8"/>
    <p:sldId id="298" r:id="rId9"/>
    <p:sldId id="264" r:id="rId10"/>
    <p:sldId id="299" r:id="rId11"/>
    <p:sldId id="300" r:id="rId12"/>
    <p:sldId id="301" r:id="rId13"/>
    <p:sldId id="302" r:id="rId14"/>
    <p:sldId id="303" r:id="rId15"/>
    <p:sldId id="273" r:id="rId16"/>
    <p:sldId id="305" r:id="rId17"/>
    <p:sldId id="278" r:id="rId18"/>
    <p:sldId id="279" r:id="rId19"/>
    <p:sldId id="294" r:id="rId20"/>
    <p:sldId id="280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tamaran" panose="020B0604020202020204" charset="0"/>
      <p:regular r:id="rId27"/>
      <p:bold r:id="rId28"/>
    </p:embeddedFont>
    <p:embeddedFont>
      <p:font typeface="Catamaran Thin" panose="020B0604020202020204" charset="0"/>
      <p:regular r:id="rId29"/>
      <p:bold r:id="rId30"/>
    </p:embeddedFont>
    <p:embeddedFont>
      <p:font typeface="Cormorant Unicase" panose="00000500000000000000" pitchFamily="2" charset="0"/>
      <p:regular r:id="rId31"/>
    </p:embeddedFont>
    <p:embeddedFont>
      <p:font typeface="Montserrat" panose="020B0604020202020204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843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800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815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54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924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909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9c6d70173_1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9c6d70173_1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737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226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701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570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 - Color background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132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6" r:id="rId5"/>
    <p:sldLayoutId id="2147483659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&amp;utm_source=slidescarniva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Catamara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A0356E5-2D9E-4236-A524-A3022106F589}"/>
              </a:ext>
            </a:extLst>
          </p:cNvPr>
          <p:cNvSpPr/>
          <p:nvPr/>
        </p:nvSpPr>
        <p:spPr>
          <a:xfrm>
            <a:off x="4699001" y="-290733"/>
            <a:ext cx="4044927" cy="4465422"/>
          </a:xfrm>
          <a:custGeom>
            <a:avLst/>
            <a:gdLst>
              <a:gd name="connsiteX0" fmla="*/ 2022636 w 4044927"/>
              <a:gd name="connsiteY0" fmla="*/ 0 h 4465422"/>
              <a:gd name="connsiteX1" fmla="*/ 2022667 w 4044927"/>
              <a:gd name="connsiteY1" fmla="*/ 0 h 4465422"/>
              <a:gd name="connsiteX2" fmla="*/ 2109018 w 4044927"/>
              <a:gd name="connsiteY2" fmla="*/ 5612 h 4465422"/>
              <a:gd name="connsiteX3" fmla="*/ 2356950 w 4044927"/>
              <a:gd name="connsiteY3" fmla="*/ 89491 h 4465422"/>
              <a:gd name="connsiteX4" fmla="*/ 3711377 w 4044927"/>
              <a:gd name="connsiteY4" fmla="*/ 871814 h 4465422"/>
              <a:gd name="connsiteX5" fmla="*/ 4039262 w 4044927"/>
              <a:gd name="connsiteY5" fmla="*/ 1361622 h 4465422"/>
              <a:gd name="connsiteX6" fmla="*/ 4044927 w 4044927"/>
              <a:gd name="connsiteY6" fmla="*/ 1447350 h 4465422"/>
              <a:gd name="connsiteX7" fmla="*/ 4044927 w 4044927"/>
              <a:gd name="connsiteY7" fmla="*/ 3017474 h 4465422"/>
              <a:gd name="connsiteX8" fmla="*/ 4039315 w 4044927"/>
              <a:gd name="connsiteY8" fmla="*/ 3103193 h 4465422"/>
              <a:gd name="connsiteX9" fmla="*/ 3711377 w 4044927"/>
              <a:gd name="connsiteY9" fmla="*/ 3593816 h 4465422"/>
              <a:gd name="connsiteX10" fmla="*/ 2356950 w 4044927"/>
              <a:gd name="connsiteY10" fmla="*/ 4375931 h 4465422"/>
              <a:gd name="connsiteX11" fmla="*/ 2109152 w 4044927"/>
              <a:gd name="connsiteY11" fmla="*/ 4459927 h 4465422"/>
              <a:gd name="connsiteX12" fmla="*/ 2024468 w 4044927"/>
              <a:gd name="connsiteY12" fmla="*/ 4465422 h 4465422"/>
              <a:gd name="connsiteX13" fmla="*/ 2021255 w 4044927"/>
              <a:gd name="connsiteY13" fmla="*/ 4465422 h 4465422"/>
              <a:gd name="connsiteX14" fmla="*/ 1936580 w 4044927"/>
              <a:gd name="connsiteY14" fmla="*/ 4459927 h 4465422"/>
              <a:gd name="connsiteX15" fmla="*/ 1688914 w 4044927"/>
              <a:gd name="connsiteY15" fmla="*/ 4375931 h 4465422"/>
              <a:gd name="connsiteX16" fmla="*/ 334487 w 4044927"/>
              <a:gd name="connsiteY16" fmla="*/ 3593816 h 4465422"/>
              <a:gd name="connsiteX17" fmla="*/ 0 w 4044927"/>
              <a:gd name="connsiteY17" fmla="*/ 3014618 h 4465422"/>
              <a:gd name="connsiteX18" fmla="*/ 0 w 4044927"/>
              <a:gd name="connsiteY18" fmla="*/ 1450179 h 4465422"/>
              <a:gd name="connsiteX19" fmla="*/ 333738 w 4044927"/>
              <a:gd name="connsiteY19" fmla="*/ 871814 h 4465422"/>
              <a:gd name="connsiteX20" fmla="*/ 1688164 w 4044927"/>
              <a:gd name="connsiteY20" fmla="*/ 89491 h 4465422"/>
              <a:gd name="connsiteX21" fmla="*/ 1936203 w 4044927"/>
              <a:gd name="connsiteY21" fmla="*/ 5612 h 446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044927" h="4465422">
                <a:moveTo>
                  <a:pt x="2022636" y="0"/>
                </a:moveTo>
                <a:lnTo>
                  <a:pt x="2022667" y="0"/>
                </a:lnTo>
                <a:lnTo>
                  <a:pt x="2109018" y="5612"/>
                </a:lnTo>
                <a:cubicBezTo>
                  <a:pt x="2195033" y="16831"/>
                  <a:pt x="2279415" y="44849"/>
                  <a:pt x="2356950" y="89491"/>
                </a:cubicBezTo>
                <a:lnTo>
                  <a:pt x="3711377" y="871814"/>
                </a:lnTo>
                <a:cubicBezTo>
                  <a:pt x="3892456" y="976160"/>
                  <a:pt x="4012164" y="1157787"/>
                  <a:pt x="4039262" y="1361622"/>
                </a:cubicBezTo>
                <a:lnTo>
                  <a:pt x="4044927" y="1447350"/>
                </a:lnTo>
                <a:lnTo>
                  <a:pt x="4044927" y="3017474"/>
                </a:lnTo>
                <a:lnTo>
                  <a:pt x="4039315" y="3103193"/>
                </a:lnTo>
                <a:cubicBezTo>
                  <a:pt x="4012307" y="3307114"/>
                  <a:pt x="3892456" y="3489105"/>
                  <a:pt x="3711377" y="3593816"/>
                </a:cubicBezTo>
                <a:lnTo>
                  <a:pt x="2356950" y="4375931"/>
                </a:lnTo>
                <a:cubicBezTo>
                  <a:pt x="2279345" y="4420729"/>
                  <a:pt x="2195077" y="4448727"/>
                  <a:pt x="2109152" y="4459927"/>
                </a:cubicBezTo>
                <a:lnTo>
                  <a:pt x="2024468" y="4465422"/>
                </a:lnTo>
                <a:lnTo>
                  <a:pt x="2021255" y="4465422"/>
                </a:lnTo>
                <a:lnTo>
                  <a:pt x="1936580" y="4459927"/>
                </a:lnTo>
                <a:cubicBezTo>
                  <a:pt x="1850673" y="4448727"/>
                  <a:pt x="1766449" y="4420729"/>
                  <a:pt x="1688914" y="4375931"/>
                </a:cubicBezTo>
                <a:lnTo>
                  <a:pt x="334487" y="3593816"/>
                </a:lnTo>
                <a:cubicBezTo>
                  <a:pt x="127540" y="3474355"/>
                  <a:pt x="188" y="3253539"/>
                  <a:pt x="0" y="3014618"/>
                </a:cubicBezTo>
                <a:lnTo>
                  <a:pt x="0" y="1450179"/>
                </a:lnTo>
                <a:cubicBezTo>
                  <a:pt x="0" y="1211466"/>
                  <a:pt x="126978" y="991275"/>
                  <a:pt x="333738" y="871814"/>
                </a:cubicBezTo>
                <a:lnTo>
                  <a:pt x="1688164" y="89491"/>
                </a:lnTo>
                <a:cubicBezTo>
                  <a:pt x="1765840" y="44849"/>
                  <a:pt x="1850152" y="16831"/>
                  <a:pt x="1936203" y="5612"/>
                </a:cubicBezTo>
                <a:close/>
              </a:path>
            </a:pathLst>
          </a:cu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Workflow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9713E-0C8B-47E7-A12F-8C6C0A23C1B1}"/>
              </a:ext>
            </a:extLst>
          </p:cNvPr>
          <p:cNvSpPr txBox="1"/>
          <p:nvPr/>
        </p:nvSpPr>
        <p:spPr>
          <a:xfrm>
            <a:off x="4471080" y="2339681"/>
            <a:ext cx="4500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7030A0"/>
                </a:solidFill>
                <a:latin typeface="Cormorant Unicase" panose="00000500000000000000" pitchFamily="2" charset="0"/>
              </a:rPr>
              <a:t>Simply LMS</a:t>
            </a:r>
            <a:endParaRPr lang="en-PH" sz="5400" dirty="0">
              <a:solidFill>
                <a:srgbClr val="7030A0"/>
              </a:solidFill>
              <a:latin typeface="Cormorant Unicase" panose="00000500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BF4B131-9AAB-4C4E-8FE5-02B14659EDF0}"/>
              </a:ext>
            </a:extLst>
          </p:cNvPr>
          <p:cNvSpPr/>
          <p:nvPr/>
        </p:nvSpPr>
        <p:spPr>
          <a:xfrm rot="13500000">
            <a:off x="5754700" y="343729"/>
            <a:ext cx="1933528" cy="1933528"/>
          </a:xfrm>
          <a:custGeom>
            <a:avLst/>
            <a:gdLst>
              <a:gd name="connsiteX0" fmla="*/ 1506599 w 3013199"/>
              <a:gd name="connsiteY0" fmla="*/ 0 h 3013200"/>
              <a:gd name="connsiteX1" fmla="*/ 3013199 w 3013199"/>
              <a:gd name="connsiteY1" fmla="*/ 1506600 h 3013200"/>
              <a:gd name="connsiteX2" fmla="*/ 1506599 w 3013199"/>
              <a:gd name="connsiteY2" fmla="*/ 3013200 h 3013200"/>
              <a:gd name="connsiteX3" fmla="*/ 7778 w 3013199"/>
              <a:gd name="connsiteY3" fmla="*/ 1660641 h 3013200"/>
              <a:gd name="connsiteX4" fmla="*/ 0 w 3013199"/>
              <a:gd name="connsiteY4" fmla="*/ 1506621 h 3013200"/>
              <a:gd name="connsiteX5" fmla="*/ 0 w 3013199"/>
              <a:gd name="connsiteY5" fmla="*/ 1506580 h 3013200"/>
              <a:gd name="connsiteX6" fmla="*/ 7778 w 3013199"/>
              <a:gd name="connsiteY6" fmla="*/ 1352559 h 3013200"/>
              <a:gd name="connsiteX7" fmla="*/ 1506599 w 3013199"/>
              <a:gd name="connsiteY7" fmla="*/ 0 h 301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3199" h="3013200">
                <a:moveTo>
                  <a:pt x="1506599" y="0"/>
                </a:moveTo>
                <a:cubicBezTo>
                  <a:pt x="2338671" y="0"/>
                  <a:pt x="3013199" y="674528"/>
                  <a:pt x="3013199" y="1506600"/>
                </a:cubicBezTo>
                <a:cubicBezTo>
                  <a:pt x="3013199" y="2338672"/>
                  <a:pt x="2338671" y="3013200"/>
                  <a:pt x="1506599" y="3013200"/>
                </a:cubicBezTo>
                <a:cubicBezTo>
                  <a:pt x="726532" y="3013200"/>
                  <a:pt x="84931" y="2420353"/>
                  <a:pt x="7778" y="1660641"/>
                </a:cubicBezTo>
                <a:lnTo>
                  <a:pt x="0" y="1506621"/>
                </a:lnTo>
                <a:lnTo>
                  <a:pt x="0" y="1506580"/>
                </a:lnTo>
                <a:lnTo>
                  <a:pt x="7778" y="1352559"/>
                </a:lnTo>
                <a:cubicBezTo>
                  <a:pt x="84931" y="592847"/>
                  <a:pt x="726532" y="0"/>
                  <a:pt x="1506599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7A598-1EE0-446C-B165-ACF92499CF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t="14240" b="25919"/>
          <a:stretch/>
        </p:blipFill>
        <p:spPr>
          <a:xfrm rot="13500000">
            <a:off x="5889288" y="343729"/>
            <a:ext cx="1664352" cy="1933528"/>
          </a:xfrm>
          <a:custGeom>
            <a:avLst/>
            <a:gdLst>
              <a:gd name="connsiteX0" fmla="*/ 832176 w 1664352"/>
              <a:gd name="connsiteY0" fmla="*/ 0 h 1933528"/>
              <a:gd name="connsiteX1" fmla="*/ 1599865 w 1664352"/>
              <a:gd name="connsiteY1" fmla="*/ 379072 h 1933528"/>
              <a:gd name="connsiteX2" fmla="*/ 1664352 w 1664352"/>
              <a:gd name="connsiteY2" fmla="*/ 481057 h 1933528"/>
              <a:gd name="connsiteX3" fmla="*/ 1664352 w 1664352"/>
              <a:gd name="connsiteY3" fmla="*/ 1452471 h 1933528"/>
              <a:gd name="connsiteX4" fmla="*/ 1599865 w 1664352"/>
              <a:gd name="connsiteY4" fmla="*/ 1554457 h 1933528"/>
              <a:gd name="connsiteX5" fmla="*/ 832176 w 1664352"/>
              <a:gd name="connsiteY5" fmla="*/ 1933528 h 1933528"/>
              <a:gd name="connsiteX6" fmla="*/ 30520 w 1664352"/>
              <a:gd name="connsiteY6" fmla="*/ 1507291 h 1933528"/>
              <a:gd name="connsiteX7" fmla="*/ 0 w 1664352"/>
              <a:gd name="connsiteY7" fmla="*/ 1457053 h 1933528"/>
              <a:gd name="connsiteX8" fmla="*/ 0 w 1664352"/>
              <a:gd name="connsiteY8" fmla="*/ 476475 h 1933528"/>
              <a:gd name="connsiteX9" fmla="*/ 30520 w 1664352"/>
              <a:gd name="connsiteY9" fmla="*/ 426237 h 1933528"/>
              <a:gd name="connsiteX10" fmla="*/ 832176 w 1664352"/>
              <a:gd name="connsiteY10" fmla="*/ 0 h 193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4352" h="1933528">
                <a:moveTo>
                  <a:pt x="832176" y="0"/>
                </a:moveTo>
                <a:cubicBezTo>
                  <a:pt x="1145025" y="0"/>
                  <a:pt x="1423166" y="148602"/>
                  <a:pt x="1599865" y="379072"/>
                </a:cubicBezTo>
                <a:lnTo>
                  <a:pt x="1664352" y="481057"/>
                </a:lnTo>
                <a:lnTo>
                  <a:pt x="1664352" y="1452471"/>
                </a:lnTo>
                <a:lnTo>
                  <a:pt x="1599865" y="1554457"/>
                </a:lnTo>
                <a:cubicBezTo>
                  <a:pt x="1423166" y="1784926"/>
                  <a:pt x="1145025" y="1933528"/>
                  <a:pt x="832176" y="1933528"/>
                </a:cubicBezTo>
                <a:cubicBezTo>
                  <a:pt x="498470" y="1933528"/>
                  <a:pt x="204255" y="1764452"/>
                  <a:pt x="30520" y="1507291"/>
                </a:cubicBezTo>
                <a:lnTo>
                  <a:pt x="0" y="1457053"/>
                </a:lnTo>
                <a:lnTo>
                  <a:pt x="0" y="476475"/>
                </a:lnTo>
                <a:lnTo>
                  <a:pt x="30520" y="426237"/>
                </a:lnTo>
                <a:cubicBezTo>
                  <a:pt x="204255" y="169076"/>
                  <a:pt x="498470" y="0"/>
                  <a:pt x="832176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2D545C-7A4D-4EAE-883D-8D43A61675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t="14240" b="25919"/>
          <a:stretch/>
        </p:blipFill>
        <p:spPr>
          <a:xfrm rot="13500000">
            <a:off x="5883267" y="343728"/>
            <a:ext cx="1664352" cy="1933528"/>
          </a:xfrm>
          <a:custGeom>
            <a:avLst/>
            <a:gdLst>
              <a:gd name="connsiteX0" fmla="*/ 832176 w 1664352"/>
              <a:gd name="connsiteY0" fmla="*/ 0 h 1933528"/>
              <a:gd name="connsiteX1" fmla="*/ 1599865 w 1664352"/>
              <a:gd name="connsiteY1" fmla="*/ 379072 h 1933528"/>
              <a:gd name="connsiteX2" fmla="*/ 1664352 w 1664352"/>
              <a:gd name="connsiteY2" fmla="*/ 481057 h 1933528"/>
              <a:gd name="connsiteX3" fmla="*/ 1664352 w 1664352"/>
              <a:gd name="connsiteY3" fmla="*/ 1452471 h 1933528"/>
              <a:gd name="connsiteX4" fmla="*/ 1599865 w 1664352"/>
              <a:gd name="connsiteY4" fmla="*/ 1554457 h 1933528"/>
              <a:gd name="connsiteX5" fmla="*/ 832176 w 1664352"/>
              <a:gd name="connsiteY5" fmla="*/ 1933528 h 1933528"/>
              <a:gd name="connsiteX6" fmla="*/ 30520 w 1664352"/>
              <a:gd name="connsiteY6" fmla="*/ 1507291 h 1933528"/>
              <a:gd name="connsiteX7" fmla="*/ 0 w 1664352"/>
              <a:gd name="connsiteY7" fmla="*/ 1457053 h 1933528"/>
              <a:gd name="connsiteX8" fmla="*/ 0 w 1664352"/>
              <a:gd name="connsiteY8" fmla="*/ 476475 h 1933528"/>
              <a:gd name="connsiteX9" fmla="*/ 30520 w 1664352"/>
              <a:gd name="connsiteY9" fmla="*/ 426237 h 1933528"/>
              <a:gd name="connsiteX10" fmla="*/ 832176 w 1664352"/>
              <a:gd name="connsiteY10" fmla="*/ 0 h 193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4352" h="1933528">
                <a:moveTo>
                  <a:pt x="832176" y="0"/>
                </a:moveTo>
                <a:cubicBezTo>
                  <a:pt x="1145025" y="0"/>
                  <a:pt x="1423166" y="148602"/>
                  <a:pt x="1599865" y="379072"/>
                </a:cubicBezTo>
                <a:lnTo>
                  <a:pt x="1664352" y="481057"/>
                </a:lnTo>
                <a:lnTo>
                  <a:pt x="1664352" y="1452471"/>
                </a:lnTo>
                <a:lnTo>
                  <a:pt x="1599865" y="1554457"/>
                </a:lnTo>
                <a:cubicBezTo>
                  <a:pt x="1423166" y="1784926"/>
                  <a:pt x="1145025" y="1933528"/>
                  <a:pt x="832176" y="1933528"/>
                </a:cubicBezTo>
                <a:cubicBezTo>
                  <a:pt x="498470" y="1933528"/>
                  <a:pt x="204255" y="1764452"/>
                  <a:pt x="30520" y="1507291"/>
                </a:cubicBezTo>
                <a:lnTo>
                  <a:pt x="0" y="1457053"/>
                </a:lnTo>
                <a:lnTo>
                  <a:pt x="0" y="476475"/>
                </a:lnTo>
                <a:lnTo>
                  <a:pt x="30520" y="426237"/>
                </a:lnTo>
                <a:cubicBezTo>
                  <a:pt x="204255" y="169076"/>
                  <a:pt x="498470" y="0"/>
                  <a:pt x="832176" y="0"/>
                </a:cubicBez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331243F-2433-455B-B8DC-3D53D6E34B9B}"/>
              </a:ext>
            </a:extLst>
          </p:cNvPr>
          <p:cNvSpPr/>
          <p:nvPr/>
        </p:nvSpPr>
        <p:spPr>
          <a:xfrm rot="8100000">
            <a:off x="6040879" y="392830"/>
            <a:ext cx="1598248" cy="1598248"/>
          </a:xfrm>
          <a:custGeom>
            <a:avLst/>
            <a:gdLst>
              <a:gd name="connsiteX0" fmla="*/ 1506599 w 3013199"/>
              <a:gd name="connsiteY0" fmla="*/ 0 h 3013200"/>
              <a:gd name="connsiteX1" fmla="*/ 3013199 w 3013199"/>
              <a:gd name="connsiteY1" fmla="*/ 1506600 h 3013200"/>
              <a:gd name="connsiteX2" fmla="*/ 1506599 w 3013199"/>
              <a:gd name="connsiteY2" fmla="*/ 3013200 h 3013200"/>
              <a:gd name="connsiteX3" fmla="*/ 7778 w 3013199"/>
              <a:gd name="connsiteY3" fmla="*/ 1660641 h 3013200"/>
              <a:gd name="connsiteX4" fmla="*/ 0 w 3013199"/>
              <a:gd name="connsiteY4" fmla="*/ 1506621 h 3013200"/>
              <a:gd name="connsiteX5" fmla="*/ 0 w 3013199"/>
              <a:gd name="connsiteY5" fmla="*/ 1506580 h 3013200"/>
              <a:gd name="connsiteX6" fmla="*/ 7778 w 3013199"/>
              <a:gd name="connsiteY6" fmla="*/ 1352559 h 3013200"/>
              <a:gd name="connsiteX7" fmla="*/ 1506599 w 3013199"/>
              <a:gd name="connsiteY7" fmla="*/ 0 h 301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3199" h="3013200">
                <a:moveTo>
                  <a:pt x="1506599" y="0"/>
                </a:moveTo>
                <a:cubicBezTo>
                  <a:pt x="2338671" y="0"/>
                  <a:pt x="3013199" y="674528"/>
                  <a:pt x="3013199" y="1506600"/>
                </a:cubicBezTo>
                <a:cubicBezTo>
                  <a:pt x="3013199" y="2338672"/>
                  <a:pt x="2338671" y="3013200"/>
                  <a:pt x="1506599" y="3013200"/>
                </a:cubicBezTo>
                <a:cubicBezTo>
                  <a:pt x="726532" y="3013200"/>
                  <a:pt x="84931" y="2420353"/>
                  <a:pt x="7778" y="1660641"/>
                </a:cubicBezTo>
                <a:lnTo>
                  <a:pt x="0" y="1506621"/>
                </a:lnTo>
                <a:lnTo>
                  <a:pt x="0" y="1506580"/>
                </a:lnTo>
                <a:lnTo>
                  <a:pt x="7778" y="1352559"/>
                </a:lnTo>
                <a:cubicBezTo>
                  <a:pt x="84931" y="592847"/>
                  <a:pt x="726532" y="0"/>
                  <a:pt x="1506599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5799BCF-144B-466A-B8F6-F6FDF8F80995}"/>
              </a:ext>
            </a:extLst>
          </p:cNvPr>
          <p:cNvSpPr/>
          <p:nvPr/>
        </p:nvSpPr>
        <p:spPr>
          <a:xfrm rot="2700000">
            <a:off x="6434605" y="460383"/>
            <a:ext cx="1136970" cy="1136970"/>
          </a:xfrm>
          <a:custGeom>
            <a:avLst/>
            <a:gdLst>
              <a:gd name="connsiteX0" fmla="*/ 1506599 w 3013199"/>
              <a:gd name="connsiteY0" fmla="*/ 0 h 3013200"/>
              <a:gd name="connsiteX1" fmla="*/ 3013199 w 3013199"/>
              <a:gd name="connsiteY1" fmla="*/ 1506600 h 3013200"/>
              <a:gd name="connsiteX2" fmla="*/ 1506599 w 3013199"/>
              <a:gd name="connsiteY2" fmla="*/ 3013200 h 3013200"/>
              <a:gd name="connsiteX3" fmla="*/ 7778 w 3013199"/>
              <a:gd name="connsiteY3" fmla="*/ 1660641 h 3013200"/>
              <a:gd name="connsiteX4" fmla="*/ 0 w 3013199"/>
              <a:gd name="connsiteY4" fmla="*/ 1506621 h 3013200"/>
              <a:gd name="connsiteX5" fmla="*/ 0 w 3013199"/>
              <a:gd name="connsiteY5" fmla="*/ 1506580 h 3013200"/>
              <a:gd name="connsiteX6" fmla="*/ 7778 w 3013199"/>
              <a:gd name="connsiteY6" fmla="*/ 1352559 h 3013200"/>
              <a:gd name="connsiteX7" fmla="*/ 1506599 w 3013199"/>
              <a:gd name="connsiteY7" fmla="*/ 0 h 301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3199" h="3013200">
                <a:moveTo>
                  <a:pt x="1506599" y="0"/>
                </a:moveTo>
                <a:cubicBezTo>
                  <a:pt x="2338671" y="0"/>
                  <a:pt x="3013199" y="674528"/>
                  <a:pt x="3013199" y="1506600"/>
                </a:cubicBezTo>
                <a:cubicBezTo>
                  <a:pt x="3013199" y="2338672"/>
                  <a:pt x="2338671" y="3013200"/>
                  <a:pt x="1506599" y="3013200"/>
                </a:cubicBezTo>
                <a:cubicBezTo>
                  <a:pt x="726532" y="3013200"/>
                  <a:pt x="84931" y="2420353"/>
                  <a:pt x="7778" y="1660641"/>
                </a:cubicBezTo>
                <a:lnTo>
                  <a:pt x="0" y="1506621"/>
                </a:lnTo>
                <a:lnTo>
                  <a:pt x="0" y="1506580"/>
                </a:lnTo>
                <a:lnTo>
                  <a:pt x="7778" y="1352559"/>
                </a:lnTo>
                <a:cubicBezTo>
                  <a:pt x="84931" y="592847"/>
                  <a:pt x="726532" y="0"/>
                  <a:pt x="1506599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F115D2-9796-470D-8848-3D4BF734B0CC}"/>
              </a:ext>
            </a:extLst>
          </p:cNvPr>
          <p:cNvSpPr txBox="1"/>
          <p:nvPr/>
        </p:nvSpPr>
        <p:spPr>
          <a:xfrm>
            <a:off x="5271163" y="3093734"/>
            <a:ext cx="2888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Cormorant Unicase" panose="00000500000000000000" pitchFamily="2" charset="0"/>
              </a:rPr>
              <a:t>By Kobe Estacio</a:t>
            </a:r>
            <a:endParaRPr lang="en-PH" sz="1600" dirty="0">
              <a:solidFill>
                <a:srgbClr val="7030A0"/>
              </a:solidFill>
              <a:latin typeface="Cormorant Unicase" panose="000005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FEATURES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Shimmering shining splendid…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232285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FEATURES</a:t>
            </a:r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49"/>
            <a:ext cx="6010500" cy="31351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/>
              <a:t>PDFs can be uploaded by being a teacher, or a student.</a:t>
            </a:r>
          </a:p>
          <a:p>
            <a:r>
              <a:rPr lang="en-US" sz="2000" dirty="0"/>
              <a:t>Files uploaded to the app can be downloaded, or removed.</a:t>
            </a:r>
          </a:p>
          <a:p>
            <a:r>
              <a:rPr lang="en-US" sz="2000" dirty="0"/>
              <a:t>Teachers can make true or false and multiple choice type quizzes directly in the application. (Future)</a:t>
            </a:r>
          </a:p>
          <a:p>
            <a:r>
              <a:rPr lang="en-US" sz="2000" dirty="0"/>
              <a:t>Admins are the only ones who can create accounts, provided the clients meet their respective requirements to have access.</a:t>
            </a:r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289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49" y="2884378"/>
            <a:ext cx="5999513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PROGRAMMING LANGUAGES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Shakespear could never-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5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61019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PROGRAMMING LANGUAGES</a:t>
            </a:r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C# for the forms</a:t>
            </a:r>
          </a:p>
          <a:p>
            <a:r>
              <a:rPr lang="en-US" dirty="0"/>
              <a:t>MySQL for the Database</a:t>
            </a:r>
            <a:endParaRPr lang="en-PH"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1641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49" y="2884378"/>
            <a:ext cx="5999513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Where things are contained.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884583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</a:t>
            </a:r>
            <a:endParaRPr dirty="0"/>
          </a:p>
        </p:txBody>
      </p:sp>
      <p:sp>
        <p:nvSpPr>
          <p:cNvPr id="422" name="Google Shape;422;p29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adminform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200" dirty="0"/>
              <a:t>ID; </a:t>
            </a:r>
            <a:r>
              <a:rPr lang="en-US" sz="1200" dirty="0" err="1"/>
              <a:t>EmailAddress</a:t>
            </a:r>
            <a:r>
              <a:rPr lang="en-US" sz="1200" dirty="0"/>
              <a:t>; Password; </a:t>
            </a:r>
            <a:r>
              <a:rPr lang="en-US" sz="1200" dirty="0" err="1"/>
              <a:t>fname</a:t>
            </a:r>
            <a:r>
              <a:rPr lang="en-US" sz="1200" dirty="0"/>
              <a:t>; </a:t>
            </a:r>
            <a:r>
              <a:rPr lang="en-US" sz="1200" dirty="0" err="1"/>
              <a:t>lname</a:t>
            </a:r>
            <a:endParaRPr lang="en-US" sz="1200" dirty="0"/>
          </a:p>
        </p:txBody>
      </p:sp>
      <p:sp>
        <p:nvSpPr>
          <p:cNvPr id="423" name="Google Shape;423;p29"/>
          <p:cNvSpPr txBox="1">
            <a:spLocks noGrp="1"/>
          </p:cNvSpPr>
          <p:nvPr>
            <p:ph type="body" idx="2"/>
          </p:nvPr>
        </p:nvSpPr>
        <p:spPr>
          <a:xfrm>
            <a:off x="3077673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lmform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200" dirty="0"/>
              <a:t>ID; </a:t>
            </a:r>
            <a:r>
              <a:rPr lang="en-US" sz="1200" dirty="0" err="1"/>
              <a:t>TeacherEmail</a:t>
            </a:r>
            <a:r>
              <a:rPr lang="en-US" sz="1200" dirty="0"/>
              <a:t>; </a:t>
            </a:r>
            <a:r>
              <a:rPr lang="en-US" sz="1200" dirty="0" err="1"/>
              <a:t>StudentEmail</a:t>
            </a:r>
            <a:r>
              <a:rPr lang="en-US" sz="1200" dirty="0"/>
              <a:t>; Subject; File; Data	</a:t>
            </a:r>
            <a:endParaRPr sz="1200" dirty="0"/>
          </a:p>
        </p:txBody>
      </p:sp>
      <p:sp>
        <p:nvSpPr>
          <p:cNvPr id="424" name="Google Shape;424;p29"/>
          <p:cNvSpPr txBox="1">
            <a:spLocks noGrp="1"/>
          </p:cNvSpPr>
          <p:nvPr>
            <p:ph type="body" idx="3"/>
          </p:nvPr>
        </p:nvSpPr>
        <p:spPr>
          <a:xfrm>
            <a:off x="5376246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quizform</a:t>
            </a:r>
            <a:r>
              <a:rPr lang="en-US" sz="1200" dirty="0"/>
              <a:t>	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dirty="0"/>
              <a:t>ID; </a:t>
            </a:r>
            <a:r>
              <a:rPr lang="en-US" sz="1200" dirty="0" err="1"/>
              <a:t>TeacherEmail</a:t>
            </a:r>
            <a:r>
              <a:rPr lang="en-US" sz="1200" dirty="0"/>
              <a:t>; Subject; File; Data</a:t>
            </a:r>
            <a:endParaRPr sz="1200" dirty="0"/>
          </a:p>
        </p:txBody>
      </p:sp>
      <p:sp>
        <p:nvSpPr>
          <p:cNvPr id="425" name="Google Shape;425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426" name="Google Shape;426;p2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427" name="Google Shape;427;p2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31" name="Google Shape;431;p29"/>
          <p:cNvSpPr txBox="1">
            <a:spLocks noGrp="1"/>
          </p:cNvSpPr>
          <p:nvPr>
            <p:ph type="body" idx="1"/>
          </p:nvPr>
        </p:nvSpPr>
        <p:spPr>
          <a:xfrm>
            <a:off x="779100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studentform</a:t>
            </a:r>
            <a:endParaRPr lang="en-US" sz="12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200" dirty="0"/>
              <a:t>ID; </a:t>
            </a:r>
            <a:r>
              <a:rPr lang="en-US" sz="1200" dirty="0" err="1"/>
              <a:t>EmailAddress</a:t>
            </a:r>
            <a:r>
              <a:rPr lang="en-US" sz="1200" dirty="0"/>
              <a:t>; Password; </a:t>
            </a:r>
            <a:r>
              <a:rPr lang="en-US" sz="1200" dirty="0" err="1"/>
              <a:t>fName</a:t>
            </a:r>
            <a:r>
              <a:rPr lang="en-US" sz="1200" dirty="0"/>
              <a:t>; </a:t>
            </a:r>
            <a:r>
              <a:rPr lang="en-US" sz="1200" dirty="0" err="1"/>
              <a:t>lName</a:t>
            </a:r>
            <a:r>
              <a:rPr lang="en-US" sz="1200" dirty="0"/>
              <a:t>; Teacher1; Subject1; Teacher2; Subject2; Teacher3; Subject3; Status</a:t>
            </a:r>
            <a:endParaRPr sz="1200" dirty="0"/>
          </a:p>
        </p:txBody>
      </p:sp>
      <p:sp>
        <p:nvSpPr>
          <p:cNvPr id="432" name="Google Shape;432;p29"/>
          <p:cNvSpPr txBox="1">
            <a:spLocks noGrp="1"/>
          </p:cNvSpPr>
          <p:nvPr>
            <p:ph type="body" idx="2"/>
          </p:nvPr>
        </p:nvSpPr>
        <p:spPr>
          <a:xfrm>
            <a:off x="3077673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subjectform</a:t>
            </a:r>
            <a:endParaRPr lang="en-PH" sz="12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PH" sz="1200" dirty="0"/>
              <a:t>ID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PH" sz="1200" dirty="0"/>
              <a:t>Subjects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PH" sz="1200" dirty="0"/>
              <a:t>Status</a:t>
            </a:r>
          </a:p>
        </p:txBody>
      </p:sp>
      <p:sp>
        <p:nvSpPr>
          <p:cNvPr id="433" name="Google Shape;433;p29"/>
          <p:cNvSpPr txBox="1">
            <a:spLocks noGrp="1"/>
          </p:cNvSpPr>
          <p:nvPr>
            <p:ph type="body" idx="3"/>
          </p:nvPr>
        </p:nvSpPr>
        <p:spPr>
          <a:xfrm>
            <a:off x="5376246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submissionquizform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dirty="0"/>
              <a:t>Is the color of blood, and because of this it has historically been associated with sacrifice, danger and courage. </a:t>
            </a:r>
            <a:endParaRPr sz="12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</a:t>
            </a:r>
            <a:endParaRPr dirty="0"/>
          </a:p>
        </p:txBody>
      </p:sp>
      <p:sp>
        <p:nvSpPr>
          <p:cNvPr id="422" name="Google Shape;422;p29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teacherform</a:t>
            </a:r>
            <a:endParaRPr lang="en-US"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200" dirty="0"/>
              <a:t>Full texts; ID; </a:t>
            </a:r>
            <a:r>
              <a:rPr lang="en-US" sz="1200" dirty="0" err="1"/>
              <a:t>EmailAddress</a:t>
            </a:r>
            <a:r>
              <a:rPr lang="en-US" sz="1200" dirty="0"/>
              <a:t>; Password; </a:t>
            </a:r>
            <a:r>
              <a:rPr lang="en-US" sz="1200" dirty="0" err="1"/>
              <a:t>fName</a:t>
            </a:r>
            <a:r>
              <a:rPr lang="en-US" sz="1200" dirty="0"/>
              <a:t>; </a:t>
            </a:r>
            <a:r>
              <a:rPr lang="en-US" sz="1200" dirty="0" err="1"/>
              <a:t>lName</a:t>
            </a:r>
            <a:r>
              <a:rPr lang="en-US" sz="1200" dirty="0"/>
              <a:t>; Subject; Glink; Status</a:t>
            </a:r>
          </a:p>
        </p:txBody>
      </p:sp>
      <p:sp>
        <p:nvSpPr>
          <p:cNvPr id="425" name="Google Shape;425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426" name="Google Shape;426;p2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427" name="Google Shape;427;p2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053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ctrTitle" idx="4294967295"/>
          </p:nvPr>
        </p:nvSpPr>
        <p:spPr>
          <a:xfrm>
            <a:off x="3381174" y="1054175"/>
            <a:ext cx="5762825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</a:rPr>
              <a:t>THANK YOU!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505" name="Google Shape;505;p34"/>
          <p:cNvSpPr txBox="1">
            <a:spLocks noGrp="1"/>
          </p:cNvSpPr>
          <p:nvPr>
            <p:ph type="subTitle" idx="4294967295"/>
          </p:nvPr>
        </p:nvSpPr>
        <p:spPr>
          <a:xfrm>
            <a:off x="3381174" y="2253798"/>
            <a:ext cx="5442785" cy="19676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Any questions?</a:t>
            </a:r>
            <a:endParaRPr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You can find me as:</a:t>
            </a:r>
            <a:endParaRPr b="1"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</a:pPr>
            <a:r>
              <a:rPr lang="en-PH" b="1" dirty="0">
                <a:solidFill>
                  <a:schemeClr val="lt1"/>
                </a:solidFill>
              </a:rPr>
              <a:t>Kobe Estacio in FB/IG</a:t>
            </a: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</a:pPr>
            <a:r>
              <a:rPr lang="en-PH" b="1" dirty="0" err="1">
                <a:solidFill>
                  <a:schemeClr val="lt1"/>
                </a:solidFill>
              </a:rPr>
              <a:t>ColourCyan</a:t>
            </a:r>
            <a:r>
              <a:rPr lang="en-PH" b="1" dirty="0">
                <a:solidFill>
                  <a:schemeClr val="lt1"/>
                </a:solidFill>
              </a:rPr>
              <a:t> in </a:t>
            </a:r>
            <a:r>
              <a:rPr lang="en-PH" b="1" dirty="0" err="1">
                <a:solidFill>
                  <a:schemeClr val="lt1"/>
                </a:solidFill>
              </a:rPr>
              <a:t>Github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506" name="Google Shape;506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17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507" name="Google Shape;507;p34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4" b="104"/>
          <a:stretch/>
        </p:blipFill>
        <p:spPr>
          <a:xfrm>
            <a:off x="1188150" y="401625"/>
            <a:ext cx="1975353" cy="2180734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⬢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⬢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515" name="Google Shape;515;p35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16" name="Google Shape;516;p35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2" name="Google Shape;1602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3" name="Google Shape;1603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04" name="Google Shape;1604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05" name="Google Shape;1605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06" name="Google Shape;1606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bg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07" name="Google Shape;1607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08" name="Google Shape;1608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09" name="Google Shape;1609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bg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0" name="Google Shape;1610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11" name="Google Shape;1611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12" name="Google Shape;1612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bg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3" name="Google Shape;1613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14" name="Google Shape;1614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15" name="Google Shape;1615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bg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6" name="Google Shape;1616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617" name="Google Shape;1617;p5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18" name="Google Shape;1602;p50">
            <a:hlinkClick r:id="rId3"/>
            <a:extLst>
              <a:ext uri="{FF2B5EF4-FFF2-40B4-BE49-F238E27FC236}">
                <a16:creationId xmlns:a16="http://schemas.microsoft.com/office/drawing/2014/main" id="{CBF155BA-2856-4278-ADB8-B03905896A8A}"/>
              </a:ext>
            </a:extLst>
          </p:cNvPr>
          <p:cNvPicPr preferRelativeResize="0"/>
          <p:nvPr/>
        </p:nvPicPr>
        <p:blipFill rotWithShape="1">
          <a:blip r:embed="rId4">
            <a:alphaModFix/>
            <a:biLevel thresh="25000"/>
          </a:blip>
          <a:srcRect l="46724"/>
          <a:stretch/>
        </p:blipFill>
        <p:spPr>
          <a:xfrm>
            <a:off x="4496937" y="1451225"/>
            <a:ext cx="1220638" cy="5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>
            <a:spLocks noGrp="1"/>
          </p:cNvSpPr>
          <p:nvPr>
            <p:ph type="ctrTitle" idx="4294967295"/>
          </p:nvPr>
        </p:nvSpPr>
        <p:spPr>
          <a:xfrm>
            <a:off x="3381175" y="1054175"/>
            <a:ext cx="4422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HENLO!</a:t>
            </a:r>
            <a:endParaRPr sz="9600" dirty="0"/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4294967295"/>
          </p:nvPr>
        </p:nvSpPr>
        <p:spPr>
          <a:xfrm>
            <a:off x="3381175" y="2253797"/>
            <a:ext cx="4422300" cy="26763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 am Kobe Estacio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Here to present the workflow of my app: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>
                <a:latin typeface="Cormorant Unicase" panose="00000500000000000000" pitchFamily="2" charset="0"/>
              </a:rPr>
              <a:t>Simply LMS</a:t>
            </a:r>
          </a:p>
        </p:txBody>
      </p:sp>
      <p:sp>
        <p:nvSpPr>
          <p:cNvPr id="220" name="Google Shape;220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B6D5CB-05F4-4E23-9D9C-6C8CE8C3E8B9}"/>
              </a:ext>
            </a:extLst>
          </p:cNvPr>
          <p:cNvSpPr/>
          <p:nvPr/>
        </p:nvSpPr>
        <p:spPr>
          <a:xfrm>
            <a:off x="1188151" y="401626"/>
            <a:ext cx="1975445" cy="2180785"/>
          </a:xfrm>
          <a:custGeom>
            <a:avLst/>
            <a:gdLst>
              <a:gd name="connsiteX0" fmla="*/ 987768 w 1975445"/>
              <a:gd name="connsiteY0" fmla="*/ 0 h 2180785"/>
              <a:gd name="connsiteX1" fmla="*/ 1151024 w 1975445"/>
              <a:gd name="connsiteY1" fmla="*/ 43704 h 2180785"/>
              <a:gd name="connsiteX2" fmla="*/ 1812463 w 1975445"/>
              <a:gd name="connsiteY2" fmla="*/ 425759 h 2180785"/>
              <a:gd name="connsiteX3" fmla="*/ 1975445 w 1975445"/>
              <a:gd name="connsiteY3" fmla="*/ 708210 h 2180785"/>
              <a:gd name="connsiteX4" fmla="*/ 1975445 w 1975445"/>
              <a:gd name="connsiteY4" fmla="*/ 1472219 h 2180785"/>
              <a:gd name="connsiteX5" fmla="*/ 1812463 w 1975445"/>
              <a:gd name="connsiteY5" fmla="*/ 1755076 h 2180785"/>
              <a:gd name="connsiteX6" fmla="*/ 1151024 w 1975445"/>
              <a:gd name="connsiteY6" fmla="*/ 2137030 h 2180785"/>
              <a:gd name="connsiteX7" fmla="*/ 824786 w 1975445"/>
              <a:gd name="connsiteY7" fmla="*/ 2137030 h 2180785"/>
              <a:gd name="connsiteX8" fmla="*/ 163348 w 1975445"/>
              <a:gd name="connsiteY8" fmla="*/ 1755076 h 2180785"/>
              <a:gd name="connsiteX9" fmla="*/ 0 w 1975445"/>
              <a:gd name="connsiteY9" fmla="*/ 1472219 h 2180785"/>
              <a:gd name="connsiteX10" fmla="*/ 0 w 1975445"/>
              <a:gd name="connsiteY10" fmla="*/ 708210 h 2180785"/>
              <a:gd name="connsiteX11" fmla="*/ 162982 w 1975445"/>
              <a:gd name="connsiteY11" fmla="*/ 425759 h 2180785"/>
              <a:gd name="connsiteX12" fmla="*/ 824421 w 1975445"/>
              <a:gd name="connsiteY12" fmla="*/ 43704 h 2180785"/>
              <a:gd name="connsiteX13" fmla="*/ 987768 w 1975445"/>
              <a:gd name="connsiteY13" fmla="*/ 0 h 2180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75445" h="2180785">
                <a:moveTo>
                  <a:pt x="987768" y="0"/>
                </a:moveTo>
                <a:cubicBezTo>
                  <a:pt x="1044107" y="0"/>
                  <a:pt x="1100538" y="14636"/>
                  <a:pt x="1151024" y="43704"/>
                </a:cubicBezTo>
                <a:lnTo>
                  <a:pt x="1812463" y="425759"/>
                </a:lnTo>
                <a:cubicBezTo>
                  <a:pt x="1913526" y="483998"/>
                  <a:pt x="1975445" y="591530"/>
                  <a:pt x="1975445" y="708210"/>
                </a:cubicBezTo>
                <a:lnTo>
                  <a:pt x="1975445" y="1472219"/>
                </a:lnTo>
                <a:cubicBezTo>
                  <a:pt x="1975536" y="1588899"/>
                  <a:pt x="1913526" y="1696635"/>
                  <a:pt x="1812463" y="1755076"/>
                </a:cubicBezTo>
                <a:lnTo>
                  <a:pt x="1151024" y="2137030"/>
                </a:lnTo>
                <a:cubicBezTo>
                  <a:pt x="1049961" y="2195370"/>
                  <a:pt x="925758" y="2195370"/>
                  <a:pt x="824786" y="2137030"/>
                </a:cubicBezTo>
                <a:lnTo>
                  <a:pt x="163348" y="1755076"/>
                </a:lnTo>
                <a:cubicBezTo>
                  <a:pt x="62284" y="1696736"/>
                  <a:pt x="92" y="1588899"/>
                  <a:pt x="0" y="1472219"/>
                </a:cubicBezTo>
                <a:lnTo>
                  <a:pt x="0" y="708210"/>
                </a:lnTo>
                <a:cubicBezTo>
                  <a:pt x="0" y="591632"/>
                  <a:pt x="62010" y="484099"/>
                  <a:pt x="162982" y="425759"/>
                </a:cubicBezTo>
                <a:lnTo>
                  <a:pt x="824421" y="43704"/>
                </a:lnTo>
                <a:cubicBezTo>
                  <a:pt x="874998" y="14636"/>
                  <a:pt x="931337" y="0"/>
                  <a:pt x="987768" y="0"/>
                </a:cubicBezTo>
                <a:close/>
              </a:path>
            </a:pathLst>
          </a:custGeom>
          <a:blipFill dpi="0" rotWithShape="1">
            <a:blip r:embed="rId3"/>
            <a:srcRect/>
            <a:tile tx="-222250" ty="22225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25" name="Google Shape;525;p36"/>
          <p:cNvSpPr txBox="1">
            <a:spLocks noGrp="1"/>
          </p:cNvSpPr>
          <p:nvPr>
            <p:ph type="body" idx="1"/>
          </p:nvPr>
        </p:nvSpPr>
        <p:spPr>
          <a:xfrm>
            <a:off x="855300" y="1353949"/>
            <a:ext cx="7433400" cy="23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Titles: Catamaran 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Body copy: Catamaran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https://fonts.google.com/specimen/Catamaran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/>
          </a:p>
        </p:txBody>
      </p:sp>
      <p:sp>
        <p:nvSpPr>
          <p:cNvPr id="526" name="Google Shape;526;p36"/>
          <p:cNvSpPr txBox="1"/>
          <p:nvPr/>
        </p:nvSpPr>
        <p:spPr>
          <a:xfrm>
            <a:off x="855300" y="3799775"/>
            <a:ext cx="6010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27" name="Google Shape;527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528" name="Google Shape;528;p36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29" name="Google Shape;529;p36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LOL I’m so tired of doing this project but it’s best to stop when you’re too confused to figure it out. Do it tomorrow.</a:t>
            </a:r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- Kobe Estacio</a:t>
            </a:r>
            <a:endParaRPr dirty="0"/>
          </a:p>
        </p:txBody>
      </p:sp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 and LIMITATIONS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Yes. Until there.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SCOPE and LIMITATIONS</a:t>
            </a:r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dirty="0"/>
              <a:t>Complete functional Admin privileges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dirty="0"/>
              <a:t>Functional uploading system for student and teacher accounts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dirty="0"/>
              <a:t>Future feature: retrieve files from the database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endParaRPr lang="en-US"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What has to be accomplished.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272852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dirty="0"/>
              <a:t>Teachers and students must be able to upload, download or edit certain areas of their options.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dirty="0"/>
              <a:t>Admins must create accounts for teachers and students as the only form of account creation.</a:t>
            </a:r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077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How to be part of the inner circle.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206349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</a:t>
            </a:r>
            <a:endParaRPr dirty="0"/>
          </a:p>
        </p:txBody>
      </p:sp>
      <p:sp>
        <p:nvSpPr>
          <p:cNvPr id="286" name="Google Shape;286;p20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Admin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Must be the top authority of the school</a:t>
            </a:r>
            <a:endParaRPr dirty="0"/>
          </a:p>
        </p:txBody>
      </p:sp>
      <p:sp>
        <p:nvSpPr>
          <p:cNvPr id="287" name="Google Shape;287;p20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Teacher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dirty="0"/>
              <a:t>Teachers must be admitted in the school where the application is being used.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dirty="0"/>
              <a:t>Must not be a delisted teacher to continue using its functions.</a:t>
            </a:r>
          </a:p>
        </p:txBody>
      </p:sp>
      <p:sp>
        <p:nvSpPr>
          <p:cNvPr id="288" name="Google Shape;288;p20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Student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/>
              <a:t>Students must be enrolled in the school where the application is being used.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/>
              <a:t>Must not be a dropped student to continue using its functions.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90" name="Google Shape;290;p20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91" name="Google Shape;291;p2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573</Words>
  <Application>Microsoft Office PowerPoint</Application>
  <PresentationFormat>On-screen Show (16:9)</PresentationFormat>
  <Paragraphs>103</Paragraphs>
  <Slides>20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Cormorant Unicase</vt:lpstr>
      <vt:lpstr>Catamaran</vt:lpstr>
      <vt:lpstr>Catamaran Thin</vt:lpstr>
      <vt:lpstr>Calibri</vt:lpstr>
      <vt:lpstr>Montserrat</vt:lpstr>
      <vt:lpstr>Arial</vt:lpstr>
      <vt:lpstr>Dauphin template</vt:lpstr>
      <vt:lpstr>System Workflow</vt:lpstr>
      <vt:lpstr>HENLO!</vt:lpstr>
      <vt:lpstr>PowerPoint Presentation</vt:lpstr>
      <vt:lpstr>SCOPE and LIMITATIONS</vt:lpstr>
      <vt:lpstr>SCOPE and LIMITATIONS</vt:lpstr>
      <vt:lpstr>OBJECTIVES</vt:lpstr>
      <vt:lpstr>OBJECTIVES</vt:lpstr>
      <vt:lpstr>REQUIREMENTS</vt:lpstr>
      <vt:lpstr>REQUIREMENTS</vt:lpstr>
      <vt:lpstr>SYSTEM FEATURES</vt:lpstr>
      <vt:lpstr>SYSTEM FEATURES</vt:lpstr>
      <vt:lpstr>PROGRAMMING LANGUAGES</vt:lpstr>
      <vt:lpstr>PROGRAMMING LANGUAGES</vt:lpstr>
      <vt:lpstr>DATABASE</vt:lpstr>
      <vt:lpstr>DATABASE</vt:lpstr>
      <vt:lpstr>DATABASE</vt:lpstr>
      <vt:lpstr>THANK YOU!</vt:lpstr>
      <vt:lpstr>CREDITS</vt:lpstr>
      <vt:lpstr>PowerPoint Presentation</vt:lpstr>
      <vt:lpstr>PRESENTATION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Workflow</dc:title>
  <cp:lastModifiedBy>Kobe Estacio</cp:lastModifiedBy>
  <cp:revision>4</cp:revision>
  <dcterms:modified xsi:type="dcterms:W3CDTF">2022-01-27T06:23:39Z</dcterms:modified>
</cp:coreProperties>
</file>