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74" r:id="rId11"/>
    <p:sldId id="263" r:id="rId12"/>
    <p:sldId id="276" r:id="rId13"/>
    <p:sldId id="278" r:id="rId14"/>
    <p:sldId id="281" r:id="rId15"/>
    <p:sldId id="264" r:id="rId16"/>
    <p:sldId id="265" r:id="rId17"/>
    <p:sldId id="266" r:id="rId18"/>
    <p:sldId id="267" r:id="rId19"/>
    <p:sldId id="268" r:id="rId20"/>
    <p:sldId id="271" r:id="rId21"/>
    <p:sldId id="269" r:id="rId22"/>
    <p:sldId id="273" r:id="rId23"/>
    <p:sldId id="270" r:id="rId24"/>
    <p:sldId id="275" r:id="rId25"/>
    <p:sldId id="290" r:id="rId26"/>
    <p:sldId id="282" r:id="rId27"/>
    <p:sldId id="279" r:id="rId28"/>
    <p:sldId id="280" r:id="rId29"/>
    <p:sldId id="283" r:id="rId30"/>
    <p:sldId id="287" r:id="rId31"/>
    <p:sldId id="292" r:id="rId32"/>
    <p:sldId id="288" r:id="rId33"/>
    <p:sldId id="293" r:id="rId34"/>
    <p:sldId id="289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345BA2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229A-A63F-4968-8B7F-00801430A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EF45A-1978-4DB8-A786-F252D1333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03A9-CEA9-4547-983E-EFA3B6F5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4F0B-640C-4933-B807-1AAC9F3BC8B5}" type="datetimeFigureOut">
              <a:rPr lang="en-PH" smtClean="0"/>
              <a:t>27/01/2022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382A-0FA8-45DB-9BF3-32FB6913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2D47-3AA3-4061-BFFD-2F2B7CAC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7C24-DF1F-46A0-BEFB-307637AD1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044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CC2D-31B8-45D6-AE83-B5E6C5C7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F0058-B93C-4A9F-B732-D0717CC28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5F33-0010-4B32-9DCB-AC7913A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4F0B-640C-4933-B807-1AAC9F3BC8B5}" type="datetimeFigureOut">
              <a:rPr lang="en-PH" smtClean="0"/>
              <a:t>27/01/2022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18E9-182A-48A1-B5E5-ADAB0336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144A-B303-45E7-B4EC-E692C34E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7C24-DF1F-46A0-BEFB-307637AD1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11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23EE4-1784-4204-BEB9-43F17E41D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E456F-C470-44DF-98EA-AED737CF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DE3BD-FA75-4ECA-8609-EB052109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4F0B-640C-4933-B807-1AAC9F3BC8B5}" type="datetimeFigureOut">
              <a:rPr lang="en-PH" smtClean="0"/>
              <a:t>27/01/2022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FAA3F-5B7E-418F-A70C-282FEF25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5F3E-AFDC-4745-8AF8-2045961B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7C24-DF1F-46A0-BEFB-307637AD1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703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7B4A-87E6-40D8-A954-BFD5BFD0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913B-70A9-40C3-B76E-ABF7E5D8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BE06-BAA6-42FC-A9EF-19E60B38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4F0B-640C-4933-B807-1AAC9F3BC8B5}" type="datetimeFigureOut">
              <a:rPr lang="en-PH" smtClean="0"/>
              <a:t>27/01/2022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A77D-4067-4708-AFC1-7A935403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23A2-5D6C-43E4-A548-B0312548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7C24-DF1F-46A0-BEFB-307637AD1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01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EDBF-919D-4F75-97EF-E6EFB878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6A210-148F-4CDD-B468-FF41B602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63CD-7FBC-4D1C-8EE4-1C138DA1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4F0B-640C-4933-B807-1AAC9F3BC8B5}" type="datetimeFigureOut">
              <a:rPr lang="en-PH" smtClean="0"/>
              <a:t>27/01/2022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1AEB-395D-4D7A-8067-92D90C27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B55E-777F-4D06-B750-61E004A4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7C24-DF1F-46A0-BEFB-307637AD1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850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293-B993-4361-9684-09C37270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33A28-3C34-45C9-A9B3-FBC87B3F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AD13-928A-4ABA-90C0-8F273CBA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FA424-D184-458E-BDC4-0911D741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4F0B-640C-4933-B807-1AAC9F3BC8B5}" type="datetimeFigureOut">
              <a:rPr lang="en-PH" smtClean="0"/>
              <a:t>27/01/2022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05F9-51C2-48E5-9585-63EBF05F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7E576-0230-41D3-AFB8-16B52A1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7C24-DF1F-46A0-BEFB-307637AD1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813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10E7-3E1F-41EE-A798-8BDB42F2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D85CE-9C3F-4EED-9667-3DC67A5F3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3DF1-3BC1-43C3-BA34-B6D459BE9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5399A-3D84-4A15-A344-ABB096955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1F8C1-DC90-4580-8A5B-7ECE1AEB5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8AF4-3321-4779-888B-3A50EBA7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4F0B-640C-4933-B807-1AAC9F3BC8B5}" type="datetimeFigureOut">
              <a:rPr lang="en-PH" smtClean="0"/>
              <a:t>27/01/2022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F68C0-8EFF-4B30-9AC5-738F8181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18621-55E1-486F-B8BD-DD21BDE7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7C24-DF1F-46A0-BEFB-307637AD1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245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0656-07A1-4B66-9B03-10BF39E9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F6546-BB55-4D2C-B25F-68E6D16E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4F0B-640C-4933-B807-1AAC9F3BC8B5}" type="datetimeFigureOut">
              <a:rPr lang="en-PH" smtClean="0"/>
              <a:t>27/01/2022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53918-3B43-47DD-8686-57EECFB9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EC902-D19B-40D6-A080-27007678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7C24-DF1F-46A0-BEFB-307637AD1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089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51122-106C-4C24-8A61-A0190DA8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4F0B-640C-4933-B807-1AAC9F3BC8B5}" type="datetimeFigureOut">
              <a:rPr lang="en-PH" smtClean="0"/>
              <a:t>27/01/2022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3C7CB-42F5-4286-9284-2AC78B5B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38E02-C0FA-4812-8EAE-0B73A12B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7C24-DF1F-46A0-BEFB-307637AD1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444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F135-517F-4AC9-9D20-24F326B8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4722-42A8-455F-A424-724EAB21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69F2A-546A-41AE-8D4D-13ED1399E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DFC5B-F6F5-44CA-8557-4DEE0050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4F0B-640C-4933-B807-1AAC9F3BC8B5}" type="datetimeFigureOut">
              <a:rPr lang="en-PH" smtClean="0"/>
              <a:t>27/01/2022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E142-F9A8-499B-A460-A7CDB32C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BAEFD-3BE9-403A-802E-5583E38E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7C24-DF1F-46A0-BEFB-307637AD1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480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906C-21DA-4BE5-A05D-C9A70431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8BEAA-6C7B-4F67-AC5B-F80B72CED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6C15-A6DE-41F6-ACCE-519F1CDF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BB838-99EB-4417-ACA2-B1B0002A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4F0B-640C-4933-B807-1AAC9F3BC8B5}" type="datetimeFigureOut">
              <a:rPr lang="en-PH" smtClean="0"/>
              <a:t>27/01/2022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2919-4CF1-48C4-8F33-ACF11EB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6F3DC-E764-4E35-B30B-5AFEA1E6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7C24-DF1F-46A0-BEFB-307637AD1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115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99CD5-F54D-47D8-B391-ABE30489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36A2A-7D91-4315-B99E-038B920F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0021E-A143-46C8-B60E-E109FD596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4F0B-640C-4933-B807-1AAC9F3BC8B5}" type="datetimeFigureOut">
              <a:rPr lang="en-PH" smtClean="0"/>
              <a:t>27/01/2022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D77EE-7B8F-4795-86CA-E8643E481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111A5-4586-483A-80BC-D3BF02E05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7C24-DF1F-46A0-BEFB-307637AD1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9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777E918-AAE3-4BD1-96A0-64D07E9F1811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81A139-89BF-4176-95DE-0B6921ABB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5A22866-05AC-474E-8744-B9DA64F24CFF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9" name="Google Shape;61;p4">
                <a:extLst>
                  <a:ext uri="{FF2B5EF4-FFF2-40B4-BE49-F238E27FC236}">
                    <a16:creationId xmlns:a16="http://schemas.microsoft.com/office/drawing/2014/main" id="{2D06A45B-6051-4E7B-B01F-95ABF9ED9B1D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Google Shape;62;p4">
                <a:extLst>
                  <a:ext uri="{FF2B5EF4-FFF2-40B4-BE49-F238E27FC236}">
                    <a16:creationId xmlns:a16="http://schemas.microsoft.com/office/drawing/2014/main" id="{C0CBB5E4-13E0-4862-98E7-1ED17A156196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Google Shape;64;p4">
                <a:extLst>
                  <a:ext uri="{FF2B5EF4-FFF2-40B4-BE49-F238E27FC236}">
                    <a16:creationId xmlns:a16="http://schemas.microsoft.com/office/drawing/2014/main" id="{F1A102DE-81F6-4B99-A8F9-8AE7E325D42A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Google Shape;67;p4">
                <a:extLst>
                  <a:ext uri="{FF2B5EF4-FFF2-40B4-BE49-F238E27FC236}">
                    <a16:creationId xmlns:a16="http://schemas.microsoft.com/office/drawing/2014/main" id="{E29468B6-E44D-4455-96E3-7C0B0C9BC27F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Google Shape;69;p4">
                <a:extLst>
                  <a:ext uri="{FF2B5EF4-FFF2-40B4-BE49-F238E27FC236}">
                    <a16:creationId xmlns:a16="http://schemas.microsoft.com/office/drawing/2014/main" id="{E73DFB28-2AB1-4711-ACC9-629BBF02A9C8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1AB0C44-73A5-4D9C-A318-B05CE0EC7D71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4" name="Google Shape;55;p4">
                  <a:extLst>
                    <a:ext uri="{FF2B5EF4-FFF2-40B4-BE49-F238E27FC236}">
                      <a16:creationId xmlns:a16="http://schemas.microsoft.com/office/drawing/2014/main" id="{5F740C55-0ED3-4349-BC49-C07EE6247D80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" name="Google Shape;60;p4">
                  <a:extLst>
                    <a:ext uri="{FF2B5EF4-FFF2-40B4-BE49-F238E27FC236}">
                      <a16:creationId xmlns:a16="http://schemas.microsoft.com/office/drawing/2014/main" id="{9C63BAF3-9CCA-4C19-AD35-ABDDD2A759E5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Google Shape;65;p4">
                  <a:extLst>
                    <a:ext uri="{FF2B5EF4-FFF2-40B4-BE49-F238E27FC236}">
                      <a16:creationId xmlns:a16="http://schemas.microsoft.com/office/drawing/2014/main" id="{9D074345-7FBB-4D82-AAE4-4746D973B14C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" name="Google Shape;66;p4">
                  <a:extLst>
                    <a:ext uri="{FF2B5EF4-FFF2-40B4-BE49-F238E27FC236}">
                      <a16:creationId xmlns:a16="http://schemas.microsoft.com/office/drawing/2014/main" id="{0B22B497-A54D-4C7A-A5A6-D825D62EA29E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Google Shape;68;p4">
                  <a:extLst>
                    <a:ext uri="{FF2B5EF4-FFF2-40B4-BE49-F238E27FC236}">
                      <a16:creationId xmlns:a16="http://schemas.microsoft.com/office/drawing/2014/main" id="{A9D01618-CF11-4B0E-AED2-D4DDACB3C61F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Google Shape;63;p4">
                  <a:extLst>
                    <a:ext uri="{FF2B5EF4-FFF2-40B4-BE49-F238E27FC236}">
                      <a16:creationId xmlns:a16="http://schemas.microsoft.com/office/drawing/2014/main" id="{235B36E6-D7F0-4D1C-B678-975B9FBDFE68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6" name="Google Shape;233;p16">
            <a:extLst>
              <a:ext uri="{FF2B5EF4-FFF2-40B4-BE49-F238E27FC236}">
                <a16:creationId xmlns:a16="http://schemas.microsoft.com/office/drawing/2014/main" id="{65197439-768B-4BEC-AD89-B3C639D84484}"/>
              </a:ext>
            </a:extLst>
          </p:cNvPr>
          <p:cNvSpPr txBox="1">
            <a:spLocks/>
          </p:cNvSpPr>
          <p:nvPr/>
        </p:nvSpPr>
        <p:spPr>
          <a:xfrm>
            <a:off x="4163225" y="1623308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 Thin"/>
              <a:buChar char="⬢"/>
              <a:defRPr sz="2400" b="0" i="1" u="none" strike="noStrike" cap="non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 Thin"/>
              <a:buChar char="⬡"/>
              <a:defRPr sz="2400" b="0" i="1" u="none" strike="noStrike" cap="non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 Thin"/>
              <a:buChar char="⬡"/>
              <a:defRPr sz="2400" b="0" i="1" u="none" strike="noStrike" cap="non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tamaran Thin"/>
              <a:buChar char="●"/>
              <a:defRPr sz="2400" b="0" i="1" u="none" strike="noStrike" cap="non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tamaran Thin"/>
              <a:buChar char="○"/>
              <a:defRPr sz="2400" b="0" i="1" u="none" strike="noStrike" cap="non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tamaran Thin"/>
              <a:buChar char="■"/>
              <a:defRPr sz="2400" b="0" i="1" u="none" strike="noStrike" cap="non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tamaran Thin"/>
              <a:buChar char="●"/>
              <a:defRPr sz="2400" b="0" i="1" u="none" strike="noStrike" cap="non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tamaran Thin"/>
              <a:buChar char="○"/>
              <a:defRPr sz="2400" b="0" i="1" u="none" strike="noStrike" cap="non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Font typeface="Catamaran Thin"/>
              <a:buChar char="■"/>
              <a:defRPr sz="2400" b="0" i="1" u="none" strike="noStrike" cap="non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ts val="1600"/>
              <a:buFont typeface="Catamaran Thin"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 Light" panose="020E0502030303020204" pitchFamily="34" charset="0"/>
                <a:cs typeface="Catamaran Thin" panose="020B0604020202020204" charset="0"/>
                <a:sym typeface="Catamaran Thin"/>
              </a:rPr>
              <a:t>Simply UI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ts val="1600"/>
              <a:buFont typeface="Catamaran Thin"/>
              <a:buNone/>
              <a:tabLst/>
              <a:defRPr/>
            </a:pPr>
            <a:endParaRPr lang="en-US" kern="0" dirty="0">
              <a:solidFill>
                <a:srgbClr val="FFFFFF"/>
              </a:solidFill>
              <a:latin typeface="Candara Light" panose="020E0502030303020204" pitchFamily="34" charset="0"/>
              <a:cs typeface="Catamaran Thin" panose="020B06040202020202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ts val="1600"/>
              <a:buFont typeface="Catamaran Thin"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 Light" panose="020E0502030303020204" pitchFamily="34" charset="0"/>
                <a:cs typeface="Catamaran Thin" panose="020B0604020202020204" charset="0"/>
                <a:sym typeface="Catamaran Thin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ts val="1600"/>
              <a:buFont typeface="Catamaran Thin"/>
              <a:buNone/>
              <a:tabLst/>
              <a:defRPr/>
            </a:pPr>
            <a:endParaRPr lang="en-US" kern="0" dirty="0">
              <a:solidFill>
                <a:srgbClr val="FFFFFF"/>
              </a:solidFill>
              <a:latin typeface="Candara Light" panose="020E0502030303020204" pitchFamily="34" charset="0"/>
              <a:cs typeface="Catamaran Thin" panose="020B06040202020202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ts val="1600"/>
              <a:buFont typeface="Catamaran Thin"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 Light" panose="020E0502030303020204" pitchFamily="34" charset="0"/>
                <a:cs typeface="Catamaran Thin" panose="020B0604020202020204" charset="0"/>
                <a:sym typeface="Catamaran Thin"/>
              </a:rPr>
              <a:t>John Kobe Estacio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846DFF-CBA8-4967-9A05-01A14D461C8B}"/>
              </a:ext>
            </a:extLst>
          </p:cNvPr>
          <p:cNvGrpSpPr/>
          <p:nvPr/>
        </p:nvGrpSpPr>
        <p:grpSpPr>
          <a:xfrm>
            <a:off x="3730841" y="1208747"/>
            <a:ext cx="4500768" cy="4465422"/>
            <a:chOff x="4471080" y="-290733"/>
            <a:chExt cx="4500768" cy="4465422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E395F1-2F2A-41A0-A8B9-FDE237D946DC}"/>
                </a:ext>
              </a:extLst>
            </p:cNvPr>
            <p:cNvSpPr/>
            <p:nvPr/>
          </p:nvSpPr>
          <p:spPr>
            <a:xfrm>
              <a:off x="4699001" y="-290733"/>
              <a:ext cx="4044927" cy="4465422"/>
            </a:xfrm>
            <a:custGeom>
              <a:avLst/>
              <a:gdLst>
                <a:gd name="connsiteX0" fmla="*/ 2022636 w 4044927"/>
                <a:gd name="connsiteY0" fmla="*/ 0 h 4465422"/>
                <a:gd name="connsiteX1" fmla="*/ 2022667 w 4044927"/>
                <a:gd name="connsiteY1" fmla="*/ 0 h 4465422"/>
                <a:gd name="connsiteX2" fmla="*/ 2109018 w 4044927"/>
                <a:gd name="connsiteY2" fmla="*/ 5612 h 4465422"/>
                <a:gd name="connsiteX3" fmla="*/ 2356950 w 4044927"/>
                <a:gd name="connsiteY3" fmla="*/ 89491 h 4465422"/>
                <a:gd name="connsiteX4" fmla="*/ 3711377 w 4044927"/>
                <a:gd name="connsiteY4" fmla="*/ 871814 h 4465422"/>
                <a:gd name="connsiteX5" fmla="*/ 4039262 w 4044927"/>
                <a:gd name="connsiteY5" fmla="*/ 1361622 h 4465422"/>
                <a:gd name="connsiteX6" fmla="*/ 4044927 w 4044927"/>
                <a:gd name="connsiteY6" fmla="*/ 1447350 h 4465422"/>
                <a:gd name="connsiteX7" fmla="*/ 4044927 w 4044927"/>
                <a:gd name="connsiteY7" fmla="*/ 3017474 h 4465422"/>
                <a:gd name="connsiteX8" fmla="*/ 4039315 w 4044927"/>
                <a:gd name="connsiteY8" fmla="*/ 3103193 h 4465422"/>
                <a:gd name="connsiteX9" fmla="*/ 3711377 w 4044927"/>
                <a:gd name="connsiteY9" fmla="*/ 3593816 h 4465422"/>
                <a:gd name="connsiteX10" fmla="*/ 2356950 w 4044927"/>
                <a:gd name="connsiteY10" fmla="*/ 4375931 h 4465422"/>
                <a:gd name="connsiteX11" fmla="*/ 2109152 w 4044927"/>
                <a:gd name="connsiteY11" fmla="*/ 4459927 h 4465422"/>
                <a:gd name="connsiteX12" fmla="*/ 2024468 w 4044927"/>
                <a:gd name="connsiteY12" fmla="*/ 4465422 h 4465422"/>
                <a:gd name="connsiteX13" fmla="*/ 2021255 w 4044927"/>
                <a:gd name="connsiteY13" fmla="*/ 4465422 h 4465422"/>
                <a:gd name="connsiteX14" fmla="*/ 1936580 w 4044927"/>
                <a:gd name="connsiteY14" fmla="*/ 4459927 h 4465422"/>
                <a:gd name="connsiteX15" fmla="*/ 1688914 w 4044927"/>
                <a:gd name="connsiteY15" fmla="*/ 4375931 h 4465422"/>
                <a:gd name="connsiteX16" fmla="*/ 334487 w 4044927"/>
                <a:gd name="connsiteY16" fmla="*/ 3593816 h 4465422"/>
                <a:gd name="connsiteX17" fmla="*/ 0 w 4044927"/>
                <a:gd name="connsiteY17" fmla="*/ 3014618 h 4465422"/>
                <a:gd name="connsiteX18" fmla="*/ 0 w 4044927"/>
                <a:gd name="connsiteY18" fmla="*/ 1450179 h 4465422"/>
                <a:gd name="connsiteX19" fmla="*/ 333738 w 4044927"/>
                <a:gd name="connsiteY19" fmla="*/ 871814 h 4465422"/>
                <a:gd name="connsiteX20" fmla="*/ 1688164 w 4044927"/>
                <a:gd name="connsiteY20" fmla="*/ 89491 h 4465422"/>
                <a:gd name="connsiteX21" fmla="*/ 1936203 w 4044927"/>
                <a:gd name="connsiteY21" fmla="*/ 5612 h 446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44927" h="4465422">
                  <a:moveTo>
                    <a:pt x="2022636" y="0"/>
                  </a:moveTo>
                  <a:lnTo>
                    <a:pt x="2022667" y="0"/>
                  </a:lnTo>
                  <a:lnTo>
                    <a:pt x="2109018" y="5612"/>
                  </a:lnTo>
                  <a:cubicBezTo>
                    <a:pt x="2195033" y="16831"/>
                    <a:pt x="2279415" y="44849"/>
                    <a:pt x="2356950" y="89491"/>
                  </a:cubicBezTo>
                  <a:lnTo>
                    <a:pt x="3711377" y="871814"/>
                  </a:lnTo>
                  <a:cubicBezTo>
                    <a:pt x="3892456" y="976160"/>
                    <a:pt x="4012164" y="1157787"/>
                    <a:pt x="4039262" y="1361622"/>
                  </a:cubicBezTo>
                  <a:lnTo>
                    <a:pt x="4044927" y="1447350"/>
                  </a:lnTo>
                  <a:lnTo>
                    <a:pt x="4044927" y="3017474"/>
                  </a:lnTo>
                  <a:lnTo>
                    <a:pt x="4039315" y="3103193"/>
                  </a:lnTo>
                  <a:cubicBezTo>
                    <a:pt x="4012307" y="3307114"/>
                    <a:pt x="3892456" y="3489105"/>
                    <a:pt x="3711377" y="3593816"/>
                  </a:cubicBezTo>
                  <a:lnTo>
                    <a:pt x="2356950" y="4375931"/>
                  </a:lnTo>
                  <a:cubicBezTo>
                    <a:pt x="2279345" y="4420729"/>
                    <a:pt x="2195077" y="4448727"/>
                    <a:pt x="2109152" y="4459927"/>
                  </a:cubicBezTo>
                  <a:lnTo>
                    <a:pt x="2024468" y="4465422"/>
                  </a:lnTo>
                  <a:lnTo>
                    <a:pt x="2021255" y="4465422"/>
                  </a:lnTo>
                  <a:lnTo>
                    <a:pt x="1936580" y="4459927"/>
                  </a:lnTo>
                  <a:cubicBezTo>
                    <a:pt x="1850673" y="4448727"/>
                    <a:pt x="1766449" y="4420729"/>
                    <a:pt x="1688914" y="4375931"/>
                  </a:cubicBezTo>
                  <a:lnTo>
                    <a:pt x="334487" y="3593816"/>
                  </a:lnTo>
                  <a:cubicBezTo>
                    <a:pt x="127540" y="3474355"/>
                    <a:pt x="188" y="3253539"/>
                    <a:pt x="0" y="3014618"/>
                  </a:cubicBezTo>
                  <a:lnTo>
                    <a:pt x="0" y="1450179"/>
                  </a:lnTo>
                  <a:cubicBezTo>
                    <a:pt x="0" y="1211466"/>
                    <a:pt x="126978" y="991275"/>
                    <a:pt x="333738" y="871814"/>
                  </a:cubicBezTo>
                  <a:lnTo>
                    <a:pt x="1688164" y="89491"/>
                  </a:lnTo>
                  <a:cubicBezTo>
                    <a:pt x="1765840" y="44849"/>
                    <a:pt x="1850152" y="16831"/>
                    <a:pt x="1936203" y="5612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PH"/>
            </a:p>
          </p:txBody>
        </p:sp>
        <p:sp>
          <p:nvSpPr>
            <p:cNvPr id="35" name="TextBox 4">
              <a:extLst>
                <a:ext uri="{FF2B5EF4-FFF2-40B4-BE49-F238E27FC236}">
                  <a16:creationId xmlns:a16="http://schemas.microsoft.com/office/drawing/2014/main" id="{E081A0F4-748B-4CA7-8275-78FB884F455F}"/>
                </a:ext>
              </a:extLst>
            </p:cNvPr>
            <p:cNvSpPr txBox="1"/>
            <p:nvPr/>
          </p:nvSpPr>
          <p:spPr>
            <a:xfrm>
              <a:off x="4471080" y="2339681"/>
              <a:ext cx="450076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5400" dirty="0">
                  <a:solidFill>
                    <a:srgbClr val="7030A0"/>
                  </a:solidFill>
                  <a:latin typeface="Cormorant Unicase" panose="00000500000000000000" pitchFamily="2" charset="0"/>
                </a:rPr>
                <a:t>Simply LMS</a:t>
              </a:r>
              <a:endParaRPr lang="en-PH" sz="5400" dirty="0">
                <a:solidFill>
                  <a:srgbClr val="7030A0"/>
                </a:solidFill>
                <a:latin typeface="Cormorant Unicase" panose="00000500000000000000" pitchFamily="2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C6830E-07AD-4A67-9103-142E296A059E}"/>
                </a:ext>
              </a:extLst>
            </p:cNvPr>
            <p:cNvSpPr/>
            <p:nvPr/>
          </p:nvSpPr>
          <p:spPr>
            <a:xfrm rot="13500000">
              <a:off x="5754700" y="343729"/>
              <a:ext cx="1933528" cy="1933528"/>
            </a:xfrm>
            <a:custGeom>
              <a:avLst/>
              <a:gdLst>
                <a:gd name="connsiteX0" fmla="*/ 1506599 w 3013199"/>
                <a:gd name="connsiteY0" fmla="*/ 0 h 3013200"/>
                <a:gd name="connsiteX1" fmla="*/ 3013199 w 3013199"/>
                <a:gd name="connsiteY1" fmla="*/ 1506600 h 3013200"/>
                <a:gd name="connsiteX2" fmla="*/ 1506599 w 3013199"/>
                <a:gd name="connsiteY2" fmla="*/ 3013200 h 3013200"/>
                <a:gd name="connsiteX3" fmla="*/ 7778 w 3013199"/>
                <a:gd name="connsiteY3" fmla="*/ 1660641 h 3013200"/>
                <a:gd name="connsiteX4" fmla="*/ 0 w 3013199"/>
                <a:gd name="connsiteY4" fmla="*/ 1506621 h 3013200"/>
                <a:gd name="connsiteX5" fmla="*/ 0 w 3013199"/>
                <a:gd name="connsiteY5" fmla="*/ 1506580 h 3013200"/>
                <a:gd name="connsiteX6" fmla="*/ 7778 w 3013199"/>
                <a:gd name="connsiteY6" fmla="*/ 1352559 h 3013200"/>
                <a:gd name="connsiteX7" fmla="*/ 1506599 w 3013199"/>
                <a:gd name="connsiteY7" fmla="*/ 0 h 301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3199" h="3013200">
                  <a:moveTo>
                    <a:pt x="1506599" y="0"/>
                  </a:moveTo>
                  <a:cubicBezTo>
                    <a:pt x="2338671" y="0"/>
                    <a:pt x="3013199" y="674528"/>
                    <a:pt x="3013199" y="1506600"/>
                  </a:cubicBezTo>
                  <a:cubicBezTo>
                    <a:pt x="3013199" y="2338672"/>
                    <a:pt x="2338671" y="3013200"/>
                    <a:pt x="1506599" y="3013200"/>
                  </a:cubicBezTo>
                  <a:cubicBezTo>
                    <a:pt x="726532" y="3013200"/>
                    <a:pt x="84931" y="2420353"/>
                    <a:pt x="7778" y="1660641"/>
                  </a:cubicBezTo>
                  <a:lnTo>
                    <a:pt x="0" y="1506621"/>
                  </a:lnTo>
                  <a:lnTo>
                    <a:pt x="0" y="1506580"/>
                  </a:lnTo>
                  <a:lnTo>
                    <a:pt x="7778" y="1352559"/>
                  </a:lnTo>
                  <a:cubicBezTo>
                    <a:pt x="84931" y="592847"/>
                    <a:pt x="726532" y="0"/>
                    <a:pt x="1506599" y="0"/>
                  </a:cubicBezTo>
                  <a:close/>
                </a:path>
              </a:pathLst>
            </a:cu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PH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3132826-0587-44C0-A87B-9D8B8F96C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t="14240" b="25919"/>
            <a:stretch/>
          </p:blipFill>
          <p:spPr>
            <a:xfrm rot="13500000">
              <a:off x="5889288" y="343729"/>
              <a:ext cx="1664352" cy="1933528"/>
            </a:xfrm>
            <a:custGeom>
              <a:avLst/>
              <a:gdLst>
                <a:gd name="connsiteX0" fmla="*/ 832176 w 1664352"/>
                <a:gd name="connsiteY0" fmla="*/ 0 h 1933528"/>
                <a:gd name="connsiteX1" fmla="*/ 1599865 w 1664352"/>
                <a:gd name="connsiteY1" fmla="*/ 379072 h 1933528"/>
                <a:gd name="connsiteX2" fmla="*/ 1664352 w 1664352"/>
                <a:gd name="connsiteY2" fmla="*/ 481057 h 1933528"/>
                <a:gd name="connsiteX3" fmla="*/ 1664352 w 1664352"/>
                <a:gd name="connsiteY3" fmla="*/ 1452471 h 1933528"/>
                <a:gd name="connsiteX4" fmla="*/ 1599865 w 1664352"/>
                <a:gd name="connsiteY4" fmla="*/ 1554457 h 1933528"/>
                <a:gd name="connsiteX5" fmla="*/ 832176 w 1664352"/>
                <a:gd name="connsiteY5" fmla="*/ 1933528 h 1933528"/>
                <a:gd name="connsiteX6" fmla="*/ 30520 w 1664352"/>
                <a:gd name="connsiteY6" fmla="*/ 1507291 h 1933528"/>
                <a:gd name="connsiteX7" fmla="*/ 0 w 1664352"/>
                <a:gd name="connsiteY7" fmla="*/ 1457053 h 1933528"/>
                <a:gd name="connsiteX8" fmla="*/ 0 w 1664352"/>
                <a:gd name="connsiteY8" fmla="*/ 476475 h 1933528"/>
                <a:gd name="connsiteX9" fmla="*/ 30520 w 1664352"/>
                <a:gd name="connsiteY9" fmla="*/ 426237 h 1933528"/>
                <a:gd name="connsiteX10" fmla="*/ 832176 w 1664352"/>
                <a:gd name="connsiteY10" fmla="*/ 0 h 193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4352" h="1933528">
                  <a:moveTo>
                    <a:pt x="832176" y="0"/>
                  </a:moveTo>
                  <a:cubicBezTo>
                    <a:pt x="1145025" y="0"/>
                    <a:pt x="1423166" y="148602"/>
                    <a:pt x="1599865" y="379072"/>
                  </a:cubicBezTo>
                  <a:lnTo>
                    <a:pt x="1664352" y="481057"/>
                  </a:lnTo>
                  <a:lnTo>
                    <a:pt x="1664352" y="1452471"/>
                  </a:lnTo>
                  <a:lnTo>
                    <a:pt x="1599865" y="1554457"/>
                  </a:lnTo>
                  <a:cubicBezTo>
                    <a:pt x="1423166" y="1784926"/>
                    <a:pt x="1145025" y="1933528"/>
                    <a:pt x="832176" y="1933528"/>
                  </a:cubicBezTo>
                  <a:cubicBezTo>
                    <a:pt x="498470" y="1933528"/>
                    <a:pt x="204255" y="1764452"/>
                    <a:pt x="30520" y="1507291"/>
                  </a:cubicBezTo>
                  <a:lnTo>
                    <a:pt x="0" y="1457053"/>
                  </a:lnTo>
                  <a:lnTo>
                    <a:pt x="0" y="476475"/>
                  </a:lnTo>
                  <a:lnTo>
                    <a:pt x="30520" y="426237"/>
                  </a:lnTo>
                  <a:cubicBezTo>
                    <a:pt x="204255" y="169076"/>
                    <a:pt x="498470" y="0"/>
                    <a:pt x="832176" y="0"/>
                  </a:cubicBezTo>
                  <a:close/>
                </a:path>
              </a:pathLst>
            </a:custGeom>
            <a:ln>
              <a:noFill/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60E79BC-B595-4956-AE68-30FE25320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 t="14240" b="25919"/>
            <a:stretch/>
          </p:blipFill>
          <p:spPr>
            <a:xfrm rot="13500000">
              <a:off x="5883267" y="343728"/>
              <a:ext cx="1664352" cy="1933528"/>
            </a:xfrm>
            <a:custGeom>
              <a:avLst/>
              <a:gdLst>
                <a:gd name="connsiteX0" fmla="*/ 832176 w 1664352"/>
                <a:gd name="connsiteY0" fmla="*/ 0 h 1933528"/>
                <a:gd name="connsiteX1" fmla="*/ 1599865 w 1664352"/>
                <a:gd name="connsiteY1" fmla="*/ 379072 h 1933528"/>
                <a:gd name="connsiteX2" fmla="*/ 1664352 w 1664352"/>
                <a:gd name="connsiteY2" fmla="*/ 481057 h 1933528"/>
                <a:gd name="connsiteX3" fmla="*/ 1664352 w 1664352"/>
                <a:gd name="connsiteY3" fmla="*/ 1452471 h 1933528"/>
                <a:gd name="connsiteX4" fmla="*/ 1599865 w 1664352"/>
                <a:gd name="connsiteY4" fmla="*/ 1554457 h 1933528"/>
                <a:gd name="connsiteX5" fmla="*/ 832176 w 1664352"/>
                <a:gd name="connsiteY5" fmla="*/ 1933528 h 1933528"/>
                <a:gd name="connsiteX6" fmla="*/ 30520 w 1664352"/>
                <a:gd name="connsiteY6" fmla="*/ 1507291 h 1933528"/>
                <a:gd name="connsiteX7" fmla="*/ 0 w 1664352"/>
                <a:gd name="connsiteY7" fmla="*/ 1457053 h 1933528"/>
                <a:gd name="connsiteX8" fmla="*/ 0 w 1664352"/>
                <a:gd name="connsiteY8" fmla="*/ 476475 h 1933528"/>
                <a:gd name="connsiteX9" fmla="*/ 30520 w 1664352"/>
                <a:gd name="connsiteY9" fmla="*/ 426237 h 1933528"/>
                <a:gd name="connsiteX10" fmla="*/ 832176 w 1664352"/>
                <a:gd name="connsiteY10" fmla="*/ 0 h 193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4352" h="1933528">
                  <a:moveTo>
                    <a:pt x="832176" y="0"/>
                  </a:moveTo>
                  <a:cubicBezTo>
                    <a:pt x="1145025" y="0"/>
                    <a:pt x="1423166" y="148602"/>
                    <a:pt x="1599865" y="379072"/>
                  </a:cubicBezTo>
                  <a:lnTo>
                    <a:pt x="1664352" y="481057"/>
                  </a:lnTo>
                  <a:lnTo>
                    <a:pt x="1664352" y="1452471"/>
                  </a:lnTo>
                  <a:lnTo>
                    <a:pt x="1599865" y="1554457"/>
                  </a:lnTo>
                  <a:cubicBezTo>
                    <a:pt x="1423166" y="1784926"/>
                    <a:pt x="1145025" y="1933528"/>
                    <a:pt x="832176" y="1933528"/>
                  </a:cubicBezTo>
                  <a:cubicBezTo>
                    <a:pt x="498470" y="1933528"/>
                    <a:pt x="204255" y="1764452"/>
                    <a:pt x="30520" y="1507291"/>
                  </a:cubicBezTo>
                  <a:lnTo>
                    <a:pt x="0" y="1457053"/>
                  </a:lnTo>
                  <a:lnTo>
                    <a:pt x="0" y="476475"/>
                  </a:lnTo>
                  <a:lnTo>
                    <a:pt x="30520" y="426237"/>
                  </a:lnTo>
                  <a:cubicBezTo>
                    <a:pt x="204255" y="169076"/>
                    <a:pt x="498470" y="0"/>
                    <a:pt x="832176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3E76DCC-430D-4B40-90C7-5CDBBC5F377C}"/>
                </a:ext>
              </a:extLst>
            </p:cNvPr>
            <p:cNvSpPr/>
            <p:nvPr/>
          </p:nvSpPr>
          <p:spPr>
            <a:xfrm rot="8100000">
              <a:off x="6040879" y="392830"/>
              <a:ext cx="1598248" cy="1598248"/>
            </a:xfrm>
            <a:custGeom>
              <a:avLst/>
              <a:gdLst>
                <a:gd name="connsiteX0" fmla="*/ 1506599 w 3013199"/>
                <a:gd name="connsiteY0" fmla="*/ 0 h 3013200"/>
                <a:gd name="connsiteX1" fmla="*/ 3013199 w 3013199"/>
                <a:gd name="connsiteY1" fmla="*/ 1506600 h 3013200"/>
                <a:gd name="connsiteX2" fmla="*/ 1506599 w 3013199"/>
                <a:gd name="connsiteY2" fmla="*/ 3013200 h 3013200"/>
                <a:gd name="connsiteX3" fmla="*/ 7778 w 3013199"/>
                <a:gd name="connsiteY3" fmla="*/ 1660641 h 3013200"/>
                <a:gd name="connsiteX4" fmla="*/ 0 w 3013199"/>
                <a:gd name="connsiteY4" fmla="*/ 1506621 h 3013200"/>
                <a:gd name="connsiteX5" fmla="*/ 0 w 3013199"/>
                <a:gd name="connsiteY5" fmla="*/ 1506580 h 3013200"/>
                <a:gd name="connsiteX6" fmla="*/ 7778 w 3013199"/>
                <a:gd name="connsiteY6" fmla="*/ 1352559 h 3013200"/>
                <a:gd name="connsiteX7" fmla="*/ 1506599 w 3013199"/>
                <a:gd name="connsiteY7" fmla="*/ 0 h 301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3199" h="3013200">
                  <a:moveTo>
                    <a:pt x="1506599" y="0"/>
                  </a:moveTo>
                  <a:cubicBezTo>
                    <a:pt x="2338671" y="0"/>
                    <a:pt x="3013199" y="674528"/>
                    <a:pt x="3013199" y="1506600"/>
                  </a:cubicBezTo>
                  <a:cubicBezTo>
                    <a:pt x="3013199" y="2338672"/>
                    <a:pt x="2338671" y="3013200"/>
                    <a:pt x="1506599" y="3013200"/>
                  </a:cubicBezTo>
                  <a:cubicBezTo>
                    <a:pt x="726532" y="3013200"/>
                    <a:pt x="84931" y="2420353"/>
                    <a:pt x="7778" y="1660641"/>
                  </a:cubicBezTo>
                  <a:lnTo>
                    <a:pt x="0" y="1506621"/>
                  </a:lnTo>
                  <a:lnTo>
                    <a:pt x="0" y="1506580"/>
                  </a:lnTo>
                  <a:lnTo>
                    <a:pt x="7778" y="1352559"/>
                  </a:lnTo>
                  <a:cubicBezTo>
                    <a:pt x="84931" y="592847"/>
                    <a:pt x="726532" y="0"/>
                    <a:pt x="1506599" y="0"/>
                  </a:cubicBezTo>
                  <a:close/>
                </a:path>
              </a:pathLst>
            </a:cu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PH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681E0E3-66C5-4B95-BE11-1B651ADCDCBD}"/>
                </a:ext>
              </a:extLst>
            </p:cNvPr>
            <p:cNvSpPr/>
            <p:nvPr/>
          </p:nvSpPr>
          <p:spPr>
            <a:xfrm rot="2700000">
              <a:off x="6434605" y="460383"/>
              <a:ext cx="1136970" cy="1136970"/>
            </a:xfrm>
            <a:custGeom>
              <a:avLst/>
              <a:gdLst>
                <a:gd name="connsiteX0" fmla="*/ 1506599 w 3013199"/>
                <a:gd name="connsiteY0" fmla="*/ 0 h 3013200"/>
                <a:gd name="connsiteX1" fmla="*/ 3013199 w 3013199"/>
                <a:gd name="connsiteY1" fmla="*/ 1506600 h 3013200"/>
                <a:gd name="connsiteX2" fmla="*/ 1506599 w 3013199"/>
                <a:gd name="connsiteY2" fmla="*/ 3013200 h 3013200"/>
                <a:gd name="connsiteX3" fmla="*/ 7778 w 3013199"/>
                <a:gd name="connsiteY3" fmla="*/ 1660641 h 3013200"/>
                <a:gd name="connsiteX4" fmla="*/ 0 w 3013199"/>
                <a:gd name="connsiteY4" fmla="*/ 1506621 h 3013200"/>
                <a:gd name="connsiteX5" fmla="*/ 0 w 3013199"/>
                <a:gd name="connsiteY5" fmla="*/ 1506580 h 3013200"/>
                <a:gd name="connsiteX6" fmla="*/ 7778 w 3013199"/>
                <a:gd name="connsiteY6" fmla="*/ 1352559 h 3013200"/>
                <a:gd name="connsiteX7" fmla="*/ 1506599 w 3013199"/>
                <a:gd name="connsiteY7" fmla="*/ 0 h 301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3199" h="3013200">
                  <a:moveTo>
                    <a:pt x="1506599" y="0"/>
                  </a:moveTo>
                  <a:cubicBezTo>
                    <a:pt x="2338671" y="0"/>
                    <a:pt x="3013199" y="674528"/>
                    <a:pt x="3013199" y="1506600"/>
                  </a:cubicBezTo>
                  <a:cubicBezTo>
                    <a:pt x="3013199" y="2338672"/>
                    <a:pt x="2338671" y="3013200"/>
                    <a:pt x="1506599" y="3013200"/>
                  </a:cubicBezTo>
                  <a:cubicBezTo>
                    <a:pt x="726532" y="3013200"/>
                    <a:pt x="84931" y="2420353"/>
                    <a:pt x="7778" y="1660641"/>
                  </a:cubicBezTo>
                  <a:lnTo>
                    <a:pt x="0" y="1506621"/>
                  </a:lnTo>
                  <a:lnTo>
                    <a:pt x="0" y="1506580"/>
                  </a:lnTo>
                  <a:lnTo>
                    <a:pt x="7778" y="1352559"/>
                  </a:lnTo>
                  <a:cubicBezTo>
                    <a:pt x="84931" y="592847"/>
                    <a:pt x="726532" y="0"/>
                    <a:pt x="1506599" y="0"/>
                  </a:cubicBezTo>
                  <a:close/>
                </a:path>
              </a:pathLst>
            </a:cu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PH"/>
            </a:p>
          </p:txBody>
        </p:sp>
        <p:sp>
          <p:nvSpPr>
            <p:cNvPr id="41" name="TextBox 10">
              <a:extLst>
                <a:ext uri="{FF2B5EF4-FFF2-40B4-BE49-F238E27FC236}">
                  <a16:creationId xmlns:a16="http://schemas.microsoft.com/office/drawing/2014/main" id="{1BFD8D3C-398D-48AE-B1ED-FCD5CE589C77}"/>
                </a:ext>
              </a:extLst>
            </p:cNvPr>
            <p:cNvSpPr txBox="1"/>
            <p:nvPr/>
          </p:nvSpPr>
          <p:spPr>
            <a:xfrm>
              <a:off x="5271163" y="3093734"/>
              <a:ext cx="28885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rmorant Unicase" panose="00000500000000000000" pitchFamily="2" charset="0"/>
                </a:rPr>
                <a:t>By Kobe Estacio</a:t>
              </a:r>
              <a:endParaRPr lang="en-PH" sz="1600" dirty="0">
                <a:solidFill>
                  <a:srgbClr val="7030A0"/>
                </a:solidFill>
                <a:latin typeface="Cormorant Unicase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32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B2AD5D6-2297-4EE2-A37F-6ACEA57A4EF5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F2E407-E498-4986-9AEA-23FBF8F69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0F874D-57FC-4A8B-AE77-50D281F4239B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9" name="Google Shape;61;p4">
                <a:extLst>
                  <a:ext uri="{FF2B5EF4-FFF2-40B4-BE49-F238E27FC236}">
                    <a16:creationId xmlns:a16="http://schemas.microsoft.com/office/drawing/2014/main" id="{9D18CB3A-2429-4139-9C86-DF418C5F43A4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Google Shape;62;p4">
                <a:extLst>
                  <a:ext uri="{FF2B5EF4-FFF2-40B4-BE49-F238E27FC236}">
                    <a16:creationId xmlns:a16="http://schemas.microsoft.com/office/drawing/2014/main" id="{F5F3F47C-C3E3-4925-8DDC-8A01E29779F5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4;p4">
                <a:extLst>
                  <a:ext uri="{FF2B5EF4-FFF2-40B4-BE49-F238E27FC236}">
                    <a16:creationId xmlns:a16="http://schemas.microsoft.com/office/drawing/2014/main" id="{BF8BF952-723D-4AD7-8BB5-24A6744C9F23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7;p4">
                <a:extLst>
                  <a:ext uri="{FF2B5EF4-FFF2-40B4-BE49-F238E27FC236}">
                    <a16:creationId xmlns:a16="http://schemas.microsoft.com/office/drawing/2014/main" id="{A19A1A9D-2049-4343-85FA-C25507659512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9;p4">
                <a:extLst>
                  <a:ext uri="{FF2B5EF4-FFF2-40B4-BE49-F238E27FC236}">
                    <a16:creationId xmlns:a16="http://schemas.microsoft.com/office/drawing/2014/main" id="{075FD418-48DA-47FD-A576-A491F9A61B50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155A2D-ED30-4C2B-88AD-8790CA79E7AF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6" name="Google Shape;55;p4">
                  <a:extLst>
                    <a:ext uri="{FF2B5EF4-FFF2-40B4-BE49-F238E27FC236}">
                      <a16:creationId xmlns:a16="http://schemas.microsoft.com/office/drawing/2014/main" id="{5892BB54-E3E6-4DA3-AB6E-C72FC1940FC6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0;p4">
                  <a:extLst>
                    <a:ext uri="{FF2B5EF4-FFF2-40B4-BE49-F238E27FC236}">
                      <a16:creationId xmlns:a16="http://schemas.microsoft.com/office/drawing/2014/main" id="{97675CE2-87B1-4132-B2AA-DD8B50D4FB40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5;p4">
                  <a:extLst>
                    <a:ext uri="{FF2B5EF4-FFF2-40B4-BE49-F238E27FC236}">
                      <a16:creationId xmlns:a16="http://schemas.microsoft.com/office/drawing/2014/main" id="{2A7109C5-A34B-46FD-8FA9-73BCB53FF25E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6;p4">
                  <a:extLst>
                    <a:ext uri="{FF2B5EF4-FFF2-40B4-BE49-F238E27FC236}">
                      <a16:creationId xmlns:a16="http://schemas.microsoft.com/office/drawing/2014/main" id="{7F0977C1-E0F0-4DAE-BEE5-4D3F44F4630E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8;p4">
                  <a:extLst>
                    <a:ext uri="{FF2B5EF4-FFF2-40B4-BE49-F238E27FC236}">
                      <a16:creationId xmlns:a16="http://schemas.microsoft.com/office/drawing/2014/main" id="{89406BA8-81A0-4C47-B0FF-94704675CB9E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3;p4">
                  <a:extLst>
                    <a:ext uri="{FF2B5EF4-FFF2-40B4-BE49-F238E27FC236}">
                      <a16:creationId xmlns:a16="http://schemas.microsoft.com/office/drawing/2014/main" id="{3A80E9C0-69A3-42BA-9F6C-29C41BD6D591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MATERIALS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7868-518B-4CF8-9BFF-7326748DB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04031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A6EBD-6E7B-4718-A1B9-BADED55D73E4}"/>
              </a:ext>
            </a:extLst>
          </p:cNvPr>
          <p:cNvSpPr/>
          <p:nvPr/>
        </p:nvSpPr>
        <p:spPr>
          <a:xfrm>
            <a:off x="2704031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NAME</a:t>
            </a:r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95261-2AD2-4584-9ECE-6C9AD14B86FB}"/>
              </a:ext>
            </a:extLst>
          </p:cNvPr>
          <p:cNvSpPr/>
          <p:nvPr/>
        </p:nvSpPr>
        <p:spPr>
          <a:xfrm>
            <a:off x="5206256" y="2066967"/>
            <a:ext cx="4450928" cy="243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Shown here will be the </a:t>
            </a:r>
            <a:r>
              <a:rPr lang="en-US" dirty="0" err="1">
                <a:solidFill>
                  <a:schemeClr val="tx1"/>
                </a:solidFill>
              </a:rPr>
              <a:t>lmform</a:t>
            </a:r>
            <a:r>
              <a:rPr lang="en-US" dirty="0">
                <a:solidFill>
                  <a:schemeClr val="tx1"/>
                </a:solidFill>
              </a:rPr>
              <a:t> table from the simply database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48A488-0C3B-4CBA-8717-DB3FF0EC4B63}"/>
              </a:ext>
            </a:extLst>
          </p:cNvPr>
          <p:cNvSpPr/>
          <p:nvPr/>
        </p:nvSpPr>
        <p:spPr>
          <a:xfrm>
            <a:off x="6849692" y="4911531"/>
            <a:ext cx="1164057" cy="4391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DOWNLOAD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18429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B280252-DC9A-4962-A1FD-B2AC34A79D43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6E0E304-B346-48C2-A8A5-2FD600D85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031F55-871F-495F-9504-452545A05C54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22" name="Google Shape;61;p4">
                <a:extLst>
                  <a:ext uri="{FF2B5EF4-FFF2-40B4-BE49-F238E27FC236}">
                    <a16:creationId xmlns:a16="http://schemas.microsoft.com/office/drawing/2014/main" id="{8C0FD713-E5AB-4F14-80C8-7316726DBF71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2;p4">
                <a:extLst>
                  <a:ext uri="{FF2B5EF4-FFF2-40B4-BE49-F238E27FC236}">
                    <a16:creationId xmlns:a16="http://schemas.microsoft.com/office/drawing/2014/main" id="{B0165877-E42F-4E71-9573-A3B61D45CDFB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4;p4">
                <a:extLst>
                  <a:ext uri="{FF2B5EF4-FFF2-40B4-BE49-F238E27FC236}">
                    <a16:creationId xmlns:a16="http://schemas.microsoft.com/office/drawing/2014/main" id="{99EA82B2-E395-487E-912E-2A079886D320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Google Shape;67;p4">
                <a:extLst>
                  <a:ext uri="{FF2B5EF4-FFF2-40B4-BE49-F238E27FC236}">
                    <a16:creationId xmlns:a16="http://schemas.microsoft.com/office/drawing/2014/main" id="{FDC99079-3018-41D2-8D75-A8A3C899EE83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Google Shape;69;p4">
                <a:extLst>
                  <a:ext uri="{FF2B5EF4-FFF2-40B4-BE49-F238E27FC236}">
                    <a16:creationId xmlns:a16="http://schemas.microsoft.com/office/drawing/2014/main" id="{A3977923-9953-4AFD-AA78-F621C7F015D8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775A970-D542-4D1F-8300-7C91A34A8DAF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8" name="Google Shape;55;p4">
                  <a:extLst>
                    <a:ext uri="{FF2B5EF4-FFF2-40B4-BE49-F238E27FC236}">
                      <a16:creationId xmlns:a16="http://schemas.microsoft.com/office/drawing/2014/main" id="{4AE573DB-C14F-4412-B38D-AC050BCB84EF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0;p4">
                  <a:extLst>
                    <a:ext uri="{FF2B5EF4-FFF2-40B4-BE49-F238E27FC236}">
                      <a16:creationId xmlns:a16="http://schemas.microsoft.com/office/drawing/2014/main" id="{CB10AD55-002E-4BA1-8FA1-9875C7B1506C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5;p4">
                  <a:extLst>
                    <a:ext uri="{FF2B5EF4-FFF2-40B4-BE49-F238E27FC236}">
                      <a16:creationId xmlns:a16="http://schemas.microsoft.com/office/drawing/2014/main" id="{AB8B0083-8BD9-4BF3-B8D0-66E0E1031833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6;p4">
                  <a:extLst>
                    <a:ext uri="{FF2B5EF4-FFF2-40B4-BE49-F238E27FC236}">
                      <a16:creationId xmlns:a16="http://schemas.microsoft.com/office/drawing/2014/main" id="{AC194B09-D2E7-405E-BDA2-43678D894905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Google Shape;68;p4">
                  <a:extLst>
                    <a:ext uri="{FF2B5EF4-FFF2-40B4-BE49-F238E27FC236}">
                      <a16:creationId xmlns:a16="http://schemas.microsoft.com/office/drawing/2014/main" id="{BB7DB474-0A5E-4FB4-A740-00AFDFECE693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Google Shape;63;p4">
                  <a:extLst>
                    <a:ext uri="{FF2B5EF4-FFF2-40B4-BE49-F238E27FC236}">
                      <a16:creationId xmlns:a16="http://schemas.microsoft.com/office/drawing/2014/main" id="{1FF02273-BA77-46F5-A23D-83B5BDAB66C6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C0AD18-BA7A-4A42-AF2E-E48828251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5038677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60AFFC-BF89-4CC1-8DC1-F4277700F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7351258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58A9BE-150F-4B87-B211-54187D5EEF59}"/>
              </a:ext>
            </a:extLst>
          </p:cNvPr>
          <p:cNvSpPr/>
          <p:nvPr/>
        </p:nvSpPr>
        <p:spPr>
          <a:xfrm>
            <a:off x="503867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2</a:t>
            </a:r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DA4749-30D8-4931-B8CA-6795FA7CA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26097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QUIZZES</a:t>
            </a:r>
            <a:endParaRPr lang="en-PH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2B2B24-6458-48AC-A5C8-33272AE96D40}"/>
              </a:ext>
            </a:extLst>
          </p:cNvPr>
          <p:cNvSpPr/>
          <p:nvPr/>
        </p:nvSpPr>
        <p:spPr>
          <a:xfrm>
            <a:off x="272609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1</a:t>
            </a:r>
            <a:endParaRPr lang="en-P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EB043F-7802-492B-9114-B83B86CF876A}"/>
              </a:ext>
            </a:extLst>
          </p:cNvPr>
          <p:cNvSpPr/>
          <p:nvPr/>
        </p:nvSpPr>
        <p:spPr>
          <a:xfrm>
            <a:off x="7351258" y="4215270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3</a:t>
            </a:r>
            <a:endParaRPr lang="en-PH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89713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8980713-9B18-4202-921E-D604C622F62D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494B9E-27EF-445E-AAC9-8FC8FD7D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295D75-8265-4CD2-9618-3FFC4C81600A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20" name="Google Shape;61;p4">
                <a:extLst>
                  <a:ext uri="{FF2B5EF4-FFF2-40B4-BE49-F238E27FC236}">
                    <a16:creationId xmlns:a16="http://schemas.microsoft.com/office/drawing/2014/main" id="{485F49F5-9A2E-4A48-A45E-AB7769A43E8F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2;p4">
                <a:extLst>
                  <a:ext uri="{FF2B5EF4-FFF2-40B4-BE49-F238E27FC236}">
                    <a16:creationId xmlns:a16="http://schemas.microsoft.com/office/drawing/2014/main" id="{1F2F7F93-6A71-4E22-B1C5-5A189E7D0E5E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4;p4">
                <a:extLst>
                  <a:ext uri="{FF2B5EF4-FFF2-40B4-BE49-F238E27FC236}">
                    <a16:creationId xmlns:a16="http://schemas.microsoft.com/office/drawing/2014/main" id="{D5D4D99C-E6F3-4EF5-92DE-744AA5F88C39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7;p4">
                <a:extLst>
                  <a:ext uri="{FF2B5EF4-FFF2-40B4-BE49-F238E27FC236}">
                    <a16:creationId xmlns:a16="http://schemas.microsoft.com/office/drawing/2014/main" id="{85821325-F737-41DA-BA1D-08788C24184C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Google Shape;69;p4">
                <a:extLst>
                  <a:ext uri="{FF2B5EF4-FFF2-40B4-BE49-F238E27FC236}">
                    <a16:creationId xmlns:a16="http://schemas.microsoft.com/office/drawing/2014/main" id="{C463A128-5A72-49E2-BDA0-9F029860B4CC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837E8D8-0268-4C3D-B560-7C1168617969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7" name="Google Shape;55;p4">
                  <a:extLst>
                    <a:ext uri="{FF2B5EF4-FFF2-40B4-BE49-F238E27FC236}">
                      <a16:creationId xmlns:a16="http://schemas.microsoft.com/office/drawing/2014/main" id="{8C6E83A7-6D38-4B1F-B075-3352679CF0A9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0;p4">
                  <a:extLst>
                    <a:ext uri="{FF2B5EF4-FFF2-40B4-BE49-F238E27FC236}">
                      <a16:creationId xmlns:a16="http://schemas.microsoft.com/office/drawing/2014/main" id="{D16C826F-7EA2-4BC5-B4BC-FA7465DE8AAC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5;p4">
                  <a:extLst>
                    <a:ext uri="{FF2B5EF4-FFF2-40B4-BE49-F238E27FC236}">
                      <a16:creationId xmlns:a16="http://schemas.microsoft.com/office/drawing/2014/main" id="{5AF6E8C7-4054-4C2B-A1C1-0F70EC5A6AE7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6;p4">
                  <a:extLst>
                    <a:ext uri="{FF2B5EF4-FFF2-40B4-BE49-F238E27FC236}">
                      <a16:creationId xmlns:a16="http://schemas.microsoft.com/office/drawing/2014/main" id="{42E3FE12-1101-41A5-85AA-986F7DBA4964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8;p4">
                  <a:extLst>
                    <a:ext uri="{FF2B5EF4-FFF2-40B4-BE49-F238E27FC236}">
                      <a16:creationId xmlns:a16="http://schemas.microsoft.com/office/drawing/2014/main" id="{22F69416-0B8B-4152-AAD2-26DC78840B4F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Google Shape;63;p4">
                  <a:extLst>
                    <a:ext uri="{FF2B5EF4-FFF2-40B4-BE49-F238E27FC236}">
                      <a16:creationId xmlns:a16="http://schemas.microsoft.com/office/drawing/2014/main" id="{D395C3B0-D9D6-4B4E-8EC4-4D1A7E52932A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QUIZZES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7868-518B-4CF8-9BFF-7326748DB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04031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A6EBD-6E7B-4718-A1B9-BADED55D73E4}"/>
              </a:ext>
            </a:extLst>
          </p:cNvPr>
          <p:cNvSpPr/>
          <p:nvPr/>
        </p:nvSpPr>
        <p:spPr>
          <a:xfrm>
            <a:off x="2704031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NAME</a:t>
            </a:r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95261-2AD2-4584-9ECE-6C9AD14B86FB}"/>
              </a:ext>
            </a:extLst>
          </p:cNvPr>
          <p:cNvSpPr/>
          <p:nvPr/>
        </p:nvSpPr>
        <p:spPr>
          <a:xfrm>
            <a:off x="5206256" y="2066967"/>
            <a:ext cx="4450928" cy="243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Shown here will be the </a:t>
            </a:r>
            <a:r>
              <a:rPr lang="en-US" dirty="0" err="1">
                <a:solidFill>
                  <a:schemeClr val="tx1"/>
                </a:solidFill>
              </a:rPr>
              <a:t>quizform</a:t>
            </a:r>
            <a:r>
              <a:rPr lang="en-US" dirty="0">
                <a:solidFill>
                  <a:schemeClr val="tx1"/>
                </a:solidFill>
              </a:rPr>
              <a:t> table from the simply database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48A488-0C3B-4CBA-8717-DB3FF0EC4B63}"/>
              </a:ext>
            </a:extLst>
          </p:cNvPr>
          <p:cNvSpPr/>
          <p:nvPr/>
        </p:nvSpPr>
        <p:spPr>
          <a:xfrm>
            <a:off x="6867720" y="4911531"/>
            <a:ext cx="1164057" cy="4391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DOWNLOAD</a:t>
            </a:r>
            <a:endParaRPr lang="en-PH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79C5AB-6F53-4505-BF06-E2F101692B34}"/>
              </a:ext>
            </a:extLst>
          </p:cNvPr>
          <p:cNvSpPr/>
          <p:nvPr/>
        </p:nvSpPr>
        <p:spPr>
          <a:xfrm>
            <a:off x="8595697" y="4911531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SUBMIT</a:t>
            </a:r>
            <a:endParaRPr lang="en-PH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E65F66-B0CD-4487-806A-2C706F6909C4}"/>
              </a:ext>
            </a:extLst>
          </p:cNvPr>
          <p:cNvSpPr/>
          <p:nvPr/>
        </p:nvSpPr>
        <p:spPr>
          <a:xfrm>
            <a:off x="5308892" y="4911531"/>
            <a:ext cx="994908" cy="439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88481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323711-49D6-4E0A-A3FF-0376E2FBEEC5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D898CC-30D1-4C41-A490-6F5FD740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FAACB8-8875-499B-A112-26190C93E9F1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7" name="Google Shape;61;p4">
                <a:extLst>
                  <a:ext uri="{FF2B5EF4-FFF2-40B4-BE49-F238E27FC236}">
                    <a16:creationId xmlns:a16="http://schemas.microsoft.com/office/drawing/2014/main" id="{571B4BFC-7222-41AE-8191-E3A43332B47C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Google Shape;62;p4">
                <a:extLst>
                  <a:ext uri="{FF2B5EF4-FFF2-40B4-BE49-F238E27FC236}">
                    <a16:creationId xmlns:a16="http://schemas.microsoft.com/office/drawing/2014/main" id="{89E10422-B5AD-4862-AC52-09D0B5DDA302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Google Shape;64;p4">
                <a:extLst>
                  <a:ext uri="{FF2B5EF4-FFF2-40B4-BE49-F238E27FC236}">
                    <a16:creationId xmlns:a16="http://schemas.microsoft.com/office/drawing/2014/main" id="{28B1F480-8C6A-472F-918A-DC7AAA609C38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Google Shape;67;p4">
                <a:extLst>
                  <a:ext uri="{FF2B5EF4-FFF2-40B4-BE49-F238E27FC236}">
                    <a16:creationId xmlns:a16="http://schemas.microsoft.com/office/drawing/2014/main" id="{B487EE72-924D-4A78-9599-145D76D67B6C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9;p4">
                <a:extLst>
                  <a:ext uri="{FF2B5EF4-FFF2-40B4-BE49-F238E27FC236}">
                    <a16:creationId xmlns:a16="http://schemas.microsoft.com/office/drawing/2014/main" id="{5C919ADE-4354-4A09-ACA3-BD8EF4D4AFFA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78D245-BE5B-467D-BE7D-9835AEE0E771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4" name="Google Shape;55;p4">
                  <a:extLst>
                    <a:ext uri="{FF2B5EF4-FFF2-40B4-BE49-F238E27FC236}">
                      <a16:creationId xmlns:a16="http://schemas.microsoft.com/office/drawing/2014/main" id="{38AB16A2-08EA-42E8-956E-705A97799A1A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Google Shape;60;p4">
                  <a:extLst>
                    <a:ext uri="{FF2B5EF4-FFF2-40B4-BE49-F238E27FC236}">
                      <a16:creationId xmlns:a16="http://schemas.microsoft.com/office/drawing/2014/main" id="{6629944E-60D1-44BC-9C42-FB6349EB0F8D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Google Shape;65;p4">
                  <a:extLst>
                    <a:ext uri="{FF2B5EF4-FFF2-40B4-BE49-F238E27FC236}">
                      <a16:creationId xmlns:a16="http://schemas.microsoft.com/office/drawing/2014/main" id="{E7CE64B7-915B-4B27-A4FF-905903C442D7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6;p4">
                  <a:extLst>
                    <a:ext uri="{FF2B5EF4-FFF2-40B4-BE49-F238E27FC236}">
                      <a16:creationId xmlns:a16="http://schemas.microsoft.com/office/drawing/2014/main" id="{DC3F263C-1AFC-4A27-96C4-191EDDA24F49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8;p4">
                  <a:extLst>
                    <a:ext uri="{FF2B5EF4-FFF2-40B4-BE49-F238E27FC236}">
                      <a16:creationId xmlns:a16="http://schemas.microsoft.com/office/drawing/2014/main" id="{19BB2993-176F-4A9D-BB14-76AE13F5D226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3;p4">
                  <a:extLst>
                    <a:ext uri="{FF2B5EF4-FFF2-40B4-BE49-F238E27FC236}">
                      <a16:creationId xmlns:a16="http://schemas.microsoft.com/office/drawing/2014/main" id="{139B4699-4929-49BA-A3BD-551D48825D24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SUBMITTED QUIZZES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7868-518B-4CF8-9BFF-7326748DB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04031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A6EBD-6E7B-4718-A1B9-BADED55D73E4}"/>
              </a:ext>
            </a:extLst>
          </p:cNvPr>
          <p:cNvSpPr/>
          <p:nvPr/>
        </p:nvSpPr>
        <p:spPr>
          <a:xfrm>
            <a:off x="2704031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NAME</a:t>
            </a:r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95261-2AD2-4584-9ECE-6C9AD14B86FB}"/>
              </a:ext>
            </a:extLst>
          </p:cNvPr>
          <p:cNvSpPr/>
          <p:nvPr/>
        </p:nvSpPr>
        <p:spPr>
          <a:xfrm>
            <a:off x="5206256" y="2066967"/>
            <a:ext cx="4450928" cy="243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Shown here will be the </a:t>
            </a:r>
            <a:r>
              <a:rPr lang="en-US" dirty="0" err="1">
                <a:solidFill>
                  <a:schemeClr val="tx1"/>
                </a:solidFill>
              </a:rPr>
              <a:t>submissionquizform</a:t>
            </a:r>
            <a:r>
              <a:rPr lang="en-US" dirty="0">
                <a:solidFill>
                  <a:schemeClr val="tx1"/>
                </a:solidFill>
              </a:rPr>
              <a:t> table from the simply database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524FD6-AC25-4B17-BA04-3AD8D74A0413}"/>
              </a:ext>
            </a:extLst>
          </p:cNvPr>
          <p:cNvSpPr/>
          <p:nvPr/>
        </p:nvSpPr>
        <p:spPr>
          <a:xfrm>
            <a:off x="6861556" y="4911531"/>
            <a:ext cx="994908" cy="4391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08420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061E6D7-5174-4D0F-A12A-9ECB219FA9CB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3859CE7-B312-4C5C-A017-4BC6B099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7C1210-52FA-4771-9889-DC97676004F9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4" name="Google Shape;61;p4">
                <a:extLst>
                  <a:ext uri="{FF2B5EF4-FFF2-40B4-BE49-F238E27FC236}">
                    <a16:creationId xmlns:a16="http://schemas.microsoft.com/office/drawing/2014/main" id="{3850D5BB-80AA-4A43-AEA8-EF06D5CDA1CA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Google Shape;62;p4">
                <a:extLst>
                  <a:ext uri="{FF2B5EF4-FFF2-40B4-BE49-F238E27FC236}">
                    <a16:creationId xmlns:a16="http://schemas.microsoft.com/office/drawing/2014/main" id="{1F832138-7DA3-44C4-A339-7C23B063E562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Google Shape;64;p4">
                <a:extLst>
                  <a:ext uri="{FF2B5EF4-FFF2-40B4-BE49-F238E27FC236}">
                    <a16:creationId xmlns:a16="http://schemas.microsoft.com/office/drawing/2014/main" id="{93AE98D6-E1D1-4D85-919D-9D9A3D2F7AD0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7;p4">
                <a:extLst>
                  <a:ext uri="{FF2B5EF4-FFF2-40B4-BE49-F238E27FC236}">
                    <a16:creationId xmlns:a16="http://schemas.microsoft.com/office/drawing/2014/main" id="{0B532FEA-7CA2-4184-AA3C-94B9DF8D9249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9;p4">
                <a:extLst>
                  <a:ext uri="{FF2B5EF4-FFF2-40B4-BE49-F238E27FC236}">
                    <a16:creationId xmlns:a16="http://schemas.microsoft.com/office/drawing/2014/main" id="{B699F38B-C1C6-4759-9C5F-80C49113FAC2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A359158-A9C1-4158-A39C-8A62DF62DF4B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6" name="Google Shape;55;p4">
                  <a:extLst>
                    <a:ext uri="{FF2B5EF4-FFF2-40B4-BE49-F238E27FC236}">
                      <a16:creationId xmlns:a16="http://schemas.microsoft.com/office/drawing/2014/main" id="{22196CAD-5482-4D0F-A1E9-E16BEC12820A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0;p4">
                  <a:extLst>
                    <a:ext uri="{FF2B5EF4-FFF2-40B4-BE49-F238E27FC236}">
                      <a16:creationId xmlns:a16="http://schemas.microsoft.com/office/drawing/2014/main" id="{6E7A0DCA-D303-4E94-904F-B02DD943A7D4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5;p4">
                  <a:extLst>
                    <a:ext uri="{FF2B5EF4-FFF2-40B4-BE49-F238E27FC236}">
                      <a16:creationId xmlns:a16="http://schemas.microsoft.com/office/drawing/2014/main" id="{2252D054-BB8B-4BF9-A523-7ED94A47D5E1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6;p4">
                  <a:extLst>
                    <a:ext uri="{FF2B5EF4-FFF2-40B4-BE49-F238E27FC236}">
                      <a16:creationId xmlns:a16="http://schemas.microsoft.com/office/drawing/2014/main" id="{DE201D0C-3904-42C1-B8A8-B823B8A9F7CA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8;p4">
                  <a:extLst>
                    <a:ext uri="{FF2B5EF4-FFF2-40B4-BE49-F238E27FC236}">
                      <a16:creationId xmlns:a16="http://schemas.microsoft.com/office/drawing/2014/main" id="{1924E2B2-1474-416D-B31F-F493A2B491B2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3;p4">
                  <a:extLst>
                    <a:ext uri="{FF2B5EF4-FFF2-40B4-BE49-F238E27FC236}">
                      <a16:creationId xmlns:a16="http://schemas.microsoft.com/office/drawing/2014/main" id="{B8EE279D-CDA9-41D0-9FD0-64D5D68B96F0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58A9BE-150F-4B87-B211-54187D5EEF59}"/>
              </a:ext>
            </a:extLst>
          </p:cNvPr>
          <p:cNvSpPr/>
          <p:nvPr/>
        </p:nvSpPr>
        <p:spPr>
          <a:xfrm>
            <a:off x="2704034" y="2293551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4570734" y="1326909"/>
            <a:ext cx="305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DASHBOARD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2B2B24-6458-48AC-A5C8-33272AE96D40}"/>
              </a:ext>
            </a:extLst>
          </p:cNvPr>
          <p:cNvSpPr/>
          <p:nvPr/>
        </p:nvSpPr>
        <p:spPr>
          <a:xfrm>
            <a:off x="272609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MATERIALS</a:t>
            </a:r>
            <a:endParaRPr lang="en-P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EB043F-7802-492B-9114-B83B86CF876A}"/>
              </a:ext>
            </a:extLst>
          </p:cNvPr>
          <p:cNvSpPr/>
          <p:nvPr/>
        </p:nvSpPr>
        <p:spPr>
          <a:xfrm>
            <a:off x="7351258" y="4215270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QUIZZES</a:t>
            </a:r>
            <a:endParaRPr lang="en-PH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E37D69-3BFA-4D24-BD6B-1B9868460809}"/>
              </a:ext>
            </a:extLst>
          </p:cNvPr>
          <p:cNvSpPr/>
          <p:nvPr/>
        </p:nvSpPr>
        <p:spPr>
          <a:xfrm>
            <a:off x="7351258" y="2293552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MEETINGS</a:t>
            </a:r>
            <a:endParaRPr lang="en-PH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8493058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Out</a:t>
            </a:r>
            <a:endParaRPr lang="en-PH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2FFBF9-C199-48B2-A58B-E2955313D3A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415763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A60479E-05A8-41B0-8D84-CD79FAF9F55F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2F9BB78-FBD4-46B8-97F1-DDB9BC4AA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16706E-F9D0-4EF7-A555-9203F261BC80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22" name="Google Shape;61;p4">
                <a:extLst>
                  <a:ext uri="{FF2B5EF4-FFF2-40B4-BE49-F238E27FC236}">
                    <a16:creationId xmlns:a16="http://schemas.microsoft.com/office/drawing/2014/main" id="{DB05EBF3-548E-49B0-8733-9D2011BE164B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2;p4">
                <a:extLst>
                  <a:ext uri="{FF2B5EF4-FFF2-40B4-BE49-F238E27FC236}">
                    <a16:creationId xmlns:a16="http://schemas.microsoft.com/office/drawing/2014/main" id="{C7E0AB28-0257-40B3-B80F-23AB51C2E602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Google Shape;64;p4">
                <a:extLst>
                  <a:ext uri="{FF2B5EF4-FFF2-40B4-BE49-F238E27FC236}">
                    <a16:creationId xmlns:a16="http://schemas.microsoft.com/office/drawing/2014/main" id="{718BD963-4E59-410D-BB41-F9E308A1EEB7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Google Shape;67;p4">
                <a:extLst>
                  <a:ext uri="{FF2B5EF4-FFF2-40B4-BE49-F238E27FC236}">
                    <a16:creationId xmlns:a16="http://schemas.microsoft.com/office/drawing/2014/main" id="{0A64EDD0-331E-41A6-9B65-58958E1BDEFB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Google Shape;69;p4">
                <a:extLst>
                  <a:ext uri="{FF2B5EF4-FFF2-40B4-BE49-F238E27FC236}">
                    <a16:creationId xmlns:a16="http://schemas.microsoft.com/office/drawing/2014/main" id="{C419D81D-1534-45AE-9E92-DD37764FF340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73902E8-E4C0-40FC-9218-EBABA43E5841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35" name="Google Shape;55;p4">
                  <a:extLst>
                    <a:ext uri="{FF2B5EF4-FFF2-40B4-BE49-F238E27FC236}">
                      <a16:creationId xmlns:a16="http://schemas.microsoft.com/office/drawing/2014/main" id="{7FD59DAE-F025-4849-B520-96085430E564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" name="Google Shape;60;p4">
                  <a:extLst>
                    <a:ext uri="{FF2B5EF4-FFF2-40B4-BE49-F238E27FC236}">
                      <a16:creationId xmlns:a16="http://schemas.microsoft.com/office/drawing/2014/main" id="{F5673DC4-E61B-4347-A6B2-F22CE1CB2A3B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Google Shape;65;p4">
                  <a:extLst>
                    <a:ext uri="{FF2B5EF4-FFF2-40B4-BE49-F238E27FC236}">
                      <a16:creationId xmlns:a16="http://schemas.microsoft.com/office/drawing/2014/main" id="{B4D647F0-7740-4802-B0FF-4B7999984A59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Google Shape;66;p4">
                  <a:extLst>
                    <a:ext uri="{FF2B5EF4-FFF2-40B4-BE49-F238E27FC236}">
                      <a16:creationId xmlns:a16="http://schemas.microsoft.com/office/drawing/2014/main" id="{63B160B6-7287-4693-BE7B-BCF977A96521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Google Shape;68;p4">
                  <a:extLst>
                    <a:ext uri="{FF2B5EF4-FFF2-40B4-BE49-F238E27FC236}">
                      <a16:creationId xmlns:a16="http://schemas.microsoft.com/office/drawing/2014/main" id="{25644824-36DF-4C90-B5A1-967D4424173F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Google Shape;63;p4">
                  <a:extLst>
                    <a:ext uri="{FF2B5EF4-FFF2-40B4-BE49-F238E27FC236}">
                      <a16:creationId xmlns:a16="http://schemas.microsoft.com/office/drawing/2014/main" id="{861DBD24-585B-4E85-B1CA-F31057322078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D1EB8F6-15E8-4B42-9D07-F3543380D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010E83-FBFD-4BBE-B290-33AA85D36EE5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100000">
                <a:srgbClr val="345BA2"/>
              </a:gs>
              <a:gs pos="47000">
                <a:schemeClr val="accent1">
                  <a:lumMod val="60000"/>
                  <a:lumOff val="40000"/>
                  <a:alpha val="6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17071B-6920-4005-9147-D87D392F8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 t="9443" r="15496" b="33223"/>
          <a:stretch>
            <a:fillRect/>
          </a:stretch>
        </p:blipFill>
        <p:spPr>
          <a:xfrm>
            <a:off x="3095018" y="2754393"/>
            <a:ext cx="1349214" cy="1349214"/>
          </a:xfrm>
          <a:custGeom>
            <a:avLst/>
            <a:gdLst>
              <a:gd name="connsiteX0" fmla="*/ 1636263 w 3272526"/>
              <a:gd name="connsiteY0" fmla="*/ 0 h 3272526"/>
              <a:gd name="connsiteX1" fmla="*/ 3272526 w 3272526"/>
              <a:gd name="connsiteY1" fmla="*/ 1636263 h 3272526"/>
              <a:gd name="connsiteX2" fmla="*/ 1636263 w 3272526"/>
              <a:gd name="connsiteY2" fmla="*/ 3272526 h 3272526"/>
              <a:gd name="connsiteX3" fmla="*/ 0 w 3272526"/>
              <a:gd name="connsiteY3" fmla="*/ 1636263 h 3272526"/>
              <a:gd name="connsiteX4" fmla="*/ 1636263 w 3272526"/>
              <a:gd name="connsiteY4" fmla="*/ 0 h 327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526" h="3272526">
                <a:moveTo>
                  <a:pt x="1636263" y="0"/>
                </a:moveTo>
                <a:cubicBezTo>
                  <a:pt x="2539946" y="0"/>
                  <a:pt x="3272526" y="732580"/>
                  <a:pt x="3272526" y="1636263"/>
                </a:cubicBezTo>
                <a:cubicBezTo>
                  <a:pt x="3272526" y="2539946"/>
                  <a:pt x="2539946" y="3272526"/>
                  <a:pt x="1636263" y="3272526"/>
                </a:cubicBezTo>
                <a:cubicBezTo>
                  <a:pt x="732580" y="3272526"/>
                  <a:pt x="0" y="2539946"/>
                  <a:pt x="0" y="1636263"/>
                </a:cubicBezTo>
                <a:cubicBezTo>
                  <a:pt x="0" y="732580"/>
                  <a:pt x="732580" y="0"/>
                  <a:pt x="1636263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58F1CC-0650-4707-AECD-54127AC78FE4}"/>
              </a:ext>
            </a:extLst>
          </p:cNvPr>
          <p:cNvSpPr txBox="1"/>
          <p:nvPr/>
        </p:nvSpPr>
        <p:spPr>
          <a:xfrm>
            <a:off x="2488803" y="1601649"/>
            <a:ext cx="256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F7DA8-689A-4456-A7CE-1E6C04E521AA}"/>
              </a:ext>
            </a:extLst>
          </p:cNvPr>
          <p:cNvSpPr txBox="1"/>
          <p:nvPr/>
        </p:nvSpPr>
        <p:spPr>
          <a:xfrm>
            <a:off x="2573906" y="4366680"/>
            <a:ext cx="239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TEACHER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3123E5-C3B8-44A4-A30E-C0CF606CFD9E}"/>
              </a:ext>
            </a:extLst>
          </p:cNvPr>
          <p:cNvGrpSpPr/>
          <p:nvPr/>
        </p:nvGrpSpPr>
        <p:grpSpPr>
          <a:xfrm>
            <a:off x="5819890" y="1723319"/>
            <a:ext cx="3350448" cy="3411362"/>
            <a:chOff x="6095999" y="2033731"/>
            <a:chExt cx="2926081" cy="2979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B39549-A8FA-48A7-B087-13CAF4DD9ADE}"/>
                </a:ext>
              </a:extLst>
            </p:cNvPr>
            <p:cNvSpPr/>
            <p:nvPr/>
          </p:nvSpPr>
          <p:spPr>
            <a:xfrm>
              <a:off x="6095999" y="2033731"/>
              <a:ext cx="2926081" cy="297928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508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F67BF97-F4E1-4788-BFD8-4924E6705AB9}"/>
                </a:ext>
              </a:extLst>
            </p:cNvPr>
            <p:cNvSpPr/>
            <p:nvPr/>
          </p:nvSpPr>
          <p:spPr>
            <a:xfrm>
              <a:off x="6257309" y="2508709"/>
              <a:ext cx="2589004" cy="23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DAB4A8-6FF6-4A20-8681-0ACCC0EF4F59}"/>
                </a:ext>
              </a:extLst>
            </p:cNvPr>
            <p:cNvSpPr/>
            <p:nvPr/>
          </p:nvSpPr>
          <p:spPr>
            <a:xfrm>
              <a:off x="6257309" y="3664806"/>
              <a:ext cx="2589004" cy="23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86E4AE-1F6E-477F-A6CF-E45A85ACB40B}"/>
                </a:ext>
              </a:extLst>
            </p:cNvPr>
            <p:cNvSpPr txBox="1"/>
            <p:nvPr/>
          </p:nvSpPr>
          <p:spPr>
            <a:xfrm>
              <a:off x="6257309" y="2108599"/>
              <a:ext cx="1493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Email:</a:t>
              </a:r>
              <a:endParaRPr lang="en-PH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D979BC-2296-4CBE-B252-22BCC1B5B158}"/>
                </a:ext>
              </a:extLst>
            </p:cNvPr>
            <p:cNvSpPr txBox="1"/>
            <p:nvPr/>
          </p:nvSpPr>
          <p:spPr>
            <a:xfrm>
              <a:off x="6257309" y="3264696"/>
              <a:ext cx="1493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Password:</a:t>
              </a:r>
              <a:endParaRPr lang="en-PH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1D010C-AA8B-4F47-B1AF-EC1F5F733FB5}"/>
                </a:ext>
              </a:extLst>
            </p:cNvPr>
            <p:cNvSpPr txBox="1"/>
            <p:nvPr/>
          </p:nvSpPr>
          <p:spPr>
            <a:xfrm>
              <a:off x="6989212" y="4342285"/>
              <a:ext cx="1139655" cy="4001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 Gothic" panose="020B0502020202020204" pitchFamily="34" charset="0"/>
                </a:rPr>
                <a:t>Login</a:t>
              </a:r>
              <a:endParaRPr lang="en-PH" sz="2000" dirty="0">
                <a:solidFill>
                  <a:sysClr val="windowText" lastClr="00000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43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B69AD7D-4277-4D5A-90C8-9B283944449B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4EF9071-B89B-4AD7-B848-00376D3CA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6D4CE3-65FB-457F-B1A9-7AED007B90F3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4" name="Google Shape;61;p4">
                <a:extLst>
                  <a:ext uri="{FF2B5EF4-FFF2-40B4-BE49-F238E27FC236}">
                    <a16:creationId xmlns:a16="http://schemas.microsoft.com/office/drawing/2014/main" id="{B3BD4F2B-6BE5-4C79-A9F3-832FEC336786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Google Shape;62;p4">
                <a:extLst>
                  <a:ext uri="{FF2B5EF4-FFF2-40B4-BE49-F238E27FC236}">
                    <a16:creationId xmlns:a16="http://schemas.microsoft.com/office/drawing/2014/main" id="{7E331E4A-010A-488A-8D46-0BAF2F8A2FB4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Google Shape;64;p4">
                <a:extLst>
                  <a:ext uri="{FF2B5EF4-FFF2-40B4-BE49-F238E27FC236}">
                    <a16:creationId xmlns:a16="http://schemas.microsoft.com/office/drawing/2014/main" id="{E5001ACA-1718-40F3-8448-EC5E98CB85A1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7;p4">
                <a:extLst>
                  <a:ext uri="{FF2B5EF4-FFF2-40B4-BE49-F238E27FC236}">
                    <a16:creationId xmlns:a16="http://schemas.microsoft.com/office/drawing/2014/main" id="{F498DE5E-CCBB-4499-912E-9486C94B0D32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9;p4">
                <a:extLst>
                  <a:ext uri="{FF2B5EF4-FFF2-40B4-BE49-F238E27FC236}">
                    <a16:creationId xmlns:a16="http://schemas.microsoft.com/office/drawing/2014/main" id="{665B2CBD-A6DF-4480-AAF6-7EF357BCEF8E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D475576-4B64-4094-8661-72E4D266006A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6" name="Google Shape;55;p4">
                  <a:extLst>
                    <a:ext uri="{FF2B5EF4-FFF2-40B4-BE49-F238E27FC236}">
                      <a16:creationId xmlns:a16="http://schemas.microsoft.com/office/drawing/2014/main" id="{18E40347-DA4E-46AE-A41F-1EF8CE0AD403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0;p4">
                  <a:extLst>
                    <a:ext uri="{FF2B5EF4-FFF2-40B4-BE49-F238E27FC236}">
                      <a16:creationId xmlns:a16="http://schemas.microsoft.com/office/drawing/2014/main" id="{B5715026-991F-4438-BBD2-F18C62C6E0C8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5;p4">
                  <a:extLst>
                    <a:ext uri="{FF2B5EF4-FFF2-40B4-BE49-F238E27FC236}">
                      <a16:creationId xmlns:a16="http://schemas.microsoft.com/office/drawing/2014/main" id="{91510FC6-BC14-4114-BB84-EEC3719624D6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6;p4">
                  <a:extLst>
                    <a:ext uri="{FF2B5EF4-FFF2-40B4-BE49-F238E27FC236}">
                      <a16:creationId xmlns:a16="http://schemas.microsoft.com/office/drawing/2014/main" id="{9FE6B88A-3762-4EEB-93E2-4A7BDBD246F5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8;p4">
                  <a:extLst>
                    <a:ext uri="{FF2B5EF4-FFF2-40B4-BE49-F238E27FC236}">
                      <a16:creationId xmlns:a16="http://schemas.microsoft.com/office/drawing/2014/main" id="{8B1705A3-8214-4623-9220-0749179EFAD3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3;p4">
                  <a:extLst>
                    <a:ext uri="{FF2B5EF4-FFF2-40B4-BE49-F238E27FC236}">
                      <a16:creationId xmlns:a16="http://schemas.microsoft.com/office/drawing/2014/main" id="{F9758286-C2EC-4FAF-B419-B9A38065144F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58A9BE-150F-4B87-B211-54187D5EEF59}"/>
              </a:ext>
            </a:extLst>
          </p:cNvPr>
          <p:cNvSpPr/>
          <p:nvPr/>
        </p:nvSpPr>
        <p:spPr>
          <a:xfrm>
            <a:off x="2704034" y="2293551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4570734" y="1326909"/>
            <a:ext cx="305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DASHBOARD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2B2B24-6458-48AC-A5C8-33272AE96D40}"/>
              </a:ext>
            </a:extLst>
          </p:cNvPr>
          <p:cNvSpPr/>
          <p:nvPr/>
        </p:nvSpPr>
        <p:spPr>
          <a:xfrm>
            <a:off x="272609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MATERIALS</a:t>
            </a:r>
            <a:endParaRPr lang="en-P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EB043F-7802-492B-9114-B83B86CF876A}"/>
              </a:ext>
            </a:extLst>
          </p:cNvPr>
          <p:cNvSpPr/>
          <p:nvPr/>
        </p:nvSpPr>
        <p:spPr>
          <a:xfrm>
            <a:off x="7351258" y="4215270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QUIZZES</a:t>
            </a:r>
            <a:endParaRPr lang="en-PH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E37D69-3BFA-4D24-BD6B-1B9868460809}"/>
              </a:ext>
            </a:extLst>
          </p:cNvPr>
          <p:cNvSpPr/>
          <p:nvPr/>
        </p:nvSpPr>
        <p:spPr>
          <a:xfrm>
            <a:off x="7351258" y="2293552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MEETINGS</a:t>
            </a:r>
            <a:endParaRPr lang="en-PH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8493058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Out</a:t>
            </a:r>
            <a:endParaRPr lang="en-PH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2FFBF9-C199-48B2-A58B-E2955313D3A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394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648FCE6-0E12-4502-BF63-7AB1F86F90F8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880EE6-637F-4EE9-8201-0A3A361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E7B40B-C932-4368-B141-E1B0C7416D9A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20" name="Google Shape;61;p4">
                <a:extLst>
                  <a:ext uri="{FF2B5EF4-FFF2-40B4-BE49-F238E27FC236}">
                    <a16:creationId xmlns:a16="http://schemas.microsoft.com/office/drawing/2014/main" id="{EFC57E5B-0C27-4011-96B9-DFD832B00FFD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Google Shape;62;p4">
                <a:extLst>
                  <a:ext uri="{FF2B5EF4-FFF2-40B4-BE49-F238E27FC236}">
                    <a16:creationId xmlns:a16="http://schemas.microsoft.com/office/drawing/2014/main" id="{9CA25DBD-2306-4EFE-A066-254403DCEE62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4;p4">
                <a:extLst>
                  <a:ext uri="{FF2B5EF4-FFF2-40B4-BE49-F238E27FC236}">
                    <a16:creationId xmlns:a16="http://schemas.microsoft.com/office/drawing/2014/main" id="{6A93BAC2-B890-4414-BDF9-AD9D593BADD0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7;p4">
                <a:extLst>
                  <a:ext uri="{FF2B5EF4-FFF2-40B4-BE49-F238E27FC236}">
                    <a16:creationId xmlns:a16="http://schemas.microsoft.com/office/drawing/2014/main" id="{B4E08470-2038-4324-B4E7-7858A0BCB583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Google Shape;69;p4">
                <a:extLst>
                  <a:ext uri="{FF2B5EF4-FFF2-40B4-BE49-F238E27FC236}">
                    <a16:creationId xmlns:a16="http://schemas.microsoft.com/office/drawing/2014/main" id="{7C1A3DCE-7D75-4551-AF19-8C273C7B3D50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718E011-1D81-4ABB-BD2E-CB6461001061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7" name="Google Shape;55;p4">
                  <a:extLst>
                    <a:ext uri="{FF2B5EF4-FFF2-40B4-BE49-F238E27FC236}">
                      <a16:creationId xmlns:a16="http://schemas.microsoft.com/office/drawing/2014/main" id="{0846B332-AC71-422E-8523-C02285125286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0;p4">
                  <a:extLst>
                    <a:ext uri="{FF2B5EF4-FFF2-40B4-BE49-F238E27FC236}">
                      <a16:creationId xmlns:a16="http://schemas.microsoft.com/office/drawing/2014/main" id="{3F543E63-3CD7-4C54-9B96-22DF31DB551F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5;p4">
                  <a:extLst>
                    <a:ext uri="{FF2B5EF4-FFF2-40B4-BE49-F238E27FC236}">
                      <a16:creationId xmlns:a16="http://schemas.microsoft.com/office/drawing/2014/main" id="{4A07F1EF-1E46-4A9C-BF8D-696B3F7AF9AB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6;p4">
                  <a:extLst>
                    <a:ext uri="{FF2B5EF4-FFF2-40B4-BE49-F238E27FC236}">
                      <a16:creationId xmlns:a16="http://schemas.microsoft.com/office/drawing/2014/main" id="{7EF90257-DF9C-4046-99A1-A0AC1C1A6421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8;p4">
                  <a:extLst>
                    <a:ext uri="{FF2B5EF4-FFF2-40B4-BE49-F238E27FC236}">
                      <a16:creationId xmlns:a16="http://schemas.microsoft.com/office/drawing/2014/main" id="{628E4094-3B41-4CC0-8296-81A6769A84D4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Google Shape;63;p4">
                  <a:extLst>
                    <a:ext uri="{FF2B5EF4-FFF2-40B4-BE49-F238E27FC236}">
                      <a16:creationId xmlns:a16="http://schemas.microsoft.com/office/drawing/2014/main" id="{827C04BB-921F-498D-91B2-97FA2B8CBAF1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9EF06DE-77C5-4824-B06B-E752730A0DA4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B8A6FF-04C1-43B7-918C-8216C2C78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 t="9443" r="15496" b="33223"/>
          <a:stretch>
            <a:fillRect/>
          </a:stretch>
        </p:blipFill>
        <p:spPr>
          <a:xfrm>
            <a:off x="2908267" y="2079784"/>
            <a:ext cx="1349214" cy="1349214"/>
          </a:xfrm>
          <a:custGeom>
            <a:avLst/>
            <a:gdLst>
              <a:gd name="connsiteX0" fmla="*/ 1636263 w 3272526"/>
              <a:gd name="connsiteY0" fmla="*/ 0 h 3272526"/>
              <a:gd name="connsiteX1" fmla="*/ 3272526 w 3272526"/>
              <a:gd name="connsiteY1" fmla="*/ 1636263 h 3272526"/>
              <a:gd name="connsiteX2" fmla="*/ 1636263 w 3272526"/>
              <a:gd name="connsiteY2" fmla="*/ 3272526 h 3272526"/>
              <a:gd name="connsiteX3" fmla="*/ 0 w 3272526"/>
              <a:gd name="connsiteY3" fmla="*/ 1636263 h 3272526"/>
              <a:gd name="connsiteX4" fmla="*/ 1636263 w 3272526"/>
              <a:gd name="connsiteY4" fmla="*/ 0 h 327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526" h="3272526">
                <a:moveTo>
                  <a:pt x="1636263" y="0"/>
                </a:moveTo>
                <a:cubicBezTo>
                  <a:pt x="2539946" y="0"/>
                  <a:pt x="3272526" y="732580"/>
                  <a:pt x="3272526" y="1636263"/>
                </a:cubicBezTo>
                <a:cubicBezTo>
                  <a:pt x="3272526" y="2539946"/>
                  <a:pt x="2539946" y="3272526"/>
                  <a:pt x="1636263" y="3272526"/>
                </a:cubicBezTo>
                <a:cubicBezTo>
                  <a:pt x="732580" y="3272526"/>
                  <a:pt x="0" y="2539946"/>
                  <a:pt x="0" y="1636263"/>
                </a:cubicBezTo>
                <a:cubicBezTo>
                  <a:pt x="0" y="732580"/>
                  <a:pt x="732580" y="0"/>
                  <a:pt x="1636263" y="0"/>
                </a:cubicBez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29FC75-62CB-435B-863F-1DB1B8189244}"/>
              </a:ext>
            </a:extLst>
          </p:cNvPr>
          <p:cNvSpPr txBox="1"/>
          <p:nvPr/>
        </p:nvSpPr>
        <p:spPr>
          <a:xfrm>
            <a:off x="2387155" y="3526874"/>
            <a:ext cx="2391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TEACHER NAME</a:t>
            </a:r>
            <a:endParaRPr lang="en-PH" sz="36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22D0D8-4C8E-4CCB-991E-8B308AFD6158}"/>
              </a:ext>
            </a:extLst>
          </p:cNvPr>
          <p:cNvSpPr/>
          <p:nvPr/>
        </p:nvSpPr>
        <p:spPr>
          <a:xfrm>
            <a:off x="5206256" y="2770888"/>
            <a:ext cx="4450928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749EBC-F963-4398-BEBD-445BDFF6FEB4}"/>
              </a:ext>
            </a:extLst>
          </p:cNvPr>
          <p:cNvSpPr/>
          <p:nvPr/>
        </p:nvSpPr>
        <p:spPr>
          <a:xfrm>
            <a:off x="5206256" y="3926985"/>
            <a:ext cx="4450928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3B372-E539-4E06-8077-228E967061EB}"/>
              </a:ext>
            </a:extLst>
          </p:cNvPr>
          <p:cNvSpPr txBox="1"/>
          <p:nvPr/>
        </p:nvSpPr>
        <p:spPr>
          <a:xfrm>
            <a:off x="5206256" y="2370777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Email: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3D2F1-ECDD-4CBE-8A3C-24DE0FD90062}"/>
              </a:ext>
            </a:extLst>
          </p:cNvPr>
          <p:cNvSpPr txBox="1"/>
          <p:nvPr/>
        </p:nvSpPr>
        <p:spPr>
          <a:xfrm>
            <a:off x="5206256" y="3526874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Password: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B45B68-2A65-4B49-A376-838B60C4F054}"/>
              </a:ext>
            </a:extLst>
          </p:cNvPr>
          <p:cNvSpPr/>
          <p:nvPr/>
        </p:nvSpPr>
        <p:spPr>
          <a:xfrm>
            <a:off x="2096132" y="1277333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384497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7192314-6173-4ED3-A6AE-92725FA2505F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B4D2EA-F752-4FE6-B685-EB99E10AE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A383710-F6D6-4D2F-93CD-A9ABDBAF1772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4" name="Google Shape;61;p4">
                <a:extLst>
                  <a:ext uri="{FF2B5EF4-FFF2-40B4-BE49-F238E27FC236}">
                    <a16:creationId xmlns:a16="http://schemas.microsoft.com/office/drawing/2014/main" id="{9255C649-EC43-4916-AF99-480A0F2EBB7C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Google Shape;62;p4">
                <a:extLst>
                  <a:ext uri="{FF2B5EF4-FFF2-40B4-BE49-F238E27FC236}">
                    <a16:creationId xmlns:a16="http://schemas.microsoft.com/office/drawing/2014/main" id="{E2670103-3C0E-4D5E-84F4-B8C0998197D4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Google Shape;64;p4">
                <a:extLst>
                  <a:ext uri="{FF2B5EF4-FFF2-40B4-BE49-F238E27FC236}">
                    <a16:creationId xmlns:a16="http://schemas.microsoft.com/office/drawing/2014/main" id="{65F538FA-4D0C-48D9-8C3E-A5E39B6E5545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7;p4">
                <a:extLst>
                  <a:ext uri="{FF2B5EF4-FFF2-40B4-BE49-F238E27FC236}">
                    <a16:creationId xmlns:a16="http://schemas.microsoft.com/office/drawing/2014/main" id="{9A1ADBD6-DA2E-49B3-986A-48F1F4C4B9C9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9;p4">
                <a:extLst>
                  <a:ext uri="{FF2B5EF4-FFF2-40B4-BE49-F238E27FC236}">
                    <a16:creationId xmlns:a16="http://schemas.microsoft.com/office/drawing/2014/main" id="{E65F029D-9931-46A9-B9CB-62E923D6265F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422A52B-F010-4E48-82C5-7C4903A4058B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6" name="Google Shape;55;p4">
                  <a:extLst>
                    <a:ext uri="{FF2B5EF4-FFF2-40B4-BE49-F238E27FC236}">
                      <a16:creationId xmlns:a16="http://schemas.microsoft.com/office/drawing/2014/main" id="{BFAB58CB-5340-4A13-8E18-BB6FB0AEDD59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0;p4">
                  <a:extLst>
                    <a:ext uri="{FF2B5EF4-FFF2-40B4-BE49-F238E27FC236}">
                      <a16:creationId xmlns:a16="http://schemas.microsoft.com/office/drawing/2014/main" id="{DDEC011A-3021-4E08-8F71-2310D79F3D43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5;p4">
                  <a:extLst>
                    <a:ext uri="{FF2B5EF4-FFF2-40B4-BE49-F238E27FC236}">
                      <a16:creationId xmlns:a16="http://schemas.microsoft.com/office/drawing/2014/main" id="{E4A14708-D433-4AC9-A048-F55BAB89A211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6;p4">
                  <a:extLst>
                    <a:ext uri="{FF2B5EF4-FFF2-40B4-BE49-F238E27FC236}">
                      <a16:creationId xmlns:a16="http://schemas.microsoft.com/office/drawing/2014/main" id="{ED64664A-C8D4-4503-A0FD-9C5517A12FFC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8;p4">
                  <a:extLst>
                    <a:ext uri="{FF2B5EF4-FFF2-40B4-BE49-F238E27FC236}">
                      <a16:creationId xmlns:a16="http://schemas.microsoft.com/office/drawing/2014/main" id="{71014501-A392-45C1-9734-2C561A806633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3;p4">
                  <a:extLst>
                    <a:ext uri="{FF2B5EF4-FFF2-40B4-BE49-F238E27FC236}">
                      <a16:creationId xmlns:a16="http://schemas.microsoft.com/office/drawing/2014/main" id="{FAADF4D1-F8D3-4BE3-8884-F6DF1B807DF1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58A9BE-150F-4B87-B211-54187D5EEF59}"/>
              </a:ext>
            </a:extLst>
          </p:cNvPr>
          <p:cNvSpPr/>
          <p:nvPr/>
        </p:nvSpPr>
        <p:spPr>
          <a:xfrm>
            <a:off x="2704034" y="2293551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4570734" y="1326909"/>
            <a:ext cx="305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DASHBOARD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2B2B24-6458-48AC-A5C8-33272AE96D40}"/>
              </a:ext>
            </a:extLst>
          </p:cNvPr>
          <p:cNvSpPr/>
          <p:nvPr/>
        </p:nvSpPr>
        <p:spPr>
          <a:xfrm>
            <a:off x="272609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MATERIALS</a:t>
            </a:r>
            <a:endParaRPr lang="en-P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EB043F-7802-492B-9114-B83B86CF876A}"/>
              </a:ext>
            </a:extLst>
          </p:cNvPr>
          <p:cNvSpPr/>
          <p:nvPr/>
        </p:nvSpPr>
        <p:spPr>
          <a:xfrm>
            <a:off x="7351258" y="4215270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QUIZZES</a:t>
            </a:r>
            <a:endParaRPr lang="en-PH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E37D69-3BFA-4D24-BD6B-1B9868460809}"/>
              </a:ext>
            </a:extLst>
          </p:cNvPr>
          <p:cNvSpPr/>
          <p:nvPr/>
        </p:nvSpPr>
        <p:spPr>
          <a:xfrm>
            <a:off x="7351258" y="2293552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MEETINGS</a:t>
            </a:r>
            <a:endParaRPr lang="en-PH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8493058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Out</a:t>
            </a:r>
            <a:endParaRPr lang="en-PH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2FFBF9-C199-48B2-A58B-E2955313D3A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99288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BF7A37-453E-4EE5-B45C-31C74C382681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C48AE5-8E15-4DC0-A0A6-532B3F446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3B93245-8E9A-41AC-8DA9-53EB8528C3CF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2" name="Google Shape;61;p4">
                <a:extLst>
                  <a:ext uri="{FF2B5EF4-FFF2-40B4-BE49-F238E27FC236}">
                    <a16:creationId xmlns:a16="http://schemas.microsoft.com/office/drawing/2014/main" id="{EC293DE3-326C-4F17-A8DC-5D654F16F154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Google Shape;62;p4">
                <a:extLst>
                  <a:ext uri="{FF2B5EF4-FFF2-40B4-BE49-F238E27FC236}">
                    <a16:creationId xmlns:a16="http://schemas.microsoft.com/office/drawing/2014/main" id="{727AD70E-6CFC-471B-B567-E4717479A8C9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Google Shape;64;p4">
                <a:extLst>
                  <a:ext uri="{FF2B5EF4-FFF2-40B4-BE49-F238E27FC236}">
                    <a16:creationId xmlns:a16="http://schemas.microsoft.com/office/drawing/2014/main" id="{9F197880-9D28-4954-867B-CEF703073B95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Google Shape;67;p4">
                <a:extLst>
                  <a:ext uri="{FF2B5EF4-FFF2-40B4-BE49-F238E27FC236}">
                    <a16:creationId xmlns:a16="http://schemas.microsoft.com/office/drawing/2014/main" id="{1DCCFE86-FB2D-4A5B-BA6B-B510886CC539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Google Shape;69;p4">
                <a:extLst>
                  <a:ext uri="{FF2B5EF4-FFF2-40B4-BE49-F238E27FC236}">
                    <a16:creationId xmlns:a16="http://schemas.microsoft.com/office/drawing/2014/main" id="{17B44DC9-7199-4205-8734-7E9822F829E9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BDCD5DA-683C-4876-B885-FAAC05D2FEE9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0" name="Google Shape;55;p4">
                  <a:extLst>
                    <a:ext uri="{FF2B5EF4-FFF2-40B4-BE49-F238E27FC236}">
                      <a16:creationId xmlns:a16="http://schemas.microsoft.com/office/drawing/2014/main" id="{50C67AFF-AA6C-45E4-9904-3C6EA98719D5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Google Shape;60;p4">
                  <a:extLst>
                    <a:ext uri="{FF2B5EF4-FFF2-40B4-BE49-F238E27FC236}">
                      <a16:creationId xmlns:a16="http://schemas.microsoft.com/office/drawing/2014/main" id="{9C13CB2B-5534-44D9-832B-84A34DAF8106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Google Shape;65;p4">
                  <a:extLst>
                    <a:ext uri="{FF2B5EF4-FFF2-40B4-BE49-F238E27FC236}">
                      <a16:creationId xmlns:a16="http://schemas.microsoft.com/office/drawing/2014/main" id="{243788A4-99F2-47F7-970F-B896F482EAB8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Google Shape;66;p4">
                  <a:extLst>
                    <a:ext uri="{FF2B5EF4-FFF2-40B4-BE49-F238E27FC236}">
                      <a16:creationId xmlns:a16="http://schemas.microsoft.com/office/drawing/2014/main" id="{83A5BF1F-1463-4A5A-936F-B813F3421540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Google Shape;68;p4">
                  <a:extLst>
                    <a:ext uri="{FF2B5EF4-FFF2-40B4-BE49-F238E27FC236}">
                      <a16:creationId xmlns:a16="http://schemas.microsoft.com/office/drawing/2014/main" id="{C258AC85-1AA6-4F2D-9E52-053B72E2655C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Google Shape;63;p4">
                  <a:extLst>
                    <a:ext uri="{FF2B5EF4-FFF2-40B4-BE49-F238E27FC236}">
                      <a16:creationId xmlns:a16="http://schemas.microsoft.com/office/drawing/2014/main" id="{0D25A8FF-7F21-42B3-A11A-AE202B0DF664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SUBJECT MEETING 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7868-518B-4CF8-9BFF-7326748DB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5038677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A6EBD-6E7B-4718-A1B9-BADED55D73E4}"/>
              </a:ext>
            </a:extLst>
          </p:cNvPr>
          <p:cNvSpPr/>
          <p:nvPr/>
        </p:nvSpPr>
        <p:spPr>
          <a:xfrm>
            <a:off x="503867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241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5C0F65A-20FC-4C60-A1A2-8537DD7E30CE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062FE6B-BD6F-4765-8CC0-A86670C4D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6BBEF78-72D3-41D4-9724-C7FA81F14E00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35" name="Google Shape;61;p4">
                <a:extLst>
                  <a:ext uri="{FF2B5EF4-FFF2-40B4-BE49-F238E27FC236}">
                    <a16:creationId xmlns:a16="http://schemas.microsoft.com/office/drawing/2014/main" id="{9FD9108E-AA06-4846-8F9C-3637C513C0D2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Google Shape;62;p4">
                <a:extLst>
                  <a:ext uri="{FF2B5EF4-FFF2-40B4-BE49-F238E27FC236}">
                    <a16:creationId xmlns:a16="http://schemas.microsoft.com/office/drawing/2014/main" id="{BB30E0F0-F5A0-46BE-A89F-A636A243EB9A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Google Shape;64;p4">
                <a:extLst>
                  <a:ext uri="{FF2B5EF4-FFF2-40B4-BE49-F238E27FC236}">
                    <a16:creationId xmlns:a16="http://schemas.microsoft.com/office/drawing/2014/main" id="{17071D78-3874-41F8-88F5-3F5BCE72D955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Google Shape;67;p4">
                <a:extLst>
                  <a:ext uri="{FF2B5EF4-FFF2-40B4-BE49-F238E27FC236}">
                    <a16:creationId xmlns:a16="http://schemas.microsoft.com/office/drawing/2014/main" id="{0125D0EB-5E5E-4633-8B6A-07762232CDC3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Google Shape;69;p4">
                <a:extLst>
                  <a:ext uri="{FF2B5EF4-FFF2-40B4-BE49-F238E27FC236}">
                    <a16:creationId xmlns:a16="http://schemas.microsoft.com/office/drawing/2014/main" id="{F1242785-0369-47FC-9A1C-7D351409F894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BA81CC5-F96A-4780-882A-270674651E1E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41" name="Google Shape;55;p4">
                  <a:extLst>
                    <a:ext uri="{FF2B5EF4-FFF2-40B4-BE49-F238E27FC236}">
                      <a16:creationId xmlns:a16="http://schemas.microsoft.com/office/drawing/2014/main" id="{7A1B3CE3-BB40-4A87-9895-CB3483E7147C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Google Shape;60;p4">
                  <a:extLst>
                    <a:ext uri="{FF2B5EF4-FFF2-40B4-BE49-F238E27FC236}">
                      <a16:creationId xmlns:a16="http://schemas.microsoft.com/office/drawing/2014/main" id="{28D93A79-A0C0-4F6F-841A-3EE8176CCF1E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Google Shape;65;p4">
                  <a:extLst>
                    <a:ext uri="{FF2B5EF4-FFF2-40B4-BE49-F238E27FC236}">
                      <a16:creationId xmlns:a16="http://schemas.microsoft.com/office/drawing/2014/main" id="{A0C03E8E-2FCF-4BAD-9CE2-64C2A4ADFE82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" name="Google Shape;66;p4">
                  <a:extLst>
                    <a:ext uri="{FF2B5EF4-FFF2-40B4-BE49-F238E27FC236}">
                      <a16:creationId xmlns:a16="http://schemas.microsoft.com/office/drawing/2014/main" id="{B9800D30-A6E0-4275-86AE-08698B796D8C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Google Shape;68;p4">
                  <a:extLst>
                    <a:ext uri="{FF2B5EF4-FFF2-40B4-BE49-F238E27FC236}">
                      <a16:creationId xmlns:a16="http://schemas.microsoft.com/office/drawing/2014/main" id="{A98D2881-823A-4B1A-AA2D-6C96AD20A004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Google Shape;63;p4">
                  <a:extLst>
                    <a:ext uri="{FF2B5EF4-FFF2-40B4-BE49-F238E27FC236}">
                      <a16:creationId xmlns:a16="http://schemas.microsoft.com/office/drawing/2014/main" id="{CA53489B-5BA1-4C10-97E8-18F3B6AF2F16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100000">
                <a:srgbClr val="345BA2"/>
              </a:gs>
              <a:gs pos="47000">
                <a:schemeClr val="accent1">
                  <a:lumMod val="60000"/>
                  <a:lumOff val="40000"/>
                  <a:alpha val="6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B8A6FF-04C1-43B7-918C-8216C2C78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 t="9443" r="15496" b="33223"/>
          <a:stretch>
            <a:fillRect/>
          </a:stretch>
        </p:blipFill>
        <p:spPr>
          <a:xfrm>
            <a:off x="2908267" y="2754393"/>
            <a:ext cx="1349214" cy="1349214"/>
          </a:xfrm>
          <a:custGeom>
            <a:avLst/>
            <a:gdLst>
              <a:gd name="connsiteX0" fmla="*/ 1636263 w 3272526"/>
              <a:gd name="connsiteY0" fmla="*/ 0 h 3272526"/>
              <a:gd name="connsiteX1" fmla="*/ 3272526 w 3272526"/>
              <a:gd name="connsiteY1" fmla="*/ 1636263 h 3272526"/>
              <a:gd name="connsiteX2" fmla="*/ 1636263 w 3272526"/>
              <a:gd name="connsiteY2" fmla="*/ 3272526 h 3272526"/>
              <a:gd name="connsiteX3" fmla="*/ 0 w 3272526"/>
              <a:gd name="connsiteY3" fmla="*/ 1636263 h 3272526"/>
              <a:gd name="connsiteX4" fmla="*/ 1636263 w 3272526"/>
              <a:gd name="connsiteY4" fmla="*/ 0 h 327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526" h="3272526">
                <a:moveTo>
                  <a:pt x="1636263" y="0"/>
                </a:moveTo>
                <a:cubicBezTo>
                  <a:pt x="2539946" y="0"/>
                  <a:pt x="3272526" y="732580"/>
                  <a:pt x="3272526" y="1636263"/>
                </a:cubicBezTo>
                <a:cubicBezTo>
                  <a:pt x="3272526" y="2539946"/>
                  <a:pt x="2539946" y="3272526"/>
                  <a:pt x="1636263" y="3272526"/>
                </a:cubicBezTo>
                <a:cubicBezTo>
                  <a:pt x="732580" y="3272526"/>
                  <a:pt x="0" y="2539946"/>
                  <a:pt x="0" y="1636263"/>
                </a:cubicBezTo>
                <a:cubicBezTo>
                  <a:pt x="0" y="732580"/>
                  <a:pt x="732580" y="0"/>
                  <a:pt x="1636263" y="0"/>
                </a:cubicBez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BAC753-6107-4581-B867-5E660A596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 t="9443" r="15496" b="33223"/>
          <a:stretch>
            <a:fillRect/>
          </a:stretch>
        </p:blipFill>
        <p:spPr>
          <a:xfrm>
            <a:off x="5421392" y="2754393"/>
            <a:ext cx="1349214" cy="1349214"/>
          </a:xfrm>
          <a:custGeom>
            <a:avLst/>
            <a:gdLst>
              <a:gd name="connsiteX0" fmla="*/ 1636263 w 3272526"/>
              <a:gd name="connsiteY0" fmla="*/ 0 h 3272526"/>
              <a:gd name="connsiteX1" fmla="*/ 3272526 w 3272526"/>
              <a:gd name="connsiteY1" fmla="*/ 1636263 h 3272526"/>
              <a:gd name="connsiteX2" fmla="*/ 1636263 w 3272526"/>
              <a:gd name="connsiteY2" fmla="*/ 3272526 h 3272526"/>
              <a:gd name="connsiteX3" fmla="*/ 0 w 3272526"/>
              <a:gd name="connsiteY3" fmla="*/ 1636263 h 3272526"/>
              <a:gd name="connsiteX4" fmla="*/ 1636263 w 3272526"/>
              <a:gd name="connsiteY4" fmla="*/ 0 h 327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526" h="3272526">
                <a:moveTo>
                  <a:pt x="1636263" y="0"/>
                </a:moveTo>
                <a:cubicBezTo>
                  <a:pt x="2539946" y="0"/>
                  <a:pt x="3272526" y="732580"/>
                  <a:pt x="3272526" y="1636263"/>
                </a:cubicBezTo>
                <a:cubicBezTo>
                  <a:pt x="3272526" y="2539946"/>
                  <a:pt x="2539946" y="3272526"/>
                  <a:pt x="1636263" y="3272526"/>
                </a:cubicBezTo>
                <a:cubicBezTo>
                  <a:pt x="732580" y="3272526"/>
                  <a:pt x="0" y="2539946"/>
                  <a:pt x="0" y="1636263"/>
                </a:cubicBezTo>
                <a:cubicBezTo>
                  <a:pt x="0" y="732580"/>
                  <a:pt x="732580" y="0"/>
                  <a:pt x="1636263" y="0"/>
                </a:cubicBez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841CF1-EE56-43F9-A75D-A5DDD99C6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 t="9443" r="15496" b="33223"/>
          <a:stretch>
            <a:fillRect/>
          </a:stretch>
        </p:blipFill>
        <p:spPr>
          <a:xfrm>
            <a:off x="7934517" y="2754393"/>
            <a:ext cx="1349214" cy="1349214"/>
          </a:xfrm>
          <a:custGeom>
            <a:avLst/>
            <a:gdLst>
              <a:gd name="connsiteX0" fmla="*/ 1636263 w 3272526"/>
              <a:gd name="connsiteY0" fmla="*/ 0 h 3272526"/>
              <a:gd name="connsiteX1" fmla="*/ 3272526 w 3272526"/>
              <a:gd name="connsiteY1" fmla="*/ 1636263 h 3272526"/>
              <a:gd name="connsiteX2" fmla="*/ 1636263 w 3272526"/>
              <a:gd name="connsiteY2" fmla="*/ 3272526 h 3272526"/>
              <a:gd name="connsiteX3" fmla="*/ 0 w 3272526"/>
              <a:gd name="connsiteY3" fmla="*/ 1636263 h 3272526"/>
              <a:gd name="connsiteX4" fmla="*/ 1636263 w 3272526"/>
              <a:gd name="connsiteY4" fmla="*/ 0 h 327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526" h="3272526">
                <a:moveTo>
                  <a:pt x="1636263" y="0"/>
                </a:moveTo>
                <a:cubicBezTo>
                  <a:pt x="2539946" y="0"/>
                  <a:pt x="3272526" y="732580"/>
                  <a:pt x="3272526" y="1636263"/>
                </a:cubicBezTo>
                <a:cubicBezTo>
                  <a:pt x="3272526" y="2539946"/>
                  <a:pt x="2539946" y="3272526"/>
                  <a:pt x="1636263" y="3272526"/>
                </a:cubicBezTo>
                <a:cubicBezTo>
                  <a:pt x="732580" y="3272526"/>
                  <a:pt x="0" y="2539946"/>
                  <a:pt x="0" y="1636263"/>
                </a:cubicBezTo>
                <a:cubicBezTo>
                  <a:pt x="0" y="732580"/>
                  <a:pt x="732580" y="0"/>
                  <a:pt x="1636263" y="0"/>
                </a:cubicBezTo>
                <a:close/>
              </a:path>
            </a:pathLst>
          </a:cu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16D56B-0473-4344-B4A0-F5B1B58021E0}"/>
              </a:ext>
            </a:extLst>
          </p:cNvPr>
          <p:cNvSpPr txBox="1"/>
          <p:nvPr/>
        </p:nvSpPr>
        <p:spPr>
          <a:xfrm>
            <a:off x="4379166" y="1521823"/>
            <a:ext cx="343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SELECT USER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4F3AA4-6E71-445E-B296-BCFBF49A4243}"/>
              </a:ext>
            </a:extLst>
          </p:cNvPr>
          <p:cNvSpPr txBox="1"/>
          <p:nvPr/>
        </p:nvSpPr>
        <p:spPr>
          <a:xfrm>
            <a:off x="4900279" y="4366680"/>
            <a:ext cx="239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TEACHER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29FC75-62CB-435B-863F-1DB1B8189244}"/>
              </a:ext>
            </a:extLst>
          </p:cNvPr>
          <p:cNvSpPr txBox="1"/>
          <p:nvPr/>
        </p:nvSpPr>
        <p:spPr>
          <a:xfrm>
            <a:off x="2387155" y="4366680"/>
            <a:ext cx="239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STUDENT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EE71B3-74F1-4FB9-8A9C-E6A704DA58A8}"/>
              </a:ext>
            </a:extLst>
          </p:cNvPr>
          <p:cNvSpPr txBox="1"/>
          <p:nvPr/>
        </p:nvSpPr>
        <p:spPr>
          <a:xfrm>
            <a:off x="7413407" y="4366680"/>
            <a:ext cx="239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ADMIN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93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6614E8D-A4C7-4C52-AC68-9869420C5B49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7A3CA74-A9DC-44D4-BFF5-90BA70C40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183B2D-1BA9-4501-B930-0EDDDBE7A041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9" name="Google Shape;61;p4">
                <a:extLst>
                  <a:ext uri="{FF2B5EF4-FFF2-40B4-BE49-F238E27FC236}">
                    <a16:creationId xmlns:a16="http://schemas.microsoft.com/office/drawing/2014/main" id="{31F81E5A-1369-4C36-B851-825AD976EE33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Google Shape;62;p4">
                <a:extLst>
                  <a:ext uri="{FF2B5EF4-FFF2-40B4-BE49-F238E27FC236}">
                    <a16:creationId xmlns:a16="http://schemas.microsoft.com/office/drawing/2014/main" id="{5594A34E-C19C-40C2-A674-3AAD6F27A945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4;p4">
                <a:extLst>
                  <a:ext uri="{FF2B5EF4-FFF2-40B4-BE49-F238E27FC236}">
                    <a16:creationId xmlns:a16="http://schemas.microsoft.com/office/drawing/2014/main" id="{7B363D47-602F-4003-8A1F-86AC368095BC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7;p4">
                <a:extLst>
                  <a:ext uri="{FF2B5EF4-FFF2-40B4-BE49-F238E27FC236}">
                    <a16:creationId xmlns:a16="http://schemas.microsoft.com/office/drawing/2014/main" id="{123C3CAE-9805-4926-AFEF-34A4CCB8148A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9;p4">
                <a:extLst>
                  <a:ext uri="{FF2B5EF4-FFF2-40B4-BE49-F238E27FC236}">
                    <a16:creationId xmlns:a16="http://schemas.microsoft.com/office/drawing/2014/main" id="{0B06322E-D7C2-41D3-AD4A-8CE8B3C3D5DB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C531B1-910D-43C7-B4C1-D0A9B1594D25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6" name="Google Shape;55;p4">
                  <a:extLst>
                    <a:ext uri="{FF2B5EF4-FFF2-40B4-BE49-F238E27FC236}">
                      <a16:creationId xmlns:a16="http://schemas.microsoft.com/office/drawing/2014/main" id="{949AD872-8B2C-412E-9945-D802BE488177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0;p4">
                  <a:extLst>
                    <a:ext uri="{FF2B5EF4-FFF2-40B4-BE49-F238E27FC236}">
                      <a16:creationId xmlns:a16="http://schemas.microsoft.com/office/drawing/2014/main" id="{95DDDD6E-6F9E-4A08-8CDF-6275CF879A4B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5;p4">
                  <a:extLst>
                    <a:ext uri="{FF2B5EF4-FFF2-40B4-BE49-F238E27FC236}">
                      <a16:creationId xmlns:a16="http://schemas.microsoft.com/office/drawing/2014/main" id="{DE0EA8D5-4B2A-4BFF-9F4E-70156380E5AE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6;p4">
                  <a:extLst>
                    <a:ext uri="{FF2B5EF4-FFF2-40B4-BE49-F238E27FC236}">
                      <a16:creationId xmlns:a16="http://schemas.microsoft.com/office/drawing/2014/main" id="{85F97BB8-2649-4E08-9F6B-44753F665F2A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8;p4">
                  <a:extLst>
                    <a:ext uri="{FF2B5EF4-FFF2-40B4-BE49-F238E27FC236}">
                      <a16:creationId xmlns:a16="http://schemas.microsoft.com/office/drawing/2014/main" id="{E647AEAB-2A90-459E-B5BC-47A11337B616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3;p4">
                  <a:extLst>
                    <a:ext uri="{FF2B5EF4-FFF2-40B4-BE49-F238E27FC236}">
                      <a16:creationId xmlns:a16="http://schemas.microsoft.com/office/drawing/2014/main" id="{969850C0-AFE1-43A1-A700-84430B06A977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SUBJECT MEETING 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7868-518B-4CF8-9BFF-7326748DB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04031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A6EBD-6E7B-4718-A1B9-BADED55D73E4}"/>
              </a:ext>
            </a:extLst>
          </p:cNvPr>
          <p:cNvSpPr/>
          <p:nvPr/>
        </p:nvSpPr>
        <p:spPr>
          <a:xfrm>
            <a:off x="2704031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NAME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347B30-5404-4B0F-BE49-D5F088326A03}"/>
              </a:ext>
            </a:extLst>
          </p:cNvPr>
          <p:cNvSpPr/>
          <p:nvPr/>
        </p:nvSpPr>
        <p:spPr>
          <a:xfrm>
            <a:off x="7042879" y="4911531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Submit</a:t>
            </a:r>
            <a:endParaRPr lang="en-PH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5A4D7-65E4-45FD-ACFF-93929CCA0FB5}"/>
              </a:ext>
            </a:extLst>
          </p:cNvPr>
          <p:cNvSpPr/>
          <p:nvPr/>
        </p:nvSpPr>
        <p:spPr>
          <a:xfrm>
            <a:off x="5206256" y="2770888"/>
            <a:ext cx="4450928" cy="407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https://meet.google.com/boj-gxum-znc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95261-2AD2-4584-9ECE-6C9AD14B86FB}"/>
              </a:ext>
            </a:extLst>
          </p:cNvPr>
          <p:cNvSpPr/>
          <p:nvPr/>
        </p:nvSpPr>
        <p:spPr>
          <a:xfrm>
            <a:off x="5206256" y="4091757"/>
            <a:ext cx="4450928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3263C-CD39-4475-9890-3C3F21A4B08C}"/>
              </a:ext>
            </a:extLst>
          </p:cNvPr>
          <p:cNvSpPr txBox="1"/>
          <p:nvPr/>
        </p:nvSpPr>
        <p:spPr>
          <a:xfrm>
            <a:off x="5206256" y="2370777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Old Link: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0547D-B3BC-44C4-BABE-55429F6389B9}"/>
              </a:ext>
            </a:extLst>
          </p:cNvPr>
          <p:cNvSpPr txBox="1"/>
          <p:nvPr/>
        </p:nvSpPr>
        <p:spPr>
          <a:xfrm>
            <a:off x="5206256" y="3691646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New Link: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4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E5A584-C1CD-4F80-BF09-E315B9713DB6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CDB381-1821-49C7-BF59-FEC206773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9C6E58-0E90-467B-9EA2-0328912F1625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1" name="Google Shape;61;p4">
                <a:extLst>
                  <a:ext uri="{FF2B5EF4-FFF2-40B4-BE49-F238E27FC236}">
                    <a16:creationId xmlns:a16="http://schemas.microsoft.com/office/drawing/2014/main" id="{5FA0C751-7953-4093-AC56-A82B39AC4C70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Google Shape;62;p4">
                <a:extLst>
                  <a:ext uri="{FF2B5EF4-FFF2-40B4-BE49-F238E27FC236}">
                    <a16:creationId xmlns:a16="http://schemas.microsoft.com/office/drawing/2014/main" id="{E8D3E801-B813-43C8-A912-B7C46073116B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Google Shape;64;p4">
                <a:extLst>
                  <a:ext uri="{FF2B5EF4-FFF2-40B4-BE49-F238E27FC236}">
                    <a16:creationId xmlns:a16="http://schemas.microsoft.com/office/drawing/2014/main" id="{07ACC7EB-CCA5-443C-8447-B2E9B53A8321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Google Shape;67;p4">
                <a:extLst>
                  <a:ext uri="{FF2B5EF4-FFF2-40B4-BE49-F238E27FC236}">
                    <a16:creationId xmlns:a16="http://schemas.microsoft.com/office/drawing/2014/main" id="{AE7FB50F-5A17-4827-A7CA-E9CA6ADEE725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Google Shape;69;p4">
                <a:extLst>
                  <a:ext uri="{FF2B5EF4-FFF2-40B4-BE49-F238E27FC236}">
                    <a16:creationId xmlns:a16="http://schemas.microsoft.com/office/drawing/2014/main" id="{D0019A5B-69E5-4651-B67C-22A1FC043AF3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4B1212-1A50-4939-A71D-02688D880F86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19" name="Google Shape;55;p4">
                  <a:extLst>
                    <a:ext uri="{FF2B5EF4-FFF2-40B4-BE49-F238E27FC236}">
                      <a16:creationId xmlns:a16="http://schemas.microsoft.com/office/drawing/2014/main" id="{C353900E-40C1-4477-870C-A6EA3B338123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Google Shape;60;p4">
                  <a:extLst>
                    <a:ext uri="{FF2B5EF4-FFF2-40B4-BE49-F238E27FC236}">
                      <a16:creationId xmlns:a16="http://schemas.microsoft.com/office/drawing/2014/main" id="{5F6F96A3-577F-4108-A0A5-08EE33B106F1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Google Shape;65;p4">
                  <a:extLst>
                    <a:ext uri="{FF2B5EF4-FFF2-40B4-BE49-F238E27FC236}">
                      <a16:creationId xmlns:a16="http://schemas.microsoft.com/office/drawing/2014/main" id="{EC3488A4-59F4-4BF6-9769-D6BA2CC17B66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Google Shape;66;p4">
                  <a:extLst>
                    <a:ext uri="{FF2B5EF4-FFF2-40B4-BE49-F238E27FC236}">
                      <a16:creationId xmlns:a16="http://schemas.microsoft.com/office/drawing/2014/main" id="{9CE1E68F-4171-489D-B223-8CBF277218CE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Google Shape;68;p4">
                  <a:extLst>
                    <a:ext uri="{FF2B5EF4-FFF2-40B4-BE49-F238E27FC236}">
                      <a16:creationId xmlns:a16="http://schemas.microsoft.com/office/drawing/2014/main" id="{CEB48F17-EE10-473D-AF4D-B0C651524FE7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Google Shape;63;p4">
                  <a:extLst>
                    <a:ext uri="{FF2B5EF4-FFF2-40B4-BE49-F238E27FC236}">
                      <a16:creationId xmlns:a16="http://schemas.microsoft.com/office/drawing/2014/main" id="{39C8C6FA-0EAA-4E7E-9ABF-D09CEFB7B201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C0AD18-BA7A-4A42-AF2E-E48828251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5038677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58A9BE-150F-4B87-B211-54187D5EEF59}"/>
              </a:ext>
            </a:extLst>
          </p:cNvPr>
          <p:cNvSpPr/>
          <p:nvPr/>
        </p:nvSpPr>
        <p:spPr>
          <a:xfrm>
            <a:off x="503867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2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MATERIALS</a:t>
            </a:r>
            <a:endParaRPr lang="en-PH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351306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FA0B919-5AAD-4841-9CF9-EEA23C9AB588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B597516-D814-4130-8F72-13CF35F93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AE41D3D-FF52-4CB5-A53F-0CEDDB4DB89F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9" name="Google Shape;61;p4">
                <a:extLst>
                  <a:ext uri="{FF2B5EF4-FFF2-40B4-BE49-F238E27FC236}">
                    <a16:creationId xmlns:a16="http://schemas.microsoft.com/office/drawing/2014/main" id="{6120D67C-C0F5-4F06-986C-860CBF2F95ED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Google Shape;62;p4">
                <a:extLst>
                  <a:ext uri="{FF2B5EF4-FFF2-40B4-BE49-F238E27FC236}">
                    <a16:creationId xmlns:a16="http://schemas.microsoft.com/office/drawing/2014/main" id="{4D50B87A-2D4A-40A9-B67E-EF9BD0B43D26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4;p4">
                <a:extLst>
                  <a:ext uri="{FF2B5EF4-FFF2-40B4-BE49-F238E27FC236}">
                    <a16:creationId xmlns:a16="http://schemas.microsoft.com/office/drawing/2014/main" id="{72845B4A-25AA-490F-8CBC-10D7A862833C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7;p4">
                <a:extLst>
                  <a:ext uri="{FF2B5EF4-FFF2-40B4-BE49-F238E27FC236}">
                    <a16:creationId xmlns:a16="http://schemas.microsoft.com/office/drawing/2014/main" id="{F32117D4-BF07-4130-BE57-BE2678A532CE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9;p4">
                <a:extLst>
                  <a:ext uri="{FF2B5EF4-FFF2-40B4-BE49-F238E27FC236}">
                    <a16:creationId xmlns:a16="http://schemas.microsoft.com/office/drawing/2014/main" id="{FA4973B1-034D-43CD-A03D-7A70365FF9B6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68DDF19-1ACB-4D66-9791-0B799E8B7993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6" name="Google Shape;55;p4">
                  <a:extLst>
                    <a:ext uri="{FF2B5EF4-FFF2-40B4-BE49-F238E27FC236}">
                      <a16:creationId xmlns:a16="http://schemas.microsoft.com/office/drawing/2014/main" id="{30EE0398-4D94-444A-9C05-C3F7A29EBB95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0;p4">
                  <a:extLst>
                    <a:ext uri="{FF2B5EF4-FFF2-40B4-BE49-F238E27FC236}">
                      <a16:creationId xmlns:a16="http://schemas.microsoft.com/office/drawing/2014/main" id="{B6F9D1B5-1025-431B-B66D-264E98219C1D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5;p4">
                  <a:extLst>
                    <a:ext uri="{FF2B5EF4-FFF2-40B4-BE49-F238E27FC236}">
                      <a16:creationId xmlns:a16="http://schemas.microsoft.com/office/drawing/2014/main" id="{C78A6FE8-E3F9-4056-AC95-0824B96F27C8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6;p4">
                  <a:extLst>
                    <a:ext uri="{FF2B5EF4-FFF2-40B4-BE49-F238E27FC236}">
                      <a16:creationId xmlns:a16="http://schemas.microsoft.com/office/drawing/2014/main" id="{5A4A9E86-501F-408F-B5E2-8CC45AC0910B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8;p4">
                  <a:extLst>
                    <a:ext uri="{FF2B5EF4-FFF2-40B4-BE49-F238E27FC236}">
                      <a16:creationId xmlns:a16="http://schemas.microsoft.com/office/drawing/2014/main" id="{B14EA19A-8967-465C-B121-6869738F4EAB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3;p4">
                  <a:extLst>
                    <a:ext uri="{FF2B5EF4-FFF2-40B4-BE49-F238E27FC236}">
                      <a16:creationId xmlns:a16="http://schemas.microsoft.com/office/drawing/2014/main" id="{841C8F95-8C5B-4D2F-A478-DA7960277B97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MATERIALS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7868-518B-4CF8-9BFF-7326748DB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04031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A6EBD-6E7B-4718-A1B9-BADED55D73E4}"/>
              </a:ext>
            </a:extLst>
          </p:cNvPr>
          <p:cNvSpPr/>
          <p:nvPr/>
        </p:nvSpPr>
        <p:spPr>
          <a:xfrm>
            <a:off x="2704031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NAME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347B30-5404-4B0F-BE49-D5F088326A03}"/>
              </a:ext>
            </a:extLst>
          </p:cNvPr>
          <p:cNvSpPr/>
          <p:nvPr/>
        </p:nvSpPr>
        <p:spPr>
          <a:xfrm>
            <a:off x="8057161" y="4911531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UPLOAD</a:t>
            </a:r>
            <a:endParaRPr lang="en-PH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95261-2AD2-4584-9ECE-6C9AD14B86FB}"/>
              </a:ext>
            </a:extLst>
          </p:cNvPr>
          <p:cNvSpPr/>
          <p:nvPr/>
        </p:nvSpPr>
        <p:spPr>
          <a:xfrm>
            <a:off x="5206256" y="2066967"/>
            <a:ext cx="4450928" cy="243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Shown here will be the </a:t>
            </a:r>
            <a:r>
              <a:rPr lang="en-US" dirty="0" err="1">
                <a:solidFill>
                  <a:schemeClr val="tx1"/>
                </a:solidFill>
              </a:rPr>
              <a:t>lmform</a:t>
            </a:r>
            <a:r>
              <a:rPr lang="en-US" dirty="0">
                <a:solidFill>
                  <a:schemeClr val="tx1"/>
                </a:solidFill>
              </a:rPr>
              <a:t> from the simply database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48A488-0C3B-4CBA-8717-DB3FF0EC4B63}"/>
              </a:ext>
            </a:extLst>
          </p:cNvPr>
          <p:cNvSpPr/>
          <p:nvPr/>
        </p:nvSpPr>
        <p:spPr>
          <a:xfrm>
            <a:off x="5665951" y="4911531"/>
            <a:ext cx="994908" cy="4391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DOWNLOAD</a:t>
            </a:r>
            <a:endParaRPr lang="en-PH" sz="11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27909A-AD59-4C43-A770-9BE40D08B118}"/>
              </a:ext>
            </a:extLst>
          </p:cNvPr>
          <p:cNvSpPr/>
          <p:nvPr/>
        </p:nvSpPr>
        <p:spPr>
          <a:xfrm>
            <a:off x="6861556" y="4911531"/>
            <a:ext cx="994908" cy="4391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28726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BF1C57A-96F2-4E1B-B3BF-6E35CA9CB10A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76E02C-C197-470F-92A7-752E9B239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E1A2B19-EF54-40FC-8E96-15E0D8E34F10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1" name="Google Shape;61;p4">
                <a:extLst>
                  <a:ext uri="{FF2B5EF4-FFF2-40B4-BE49-F238E27FC236}">
                    <a16:creationId xmlns:a16="http://schemas.microsoft.com/office/drawing/2014/main" id="{B6EF8D3E-D645-4F87-B936-F482B83A8B60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Google Shape;62;p4">
                <a:extLst>
                  <a:ext uri="{FF2B5EF4-FFF2-40B4-BE49-F238E27FC236}">
                    <a16:creationId xmlns:a16="http://schemas.microsoft.com/office/drawing/2014/main" id="{1FEB20C6-AD74-4FA0-AD63-CB0C85B691B5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Google Shape;64;p4">
                <a:extLst>
                  <a:ext uri="{FF2B5EF4-FFF2-40B4-BE49-F238E27FC236}">
                    <a16:creationId xmlns:a16="http://schemas.microsoft.com/office/drawing/2014/main" id="{85F2F34F-FD8B-4AB3-B1B0-C386E3331B89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Google Shape;67;p4">
                <a:extLst>
                  <a:ext uri="{FF2B5EF4-FFF2-40B4-BE49-F238E27FC236}">
                    <a16:creationId xmlns:a16="http://schemas.microsoft.com/office/drawing/2014/main" id="{40F71980-7A03-4D7F-B9D6-77ECF8720CB2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Google Shape;69;p4">
                <a:extLst>
                  <a:ext uri="{FF2B5EF4-FFF2-40B4-BE49-F238E27FC236}">
                    <a16:creationId xmlns:a16="http://schemas.microsoft.com/office/drawing/2014/main" id="{98378870-6159-458D-82EC-0972D2A28BF6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96998D9-4D0C-44C8-AF3A-350EA43509B9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19" name="Google Shape;55;p4">
                  <a:extLst>
                    <a:ext uri="{FF2B5EF4-FFF2-40B4-BE49-F238E27FC236}">
                      <a16:creationId xmlns:a16="http://schemas.microsoft.com/office/drawing/2014/main" id="{9E3F4C54-A600-45F1-BB7C-0B2C95C06E80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Google Shape;60;p4">
                  <a:extLst>
                    <a:ext uri="{FF2B5EF4-FFF2-40B4-BE49-F238E27FC236}">
                      <a16:creationId xmlns:a16="http://schemas.microsoft.com/office/drawing/2014/main" id="{7787EDA6-456F-4630-9810-CBC08E688356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Google Shape;65;p4">
                  <a:extLst>
                    <a:ext uri="{FF2B5EF4-FFF2-40B4-BE49-F238E27FC236}">
                      <a16:creationId xmlns:a16="http://schemas.microsoft.com/office/drawing/2014/main" id="{B0A28B8F-A25F-493B-8DB9-2128D8F75ED2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Google Shape;66;p4">
                  <a:extLst>
                    <a:ext uri="{FF2B5EF4-FFF2-40B4-BE49-F238E27FC236}">
                      <a16:creationId xmlns:a16="http://schemas.microsoft.com/office/drawing/2014/main" id="{2045D619-0713-41CA-B21B-CC97687DF7B7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Google Shape;68;p4">
                  <a:extLst>
                    <a:ext uri="{FF2B5EF4-FFF2-40B4-BE49-F238E27FC236}">
                      <a16:creationId xmlns:a16="http://schemas.microsoft.com/office/drawing/2014/main" id="{3E58127D-B458-4332-BB83-C349B02E93DE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Google Shape;63;p4">
                  <a:extLst>
                    <a:ext uri="{FF2B5EF4-FFF2-40B4-BE49-F238E27FC236}">
                      <a16:creationId xmlns:a16="http://schemas.microsoft.com/office/drawing/2014/main" id="{C91B5562-DEFE-480F-82A6-55743BBAFA64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C0AD18-BA7A-4A42-AF2E-E48828251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5038677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58A9BE-150F-4B87-B211-54187D5EEF59}"/>
              </a:ext>
            </a:extLst>
          </p:cNvPr>
          <p:cNvSpPr/>
          <p:nvPr/>
        </p:nvSpPr>
        <p:spPr>
          <a:xfrm>
            <a:off x="503867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2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QUIZZES</a:t>
            </a:r>
            <a:endParaRPr lang="en-PH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3874011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3817F65-81DC-4EFA-9216-194626CA3847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34B786F-58F9-4116-BDDC-9A8C9FA58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D85784B-5AC1-42D3-8F8E-141F7C7335E6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22" name="Google Shape;61;p4">
                <a:extLst>
                  <a:ext uri="{FF2B5EF4-FFF2-40B4-BE49-F238E27FC236}">
                    <a16:creationId xmlns:a16="http://schemas.microsoft.com/office/drawing/2014/main" id="{0FCAE25C-A654-48A6-8F1D-16FA5C4306F7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2;p4">
                <a:extLst>
                  <a:ext uri="{FF2B5EF4-FFF2-40B4-BE49-F238E27FC236}">
                    <a16:creationId xmlns:a16="http://schemas.microsoft.com/office/drawing/2014/main" id="{A8E87315-B8EC-4125-B12E-5B2E5AE896D4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4;p4">
                <a:extLst>
                  <a:ext uri="{FF2B5EF4-FFF2-40B4-BE49-F238E27FC236}">
                    <a16:creationId xmlns:a16="http://schemas.microsoft.com/office/drawing/2014/main" id="{B570C189-B142-4131-ACE3-1C148AACA5D8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Google Shape;67;p4">
                <a:extLst>
                  <a:ext uri="{FF2B5EF4-FFF2-40B4-BE49-F238E27FC236}">
                    <a16:creationId xmlns:a16="http://schemas.microsoft.com/office/drawing/2014/main" id="{256EBBE4-1465-4ECF-84BC-3CF7DF9CF776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Google Shape;69;p4">
                <a:extLst>
                  <a:ext uri="{FF2B5EF4-FFF2-40B4-BE49-F238E27FC236}">
                    <a16:creationId xmlns:a16="http://schemas.microsoft.com/office/drawing/2014/main" id="{53168B1B-57B8-4CCC-9917-B367AF1BDF3F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1B6ABAB-CD8E-45EA-BD89-A47EBB25FE29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8" name="Google Shape;55;p4">
                  <a:extLst>
                    <a:ext uri="{FF2B5EF4-FFF2-40B4-BE49-F238E27FC236}">
                      <a16:creationId xmlns:a16="http://schemas.microsoft.com/office/drawing/2014/main" id="{72EF30EA-4720-451B-9C45-935B781FEC9A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0;p4">
                  <a:extLst>
                    <a:ext uri="{FF2B5EF4-FFF2-40B4-BE49-F238E27FC236}">
                      <a16:creationId xmlns:a16="http://schemas.microsoft.com/office/drawing/2014/main" id="{E8CAAD63-4DD5-421F-9B46-CC1D566732DB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5;p4">
                  <a:extLst>
                    <a:ext uri="{FF2B5EF4-FFF2-40B4-BE49-F238E27FC236}">
                      <a16:creationId xmlns:a16="http://schemas.microsoft.com/office/drawing/2014/main" id="{6C4A6845-A6F6-4862-911F-6E1ECA03638B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6;p4">
                  <a:extLst>
                    <a:ext uri="{FF2B5EF4-FFF2-40B4-BE49-F238E27FC236}">
                      <a16:creationId xmlns:a16="http://schemas.microsoft.com/office/drawing/2014/main" id="{74B79E26-7E36-4C36-A607-925EA41AA01B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Google Shape;68;p4">
                  <a:extLst>
                    <a:ext uri="{FF2B5EF4-FFF2-40B4-BE49-F238E27FC236}">
                      <a16:creationId xmlns:a16="http://schemas.microsoft.com/office/drawing/2014/main" id="{E915BF19-0BCD-4E63-B496-77AD304C7346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Google Shape;63;p4">
                  <a:extLst>
                    <a:ext uri="{FF2B5EF4-FFF2-40B4-BE49-F238E27FC236}">
                      <a16:creationId xmlns:a16="http://schemas.microsoft.com/office/drawing/2014/main" id="{6C5181AA-81ED-4A14-9145-4C462AEF5EE7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QUIZZES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7868-518B-4CF8-9BFF-7326748DB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04031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A6EBD-6E7B-4718-A1B9-BADED55D73E4}"/>
              </a:ext>
            </a:extLst>
          </p:cNvPr>
          <p:cNvSpPr/>
          <p:nvPr/>
        </p:nvSpPr>
        <p:spPr>
          <a:xfrm>
            <a:off x="2704031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NAME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347B30-5404-4B0F-BE49-D5F088326A03}"/>
              </a:ext>
            </a:extLst>
          </p:cNvPr>
          <p:cNvSpPr/>
          <p:nvPr/>
        </p:nvSpPr>
        <p:spPr>
          <a:xfrm>
            <a:off x="8662276" y="4911531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UPLOAD</a:t>
            </a:r>
            <a:endParaRPr lang="en-PH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95261-2AD2-4584-9ECE-6C9AD14B86FB}"/>
              </a:ext>
            </a:extLst>
          </p:cNvPr>
          <p:cNvSpPr/>
          <p:nvPr/>
        </p:nvSpPr>
        <p:spPr>
          <a:xfrm>
            <a:off x="5206256" y="2066967"/>
            <a:ext cx="4450928" cy="243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Shown here will be the </a:t>
            </a:r>
            <a:r>
              <a:rPr lang="en-US" dirty="0" err="1">
                <a:solidFill>
                  <a:schemeClr val="tx1"/>
                </a:solidFill>
              </a:rPr>
              <a:t>quizform</a:t>
            </a:r>
            <a:r>
              <a:rPr lang="en-US" dirty="0">
                <a:solidFill>
                  <a:schemeClr val="tx1"/>
                </a:solidFill>
              </a:rPr>
              <a:t> table from the simply database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866563-83F5-49A0-B16E-437DA3E63087}"/>
              </a:ext>
            </a:extLst>
          </p:cNvPr>
          <p:cNvSpPr/>
          <p:nvPr/>
        </p:nvSpPr>
        <p:spPr>
          <a:xfrm>
            <a:off x="7510270" y="4911531"/>
            <a:ext cx="994908" cy="4391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  <a:endParaRPr lang="en-PH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48A488-0C3B-4CBA-8717-DB3FF0EC4B63}"/>
              </a:ext>
            </a:extLst>
          </p:cNvPr>
          <p:cNvSpPr/>
          <p:nvPr/>
        </p:nvSpPr>
        <p:spPr>
          <a:xfrm>
            <a:off x="6358263" y="4911531"/>
            <a:ext cx="994908" cy="4391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DOWNLOAD</a:t>
            </a:r>
            <a:endParaRPr lang="en-PH" sz="11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28214-0F94-4953-833B-BBC09EFB792C}"/>
              </a:ext>
            </a:extLst>
          </p:cNvPr>
          <p:cNvSpPr/>
          <p:nvPr/>
        </p:nvSpPr>
        <p:spPr>
          <a:xfrm>
            <a:off x="5206256" y="4911531"/>
            <a:ext cx="994908" cy="439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SHOW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4192844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0370A9B-A688-44E6-81A2-15CCF170F28C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5D5268B-F196-4EE8-BE87-C5B47A7A6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056A782-6D40-457F-B6E1-01E05A59A526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22" name="Google Shape;61;p4">
                <a:extLst>
                  <a:ext uri="{FF2B5EF4-FFF2-40B4-BE49-F238E27FC236}">
                    <a16:creationId xmlns:a16="http://schemas.microsoft.com/office/drawing/2014/main" id="{CB1F364B-4C41-4296-B1FC-B94863CBD8A7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2;p4">
                <a:extLst>
                  <a:ext uri="{FF2B5EF4-FFF2-40B4-BE49-F238E27FC236}">
                    <a16:creationId xmlns:a16="http://schemas.microsoft.com/office/drawing/2014/main" id="{A1739CCB-3DFF-4F46-A061-BF980FB09368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4;p4">
                <a:extLst>
                  <a:ext uri="{FF2B5EF4-FFF2-40B4-BE49-F238E27FC236}">
                    <a16:creationId xmlns:a16="http://schemas.microsoft.com/office/drawing/2014/main" id="{65B0F23D-F7ED-4542-945B-D9A0D36BE323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Google Shape;67;p4">
                <a:extLst>
                  <a:ext uri="{FF2B5EF4-FFF2-40B4-BE49-F238E27FC236}">
                    <a16:creationId xmlns:a16="http://schemas.microsoft.com/office/drawing/2014/main" id="{983088FB-6EB7-4809-AF59-383F057543D9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Google Shape;69;p4">
                <a:extLst>
                  <a:ext uri="{FF2B5EF4-FFF2-40B4-BE49-F238E27FC236}">
                    <a16:creationId xmlns:a16="http://schemas.microsoft.com/office/drawing/2014/main" id="{91B898B6-5874-4B10-8946-36F8DC655AD3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67DFDC5-2C84-42DF-B3C1-5C59126316A1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8" name="Google Shape;55;p4">
                  <a:extLst>
                    <a:ext uri="{FF2B5EF4-FFF2-40B4-BE49-F238E27FC236}">
                      <a16:creationId xmlns:a16="http://schemas.microsoft.com/office/drawing/2014/main" id="{0B0F2B7B-FD84-48F4-A050-4149FA5BC71A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0;p4">
                  <a:extLst>
                    <a:ext uri="{FF2B5EF4-FFF2-40B4-BE49-F238E27FC236}">
                      <a16:creationId xmlns:a16="http://schemas.microsoft.com/office/drawing/2014/main" id="{0D52C50C-94CC-460A-B84C-09F1677275F3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5;p4">
                  <a:extLst>
                    <a:ext uri="{FF2B5EF4-FFF2-40B4-BE49-F238E27FC236}">
                      <a16:creationId xmlns:a16="http://schemas.microsoft.com/office/drawing/2014/main" id="{3652AF13-964C-4632-9799-98C307B2F80D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6;p4">
                  <a:extLst>
                    <a:ext uri="{FF2B5EF4-FFF2-40B4-BE49-F238E27FC236}">
                      <a16:creationId xmlns:a16="http://schemas.microsoft.com/office/drawing/2014/main" id="{8A800FA2-08C8-47F2-91C9-419482D04790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Google Shape;68;p4">
                  <a:extLst>
                    <a:ext uri="{FF2B5EF4-FFF2-40B4-BE49-F238E27FC236}">
                      <a16:creationId xmlns:a16="http://schemas.microsoft.com/office/drawing/2014/main" id="{BA1E4D05-0FD4-434E-91D3-3B572E41D1F6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Google Shape;63;p4">
                  <a:extLst>
                    <a:ext uri="{FF2B5EF4-FFF2-40B4-BE49-F238E27FC236}">
                      <a16:creationId xmlns:a16="http://schemas.microsoft.com/office/drawing/2014/main" id="{F98ED7F8-8C32-4E98-A4FE-5B4FE9AEC1EE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QUIZZES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7868-518B-4CF8-9BFF-7326748DB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04031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A6EBD-6E7B-4718-A1B9-BADED55D73E4}"/>
              </a:ext>
            </a:extLst>
          </p:cNvPr>
          <p:cNvSpPr/>
          <p:nvPr/>
        </p:nvSpPr>
        <p:spPr>
          <a:xfrm>
            <a:off x="2704031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NAME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347B30-5404-4B0F-BE49-D5F088326A03}"/>
              </a:ext>
            </a:extLst>
          </p:cNvPr>
          <p:cNvSpPr/>
          <p:nvPr/>
        </p:nvSpPr>
        <p:spPr>
          <a:xfrm>
            <a:off x="8662276" y="4911531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UPLOAD</a:t>
            </a:r>
            <a:endParaRPr lang="en-PH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95261-2AD2-4584-9ECE-6C9AD14B86FB}"/>
              </a:ext>
            </a:extLst>
          </p:cNvPr>
          <p:cNvSpPr/>
          <p:nvPr/>
        </p:nvSpPr>
        <p:spPr>
          <a:xfrm>
            <a:off x="5206256" y="2066967"/>
            <a:ext cx="4450928" cy="243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Shown here will be the </a:t>
            </a:r>
            <a:r>
              <a:rPr lang="en-US" dirty="0" err="1">
                <a:solidFill>
                  <a:schemeClr val="tx1"/>
                </a:solidFill>
              </a:rPr>
              <a:t>submissionquizform</a:t>
            </a:r>
            <a:r>
              <a:rPr lang="en-US" dirty="0">
                <a:solidFill>
                  <a:schemeClr val="tx1"/>
                </a:solidFill>
              </a:rPr>
              <a:t> table from the simply database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866563-83F5-49A0-B16E-437DA3E63087}"/>
              </a:ext>
            </a:extLst>
          </p:cNvPr>
          <p:cNvSpPr/>
          <p:nvPr/>
        </p:nvSpPr>
        <p:spPr>
          <a:xfrm>
            <a:off x="7510270" y="4911531"/>
            <a:ext cx="994908" cy="4391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  <a:endParaRPr lang="en-PH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48A488-0C3B-4CBA-8717-DB3FF0EC4B63}"/>
              </a:ext>
            </a:extLst>
          </p:cNvPr>
          <p:cNvSpPr/>
          <p:nvPr/>
        </p:nvSpPr>
        <p:spPr>
          <a:xfrm>
            <a:off x="6358263" y="4911531"/>
            <a:ext cx="994908" cy="4391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DOWNLOAD</a:t>
            </a:r>
            <a:endParaRPr lang="en-PH" sz="11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28214-0F94-4953-833B-BBC09EFB792C}"/>
              </a:ext>
            </a:extLst>
          </p:cNvPr>
          <p:cNvSpPr/>
          <p:nvPr/>
        </p:nvSpPr>
        <p:spPr>
          <a:xfrm>
            <a:off x="5206256" y="4911531"/>
            <a:ext cx="994908" cy="439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HIDE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062322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2E23C95-B0F0-4BCD-AA9A-94D84A4BC2CB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EDB305E-3724-49D4-9C0C-F547AB53F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673102-4005-4617-A838-53BCC17A81AA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4" name="Google Shape;61;p4">
                <a:extLst>
                  <a:ext uri="{FF2B5EF4-FFF2-40B4-BE49-F238E27FC236}">
                    <a16:creationId xmlns:a16="http://schemas.microsoft.com/office/drawing/2014/main" id="{976CD71E-3C9B-484D-AF28-B10C65D1FA92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Google Shape;62;p4">
                <a:extLst>
                  <a:ext uri="{FF2B5EF4-FFF2-40B4-BE49-F238E27FC236}">
                    <a16:creationId xmlns:a16="http://schemas.microsoft.com/office/drawing/2014/main" id="{E089E329-1C00-4559-9265-9CFD0F56B2B4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Google Shape;64;p4">
                <a:extLst>
                  <a:ext uri="{FF2B5EF4-FFF2-40B4-BE49-F238E27FC236}">
                    <a16:creationId xmlns:a16="http://schemas.microsoft.com/office/drawing/2014/main" id="{AC210D3B-48E1-45F6-B623-FDC8099C4D6C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7;p4">
                <a:extLst>
                  <a:ext uri="{FF2B5EF4-FFF2-40B4-BE49-F238E27FC236}">
                    <a16:creationId xmlns:a16="http://schemas.microsoft.com/office/drawing/2014/main" id="{D2B5F666-BA7D-44B6-A589-00DFAAB38A95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9;p4">
                <a:extLst>
                  <a:ext uri="{FF2B5EF4-FFF2-40B4-BE49-F238E27FC236}">
                    <a16:creationId xmlns:a16="http://schemas.microsoft.com/office/drawing/2014/main" id="{5BE90C63-3EB9-4539-BE63-1CECC030C673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6A10BC2-7B69-4374-9B2F-0E17EE5200C8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6" name="Google Shape;55;p4">
                  <a:extLst>
                    <a:ext uri="{FF2B5EF4-FFF2-40B4-BE49-F238E27FC236}">
                      <a16:creationId xmlns:a16="http://schemas.microsoft.com/office/drawing/2014/main" id="{5AE1377D-12ED-4AA4-9684-7E8EF5907FC9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0;p4">
                  <a:extLst>
                    <a:ext uri="{FF2B5EF4-FFF2-40B4-BE49-F238E27FC236}">
                      <a16:creationId xmlns:a16="http://schemas.microsoft.com/office/drawing/2014/main" id="{00B547E5-CA1B-4CF8-A2CE-92EDB1891AEE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5;p4">
                  <a:extLst>
                    <a:ext uri="{FF2B5EF4-FFF2-40B4-BE49-F238E27FC236}">
                      <a16:creationId xmlns:a16="http://schemas.microsoft.com/office/drawing/2014/main" id="{17C5C7E5-EAC7-4794-9CF6-815EF73662AB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6;p4">
                  <a:extLst>
                    <a:ext uri="{FF2B5EF4-FFF2-40B4-BE49-F238E27FC236}">
                      <a16:creationId xmlns:a16="http://schemas.microsoft.com/office/drawing/2014/main" id="{44B68352-D5E3-448A-ABA2-3583EDB52559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8;p4">
                  <a:extLst>
                    <a:ext uri="{FF2B5EF4-FFF2-40B4-BE49-F238E27FC236}">
                      <a16:creationId xmlns:a16="http://schemas.microsoft.com/office/drawing/2014/main" id="{8D39547F-CF91-4E43-95B8-5A6BE463F570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3;p4">
                  <a:extLst>
                    <a:ext uri="{FF2B5EF4-FFF2-40B4-BE49-F238E27FC236}">
                      <a16:creationId xmlns:a16="http://schemas.microsoft.com/office/drawing/2014/main" id="{3DBA59F9-48FA-41C7-9FF3-6EFF733F1817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58A9BE-150F-4B87-B211-54187D5EEF59}"/>
              </a:ext>
            </a:extLst>
          </p:cNvPr>
          <p:cNvSpPr/>
          <p:nvPr/>
        </p:nvSpPr>
        <p:spPr>
          <a:xfrm>
            <a:off x="2704034" y="2293551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4570734" y="1326909"/>
            <a:ext cx="305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DASHBOARD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2B2B24-6458-48AC-A5C8-33272AE96D40}"/>
              </a:ext>
            </a:extLst>
          </p:cNvPr>
          <p:cNvSpPr/>
          <p:nvPr/>
        </p:nvSpPr>
        <p:spPr>
          <a:xfrm>
            <a:off x="272609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MATERIALS</a:t>
            </a:r>
            <a:endParaRPr lang="en-P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EB043F-7802-492B-9114-B83B86CF876A}"/>
              </a:ext>
            </a:extLst>
          </p:cNvPr>
          <p:cNvSpPr/>
          <p:nvPr/>
        </p:nvSpPr>
        <p:spPr>
          <a:xfrm>
            <a:off x="7351258" y="4215270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QUIZZES</a:t>
            </a:r>
            <a:endParaRPr lang="en-PH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E37D69-3BFA-4D24-BD6B-1B9868460809}"/>
              </a:ext>
            </a:extLst>
          </p:cNvPr>
          <p:cNvSpPr/>
          <p:nvPr/>
        </p:nvSpPr>
        <p:spPr>
          <a:xfrm>
            <a:off x="7351258" y="2293552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MEETINGS</a:t>
            </a:r>
            <a:endParaRPr lang="en-PH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8493058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Out</a:t>
            </a:r>
            <a:endParaRPr lang="en-PH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2FFBF9-C199-48B2-A58B-E2955313D3A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409241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3BA166-76BA-4DCE-9131-AE258FC3E0CE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2376A4-3589-418A-83BE-960049EF6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4E99D2-2951-48B0-BC4C-0BB1354C7296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7" name="Google Shape;61;p4">
                <a:extLst>
                  <a:ext uri="{FF2B5EF4-FFF2-40B4-BE49-F238E27FC236}">
                    <a16:creationId xmlns:a16="http://schemas.microsoft.com/office/drawing/2014/main" id="{63DCCA50-2F01-4252-A250-ABA438874FCF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Google Shape;62;p4">
                <a:extLst>
                  <a:ext uri="{FF2B5EF4-FFF2-40B4-BE49-F238E27FC236}">
                    <a16:creationId xmlns:a16="http://schemas.microsoft.com/office/drawing/2014/main" id="{A8775AB9-0942-438E-89C9-A9E7470D7F1B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Google Shape;64;p4">
                <a:extLst>
                  <a:ext uri="{FF2B5EF4-FFF2-40B4-BE49-F238E27FC236}">
                    <a16:creationId xmlns:a16="http://schemas.microsoft.com/office/drawing/2014/main" id="{E96F2EE1-F47B-4E13-804D-5888C00F8F0C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Google Shape;67;p4">
                <a:extLst>
                  <a:ext uri="{FF2B5EF4-FFF2-40B4-BE49-F238E27FC236}">
                    <a16:creationId xmlns:a16="http://schemas.microsoft.com/office/drawing/2014/main" id="{D86BA7B3-3906-4C33-AA29-448C5071DA0E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Google Shape;69;p4">
                <a:extLst>
                  <a:ext uri="{FF2B5EF4-FFF2-40B4-BE49-F238E27FC236}">
                    <a16:creationId xmlns:a16="http://schemas.microsoft.com/office/drawing/2014/main" id="{CF91AED5-3A36-4825-A6E0-A639D8F028BB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95A7AED-4AE6-4ACC-8CD1-E91B926B2306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3" name="Google Shape;55;p4">
                  <a:extLst>
                    <a:ext uri="{FF2B5EF4-FFF2-40B4-BE49-F238E27FC236}">
                      <a16:creationId xmlns:a16="http://schemas.microsoft.com/office/drawing/2014/main" id="{00BA1B2F-33D7-45E6-9A12-B1FFD1D4D0C5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Google Shape;60;p4">
                  <a:extLst>
                    <a:ext uri="{FF2B5EF4-FFF2-40B4-BE49-F238E27FC236}">
                      <a16:creationId xmlns:a16="http://schemas.microsoft.com/office/drawing/2014/main" id="{D958E958-2567-4881-8500-B31B4869EB6E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Google Shape;65;p4">
                  <a:extLst>
                    <a:ext uri="{FF2B5EF4-FFF2-40B4-BE49-F238E27FC236}">
                      <a16:creationId xmlns:a16="http://schemas.microsoft.com/office/drawing/2014/main" id="{FB77EDB4-879F-4DD5-B810-04ADF85DC045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Google Shape;66;p4">
                  <a:extLst>
                    <a:ext uri="{FF2B5EF4-FFF2-40B4-BE49-F238E27FC236}">
                      <a16:creationId xmlns:a16="http://schemas.microsoft.com/office/drawing/2014/main" id="{8584E4F7-D8CC-4581-896D-5D9C66C9BAD0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8;p4">
                  <a:extLst>
                    <a:ext uri="{FF2B5EF4-FFF2-40B4-BE49-F238E27FC236}">
                      <a16:creationId xmlns:a16="http://schemas.microsoft.com/office/drawing/2014/main" id="{4FFE04D4-91BA-4CB1-B665-DD428ACC5533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3;p4">
                  <a:extLst>
                    <a:ext uri="{FF2B5EF4-FFF2-40B4-BE49-F238E27FC236}">
                      <a16:creationId xmlns:a16="http://schemas.microsoft.com/office/drawing/2014/main" id="{704FCEC5-951A-417D-AD3D-22FA3FE26B17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7590B8C-FA5C-416F-9B16-8F29638B1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A946A4E-2996-46CC-924E-139CB1F412FB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100000">
                <a:srgbClr val="345BA2"/>
              </a:gs>
              <a:gs pos="47000">
                <a:schemeClr val="accent1">
                  <a:lumMod val="60000"/>
                  <a:lumOff val="40000"/>
                  <a:alpha val="6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46B0620-2709-4378-B726-78692A0D3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 t="9443" r="15496" b="33223"/>
          <a:stretch>
            <a:fillRect/>
          </a:stretch>
        </p:blipFill>
        <p:spPr>
          <a:xfrm>
            <a:off x="3095018" y="2754393"/>
            <a:ext cx="1349214" cy="1349214"/>
          </a:xfrm>
          <a:custGeom>
            <a:avLst/>
            <a:gdLst>
              <a:gd name="connsiteX0" fmla="*/ 1636263 w 3272526"/>
              <a:gd name="connsiteY0" fmla="*/ 0 h 3272526"/>
              <a:gd name="connsiteX1" fmla="*/ 3272526 w 3272526"/>
              <a:gd name="connsiteY1" fmla="*/ 1636263 h 3272526"/>
              <a:gd name="connsiteX2" fmla="*/ 1636263 w 3272526"/>
              <a:gd name="connsiteY2" fmla="*/ 3272526 h 3272526"/>
              <a:gd name="connsiteX3" fmla="*/ 0 w 3272526"/>
              <a:gd name="connsiteY3" fmla="*/ 1636263 h 3272526"/>
              <a:gd name="connsiteX4" fmla="*/ 1636263 w 3272526"/>
              <a:gd name="connsiteY4" fmla="*/ 0 h 327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526" h="3272526">
                <a:moveTo>
                  <a:pt x="1636263" y="0"/>
                </a:moveTo>
                <a:cubicBezTo>
                  <a:pt x="2539946" y="0"/>
                  <a:pt x="3272526" y="732580"/>
                  <a:pt x="3272526" y="1636263"/>
                </a:cubicBezTo>
                <a:cubicBezTo>
                  <a:pt x="3272526" y="2539946"/>
                  <a:pt x="2539946" y="3272526"/>
                  <a:pt x="1636263" y="3272526"/>
                </a:cubicBezTo>
                <a:cubicBezTo>
                  <a:pt x="732580" y="3272526"/>
                  <a:pt x="0" y="2539946"/>
                  <a:pt x="0" y="1636263"/>
                </a:cubicBezTo>
                <a:cubicBezTo>
                  <a:pt x="0" y="732580"/>
                  <a:pt x="732580" y="0"/>
                  <a:pt x="1636263" y="0"/>
                </a:cubicBezTo>
                <a:close/>
              </a:path>
            </a:pathLst>
          </a:cu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BFBA78A-7D70-4511-913A-688CDAF19B5B}"/>
              </a:ext>
            </a:extLst>
          </p:cNvPr>
          <p:cNvSpPr txBox="1"/>
          <p:nvPr/>
        </p:nvSpPr>
        <p:spPr>
          <a:xfrm>
            <a:off x="2488803" y="1601649"/>
            <a:ext cx="256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88F671-3767-48FF-8C5E-2A3F43450790}"/>
              </a:ext>
            </a:extLst>
          </p:cNvPr>
          <p:cNvSpPr txBox="1"/>
          <p:nvPr/>
        </p:nvSpPr>
        <p:spPr>
          <a:xfrm>
            <a:off x="2573906" y="4366680"/>
            <a:ext cx="239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ADMIN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4C8A26-A571-4E25-8CFA-D9B2601E64C9}"/>
              </a:ext>
            </a:extLst>
          </p:cNvPr>
          <p:cNvGrpSpPr/>
          <p:nvPr/>
        </p:nvGrpSpPr>
        <p:grpSpPr>
          <a:xfrm>
            <a:off x="5819890" y="1723319"/>
            <a:ext cx="3350448" cy="3411362"/>
            <a:chOff x="6095999" y="2033731"/>
            <a:chExt cx="2926081" cy="297928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639BAD-089C-4528-A606-1AD09CA349BC}"/>
                </a:ext>
              </a:extLst>
            </p:cNvPr>
            <p:cNvSpPr/>
            <p:nvPr/>
          </p:nvSpPr>
          <p:spPr>
            <a:xfrm>
              <a:off x="6095999" y="2033731"/>
              <a:ext cx="2926081" cy="297928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508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4853461-A3CA-44E6-9FD0-73DD59680E37}"/>
                </a:ext>
              </a:extLst>
            </p:cNvPr>
            <p:cNvSpPr/>
            <p:nvPr/>
          </p:nvSpPr>
          <p:spPr>
            <a:xfrm>
              <a:off x="6257309" y="2508709"/>
              <a:ext cx="2589004" cy="23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CBDC90-9473-495E-9344-27EF6E835B87}"/>
                </a:ext>
              </a:extLst>
            </p:cNvPr>
            <p:cNvSpPr/>
            <p:nvPr/>
          </p:nvSpPr>
          <p:spPr>
            <a:xfrm>
              <a:off x="6257309" y="3664806"/>
              <a:ext cx="2589004" cy="23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0F7CBA-087F-491F-B1DD-2A8F6E5258E7}"/>
                </a:ext>
              </a:extLst>
            </p:cNvPr>
            <p:cNvSpPr txBox="1"/>
            <p:nvPr/>
          </p:nvSpPr>
          <p:spPr>
            <a:xfrm>
              <a:off x="6257309" y="2108599"/>
              <a:ext cx="1493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Email:</a:t>
              </a:r>
              <a:endParaRPr lang="en-PH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F3EC9E-EAEF-4EA1-960A-E922B29F1597}"/>
                </a:ext>
              </a:extLst>
            </p:cNvPr>
            <p:cNvSpPr txBox="1"/>
            <p:nvPr/>
          </p:nvSpPr>
          <p:spPr>
            <a:xfrm>
              <a:off x="6257309" y="3264696"/>
              <a:ext cx="1493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Password:</a:t>
              </a:r>
              <a:endParaRPr lang="en-PH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AEA89F-BE41-41AA-A248-6173648C45CF}"/>
                </a:ext>
              </a:extLst>
            </p:cNvPr>
            <p:cNvSpPr txBox="1"/>
            <p:nvPr/>
          </p:nvSpPr>
          <p:spPr>
            <a:xfrm>
              <a:off x="6989212" y="4342285"/>
              <a:ext cx="1139655" cy="4001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 Gothic" panose="020B0502020202020204" pitchFamily="34" charset="0"/>
                </a:rPr>
                <a:t>Login</a:t>
              </a:r>
              <a:endParaRPr lang="en-PH" sz="2000" dirty="0">
                <a:solidFill>
                  <a:sysClr val="windowText" lastClr="00000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966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9FF2A81-FAA2-45A2-93B4-ECCEDFA94AA2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E45954-C98C-4129-84A7-CA326216D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AD398A-21BD-4D0A-AB56-0878534ED261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4" name="Google Shape;61;p4">
                <a:extLst>
                  <a:ext uri="{FF2B5EF4-FFF2-40B4-BE49-F238E27FC236}">
                    <a16:creationId xmlns:a16="http://schemas.microsoft.com/office/drawing/2014/main" id="{22DB35C0-47BD-483F-B61B-075743A5275D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Google Shape;62;p4">
                <a:extLst>
                  <a:ext uri="{FF2B5EF4-FFF2-40B4-BE49-F238E27FC236}">
                    <a16:creationId xmlns:a16="http://schemas.microsoft.com/office/drawing/2014/main" id="{F484F2CC-9FAF-455D-BC76-DEF48C9141EE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Google Shape;64;p4">
                <a:extLst>
                  <a:ext uri="{FF2B5EF4-FFF2-40B4-BE49-F238E27FC236}">
                    <a16:creationId xmlns:a16="http://schemas.microsoft.com/office/drawing/2014/main" id="{20C3D113-9438-444A-9678-344F34902D1B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7;p4">
                <a:extLst>
                  <a:ext uri="{FF2B5EF4-FFF2-40B4-BE49-F238E27FC236}">
                    <a16:creationId xmlns:a16="http://schemas.microsoft.com/office/drawing/2014/main" id="{AA653A23-10D5-46ED-A520-8EA5844A2B33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9;p4">
                <a:extLst>
                  <a:ext uri="{FF2B5EF4-FFF2-40B4-BE49-F238E27FC236}">
                    <a16:creationId xmlns:a16="http://schemas.microsoft.com/office/drawing/2014/main" id="{236907BF-8FD7-4B61-8153-BF0C2612AF0D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4079843-27B0-4D20-A911-02B791F96D02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6" name="Google Shape;55;p4">
                  <a:extLst>
                    <a:ext uri="{FF2B5EF4-FFF2-40B4-BE49-F238E27FC236}">
                      <a16:creationId xmlns:a16="http://schemas.microsoft.com/office/drawing/2014/main" id="{1E3F535D-4285-44DD-893B-F19FCEB15D8F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0;p4">
                  <a:extLst>
                    <a:ext uri="{FF2B5EF4-FFF2-40B4-BE49-F238E27FC236}">
                      <a16:creationId xmlns:a16="http://schemas.microsoft.com/office/drawing/2014/main" id="{B20AF474-4937-4101-A6CA-7E6515B54E87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5;p4">
                  <a:extLst>
                    <a:ext uri="{FF2B5EF4-FFF2-40B4-BE49-F238E27FC236}">
                      <a16:creationId xmlns:a16="http://schemas.microsoft.com/office/drawing/2014/main" id="{A09D0F0A-959A-4E80-B70C-1159C13EE57D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6;p4">
                  <a:extLst>
                    <a:ext uri="{FF2B5EF4-FFF2-40B4-BE49-F238E27FC236}">
                      <a16:creationId xmlns:a16="http://schemas.microsoft.com/office/drawing/2014/main" id="{534F0954-2E58-41FF-A0CB-847209B09C05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8;p4">
                  <a:extLst>
                    <a:ext uri="{FF2B5EF4-FFF2-40B4-BE49-F238E27FC236}">
                      <a16:creationId xmlns:a16="http://schemas.microsoft.com/office/drawing/2014/main" id="{1E9ECA01-558B-4E4E-A1E1-C9ECB891B874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3;p4">
                  <a:extLst>
                    <a:ext uri="{FF2B5EF4-FFF2-40B4-BE49-F238E27FC236}">
                      <a16:creationId xmlns:a16="http://schemas.microsoft.com/office/drawing/2014/main" id="{313BF7F5-4F62-4B22-AE37-BF3E23914AAE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58A9BE-150F-4B87-B211-54187D5EEF59}"/>
              </a:ext>
            </a:extLst>
          </p:cNvPr>
          <p:cNvSpPr/>
          <p:nvPr/>
        </p:nvSpPr>
        <p:spPr>
          <a:xfrm>
            <a:off x="2704034" y="2293551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4570734" y="1326909"/>
            <a:ext cx="305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DASHBOARD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2B2B24-6458-48AC-A5C8-33272AE96D40}"/>
              </a:ext>
            </a:extLst>
          </p:cNvPr>
          <p:cNvSpPr/>
          <p:nvPr/>
        </p:nvSpPr>
        <p:spPr>
          <a:xfrm>
            <a:off x="272609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  <a:endParaRPr lang="en-P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EB043F-7802-492B-9114-B83B86CF876A}"/>
              </a:ext>
            </a:extLst>
          </p:cNvPr>
          <p:cNvSpPr/>
          <p:nvPr/>
        </p:nvSpPr>
        <p:spPr>
          <a:xfrm>
            <a:off x="7351258" y="4215270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SUBJECTS</a:t>
            </a:r>
            <a:endParaRPr lang="en-PH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E37D69-3BFA-4D24-BD6B-1B9868460809}"/>
              </a:ext>
            </a:extLst>
          </p:cNvPr>
          <p:cNvSpPr/>
          <p:nvPr/>
        </p:nvSpPr>
        <p:spPr>
          <a:xfrm>
            <a:off x="7351258" y="2293552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TEACHERS</a:t>
            </a:r>
            <a:endParaRPr lang="en-PH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8493058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Out</a:t>
            </a:r>
            <a:endParaRPr lang="en-PH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2FFBF9-C199-48B2-A58B-E2955313D3A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2199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08F147-2C77-4DA8-BE89-511A5FB48303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CD5D55B-144B-4CA5-BBB2-758966EF4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B2641C-5C33-425E-93B3-F61E269DCB08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20" name="Google Shape;61;p4">
                <a:extLst>
                  <a:ext uri="{FF2B5EF4-FFF2-40B4-BE49-F238E27FC236}">
                    <a16:creationId xmlns:a16="http://schemas.microsoft.com/office/drawing/2014/main" id="{8C190375-B860-4608-91E2-1C1D886CDBAB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Google Shape;62;p4">
                <a:extLst>
                  <a:ext uri="{FF2B5EF4-FFF2-40B4-BE49-F238E27FC236}">
                    <a16:creationId xmlns:a16="http://schemas.microsoft.com/office/drawing/2014/main" id="{E0D23F67-7C90-44AE-8A12-4A4709F8D958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4;p4">
                <a:extLst>
                  <a:ext uri="{FF2B5EF4-FFF2-40B4-BE49-F238E27FC236}">
                    <a16:creationId xmlns:a16="http://schemas.microsoft.com/office/drawing/2014/main" id="{FC1F131C-A8BB-4CFA-B326-1D9D275E8E5E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7;p4">
                <a:extLst>
                  <a:ext uri="{FF2B5EF4-FFF2-40B4-BE49-F238E27FC236}">
                    <a16:creationId xmlns:a16="http://schemas.microsoft.com/office/drawing/2014/main" id="{60F4A1F3-ABA4-4C38-8908-C2C9ACE4D431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Google Shape;69;p4">
                <a:extLst>
                  <a:ext uri="{FF2B5EF4-FFF2-40B4-BE49-F238E27FC236}">
                    <a16:creationId xmlns:a16="http://schemas.microsoft.com/office/drawing/2014/main" id="{F1587C84-7416-4988-A08D-2B65D279E3C7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C312CE8-8342-45A8-8015-95DF55195228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7" name="Google Shape;55;p4">
                  <a:extLst>
                    <a:ext uri="{FF2B5EF4-FFF2-40B4-BE49-F238E27FC236}">
                      <a16:creationId xmlns:a16="http://schemas.microsoft.com/office/drawing/2014/main" id="{39557DA7-2B07-469B-8D58-7EF600844242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0;p4">
                  <a:extLst>
                    <a:ext uri="{FF2B5EF4-FFF2-40B4-BE49-F238E27FC236}">
                      <a16:creationId xmlns:a16="http://schemas.microsoft.com/office/drawing/2014/main" id="{9566D127-2636-480E-92CA-F719DC389675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5;p4">
                  <a:extLst>
                    <a:ext uri="{FF2B5EF4-FFF2-40B4-BE49-F238E27FC236}">
                      <a16:creationId xmlns:a16="http://schemas.microsoft.com/office/drawing/2014/main" id="{0D957F9B-F5D7-470B-896D-7CDA7BD71EAD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6;p4">
                  <a:extLst>
                    <a:ext uri="{FF2B5EF4-FFF2-40B4-BE49-F238E27FC236}">
                      <a16:creationId xmlns:a16="http://schemas.microsoft.com/office/drawing/2014/main" id="{BDC81672-75D4-4DFA-83CF-BBE5AD9C2C5B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8;p4">
                  <a:extLst>
                    <a:ext uri="{FF2B5EF4-FFF2-40B4-BE49-F238E27FC236}">
                      <a16:creationId xmlns:a16="http://schemas.microsoft.com/office/drawing/2014/main" id="{4B40F521-09E5-4297-B1D1-520AEB4166DE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Google Shape;63;p4">
                  <a:extLst>
                    <a:ext uri="{FF2B5EF4-FFF2-40B4-BE49-F238E27FC236}">
                      <a16:creationId xmlns:a16="http://schemas.microsoft.com/office/drawing/2014/main" id="{A185B609-092F-404F-99DD-71471D8A4943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9EF06DE-77C5-4824-B06B-E752730A0DA4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B8A6FF-04C1-43B7-918C-8216C2C78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 t="9443" r="15496" b="33223"/>
          <a:stretch>
            <a:fillRect/>
          </a:stretch>
        </p:blipFill>
        <p:spPr>
          <a:xfrm>
            <a:off x="2908267" y="2079784"/>
            <a:ext cx="1349214" cy="1349214"/>
          </a:xfrm>
          <a:custGeom>
            <a:avLst/>
            <a:gdLst>
              <a:gd name="connsiteX0" fmla="*/ 1636263 w 3272526"/>
              <a:gd name="connsiteY0" fmla="*/ 0 h 3272526"/>
              <a:gd name="connsiteX1" fmla="*/ 3272526 w 3272526"/>
              <a:gd name="connsiteY1" fmla="*/ 1636263 h 3272526"/>
              <a:gd name="connsiteX2" fmla="*/ 1636263 w 3272526"/>
              <a:gd name="connsiteY2" fmla="*/ 3272526 h 3272526"/>
              <a:gd name="connsiteX3" fmla="*/ 0 w 3272526"/>
              <a:gd name="connsiteY3" fmla="*/ 1636263 h 3272526"/>
              <a:gd name="connsiteX4" fmla="*/ 1636263 w 3272526"/>
              <a:gd name="connsiteY4" fmla="*/ 0 h 327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526" h="3272526">
                <a:moveTo>
                  <a:pt x="1636263" y="0"/>
                </a:moveTo>
                <a:cubicBezTo>
                  <a:pt x="2539946" y="0"/>
                  <a:pt x="3272526" y="732580"/>
                  <a:pt x="3272526" y="1636263"/>
                </a:cubicBezTo>
                <a:cubicBezTo>
                  <a:pt x="3272526" y="2539946"/>
                  <a:pt x="2539946" y="3272526"/>
                  <a:pt x="1636263" y="3272526"/>
                </a:cubicBezTo>
                <a:cubicBezTo>
                  <a:pt x="732580" y="3272526"/>
                  <a:pt x="0" y="2539946"/>
                  <a:pt x="0" y="1636263"/>
                </a:cubicBezTo>
                <a:cubicBezTo>
                  <a:pt x="0" y="732580"/>
                  <a:pt x="732580" y="0"/>
                  <a:pt x="1636263" y="0"/>
                </a:cubicBez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29FC75-62CB-435B-863F-1DB1B8189244}"/>
              </a:ext>
            </a:extLst>
          </p:cNvPr>
          <p:cNvSpPr txBox="1"/>
          <p:nvPr/>
        </p:nvSpPr>
        <p:spPr>
          <a:xfrm>
            <a:off x="2387155" y="3526874"/>
            <a:ext cx="2391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ADMIN NAME</a:t>
            </a:r>
            <a:endParaRPr lang="en-PH" sz="36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22D0D8-4C8E-4CCB-991E-8B308AFD6158}"/>
              </a:ext>
            </a:extLst>
          </p:cNvPr>
          <p:cNvSpPr/>
          <p:nvPr/>
        </p:nvSpPr>
        <p:spPr>
          <a:xfrm>
            <a:off x="5206256" y="2770888"/>
            <a:ext cx="4450928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749EBC-F963-4398-BEBD-445BDFF6FEB4}"/>
              </a:ext>
            </a:extLst>
          </p:cNvPr>
          <p:cNvSpPr/>
          <p:nvPr/>
        </p:nvSpPr>
        <p:spPr>
          <a:xfrm>
            <a:off x="5206256" y="3926985"/>
            <a:ext cx="4450928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3B372-E539-4E06-8077-228E967061EB}"/>
              </a:ext>
            </a:extLst>
          </p:cNvPr>
          <p:cNvSpPr txBox="1"/>
          <p:nvPr/>
        </p:nvSpPr>
        <p:spPr>
          <a:xfrm>
            <a:off x="5206256" y="2370777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Email: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3D2F1-ECDD-4CBE-8A3C-24DE0FD90062}"/>
              </a:ext>
            </a:extLst>
          </p:cNvPr>
          <p:cNvSpPr txBox="1"/>
          <p:nvPr/>
        </p:nvSpPr>
        <p:spPr>
          <a:xfrm>
            <a:off x="5206256" y="3526874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Password: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B45B68-2A65-4B49-A376-838B60C4F054}"/>
              </a:ext>
            </a:extLst>
          </p:cNvPr>
          <p:cNvSpPr/>
          <p:nvPr/>
        </p:nvSpPr>
        <p:spPr>
          <a:xfrm>
            <a:off x="2096132" y="1277333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5998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DECCC44-3751-4BB5-8D34-F0DE1BC8F57F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5378D6E-1D8E-4BD9-869B-6C4D3189A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6353674-2858-499B-A6C5-31A254F35F7F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20" name="Google Shape;61;p4">
                <a:extLst>
                  <a:ext uri="{FF2B5EF4-FFF2-40B4-BE49-F238E27FC236}">
                    <a16:creationId xmlns:a16="http://schemas.microsoft.com/office/drawing/2014/main" id="{0D889A3D-C2EC-4278-A52B-E94290B12D99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Google Shape;62;p4">
                <a:extLst>
                  <a:ext uri="{FF2B5EF4-FFF2-40B4-BE49-F238E27FC236}">
                    <a16:creationId xmlns:a16="http://schemas.microsoft.com/office/drawing/2014/main" id="{F6C694FD-4149-473C-A0AC-154F272D25C4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4;p4">
                <a:extLst>
                  <a:ext uri="{FF2B5EF4-FFF2-40B4-BE49-F238E27FC236}">
                    <a16:creationId xmlns:a16="http://schemas.microsoft.com/office/drawing/2014/main" id="{4B96AC6E-3749-4894-A903-802328190D65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Google Shape;67;p4">
                <a:extLst>
                  <a:ext uri="{FF2B5EF4-FFF2-40B4-BE49-F238E27FC236}">
                    <a16:creationId xmlns:a16="http://schemas.microsoft.com/office/drawing/2014/main" id="{99B5CFA5-A945-414A-B949-72490107EDCB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Google Shape;69;p4">
                <a:extLst>
                  <a:ext uri="{FF2B5EF4-FFF2-40B4-BE49-F238E27FC236}">
                    <a16:creationId xmlns:a16="http://schemas.microsoft.com/office/drawing/2014/main" id="{E9C78E86-A8BE-4DFF-AD6A-6DC1CDAF2CA6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889B3EA-CFAE-4CAE-A3C8-96673C24D979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8" name="Google Shape;55;p4">
                  <a:extLst>
                    <a:ext uri="{FF2B5EF4-FFF2-40B4-BE49-F238E27FC236}">
                      <a16:creationId xmlns:a16="http://schemas.microsoft.com/office/drawing/2014/main" id="{B3BF6ECE-C3ED-480D-9D85-B9E6E06409D8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0;p4">
                  <a:extLst>
                    <a:ext uri="{FF2B5EF4-FFF2-40B4-BE49-F238E27FC236}">
                      <a16:creationId xmlns:a16="http://schemas.microsoft.com/office/drawing/2014/main" id="{FE5B93B3-5DDE-4DBA-8CAE-47FEF0C46098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5;p4">
                  <a:extLst>
                    <a:ext uri="{FF2B5EF4-FFF2-40B4-BE49-F238E27FC236}">
                      <a16:creationId xmlns:a16="http://schemas.microsoft.com/office/drawing/2014/main" id="{4953B461-81D9-4075-845C-5ADB69C33A0C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6;p4">
                  <a:extLst>
                    <a:ext uri="{FF2B5EF4-FFF2-40B4-BE49-F238E27FC236}">
                      <a16:creationId xmlns:a16="http://schemas.microsoft.com/office/drawing/2014/main" id="{B3618CB1-5B2A-4153-930A-E79956B81393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Google Shape;68;p4">
                  <a:extLst>
                    <a:ext uri="{FF2B5EF4-FFF2-40B4-BE49-F238E27FC236}">
                      <a16:creationId xmlns:a16="http://schemas.microsoft.com/office/drawing/2014/main" id="{D5E4D114-F5DC-451A-B14F-14890C2647D2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Google Shape;63;p4">
                  <a:extLst>
                    <a:ext uri="{FF2B5EF4-FFF2-40B4-BE49-F238E27FC236}">
                      <a16:creationId xmlns:a16="http://schemas.microsoft.com/office/drawing/2014/main" id="{80CE5A60-7099-4676-AEDE-F66DD505BF28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100000">
                <a:srgbClr val="345BA2"/>
              </a:gs>
              <a:gs pos="47000">
                <a:schemeClr val="accent1">
                  <a:lumMod val="60000"/>
                  <a:lumOff val="40000"/>
                  <a:alpha val="6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B8A6FF-04C1-43B7-918C-8216C2C78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 t="9443" r="15496" b="33223"/>
          <a:stretch>
            <a:fillRect/>
          </a:stretch>
        </p:blipFill>
        <p:spPr>
          <a:xfrm>
            <a:off x="3095018" y="2754393"/>
            <a:ext cx="1349214" cy="1349214"/>
          </a:xfrm>
          <a:custGeom>
            <a:avLst/>
            <a:gdLst>
              <a:gd name="connsiteX0" fmla="*/ 1636263 w 3272526"/>
              <a:gd name="connsiteY0" fmla="*/ 0 h 3272526"/>
              <a:gd name="connsiteX1" fmla="*/ 3272526 w 3272526"/>
              <a:gd name="connsiteY1" fmla="*/ 1636263 h 3272526"/>
              <a:gd name="connsiteX2" fmla="*/ 1636263 w 3272526"/>
              <a:gd name="connsiteY2" fmla="*/ 3272526 h 3272526"/>
              <a:gd name="connsiteX3" fmla="*/ 0 w 3272526"/>
              <a:gd name="connsiteY3" fmla="*/ 1636263 h 3272526"/>
              <a:gd name="connsiteX4" fmla="*/ 1636263 w 3272526"/>
              <a:gd name="connsiteY4" fmla="*/ 0 h 327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526" h="3272526">
                <a:moveTo>
                  <a:pt x="1636263" y="0"/>
                </a:moveTo>
                <a:cubicBezTo>
                  <a:pt x="2539946" y="0"/>
                  <a:pt x="3272526" y="732580"/>
                  <a:pt x="3272526" y="1636263"/>
                </a:cubicBezTo>
                <a:cubicBezTo>
                  <a:pt x="3272526" y="2539946"/>
                  <a:pt x="2539946" y="3272526"/>
                  <a:pt x="1636263" y="3272526"/>
                </a:cubicBezTo>
                <a:cubicBezTo>
                  <a:pt x="732580" y="3272526"/>
                  <a:pt x="0" y="2539946"/>
                  <a:pt x="0" y="1636263"/>
                </a:cubicBezTo>
                <a:cubicBezTo>
                  <a:pt x="0" y="732580"/>
                  <a:pt x="732580" y="0"/>
                  <a:pt x="1636263" y="0"/>
                </a:cubicBezTo>
                <a:close/>
              </a:path>
            </a:pathLst>
          </a:cu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16D56B-0473-4344-B4A0-F5B1B58021E0}"/>
              </a:ext>
            </a:extLst>
          </p:cNvPr>
          <p:cNvSpPr txBox="1"/>
          <p:nvPr/>
        </p:nvSpPr>
        <p:spPr>
          <a:xfrm>
            <a:off x="2488803" y="1601649"/>
            <a:ext cx="256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29FC75-62CB-435B-863F-1DB1B8189244}"/>
              </a:ext>
            </a:extLst>
          </p:cNvPr>
          <p:cNvSpPr txBox="1"/>
          <p:nvPr/>
        </p:nvSpPr>
        <p:spPr>
          <a:xfrm>
            <a:off x="2573906" y="4366680"/>
            <a:ext cx="239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STUDENT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96CA24-B63C-4363-B96A-827800747EA1}"/>
              </a:ext>
            </a:extLst>
          </p:cNvPr>
          <p:cNvGrpSpPr/>
          <p:nvPr/>
        </p:nvGrpSpPr>
        <p:grpSpPr>
          <a:xfrm>
            <a:off x="5819890" y="1723319"/>
            <a:ext cx="3350448" cy="3411362"/>
            <a:chOff x="6095999" y="2033731"/>
            <a:chExt cx="2926081" cy="29792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E0ADBAD-46EF-426C-889A-1574780F1E41}"/>
                </a:ext>
              </a:extLst>
            </p:cNvPr>
            <p:cNvSpPr/>
            <p:nvPr/>
          </p:nvSpPr>
          <p:spPr>
            <a:xfrm>
              <a:off x="6095999" y="2033731"/>
              <a:ext cx="2926081" cy="297928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508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22D0D8-4C8E-4CCB-991E-8B308AFD6158}"/>
                </a:ext>
              </a:extLst>
            </p:cNvPr>
            <p:cNvSpPr/>
            <p:nvPr/>
          </p:nvSpPr>
          <p:spPr>
            <a:xfrm>
              <a:off x="6257309" y="2508709"/>
              <a:ext cx="2589004" cy="23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749EBC-F963-4398-BEBD-445BDFF6FEB4}"/>
                </a:ext>
              </a:extLst>
            </p:cNvPr>
            <p:cNvSpPr/>
            <p:nvPr/>
          </p:nvSpPr>
          <p:spPr>
            <a:xfrm>
              <a:off x="6257309" y="3664806"/>
              <a:ext cx="2589004" cy="237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73B372-E539-4E06-8077-228E967061EB}"/>
                </a:ext>
              </a:extLst>
            </p:cNvPr>
            <p:cNvSpPr txBox="1"/>
            <p:nvPr/>
          </p:nvSpPr>
          <p:spPr>
            <a:xfrm>
              <a:off x="6257309" y="2108599"/>
              <a:ext cx="1493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Email:</a:t>
              </a:r>
              <a:endParaRPr lang="en-PH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23D2F1-ECDD-4CBE-8A3C-24DE0FD90062}"/>
                </a:ext>
              </a:extLst>
            </p:cNvPr>
            <p:cNvSpPr txBox="1"/>
            <p:nvPr/>
          </p:nvSpPr>
          <p:spPr>
            <a:xfrm>
              <a:off x="6257309" y="3264696"/>
              <a:ext cx="1493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Password:</a:t>
              </a:r>
              <a:endParaRPr lang="en-PH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0337E5-8011-4C6E-9310-F23075B2B348}"/>
                </a:ext>
              </a:extLst>
            </p:cNvPr>
            <p:cNvSpPr txBox="1"/>
            <p:nvPr/>
          </p:nvSpPr>
          <p:spPr>
            <a:xfrm>
              <a:off x="6989212" y="4342285"/>
              <a:ext cx="1139655" cy="4001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 Gothic" panose="020B0502020202020204" pitchFamily="34" charset="0"/>
                </a:rPr>
                <a:t>Login</a:t>
              </a:r>
              <a:endParaRPr lang="en-PH" sz="2000" dirty="0">
                <a:solidFill>
                  <a:sysClr val="windowText" lastClr="00000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23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00539BE-D663-467C-B5ED-08C7CC9D3D7E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ADAA0F5-4E13-41C6-8C5A-87E34A365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27D3CF-E3FE-4721-8B5D-A22D69C650BE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8" name="Google Shape;61;p4">
                <a:extLst>
                  <a:ext uri="{FF2B5EF4-FFF2-40B4-BE49-F238E27FC236}">
                    <a16:creationId xmlns:a16="http://schemas.microsoft.com/office/drawing/2014/main" id="{9F1F46AA-5E00-4D33-91C3-02B91D8BC0B8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Google Shape;62;p4">
                <a:extLst>
                  <a:ext uri="{FF2B5EF4-FFF2-40B4-BE49-F238E27FC236}">
                    <a16:creationId xmlns:a16="http://schemas.microsoft.com/office/drawing/2014/main" id="{7651AA7B-14A5-4358-99E2-426AEB3270C0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Google Shape;64;p4">
                <a:extLst>
                  <a:ext uri="{FF2B5EF4-FFF2-40B4-BE49-F238E27FC236}">
                    <a16:creationId xmlns:a16="http://schemas.microsoft.com/office/drawing/2014/main" id="{E76B993D-66E6-492A-804B-324CAF7838D1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7;p4">
                <a:extLst>
                  <a:ext uri="{FF2B5EF4-FFF2-40B4-BE49-F238E27FC236}">
                    <a16:creationId xmlns:a16="http://schemas.microsoft.com/office/drawing/2014/main" id="{ABCC4DBB-013B-4C81-9A4B-EDAA2EEF5614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9;p4">
                <a:extLst>
                  <a:ext uri="{FF2B5EF4-FFF2-40B4-BE49-F238E27FC236}">
                    <a16:creationId xmlns:a16="http://schemas.microsoft.com/office/drawing/2014/main" id="{88C1AE23-0620-4B1F-A4C1-36A15A63D95A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156870C-6BE7-464A-BD62-EEDC5102452D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5" name="Google Shape;55;p4">
                  <a:extLst>
                    <a:ext uri="{FF2B5EF4-FFF2-40B4-BE49-F238E27FC236}">
                      <a16:creationId xmlns:a16="http://schemas.microsoft.com/office/drawing/2014/main" id="{C0BFDC66-D1E1-42D0-BA34-5AB780444EDE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Google Shape;60;p4">
                  <a:extLst>
                    <a:ext uri="{FF2B5EF4-FFF2-40B4-BE49-F238E27FC236}">
                      <a16:creationId xmlns:a16="http://schemas.microsoft.com/office/drawing/2014/main" id="{F2247C79-117C-4B71-8BCA-B6B5D42A02D3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5;p4">
                  <a:extLst>
                    <a:ext uri="{FF2B5EF4-FFF2-40B4-BE49-F238E27FC236}">
                      <a16:creationId xmlns:a16="http://schemas.microsoft.com/office/drawing/2014/main" id="{E8C874E3-EAE9-471A-9105-44DBFF55F4B6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6;p4">
                  <a:extLst>
                    <a:ext uri="{FF2B5EF4-FFF2-40B4-BE49-F238E27FC236}">
                      <a16:creationId xmlns:a16="http://schemas.microsoft.com/office/drawing/2014/main" id="{4D44119B-DE08-4D44-8812-BBB111D65613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8;p4">
                  <a:extLst>
                    <a:ext uri="{FF2B5EF4-FFF2-40B4-BE49-F238E27FC236}">
                      <a16:creationId xmlns:a16="http://schemas.microsoft.com/office/drawing/2014/main" id="{36A4E3BF-AC4B-4B94-8336-316D7277C1E9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3;p4">
                  <a:extLst>
                    <a:ext uri="{FF2B5EF4-FFF2-40B4-BE49-F238E27FC236}">
                      <a16:creationId xmlns:a16="http://schemas.microsoft.com/office/drawing/2014/main" id="{B264D48F-03A2-4589-8F83-A009784FE5E5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TEACHERS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7868-518B-4CF8-9BFF-7326748DB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04031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A6EBD-6E7B-4718-A1B9-BADED55D73E4}"/>
              </a:ext>
            </a:extLst>
          </p:cNvPr>
          <p:cNvSpPr/>
          <p:nvPr/>
        </p:nvSpPr>
        <p:spPr>
          <a:xfrm>
            <a:off x="2704031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866563-83F5-49A0-B16E-437DA3E63087}"/>
              </a:ext>
            </a:extLst>
          </p:cNvPr>
          <p:cNvSpPr/>
          <p:nvPr/>
        </p:nvSpPr>
        <p:spPr>
          <a:xfrm>
            <a:off x="9104697" y="1410944"/>
            <a:ext cx="994908" cy="4391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ENROLL</a:t>
            </a:r>
            <a:endParaRPr lang="en-PH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1C7355-2E7C-449C-AC72-C986A29EF678}"/>
              </a:ext>
            </a:extLst>
          </p:cNvPr>
          <p:cNvSpPr txBox="1"/>
          <p:nvPr/>
        </p:nvSpPr>
        <p:spPr>
          <a:xfrm>
            <a:off x="4983290" y="2066967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Full Name: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5C1F8-97F1-4702-926B-3EBE0C1E5B1B}"/>
              </a:ext>
            </a:extLst>
          </p:cNvPr>
          <p:cNvSpPr txBox="1"/>
          <p:nvPr/>
        </p:nvSpPr>
        <p:spPr>
          <a:xfrm>
            <a:off x="4983289" y="3406336"/>
            <a:ext cx="236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Subject Handled: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7B9DA1-E21D-49A7-88BF-07043F8E12BE}"/>
              </a:ext>
            </a:extLst>
          </p:cNvPr>
          <p:cNvSpPr/>
          <p:nvPr/>
        </p:nvSpPr>
        <p:spPr>
          <a:xfrm>
            <a:off x="5125799" y="2456868"/>
            <a:ext cx="2803375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0F0E3A-C59F-4B1D-AC55-44C15FDF7499}"/>
              </a:ext>
            </a:extLst>
          </p:cNvPr>
          <p:cNvSpPr/>
          <p:nvPr/>
        </p:nvSpPr>
        <p:spPr>
          <a:xfrm>
            <a:off x="5125798" y="3842336"/>
            <a:ext cx="2803375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3689670-8DD6-4E71-BDBD-FEC62393CEB1}"/>
              </a:ext>
            </a:extLst>
          </p:cNvPr>
          <p:cNvSpPr/>
          <p:nvPr/>
        </p:nvSpPr>
        <p:spPr>
          <a:xfrm>
            <a:off x="7870190" y="1410944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</a:t>
            </a:r>
            <a:endParaRPr lang="en-PH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2621F3-7CBF-455D-B71D-3536DC39BC16}"/>
              </a:ext>
            </a:extLst>
          </p:cNvPr>
          <p:cNvSpPr txBox="1"/>
          <p:nvPr/>
        </p:nvSpPr>
        <p:spPr>
          <a:xfrm>
            <a:off x="8214234" y="2066967"/>
            <a:ext cx="195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Quick Search: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FC6C6F-0BF4-4FD7-848D-70760DDFC841}"/>
              </a:ext>
            </a:extLst>
          </p:cNvPr>
          <p:cNvSpPr/>
          <p:nvPr/>
        </p:nvSpPr>
        <p:spPr>
          <a:xfrm>
            <a:off x="8326873" y="2448303"/>
            <a:ext cx="1724533" cy="2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4178691-351E-485B-B143-DA668DA62307}"/>
              </a:ext>
            </a:extLst>
          </p:cNvPr>
          <p:cNvSpPr/>
          <p:nvPr/>
        </p:nvSpPr>
        <p:spPr>
          <a:xfrm rot="10800000">
            <a:off x="9885171" y="2522997"/>
            <a:ext cx="125259" cy="10798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AE24F9-3E05-4AAC-A890-E4A8F6DB82C5}"/>
              </a:ext>
            </a:extLst>
          </p:cNvPr>
          <p:cNvGrpSpPr/>
          <p:nvPr/>
        </p:nvGrpSpPr>
        <p:grpSpPr>
          <a:xfrm>
            <a:off x="5152188" y="4858380"/>
            <a:ext cx="1887624" cy="616043"/>
            <a:chOff x="5348902" y="4858380"/>
            <a:chExt cx="1887624" cy="6160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835932-3520-4290-93F4-2BB76012E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902" y="4858380"/>
              <a:ext cx="606417" cy="61604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CA0853-DB1D-45B9-8D70-716C66784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109" y="4858380"/>
              <a:ext cx="606417" cy="616043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BD738E5-40E7-4F8E-930A-AA24384F8504}"/>
              </a:ext>
            </a:extLst>
          </p:cNvPr>
          <p:cNvSpPr txBox="1"/>
          <p:nvPr/>
        </p:nvSpPr>
        <p:spPr>
          <a:xfrm>
            <a:off x="5872890" y="4966346"/>
            <a:ext cx="45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#</a:t>
            </a:r>
            <a:endParaRPr lang="en-PH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4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00539BE-D663-467C-B5ED-08C7CC9D3D7E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ADAA0F5-4E13-41C6-8C5A-87E34A365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27D3CF-E3FE-4721-8B5D-A22D69C650BE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8" name="Google Shape;61;p4">
                <a:extLst>
                  <a:ext uri="{FF2B5EF4-FFF2-40B4-BE49-F238E27FC236}">
                    <a16:creationId xmlns:a16="http://schemas.microsoft.com/office/drawing/2014/main" id="{9F1F46AA-5E00-4D33-91C3-02B91D8BC0B8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Google Shape;62;p4">
                <a:extLst>
                  <a:ext uri="{FF2B5EF4-FFF2-40B4-BE49-F238E27FC236}">
                    <a16:creationId xmlns:a16="http://schemas.microsoft.com/office/drawing/2014/main" id="{7651AA7B-14A5-4358-99E2-426AEB3270C0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Google Shape;64;p4">
                <a:extLst>
                  <a:ext uri="{FF2B5EF4-FFF2-40B4-BE49-F238E27FC236}">
                    <a16:creationId xmlns:a16="http://schemas.microsoft.com/office/drawing/2014/main" id="{E76B993D-66E6-492A-804B-324CAF7838D1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7;p4">
                <a:extLst>
                  <a:ext uri="{FF2B5EF4-FFF2-40B4-BE49-F238E27FC236}">
                    <a16:creationId xmlns:a16="http://schemas.microsoft.com/office/drawing/2014/main" id="{ABCC4DBB-013B-4C81-9A4B-EDAA2EEF5614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9;p4">
                <a:extLst>
                  <a:ext uri="{FF2B5EF4-FFF2-40B4-BE49-F238E27FC236}">
                    <a16:creationId xmlns:a16="http://schemas.microsoft.com/office/drawing/2014/main" id="{88C1AE23-0620-4B1F-A4C1-36A15A63D95A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156870C-6BE7-464A-BD62-EEDC5102452D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5" name="Google Shape;55;p4">
                  <a:extLst>
                    <a:ext uri="{FF2B5EF4-FFF2-40B4-BE49-F238E27FC236}">
                      <a16:creationId xmlns:a16="http://schemas.microsoft.com/office/drawing/2014/main" id="{C0BFDC66-D1E1-42D0-BA34-5AB780444EDE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Google Shape;60;p4">
                  <a:extLst>
                    <a:ext uri="{FF2B5EF4-FFF2-40B4-BE49-F238E27FC236}">
                      <a16:creationId xmlns:a16="http://schemas.microsoft.com/office/drawing/2014/main" id="{F2247C79-117C-4B71-8BCA-B6B5D42A02D3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5;p4">
                  <a:extLst>
                    <a:ext uri="{FF2B5EF4-FFF2-40B4-BE49-F238E27FC236}">
                      <a16:creationId xmlns:a16="http://schemas.microsoft.com/office/drawing/2014/main" id="{E8C874E3-EAE9-471A-9105-44DBFF55F4B6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6;p4">
                  <a:extLst>
                    <a:ext uri="{FF2B5EF4-FFF2-40B4-BE49-F238E27FC236}">
                      <a16:creationId xmlns:a16="http://schemas.microsoft.com/office/drawing/2014/main" id="{4D44119B-DE08-4D44-8812-BBB111D65613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8;p4">
                  <a:extLst>
                    <a:ext uri="{FF2B5EF4-FFF2-40B4-BE49-F238E27FC236}">
                      <a16:creationId xmlns:a16="http://schemas.microsoft.com/office/drawing/2014/main" id="{36A4E3BF-AC4B-4B94-8336-316D7277C1E9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3;p4">
                  <a:extLst>
                    <a:ext uri="{FF2B5EF4-FFF2-40B4-BE49-F238E27FC236}">
                      <a16:creationId xmlns:a16="http://schemas.microsoft.com/office/drawing/2014/main" id="{B264D48F-03A2-4589-8F83-A009784FE5E5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TEACHERS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1C7355-2E7C-449C-AC72-C986A29EF678}"/>
              </a:ext>
            </a:extLst>
          </p:cNvPr>
          <p:cNvSpPr txBox="1"/>
          <p:nvPr/>
        </p:nvSpPr>
        <p:spPr>
          <a:xfrm>
            <a:off x="4983290" y="2066967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Full Name: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5C1F8-97F1-4702-926B-3EBE0C1E5B1B}"/>
              </a:ext>
            </a:extLst>
          </p:cNvPr>
          <p:cNvSpPr txBox="1"/>
          <p:nvPr/>
        </p:nvSpPr>
        <p:spPr>
          <a:xfrm>
            <a:off x="4983289" y="3406336"/>
            <a:ext cx="236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Email: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7B9DA1-E21D-49A7-88BF-07043F8E12BE}"/>
              </a:ext>
            </a:extLst>
          </p:cNvPr>
          <p:cNvSpPr/>
          <p:nvPr/>
        </p:nvSpPr>
        <p:spPr>
          <a:xfrm>
            <a:off x="5125799" y="2456868"/>
            <a:ext cx="1591349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0F0E3A-C59F-4B1D-AC55-44C15FDF7499}"/>
              </a:ext>
            </a:extLst>
          </p:cNvPr>
          <p:cNvSpPr/>
          <p:nvPr/>
        </p:nvSpPr>
        <p:spPr>
          <a:xfrm>
            <a:off x="5125798" y="3842336"/>
            <a:ext cx="2803375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98EF3EE-E006-43DC-B5F0-4CDDD2E01F5A}"/>
              </a:ext>
            </a:extLst>
          </p:cNvPr>
          <p:cNvSpPr/>
          <p:nvPr/>
        </p:nvSpPr>
        <p:spPr>
          <a:xfrm>
            <a:off x="8504622" y="1410943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</a:t>
            </a:r>
            <a:endParaRPr lang="en-PH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E7F06D-F49B-47C4-8BF3-A72AC46DD5D3}"/>
              </a:ext>
            </a:extLst>
          </p:cNvPr>
          <p:cNvSpPr/>
          <p:nvPr/>
        </p:nvSpPr>
        <p:spPr>
          <a:xfrm>
            <a:off x="5125799" y="2934585"/>
            <a:ext cx="1591349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A2D4AE-56E8-4B66-AA8D-856AF0C3A360}"/>
              </a:ext>
            </a:extLst>
          </p:cNvPr>
          <p:cNvSpPr txBox="1"/>
          <p:nvPr/>
        </p:nvSpPr>
        <p:spPr>
          <a:xfrm>
            <a:off x="4983289" y="4252753"/>
            <a:ext cx="236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Password: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567D9C-2EF0-4103-AD74-7DC8C3A5F4F9}"/>
              </a:ext>
            </a:extLst>
          </p:cNvPr>
          <p:cNvSpPr/>
          <p:nvPr/>
        </p:nvSpPr>
        <p:spPr>
          <a:xfrm>
            <a:off x="5125798" y="4688753"/>
            <a:ext cx="2803375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53189C-1A81-439B-BE8C-A1D605B0EE66}"/>
              </a:ext>
            </a:extLst>
          </p:cNvPr>
          <p:cNvGrpSpPr/>
          <p:nvPr/>
        </p:nvGrpSpPr>
        <p:grpSpPr>
          <a:xfrm>
            <a:off x="2155745" y="2450961"/>
            <a:ext cx="857186" cy="155471"/>
            <a:chOff x="8683666" y="2448303"/>
            <a:chExt cx="1367739" cy="2480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0208294-6ABD-43D9-92A2-0828756296BE}"/>
                </a:ext>
              </a:extLst>
            </p:cNvPr>
            <p:cNvSpPr/>
            <p:nvPr/>
          </p:nvSpPr>
          <p:spPr>
            <a:xfrm>
              <a:off x="8683666" y="2448303"/>
              <a:ext cx="1367739" cy="2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253CB089-DE8E-47A2-B81E-D11963650761}"/>
                </a:ext>
              </a:extLst>
            </p:cNvPr>
            <p:cNvSpPr/>
            <p:nvPr/>
          </p:nvSpPr>
          <p:spPr>
            <a:xfrm rot="10800000">
              <a:off x="9885171" y="2522997"/>
              <a:ext cx="125259" cy="10798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61E9B6-EA04-4AE6-AFE0-1221D48EE9F5}"/>
              </a:ext>
            </a:extLst>
          </p:cNvPr>
          <p:cNvSpPr txBox="1"/>
          <p:nvPr/>
        </p:nvSpPr>
        <p:spPr>
          <a:xfrm>
            <a:off x="2039738" y="2189350"/>
            <a:ext cx="891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Subject:</a:t>
            </a:r>
            <a:endParaRPr lang="en-PH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90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19D139C-B0B4-489E-9E59-E1FC6D43B75F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9F0905-7908-4C05-905D-1F888E60C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AA3E53-63D8-4636-B7AC-4899CA574416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8" name="Google Shape;61;p4">
                <a:extLst>
                  <a:ext uri="{FF2B5EF4-FFF2-40B4-BE49-F238E27FC236}">
                    <a16:creationId xmlns:a16="http://schemas.microsoft.com/office/drawing/2014/main" id="{1ED8ECF4-503C-4576-96A8-C112D1490CD0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Google Shape;62;p4">
                <a:extLst>
                  <a:ext uri="{FF2B5EF4-FFF2-40B4-BE49-F238E27FC236}">
                    <a16:creationId xmlns:a16="http://schemas.microsoft.com/office/drawing/2014/main" id="{C425FA97-F566-4663-AA1D-B7AF03253584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Google Shape;64;p4">
                <a:extLst>
                  <a:ext uri="{FF2B5EF4-FFF2-40B4-BE49-F238E27FC236}">
                    <a16:creationId xmlns:a16="http://schemas.microsoft.com/office/drawing/2014/main" id="{A17F263B-B4F2-4B2B-99FF-D98DD37EFF92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7;p4">
                <a:extLst>
                  <a:ext uri="{FF2B5EF4-FFF2-40B4-BE49-F238E27FC236}">
                    <a16:creationId xmlns:a16="http://schemas.microsoft.com/office/drawing/2014/main" id="{B064933A-EF72-4BCF-9B8A-27B8C9D6EC07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9;p4">
                <a:extLst>
                  <a:ext uri="{FF2B5EF4-FFF2-40B4-BE49-F238E27FC236}">
                    <a16:creationId xmlns:a16="http://schemas.microsoft.com/office/drawing/2014/main" id="{4D366E7E-CA85-42B9-8315-26C204AE46B5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11FF02D-4BEF-4815-BBE9-9F437A047BE4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5" name="Google Shape;55;p4">
                  <a:extLst>
                    <a:ext uri="{FF2B5EF4-FFF2-40B4-BE49-F238E27FC236}">
                      <a16:creationId xmlns:a16="http://schemas.microsoft.com/office/drawing/2014/main" id="{9178BC10-3512-4F11-9625-3F38AB93F45A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Google Shape;60;p4">
                  <a:extLst>
                    <a:ext uri="{FF2B5EF4-FFF2-40B4-BE49-F238E27FC236}">
                      <a16:creationId xmlns:a16="http://schemas.microsoft.com/office/drawing/2014/main" id="{8F506391-D883-49C8-9575-DCF7C1D48E38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5;p4">
                  <a:extLst>
                    <a:ext uri="{FF2B5EF4-FFF2-40B4-BE49-F238E27FC236}">
                      <a16:creationId xmlns:a16="http://schemas.microsoft.com/office/drawing/2014/main" id="{26E165AE-84F8-4655-AA12-7AD31AA4CCD7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6;p4">
                  <a:extLst>
                    <a:ext uri="{FF2B5EF4-FFF2-40B4-BE49-F238E27FC236}">
                      <a16:creationId xmlns:a16="http://schemas.microsoft.com/office/drawing/2014/main" id="{98E76A4A-499E-49BB-B21B-654A68099F3E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8;p4">
                  <a:extLst>
                    <a:ext uri="{FF2B5EF4-FFF2-40B4-BE49-F238E27FC236}">
                      <a16:creationId xmlns:a16="http://schemas.microsoft.com/office/drawing/2014/main" id="{33EF1878-7BC7-4F31-B098-7707B695061E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3;p4">
                  <a:extLst>
                    <a:ext uri="{FF2B5EF4-FFF2-40B4-BE49-F238E27FC236}">
                      <a16:creationId xmlns:a16="http://schemas.microsoft.com/office/drawing/2014/main" id="{F2BBB3F1-DB3E-4F2D-AD40-3F048DBD37FE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STUDENTS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7868-518B-4CF8-9BFF-7326748DB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04031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A6EBD-6E7B-4718-A1B9-BADED55D73E4}"/>
              </a:ext>
            </a:extLst>
          </p:cNvPr>
          <p:cNvSpPr/>
          <p:nvPr/>
        </p:nvSpPr>
        <p:spPr>
          <a:xfrm>
            <a:off x="2704031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C77F482-395D-4F5B-AE38-10C80E85E688}"/>
              </a:ext>
            </a:extLst>
          </p:cNvPr>
          <p:cNvSpPr/>
          <p:nvPr/>
        </p:nvSpPr>
        <p:spPr>
          <a:xfrm>
            <a:off x="9104697" y="1410944"/>
            <a:ext cx="994908" cy="4391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ENROLL</a:t>
            </a:r>
            <a:endParaRPr lang="en-PH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31D37D-5FD4-4C0B-9B3A-ABCEEFDF4AC5}"/>
              </a:ext>
            </a:extLst>
          </p:cNvPr>
          <p:cNvSpPr txBox="1"/>
          <p:nvPr/>
        </p:nvSpPr>
        <p:spPr>
          <a:xfrm>
            <a:off x="4983290" y="2066967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Full Name: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1FF9F9-8619-4436-BA5F-1ECA195645A3}"/>
              </a:ext>
            </a:extLst>
          </p:cNvPr>
          <p:cNvSpPr txBox="1"/>
          <p:nvPr/>
        </p:nvSpPr>
        <p:spPr>
          <a:xfrm>
            <a:off x="4983289" y="3406336"/>
            <a:ext cx="134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Subjects: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E30940-4921-4C12-83D6-C1433CA012C4}"/>
              </a:ext>
            </a:extLst>
          </p:cNvPr>
          <p:cNvSpPr/>
          <p:nvPr/>
        </p:nvSpPr>
        <p:spPr>
          <a:xfrm>
            <a:off x="5125799" y="2456868"/>
            <a:ext cx="2803375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11FF6-DD2C-4C24-99E4-94920ABEEC37}"/>
              </a:ext>
            </a:extLst>
          </p:cNvPr>
          <p:cNvSpPr/>
          <p:nvPr/>
        </p:nvSpPr>
        <p:spPr>
          <a:xfrm>
            <a:off x="5125799" y="3842336"/>
            <a:ext cx="2136708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172D72E-456E-410A-96F8-1340A497198D}"/>
              </a:ext>
            </a:extLst>
          </p:cNvPr>
          <p:cNvSpPr/>
          <p:nvPr/>
        </p:nvSpPr>
        <p:spPr>
          <a:xfrm>
            <a:off x="7870190" y="1410944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</a:t>
            </a:r>
            <a:endParaRPr lang="en-PH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0F214F-A09A-42D4-A851-3CEB749C1585}"/>
              </a:ext>
            </a:extLst>
          </p:cNvPr>
          <p:cNvSpPr txBox="1"/>
          <p:nvPr/>
        </p:nvSpPr>
        <p:spPr>
          <a:xfrm>
            <a:off x="8214234" y="2066967"/>
            <a:ext cx="195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Quick Search: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5EBE35-2A97-4B82-97E3-2410CB3082B4}"/>
              </a:ext>
            </a:extLst>
          </p:cNvPr>
          <p:cNvSpPr/>
          <p:nvPr/>
        </p:nvSpPr>
        <p:spPr>
          <a:xfrm>
            <a:off x="8326873" y="2448303"/>
            <a:ext cx="1724533" cy="2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C57E4B9-E8FA-4EB2-AC54-62EEBB22015B}"/>
              </a:ext>
            </a:extLst>
          </p:cNvPr>
          <p:cNvSpPr/>
          <p:nvPr/>
        </p:nvSpPr>
        <p:spPr>
          <a:xfrm rot="10800000">
            <a:off x="9885171" y="2522997"/>
            <a:ext cx="125259" cy="10798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CAB246-C117-4F6B-ABE9-B40FECCA0D21}"/>
              </a:ext>
            </a:extLst>
          </p:cNvPr>
          <p:cNvGrpSpPr/>
          <p:nvPr/>
        </p:nvGrpSpPr>
        <p:grpSpPr>
          <a:xfrm>
            <a:off x="5152188" y="4858380"/>
            <a:ext cx="1887624" cy="616043"/>
            <a:chOff x="5348902" y="4858380"/>
            <a:chExt cx="1887624" cy="61604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2B876F6-43A4-4DC0-8D5D-90309B8D2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902" y="4858380"/>
              <a:ext cx="606417" cy="61604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2EF059C-AC98-4CB8-88B6-97AB2D9B9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109" y="4858380"/>
              <a:ext cx="606417" cy="616043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2C483C4-77DA-4144-A578-34FE7EEA051F}"/>
              </a:ext>
            </a:extLst>
          </p:cNvPr>
          <p:cNvSpPr txBox="1"/>
          <p:nvPr/>
        </p:nvSpPr>
        <p:spPr>
          <a:xfrm>
            <a:off x="5872890" y="4966346"/>
            <a:ext cx="45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#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E3BD48-53E4-4AFA-8BE5-9A6B11EA66C6}"/>
              </a:ext>
            </a:extLst>
          </p:cNvPr>
          <p:cNvSpPr/>
          <p:nvPr/>
        </p:nvSpPr>
        <p:spPr>
          <a:xfrm>
            <a:off x="5125799" y="4333549"/>
            <a:ext cx="2136708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44089C-2234-4CE9-A3C0-14EAEB201C61}"/>
              </a:ext>
            </a:extLst>
          </p:cNvPr>
          <p:cNvSpPr/>
          <p:nvPr/>
        </p:nvSpPr>
        <p:spPr>
          <a:xfrm>
            <a:off x="7532170" y="3842335"/>
            <a:ext cx="2136708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0500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00539BE-D663-467C-B5ED-08C7CC9D3D7E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ADAA0F5-4E13-41C6-8C5A-87E34A365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27D3CF-E3FE-4721-8B5D-A22D69C650BE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8" name="Google Shape;61;p4">
                <a:extLst>
                  <a:ext uri="{FF2B5EF4-FFF2-40B4-BE49-F238E27FC236}">
                    <a16:creationId xmlns:a16="http://schemas.microsoft.com/office/drawing/2014/main" id="{9F1F46AA-5E00-4D33-91C3-02B91D8BC0B8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Google Shape;62;p4">
                <a:extLst>
                  <a:ext uri="{FF2B5EF4-FFF2-40B4-BE49-F238E27FC236}">
                    <a16:creationId xmlns:a16="http://schemas.microsoft.com/office/drawing/2014/main" id="{7651AA7B-14A5-4358-99E2-426AEB3270C0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Google Shape;64;p4">
                <a:extLst>
                  <a:ext uri="{FF2B5EF4-FFF2-40B4-BE49-F238E27FC236}">
                    <a16:creationId xmlns:a16="http://schemas.microsoft.com/office/drawing/2014/main" id="{E76B993D-66E6-492A-804B-324CAF7838D1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7;p4">
                <a:extLst>
                  <a:ext uri="{FF2B5EF4-FFF2-40B4-BE49-F238E27FC236}">
                    <a16:creationId xmlns:a16="http://schemas.microsoft.com/office/drawing/2014/main" id="{ABCC4DBB-013B-4C81-9A4B-EDAA2EEF5614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9;p4">
                <a:extLst>
                  <a:ext uri="{FF2B5EF4-FFF2-40B4-BE49-F238E27FC236}">
                    <a16:creationId xmlns:a16="http://schemas.microsoft.com/office/drawing/2014/main" id="{88C1AE23-0620-4B1F-A4C1-36A15A63D95A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156870C-6BE7-464A-BD62-EEDC5102452D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5" name="Google Shape;55;p4">
                  <a:extLst>
                    <a:ext uri="{FF2B5EF4-FFF2-40B4-BE49-F238E27FC236}">
                      <a16:creationId xmlns:a16="http://schemas.microsoft.com/office/drawing/2014/main" id="{C0BFDC66-D1E1-42D0-BA34-5AB780444EDE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Google Shape;60;p4">
                  <a:extLst>
                    <a:ext uri="{FF2B5EF4-FFF2-40B4-BE49-F238E27FC236}">
                      <a16:creationId xmlns:a16="http://schemas.microsoft.com/office/drawing/2014/main" id="{F2247C79-117C-4B71-8BCA-B6B5D42A02D3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5;p4">
                  <a:extLst>
                    <a:ext uri="{FF2B5EF4-FFF2-40B4-BE49-F238E27FC236}">
                      <a16:creationId xmlns:a16="http://schemas.microsoft.com/office/drawing/2014/main" id="{E8C874E3-EAE9-471A-9105-44DBFF55F4B6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6;p4">
                  <a:extLst>
                    <a:ext uri="{FF2B5EF4-FFF2-40B4-BE49-F238E27FC236}">
                      <a16:creationId xmlns:a16="http://schemas.microsoft.com/office/drawing/2014/main" id="{4D44119B-DE08-4D44-8812-BBB111D65613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8;p4">
                  <a:extLst>
                    <a:ext uri="{FF2B5EF4-FFF2-40B4-BE49-F238E27FC236}">
                      <a16:creationId xmlns:a16="http://schemas.microsoft.com/office/drawing/2014/main" id="{36A4E3BF-AC4B-4B94-8336-316D7277C1E9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3;p4">
                  <a:extLst>
                    <a:ext uri="{FF2B5EF4-FFF2-40B4-BE49-F238E27FC236}">
                      <a16:creationId xmlns:a16="http://schemas.microsoft.com/office/drawing/2014/main" id="{B264D48F-03A2-4589-8F83-A009784FE5E5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STUDENTS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1C7355-2E7C-449C-AC72-C986A29EF678}"/>
              </a:ext>
            </a:extLst>
          </p:cNvPr>
          <p:cNvSpPr txBox="1"/>
          <p:nvPr/>
        </p:nvSpPr>
        <p:spPr>
          <a:xfrm>
            <a:off x="4983290" y="2066967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Full Name: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5C1F8-97F1-4702-926B-3EBE0C1E5B1B}"/>
              </a:ext>
            </a:extLst>
          </p:cNvPr>
          <p:cNvSpPr txBox="1"/>
          <p:nvPr/>
        </p:nvSpPr>
        <p:spPr>
          <a:xfrm>
            <a:off x="4983289" y="3406336"/>
            <a:ext cx="236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Email: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7B9DA1-E21D-49A7-88BF-07043F8E12BE}"/>
              </a:ext>
            </a:extLst>
          </p:cNvPr>
          <p:cNvSpPr/>
          <p:nvPr/>
        </p:nvSpPr>
        <p:spPr>
          <a:xfrm>
            <a:off x="5125799" y="2456868"/>
            <a:ext cx="1591349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0F0E3A-C59F-4B1D-AC55-44C15FDF7499}"/>
              </a:ext>
            </a:extLst>
          </p:cNvPr>
          <p:cNvSpPr/>
          <p:nvPr/>
        </p:nvSpPr>
        <p:spPr>
          <a:xfrm>
            <a:off x="5125798" y="3842336"/>
            <a:ext cx="2803375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98EF3EE-E006-43DC-B5F0-4CDDD2E01F5A}"/>
              </a:ext>
            </a:extLst>
          </p:cNvPr>
          <p:cNvSpPr/>
          <p:nvPr/>
        </p:nvSpPr>
        <p:spPr>
          <a:xfrm>
            <a:off x="8504622" y="1410943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</a:t>
            </a:r>
            <a:endParaRPr lang="en-PH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E7F06D-F49B-47C4-8BF3-A72AC46DD5D3}"/>
              </a:ext>
            </a:extLst>
          </p:cNvPr>
          <p:cNvSpPr/>
          <p:nvPr/>
        </p:nvSpPr>
        <p:spPr>
          <a:xfrm>
            <a:off x="5125799" y="2934585"/>
            <a:ext cx="1591349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A2D4AE-56E8-4B66-AA8D-856AF0C3A360}"/>
              </a:ext>
            </a:extLst>
          </p:cNvPr>
          <p:cNvSpPr txBox="1"/>
          <p:nvPr/>
        </p:nvSpPr>
        <p:spPr>
          <a:xfrm>
            <a:off x="4983289" y="4252753"/>
            <a:ext cx="236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Password: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567D9C-2EF0-4103-AD74-7DC8C3A5F4F9}"/>
              </a:ext>
            </a:extLst>
          </p:cNvPr>
          <p:cNvSpPr/>
          <p:nvPr/>
        </p:nvSpPr>
        <p:spPr>
          <a:xfrm>
            <a:off x="5125798" y="4688753"/>
            <a:ext cx="2803375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53189C-1A81-439B-BE8C-A1D605B0EE66}"/>
              </a:ext>
            </a:extLst>
          </p:cNvPr>
          <p:cNvGrpSpPr/>
          <p:nvPr/>
        </p:nvGrpSpPr>
        <p:grpSpPr>
          <a:xfrm>
            <a:off x="2155745" y="2450961"/>
            <a:ext cx="857186" cy="155471"/>
            <a:chOff x="8683666" y="2448303"/>
            <a:chExt cx="1367739" cy="2480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0208294-6ABD-43D9-92A2-0828756296BE}"/>
                </a:ext>
              </a:extLst>
            </p:cNvPr>
            <p:cNvSpPr/>
            <p:nvPr/>
          </p:nvSpPr>
          <p:spPr>
            <a:xfrm>
              <a:off x="8683666" y="2448303"/>
              <a:ext cx="1367739" cy="2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253CB089-DE8E-47A2-B81E-D11963650761}"/>
                </a:ext>
              </a:extLst>
            </p:cNvPr>
            <p:cNvSpPr/>
            <p:nvPr/>
          </p:nvSpPr>
          <p:spPr>
            <a:xfrm rot="10800000">
              <a:off x="9885171" y="2522997"/>
              <a:ext cx="125259" cy="10798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61E9B6-EA04-4AE6-AFE0-1221D48EE9F5}"/>
              </a:ext>
            </a:extLst>
          </p:cNvPr>
          <p:cNvSpPr txBox="1"/>
          <p:nvPr/>
        </p:nvSpPr>
        <p:spPr>
          <a:xfrm>
            <a:off x="2039738" y="2189350"/>
            <a:ext cx="891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Subject 1:</a:t>
            </a:r>
            <a:endParaRPr lang="en-PH" sz="1100" dirty="0">
              <a:latin typeface="Century Gothic" panose="020B0502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185EA02-7E91-40B7-8E02-61A2EE5D6689}"/>
              </a:ext>
            </a:extLst>
          </p:cNvPr>
          <p:cNvGrpSpPr/>
          <p:nvPr/>
        </p:nvGrpSpPr>
        <p:grpSpPr>
          <a:xfrm>
            <a:off x="2155745" y="3089993"/>
            <a:ext cx="857186" cy="155471"/>
            <a:chOff x="8683666" y="2448303"/>
            <a:chExt cx="1367739" cy="24807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20083F-DE91-4971-901A-A9795BD3ED2C}"/>
                </a:ext>
              </a:extLst>
            </p:cNvPr>
            <p:cNvSpPr/>
            <p:nvPr/>
          </p:nvSpPr>
          <p:spPr>
            <a:xfrm>
              <a:off x="8683666" y="2448303"/>
              <a:ext cx="1367739" cy="2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74D6C476-577C-49BC-8F07-73752F6DBD15}"/>
                </a:ext>
              </a:extLst>
            </p:cNvPr>
            <p:cNvSpPr/>
            <p:nvPr/>
          </p:nvSpPr>
          <p:spPr>
            <a:xfrm rot="10800000">
              <a:off x="9885171" y="2522997"/>
              <a:ext cx="125259" cy="10798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3C61BD7-3A69-47D9-9273-0D5A630E1B02}"/>
              </a:ext>
            </a:extLst>
          </p:cNvPr>
          <p:cNvSpPr txBox="1"/>
          <p:nvPr/>
        </p:nvSpPr>
        <p:spPr>
          <a:xfrm>
            <a:off x="2039738" y="2828382"/>
            <a:ext cx="891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Subject 2:</a:t>
            </a:r>
            <a:endParaRPr lang="en-PH" sz="1100" dirty="0">
              <a:latin typeface="Century Gothic" panose="020B0502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10E103-B7D6-4C27-9FF7-7C49B61B4367}"/>
              </a:ext>
            </a:extLst>
          </p:cNvPr>
          <p:cNvGrpSpPr/>
          <p:nvPr/>
        </p:nvGrpSpPr>
        <p:grpSpPr>
          <a:xfrm>
            <a:off x="2155745" y="3771258"/>
            <a:ext cx="857186" cy="155471"/>
            <a:chOff x="8683666" y="2448303"/>
            <a:chExt cx="1367739" cy="24807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28DDF7-3B3D-4C72-84BF-33ED9F5B38E8}"/>
                </a:ext>
              </a:extLst>
            </p:cNvPr>
            <p:cNvSpPr/>
            <p:nvPr/>
          </p:nvSpPr>
          <p:spPr>
            <a:xfrm>
              <a:off x="8683666" y="2448303"/>
              <a:ext cx="1367739" cy="2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FD88C17-5C0A-4B39-A50D-7996CDD18790}"/>
                </a:ext>
              </a:extLst>
            </p:cNvPr>
            <p:cNvSpPr/>
            <p:nvPr/>
          </p:nvSpPr>
          <p:spPr>
            <a:xfrm rot="10800000">
              <a:off x="9885171" y="2522997"/>
              <a:ext cx="125259" cy="10798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BCE85CA-41EB-4990-9514-602085286795}"/>
              </a:ext>
            </a:extLst>
          </p:cNvPr>
          <p:cNvSpPr txBox="1"/>
          <p:nvPr/>
        </p:nvSpPr>
        <p:spPr>
          <a:xfrm>
            <a:off x="2039738" y="3509647"/>
            <a:ext cx="891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Subject 3:</a:t>
            </a:r>
            <a:endParaRPr lang="en-PH" sz="1100" dirty="0">
              <a:latin typeface="Century Gothic" panose="020B0502020202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3066F02-769D-4612-B78E-8AEBEA2153F3}"/>
              </a:ext>
            </a:extLst>
          </p:cNvPr>
          <p:cNvGrpSpPr/>
          <p:nvPr/>
        </p:nvGrpSpPr>
        <p:grpSpPr>
          <a:xfrm>
            <a:off x="3550854" y="2450961"/>
            <a:ext cx="857186" cy="155471"/>
            <a:chOff x="8683666" y="2448303"/>
            <a:chExt cx="1367739" cy="24807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DDD330F-DC4E-4417-8C90-93DF7AE02498}"/>
                </a:ext>
              </a:extLst>
            </p:cNvPr>
            <p:cNvSpPr/>
            <p:nvPr/>
          </p:nvSpPr>
          <p:spPr>
            <a:xfrm>
              <a:off x="8683666" y="2448303"/>
              <a:ext cx="1367739" cy="2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56F87673-48B7-4728-99F8-1E92F559D4E7}"/>
                </a:ext>
              </a:extLst>
            </p:cNvPr>
            <p:cNvSpPr/>
            <p:nvPr/>
          </p:nvSpPr>
          <p:spPr>
            <a:xfrm rot="10800000">
              <a:off x="9885171" y="2522997"/>
              <a:ext cx="125259" cy="10798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20295B3-36CD-4F1B-B506-5045779D4F35}"/>
              </a:ext>
            </a:extLst>
          </p:cNvPr>
          <p:cNvSpPr txBox="1"/>
          <p:nvPr/>
        </p:nvSpPr>
        <p:spPr>
          <a:xfrm>
            <a:off x="3434847" y="2189350"/>
            <a:ext cx="891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Teacher 1:</a:t>
            </a:r>
            <a:endParaRPr lang="en-PH" sz="1100" dirty="0">
              <a:latin typeface="Century Gothic" panose="020B0502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CE1D77-2874-4145-BE9A-3F29C442F09B}"/>
              </a:ext>
            </a:extLst>
          </p:cNvPr>
          <p:cNvGrpSpPr/>
          <p:nvPr/>
        </p:nvGrpSpPr>
        <p:grpSpPr>
          <a:xfrm>
            <a:off x="3550854" y="3089993"/>
            <a:ext cx="857186" cy="155471"/>
            <a:chOff x="8683666" y="2448303"/>
            <a:chExt cx="1367739" cy="24807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B68F766-4BEA-44FE-91B2-841BF7E506B6}"/>
                </a:ext>
              </a:extLst>
            </p:cNvPr>
            <p:cNvSpPr/>
            <p:nvPr/>
          </p:nvSpPr>
          <p:spPr>
            <a:xfrm>
              <a:off x="8683666" y="2448303"/>
              <a:ext cx="1367739" cy="2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9AF63F7-0339-4CF7-8AE2-E3328A0ED557}"/>
                </a:ext>
              </a:extLst>
            </p:cNvPr>
            <p:cNvSpPr/>
            <p:nvPr/>
          </p:nvSpPr>
          <p:spPr>
            <a:xfrm rot="10800000">
              <a:off x="9885171" y="2522997"/>
              <a:ext cx="125259" cy="10798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BEE41D6-9289-44D8-A7AB-075BF3AE05E0}"/>
              </a:ext>
            </a:extLst>
          </p:cNvPr>
          <p:cNvSpPr txBox="1"/>
          <p:nvPr/>
        </p:nvSpPr>
        <p:spPr>
          <a:xfrm>
            <a:off x="3434847" y="2828382"/>
            <a:ext cx="891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Teacher 2:</a:t>
            </a:r>
            <a:endParaRPr lang="en-PH" sz="1100" dirty="0">
              <a:latin typeface="Century Gothic" panose="020B0502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6E867A-B756-47CF-A4D8-88647C2B3D13}"/>
              </a:ext>
            </a:extLst>
          </p:cNvPr>
          <p:cNvGrpSpPr/>
          <p:nvPr/>
        </p:nvGrpSpPr>
        <p:grpSpPr>
          <a:xfrm>
            <a:off x="3550854" y="3771258"/>
            <a:ext cx="857186" cy="155471"/>
            <a:chOff x="8683666" y="2448303"/>
            <a:chExt cx="1367739" cy="24807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2A4F9F-6042-458A-B7C7-45762DC30126}"/>
                </a:ext>
              </a:extLst>
            </p:cNvPr>
            <p:cNvSpPr/>
            <p:nvPr/>
          </p:nvSpPr>
          <p:spPr>
            <a:xfrm>
              <a:off x="8683666" y="2448303"/>
              <a:ext cx="1367739" cy="2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4305F967-6AFD-479E-8252-5DCE55E2566C}"/>
                </a:ext>
              </a:extLst>
            </p:cNvPr>
            <p:cNvSpPr/>
            <p:nvPr/>
          </p:nvSpPr>
          <p:spPr>
            <a:xfrm rot="10800000">
              <a:off x="9885171" y="2522997"/>
              <a:ext cx="125259" cy="10798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DC39D0C-5ACB-4B72-BD80-9C2AA853B2AC}"/>
              </a:ext>
            </a:extLst>
          </p:cNvPr>
          <p:cNvSpPr txBox="1"/>
          <p:nvPr/>
        </p:nvSpPr>
        <p:spPr>
          <a:xfrm>
            <a:off x="3434847" y="3509647"/>
            <a:ext cx="891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Teacher 3:</a:t>
            </a:r>
            <a:endParaRPr lang="en-PH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84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8612234-D826-41FA-ABF4-D4C2CEDCC1A0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E2B29F-06E5-441F-A9F8-050B86C99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04BEF5B-BBD4-49E2-AD82-70DD75A2F3DD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8" name="Google Shape;61;p4">
                <a:extLst>
                  <a:ext uri="{FF2B5EF4-FFF2-40B4-BE49-F238E27FC236}">
                    <a16:creationId xmlns:a16="http://schemas.microsoft.com/office/drawing/2014/main" id="{B1A7D98D-4783-4E9A-9C76-033D8A3058D5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Google Shape;62;p4">
                <a:extLst>
                  <a:ext uri="{FF2B5EF4-FFF2-40B4-BE49-F238E27FC236}">
                    <a16:creationId xmlns:a16="http://schemas.microsoft.com/office/drawing/2014/main" id="{A3369217-F1C6-4553-A528-1CEDB9560A70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Google Shape;64;p4">
                <a:extLst>
                  <a:ext uri="{FF2B5EF4-FFF2-40B4-BE49-F238E27FC236}">
                    <a16:creationId xmlns:a16="http://schemas.microsoft.com/office/drawing/2014/main" id="{B9C6E4FF-3C5C-4FC9-B83D-2CB4C6AD5A64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7;p4">
                <a:extLst>
                  <a:ext uri="{FF2B5EF4-FFF2-40B4-BE49-F238E27FC236}">
                    <a16:creationId xmlns:a16="http://schemas.microsoft.com/office/drawing/2014/main" id="{AB92342C-D9DA-45E2-BE3D-142D31B789B4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9;p4">
                <a:extLst>
                  <a:ext uri="{FF2B5EF4-FFF2-40B4-BE49-F238E27FC236}">
                    <a16:creationId xmlns:a16="http://schemas.microsoft.com/office/drawing/2014/main" id="{39672C1A-21B3-4DAE-966C-AB11EE765A8B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AF58285-283F-415E-B33D-463961EE9713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5" name="Google Shape;55;p4">
                  <a:extLst>
                    <a:ext uri="{FF2B5EF4-FFF2-40B4-BE49-F238E27FC236}">
                      <a16:creationId xmlns:a16="http://schemas.microsoft.com/office/drawing/2014/main" id="{E60907D2-A745-421B-BF32-6AE0F358CB86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Google Shape;60;p4">
                  <a:extLst>
                    <a:ext uri="{FF2B5EF4-FFF2-40B4-BE49-F238E27FC236}">
                      <a16:creationId xmlns:a16="http://schemas.microsoft.com/office/drawing/2014/main" id="{AA8A4364-313C-4E73-AE0B-0CFC482207FB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5;p4">
                  <a:extLst>
                    <a:ext uri="{FF2B5EF4-FFF2-40B4-BE49-F238E27FC236}">
                      <a16:creationId xmlns:a16="http://schemas.microsoft.com/office/drawing/2014/main" id="{4066DE63-1402-454D-916F-0947A43C3CE0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6;p4">
                  <a:extLst>
                    <a:ext uri="{FF2B5EF4-FFF2-40B4-BE49-F238E27FC236}">
                      <a16:creationId xmlns:a16="http://schemas.microsoft.com/office/drawing/2014/main" id="{D3E8080F-2B39-4C8E-B730-648DAE225D91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8;p4">
                  <a:extLst>
                    <a:ext uri="{FF2B5EF4-FFF2-40B4-BE49-F238E27FC236}">
                      <a16:creationId xmlns:a16="http://schemas.microsoft.com/office/drawing/2014/main" id="{CCF7A737-062C-4F49-8323-B45E03DEEF13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3;p4">
                  <a:extLst>
                    <a:ext uri="{FF2B5EF4-FFF2-40B4-BE49-F238E27FC236}">
                      <a16:creationId xmlns:a16="http://schemas.microsoft.com/office/drawing/2014/main" id="{451B954E-79F8-464F-B197-585546015467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SUBJECTS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7868-518B-4CF8-9BFF-7326748DB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04031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A6EBD-6E7B-4718-A1B9-BADED55D73E4}"/>
              </a:ext>
            </a:extLst>
          </p:cNvPr>
          <p:cNvSpPr/>
          <p:nvPr/>
        </p:nvSpPr>
        <p:spPr>
          <a:xfrm>
            <a:off x="2704031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278A8DA-87A3-496A-A845-2376D7F2E4FE}"/>
              </a:ext>
            </a:extLst>
          </p:cNvPr>
          <p:cNvSpPr/>
          <p:nvPr/>
        </p:nvSpPr>
        <p:spPr>
          <a:xfrm>
            <a:off x="9104697" y="1410944"/>
            <a:ext cx="994908" cy="4391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ENROLL</a:t>
            </a:r>
            <a:endParaRPr lang="en-PH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760AF0-FD43-431B-88A9-B66110352710}"/>
              </a:ext>
            </a:extLst>
          </p:cNvPr>
          <p:cNvSpPr txBox="1"/>
          <p:nvPr/>
        </p:nvSpPr>
        <p:spPr>
          <a:xfrm>
            <a:off x="4983290" y="2066967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Subject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57A3E7-EF35-449D-ACC2-D09F3A73C63C}"/>
              </a:ext>
            </a:extLst>
          </p:cNvPr>
          <p:cNvSpPr/>
          <p:nvPr/>
        </p:nvSpPr>
        <p:spPr>
          <a:xfrm>
            <a:off x="7870190" y="1410944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</a:t>
            </a:r>
            <a:endParaRPr lang="en-PH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8A8F02-4724-4777-99E3-65980FBED87E}"/>
              </a:ext>
            </a:extLst>
          </p:cNvPr>
          <p:cNvSpPr txBox="1"/>
          <p:nvPr/>
        </p:nvSpPr>
        <p:spPr>
          <a:xfrm>
            <a:off x="8214234" y="2066967"/>
            <a:ext cx="195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Quick Search: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DA50C23-FD25-4469-BE6A-9ED9BB3BB8C3}"/>
              </a:ext>
            </a:extLst>
          </p:cNvPr>
          <p:cNvSpPr/>
          <p:nvPr/>
        </p:nvSpPr>
        <p:spPr>
          <a:xfrm>
            <a:off x="8326873" y="2448303"/>
            <a:ext cx="1724533" cy="2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B87C56C-D986-48A6-A16A-449613F727F5}"/>
              </a:ext>
            </a:extLst>
          </p:cNvPr>
          <p:cNvSpPr/>
          <p:nvPr/>
        </p:nvSpPr>
        <p:spPr>
          <a:xfrm rot="10800000">
            <a:off x="9885171" y="2522997"/>
            <a:ext cx="125259" cy="10798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B5F6FD-C73E-4F55-8011-AE791B3141E5}"/>
              </a:ext>
            </a:extLst>
          </p:cNvPr>
          <p:cNvGrpSpPr/>
          <p:nvPr/>
        </p:nvGrpSpPr>
        <p:grpSpPr>
          <a:xfrm>
            <a:off x="5152188" y="4858380"/>
            <a:ext cx="1887624" cy="616043"/>
            <a:chOff x="5348902" y="4858380"/>
            <a:chExt cx="1887624" cy="61604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00D6F44-7611-49EB-A8FD-46256F700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902" y="4858380"/>
              <a:ext cx="606417" cy="616043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209629E-6110-49EC-8312-F544E1032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109" y="4858380"/>
              <a:ext cx="606417" cy="616043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7539830-2E44-473F-B5E2-CCE0074BB6ED}"/>
              </a:ext>
            </a:extLst>
          </p:cNvPr>
          <p:cNvSpPr txBox="1"/>
          <p:nvPr/>
        </p:nvSpPr>
        <p:spPr>
          <a:xfrm>
            <a:off x="5872890" y="4966346"/>
            <a:ext cx="45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#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13B88D-35E5-491B-8DD5-889B3A21E23F}"/>
              </a:ext>
            </a:extLst>
          </p:cNvPr>
          <p:cNvSpPr/>
          <p:nvPr/>
        </p:nvSpPr>
        <p:spPr>
          <a:xfrm>
            <a:off x="5125799" y="2456868"/>
            <a:ext cx="2803375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81151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00539BE-D663-467C-B5ED-08C7CC9D3D7E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ADAA0F5-4E13-41C6-8C5A-87E34A365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27D3CF-E3FE-4721-8B5D-A22D69C650BE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8" name="Google Shape;61;p4">
                <a:extLst>
                  <a:ext uri="{FF2B5EF4-FFF2-40B4-BE49-F238E27FC236}">
                    <a16:creationId xmlns:a16="http://schemas.microsoft.com/office/drawing/2014/main" id="{9F1F46AA-5E00-4D33-91C3-02B91D8BC0B8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Google Shape;62;p4">
                <a:extLst>
                  <a:ext uri="{FF2B5EF4-FFF2-40B4-BE49-F238E27FC236}">
                    <a16:creationId xmlns:a16="http://schemas.microsoft.com/office/drawing/2014/main" id="{7651AA7B-14A5-4358-99E2-426AEB3270C0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Google Shape;64;p4">
                <a:extLst>
                  <a:ext uri="{FF2B5EF4-FFF2-40B4-BE49-F238E27FC236}">
                    <a16:creationId xmlns:a16="http://schemas.microsoft.com/office/drawing/2014/main" id="{E76B993D-66E6-492A-804B-324CAF7838D1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7;p4">
                <a:extLst>
                  <a:ext uri="{FF2B5EF4-FFF2-40B4-BE49-F238E27FC236}">
                    <a16:creationId xmlns:a16="http://schemas.microsoft.com/office/drawing/2014/main" id="{ABCC4DBB-013B-4C81-9A4B-EDAA2EEF5614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9;p4">
                <a:extLst>
                  <a:ext uri="{FF2B5EF4-FFF2-40B4-BE49-F238E27FC236}">
                    <a16:creationId xmlns:a16="http://schemas.microsoft.com/office/drawing/2014/main" id="{88C1AE23-0620-4B1F-A4C1-36A15A63D95A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156870C-6BE7-464A-BD62-EEDC5102452D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5" name="Google Shape;55;p4">
                  <a:extLst>
                    <a:ext uri="{FF2B5EF4-FFF2-40B4-BE49-F238E27FC236}">
                      <a16:creationId xmlns:a16="http://schemas.microsoft.com/office/drawing/2014/main" id="{C0BFDC66-D1E1-42D0-BA34-5AB780444EDE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Google Shape;60;p4">
                  <a:extLst>
                    <a:ext uri="{FF2B5EF4-FFF2-40B4-BE49-F238E27FC236}">
                      <a16:creationId xmlns:a16="http://schemas.microsoft.com/office/drawing/2014/main" id="{F2247C79-117C-4B71-8BCA-B6B5D42A02D3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5;p4">
                  <a:extLst>
                    <a:ext uri="{FF2B5EF4-FFF2-40B4-BE49-F238E27FC236}">
                      <a16:creationId xmlns:a16="http://schemas.microsoft.com/office/drawing/2014/main" id="{E8C874E3-EAE9-471A-9105-44DBFF55F4B6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6;p4">
                  <a:extLst>
                    <a:ext uri="{FF2B5EF4-FFF2-40B4-BE49-F238E27FC236}">
                      <a16:creationId xmlns:a16="http://schemas.microsoft.com/office/drawing/2014/main" id="{4D44119B-DE08-4D44-8812-BBB111D65613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8;p4">
                  <a:extLst>
                    <a:ext uri="{FF2B5EF4-FFF2-40B4-BE49-F238E27FC236}">
                      <a16:creationId xmlns:a16="http://schemas.microsoft.com/office/drawing/2014/main" id="{36A4E3BF-AC4B-4B94-8336-316D7277C1E9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3;p4">
                  <a:extLst>
                    <a:ext uri="{FF2B5EF4-FFF2-40B4-BE49-F238E27FC236}">
                      <a16:creationId xmlns:a16="http://schemas.microsoft.com/office/drawing/2014/main" id="{B264D48F-03A2-4589-8F83-A009784FE5E5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SUBJECTS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1C7355-2E7C-449C-AC72-C986A29EF678}"/>
              </a:ext>
            </a:extLst>
          </p:cNvPr>
          <p:cNvSpPr txBox="1"/>
          <p:nvPr/>
        </p:nvSpPr>
        <p:spPr>
          <a:xfrm>
            <a:off x="2706093" y="2066967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Subject: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7B9DA1-E21D-49A7-88BF-07043F8E12BE}"/>
              </a:ext>
            </a:extLst>
          </p:cNvPr>
          <p:cNvSpPr/>
          <p:nvPr/>
        </p:nvSpPr>
        <p:spPr>
          <a:xfrm>
            <a:off x="2848602" y="2456868"/>
            <a:ext cx="1591349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Subject Name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98EF3EE-E006-43DC-B5F0-4CDDD2E01F5A}"/>
              </a:ext>
            </a:extLst>
          </p:cNvPr>
          <p:cNvSpPr/>
          <p:nvPr/>
        </p:nvSpPr>
        <p:spPr>
          <a:xfrm>
            <a:off x="8504622" y="1410943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20745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58D9F-E932-40B3-9622-B44CAF4063CA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004F6C-3C40-4C14-85B6-A3457F300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7252619-FE0B-4113-B595-94D271508C0E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4" name="Google Shape;61;p4">
                <a:extLst>
                  <a:ext uri="{FF2B5EF4-FFF2-40B4-BE49-F238E27FC236}">
                    <a16:creationId xmlns:a16="http://schemas.microsoft.com/office/drawing/2014/main" id="{860F0A71-A455-4EF9-A8AF-F0268B04D02C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Google Shape;62;p4">
                <a:extLst>
                  <a:ext uri="{FF2B5EF4-FFF2-40B4-BE49-F238E27FC236}">
                    <a16:creationId xmlns:a16="http://schemas.microsoft.com/office/drawing/2014/main" id="{7EB30D69-76FA-4140-8775-8BEF169AF8FC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Google Shape;64;p4">
                <a:extLst>
                  <a:ext uri="{FF2B5EF4-FFF2-40B4-BE49-F238E27FC236}">
                    <a16:creationId xmlns:a16="http://schemas.microsoft.com/office/drawing/2014/main" id="{E0E6B50C-D83E-4FAD-AB7D-94C58F9A94DD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7;p4">
                <a:extLst>
                  <a:ext uri="{FF2B5EF4-FFF2-40B4-BE49-F238E27FC236}">
                    <a16:creationId xmlns:a16="http://schemas.microsoft.com/office/drawing/2014/main" id="{B94741F7-678E-4D68-8E69-55F7F58B485F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9;p4">
                <a:extLst>
                  <a:ext uri="{FF2B5EF4-FFF2-40B4-BE49-F238E27FC236}">
                    <a16:creationId xmlns:a16="http://schemas.microsoft.com/office/drawing/2014/main" id="{0C49B382-1C15-4586-92B3-F3DDC507C8E8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AAA3B72-5F23-45E6-A6AC-3CC16621EECF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6" name="Google Shape;55;p4">
                  <a:extLst>
                    <a:ext uri="{FF2B5EF4-FFF2-40B4-BE49-F238E27FC236}">
                      <a16:creationId xmlns:a16="http://schemas.microsoft.com/office/drawing/2014/main" id="{331A1AD9-4261-4002-9E4D-C56360A36BD4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0;p4">
                  <a:extLst>
                    <a:ext uri="{FF2B5EF4-FFF2-40B4-BE49-F238E27FC236}">
                      <a16:creationId xmlns:a16="http://schemas.microsoft.com/office/drawing/2014/main" id="{44A1BA10-3160-4B49-9097-8BEDFD3E057F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5;p4">
                  <a:extLst>
                    <a:ext uri="{FF2B5EF4-FFF2-40B4-BE49-F238E27FC236}">
                      <a16:creationId xmlns:a16="http://schemas.microsoft.com/office/drawing/2014/main" id="{F9F60E8B-679A-4898-8375-83E88C148D95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6;p4">
                  <a:extLst>
                    <a:ext uri="{FF2B5EF4-FFF2-40B4-BE49-F238E27FC236}">
                      <a16:creationId xmlns:a16="http://schemas.microsoft.com/office/drawing/2014/main" id="{58813A70-4F39-429B-BE43-9F3144F0FEB2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8;p4">
                  <a:extLst>
                    <a:ext uri="{FF2B5EF4-FFF2-40B4-BE49-F238E27FC236}">
                      <a16:creationId xmlns:a16="http://schemas.microsoft.com/office/drawing/2014/main" id="{BEFC2BD8-5364-4095-ABCB-F5FA331422AB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3;p4">
                  <a:extLst>
                    <a:ext uri="{FF2B5EF4-FFF2-40B4-BE49-F238E27FC236}">
                      <a16:creationId xmlns:a16="http://schemas.microsoft.com/office/drawing/2014/main" id="{961418A5-ACE8-4047-8770-B7B23E29749F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58A9BE-150F-4B87-B211-54187D5EEF59}"/>
              </a:ext>
            </a:extLst>
          </p:cNvPr>
          <p:cNvSpPr/>
          <p:nvPr/>
        </p:nvSpPr>
        <p:spPr>
          <a:xfrm>
            <a:off x="2704034" y="2293551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4570734" y="1326909"/>
            <a:ext cx="305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DASHBOARD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2B2B24-6458-48AC-A5C8-33272AE96D40}"/>
              </a:ext>
            </a:extLst>
          </p:cNvPr>
          <p:cNvSpPr/>
          <p:nvPr/>
        </p:nvSpPr>
        <p:spPr>
          <a:xfrm>
            <a:off x="272609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MATERIALS</a:t>
            </a:r>
            <a:endParaRPr lang="en-P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EB043F-7802-492B-9114-B83B86CF876A}"/>
              </a:ext>
            </a:extLst>
          </p:cNvPr>
          <p:cNvSpPr/>
          <p:nvPr/>
        </p:nvSpPr>
        <p:spPr>
          <a:xfrm>
            <a:off x="7351258" y="4215270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QUIZZES</a:t>
            </a:r>
            <a:endParaRPr lang="en-PH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E37D69-3BFA-4D24-BD6B-1B9868460809}"/>
              </a:ext>
            </a:extLst>
          </p:cNvPr>
          <p:cNvSpPr/>
          <p:nvPr/>
        </p:nvSpPr>
        <p:spPr>
          <a:xfrm>
            <a:off x="7351258" y="2293552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MEETINGS</a:t>
            </a:r>
            <a:endParaRPr lang="en-PH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8493058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Out</a:t>
            </a:r>
            <a:endParaRPr lang="en-PH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2FFBF9-C199-48B2-A58B-E2955313D3A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34307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78E8B1-6597-48DF-BCA9-A1DC6D3F6757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64A6AD-91B2-4BFE-9FA8-B35626B7E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0269B7-A150-41A3-9115-B1D0AC66A14B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20" name="Google Shape;61;p4">
                <a:extLst>
                  <a:ext uri="{FF2B5EF4-FFF2-40B4-BE49-F238E27FC236}">
                    <a16:creationId xmlns:a16="http://schemas.microsoft.com/office/drawing/2014/main" id="{614B2E1F-74FB-4DB2-8D10-87B206A0F898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Google Shape;62;p4">
                <a:extLst>
                  <a:ext uri="{FF2B5EF4-FFF2-40B4-BE49-F238E27FC236}">
                    <a16:creationId xmlns:a16="http://schemas.microsoft.com/office/drawing/2014/main" id="{2604C3DD-929A-43A0-B0E6-0F21A7C09D7D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4;p4">
                <a:extLst>
                  <a:ext uri="{FF2B5EF4-FFF2-40B4-BE49-F238E27FC236}">
                    <a16:creationId xmlns:a16="http://schemas.microsoft.com/office/drawing/2014/main" id="{D1BF8BCD-026D-48BD-BE7D-C3B38E12AED9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7;p4">
                <a:extLst>
                  <a:ext uri="{FF2B5EF4-FFF2-40B4-BE49-F238E27FC236}">
                    <a16:creationId xmlns:a16="http://schemas.microsoft.com/office/drawing/2014/main" id="{BBBBD95A-E788-4DBA-8B7F-1298038A1428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Google Shape;69;p4">
                <a:extLst>
                  <a:ext uri="{FF2B5EF4-FFF2-40B4-BE49-F238E27FC236}">
                    <a16:creationId xmlns:a16="http://schemas.microsoft.com/office/drawing/2014/main" id="{EB7F2302-9CFD-4748-B006-B01F97413ADF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C8DC1CD-BC26-4902-8FFD-909AE3F7DE05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7" name="Google Shape;55;p4">
                  <a:extLst>
                    <a:ext uri="{FF2B5EF4-FFF2-40B4-BE49-F238E27FC236}">
                      <a16:creationId xmlns:a16="http://schemas.microsoft.com/office/drawing/2014/main" id="{083F9D73-5B5F-42BE-95AC-723131A92F4A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0;p4">
                  <a:extLst>
                    <a:ext uri="{FF2B5EF4-FFF2-40B4-BE49-F238E27FC236}">
                      <a16:creationId xmlns:a16="http://schemas.microsoft.com/office/drawing/2014/main" id="{7CF2A3FA-40E4-45F1-A1E9-999A2E76BC1C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5;p4">
                  <a:extLst>
                    <a:ext uri="{FF2B5EF4-FFF2-40B4-BE49-F238E27FC236}">
                      <a16:creationId xmlns:a16="http://schemas.microsoft.com/office/drawing/2014/main" id="{E9968B46-A42A-4336-BB3F-351897D66F00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6;p4">
                  <a:extLst>
                    <a:ext uri="{FF2B5EF4-FFF2-40B4-BE49-F238E27FC236}">
                      <a16:creationId xmlns:a16="http://schemas.microsoft.com/office/drawing/2014/main" id="{62CE17BC-EA6D-4B26-B306-6BD23D26C137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8;p4">
                  <a:extLst>
                    <a:ext uri="{FF2B5EF4-FFF2-40B4-BE49-F238E27FC236}">
                      <a16:creationId xmlns:a16="http://schemas.microsoft.com/office/drawing/2014/main" id="{1D31ECD6-2B2D-4D32-A8C7-1F76590845EB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Google Shape;63;p4">
                  <a:extLst>
                    <a:ext uri="{FF2B5EF4-FFF2-40B4-BE49-F238E27FC236}">
                      <a16:creationId xmlns:a16="http://schemas.microsoft.com/office/drawing/2014/main" id="{F46BF34D-D19F-4081-BA62-55F8039E946A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9EF06DE-77C5-4824-B06B-E752730A0DA4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B8A6FF-04C1-43B7-918C-8216C2C78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 t="9443" r="15496" b="33223"/>
          <a:stretch>
            <a:fillRect/>
          </a:stretch>
        </p:blipFill>
        <p:spPr>
          <a:xfrm>
            <a:off x="2908267" y="2079784"/>
            <a:ext cx="1349214" cy="1349214"/>
          </a:xfrm>
          <a:custGeom>
            <a:avLst/>
            <a:gdLst>
              <a:gd name="connsiteX0" fmla="*/ 1636263 w 3272526"/>
              <a:gd name="connsiteY0" fmla="*/ 0 h 3272526"/>
              <a:gd name="connsiteX1" fmla="*/ 3272526 w 3272526"/>
              <a:gd name="connsiteY1" fmla="*/ 1636263 h 3272526"/>
              <a:gd name="connsiteX2" fmla="*/ 1636263 w 3272526"/>
              <a:gd name="connsiteY2" fmla="*/ 3272526 h 3272526"/>
              <a:gd name="connsiteX3" fmla="*/ 0 w 3272526"/>
              <a:gd name="connsiteY3" fmla="*/ 1636263 h 3272526"/>
              <a:gd name="connsiteX4" fmla="*/ 1636263 w 3272526"/>
              <a:gd name="connsiteY4" fmla="*/ 0 h 327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526" h="3272526">
                <a:moveTo>
                  <a:pt x="1636263" y="0"/>
                </a:moveTo>
                <a:cubicBezTo>
                  <a:pt x="2539946" y="0"/>
                  <a:pt x="3272526" y="732580"/>
                  <a:pt x="3272526" y="1636263"/>
                </a:cubicBezTo>
                <a:cubicBezTo>
                  <a:pt x="3272526" y="2539946"/>
                  <a:pt x="2539946" y="3272526"/>
                  <a:pt x="1636263" y="3272526"/>
                </a:cubicBezTo>
                <a:cubicBezTo>
                  <a:pt x="732580" y="3272526"/>
                  <a:pt x="0" y="2539946"/>
                  <a:pt x="0" y="1636263"/>
                </a:cubicBezTo>
                <a:cubicBezTo>
                  <a:pt x="0" y="732580"/>
                  <a:pt x="732580" y="0"/>
                  <a:pt x="1636263" y="0"/>
                </a:cubicBez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29FC75-62CB-435B-863F-1DB1B8189244}"/>
              </a:ext>
            </a:extLst>
          </p:cNvPr>
          <p:cNvSpPr txBox="1"/>
          <p:nvPr/>
        </p:nvSpPr>
        <p:spPr>
          <a:xfrm>
            <a:off x="2387155" y="3526874"/>
            <a:ext cx="2391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STUDENT NAME</a:t>
            </a:r>
            <a:endParaRPr lang="en-PH" sz="36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22D0D8-4C8E-4CCB-991E-8B308AFD6158}"/>
              </a:ext>
            </a:extLst>
          </p:cNvPr>
          <p:cNvSpPr/>
          <p:nvPr/>
        </p:nvSpPr>
        <p:spPr>
          <a:xfrm>
            <a:off x="5206256" y="2770888"/>
            <a:ext cx="4450928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749EBC-F963-4398-BEBD-445BDFF6FEB4}"/>
              </a:ext>
            </a:extLst>
          </p:cNvPr>
          <p:cNvSpPr/>
          <p:nvPr/>
        </p:nvSpPr>
        <p:spPr>
          <a:xfrm>
            <a:off x="5206256" y="3926985"/>
            <a:ext cx="4450928" cy="40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3B372-E539-4E06-8077-228E967061EB}"/>
              </a:ext>
            </a:extLst>
          </p:cNvPr>
          <p:cNvSpPr txBox="1"/>
          <p:nvPr/>
        </p:nvSpPr>
        <p:spPr>
          <a:xfrm>
            <a:off x="5206256" y="2370777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Email: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3D2F1-ECDD-4CBE-8A3C-24DE0FD90062}"/>
              </a:ext>
            </a:extLst>
          </p:cNvPr>
          <p:cNvSpPr txBox="1"/>
          <p:nvPr/>
        </p:nvSpPr>
        <p:spPr>
          <a:xfrm>
            <a:off x="5206256" y="3526874"/>
            <a:ext cx="149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Password: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B45B68-2A65-4B49-A376-838B60C4F054}"/>
              </a:ext>
            </a:extLst>
          </p:cNvPr>
          <p:cNvSpPr/>
          <p:nvPr/>
        </p:nvSpPr>
        <p:spPr>
          <a:xfrm>
            <a:off x="2096132" y="1277333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54740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2F19DE-A95C-4EA5-9722-3C297C6DBF94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957E01-DAFE-4829-854A-5DFF2CFF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15C5A5-F0BB-4AFE-9BC0-C4EC8164E97A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4" name="Google Shape;61;p4">
                <a:extLst>
                  <a:ext uri="{FF2B5EF4-FFF2-40B4-BE49-F238E27FC236}">
                    <a16:creationId xmlns:a16="http://schemas.microsoft.com/office/drawing/2014/main" id="{5BF8E427-5A33-4ABA-A8BE-FD0FF030E04E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Google Shape;62;p4">
                <a:extLst>
                  <a:ext uri="{FF2B5EF4-FFF2-40B4-BE49-F238E27FC236}">
                    <a16:creationId xmlns:a16="http://schemas.microsoft.com/office/drawing/2014/main" id="{A6F90092-3712-4BAF-99C7-7B3D70ACC079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Google Shape;64;p4">
                <a:extLst>
                  <a:ext uri="{FF2B5EF4-FFF2-40B4-BE49-F238E27FC236}">
                    <a16:creationId xmlns:a16="http://schemas.microsoft.com/office/drawing/2014/main" id="{8FD9DED1-76AA-4AA0-A50D-510C5E3DCAF8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7;p4">
                <a:extLst>
                  <a:ext uri="{FF2B5EF4-FFF2-40B4-BE49-F238E27FC236}">
                    <a16:creationId xmlns:a16="http://schemas.microsoft.com/office/drawing/2014/main" id="{C9DB831A-E8D8-476D-9643-301039C753FB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9;p4">
                <a:extLst>
                  <a:ext uri="{FF2B5EF4-FFF2-40B4-BE49-F238E27FC236}">
                    <a16:creationId xmlns:a16="http://schemas.microsoft.com/office/drawing/2014/main" id="{C038C20A-35AD-4083-A8F9-60FD4B722A3C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295F0C-EEA1-4B9C-AF91-0C7D641B622C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6" name="Google Shape;55;p4">
                  <a:extLst>
                    <a:ext uri="{FF2B5EF4-FFF2-40B4-BE49-F238E27FC236}">
                      <a16:creationId xmlns:a16="http://schemas.microsoft.com/office/drawing/2014/main" id="{18BC4456-2E5E-4A9F-810C-3F60C31118EE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0;p4">
                  <a:extLst>
                    <a:ext uri="{FF2B5EF4-FFF2-40B4-BE49-F238E27FC236}">
                      <a16:creationId xmlns:a16="http://schemas.microsoft.com/office/drawing/2014/main" id="{A2CA9588-7E14-4670-BC12-B94F6EC7C5F2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5;p4">
                  <a:extLst>
                    <a:ext uri="{FF2B5EF4-FFF2-40B4-BE49-F238E27FC236}">
                      <a16:creationId xmlns:a16="http://schemas.microsoft.com/office/drawing/2014/main" id="{786FDF61-48E0-424F-AE85-617DAB735A58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6;p4">
                  <a:extLst>
                    <a:ext uri="{FF2B5EF4-FFF2-40B4-BE49-F238E27FC236}">
                      <a16:creationId xmlns:a16="http://schemas.microsoft.com/office/drawing/2014/main" id="{D512B28C-B724-4651-8D98-FBDB7DBE586B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8;p4">
                  <a:extLst>
                    <a:ext uri="{FF2B5EF4-FFF2-40B4-BE49-F238E27FC236}">
                      <a16:creationId xmlns:a16="http://schemas.microsoft.com/office/drawing/2014/main" id="{F13AE16F-0F39-4CD0-B8D9-38A35EC45DD2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3;p4">
                  <a:extLst>
                    <a:ext uri="{FF2B5EF4-FFF2-40B4-BE49-F238E27FC236}">
                      <a16:creationId xmlns:a16="http://schemas.microsoft.com/office/drawing/2014/main" id="{008D5379-569E-440B-AC14-BBE740F37772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58A9BE-150F-4B87-B211-54187D5EEF59}"/>
              </a:ext>
            </a:extLst>
          </p:cNvPr>
          <p:cNvSpPr/>
          <p:nvPr/>
        </p:nvSpPr>
        <p:spPr>
          <a:xfrm>
            <a:off x="2704034" y="2293551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4570734" y="1326909"/>
            <a:ext cx="305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DASHBOARD</a:t>
            </a:r>
            <a:endParaRPr lang="en-PH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2B2B24-6458-48AC-A5C8-33272AE96D40}"/>
              </a:ext>
            </a:extLst>
          </p:cNvPr>
          <p:cNvSpPr/>
          <p:nvPr/>
        </p:nvSpPr>
        <p:spPr>
          <a:xfrm>
            <a:off x="272609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MATERIALS</a:t>
            </a:r>
            <a:endParaRPr lang="en-P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EB043F-7802-492B-9114-B83B86CF876A}"/>
              </a:ext>
            </a:extLst>
          </p:cNvPr>
          <p:cNvSpPr/>
          <p:nvPr/>
        </p:nvSpPr>
        <p:spPr>
          <a:xfrm>
            <a:off x="7351258" y="4215270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QUIZZES</a:t>
            </a:r>
            <a:endParaRPr lang="en-PH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E37D69-3BFA-4D24-BD6B-1B9868460809}"/>
              </a:ext>
            </a:extLst>
          </p:cNvPr>
          <p:cNvSpPr/>
          <p:nvPr/>
        </p:nvSpPr>
        <p:spPr>
          <a:xfrm>
            <a:off x="7351258" y="2293552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MEETINGS</a:t>
            </a:r>
            <a:endParaRPr lang="en-PH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8493058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Out</a:t>
            </a:r>
            <a:endParaRPr lang="en-PH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2FFBF9-C199-48B2-A58B-E2955313D3A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418214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905D018-06F7-4F57-8D33-6F3807D90A8B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8BAAEF7-91C3-4E12-BDD2-5A6E2DF61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2DEB1D-CD05-46C3-BBED-F85451709097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22" name="Google Shape;61;p4">
                <a:extLst>
                  <a:ext uri="{FF2B5EF4-FFF2-40B4-BE49-F238E27FC236}">
                    <a16:creationId xmlns:a16="http://schemas.microsoft.com/office/drawing/2014/main" id="{B79028EA-D7B9-44D5-93DE-82D1C6314D83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2;p4">
                <a:extLst>
                  <a:ext uri="{FF2B5EF4-FFF2-40B4-BE49-F238E27FC236}">
                    <a16:creationId xmlns:a16="http://schemas.microsoft.com/office/drawing/2014/main" id="{DAC70BD3-8F39-4D70-9F75-AE55B515BBC1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4;p4">
                <a:extLst>
                  <a:ext uri="{FF2B5EF4-FFF2-40B4-BE49-F238E27FC236}">
                    <a16:creationId xmlns:a16="http://schemas.microsoft.com/office/drawing/2014/main" id="{96E1D1CE-9361-4032-BBA6-E59B4190CAEF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Google Shape;67;p4">
                <a:extLst>
                  <a:ext uri="{FF2B5EF4-FFF2-40B4-BE49-F238E27FC236}">
                    <a16:creationId xmlns:a16="http://schemas.microsoft.com/office/drawing/2014/main" id="{273332F3-3535-448F-8044-9CB73C41428B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Google Shape;69;p4">
                <a:extLst>
                  <a:ext uri="{FF2B5EF4-FFF2-40B4-BE49-F238E27FC236}">
                    <a16:creationId xmlns:a16="http://schemas.microsoft.com/office/drawing/2014/main" id="{1C5D97AB-7CD7-418F-96E7-FBF932B51049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6BE0AFA-5548-4F4F-A1DA-922ED9FDD560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8" name="Google Shape;55;p4">
                  <a:extLst>
                    <a:ext uri="{FF2B5EF4-FFF2-40B4-BE49-F238E27FC236}">
                      <a16:creationId xmlns:a16="http://schemas.microsoft.com/office/drawing/2014/main" id="{2A055389-295E-4D9B-A3E6-754536ED21B7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0;p4">
                  <a:extLst>
                    <a:ext uri="{FF2B5EF4-FFF2-40B4-BE49-F238E27FC236}">
                      <a16:creationId xmlns:a16="http://schemas.microsoft.com/office/drawing/2014/main" id="{2BB26647-1A59-4C6C-831E-3C7DA7F675B3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5;p4">
                  <a:extLst>
                    <a:ext uri="{FF2B5EF4-FFF2-40B4-BE49-F238E27FC236}">
                      <a16:creationId xmlns:a16="http://schemas.microsoft.com/office/drawing/2014/main" id="{667E621B-48E1-4341-B0CC-CF0C53AC1FAF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6;p4">
                  <a:extLst>
                    <a:ext uri="{FF2B5EF4-FFF2-40B4-BE49-F238E27FC236}">
                      <a16:creationId xmlns:a16="http://schemas.microsoft.com/office/drawing/2014/main" id="{0204B040-3B52-495F-87F1-C8022FB9197B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Google Shape;68;p4">
                  <a:extLst>
                    <a:ext uri="{FF2B5EF4-FFF2-40B4-BE49-F238E27FC236}">
                      <a16:creationId xmlns:a16="http://schemas.microsoft.com/office/drawing/2014/main" id="{87833124-088E-490C-9757-5E566E3B547B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Google Shape;63;p4">
                  <a:extLst>
                    <a:ext uri="{FF2B5EF4-FFF2-40B4-BE49-F238E27FC236}">
                      <a16:creationId xmlns:a16="http://schemas.microsoft.com/office/drawing/2014/main" id="{55B3034D-1D2E-4055-AEA8-2CA62F1E1E25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SUBJECT MEETINGS 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7868-518B-4CF8-9BFF-7326748DB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5038677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116EE3-9511-40BA-8ECA-A917C9E57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7351258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A6EBD-6E7B-4718-A1B9-BADED55D73E4}"/>
              </a:ext>
            </a:extLst>
          </p:cNvPr>
          <p:cNvSpPr/>
          <p:nvPr/>
        </p:nvSpPr>
        <p:spPr>
          <a:xfrm>
            <a:off x="503867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2</a:t>
            </a:r>
            <a:endParaRPr lang="en-P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53E984-A44C-4B84-9371-2E13BA160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26097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907B80-45CB-4C15-B1FD-33CE323CA65B}"/>
              </a:ext>
            </a:extLst>
          </p:cNvPr>
          <p:cNvSpPr/>
          <p:nvPr/>
        </p:nvSpPr>
        <p:spPr>
          <a:xfrm>
            <a:off x="272609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1</a:t>
            </a:r>
            <a:endParaRPr lang="en-PH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DCCDDC-4666-45D7-BFE0-3EF5AF3CBB32}"/>
              </a:ext>
            </a:extLst>
          </p:cNvPr>
          <p:cNvSpPr/>
          <p:nvPr/>
        </p:nvSpPr>
        <p:spPr>
          <a:xfrm>
            <a:off x="7351258" y="4215270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2439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A1D88DA-68E9-406D-9387-C945D10B8659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EC9528-E0CB-4F1C-9E5C-78C59C056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9060D7-AF1E-4A9C-A2CA-1156304A11F8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17" name="Google Shape;61;p4">
                <a:extLst>
                  <a:ext uri="{FF2B5EF4-FFF2-40B4-BE49-F238E27FC236}">
                    <a16:creationId xmlns:a16="http://schemas.microsoft.com/office/drawing/2014/main" id="{354E34A2-C187-45A0-84C0-96B62453BA04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Google Shape;62;p4">
                <a:extLst>
                  <a:ext uri="{FF2B5EF4-FFF2-40B4-BE49-F238E27FC236}">
                    <a16:creationId xmlns:a16="http://schemas.microsoft.com/office/drawing/2014/main" id="{E0528A0A-A51D-4EBD-9D72-59D974EFFF66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Google Shape;64;p4">
                <a:extLst>
                  <a:ext uri="{FF2B5EF4-FFF2-40B4-BE49-F238E27FC236}">
                    <a16:creationId xmlns:a16="http://schemas.microsoft.com/office/drawing/2014/main" id="{59EDA96B-6EEF-4FEB-BD3D-F3ED0E46766F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Google Shape;67;p4">
                <a:extLst>
                  <a:ext uri="{FF2B5EF4-FFF2-40B4-BE49-F238E27FC236}">
                    <a16:creationId xmlns:a16="http://schemas.microsoft.com/office/drawing/2014/main" id="{7979D58D-F4C8-49FE-A5D8-61D023480D85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Google Shape;69;p4">
                <a:extLst>
                  <a:ext uri="{FF2B5EF4-FFF2-40B4-BE49-F238E27FC236}">
                    <a16:creationId xmlns:a16="http://schemas.microsoft.com/office/drawing/2014/main" id="{4BFDB459-E650-4093-A0A2-280F7B29BFCA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1942820-5051-4B80-8DE5-8282E736B37D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4" name="Google Shape;55;p4">
                  <a:extLst>
                    <a:ext uri="{FF2B5EF4-FFF2-40B4-BE49-F238E27FC236}">
                      <a16:creationId xmlns:a16="http://schemas.microsoft.com/office/drawing/2014/main" id="{712D594C-9965-4026-B14D-7056DECD400E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Google Shape;60;p4">
                  <a:extLst>
                    <a:ext uri="{FF2B5EF4-FFF2-40B4-BE49-F238E27FC236}">
                      <a16:creationId xmlns:a16="http://schemas.microsoft.com/office/drawing/2014/main" id="{22760402-D252-4AA1-96C6-800401219F1B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Google Shape;65;p4">
                  <a:extLst>
                    <a:ext uri="{FF2B5EF4-FFF2-40B4-BE49-F238E27FC236}">
                      <a16:creationId xmlns:a16="http://schemas.microsoft.com/office/drawing/2014/main" id="{1D0085F6-2988-406B-9583-021C9021B759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Google Shape;66;p4">
                  <a:extLst>
                    <a:ext uri="{FF2B5EF4-FFF2-40B4-BE49-F238E27FC236}">
                      <a16:creationId xmlns:a16="http://schemas.microsoft.com/office/drawing/2014/main" id="{B8241DA4-1556-4519-A345-00E3B4525E78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Google Shape;68;p4">
                  <a:extLst>
                    <a:ext uri="{FF2B5EF4-FFF2-40B4-BE49-F238E27FC236}">
                      <a16:creationId xmlns:a16="http://schemas.microsoft.com/office/drawing/2014/main" id="{16DA18B3-8092-4011-AF1A-53DA2B438D97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3;p4">
                  <a:extLst>
                    <a:ext uri="{FF2B5EF4-FFF2-40B4-BE49-F238E27FC236}">
                      <a16:creationId xmlns:a16="http://schemas.microsoft.com/office/drawing/2014/main" id="{8FF6B177-19F8-4276-A88D-14C9E9483027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SUBJECT MEETING </a:t>
            </a:r>
            <a:endParaRPr lang="en-PH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7868-518B-4CF8-9BFF-7326748DB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04031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A6EBD-6E7B-4718-A1B9-BADED55D73E4}"/>
              </a:ext>
            </a:extLst>
          </p:cNvPr>
          <p:cNvSpPr/>
          <p:nvPr/>
        </p:nvSpPr>
        <p:spPr>
          <a:xfrm>
            <a:off x="2704031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NAME</a:t>
            </a:r>
            <a:endParaRPr lang="en-P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5A4D7-65E4-45FD-ACFF-93929CCA0FB5}"/>
              </a:ext>
            </a:extLst>
          </p:cNvPr>
          <p:cNvSpPr/>
          <p:nvPr/>
        </p:nvSpPr>
        <p:spPr>
          <a:xfrm>
            <a:off x="5206256" y="3508006"/>
            <a:ext cx="4450928" cy="407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https://meet.google.com/boj-gxum-znc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3263C-CD39-4475-9890-3C3F21A4B08C}"/>
              </a:ext>
            </a:extLst>
          </p:cNvPr>
          <p:cNvSpPr txBox="1"/>
          <p:nvPr/>
        </p:nvSpPr>
        <p:spPr>
          <a:xfrm>
            <a:off x="5206256" y="3107895"/>
            <a:ext cx="1745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entury Gothic" panose="020B0502020202020204" pitchFamily="34" charset="0"/>
              </a:rPr>
              <a:t>GMeet</a:t>
            </a:r>
            <a:r>
              <a:rPr lang="en-US" sz="2000" dirty="0">
                <a:latin typeface="Century Gothic" panose="020B0502020202020204" pitchFamily="34" charset="0"/>
              </a:rPr>
              <a:t> Link:</a:t>
            </a:r>
            <a:endParaRPr lang="en-PH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5E5FD4E-2D9A-4DEB-805A-F288DA265042}"/>
              </a:ext>
            </a:extLst>
          </p:cNvPr>
          <p:cNvGrpSpPr/>
          <p:nvPr/>
        </p:nvGrpSpPr>
        <p:grpSpPr>
          <a:xfrm>
            <a:off x="-483123" y="0"/>
            <a:ext cx="13158247" cy="6858000"/>
            <a:chOff x="-483123" y="0"/>
            <a:chExt cx="13158247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4F23795-E378-422A-9C01-DF0EEC0EC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25" y="0"/>
              <a:ext cx="12195925" cy="68580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D10FD8-47CF-4B63-9404-C11CC5242BF1}"/>
                </a:ext>
              </a:extLst>
            </p:cNvPr>
            <p:cNvGrpSpPr/>
            <p:nvPr/>
          </p:nvGrpSpPr>
          <p:grpSpPr>
            <a:xfrm>
              <a:off x="-483123" y="0"/>
              <a:ext cx="13158247" cy="6858000"/>
              <a:chOff x="1113435" y="748481"/>
              <a:chExt cx="9868599" cy="5143455"/>
            </a:xfrm>
          </p:grpSpPr>
          <p:sp>
            <p:nvSpPr>
              <p:cNvPr id="22" name="Google Shape;61;p4">
                <a:extLst>
                  <a:ext uri="{FF2B5EF4-FFF2-40B4-BE49-F238E27FC236}">
                    <a16:creationId xmlns:a16="http://schemas.microsoft.com/office/drawing/2014/main" id="{5AEB84AB-104B-4085-BDDC-046AC4FD1730}"/>
                  </a:ext>
                </a:extLst>
              </p:cNvPr>
              <p:cNvSpPr/>
              <p:nvPr/>
            </p:nvSpPr>
            <p:spPr>
              <a:xfrm rot="10800000">
                <a:off x="3579649" y="748481"/>
                <a:ext cx="2002536" cy="7348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175" extrusionOk="0">
                    <a:moveTo>
                      <a:pt x="21600" y="21175"/>
                    </a:moveTo>
                    <a:lnTo>
                      <a:pt x="21600" y="20652"/>
                    </a:lnTo>
                    <a:cubicBezTo>
                      <a:pt x="21600" y="17251"/>
                      <a:pt x="20920" y="14109"/>
                      <a:pt x="19815" y="12409"/>
                    </a:cubicBezTo>
                    <a:lnTo>
                      <a:pt x="12585" y="1274"/>
                    </a:lnTo>
                    <a:cubicBezTo>
                      <a:pt x="11480" y="-425"/>
                      <a:pt x="10120" y="-425"/>
                      <a:pt x="9015" y="1274"/>
                    </a:cubicBezTo>
                    <a:lnTo>
                      <a:pt x="1785" y="12409"/>
                    </a:lnTo>
                    <a:cubicBezTo>
                      <a:pt x="680" y="14108"/>
                      <a:pt x="0" y="17251"/>
                      <a:pt x="0" y="20652"/>
                    </a:cubicBezTo>
                    <a:lnTo>
                      <a:pt x="0" y="2117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Google Shape;62;p4">
                <a:extLst>
                  <a:ext uri="{FF2B5EF4-FFF2-40B4-BE49-F238E27FC236}">
                    <a16:creationId xmlns:a16="http://schemas.microsoft.com/office/drawing/2014/main" id="{D1BAC478-E861-449E-9320-02B0B0B3776C}"/>
                  </a:ext>
                </a:extLst>
              </p:cNvPr>
              <p:cNvSpPr/>
              <p:nvPr/>
            </p:nvSpPr>
            <p:spPr>
              <a:xfrm>
                <a:off x="2999310" y="4787712"/>
                <a:ext cx="2001186" cy="11042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15" extrusionOk="0">
                    <a:moveTo>
                      <a:pt x="21600" y="21315"/>
                    </a:moveTo>
                    <a:lnTo>
                      <a:pt x="21600" y="13849"/>
                    </a:lnTo>
                    <a:cubicBezTo>
                      <a:pt x="21600" y="11569"/>
                      <a:pt x="20920" y="9461"/>
                      <a:pt x="19816" y="8321"/>
                    </a:cubicBezTo>
                    <a:lnTo>
                      <a:pt x="12585" y="855"/>
                    </a:lnTo>
                    <a:cubicBezTo>
                      <a:pt x="11480" y="-285"/>
                      <a:pt x="10120" y="-285"/>
                      <a:pt x="9015" y="855"/>
                    </a:cubicBezTo>
                    <a:lnTo>
                      <a:pt x="1785" y="8321"/>
                    </a:lnTo>
                    <a:cubicBezTo>
                      <a:pt x="680" y="9461"/>
                      <a:pt x="0" y="11569"/>
                      <a:pt x="0" y="13849"/>
                    </a:cubicBezTo>
                    <a:lnTo>
                      <a:pt x="0" y="21315"/>
                    </a:ln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Google Shape;64;p4">
                <a:extLst>
                  <a:ext uri="{FF2B5EF4-FFF2-40B4-BE49-F238E27FC236}">
                    <a16:creationId xmlns:a16="http://schemas.microsoft.com/office/drawing/2014/main" id="{73373692-00EC-4D77-AFDE-4DDFFFA090B3}"/>
                  </a:ext>
                </a:extLst>
              </p:cNvPr>
              <p:cNvSpPr/>
              <p:nvPr/>
            </p:nvSpPr>
            <p:spPr>
              <a:xfrm>
                <a:off x="2264911" y="3857230"/>
                <a:ext cx="1238537" cy="1367251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Google Shape;67;p4">
                <a:extLst>
                  <a:ext uri="{FF2B5EF4-FFF2-40B4-BE49-F238E27FC236}">
                    <a16:creationId xmlns:a16="http://schemas.microsoft.com/office/drawing/2014/main" id="{A98AEF7F-174B-4E08-9071-F8C299B77514}"/>
                  </a:ext>
                </a:extLst>
              </p:cNvPr>
              <p:cNvSpPr/>
              <p:nvPr/>
            </p:nvSpPr>
            <p:spPr>
              <a:xfrm>
                <a:off x="1113435" y="1120572"/>
                <a:ext cx="2001163" cy="2208980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Google Shape;69;p4">
                <a:extLst>
                  <a:ext uri="{FF2B5EF4-FFF2-40B4-BE49-F238E27FC236}">
                    <a16:creationId xmlns:a16="http://schemas.microsoft.com/office/drawing/2014/main" id="{D3A3EAE2-B1EA-434C-BCCB-1B82B1393089}"/>
                  </a:ext>
                </a:extLst>
              </p:cNvPr>
              <p:cNvSpPr/>
              <p:nvPr/>
            </p:nvSpPr>
            <p:spPr>
              <a:xfrm>
                <a:off x="1178585" y="4787715"/>
                <a:ext cx="874503" cy="965303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21315" extrusionOk="0">
                    <a:moveTo>
                      <a:pt x="21599" y="14389"/>
                    </a:moveTo>
                    <a:lnTo>
                      <a:pt x="21599" y="6924"/>
                    </a:lnTo>
                    <a:cubicBezTo>
                      <a:pt x="21599" y="5784"/>
                      <a:pt x="20918" y="4730"/>
                      <a:pt x="19814" y="4161"/>
                    </a:cubicBezTo>
                    <a:lnTo>
                      <a:pt x="12583" y="428"/>
                    </a:lnTo>
                    <a:cubicBezTo>
                      <a:pt x="11478" y="-142"/>
                      <a:pt x="10118" y="-142"/>
                      <a:pt x="9013" y="428"/>
                    </a:cubicBezTo>
                    <a:lnTo>
                      <a:pt x="1783" y="4161"/>
                    </a:lnTo>
                    <a:cubicBezTo>
                      <a:pt x="679" y="4731"/>
                      <a:pt x="0" y="5784"/>
                      <a:pt x="0" y="6924"/>
                    </a:cubicBezTo>
                    <a:lnTo>
                      <a:pt x="0" y="14392"/>
                    </a:lnTo>
                    <a:cubicBezTo>
                      <a:pt x="1" y="15532"/>
                      <a:pt x="681" y="16585"/>
                      <a:pt x="1785" y="17155"/>
                    </a:cubicBezTo>
                    <a:lnTo>
                      <a:pt x="9016" y="20888"/>
                    </a:lnTo>
                    <a:cubicBezTo>
                      <a:pt x="10120" y="21458"/>
                      <a:pt x="11481" y="21458"/>
                      <a:pt x="12585" y="20888"/>
                    </a:cubicBezTo>
                    <a:lnTo>
                      <a:pt x="19816" y="17155"/>
                    </a:lnTo>
                    <a:cubicBezTo>
                      <a:pt x="20920" y="16584"/>
                      <a:pt x="21600" y="15530"/>
                      <a:pt x="21599" y="14389"/>
                    </a:cubicBezTo>
                    <a:close/>
                  </a:path>
                </a:pathLst>
              </a:custGeom>
              <a:solidFill>
                <a:srgbClr val="FFFFFF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i="0" u="none" strike="noStrike" cap="none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11B6A77-302F-4E58-8C6F-295AC076B053}"/>
                  </a:ext>
                </a:extLst>
              </p:cNvPr>
              <p:cNvGrpSpPr/>
              <p:nvPr/>
            </p:nvGrpSpPr>
            <p:grpSpPr>
              <a:xfrm>
                <a:off x="3890460" y="748481"/>
                <a:ext cx="7091574" cy="5143455"/>
                <a:chOff x="3890460" y="748481"/>
                <a:chExt cx="7091574" cy="5143455"/>
              </a:xfrm>
            </p:grpSpPr>
            <p:sp>
              <p:nvSpPr>
                <p:cNvPr id="28" name="Google Shape;55;p4">
                  <a:extLst>
                    <a:ext uri="{FF2B5EF4-FFF2-40B4-BE49-F238E27FC236}">
                      <a16:creationId xmlns:a16="http://schemas.microsoft.com/office/drawing/2014/main" id="{D5130C12-5138-46FA-AF4A-5599214A85EE}"/>
                    </a:ext>
                  </a:extLst>
                </p:cNvPr>
                <p:cNvSpPr/>
                <p:nvPr/>
              </p:nvSpPr>
              <p:spPr>
                <a:xfrm>
                  <a:off x="3890460" y="1033959"/>
                  <a:ext cx="4142388" cy="457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4F008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Google Shape;60;p4">
                  <a:extLst>
                    <a:ext uri="{FF2B5EF4-FFF2-40B4-BE49-F238E27FC236}">
                      <a16:creationId xmlns:a16="http://schemas.microsoft.com/office/drawing/2014/main" id="{4051E96B-A134-4FF7-A644-CAEFA74F31E2}"/>
                    </a:ext>
                  </a:extLst>
                </p:cNvPr>
                <p:cNvSpPr/>
                <p:nvPr/>
              </p:nvSpPr>
              <p:spPr>
                <a:xfrm rot="10800000">
                  <a:off x="8304237" y="748481"/>
                  <a:ext cx="2002536" cy="73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175" extrusionOk="0">
                      <a:moveTo>
                        <a:pt x="21600" y="21175"/>
                      </a:moveTo>
                      <a:lnTo>
                        <a:pt x="21600" y="20652"/>
                      </a:lnTo>
                      <a:cubicBezTo>
                        <a:pt x="21600" y="17251"/>
                        <a:pt x="20920" y="14109"/>
                        <a:pt x="19815" y="12409"/>
                      </a:cubicBezTo>
                      <a:lnTo>
                        <a:pt x="12585" y="1274"/>
                      </a:lnTo>
                      <a:cubicBezTo>
                        <a:pt x="11480" y="-425"/>
                        <a:pt x="10120" y="-425"/>
                        <a:pt x="9015" y="1274"/>
                      </a:cubicBezTo>
                      <a:lnTo>
                        <a:pt x="1785" y="12409"/>
                      </a:lnTo>
                      <a:cubicBezTo>
                        <a:pt x="680" y="14108"/>
                        <a:pt x="0" y="17251"/>
                        <a:pt x="0" y="20652"/>
                      </a:cubicBezTo>
                      <a:lnTo>
                        <a:pt x="0" y="2117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Google Shape;65;p4">
                  <a:extLst>
                    <a:ext uri="{FF2B5EF4-FFF2-40B4-BE49-F238E27FC236}">
                      <a16:creationId xmlns:a16="http://schemas.microsoft.com/office/drawing/2014/main" id="{A13180A7-5CA7-4A44-B6CF-E9567D47C94A}"/>
                    </a:ext>
                  </a:extLst>
                </p:cNvPr>
                <p:cNvSpPr/>
                <p:nvPr/>
              </p:nvSpPr>
              <p:spPr>
                <a:xfrm>
                  <a:off x="8139759" y="3314174"/>
                  <a:ext cx="1670713" cy="184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" name="Google Shape;66;p4">
                  <a:extLst>
                    <a:ext uri="{FF2B5EF4-FFF2-40B4-BE49-F238E27FC236}">
                      <a16:creationId xmlns:a16="http://schemas.microsoft.com/office/drawing/2014/main" id="{30921662-8D1F-4823-AA2D-6C83BD91D234}"/>
                    </a:ext>
                  </a:extLst>
                </p:cNvPr>
                <p:cNvSpPr/>
                <p:nvPr/>
              </p:nvSpPr>
              <p:spPr>
                <a:xfrm>
                  <a:off x="9468162" y="2394781"/>
                  <a:ext cx="1238537" cy="1367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Google Shape;68;p4">
                  <a:extLst>
                    <a:ext uri="{FF2B5EF4-FFF2-40B4-BE49-F238E27FC236}">
                      <a16:creationId xmlns:a16="http://schemas.microsoft.com/office/drawing/2014/main" id="{1E8305DA-2F9F-4505-A633-261FDFB956CF}"/>
                    </a:ext>
                  </a:extLst>
                </p:cNvPr>
                <p:cNvSpPr/>
                <p:nvPr/>
              </p:nvSpPr>
              <p:spPr>
                <a:xfrm>
                  <a:off x="8139760" y="1742415"/>
                  <a:ext cx="874503" cy="9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8" h="21315" extrusionOk="0">
                      <a:moveTo>
                        <a:pt x="21599" y="14389"/>
                      </a:moveTo>
                      <a:lnTo>
                        <a:pt x="21599" y="6924"/>
                      </a:lnTo>
                      <a:cubicBezTo>
                        <a:pt x="21599" y="5784"/>
                        <a:pt x="20918" y="4730"/>
                        <a:pt x="19814" y="4161"/>
                      </a:cubicBezTo>
                      <a:lnTo>
                        <a:pt x="12583" y="428"/>
                      </a:lnTo>
                      <a:cubicBezTo>
                        <a:pt x="11478" y="-142"/>
                        <a:pt x="10118" y="-142"/>
                        <a:pt x="9013" y="428"/>
                      </a:cubicBezTo>
                      <a:lnTo>
                        <a:pt x="1783" y="4161"/>
                      </a:lnTo>
                      <a:cubicBezTo>
                        <a:pt x="679" y="4731"/>
                        <a:pt x="0" y="5784"/>
                        <a:pt x="0" y="6924"/>
                      </a:cubicBezTo>
                      <a:lnTo>
                        <a:pt x="0" y="14392"/>
                      </a:lnTo>
                      <a:cubicBezTo>
                        <a:pt x="1" y="15532"/>
                        <a:pt x="681" y="16585"/>
                        <a:pt x="1785" y="17155"/>
                      </a:cubicBezTo>
                      <a:lnTo>
                        <a:pt x="9016" y="20888"/>
                      </a:lnTo>
                      <a:cubicBezTo>
                        <a:pt x="10120" y="21458"/>
                        <a:pt x="11481" y="21458"/>
                        <a:pt x="12585" y="20888"/>
                      </a:cubicBezTo>
                      <a:lnTo>
                        <a:pt x="19816" y="17155"/>
                      </a:lnTo>
                      <a:cubicBezTo>
                        <a:pt x="20920" y="16584"/>
                        <a:pt x="21600" y="15530"/>
                        <a:pt x="21599" y="14389"/>
                      </a:cubicBez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Google Shape;63;p4">
                  <a:extLst>
                    <a:ext uri="{FF2B5EF4-FFF2-40B4-BE49-F238E27FC236}">
                      <a16:creationId xmlns:a16="http://schemas.microsoft.com/office/drawing/2014/main" id="{F1221306-E849-4A87-BD0D-8676C4F4DD0A}"/>
                    </a:ext>
                  </a:extLst>
                </p:cNvPr>
                <p:cNvSpPr/>
                <p:nvPr/>
              </p:nvSpPr>
              <p:spPr>
                <a:xfrm>
                  <a:off x="8980848" y="4787712"/>
                  <a:ext cx="2001186" cy="1104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315" extrusionOk="0">
                      <a:moveTo>
                        <a:pt x="21600" y="21315"/>
                      </a:moveTo>
                      <a:lnTo>
                        <a:pt x="21600" y="13849"/>
                      </a:lnTo>
                      <a:cubicBezTo>
                        <a:pt x="21600" y="11569"/>
                        <a:pt x="20920" y="9461"/>
                        <a:pt x="19816" y="8321"/>
                      </a:cubicBezTo>
                      <a:lnTo>
                        <a:pt x="12585" y="855"/>
                      </a:lnTo>
                      <a:cubicBezTo>
                        <a:pt x="11480" y="-285"/>
                        <a:pt x="10120" y="-285"/>
                        <a:pt x="9015" y="855"/>
                      </a:cubicBezTo>
                      <a:lnTo>
                        <a:pt x="1785" y="8321"/>
                      </a:lnTo>
                      <a:cubicBezTo>
                        <a:pt x="680" y="9461"/>
                        <a:pt x="0" y="11569"/>
                        <a:pt x="0" y="13849"/>
                      </a:cubicBezTo>
                      <a:lnTo>
                        <a:pt x="0" y="21315"/>
                      </a:lnTo>
                      <a:close/>
                    </a:path>
                  </a:pathLst>
                </a:custGeom>
                <a:solidFill>
                  <a:srgbClr val="FFFFFF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45700" tIns="45700" rIns="45700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sz="1800" i="0" u="none" strike="noStrike" cap="none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F15E7C-D22B-4D50-B390-766DC270B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72" y="1095236"/>
            <a:ext cx="8287855" cy="4667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3BE76-4135-48A3-980E-4BD61A4FA196}"/>
              </a:ext>
            </a:extLst>
          </p:cNvPr>
          <p:cNvSpPr/>
          <p:nvPr/>
        </p:nvSpPr>
        <p:spPr>
          <a:xfrm rot="10800000">
            <a:off x="1952072" y="1095236"/>
            <a:ext cx="8287855" cy="4667528"/>
          </a:xfrm>
          <a:prstGeom prst="rect">
            <a:avLst/>
          </a:prstGeom>
          <a:gradFill flip="none" rotWithShape="1">
            <a:gsLst>
              <a:gs pos="10000">
                <a:schemeClr val="bg1">
                  <a:lumMod val="75000"/>
                </a:schemeClr>
              </a:gs>
              <a:gs pos="90000">
                <a:schemeClr val="bg1">
                  <a:lumMod val="75000"/>
                </a:schemeClr>
              </a:gs>
              <a:gs pos="50000">
                <a:srgbClr val="8FAADC">
                  <a:alpha val="50196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C0AD18-BA7A-4A42-AF2E-E48828251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5038677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60AFFC-BF89-4CC1-8DC1-F4277700F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7351258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58A9BE-150F-4B87-B211-54187D5EEF59}"/>
              </a:ext>
            </a:extLst>
          </p:cNvPr>
          <p:cNvSpPr/>
          <p:nvPr/>
        </p:nvSpPr>
        <p:spPr>
          <a:xfrm>
            <a:off x="503867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2</a:t>
            </a:r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DA4749-30D8-4931-B8CA-6795FA7CA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6" r="27236"/>
          <a:stretch>
            <a:fillRect/>
          </a:stretch>
        </p:blipFill>
        <p:spPr>
          <a:xfrm>
            <a:off x="2726097" y="2066967"/>
            <a:ext cx="2136708" cy="2463865"/>
          </a:xfrm>
          <a:custGeom>
            <a:avLst/>
            <a:gdLst>
              <a:gd name="connsiteX0" fmla="*/ 356125 w 2136708"/>
              <a:gd name="connsiteY0" fmla="*/ 0 h 2463865"/>
              <a:gd name="connsiteX1" fmla="*/ 1780583 w 2136708"/>
              <a:gd name="connsiteY1" fmla="*/ 0 h 2463865"/>
              <a:gd name="connsiteX2" fmla="*/ 2136708 w 2136708"/>
              <a:gd name="connsiteY2" fmla="*/ 356125 h 2463865"/>
              <a:gd name="connsiteX3" fmla="*/ 2136708 w 2136708"/>
              <a:gd name="connsiteY3" fmla="*/ 2463865 h 2463865"/>
              <a:gd name="connsiteX4" fmla="*/ 0 w 2136708"/>
              <a:gd name="connsiteY4" fmla="*/ 2463865 h 2463865"/>
              <a:gd name="connsiteX5" fmla="*/ 0 w 2136708"/>
              <a:gd name="connsiteY5" fmla="*/ 356125 h 2463865"/>
              <a:gd name="connsiteX6" fmla="*/ 356125 w 2136708"/>
              <a:gd name="connsiteY6" fmla="*/ 0 h 24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6708" h="2463865">
                <a:moveTo>
                  <a:pt x="356125" y="0"/>
                </a:moveTo>
                <a:lnTo>
                  <a:pt x="1780583" y="0"/>
                </a:lnTo>
                <a:cubicBezTo>
                  <a:pt x="1977265" y="0"/>
                  <a:pt x="2136708" y="159443"/>
                  <a:pt x="2136708" y="356125"/>
                </a:cubicBezTo>
                <a:lnTo>
                  <a:pt x="2136708" y="2463865"/>
                </a:lnTo>
                <a:lnTo>
                  <a:pt x="0" y="2463865"/>
                </a:lnTo>
                <a:lnTo>
                  <a:pt x="0" y="356125"/>
                </a:lnTo>
                <a:cubicBezTo>
                  <a:pt x="0" y="159443"/>
                  <a:pt x="159443" y="0"/>
                  <a:pt x="356125" y="0"/>
                </a:cubicBez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CE35C8-B5EC-4AA0-A910-28C79451D870}"/>
              </a:ext>
            </a:extLst>
          </p:cNvPr>
          <p:cNvSpPr txBox="1"/>
          <p:nvPr/>
        </p:nvSpPr>
        <p:spPr>
          <a:xfrm>
            <a:off x="3637383" y="1326909"/>
            <a:ext cx="491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MATERIALS</a:t>
            </a:r>
            <a:endParaRPr lang="en-PH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2B2B24-6458-48AC-A5C8-33272AE96D40}"/>
              </a:ext>
            </a:extLst>
          </p:cNvPr>
          <p:cNvSpPr/>
          <p:nvPr/>
        </p:nvSpPr>
        <p:spPr>
          <a:xfrm>
            <a:off x="2726097" y="4215269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1</a:t>
            </a:r>
            <a:endParaRPr lang="en-P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EB043F-7802-492B-9114-B83B86CF876A}"/>
              </a:ext>
            </a:extLst>
          </p:cNvPr>
          <p:cNvSpPr/>
          <p:nvPr/>
        </p:nvSpPr>
        <p:spPr>
          <a:xfrm>
            <a:off x="7351258" y="4215270"/>
            <a:ext cx="2136708" cy="1135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SUBJECT 3</a:t>
            </a:r>
            <a:endParaRPr lang="en-PH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20C4C4-07E8-49DA-82D6-42DD5E4FC398}"/>
              </a:ext>
            </a:extLst>
          </p:cNvPr>
          <p:cNvSpPr/>
          <p:nvPr/>
        </p:nvSpPr>
        <p:spPr>
          <a:xfrm>
            <a:off x="2704031" y="1401719"/>
            <a:ext cx="994908" cy="439185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32886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404</Words>
  <Application>Microsoft Office PowerPoint</Application>
  <PresentationFormat>Widescreen</PresentationFormat>
  <Paragraphs>214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Candara Light</vt:lpstr>
      <vt:lpstr>Catamaran Thin</vt:lpstr>
      <vt:lpstr>Century Gothic</vt:lpstr>
      <vt:lpstr>Cormorant Unicase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Kobe Estacio</dc:creator>
  <cp:lastModifiedBy>Kobe Estacio</cp:lastModifiedBy>
  <cp:revision>11</cp:revision>
  <dcterms:created xsi:type="dcterms:W3CDTF">2022-01-05T11:40:04Z</dcterms:created>
  <dcterms:modified xsi:type="dcterms:W3CDTF">2022-01-27T06:23:05Z</dcterms:modified>
</cp:coreProperties>
</file>