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95" r:id="rId6"/>
    <p:sldId id="261" r:id="rId7"/>
    <p:sldId id="300" r:id="rId8"/>
    <p:sldId id="298" r:id="rId9"/>
    <p:sldId id="297" r:id="rId10"/>
    <p:sldId id="301" r:id="rId11"/>
    <p:sldId id="296" r:id="rId12"/>
    <p:sldId id="299" r:id="rId13"/>
    <p:sldId id="278" r:id="rId14"/>
    <p:sldId id="279" r:id="rId15"/>
    <p:sldId id="294" r:id="rId16"/>
    <p:sldId id="28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tamaran" panose="020B0604020202020204" charset="0"/>
      <p:regular r:id="rId23"/>
      <p:bold r:id="rId24"/>
    </p:embeddedFont>
    <p:embeddedFont>
      <p:font typeface="Catamaran Thin" panose="020B0604020202020204" charset="0"/>
      <p:regular r:id="rId25"/>
      <p:bold r:id="rId26"/>
    </p:embeddedFont>
    <p:embeddedFont>
      <p:font typeface="Cormorant Unicase" panose="00000500000000000000" pitchFamily="2" charset="0"/>
      <p:regular r:id="rId27"/>
    </p:embeddedFont>
    <p:embeddedFont>
      <p:font typeface="Montserrat" panose="020B06040202020202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5EB36-3C5A-4CA6-A48A-23EDA24F6790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0566DD55-A8DE-42D8-82D3-C11C5FEF6493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Admin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DC6DDF6F-9828-4C43-BEEB-25F1AA67DFB6}" type="parTrans" cxnId="{C451E67A-3E92-4D36-B2DF-98A7317CFC3D}">
      <dgm:prSet/>
      <dgm:spPr/>
      <dgm:t>
        <a:bodyPr/>
        <a:lstStyle/>
        <a:p>
          <a:endParaRPr lang="en-PH"/>
        </a:p>
      </dgm:t>
    </dgm:pt>
    <dgm:pt modelId="{7D371076-C198-41CA-8E1B-61EC2EFAB047}" type="sibTrans" cxnId="{C451E67A-3E92-4D36-B2DF-98A7317CFC3D}">
      <dgm:prSet/>
      <dgm:spPr/>
      <dgm:t>
        <a:bodyPr/>
        <a:lstStyle/>
        <a:p>
          <a:endParaRPr lang="en-PH"/>
        </a:p>
      </dgm:t>
    </dgm:pt>
    <dgm:pt modelId="{DE140B42-A5B2-4AF0-96CA-D517B411F0D9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Profile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292A277A-3FA1-4919-B193-2A24EDAB0D98}" type="parTrans" cxnId="{5815E580-BC22-4FBD-BECC-FDB47881980D}">
      <dgm:prSet/>
      <dgm:spPr/>
      <dgm:t>
        <a:bodyPr/>
        <a:lstStyle/>
        <a:p>
          <a:endParaRPr lang="en-PH"/>
        </a:p>
      </dgm:t>
    </dgm:pt>
    <dgm:pt modelId="{70104949-53E8-4F2B-8B6A-252DAE13ED58}" type="sibTrans" cxnId="{5815E580-BC22-4FBD-BECC-FDB47881980D}">
      <dgm:prSet/>
      <dgm:spPr/>
      <dgm:t>
        <a:bodyPr/>
        <a:lstStyle/>
        <a:p>
          <a:endParaRPr lang="en-PH"/>
        </a:p>
      </dgm:t>
    </dgm:pt>
    <dgm:pt modelId="{B5B8C6B4-D0AA-4E76-9EA2-03CF6755CA17}">
      <dgm:prSet phldrT="[Text]" custT="1"/>
      <dgm:spPr/>
      <dgm:t>
        <a:bodyPr/>
        <a:lstStyle/>
        <a:p>
          <a:r>
            <a:rPr lang="en-US" sz="1000" dirty="0"/>
            <a:t>Teacher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8B4CC04B-5C1B-4886-A264-4D77A1F5AF92}" type="parTrans" cxnId="{A49BF41C-3BD8-4507-8D47-50EBA0C360A4}">
      <dgm:prSet/>
      <dgm:spPr/>
      <dgm:t>
        <a:bodyPr/>
        <a:lstStyle/>
        <a:p>
          <a:endParaRPr lang="en-PH"/>
        </a:p>
      </dgm:t>
    </dgm:pt>
    <dgm:pt modelId="{800F21A7-1D76-46DE-9A01-E3168C639131}" type="sibTrans" cxnId="{A49BF41C-3BD8-4507-8D47-50EBA0C360A4}">
      <dgm:prSet/>
      <dgm:spPr/>
      <dgm:t>
        <a:bodyPr/>
        <a:lstStyle/>
        <a:p>
          <a:endParaRPr lang="en-PH"/>
        </a:p>
      </dgm:t>
    </dgm:pt>
    <dgm:pt modelId="{96DB6D94-9B03-48F5-9761-6A64E3143F8A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Student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21FA6F94-9AF3-4F77-95D1-65F3B0D91A4F}" type="parTrans" cxnId="{DB7E21AF-8DEA-4719-8026-7D4A0934E589}">
      <dgm:prSet/>
      <dgm:spPr/>
      <dgm:t>
        <a:bodyPr/>
        <a:lstStyle/>
        <a:p>
          <a:endParaRPr lang="en-PH"/>
        </a:p>
      </dgm:t>
    </dgm:pt>
    <dgm:pt modelId="{DDFC9A3C-467D-4EB1-AF2E-6F25DF74F465}" type="sibTrans" cxnId="{DB7E21AF-8DEA-4719-8026-7D4A0934E589}">
      <dgm:prSet/>
      <dgm:spPr/>
      <dgm:t>
        <a:bodyPr/>
        <a:lstStyle/>
        <a:p>
          <a:endParaRPr lang="en-PH"/>
        </a:p>
      </dgm:t>
    </dgm:pt>
    <dgm:pt modelId="{A6C6FB2F-BAE6-4A41-B9C0-48E7CC1BE9E9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Subject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0FACBE0C-9F37-4550-9F97-31C00110C89E}" type="parTrans" cxnId="{0B628B9D-1A8E-4803-9372-2773A7B87413}">
      <dgm:prSet/>
      <dgm:spPr/>
      <dgm:t>
        <a:bodyPr/>
        <a:lstStyle/>
        <a:p>
          <a:endParaRPr lang="en-PH"/>
        </a:p>
      </dgm:t>
    </dgm:pt>
    <dgm:pt modelId="{88D28317-A062-4577-9925-DC2C93D4BB16}" type="sibTrans" cxnId="{0B628B9D-1A8E-4803-9372-2773A7B87413}">
      <dgm:prSet/>
      <dgm:spPr/>
      <dgm:t>
        <a:bodyPr/>
        <a:lstStyle/>
        <a:p>
          <a:endParaRPr lang="en-PH"/>
        </a:p>
      </dgm:t>
    </dgm:pt>
    <dgm:pt modelId="{CF14D003-D457-480B-A4B5-DD4B8F24159A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353B6B26-A295-43CE-A5CE-DCCD6E87CCD8}" type="parTrans" cxnId="{20104BC9-5B62-492A-A58F-04E2CCAB22C1}">
      <dgm:prSet/>
      <dgm:spPr/>
      <dgm:t>
        <a:bodyPr/>
        <a:lstStyle/>
        <a:p>
          <a:endParaRPr lang="en-PH"/>
        </a:p>
      </dgm:t>
    </dgm:pt>
    <dgm:pt modelId="{41FDE452-F5BC-4716-B6B5-DAD77068BA60}" type="sibTrans" cxnId="{20104BC9-5B62-492A-A58F-04E2CCAB22C1}">
      <dgm:prSet/>
      <dgm:spPr/>
      <dgm:t>
        <a:bodyPr/>
        <a:lstStyle/>
        <a:p>
          <a:endParaRPr lang="en-PH"/>
        </a:p>
      </dgm:t>
    </dgm:pt>
    <dgm:pt modelId="{5419EB6A-3D42-430D-8301-BC42BEC5C54A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E69C1B1F-146D-4D60-8685-813C9A38CB66}" type="parTrans" cxnId="{DEAD8068-7AE3-4B10-873F-5515B82BCD4A}">
      <dgm:prSet/>
      <dgm:spPr/>
      <dgm:t>
        <a:bodyPr/>
        <a:lstStyle/>
        <a:p>
          <a:endParaRPr lang="en-PH"/>
        </a:p>
      </dgm:t>
    </dgm:pt>
    <dgm:pt modelId="{AC59DBBD-9621-4542-AF38-9E58A08CD940}" type="sibTrans" cxnId="{DEAD8068-7AE3-4B10-873F-5515B82BCD4A}">
      <dgm:prSet/>
      <dgm:spPr/>
      <dgm:t>
        <a:bodyPr/>
        <a:lstStyle/>
        <a:p>
          <a:endParaRPr lang="en-PH"/>
        </a:p>
      </dgm:t>
    </dgm:pt>
    <dgm:pt modelId="{CA159BF8-8F25-41D6-8D71-1D988E7FB8B0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E7D8ADE3-689C-43FD-821D-6DC1F97E3B4D}" type="parTrans" cxnId="{7C80FB6D-2307-4022-842F-4F3AA9A43B82}">
      <dgm:prSet/>
      <dgm:spPr/>
      <dgm:t>
        <a:bodyPr/>
        <a:lstStyle/>
        <a:p>
          <a:endParaRPr lang="en-PH"/>
        </a:p>
      </dgm:t>
    </dgm:pt>
    <dgm:pt modelId="{A6069C6D-98A3-4E45-B535-E0DD62D8F305}" type="sibTrans" cxnId="{7C80FB6D-2307-4022-842F-4F3AA9A43B82}">
      <dgm:prSet/>
      <dgm:spPr/>
      <dgm:t>
        <a:bodyPr/>
        <a:lstStyle/>
        <a:p>
          <a:endParaRPr lang="en-PH"/>
        </a:p>
      </dgm:t>
    </dgm:pt>
    <dgm:pt modelId="{2B77E25C-B760-4443-A14F-16E2875FCA81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9DC6DE2C-9000-44A2-BD8B-E54FE340A7F6}" type="parTrans" cxnId="{5FBADC8C-472E-45FE-8831-12B27D66EF8F}">
      <dgm:prSet/>
      <dgm:spPr/>
      <dgm:t>
        <a:bodyPr/>
        <a:lstStyle/>
        <a:p>
          <a:endParaRPr lang="en-PH"/>
        </a:p>
      </dgm:t>
    </dgm:pt>
    <dgm:pt modelId="{06C24BB8-5776-4661-A53E-910C32237928}" type="sibTrans" cxnId="{5FBADC8C-472E-45FE-8831-12B27D66EF8F}">
      <dgm:prSet/>
      <dgm:spPr/>
      <dgm:t>
        <a:bodyPr/>
        <a:lstStyle/>
        <a:p>
          <a:endParaRPr lang="en-PH"/>
        </a:p>
      </dgm:t>
    </dgm:pt>
    <dgm:pt modelId="{EBAB9B1F-C802-4412-A2B0-2FF126BB58BD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8E878FBA-C204-4E55-BCE9-96C27FAC11D0}" type="parTrans" cxnId="{8984AEA1-CC53-4536-81FD-47EFE48AF447}">
      <dgm:prSet/>
      <dgm:spPr/>
      <dgm:t>
        <a:bodyPr/>
        <a:lstStyle/>
        <a:p>
          <a:endParaRPr lang="en-PH"/>
        </a:p>
      </dgm:t>
    </dgm:pt>
    <dgm:pt modelId="{11349BA1-D25C-4690-A49A-E9BFA2C7BF7C}" type="sibTrans" cxnId="{8984AEA1-CC53-4536-81FD-47EFE48AF447}">
      <dgm:prSet/>
      <dgm:spPr/>
      <dgm:t>
        <a:bodyPr/>
        <a:lstStyle/>
        <a:p>
          <a:endParaRPr lang="en-PH"/>
        </a:p>
      </dgm:t>
    </dgm:pt>
    <dgm:pt modelId="{7AC1EEE6-1F35-45ED-9F7B-7193122D4B23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95769B7C-4C79-46D0-855E-125545AF3694}" type="parTrans" cxnId="{BA1F90B9-5313-4C35-97C9-D36185BF58B5}">
      <dgm:prSet/>
      <dgm:spPr/>
      <dgm:t>
        <a:bodyPr/>
        <a:lstStyle/>
        <a:p>
          <a:endParaRPr lang="en-PH"/>
        </a:p>
      </dgm:t>
    </dgm:pt>
    <dgm:pt modelId="{409FB637-9AB2-4B06-8BBD-3EC79EF5B805}" type="sibTrans" cxnId="{BA1F90B9-5313-4C35-97C9-D36185BF58B5}">
      <dgm:prSet/>
      <dgm:spPr/>
      <dgm:t>
        <a:bodyPr/>
        <a:lstStyle/>
        <a:p>
          <a:endParaRPr lang="en-PH"/>
        </a:p>
      </dgm:t>
    </dgm:pt>
    <dgm:pt modelId="{E1DDF8DD-6C5A-4DF1-B703-7D0D886E2FDE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7D4D3E4A-2E61-419F-B439-217418F3B21A}" type="parTrans" cxnId="{5B20C264-A47F-488A-B00E-A641BC8A314C}">
      <dgm:prSet/>
      <dgm:spPr/>
      <dgm:t>
        <a:bodyPr/>
        <a:lstStyle/>
        <a:p>
          <a:endParaRPr lang="en-PH"/>
        </a:p>
      </dgm:t>
    </dgm:pt>
    <dgm:pt modelId="{3B0D973A-88C9-459F-B9F0-6FA441C6640B}" type="sibTrans" cxnId="{5B20C264-A47F-488A-B00E-A641BC8A314C}">
      <dgm:prSet/>
      <dgm:spPr/>
      <dgm:t>
        <a:bodyPr/>
        <a:lstStyle/>
        <a:p>
          <a:endParaRPr lang="en-PH"/>
        </a:p>
      </dgm:t>
    </dgm:pt>
    <dgm:pt modelId="{F1E02A2F-EC13-440C-9B02-01E8CF614610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F1CC3691-710B-4DBF-B5B7-0F102D295E2A}" type="parTrans" cxnId="{9C754159-1341-4362-9295-60EC1ED5679F}">
      <dgm:prSet/>
      <dgm:spPr/>
      <dgm:t>
        <a:bodyPr/>
        <a:lstStyle/>
        <a:p>
          <a:endParaRPr lang="en-PH"/>
        </a:p>
      </dgm:t>
    </dgm:pt>
    <dgm:pt modelId="{461B4E9B-3C72-439E-9779-24427968CFAD}" type="sibTrans" cxnId="{9C754159-1341-4362-9295-60EC1ED5679F}">
      <dgm:prSet/>
      <dgm:spPr/>
      <dgm:t>
        <a:bodyPr/>
        <a:lstStyle/>
        <a:p>
          <a:endParaRPr lang="en-PH"/>
        </a:p>
      </dgm:t>
    </dgm:pt>
    <dgm:pt modelId="{A414ABC8-D2A3-4F78-82CC-98C87E95DC1E}">
      <dgm:prSet phldrT="[Text]" custT="1"/>
      <dgm:spPr/>
      <dgm:t>
        <a:bodyPr/>
        <a:lstStyle/>
        <a:p>
          <a:r>
            <a:rPr lang="en-US" sz="10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dirty="0">
            <a:latin typeface="Catamaran" panose="020B0604020202020204" charset="0"/>
            <a:cs typeface="Catamaran" panose="020B0604020202020204" charset="0"/>
          </a:endParaRPr>
        </a:p>
      </dgm:t>
    </dgm:pt>
    <dgm:pt modelId="{FA4CBE0C-B1B9-4544-988C-34937FFE1FBD}" type="parTrans" cxnId="{6DCD7001-1BFE-49CA-AB25-8039566191AE}">
      <dgm:prSet/>
      <dgm:spPr/>
      <dgm:t>
        <a:bodyPr/>
        <a:lstStyle/>
        <a:p>
          <a:endParaRPr lang="en-PH"/>
        </a:p>
      </dgm:t>
    </dgm:pt>
    <dgm:pt modelId="{5258595B-552F-4560-B3C0-C119E19D813C}" type="sibTrans" cxnId="{6DCD7001-1BFE-49CA-AB25-8039566191AE}">
      <dgm:prSet/>
      <dgm:spPr/>
      <dgm:t>
        <a:bodyPr/>
        <a:lstStyle/>
        <a:p>
          <a:endParaRPr lang="en-PH"/>
        </a:p>
      </dgm:t>
    </dgm:pt>
    <dgm:pt modelId="{B92E0D52-BE23-41B2-9435-3CC1F16EEC48}" type="pres">
      <dgm:prSet presAssocID="{DFA5EB36-3C5A-4CA6-A48A-23EDA24F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F6E0C-1CCC-49AF-BAE8-CB678C7C5BEC}" type="pres">
      <dgm:prSet presAssocID="{0566DD55-A8DE-42D8-82D3-C11C5FEF6493}" presName="hierRoot1" presStyleCnt="0">
        <dgm:presLayoutVars>
          <dgm:hierBranch val="init"/>
        </dgm:presLayoutVars>
      </dgm:prSet>
      <dgm:spPr/>
    </dgm:pt>
    <dgm:pt modelId="{C2041766-ECE8-4F73-AB35-2473B9AB7EF7}" type="pres">
      <dgm:prSet presAssocID="{0566DD55-A8DE-42D8-82D3-C11C5FEF6493}" presName="rootComposite1" presStyleCnt="0"/>
      <dgm:spPr/>
    </dgm:pt>
    <dgm:pt modelId="{FB589B77-E5D5-41D6-B7BA-8502BD3CADFD}" type="pres">
      <dgm:prSet presAssocID="{0566DD55-A8DE-42D8-82D3-C11C5FEF6493}" presName="rootText1" presStyleLbl="node0" presStyleIdx="0" presStyleCnt="1" custLinFactNeighborY="-22838">
        <dgm:presLayoutVars>
          <dgm:chPref val="3"/>
        </dgm:presLayoutVars>
      </dgm:prSet>
      <dgm:spPr/>
    </dgm:pt>
    <dgm:pt modelId="{64096650-8B48-4DFA-9AA4-53FD5D44C5F7}" type="pres">
      <dgm:prSet presAssocID="{0566DD55-A8DE-42D8-82D3-C11C5FEF6493}" presName="rootConnector1" presStyleLbl="node1" presStyleIdx="0" presStyleCnt="0"/>
      <dgm:spPr/>
    </dgm:pt>
    <dgm:pt modelId="{B550E1B0-AF68-4443-B234-B9232764188E}" type="pres">
      <dgm:prSet presAssocID="{0566DD55-A8DE-42D8-82D3-C11C5FEF6493}" presName="hierChild2" presStyleCnt="0"/>
      <dgm:spPr/>
    </dgm:pt>
    <dgm:pt modelId="{2453D34D-1B6C-430C-A1F1-B419EEFAAA21}" type="pres">
      <dgm:prSet presAssocID="{292A277A-3FA1-4919-B193-2A24EDAB0D98}" presName="Name37" presStyleLbl="parChTrans1D2" presStyleIdx="0" presStyleCnt="4"/>
      <dgm:spPr/>
    </dgm:pt>
    <dgm:pt modelId="{0D32BE43-37AD-4B80-84AF-23E6D6FF5BB8}" type="pres">
      <dgm:prSet presAssocID="{DE140B42-A5B2-4AF0-96CA-D517B411F0D9}" presName="hierRoot2" presStyleCnt="0">
        <dgm:presLayoutVars>
          <dgm:hierBranch val="init"/>
        </dgm:presLayoutVars>
      </dgm:prSet>
      <dgm:spPr/>
    </dgm:pt>
    <dgm:pt modelId="{73303BB5-F012-4E3B-A6A3-4F357E102C11}" type="pres">
      <dgm:prSet presAssocID="{DE140B42-A5B2-4AF0-96CA-D517B411F0D9}" presName="rootComposite" presStyleCnt="0"/>
      <dgm:spPr/>
    </dgm:pt>
    <dgm:pt modelId="{32F11C5D-B97B-4B73-9539-06985202A616}" type="pres">
      <dgm:prSet presAssocID="{DE140B42-A5B2-4AF0-96CA-D517B411F0D9}" presName="rootText" presStyleLbl="node2" presStyleIdx="0" presStyleCnt="4" custLinFactNeighborX="-60635">
        <dgm:presLayoutVars>
          <dgm:chPref val="3"/>
        </dgm:presLayoutVars>
      </dgm:prSet>
      <dgm:spPr/>
    </dgm:pt>
    <dgm:pt modelId="{F54D33D2-2399-4900-B4DC-5545F4DFCA0F}" type="pres">
      <dgm:prSet presAssocID="{DE140B42-A5B2-4AF0-96CA-D517B411F0D9}" presName="rootConnector" presStyleLbl="node2" presStyleIdx="0" presStyleCnt="4"/>
      <dgm:spPr/>
    </dgm:pt>
    <dgm:pt modelId="{119CE0C7-73BC-44E7-A4C2-F918E0D6BA49}" type="pres">
      <dgm:prSet presAssocID="{DE140B42-A5B2-4AF0-96CA-D517B411F0D9}" presName="hierChild4" presStyleCnt="0"/>
      <dgm:spPr/>
    </dgm:pt>
    <dgm:pt modelId="{365D64A3-6FB0-4514-8F85-CABD551CEEF9}" type="pres">
      <dgm:prSet presAssocID="{DE140B42-A5B2-4AF0-96CA-D517B411F0D9}" presName="hierChild5" presStyleCnt="0"/>
      <dgm:spPr/>
    </dgm:pt>
    <dgm:pt modelId="{348D528C-F973-42DF-AE30-A3AA9300DFD9}" type="pres">
      <dgm:prSet presAssocID="{8B4CC04B-5C1B-4886-A264-4D77A1F5AF92}" presName="Name37" presStyleLbl="parChTrans1D2" presStyleIdx="1" presStyleCnt="4"/>
      <dgm:spPr/>
    </dgm:pt>
    <dgm:pt modelId="{C7F4A10F-4199-4768-8EA6-F36FB4CC0BC9}" type="pres">
      <dgm:prSet presAssocID="{B5B8C6B4-D0AA-4E76-9EA2-03CF6755CA17}" presName="hierRoot2" presStyleCnt="0">
        <dgm:presLayoutVars>
          <dgm:hierBranch val="init"/>
        </dgm:presLayoutVars>
      </dgm:prSet>
      <dgm:spPr/>
    </dgm:pt>
    <dgm:pt modelId="{7DE778B8-DDC3-4290-91B8-858650048ED0}" type="pres">
      <dgm:prSet presAssocID="{B5B8C6B4-D0AA-4E76-9EA2-03CF6755CA17}" presName="rootComposite" presStyleCnt="0"/>
      <dgm:spPr/>
    </dgm:pt>
    <dgm:pt modelId="{5CC7D6E5-B13E-445A-8EE2-05395827A92C}" type="pres">
      <dgm:prSet presAssocID="{B5B8C6B4-D0AA-4E76-9EA2-03CF6755CA17}" presName="rootText" presStyleLbl="node2" presStyleIdx="1" presStyleCnt="4" custLinFactNeighborX="-34472">
        <dgm:presLayoutVars>
          <dgm:chPref val="3"/>
        </dgm:presLayoutVars>
      </dgm:prSet>
      <dgm:spPr/>
    </dgm:pt>
    <dgm:pt modelId="{D3633A9F-C49C-474D-AC9B-C52E79835F47}" type="pres">
      <dgm:prSet presAssocID="{B5B8C6B4-D0AA-4E76-9EA2-03CF6755CA17}" presName="rootConnector" presStyleLbl="node2" presStyleIdx="1" presStyleCnt="4"/>
      <dgm:spPr/>
    </dgm:pt>
    <dgm:pt modelId="{5A81AD73-2908-4830-B550-17A432AB8949}" type="pres">
      <dgm:prSet presAssocID="{B5B8C6B4-D0AA-4E76-9EA2-03CF6755CA17}" presName="hierChild4" presStyleCnt="0"/>
      <dgm:spPr/>
    </dgm:pt>
    <dgm:pt modelId="{89E0E4CD-BFBA-406A-AACB-FB8106EE9761}" type="pres">
      <dgm:prSet presAssocID="{353B6B26-A295-43CE-A5CE-DCCD6E87CCD8}" presName="Name37" presStyleLbl="parChTrans1D3" presStyleIdx="0" presStyleCnt="9"/>
      <dgm:spPr/>
    </dgm:pt>
    <dgm:pt modelId="{96FC77B9-90D2-4DA6-9C8D-4E926A71DCB9}" type="pres">
      <dgm:prSet presAssocID="{CF14D003-D457-480B-A4B5-DD4B8F24159A}" presName="hierRoot2" presStyleCnt="0">
        <dgm:presLayoutVars>
          <dgm:hierBranch val="init"/>
        </dgm:presLayoutVars>
      </dgm:prSet>
      <dgm:spPr/>
    </dgm:pt>
    <dgm:pt modelId="{CDC0D38A-8843-464D-A74F-BD2FB6E87B12}" type="pres">
      <dgm:prSet presAssocID="{CF14D003-D457-480B-A4B5-DD4B8F24159A}" presName="rootComposite" presStyleCnt="0"/>
      <dgm:spPr/>
    </dgm:pt>
    <dgm:pt modelId="{56B227FE-ED1F-4E91-973A-C5C172A082F9}" type="pres">
      <dgm:prSet presAssocID="{CF14D003-D457-480B-A4B5-DD4B8F24159A}" presName="rootText" presStyleLbl="node3" presStyleIdx="0" presStyleCnt="9" custLinFactNeighborX="-34472">
        <dgm:presLayoutVars>
          <dgm:chPref val="3"/>
        </dgm:presLayoutVars>
      </dgm:prSet>
      <dgm:spPr/>
    </dgm:pt>
    <dgm:pt modelId="{45C540A7-6674-4597-A36C-AEFEF4197DB7}" type="pres">
      <dgm:prSet presAssocID="{CF14D003-D457-480B-A4B5-DD4B8F24159A}" presName="rootConnector" presStyleLbl="node3" presStyleIdx="0" presStyleCnt="9"/>
      <dgm:spPr/>
    </dgm:pt>
    <dgm:pt modelId="{4DFD618B-649F-41E9-8756-EA2B7E90E050}" type="pres">
      <dgm:prSet presAssocID="{CF14D003-D457-480B-A4B5-DD4B8F24159A}" presName="hierChild4" presStyleCnt="0"/>
      <dgm:spPr/>
    </dgm:pt>
    <dgm:pt modelId="{1FBE6997-672B-44DD-A533-3D5C7785B3A3}" type="pres">
      <dgm:prSet presAssocID="{CF14D003-D457-480B-A4B5-DD4B8F24159A}" presName="hierChild5" presStyleCnt="0"/>
      <dgm:spPr/>
    </dgm:pt>
    <dgm:pt modelId="{846DE8CF-2DB8-4047-B30A-09792D5EB40C}" type="pres">
      <dgm:prSet presAssocID="{E69C1B1F-146D-4D60-8685-813C9A38CB66}" presName="Name37" presStyleLbl="parChTrans1D3" presStyleIdx="1" presStyleCnt="9"/>
      <dgm:spPr/>
    </dgm:pt>
    <dgm:pt modelId="{6363817C-7316-468D-BD0D-F46F6B20E9E9}" type="pres">
      <dgm:prSet presAssocID="{5419EB6A-3D42-430D-8301-BC42BEC5C54A}" presName="hierRoot2" presStyleCnt="0">
        <dgm:presLayoutVars>
          <dgm:hierBranch val="init"/>
        </dgm:presLayoutVars>
      </dgm:prSet>
      <dgm:spPr/>
    </dgm:pt>
    <dgm:pt modelId="{A3C9674F-DAE1-4E3A-87EF-68E45B402575}" type="pres">
      <dgm:prSet presAssocID="{5419EB6A-3D42-430D-8301-BC42BEC5C54A}" presName="rootComposite" presStyleCnt="0"/>
      <dgm:spPr/>
    </dgm:pt>
    <dgm:pt modelId="{615EF0AF-26E2-489B-8FD5-C738B7067AC0}" type="pres">
      <dgm:prSet presAssocID="{5419EB6A-3D42-430D-8301-BC42BEC5C54A}" presName="rootText" presStyleLbl="node3" presStyleIdx="1" presStyleCnt="9" custLinFactNeighborX="-34472">
        <dgm:presLayoutVars>
          <dgm:chPref val="3"/>
        </dgm:presLayoutVars>
      </dgm:prSet>
      <dgm:spPr/>
    </dgm:pt>
    <dgm:pt modelId="{6C9D851A-11F4-46F8-A1F8-F3CBE87B823B}" type="pres">
      <dgm:prSet presAssocID="{5419EB6A-3D42-430D-8301-BC42BEC5C54A}" presName="rootConnector" presStyleLbl="node3" presStyleIdx="1" presStyleCnt="9"/>
      <dgm:spPr/>
    </dgm:pt>
    <dgm:pt modelId="{4C9F8D06-4706-4684-8FF0-2F2D374CFE58}" type="pres">
      <dgm:prSet presAssocID="{5419EB6A-3D42-430D-8301-BC42BEC5C54A}" presName="hierChild4" presStyleCnt="0"/>
      <dgm:spPr/>
    </dgm:pt>
    <dgm:pt modelId="{F461058B-05C3-43CC-9398-8283C3AFBA70}" type="pres">
      <dgm:prSet presAssocID="{5419EB6A-3D42-430D-8301-BC42BEC5C54A}" presName="hierChild5" presStyleCnt="0"/>
      <dgm:spPr/>
    </dgm:pt>
    <dgm:pt modelId="{FA38C854-4263-4ABA-8B93-5EA205CFB909}" type="pres">
      <dgm:prSet presAssocID="{E7D8ADE3-689C-43FD-821D-6DC1F97E3B4D}" presName="Name37" presStyleLbl="parChTrans1D3" presStyleIdx="2" presStyleCnt="9"/>
      <dgm:spPr/>
    </dgm:pt>
    <dgm:pt modelId="{33F20EE4-F574-4DB8-AB93-34325B3CFAE1}" type="pres">
      <dgm:prSet presAssocID="{CA159BF8-8F25-41D6-8D71-1D988E7FB8B0}" presName="hierRoot2" presStyleCnt="0">
        <dgm:presLayoutVars>
          <dgm:hierBranch val="init"/>
        </dgm:presLayoutVars>
      </dgm:prSet>
      <dgm:spPr/>
    </dgm:pt>
    <dgm:pt modelId="{F0CB4ABD-172A-4F14-B43B-33C62D5BFC77}" type="pres">
      <dgm:prSet presAssocID="{CA159BF8-8F25-41D6-8D71-1D988E7FB8B0}" presName="rootComposite" presStyleCnt="0"/>
      <dgm:spPr/>
    </dgm:pt>
    <dgm:pt modelId="{0E91FEF5-FF0A-470F-90F2-7E8AF96A7A88}" type="pres">
      <dgm:prSet presAssocID="{CA159BF8-8F25-41D6-8D71-1D988E7FB8B0}" presName="rootText" presStyleLbl="node3" presStyleIdx="2" presStyleCnt="9" custLinFactNeighborX="-34472">
        <dgm:presLayoutVars>
          <dgm:chPref val="3"/>
        </dgm:presLayoutVars>
      </dgm:prSet>
      <dgm:spPr/>
    </dgm:pt>
    <dgm:pt modelId="{E682326E-0575-4C90-A496-3AAD15FADC6E}" type="pres">
      <dgm:prSet presAssocID="{CA159BF8-8F25-41D6-8D71-1D988E7FB8B0}" presName="rootConnector" presStyleLbl="node3" presStyleIdx="2" presStyleCnt="9"/>
      <dgm:spPr/>
    </dgm:pt>
    <dgm:pt modelId="{E5A87441-AF8A-4C9E-B9FC-44397466BA26}" type="pres">
      <dgm:prSet presAssocID="{CA159BF8-8F25-41D6-8D71-1D988E7FB8B0}" presName="hierChild4" presStyleCnt="0"/>
      <dgm:spPr/>
    </dgm:pt>
    <dgm:pt modelId="{50EBDD2C-3867-4F42-864D-CB7C61CE512D}" type="pres">
      <dgm:prSet presAssocID="{CA159BF8-8F25-41D6-8D71-1D988E7FB8B0}" presName="hierChild5" presStyleCnt="0"/>
      <dgm:spPr/>
    </dgm:pt>
    <dgm:pt modelId="{D93E1C07-AEDF-4B9E-BDB1-70338C461D11}" type="pres">
      <dgm:prSet presAssocID="{B5B8C6B4-D0AA-4E76-9EA2-03CF6755CA17}" presName="hierChild5" presStyleCnt="0"/>
      <dgm:spPr/>
    </dgm:pt>
    <dgm:pt modelId="{A90813D3-E666-4FAD-B03D-1825637A808C}" type="pres">
      <dgm:prSet presAssocID="{21FA6F94-9AF3-4F77-95D1-65F3B0D91A4F}" presName="Name37" presStyleLbl="parChTrans1D2" presStyleIdx="2" presStyleCnt="4"/>
      <dgm:spPr/>
    </dgm:pt>
    <dgm:pt modelId="{E62B7898-2545-4850-BF2E-8FCA7A387400}" type="pres">
      <dgm:prSet presAssocID="{96DB6D94-9B03-48F5-9761-6A64E3143F8A}" presName="hierRoot2" presStyleCnt="0">
        <dgm:presLayoutVars>
          <dgm:hierBranch val="init"/>
        </dgm:presLayoutVars>
      </dgm:prSet>
      <dgm:spPr/>
    </dgm:pt>
    <dgm:pt modelId="{60C01872-1C52-421D-B25F-93D401726080}" type="pres">
      <dgm:prSet presAssocID="{96DB6D94-9B03-48F5-9761-6A64E3143F8A}" presName="rootComposite" presStyleCnt="0"/>
      <dgm:spPr/>
    </dgm:pt>
    <dgm:pt modelId="{2CF9F4CA-0F25-4BCA-AAC8-763C7FBFAF2D}" type="pres">
      <dgm:prSet presAssocID="{96DB6D94-9B03-48F5-9761-6A64E3143F8A}" presName="rootText" presStyleLbl="node2" presStyleIdx="2" presStyleCnt="4" custLinFactNeighborX="13639">
        <dgm:presLayoutVars>
          <dgm:chPref val="3"/>
        </dgm:presLayoutVars>
      </dgm:prSet>
      <dgm:spPr/>
    </dgm:pt>
    <dgm:pt modelId="{96EA7782-6E6F-411F-8DC0-69748FBCE620}" type="pres">
      <dgm:prSet presAssocID="{96DB6D94-9B03-48F5-9761-6A64E3143F8A}" presName="rootConnector" presStyleLbl="node2" presStyleIdx="2" presStyleCnt="4"/>
      <dgm:spPr/>
    </dgm:pt>
    <dgm:pt modelId="{8BA602C9-2E3C-4CC0-AA79-98A516CF3F0D}" type="pres">
      <dgm:prSet presAssocID="{96DB6D94-9B03-48F5-9761-6A64E3143F8A}" presName="hierChild4" presStyleCnt="0"/>
      <dgm:spPr/>
    </dgm:pt>
    <dgm:pt modelId="{1EE7E971-337F-493E-8533-7F3E8EE0429F}" type="pres">
      <dgm:prSet presAssocID="{9DC6DE2C-9000-44A2-BD8B-E54FE340A7F6}" presName="Name37" presStyleLbl="parChTrans1D3" presStyleIdx="3" presStyleCnt="9"/>
      <dgm:spPr/>
    </dgm:pt>
    <dgm:pt modelId="{B715E25E-20D0-43B2-9DB3-D370B004D603}" type="pres">
      <dgm:prSet presAssocID="{2B77E25C-B760-4443-A14F-16E2875FCA81}" presName="hierRoot2" presStyleCnt="0">
        <dgm:presLayoutVars>
          <dgm:hierBranch val="init"/>
        </dgm:presLayoutVars>
      </dgm:prSet>
      <dgm:spPr/>
    </dgm:pt>
    <dgm:pt modelId="{F16F45F7-F950-4580-B21E-284A5FADC7DD}" type="pres">
      <dgm:prSet presAssocID="{2B77E25C-B760-4443-A14F-16E2875FCA81}" presName="rootComposite" presStyleCnt="0"/>
      <dgm:spPr/>
    </dgm:pt>
    <dgm:pt modelId="{E49BF37C-EC51-42FF-B7E6-E64D74C2ECDD}" type="pres">
      <dgm:prSet presAssocID="{2B77E25C-B760-4443-A14F-16E2875FCA81}" presName="rootText" presStyleLbl="node3" presStyleIdx="3" presStyleCnt="9" custLinFactNeighborX="13639">
        <dgm:presLayoutVars>
          <dgm:chPref val="3"/>
        </dgm:presLayoutVars>
      </dgm:prSet>
      <dgm:spPr/>
    </dgm:pt>
    <dgm:pt modelId="{7C92837B-BFB7-4F3A-A872-286931A13752}" type="pres">
      <dgm:prSet presAssocID="{2B77E25C-B760-4443-A14F-16E2875FCA81}" presName="rootConnector" presStyleLbl="node3" presStyleIdx="3" presStyleCnt="9"/>
      <dgm:spPr/>
    </dgm:pt>
    <dgm:pt modelId="{B4D32F58-7E3B-40FB-90B2-7D9948381FF9}" type="pres">
      <dgm:prSet presAssocID="{2B77E25C-B760-4443-A14F-16E2875FCA81}" presName="hierChild4" presStyleCnt="0"/>
      <dgm:spPr/>
    </dgm:pt>
    <dgm:pt modelId="{9BB2DC92-2A27-47BA-B31D-BBDF3DB26DFC}" type="pres">
      <dgm:prSet presAssocID="{2B77E25C-B760-4443-A14F-16E2875FCA81}" presName="hierChild5" presStyleCnt="0"/>
      <dgm:spPr/>
    </dgm:pt>
    <dgm:pt modelId="{485317B8-C9B0-4EAA-9A25-FBD61167BA09}" type="pres">
      <dgm:prSet presAssocID="{8E878FBA-C204-4E55-BCE9-96C27FAC11D0}" presName="Name37" presStyleLbl="parChTrans1D3" presStyleIdx="4" presStyleCnt="9"/>
      <dgm:spPr/>
    </dgm:pt>
    <dgm:pt modelId="{0D135BE3-DEFE-440C-BB43-714FB12BF440}" type="pres">
      <dgm:prSet presAssocID="{EBAB9B1F-C802-4412-A2B0-2FF126BB58BD}" presName="hierRoot2" presStyleCnt="0">
        <dgm:presLayoutVars>
          <dgm:hierBranch val="init"/>
        </dgm:presLayoutVars>
      </dgm:prSet>
      <dgm:spPr/>
    </dgm:pt>
    <dgm:pt modelId="{04521C34-C6A9-442B-9C14-07C3649EE050}" type="pres">
      <dgm:prSet presAssocID="{EBAB9B1F-C802-4412-A2B0-2FF126BB58BD}" presName="rootComposite" presStyleCnt="0"/>
      <dgm:spPr/>
    </dgm:pt>
    <dgm:pt modelId="{C84A295E-40B1-4B47-86BD-03347779CE55}" type="pres">
      <dgm:prSet presAssocID="{EBAB9B1F-C802-4412-A2B0-2FF126BB58BD}" presName="rootText" presStyleLbl="node3" presStyleIdx="4" presStyleCnt="9" custLinFactNeighborX="13639">
        <dgm:presLayoutVars>
          <dgm:chPref val="3"/>
        </dgm:presLayoutVars>
      </dgm:prSet>
      <dgm:spPr/>
    </dgm:pt>
    <dgm:pt modelId="{A7BEFB0F-5052-4BDB-9132-FEC592EBEE95}" type="pres">
      <dgm:prSet presAssocID="{EBAB9B1F-C802-4412-A2B0-2FF126BB58BD}" presName="rootConnector" presStyleLbl="node3" presStyleIdx="4" presStyleCnt="9"/>
      <dgm:spPr/>
    </dgm:pt>
    <dgm:pt modelId="{63708694-50D8-4968-9FED-28FDAAA635F6}" type="pres">
      <dgm:prSet presAssocID="{EBAB9B1F-C802-4412-A2B0-2FF126BB58BD}" presName="hierChild4" presStyleCnt="0"/>
      <dgm:spPr/>
    </dgm:pt>
    <dgm:pt modelId="{D3ADA9CE-C8CE-48B8-8B26-E51B0308A32B}" type="pres">
      <dgm:prSet presAssocID="{EBAB9B1F-C802-4412-A2B0-2FF126BB58BD}" presName="hierChild5" presStyleCnt="0"/>
      <dgm:spPr/>
    </dgm:pt>
    <dgm:pt modelId="{77A4E61F-5A85-4520-B34D-DE7CECCDD109}" type="pres">
      <dgm:prSet presAssocID="{95769B7C-4C79-46D0-855E-125545AF3694}" presName="Name37" presStyleLbl="parChTrans1D3" presStyleIdx="5" presStyleCnt="9"/>
      <dgm:spPr/>
    </dgm:pt>
    <dgm:pt modelId="{1CCE4DAD-4705-4F8A-8390-7871967AE71F}" type="pres">
      <dgm:prSet presAssocID="{7AC1EEE6-1F35-45ED-9F7B-7193122D4B23}" presName="hierRoot2" presStyleCnt="0">
        <dgm:presLayoutVars>
          <dgm:hierBranch val="init"/>
        </dgm:presLayoutVars>
      </dgm:prSet>
      <dgm:spPr/>
    </dgm:pt>
    <dgm:pt modelId="{EB313F24-444E-45F9-88FE-A0AC3BEB49AA}" type="pres">
      <dgm:prSet presAssocID="{7AC1EEE6-1F35-45ED-9F7B-7193122D4B23}" presName="rootComposite" presStyleCnt="0"/>
      <dgm:spPr/>
    </dgm:pt>
    <dgm:pt modelId="{26B3DD3B-3452-43B0-A916-CDDCB0000528}" type="pres">
      <dgm:prSet presAssocID="{7AC1EEE6-1F35-45ED-9F7B-7193122D4B23}" presName="rootText" presStyleLbl="node3" presStyleIdx="5" presStyleCnt="9" custLinFactNeighborX="13639">
        <dgm:presLayoutVars>
          <dgm:chPref val="3"/>
        </dgm:presLayoutVars>
      </dgm:prSet>
      <dgm:spPr/>
    </dgm:pt>
    <dgm:pt modelId="{9BE28546-DFA5-446B-8A93-0366FCD17FFA}" type="pres">
      <dgm:prSet presAssocID="{7AC1EEE6-1F35-45ED-9F7B-7193122D4B23}" presName="rootConnector" presStyleLbl="node3" presStyleIdx="5" presStyleCnt="9"/>
      <dgm:spPr/>
    </dgm:pt>
    <dgm:pt modelId="{1DF0710E-7187-44BC-A1F2-08045DF6FA5A}" type="pres">
      <dgm:prSet presAssocID="{7AC1EEE6-1F35-45ED-9F7B-7193122D4B23}" presName="hierChild4" presStyleCnt="0"/>
      <dgm:spPr/>
    </dgm:pt>
    <dgm:pt modelId="{CC1A616B-73C1-46A0-9B96-FF3DCBF96FEB}" type="pres">
      <dgm:prSet presAssocID="{7AC1EEE6-1F35-45ED-9F7B-7193122D4B23}" presName="hierChild5" presStyleCnt="0"/>
      <dgm:spPr/>
    </dgm:pt>
    <dgm:pt modelId="{0C8E4DCD-3E94-4A27-BAC0-045F8310971E}" type="pres">
      <dgm:prSet presAssocID="{96DB6D94-9B03-48F5-9761-6A64E3143F8A}" presName="hierChild5" presStyleCnt="0"/>
      <dgm:spPr/>
    </dgm:pt>
    <dgm:pt modelId="{65761AB7-C2BD-49F8-BABB-768D42ADEBDF}" type="pres">
      <dgm:prSet presAssocID="{0FACBE0C-9F37-4550-9F97-31C00110C89E}" presName="Name37" presStyleLbl="parChTrans1D2" presStyleIdx="3" presStyleCnt="4"/>
      <dgm:spPr/>
    </dgm:pt>
    <dgm:pt modelId="{4A41CF2B-69E8-4D3B-A52C-DCB0DD74DA5E}" type="pres">
      <dgm:prSet presAssocID="{A6C6FB2F-BAE6-4A41-B9C0-48E7CC1BE9E9}" presName="hierRoot2" presStyleCnt="0">
        <dgm:presLayoutVars>
          <dgm:hierBranch val="init"/>
        </dgm:presLayoutVars>
      </dgm:prSet>
      <dgm:spPr/>
    </dgm:pt>
    <dgm:pt modelId="{0EFE0118-2B0A-4167-AAF7-2AE5D8ABCCAE}" type="pres">
      <dgm:prSet presAssocID="{A6C6FB2F-BAE6-4A41-B9C0-48E7CC1BE9E9}" presName="rootComposite" presStyleCnt="0"/>
      <dgm:spPr/>
    </dgm:pt>
    <dgm:pt modelId="{DE8945F4-47F5-4AC2-B559-622F032B462F}" type="pres">
      <dgm:prSet presAssocID="{A6C6FB2F-BAE6-4A41-B9C0-48E7CC1BE9E9}" presName="rootText" presStyleLbl="node2" presStyleIdx="3" presStyleCnt="4" custLinFactNeighborX="51741">
        <dgm:presLayoutVars>
          <dgm:chPref val="3"/>
        </dgm:presLayoutVars>
      </dgm:prSet>
      <dgm:spPr/>
    </dgm:pt>
    <dgm:pt modelId="{1DF1C20C-EC00-408A-AB78-8916AE9F41C9}" type="pres">
      <dgm:prSet presAssocID="{A6C6FB2F-BAE6-4A41-B9C0-48E7CC1BE9E9}" presName="rootConnector" presStyleLbl="node2" presStyleIdx="3" presStyleCnt="4"/>
      <dgm:spPr/>
    </dgm:pt>
    <dgm:pt modelId="{8B0758EE-48D9-4EE5-B859-ADFA7C06ADE2}" type="pres">
      <dgm:prSet presAssocID="{A6C6FB2F-BAE6-4A41-B9C0-48E7CC1BE9E9}" presName="hierChild4" presStyleCnt="0"/>
      <dgm:spPr/>
    </dgm:pt>
    <dgm:pt modelId="{375FE7C3-36E7-4C9D-B7B4-8242AD9DA107}" type="pres">
      <dgm:prSet presAssocID="{7D4D3E4A-2E61-419F-B439-217418F3B21A}" presName="Name37" presStyleLbl="parChTrans1D3" presStyleIdx="6" presStyleCnt="9"/>
      <dgm:spPr/>
    </dgm:pt>
    <dgm:pt modelId="{A921A961-BB7B-4E57-AF87-E92D56775327}" type="pres">
      <dgm:prSet presAssocID="{E1DDF8DD-6C5A-4DF1-B703-7D0D886E2FDE}" presName="hierRoot2" presStyleCnt="0">
        <dgm:presLayoutVars>
          <dgm:hierBranch val="init"/>
        </dgm:presLayoutVars>
      </dgm:prSet>
      <dgm:spPr/>
    </dgm:pt>
    <dgm:pt modelId="{F802F044-BC3E-4AE0-987B-E1FBE84C5864}" type="pres">
      <dgm:prSet presAssocID="{E1DDF8DD-6C5A-4DF1-B703-7D0D886E2FDE}" presName="rootComposite" presStyleCnt="0"/>
      <dgm:spPr/>
    </dgm:pt>
    <dgm:pt modelId="{C670FA81-C398-4890-94DC-8A80E2A01830}" type="pres">
      <dgm:prSet presAssocID="{E1DDF8DD-6C5A-4DF1-B703-7D0D886E2FDE}" presName="rootText" presStyleLbl="node3" presStyleIdx="6" presStyleCnt="9" custLinFactNeighborX="50990">
        <dgm:presLayoutVars>
          <dgm:chPref val="3"/>
        </dgm:presLayoutVars>
      </dgm:prSet>
      <dgm:spPr/>
    </dgm:pt>
    <dgm:pt modelId="{2C447C62-F5FE-431E-AC0B-CB747D6012D4}" type="pres">
      <dgm:prSet presAssocID="{E1DDF8DD-6C5A-4DF1-B703-7D0D886E2FDE}" presName="rootConnector" presStyleLbl="node3" presStyleIdx="6" presStyleCnt="9"/>
      <dgm:spPr/>
    </dgm:pt>
    <dgm:pt modelId="{2746D5A9-C2C4-407F-B90C-B3A27825C267}" type="pres">
      <dgm:prSet presAssocID="{E1DDF8DD-6C5A-4DF1-B703-7D0D886E2FDE}" presName="hierChild4" presStyleCnt="0"/>
      <dgm:spPr/>
    </dgm:pt>
    <dgm:pt modelId="{BD851E1A-837E-4ACF-A0CE-C3BE89C46FC7}" type="pres">
      <dgm:prSet presAssocID="{E1DDF8DD-6C5A-4DF1-B703-7D0D886E2FDE}" presName="hierChild5" presStyleCnt="0"/>
      <dgm:spPr/>
    </dgm:pt>
    <dgm:pt modelId="{CC47421D-B977-48DF-AF05-9A22B87C87DF}" type="pres">
      <dgm:prSet presAssocID="{F1CC3691-710B-4DBF-B5B7-0F102D295E2A}" presName="Name37" presStyleLbl="parChTrans1D3" presStyleIdx="7" presStyleCnt="9"/>
      <dgm:spPr/>
    </dgm:pt>
    <dgm:pt modelId="{F9E155E8-7B4F-4A7B-A620-692DD970973D}" type="pres">
      <dgm:prSet presAssocID="{F1E02A2F-EC13-440C-9B02-01E8CF614610}" presName="hierRoot2" presStyleCnt="0">
        <dgm:presLayoutVars>
          <dgm:hierBranch val="init"/>
        </dgm:presLayoutVars>
      </dgm:prSet>
      <dgm:spPr/>
    </dgm:pt>
    <dgm:pt modelId="{1E9EFF0A-CBCF-4E33-98DE-637ACCF13559}" type="pres">
      <dgm:prSet presAssocID="{F1E02A2F-EC13-440C-9B02-01E8CF614610}" presName="rootComposite" presStyleCnt="0"/>
      <dgm:spPr/>
    </dgm:pt>
    <dgm:pt modelId="{300E318F-1317-4DEB-A31A-F7355137C260}" type="pres">
      <dgm:prSet presAssocID="{F1E02A2F-EC13-440C-9B02-01E8CF614610}" presName="rootText" presStyleLbl="node3" presStyleIdx="7" presStyleCnt="9" custLinFactNeighborX="50990">
        <dgm:presLayoutVars>
          <dgm:chPref val="3"/>
        </dgm:presLayoutVars>
      </dgm:prSet>
      <dgm:spPr/>
    </dgm:pt>
    <dgm:pt modelId="{2BF11FC6-6993-40E2-B8AF-36B5464CC659}" type="pres">
      <dgm:prSet presAssocID="{F1E02A2F-EC13-440C-9B02-01E8CF614610}" presName="rootConnector" presStyleLbl="node3" presStyleIdx="7" presStyleCnt="9"/>
      <dgm:spPr/>
    </dgm:pt>
    <dgm:pt modelId="{85DC3D4A-983B-47A5-90AD-3878BD85636D}" type="pres">
      <dgm:prSet presAssocID="{F1E02A2F-EC13-440C-9B02-01E8CF614610}" presName="hierChild4" presStyleCnt="0"/>
      <dgm:spPr/>
    </dgm:pt>
    <dgm:pt modelId="{B0ECBCDB-E9B7-4F76-AC3F-1F08082635A8}" type="pres">
      <dgm:prSet presAssocID="{F1E02A2F-EC13-440C-9B02-01E8CF614610}" presName="hierChild5" presStyleCnt="0"/>
      <dgm:spPr/>
    </dgm:pt>
    <dgm:pt modelId="{CDF010D1-8C20-4E98-A95E-31E5E46B26FA}" type="pres">
      <dgm:prSet presAssocID="{FA4CBE0C-B1B9-4544-988C-34937FFE1FBD}" presName="Name37" presStyleLbl="parChTrans1D3" presStyleIdx="8" presStyleCnt="9"/>
      <dgm:spPr/>
    </dgm:pt>
    <dgm:pt modelId="{D422020C-18D3-4D5B-A514-FD9097854589}" type="pres">
      <dgm:prSet presAssocID="{A414ABC8-D2A3-4F78-82CC-98C87E95DC1E}" presName="hierRoot2" presStyleCnt="0">
        <dgm:presLayoutVars>
          <dgm:hierBranch val="init"/>
        </dgm:presLayoutVars>
      </dgm:prSet>
      <dgm:spPr/>
    </dgm:pt>
    <dgm:pt modelId="{AAD0594F-D90A-4A24-A6FE-4A248F0CAB2F}" type="pres">
      <dgm:prSet presAssocID="{A414ABC8-D2A3-4F78-82CC-98C87E95DC1E}" presName="rootComposite" presStyleCnt="0"/>
      <dgm:spPr/>
    </dgm:pt>
    <dgm:pt modelId="{4B6D8F8F-492B-40F9-A096-0CE17850D680}" type="pres">
      <dgm:prSet presAssocID="{A414ABC8-D2A3-4F78-82CC-98C87E95DC1E}" presName="rootText" presStyleLbl="node3" presStyleIdx="8" presStyleCnt="9" custLinFactNeighborX="50990">
        <dgm:presLayoutVars>
          <dgm:chPref val="3"/>
        </dgm:presLayoutVars>
      </dgm:prSet>
      <dgm:spPr/>
    </dgm:pt>
    <dgm:pt modelId="{358187E0-041E-4396-A1CA-C09C9A34E006}" type="pres">
      <dgm:prSet presAssocID="{A414ABC8-D2A3-4F78-82CC-98C87E95DC1E}" presName="rootConnector" presStyleLbl="node3" presStyleIdx="8" presStyleCnt="9"/>
      <dgm:spPr/>
    </dgm:pt>
    <dgm:pt modelId="{5A758F9F-2C22-4028-B6D5-94612E376307}" type="pres">
      <dgm:prSet presAssocID="{A414ABC8-D2A3-4F78-82CC-98C87E95DC1E}" presName="hierChild4" presStyleCnt="0"/>
      <dgm:spPr/>
    </dgm:pt>
    <dgm:pt modelId="{D75E10A4-7654-445E-89FF-609D8D606960}" type="pres">
      <dgm:prSet presAssocID="{A414ABC8-D2A3-4F78-82CC-98C87E95DC1E}" presName="hierChild5" presStyleCnt="0"/>
      <dgm:spPr/>
    </dgm:pt>
    <dgm:pt modelId="{F198190F-6C41-4D39-ACA0-0B3EC1FD7BA9}" type="pres">
      <dgm:prSet presAssocID="{A6C6FB2F-BAE6-4A41-B9C0-48E7CC1BE9E9}" presName="hierChild5" presStyleCnt="0"/>
      <dgm:spPr/>
    </dgm:pt>
    <dgm:pt modelId="{6721F706-EDE9-423A-8325-6B7AB7FB0313}" type="pres">
      <dgm:prSet presAssocID="{0566DD55-A8DE-42D8-82D3-C11C5FEF6493}" presName="hierChild3" presStyleCnt="0"/>
      <dgm:spPr/>
    </dgm:pt>
  </dgm:ptLst>
  <dgm:cxnLst>
    <dgm:cxn modelId="{C8244D00-5ED7-48B4-AB59-8C9036FBE645}" type="presOf" srcId="{353B6B26-A295-43CE-A5CE-DCCD6E87CCD8}" destId="{89E0E4CD-BFBA-406A-AACB-FB8106EE9761}" srcOrd="0" destOrd="0" presId="urn:microsoft.com/office/officeart/2005/8/layout/orgChart1"/>
    <dgm:cxn modelId="{6DCD7001-1BFE-49CA-AB25-8039566191AE}" srcId="{A6C6FB2F-BAE6-4A41-B9C0-48E7CC1BE9E9}" destId="{A414ABC8-D2A3-4F78-82CC-98C87E95DC1E}" srcOrd="2" destOrd="0" parTransId="{FA4CBE0C-B1B9-4544-988C-34937FFE1FBD}" sibTransId="{5258595B-552F-4560-B3C0-C119E19D813C}"/>
    <dgm:cxn modelId="{C3293607-BB00-4D4C-9DA5-4D46DEED9CA5}" type="presOf" srcId="{5419EB6A-3D42-430D-8301-BC42BEC5C54A}" destId="{6C9D851A-11F4-46F8-A1F8-F3CBE87B823B}" srcOrd="1" destOrd="0" presId="urn:microsoft.com/office/officeart/2005/8/layout/orgChart1"/>
    <dgm:cxn modelId="{6AA75012-31AF-447A-A0C0-07657972AE4D}" type="presOf" srcId="{E1DDF8DD-6C5A-4DF1-B703-7D0D886E2FDE}" destId="{2C447C62-F5FE-431E-AC0B-CB747D6012D4}" srcOrd="1" destOrd="0" presId="urn:microsoft.com/office/officeart/2005/8/layout/orgChart1"/>
    <dgm:cxn modelId="{7AFECB1A-A67A-48A8-95C5-D6DE7DD74A8C}" type="presOf" srcId="{E1DDF8DD-6C5A-4DF1-B703-7D0D886E2FDE}" destId="{C670FA81-C398-4890-94DC-8A80E2A01830}" srcOrd="0" destOrd="0" presId="urn:microsoft.com/office/officeart/2005/8/layout/orgChart1"/>
    <dgm:cxn modelId="{51A62D1C-E03F-4BFB-A166-F53DFE9E627A}" type="presOf" srcId="{CA159BF8-8F25-41D6-8D71-1D988E7FB8B0}" destId="{0E91FEF5-FF0A-470F-90F2-7E8AF96A7A88}" srcOrd="0" destOrd="0" presId="urn:microsoft.com/office/officeart/2005/8/layout/orgChart1"/>
    <dgm:cxn modelId="{A49BF41C-3BD8-4507-8D47-50EBA0C360A4}" srcId="{0566DD55-A8DE-42D8-82D3-C11C5FEF6493}" destId="{B5B8C6B4-D0AA-4E76-9EA2-03CF6755CA17}" srcOrd="1" destOrd="0" parTransId="{8B4CC04B-5C1B-4886-A264-4D77A1F5AF92}" sibTransId="{800F21A7-1D76-46DE-9A01-E3168C639131}"/>
    <dgm:cxn modelId="{41E5091F-7DBE-4327-A03B-A1BF751BF52C}" type="presOf" srcId="{EBAB9B1F-C802-4412-A2B0-2FF126BB58BD}" destId="{C84A295E-40B1-4B47-86BD-03347779CE55}" srcOrd="0" destOrd="0" presId="urn:microsoft.com/office/officeart/2005/8/layout/orgChart1"/>
    <dgm:cxn modelId="{DB2AD331-2E00-49B4-9315-67095ED53A10}" type="presOf" srcId="{21FA6F94-9AF3-4F77-95D1-65F3B0D91A4F}" destId="{A90813D3-E666-4FAD-B03D-1825637A808C}" srcOrd="0" destOrd="0" presId="urn:microsoft.com/office/officeart/2005/8/layout/orgChart1"/>
    <dgm:cxn modelId="{1B58D736-4261-45CB-8290-A3DCC4CE4B9B}" type="presOf" srcId="{E69C1B1F-146D-4D60-8685-813C9A38CB66}" destId="{846DE8CF-2DB8-4047-B30A-09792D5EB40C}" srcOrd="0" destOrd="0" presId="urn:microsoft.com/office/officeart/2005/8/layout/orgChart1"/>
    <dgm:cxn modelId="{4F109C62-AE89-4B96-B58C-BC646C64825D}" type="presOf" srcId="{96DB6D94-9B03-48F5-9761-6A64E3143F8A}" destId="{2CF9F4CA-0F25-4BCA-AAC8-763C7FBFAF2D}" srcOrd="0" destOrd="0" presId="urn:microsoft.com/office/officeart/2005/8/layout/orgChart1"/>
    <dgm:cxn modelId="{456A2243-61E6-4D1A-A053-AD31FCA3611D}" type="presOf" srcId="{5419EB6A-3D42-430D-8301-BC42BEC5C54A}" destId="{615EF0AF-26E2-489B-8FD5-C738B7067AC0}" srcOrd="0" destOrd="0" presId="urn:microsoft.com/office/officeart/2005/8/layout/orgChart1"/>
    <dgm:cxn modelId="{5B20C264-A47F-488A-B00E-A641BC8A314C}" srcId="{A6C6FB2F-BAE6-4A41-B9C0-48E7CC1BE9E9}" destId="{E1DDF8DD-6C5A-4DF1-B703-7D0D886E2FDE}" srcOrd="0" destOrd="0" parTransId="{7D4D3E4A-2E61-419F-B439-217418F3B21A}" sibTransId="{3B0D973A-88C9-459F-B9F0-6FA441C6640B}"/>
    <dgm:cxn modelId="{3BB57A46-9AE1-4DBB-B84D-634D553AECE1}" type="presOf" srcId="{A6C6FB2F-BAE6-4A41-B9C0-48E7CC1BE9E9}" destId="{1DF1C20C-EC00-408A-AB78-8916AE9F41C9}" srcOrd="1" destOrd="0" presId="urn:microsoft.com/office/officeart/2005/8/layout/orgChart1"/>
    <dgm:cxn modelId="{DEAD8068-7AE3-4B10-873F-5515B82BCD4A}" srcId="{B5B8C6B4-D0AA-4E76-9EA2-03CF6755CA17}" destId="{5419EB6A-3D42-430D-8301-BC42BEC5C54A}" srcOrd="1" destOrd="0" parTransId="{E69C1B1F-146D-4D60-8685-813C9A38CB66}" sibTransId="{AC59DBBD-9621-4542-AF38-9E58A08CD940}"/>
    <dgm:cxn modelId="{96ACDA69-0D02-42FE-A980-359B5C083BCC}" type="presOf" srcId="{8E878FBA-C204-4E55-BCE9-96C27FAC11D0}" destId="{485317B8-C9B0-4EAA-9A25-FBD61167BA09}" srcOrd="0" destOrd="0" presId="urn:microsoft.com/office/officeart/2005/8/layout/orgChart1"/>
    <dgm:cxn modelId="{6DFF486C-BEA1-4235-8512-40C504551319}" type="presOf" srcId="{8B4CC04B-5C1B-4886-A264-4D77A1F5AF92}" destId="{348D528C-F973-42DF-AE30-A3AA9300DFD9}" srcOrd="0" destOrd="0" presId="urn:microsoft.com/office/officeart/2005/8/layout/orgChart1"/>
    <dgm:cxn modelId="{7C80FB6D-2307-4022-842F-4F3AA9A43B82}" srcId="{B5B8C6B4-D0AA-4E76-9EA2-03CF6755CA17}" destId="{CA159BF8-8F25-41D6-8D71-1D988E7FB8B0}" srcOrd="2" destOrd="0" parTransId="{E7D8ADE3-689C-43FD-821D-6DC1F97E3B4D}" sibTransId="{A6069C6D-98A3-4E45-B535-E0DD62D8F305}"/>
    <dgm:cxn modelId="{3FD87B6E-4069-438B-B929-1EF1A16C7C71}" type="presOf" srcId="{FA4CBE0C-B1B9-4544-988C-34937FFE1FBD}" destId="{CDF010D1-8C20-4E98-A95E-31E5E46B26FA}" srcOrd="0" destOrd="0" presId="urn:microsoft.com/office/officeart/2005/8/layout/orgChart1"/>
    <dgm:cxn modelId="{F72E8A4F-53B3-48B5-BA7E-D5F9C84C1FA8}" type="presOf" srcId="{7D4D3E4A-2E61-419F-B439-217418F3B21A}" destId="{375FE7C3-36E7-4C9D-B7B4-8242AD9DA107}" srcOrd="0" destOrd="0" presId="urn:microsoft.com/office/officeart/2005/8/layout/orgChart1"/>
    <dgm:cxn modelId="{0E235C71-4D5A-41A2-872A-82B86AEA1D0D}" type="presOf" srcId="{EBAB9B1F-C802-4412-A2B0-2FF126BB58BD}" destId="{A7BEFB0F-5052-4BDB-9132-FEC592EBEE95}" srcOrd="1" destOrd="0" presId="urn:microsoft.com/office/officeart/2005/8/layout/orgChart1"/>
    <dgm:cxn modelId="{BDDF7075-E912-4711-A87E-A255FBCE4786}" type="presOf" srcId="{CF14D003-D457-480B-A4B5-DD4B8F24159A}" destId="{56B227FE-ED1F-4E91-973A-C5C172A082F9}" srcOrd="0" destOrd="0" presId="urn:microsoft.com/office/officeart/2005/8/layout/orgChart1"/>
    <dgm:cxn modelId="{5EA3C475-FD09-44D3-AEDA-57FB282E5340}" type="presOf" srcId="{DE140B42-A5B2-4AF0-96CA-D517B411F0D9}" destId="{F54D33D2-2399-4900-B4DC-5545F4DFCA0F}" srcOrd="1" destOrd="0" presId="urn:microsoft.com/office/officeart/2005/8/layout/orgChart1"/>
    <dgm:cxn modelId="{7AE3B977-52A0-493A-84F8-EF432A09B750}" type="presOf" srcId="{A414ABC8-D2A3-4F78-82CC-98C87E95DC1E}" destId="{358187E0-041E-4396-A1CA-C09C9A34E006}" srcOrd="1" destOrd="0" presId="urn:microsoft.com/office/officeart/2005/8/layout/orgChart1"/>
    <dgm:cxn modelId="{9C754159-1341-4362-9295-60EC1ED5679F}" srcId="{A6C6FB2F-BAE6-4A41-B9C0-48E7CC1BE9E9}" destId="{F1E02A2F-EC13-440C-9B02-01E8CF614610}" srcOrd="1" destOrd="0" parTransId="{F1CC3691-710B-4DBF-B5B7-0F102D295E2A}" sibTransId="{461B4E9B-3C72-439E-9779-24427968CFAD}"/>
    <dgm:cxn modelId="{C451E67A-3E92-4D36-B2DF-98A7317CFC3D}" srcId="{DFA5EB36-3C5A-4CA6-A48A-23EDA24F6790}" destId="{0566DD55-A8DE-42D8-82D3-C11C5FEF6493}" srcOrd="0" destOrd="0" parTransId="{DC6DDF6F-9828-4C43-BEEB-25F1AA67DFB6}" sibTransId="{7D371076-C198-41CA-8E1B-61EC2EFAB047}"/>
    <dgm:cxn modelId="{BB9CC67F-45D5-46AB-A468-F9F6240EEB7C}" type="presOf" srcId="{CA159BF8-8F25-41D6-8D71-1D988E7FB8B0}" destId="{E682326E-0575-4C90-A496-3AAD15FADC6E}" srcOrd="1" destOrd="0" presId="urn:microsoft.com/office/officeart/2005/8/layout/orgChart1"/>
    <dgm:cxn modelId="{D933E97F-9863-4C18-AC5C-B1CF2286CEE9}" type="presOf" srcId="{A414ABC8-D2A3-4F78-82CC-98C87E95DC1E}" destId="{4B6D8F8F-492B-40F9-A096-0CE17850D680}" srcOrd="0" destOrd="0" presId="urn:microsoft.com/office/officeart/2005/8/layout/orgChart1"/>
    <dgm:cxn modelId="{F3564C80-1EBE-4C22-B735-01A6C8B287F4}" type="presOf" srcId="{95769B7C-4C79-46D0-855E-125545AF3694}" destId="{77A4E61F-5A85-4520-B34D-DE7CECCDD109}" srcOrd="0" destOrd="0" presId="urn:microsoft.com/office/officeart/2005/8/layout/orgChart1"/>
    <dgm:cxn modelId="{5815E580-BC22-4FBD-BECC-FDB47881980D}" srcId="{0566DD55-A8DE-42D8-82D3-C11C5FEF6493}" destId="{DE140B42-A5B2-4AF0-96CA-D517B411F0D9}" srcOrd="0" destOrd="0" parTransId="{292A277A-3FA1-4919-B193-2A24EDAB0D98}" sibTransId="{70104949-53E8-4F2B-8B6A-252DAE13ED58}"/>
    <dgm:cxn modelId="{5FBADC8C-472E-45FE-8831-12B27D66EF8F}" srcId="{96DB6D94-9B03-48F5-9761-6A64E3143F8A}" destId="{2B77E25C-B760-4443-A14F-16E2875FCA81}" srcOrd="0" destOrd="0" parTransId="{9DC6DE2C-9000-44A2-BD8B-E54FE340A7F6}" sibTransId="{06C24BB8-5776-4661-A53E-910C32237928}"/>
    <dgm:cxn modelId="{750FBA8E-C0F8-47D6-B71D-BE6CB4C2DB8B}" type="presOf" srcId="{DFA5EB36-3C5A-4CA6-A48A-23EDA24F6790}" destId="{B92E0D52-BE23-41B2-9435-3CC1F16EEC48}" srcOrd="0" destOrd="0" presId="urn:microsoft.com/office/officeart/2005/8/layout/orgChart1"/>
    <dgm:cxn modelId="{E3784990-5348-4EF0-9DF6-C5A538DEC727}" type="presOf" srcId="{F1E02A2F-EC13-440C-9B02-01E8CF614610}" destId="{300E318F-1317-4DEB-A31A-F7355137C260}" srcOrd="0" destOrd="0" presId="urn:microsoft.com/office/officeart/2005/8/layout/orgChart1"/>
    <dgm:cxn modelId="{FC4DE897-3F06-4C99-B6F7-59089B1F72DD}" type="presOf" srcId="{0FACBE0C-9F37-4550-9F97-31C00110C89E}" destId="{65761AB7-C2BD-49F8-BABB-768D42ADEBDF}" srcOrd="0" destOrd="0" presId="urn:microsoft.com/office/officeart/2005/8/layout/orgChart1"/>
    <dgm:cxn modelId="{F455F497-E208-4B09-907E-AB42B13E6674}" type="presOf" srcId="{F1E02A2F-EC13-440C-9B02-01E8CF614610}" destId="{2BF11FC6-6993-40E2-B8AF-36B5464CC659}" srcOrd="1" destOrd="0" presId="urn:microsoft.com/office/officeart/2005/8/layout/orgChart1"/>
    <dgm:cxn modelId="{0B628B9D-1A8E-4803-9372-2773A7B87413}" srcId="{0566DD55-A8DE-42D8-82D3-C11C5FEF6493}" destId="{A6C6FB2F-BAE6-4A41-B9C0-48E7CC1BE9E9}" srcOrd="3" destOrd="0" parTransId="{0FACBE0C-9F37-4550-9F97-31C00110C89E}" sibTransId="{88D28317-A062-4577-9925-DC2C93D4BB16}"/>
    <dgm:cxn modelId="{BD109E9E-0509-42EE-815A-042A96EF6937}" type="presOf" srcId="{A6C6FB2F-BAE6-4A41-B9C0-48E7CC1BE9E9}" destId="{DE8945F4-47F5-4AC2-B559-622F032B462F}" srcOrd="0" destOrd="0" presId="urn:microsoft.com/office/officeart/2005/8/layout/orgChart1"/>
    <dgm:cxn modelId="{8984AEA1-CC53-4536-81FD-47EFE48AF447}" srcId="{96DB6D94-9B03-48F5-9761-6A64E3143F8A}" destId="{EBAB9B1F-C802-4412-A2B0-2FF126BB58BD}" srcOrd="1" destOrd="0" parTransId="{8E878FBA-C204-4E55-BCE9-96C27FAC11D0}" sibTransId="{11349BA1-D25C-4690-A49A-E9BFA2C7BF7C}"/>
    <dgm:cxn modelId="{AE0CE0A1-AC8F-41BE-821D-859ADC0815DD}" type="presOf" srcId="{F1CC3691-710B-4DBF-B5B7-0F102D295E2A}" destId="{CC47421D-B977-48DF-AF05-9A22B87C87DF}" srcOrd="0" destOrd="0" presId="urn:microsoft.com/office/officeart/2005/8/layout/orgChart1"/>
    <dgm:cxn modelId="{48805EA2-32C2-4CC9-A078-EFC4AFCB1BAF}" type="presOf" srcId="{2B77E25C-B760-4443-A14F-16E2875FCA81}" destId="{E49BF37C-EC51-42FF-B7E6-E64D74C2ECDD}" srcOrd="0" destOrd="0" presId="urn:microsoft.com/office/officeart/2005/8/layout/orgChart1"/>
    <dgm:cxn modelId="{47B43AA5-AFCF-4860-B122-4B050A3752BB}" type="presOf" srcId="{0566DD55-A8DE-42D8-82D3-C11C5FEF6493}" destId="{FB589B77-E5D5-41D6-B7BA-8502BD3CADFD}" srcOrd="0" destOrd="0" presId="urn:microsoft.com/office/officeart/2005/8/layout/orgChart1"/>
    <dgm:cxn modelId="{35FE97A6-44CA-4DD5-8898-F5E4CF2BC243}" type="presOf" srcId="{CF14D003-D457-480B-A4B5-DD4B8F24159A}" destId="{45C540A7-6674-4597-A36C-AEFEF4197DB7}" srcOrd="1" destOrd="0" presId="urn:microsoft.com/office/officeart/2005/8/layout/orgChart1"/>
    <dgm:cxn modelId="{A6895CAE-7690-42D2-A323-AF668F2300CF}" type="presOf" srcId="{9DC6DE2C-9000-44A2-BD8B-E54FE340A7F6}" destId="{1EE7E971-337F-493E-8533-7F3E8EE0429F}" srcOrd="0" destOrd="0" presId="urn:microsoft.com/office/officeart/2005/8/layout/orgChart1"/>
    <dgm:cxn modelId="{DB7E21AF-8DEA-4719-8026-7D4A0934E589}" srcId="{0566DD55-A8DE-42D8-82D3-C11C5FEF6493}" destId="{96DB6D94-9B03-48F5-9761-6A64E3143F8A}" srcOrd="2" destOrd="0" parTransId="{21FA6F94-9AF3-4F77-95D1-65F3B0D91A4F}" sibTransId="{DDFC9A3C-467D-4EB1-AF2E-6F25DF74F465}"/>
    <dgm:cxn modelId="{BD2155B8-EDB9-48F5-BC84-256CFAD8FFBF}" type="presOf" srcId="{E7D8ADE3-689C-43FD-821D-6DC1F97E3B4D}" destId="{FA38C854-4263-4ABA-8B93-5EA205CFB909}" srcOrd="0" destOrd="0" presId="urn:microsoft.com/office/officeart/2005/8/layout/orgChart1"/>
    <dgm:cxn modelId="{BA1F90B9-5313-4C35-97C9-D36185BF58B5}" srcId="{96DB6D94-9B03-48F5-9761-6A64E3143F8A}" destId="{7AC1EEE6-1F35-45ED-9F7B-7193122D4B23}" srcOrd="2" destOrd="0" parTransId="{95769B7C-4C79-46D0-855E-125545AF3694}" sibTransId="{409FB637-9AB2-4B06-8BBD-3EC79EF5B805}"/>
    <dgm:cxn modelId="{A5456FBB-9CFA-498B-88AB-5D4DA36A8EE7}" type="presOf" srcId="{B5B8C6B4-D0AA-4E76-9EA2-03CF6755CA17}" destId="{D3633A9F-C49C-474D-AC9B-C52E79835F47}" srcOrd="1" destOrd="0" presId="urn:microsoft.com/office/officeart/2005/8/layout/orgChart1"/>
    <dgm:cxn modelId="{C0F019C0-210B-4D53-9548-AD72D276BFFB}" type="presOf" srcId="{DE140B42-A5B2-4AF0-96CA-D517B411F0D9}" destId="{32F11C5D-B97B-4B73-9539-06985202A616}" srcOrd="0" destOrd="0" presId="urn:microsoft.com/office/officeart/2005/8/layout/orgChart1"/>
    <dgm:cxn modelId="{20104BC9-5B62-492A-A58F-04E2CCAB22C1}" srcId="{B5B8C6B4-D0AA-4E76-9EA2-03CF6755CA17}" destId="{CF14D003-D457-480B-A4B5-DD4B8F24159A}" srcOrd="0" destOrd="0" parTransId="{353B6B26-A295-43CE-A5CE-DCCD6E87CCD8}" sibTransId="{41FDE452-F5BC-4716-B6B5-DAD77068BA60}"/>
    <dgm:cxn modelId="{1BF339CF-3BDC-4087-9477-7392618B12B9}" type="presOf" srcId="{7AC1EEE6-1F35-45ED-9F7B-7193122D4B23}" destId="{9BE28546-DFA5-446B-8A93-0366FCD17FFA}" srcOrd="1" destOrd="0" presId="urn:microsoft.com/office/officeart/2005/8/layout/orgChart1"/>
    <dgm:cxn modelId="{31113CD4-C691-4560-80AF-5FAEBEA91082}" type="presOf" srcId="{96DB6D94-9B03-48F5-9761-6A64E3143F8A}" destId="{96EA7782-6E6F-411F-8DC0-69748FBCE620}" srcOrd="1" destOrd="0" presId="urn:microsoft.com/office/officeart/2005/8/layout/orgChart1"/>
    <dgm:cxn modelId="{35A17AE3-E633-48FC-92B7-13AD40B40C1B}" type="presOf" srcId="{292A277A-3FA1-4919-B193-2A24EDAB0D98}" destId="{2453D34D-1B6C-430C-A1F1-B419EEFAAA21}" srcOrd="0" destOrd="0" presId="urn:microsoft.com/office/officeart/2005/8/layout/orgChart1"/>
    <dgm:cxn modelId="{3A4C02E4-6F02-4B92-8F8E-5336207E32B7}" type="presOf" srcId="{B5B8C6B4-D0AA-4E76-9EA2-03CF6755CA17}" destId="{5CC7D6E5-B13E-445A-8EE2-05395827A92C}" srcOrd="0" destOrd="0" presId="urn:microsoft.com/office/officeart/2005/8/layout/orgChart1"/>
    <dgm:cxn modelId="{CDB533EE-620C-44E9-8D54-6175885B0077}" type="presOf" srcId="{2B77E25C-B760-4443-A14F-16E2875FCA81}" destId="{7C92837B-BFB7-4F3A-A872-286931A13752}" srcOrd="1" destOrd="0" presId="urn:microsoft.com/office/officeart/2005/8/layout/orgChart1"/>
    <dgm:cxn modelId="{2B0DF3F5-6CEB-4268-80A5-A740323BE197}" type="presOf" srcId="{0566DD55-A8DE-42D8-82D3-C11C5FEF6493}" destId="{64096650-8B48-4DFA-9AA4-53FD5D44C5F7}" srcOrd="1" destOrd="0" presId="urn:microsoft.com/office/officeart/2005/8/layout/orgChart1"/>
    <dgm:cxn modelId="{86AA07FD-9A79-4B57-9092-1AA489E68142}" type="presOf" srcId="{7AC1EEE6-1F35-45ED-9F7B-7193122D4B23}" destId="{26B3DD3B-3452-43B0-A916-CDDCB0000528}" srcOrd="0" destOrd="0" presId="urn:microsoft.com/office/officeart/2005/8/layout/orgChart1"/>
    <dgm:cxn modelId="{EC0389C3-8AE1-4EBA-9456-A90CCC2C360B}" type="presParOf" srcId="{B92E0D52-BE23-41B2-9435-3CC1F16EEC48}" destId="{340F6E0C-1CCC-49AF-BAE8-CB678C7C5BEC}" srcOrd="0" destOrd="0" presId="urn:microsoft.com/office/officeart/2005/8/layout/orgChart1"/>
    <dgm:cxn modelId="{BA98507E-D853-4D99-AD84-7C0D5A3DF30C}" type="presParOf" srcId="{340F6E0C-1CCC-49AF-BAE8-CB678C7C5BEC}" destId="{C2041766-ECE8-4F73-AB35-2473B9AB7EF7}" srcOrd="0" destOrd="0" presId="urn:microsoft.com/office/officeart/2005/8/layout/orgChart1"/>
    <dgm:cxn modelId="{7060F687-C7D6-4370-8099-7D978948D279}" type="presParOf" srcId="{C2041766-ECE8-4F73-AB35-2473B9AB7EF7}" destId="{FB589B77-E5D5-41D6-B7BA-8502BD3CADFD}" srcOrd="0" destOrd="0" presId="urn:microsoft.com/office/officeart/2005/8/layout/orgChart1"/>
    <dgm:cxn modelId="{2E519493-2A52-4474-BE5D-1B3E3D33DF60}" type="presParOf" srcId="{C2041766-ECE8-4F73-AB35-2473B9AB7EF7}" destId="{64096650-8B48-4DFA-9AA4-53FD5D44C5F7}" srcOrd="1" destOrd="0" presId="urn:microsoft.com/office/officeart/2005/8/layout/orgChart1"/>
    <dgm:cxn modelId="{3BD30E0E-CAE9-4FE3-92DD-A636FC8EF38C}" type="presParOf" srcId="{340F6E0C-1CCC-49AF-BAE8-CB678C7C5BEC}" destId="{B550E1B0-AF68-4443-B234-B9232764188E}" srcOrd="1" destOrd="0" presId="urn:microsoft.com/office/officeart/2005/8/layout/orgChart1"/>
    <dgm:cxn modelId="{C37BABA3-756C-4CEF-8922-B548FE187054}" type="presParOf" srcId="{B550E1B0-AF68-4443-B234-B9232764188E}" destId="{2453D34D-1B6C-430C-A1F1-B419EEFAAA21}" srcOrd="0" destOrd="0" presId="urn:microsoft.com/office/officeart/2005/8/layout/orgChart1"/>
    <dgm:cxn modelId="{63E7FEAF-EC7D-49D4-9D75-2E8C60984576}" type="presParOf" srcId="{B550E1B0-AF68-4443-B234-B9232764188E}" destId="{0D32BE43-37AD-4B80-84AF-23E6D6FF5BB8}" srcOrd="1" destOrd="0" presId="urn:microsoft.com/office/officeart/2005/8/layout/orgChart1"/>
    <dgm:cxn modelId="{A19DBABA-5549-4241-B20B-46C2811138EA}" type="presParOf" srcId="{0D32BE43-37AD-4B80-84AF-23E6D6FF5BB8}" destId="{73303BB5-F012-4E3B-A6A3-4F357E102C11}" srcOrd="0" destOrd="0" presId="urn:microsoft.com/office/officeart/2005/8/layout/orgChart1"/>
    <dgm:cxn modelId="{ED6BA18F-F084-4CA6-8596-7F04A35F55D9}" type="presParOf" srcId="{73303BB5-F012-4E3B-A6A3-4F357E102C11}" destId="{32F11C5D-B97B-4B73-9539-06985202A616}" srcOrd="0" destOrd="0" presId="urn:microsoft.com/office/officeart/2005/8/layout/orgChart1"/>
    <dgm:cxn modelId="{C8E9EAD7-CCDA-4B8F-9B9F-71FD86C2050F}" type="presParOf" srcId="{73303BB5-F012-4E3B-A6A3-4F357E102C11}" destId="{F54D33D2-2399-4900-B4DC-5545F4DFCA0F}" srcOrd="1" destOrd="0" presId="urn:microsoft.com/office/officeart/2005/8/layout/orgChart1"/>
    <dgm:cxn modelId="{C934DE77-D4E6-4340-82F3-A9A0D950B934}" type="presParOf" srcId="{0D32BE43-37AD-4B80-84AF-23E6D6FF5BB8}" destId="{119CE0C7-73BC-44E7-A4C2-F918E0D6BA49}" srcOrd="1" destOrd="0" presId="urn:microsoft.com/office/officeart/2005/8/layout/orgChart1"/>
    <dgm:cxn modelId="{3AC709BD-0D72-454A-9EA8-0DF47BCD1939}" type="presParOf" srcId="{0D32BE43-37AD-4B80-84AF-23E6D6FF5BB8}" destId="{365D64A3-6FB0-4514-8F85-CABD551CEEF9}" srcOrd="2" destOrd="0" presId="urn:microsoft.com/office/officeart/2005/8/layout/orgChart1"/>
    <dgm:cxn modelId="{ECA5F142-E424-49DE-8CBD-5244C267C4FF}" type="presParOf" srcId="{B550E1B0-AF68-4443-B234-B9232764188E}" destId="{348D528C-F973-42DF-AE30-A3AA9300DFD9}" srcOrd="2" destOrd="0" presId="urn:microsoft.com/office/officeart/2005/8/layout/orgChart1"/>
    <dgm:cxn modelId="{6D1B570A-0248-496C-878C-DE5BBE01AB8B}" type="presParOf" srcId="{B550E1B0-AF68-4443-B234-B9232764188E}" destId="{C7F4A10F-4199-4768-8EA6-F36FB4CC0BC9}" srcOrd="3" destOrd="0" presId="urn:microsoft.com/office/officeart/2005/8/layout/orgChart1"/>
    <dgm:cxn modelId="{DD0482C2-CB54-48D1-80EA-4BB89AFAD213}" type="presParOf" srcId="{C7F4A10F-4199-4768-8EA6-F36FB4CC0BC9}" destId="{7DE778B8-DDC3-4290-91B8-858650048ED0}" srcOrd="0" destOrd="0" presId="urn:microsoft.com/office/officeart/2005/8/layout/orgChart1"/>
    <dgm:cxn modelId="{6996F734-161D-4BD4-A188-4D42DB1F7D19}" type="presParOf" srcId="{7DE778B8-DDC3-4290-91B8-858650048ED0}" destId="{5CC7D6E5-B13E-445A-8EE2-05395827A92C}" srcOrd="0" destOrd="0" presId="urn:microsoft.com/office/officeart/2005/8/layout/orgChart1"/>
    <dgm:cxn modelId="{CA9D1BBC-0AC0-4288-8277-C124701797A7}" type="presParOf" srcId="{7DE778B8-DDC3-4290-91B8-858650048ED0}" destId="{D3633A9F-C49C-474D-AC9B-C52E79835F47}" srcOrd="1" destOrd="0" presId="urn:microsoft.com/office/officeart/2005/8/layout/orgChart1"/>
    <dgm:cxn modelId="{C4529240-E67B-4789-AE75-CA002C11B934}" type="presParOf" srcId="{C7F4A10F-4199-4768-8EA6-F36FB4CC0BC9}" destId="{5A81AD73-2908-4830-B550-17A432AB8949}" srcOrd="1" destOrd="0" presId="urn:microsoft.com/office/officeart/2005/8/layout/orgChart1"/>
    <dgm:cxn modelId="{AF870DC7-4E21-4231-B72C-981E3FBA6983}" type="presParOf" srcId="{5A81AD73-2908-4830-B550-17A432AB8949}" destId="{89E0E4CD-BFBA-406A-AACB-FB8106EE9761}" srcOrd="0" destOrd="0" presId="urn:microsoft.com/office/officeart/2005/8/layout/orgChart1"/>
    <dgm:cxn modelId="{9F11F384-12C8-4A9D-908E-E3A2ACB36982}" type="presParOf" srcId="{5A81AD73-2908-4830-B550-17A432AB8949}" destId="{96FC77B9-90D2-4DA6-9C8D-4E926A71DCB9}" srcOrd="1" destOrd="0" presId="urn:microsoft.com/office/officeart/2005/8/layout/orgChart1"/>
    <dgm:cxn modelId="{C865DB3E-5BC7-4FF4-859B-078C9E2E79F3}" type="presParOf" srcId="{96FC77B9-90D2-4DA6-9C8D-4E926A71DCB9}" destId="{CDC0D38A-8843-464D-A74F-BD2FB6E87B12}" srcOrd="0" destOrd="0" presId="urn:microsoft.com/office/officeart/2005/8/layout/orgChart1"/>
    <dgm:cxn modelId="{20F831CB-D75E-4FFD-94D5-A0ADA6D0F35D}" type="presParOf" srcId="{CDC0D38A-8843-464D-A74F-BD2FB6E87B12}" destId="{56B227FE-ED1F-4E91-973A-C5C172A082F9}" srcOrd="0" destOrd="0" presId="urn:microsoft.com/office/officeart/2005/8/layout/orgChart1"/>
    <dgm:cxn modelId="{E701851D-65FA-4513-A580-CA75CA58067E}" type="presParOf" srcId="{CDC0D38A-8843-464D-A74F-BD2FB6E87B12}" destId="{45C540A7-6674-4597-A36C-AEFEF4197DB7}" srcOrd="1" destOrd="0" presId="urn:microsoft.com/office/officeart/2005/8/layout/orgChart1"/>
    <dgm:cxn modelId="{6482A641-611D-4DD0-8A8B-AED4B0D9E2B4}" type="presParOf" srcId="{96FC77B9-90D2-4DA6-9C8D-4E926A71DCB9}" destId="{4DFD618B-649F-41E9-8756-EA2B7E90E050}" srcOrd="1" destOrd="0" presId="urn:microsoft.com/office/officeart/2005/8/layout/orgChart1"/>
    <dgm:cxn modelId="{E35A07D3-9A85-4EAA-A507-F198501DA80F}" type="presParOf" srcId="{96FC77B9-90D2-4DA6-9C8D-4E926A71DCB9}" destId="{1FBE6997-672B-44DD-A533-3D5C7785B3A3}" srcOrd="2" destOrd="0" presId="urn:microsoft.com/office/officeart/2005/8/layout/orgChart1"/>
    <dgm:cxn modelId="{0E9F82C5-948C-4229-B0E2-D03EDD892CA3}" type="presParOf" srcId="{5A81AD73-2908-4830-B550-17A432AB8949}" destId="{846DE8CF-2DB8-4047-B30A-09792D5EB40C}" srcOrd="2" destOrd="0" presId="urn:microsoft.com/office/officeart/2005/8/layout/orgChart1"/>
    <dgm:cxn modelId="{D9FE5DB2-F600-42E2-9F3C-57B6E6673C5C}" type="presParOf" srcId="{5A81AD73-2908-4830-B550-17A432AB8949}" destId="{6363817C-7316-468D-BD0D-F46F6B20E9E9}" srcOrd="3" destOrd="0" presId="urn:microsoft.com/office/officeart/2005/8/layout/orgChart1"/>
    <dgm:cxn modelId="{66226FB2-6186-4600-AF82-669394933D9D}" type="presParOf" srcId="{6363817C-7316-468D-BD0D-F46F6B20E9E9}" destId="{A3C9674F-DAE1-4E3A-87EF-68E45B402575}" srcOrd="0" destOrd="0" presId="urn:microsoft.com/office/officeart/2005/8/layout/orgChart1"/>
    <dgm:cxn modelId="{2B36416B-6E37-4F03-A32D-EC00C912D4EF}" type="presParOf" srcId="{A3C9674F-DAE1-4E3A-87EF-68E45B402575}" destId="{615EF0AF-26E2-489B-8FD5-C738B7067AC0}" srcOrd="0" destOrd="0" presId="urn:microsoft.com/office/officeart/2005/8/layout/orgChart1"/>
    <dgm:cxn modelId="{ABD619A9-782A-4FCC-893D-FEFB3B750231}" type="presParOf" srcId="{A3C9674F-DAE1-4E3A-87EF-68E45B402575}" destId="{6C9D851A-11F4-46F8-A1F8-F3CBE87B823B}" srcOrd="1" destOrd="0" presId="urn:microsoft.com/office/officeart/2005/8/layout/orgChart1"/>
    <dgm:cxn modelId="{4DDD5681-E508-4FAE-BE59-D43BEF5D82ED}" type="presParOf" srcId="{6363817C-7316-468D-BD0D-F46F6B20E9E9}" destId="{4C9F8D06-4706-4684-8FF0-2F2D374CFE58}" srcOrd="1" destOrd="0" presId="urn:microsoft.com/office/officeart/2005/8/layout/orgChart1"/>
    <dgm:cxn modelId="{326C6A10-3F83-4A72-A788-97C142DEB04D}" type="presParOf" srcId="{6363817C-7316-468D-BD0D-F46F6B20E9E9}" destId="{F461058B-05C3-43CC-9398-8283C3AFBA70}" srcOrd="2" destOrd="0" presId="urn:microsoft.com/office/officeart/2005/8/layout/orgChart1"/>
    <dgm:cxn modelId="{CB19BF5B-6E96-4C0C-9A3C-8768842DE377}" type="presParOf" srcId="{5A81AD73-2908-4830-B550-17A432AB8949}" destId="{FA38C854-4263-4ABA-8B93-5EA205CFB909}" srcOrd="4" destOrd="0" presId="urn:microsoft.com/office/officeart/2005/8/layout/orgChart1"/>
    <dgm:cxn modelId="{E9FB1CEE-81F7-4590-8969-CCC9B264D22E}" type="presParOf" srcId="{5A81AD73-2908-4830-B550-17A432AB8949}" destId="{33F20EE4-F574-4DB8-AB93-34325B3CFAE1}" srcOrd="5" destOrd="0" presId="urn:microsoft.com/office/officeart/2005/8/layout/orgChart1"/>
    <dgm:cxn modelId="{C877874A-3255-43D2-AD98-3D2E710BB619}" type="presParOf" srcId="{33F20EE4-F574-4DB8-AB93-34325B3CFAE1}" destId="{F0CB4ABD-172A-4F14-B43B-33C62D5BFC77}" srcOrd="0" destOrd="0" presId="urn:microsoft.com/office/officeart/2005/8/layout/orgChart1"/>
    <dgm:cxn modelId="{9B121670-530B-4979-843A-9E3CF74F332E}" type="presParOf" srcId="{F0CB4ABD-172A-4F14-B43B-33C62D5BFC77}" destId="{0E91FEF5-FF0A-470F-90F2-7E8AF96A7A88}" srcOrd="0" destOrd="0" presId="urn:microsoft.com/office/officeart/2005/8/layout/orgChart1"/>
    <dgm:cxn modelId="{1C7750D4-9277-4AC1-99C8-3D3910274B83}" type="presParOf" srcId="{F0CB4ABD-172A-4F14-B43B-33C62D5BFC77}" destId="{E682326E-0575-4C90-A496-3AAD15FADC6E}" srcOrd="1" destOrd="0" presId="urn:microsoft.com/office/officeart/2005/8/layout/orgChart1"/>
    <dgm:cxn modelId="{AC625D78-07D5-4C5C-A1F1-37BC770E40E0}" type="presParOf" srcId="{33F20EE4-F574-4DB8-AB93-34325B3CFAE1}" destId="{E5A87441-AF8A-4C9E-B9FC-44397466BA26}" srcOrd="1" destOrd="0" presId="urn:microsoft.com/office/officeart/2005/8/layout/orgChart1"/>
    <dgm:cxn modelId="{56562693-37EF-4A38-9D91-93133BB59369}" type="presParOf" srcId="{33F20EE4-F574-4DB8-AB93-34325B3CFAE1}" destId="{50EBDD2C-3867-4F42-864D-CB7C61CE512D}" srcOrd="2" destOrd="0" presId="urn:microsoft.com/office/officeart/2005/8/layout/orgChart1"/>
    <dgm:cxn modelId="{946A9ABB-4B52-47F9-8F13-48CEC76BC2EC}" type="presParOf" srcId="{C7F4A10F-4199-4768-8EA6-F36FB4CC0BC9}" destId="{D93E1C07-AEDF-4B9E-BDB1-70338C461D11}" srcOrd="2" destOrd="0" presId="urn:microsoft.com/office/officeart/2005/8/layout/orgChart1"/>
    <dgm:cxn modelId="{CA7C0470-7FD5-48D2-B823-4716B775868D}" type="presParOf" srcId="{B550E1B0-AF68-4443-B234-B9232764188E}" destId="{A90813D3-E666-4FAD-B03D-1825637A808C}" srcOrd="4" destOrd="0" presId="urn:microsoft.com/office/officeart/2005/8/layout/orgChart1"/>
    <dgm:cxn modelId="{0208BFE6-7F15-4A3B-82C3-D3E82B1E6F42}" type="presParOf" srcId="{B550E1B0-AF68-4443-B234-B9232764188E}" destId="{E62B7898-2545-4850-BF2E-8FCA7A387400}" srcOrd="5" destOrd="0" presId="urn:microsoft.com/office/officeart/2005/8/layout/orgChart1"/>
    <dgm:cxn modelId="{E5960E85-1DA3-4CFF-8210-9928663DCC6B}" type="presParOf" srcId="{E62B7898-2545-4850-BF2E-8FCA7A387400}" destId="{60C01872-1C52-421D-B25F-93D401726080}" srcOrd="0" destOrd="0" presId="urn:microsoft.com/office/officeart/2005/8/layout/orgChart1"/>
    <dgm:cxn modelId="{DCBA1BE9-1037-44FB-882B-9DD9AE1666F2}" type="presParOf" srcId="{60C01872-1C52-421D-B25F-93D401726080}" destId="{2CF9F4CA-0F25-4BCA-AAC8-763C7FBFAF2D}" srcOrd="0" destOrd="0" presId="urn:microsoft.com/office/officeart/2005/8/layout/orgChart1"/>
    <dgm:cxn modelId="{C0F3E593-B166-4A69-9E4A-FD727DF63A62}" type="presParOf" srcId="{60C01872-1C52-421D-B25F-93D401726080}" destId="{96EA7782-6E6F-411F-8DC0-69748FBCE620}" srcOrd="1" destOrd="0" presId="urn:microsoft.com/office/officeart/2005/8/layout/orgChart1"/>
    <dgm:cxn modelId="{AD462C81-CB2A-4EBA-8F7D-A1986C7F71CA}" type="presParOf" srcId="{E62B7898-2545-4850-BF2E-8FCA7A387400}" destId="{8BA602C9-2E3C-4CC0-AA79-98A516CF3F0D}" srcOrd="1" destOrd="0" presId="urn:microsoft.com/office/officeart/2005/8/layout/orgChart1"/>
    <dgm:cxn modelId="{8FA49415-ABFA-4EC1-BF8B-2BADE8ACBCAE}" type="presParOf" srcId="{8BA602C9-2E3C-4CC0-AA79-98A516CF3F0D}" destId="{1EE7E971-337F-493E-8533-7F3E8EE0429F}" srcOrd="0" destOrd="0" presId="urn:microsoft.com/office/officeart/2005/8/layout/orgChart1"/>
    <dgm:cxn modelId="{A27B02E9-F2AC-4223-99C8-E1A2629B5CED}" type="presParOf" srcId="{8BA602C9-2E3C-4CC0-AA79-98A516CF3F0D}" destId="{B715E25E-20D0-43B2-9DB3-D370B004D603}" srcOrd="1" destOrd="0" presId="urn:microsoft.com/office/officeart/2005/8/layout/orgChart1"/>
    <dgm:cxn modelId="{5A00B009-EFD5-4A02-8C58-AF0DA4542ABA}" type="presParOf" srcId="{B715E25E-20D0-43B2-9DB3-D370B004D603}" destId="{F16F45F7-F950-4580-B21E-284A5FADC7DD}" srcOrd="0" destOrd="0" presId="urn:microsoft.com/office/officeart/2005/8/layout/orgChart1"/>
    <dgm:cxn modelId="{A0595808-0875-49BA-B2A3-0F2E085ED45C}" type="presParOf" srcId="{F16F45F7-F950-4580-B21E-284A5FADC7DD}" destId="{E49BF37C-EC51-42FF-B7E6-E64D74C2ECDD}" srcOrd="0" destOrd="0" presId="urn:microsoft.com/office/officeart/2005/8/layout/orgChart1"/>
    <dgm:cxn modelId="{38FFF156-2B09-4B75-A41E-91103E69E7EF}" type="presParOf" srcId="{F16F45F7-F950-4580-B21E-284A5FADC7DD}" destId="{7C92837B-BFB7-4F3A-A872-286931A13752}" srcOrd="1" destOrd="0" presId="urn:microsoft.com/office/officeart/2005/8/layout/orgChart1"/>
    <dgm:cxn modelId="{EA2D7F76-9BF4-43CE-A8C8-C27BADB85C58}" type="presParOf" srcId="{B715E25E-20D0-43B2-9DB3-D370B004D603}" destId="{B4D32F58-7E3B-40FB-90B2-7D9948381FF9}" srcOrd="1" destOrd="0" presId="urn:microsoft.com/office/officeart/2005/8/layout/orgChart1"/>
    <dgm:cxn modelId="{E1E89B1D-43E2-42FA-9DEA-8CFB3780F695}" type="presParOf" srcId="{B715E25E-20D0-43B2-9DB3-D370B004D603}" destId="{9BB2DC92-2A27-47BA-B31D-BBDF3DB26DFC}" srcOrd="2" destOrd="0" presId="urn:microsoft.com/office/officeart/2005/8/layout/orgChart1"/>
    <dgm:cxn modelId="{3AFDB0A2-4B53-4CBE-BAA0-02F0317444B6}" type="presParOf" srcId="{8BA602C9-2E3C-4CC0-AA79-98A516CF3F0D}" destId="{485317B8-C9B0-4EAA-9A25-FBD61167BA09}" srcOrd="2" destOrd="0" presId="urn:microsoft.com/office/officeart/2005/8/layout/orgChart1"/>
    <dgm:cxn modelId="{9286523F-B799-47E2-822B-66569D7EC251}" type="presParOf" srcId="{8BA602C9-2E3C-4CC0-AA79-98A516CF3F0D}" destId="{0D135BE3-DEFE-440C-BB43-714FB12BF440}" srcOrd="3" destOrd="0" presId="urn:microsoft.com/office/officeart/2005/8/layout/orgChart1"/>
    <dgm:cxn modelId="{160578C1-C337-4ED1-A35B-B65B9C840064}" type="presParOf" srcId="{0D135BE3-DEFE-440C-BB43-714FB12BF440}" destId="{04521C34-C6A9-442B-9C14-07C3649EE050}" srcOrd="0" destOrd="0" presId="urn:microsoft.com/office/officeart/2005/8/layout/orgChart1"/>
    <dgm:cxn modelId="{F6AE789D-6B99-4F06-9E6D-B1222F257771}" type="presParOf" srcId="{04521C34-C6A9-442B-9C14-07C3649EE050}" destId="{C84A295E-40B1-4B47-86BD-03347779CE55}" srcOrd="0" destOrd="0" presId="urn:microsoft.com/office/officeart/2005/8/layout/orgChart1"/>
    <dgm:cxn modelId="{F2314F79-E87F-422A-AE17-8AB4549C5015}" type="presParOf" srcId="{04521C34-C6A9-442B-9C14-07C3649EE050}" destId="{A7BEFB0F-5052-4BDB-9132-FEC592EBEE95}" srcOrd="1" destOrd="0" presId="urn:microsoft.com/office/officeart/2005/8/layout/orgChart1"/>
    <dgm:cxn modelId="{726D47AA-08AC-4E5B-90DB-974677FC824D}" type="presParOf" srcId="{0D135BE3-DEFE-440C-BB43-714FB12BF440}" destId="{63708694-50D8-4968-9FED-28FDAAA635F6}" srcOrd="1" destOrd="0" presId="urn:microsoft.com/office/officeart/2005/8/layout/orgChart1"/>
    <dgm:cxn modelId="{5E062FE5-E7AC-4B1F-96CE-CCD2A82EF905}" type="presParOf" srcId="{0D135BE3-DEFE-440C-BB43-714FB12BF440}" destId="{D3ADA9CE-C8CE-48B8-8B26-E51B0308A32B}" srcOrd="2" destOrd="0" presId="urn:microsoft.com/office/officeart/2005/8/layout/orgChart1"/>
    <dgm:cxn modelId="{46F7C851-6A79-45A1-B261-CB627420D4F5}" type="presParOf" srcId="{8BA602C9-2E3C-4CC0-AA79-98A516CF3F0D}" destId="{77A4E61F-5A85-4520-B34D-DE7CECCDD109}" srcOrd="4" destOrd="0" presId="urn:microsoft.com/office/officeart/2005/8/layout/orgChart1"/>
    <dgm:cxn modelId="{2221A345-2BE8-4E86-BF97-18FD87D3CDEF}" type="presParOf" srcId="{8BA602C9-2E3C-4CC0-AA79-98A516CF3F0D}" destId="{1CCE4DAD-4705-4F8A-8390-7871967AE71F}" srcOrd="5" destOrd="0" presId="urn:microsoft.com/office/officeart/2005/8/layout/orgChart1"/>
    <dgm:cxn modelId="{C0742837-CE61-4A0F-9137-BC4C4962BD92}" type="presParOf" srcId="{1CCE4DAD-4705-4F8A-8390-7871967AE71F}" destId="{EB313F24-444E-45F9-88FE-A0AC3BEB49AA}" srcOrd="0" destOrd="0" presId="urn:microsoft.com/office/officeart/2005/8/layout/orgChart1"/>
    <dgm:cxn modelId="{E647107C-A252-44BD-BAF8-9F95BE103695}" type="presParOf" srcId="{EB313F24-444E-45F9-88FE-A0AC3BEB49AA}" destId="{26B3DD3B-3452-43B0-A916-CDDCB0000528}" srcOrd="0" destOrd="0" presId="urn:microsoft.com/office/officeart/2005/8/layout/orgChart1"/>
    <dgm:cxn modelId="{B3AB602D-DC17-42F5-BA2A-6C0A99120EA4}" type="presParOf" srcId="{EB313F24-444E-45F9-88FE-A0AC3BEB49AA}" destId="{9BE28546-DFA5-446B-8A93-0366FCD17FFA}" srcOrd="1" destOrd="0" presId="urn:microsoft.com/office/officeart/2005/8/layout/orgChart1"/>
    <dgm:cxn modelId="{40CA398E-90CC-46A9-80F5-50F389E18EDB}" type="presParOf" srcId="{1CCE4DAD-4705-4F8A-8390-7871967AE71F}" destId="{1DF0710E-7187-44BC-A1F2-08045DF6FA5A}" srcOrd="1" destOrd="0" presId="urn:microsoft.com/office/officeart/2005/8/layout/orgChart1"/>
    <dgm:cxn modelId="{62C814A8-AF80-4DE4-94A8-29C186548D78}" type="presParOf" srcId="{1CCE4DAD-4705-4F8A-8390-7871967AE71F}" destId="{CC1A616B-73C1-46A0-9B96-FF3DCBF96FEB}" srcOrd="2" destOrd="0" presId="urn:microsoft.com/office/officeart/2005/8/layout/orgChart1"/>
    <dgm:cxn modelId="{9E48D306-5025-46A7-B6E0-D7C74CDF2806}" type="presParOf" srcId="{E62B7898-2545-4850-BF2E-8FCA7A387400}" destId="{0C8E4DCD-3E94-4A27-BAC0-045F8310971E}" srcOrd="2" destOrd="0" presId="urn:microsoft.com/office/officeart/2005/8/layout/orgChart1"/>
    <dgm:cxn modelId="{F09FD1B2-E5DF-42A3-AC28-B68988EEEC2B}" type="presParOf" srcId="{B550E1B0-AF68-4443-B234-B9232764188E}" destId="{65761AB7-C2BD-49F8-BABB-768D42ADEBDF}" srcOrd="6" destOrd="0" presId="urn:microsoft.com/office/officeart/2005/8/layout/orgChart1"/>
    <dgm:cxn modelId="{85DBB262-A084-4D1E-A15E-7422E727A77D}" type="presParOf" srcId="{B550E1B0-AF68-4443-B234-B9232764188E}" destId="{4A41CF2B-69E8-4D3B-A52C-DCB0DD74DA5E}" srcOrd="7" destOrd="0" presId="urn:microsoft.com/office/officeart/2005/8/layout/orgChart1"/>
    <dgm:cxn modelId="{D37E759C-F33C-4860-AC36-CD68A92948E3}" type="presParOf" srcId="{4A41CF2B-69E8-4D3B-A52C-DCB0DD74DA5E}" destId="{0EFE0118-2B0A-4167-AAF7-2AE5D8ABCCAE}" srcOrd="0" destOrd="0" presId="urn:microsoft.com/office/officeart/2005/8/layout/orgChart1"/>
    <dgm:cxn modelId="{FE5809C7-3EAB-4A26-BD1A-05C9E755ACA8}" type="presParOf" srcId="{0EFE0118-2B0A-4167-AAF7-2AE5D8ABCCAE}" destId="{DE8945F4-47F5-4AC2-B559-622F032B462F}" srcOrd="0" destOrd="0" presId="urn:microsoft.com/office/officeart/2005/8/layout/orgChart1"/>
    <dgm:cxn modelId="{926A2003-6350-445F-A200-B3C970A67144}" type="presParOf" srcId="{0EFE0118-2B0A-4167-AAF7-2AE5D8ABCCAE}" destId="{1DF1C20C-EC00-408A-AB78-8916AE9F41C9}" srcOrd="1" destOrd="0" presId="urn:microsoft.com/office/officeart/2005/8/layout/orgChart1"/>
    <dgm:cxn modelId="{744DE041-C947-4B34-805E-1B22544B6273}" type="presParOf" srcId="{4A41CF2B-69E8-4D3B-A52C-DCB0DD74DA5E}" destId="{8B0758EE-48D9-4EE5-B859-ADFA7C06ADE2}" srcOrd="1" destOrd="0" presId="urn:microsoft.com/office/officeart/2005/8/layout/orgChart1"/>
    <dgm:cxn modelId="{A9F3C5D2-888E-4878-B471-30C3BC586D94}" type="presParOf" srcId="{8B0758EE-48D9-4EE5-B859-ADFA7C06ADE2}" destId="{375FE7C3-36E7-4C9D-B7B4-8242AD9DA107}" srcOrd="0" destOrd="0" presId="urn:microsoft.com/office/officeart/2005/8/layout/orgChart1"/>
    <dgm:cxn modelId="{E34C2949-EE3D-4A88-942B-EDFE316A9D96}" type="presParOf" srcId="{8B0758EE-48D9-4EE5-B859-ADFA7C06ADE2}" destId="{A921A961-BB7B-4E57-AF87-E92D56775327}" srcOrd="1" destOrd="0" presId="urn:microsoft.com/office/officeart/2005/8/layout/orgChart1"/>
    <dgm:cxn modelId="{B563137B-CD5C-4D7D-BF0A-4C0820957863}" type="presParOf" srcId="{A921A961-BB7B-4E57-AF87-E92D56775327}" destId="{F802F044-BC3E-4AE0-987B-E1FBE84C5864}" srcOrd="0" destOrd="0" presId="urn:microsoft.com/office/officeart/2005/8/layout/orgChart1"/>
    <dgm:cxn modelId="{894CF930-2209-4A08-89FC-5EE60B0A2A7D}" type="presParOf" srcId="{F802F044-BC3E-4AE0-987B-E1FBE84C5864}" destId="{C670FA81-C398-4890-94DC-8A80E2A01830}" srcOrd="0" destOrd="0" presId="urn:microsoft.com/office/officeart/2005/8/layout/orgChart1"/>
    <dgm:cxn modelId="{3DA95A45-C1E3-45EC-BCB8-F65BC039E994}" type="presParOf" srcId="{F802F044-BC3E-4AE0-987B-E1FBE84C5864}" destId="{2C447C62-F5FE-431E-AC0B-CB747D6012D4}" srcOrd="1" destOrd="0" presId="urn:microsoft.com/office/officeart/2005/8/layout/orgChart1"/>
    <dgm:cxn modelId="{463ACFDD-50DE-473F-903F-6054FA66BA0A}" type="presParOf" srcId="{A921A961-BB7B-4E57-AF87-E92D56775327}" destId="{2746D5A9-C2C4-407F-B90C-B3A27825C267}" srcOrd="1" destOrd="0" presId="urn:microsoft.com/office/officeart/2005/8/layout/orgChart1"/>
    <dgm:cxn modelId="{36FEDD96-487B-4B73-BFC7-29F9DA3C5DAB}" type="presParOf" srcId="{A921A961-BB7B-4E57-AF87-E92D56775327}" destId="{BD851E1A-837E-4ACF-A0CE-C3BE89C46FC7}" srcOrd="2" destOrd="0" presId="urn:microsoft.com/office/officeart/2005/8/layout/orgChart1"/>
    <dgm:cxn modelId="{B0106A88-5AEA-49B9-847B-55BAF7CC32B2}" type="presParOf" srcId="{8B0758EE-48D9-4EE5-B859-ADFA7C06ADE2}" destId="{CC47421D-B977-48DF-AF05-9A22B87C87DF}" srcOrd="2" destOrd="0" presId="urn:microsoft.com/office/officeart/2005/8/layout/orgChart1"/>
    <dgm:cxn modelId="{FEDB8C2B-821B-4C74-80E2-DC33D5B53EE7}" type="presParOf" srcId="{8B0758EE-48D9-4EE5-B859-ADFA7C06ADE2}" destId="{F9E155E8-7B4F-4A7B-A620-692DD970973D}" srcOrd="3" destOrd="0" presId="urn:microsoft.com/office/officeart/2005/8/layout/orgChart1"/>
    <dgm:cxn modelId="{C677A966-D6B6-4FC9-98CA-9CB9F91FEACF}" type="presParOf" srcId="{F9E155E8-7B4F-4A7B-A620-692DD970973D}" destId="{1E9EFF0A-CBCF-4E33-98DE-637ACCF13559}" srcOrd="0" destOrd="0" presId="urn:microsoft.com/office/officeart/2005/8/layout/orgChart1"/>
    <dgm:cxn modelId="{9DB44F76-9FF6-4883-BEA6-1B923F4BC30B}" type="presParOf" srcId="{1E9EFF0A-CBCF-4E33-98DE-637ACCF13559}" destId="{300E318F-1317-4DEB-A31A-F7355137C260}" srcOrd="0" destOrd="0" presId="urn:microsoft.com/office/officeart/2005/8/layout/orgChart1"/>
    <dgm:cxn modelId="{F08B0F78-8E7D-43D1-A338-FC67C6231C33}" type="presParOf" srcId="{1E9EFF0A-CBCF-4E33-98DE-637ACCF13559}" destId="{2BF11FC6-6993-40E2-B8AF-36B5464CC659}" srcOrd="1" destOrd="0" presId="urn:microsoft.com/office/officeart/2005/8/layout/orgChart1"/>
    <dgm:cxn modelId="{51AE6471-6DF1-4660-8222-2FECDF5C6895}" type="presParOf" srcId="{F9E155E8-7B4F-4A7B-A620-692DD970973D}" destId="{85DC3D4A-983B-47A5-90AD-3878BD85636D}" srcOrd="1" destOrd="0" presId="urn:microsoft.com/office/officeart/2005/8/layout/orgChart1"/>
    <dgm:cxn modelId="{9A5E3E4C-4CF2-46B1-9C6D-A4B3CE506274}" type="presParOf" srcId="{F9E155E8-7B4F-4A7B-A620-692DD970973D}" destId="{B0ECBCDB-E9B7-4F76-AC3F-1F08082635A8}" srcOrd="2" destOrd="0" presId="urn:microsoft.com/office/officeart/2005/8/layout/orgChart1"/>
    <dgm:cxn modelId="{907527EA-F228-4F4E-9F2F-45B296F03186}" type="presParOf" srcId="{8B0758EE-48D9-4EE5-B859-ADFA7C06ADE2}" destId="{CDF010D1-8C20-4E98-A95E-31E5E46B26FA}" srcOrd="4" destOrd="0" presId="urn:microsoft.com/office/officeart/2005/8/layout/orgChart1"/>
    <dgm:cxn modelId="{A93F4448-95DF-46B1-AB3A-B4066FF8EA4A}" type="presParOf" srcId="{8B0758EE-48D9-4EE5-B859-ADFA7C06ADE2}" destId="{D422020C-18D3-4D5B-A514-FD9097854589}" srcOrd="5" destOrd="0" presId="urn:microsoft.com/office/officeart/2005/8/layout/orgChart1"/>
    <dgm:cxn modelId="{00A76A41-67BA-4051-848C-5036E4EBD19B}" type="presParOf" srcId="{D422020C-18D3-4D5B-A514-FD9097854589}" destId="{AAD0594F-D90A-4A24-A6FE-4A248F0CAB2F}" srcOrd="0" destOrd="0" presId="urn:microsoft.com/office/officeart/2005/8/layout/orgChart1"/>
    <dgm:cxn modelId="{853EF2B3-7149-4896-998B-A29C3A7B2B7B}" type="presParOf" srcId="{AAD0594F-D90A-4A24-A6FE-4A248F0CAB2F}" destId="{4B6D8F8F-492B-40F9-A096-0CE17850D680}" srcOrd="0" destOrd="0" presId="urn:microsoft.com/office/officeart/2005/8/layout/orgChart1"/>
    <dgm:cxn modelId="{9BCF1FC9-3F07-4D93-8E67-87055016C1D5}" type="presParOf" srcId="{AAD0594F-D90A-4A24-A6FE-4A248F0CAB2F}" destId="{358187E0-041E-4396-A1CA-C09C9A34E006}" srcOrd="1" destOrd="0" presId="urn:microsoft.com/office/officeart/2005/8/layout/orgChart1"/>
    <dgm:cxn modelId="{3BAA811F-966A-4B87-AD6B-56AF29FED702}" type="presParOf" srcId="{D422020C-18D3-4D5B-A514-FD9097854589}" destId="{5A758F9F-2C22-4028-B6D5-94612E376307}" srcOrd="1" destOrd="0" presId="urn:microsoft.com/office/officeart/2005/8/layout/orgChart1"/>
    <dgm:cxn modelId="{FC614806-A330-4B75-AB9F-13223C91353B}" type="presParOf" srcId="{D422020C-18D3-4D5B-A514-FD9097854589}" destId="{D75E10A4-7654-445E-89FF-609D8D606960}" srcOrd="2" destOrd="0" presId="urn:microsoft.com/office/officeart/2005/8/layout/orgChart1"/>
    <dgm:cxn modelId="{65F138B0-85ED-4C83-A810-20C37966B8DD}" type="presParOf" srcId="{4A41CF2B-69E8-4D3B-A52C-DCB0DD74DA5E}" destId="{F198190F-6C41-4D39-ACA0-0B3EC1FD7BA9}" srcOrd="2" destOrd="0" presId="urn:microsoft.com/office/officeart/2005/8/layout/orgChart1"/>
    <dgm:cxn modelId="{32663A9E-2094-42E4-A567-1BB4FFA35D3B}" type="presParOf" srcId="{340F6E0C-1CCC-49AF-BAE8-CB678C7C5BEC}" destId="{6721F706-EDE9-423A-8325-6B7AB7FB0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5EB36-3C5A-4CA6-A48A-23EDA24F6790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0566DD55-A8DE-42D8-82D3-C11C5FEF6493}">
      <dgm:prSet phldrT="[Text]" custT="1"/>
      <dgm:spPr/>
      <dgm:t>
        <a:bodyPr/>
        <a:lstStyle/>
        <a:p>
          <a:r>
            <a:rPr lang="en-US" sz="1000" dirty="0"/>
            <a:t>Student</a:t>
          </a:r>
          <a:endParaRPr lang="en-PH" sz="1000" dirty="0"/>
        </a:p>
      </dgm:t>
    </dgm:pt>
    <dgm:pt modelId="{DC6DDF6F-9828-4C43-BEEB-25F1AA67DFB6}" type="parTrans" cxnId="{C451E67A-3E92-4D36-B2DF-98A7317CFC3D}">
      <dgm:prSet/>
      <dgm:spPr/>
      <dgm:t>
        <a:bodyPr/>
        <a:lstStyle/>
        <a:p>
          <a:endParaRPr lang="en-PH"/>
        </a:p>
      </dgm:t>
    </dgm:pt>
    <dgm:pt modelId="{7D371076-C198-41CA-8E1B-61EC2EFAB047}" type="sibTrans" cxnId="{C451E67A-3E92-4D36-B2DF-98A7317CFC3D}">
      <dgm:prSet/>
      <dgm:spPr/>
      <dgm:t>
        <a:bodyPr/>
        <a:lstStyle/>
        <a:p>
          <a:endParaRPr lang="en-PH"/>
        </a:p>
      </dgm:t>
    </dgm:pt>
    <dgm:pt modelId="{DE140B42-A5B2-4AF0-96CA-D517B411F0D9}">
      <dgm:prSet phldrT="[Text]" custT="1"/>
      <dgm:spPr/>
      <dgm:t>
        <a:bodyPr/>
        <a:lstStyle/>
        <a:p>
          <a:r>
            <a:rPr lang="en-US" sz="1000" dirty="0"/>
            <a:t>Profile</a:t>
          </a:r>
          <a:endParaRPr lang="en-PH" sz="1000" dirty="0"/>
        </a:p>
      </dgm:t>
    </dgm:pt>
    <dgm:pt modelId="{292A277A-3FA1-4919-B193-2A24EDAB0D98}" type="parTrans" cxnId="{5815E580-BC22-4FBD-BECC-FDB47881980D}">
      <dgm:prSet/>
      <dgm:spPr/>
      <dgm:t>
        <a:bodyPr/>
        <a:lstStyle/>
        <a:p>
          <a:endParaRPr lang="en-PH" sz="1000"/>
        </a:p>
      </dgm:t>
    </dgm:pt>
    <dgm:pt modelId="{70104949-53E8-4F2B-8B6A-252DAE13ED58}" type="sibTrans" cxnId="{5815E580-BC22-4FBD-BECC-FDB47881980D}">
      <dgm:prSet/>
      <dgm:spPr/>
      <dgm:t>
        <a:bodyPr/>
        <a:lstStyle/>
        <a:p>
          <a:endParaRPr lang="en-PH"/>
        </a:p>
      </dgm:t>
    </dgm:pt>
    <dgm:pt modelId="{B5B8C6B4-D0AA-4E76-9EA2-03CF6755CA17}">
      <dgm:prSet phldrT="[Text]" custT="1"/>
      <dgm:spPr/>
      <dgm:t>
        <a:bodyPr/>
        <a:lstStyle/>
        <a:p>
          <a:r>
            <a:rPr lang="en-US" sz="1000" dirty="0"/>
            <a:t>Subject</a:t>
          </a:r>
        </a:p>
        <a:p>
          <a:r>
            <a:rPr lang="en-US" sz="1000" dirty="0"/>
            <a:t>Meetings</a:t>
          </a:r>
          <a:endParaRPr lang="en-PH" sz="1000" dirty="0"/>
        </a:p>
      </dgm:t>
    </dgm:pt>
    <dgm:pt modelId="{8B4CC04B-5C1B-4886-A264-4D77A1F5AF92}" type="parTrans" cxnId="{A49BF41C-3BD8-4507-8D47-50EBA0C360A4}">
      <dgm:prSet/>
      <dgm:spPr/>
      <dgm:t>
        <a:bodyPr/>
        <a:lstStyle/>
        <a:p>
          <a:endParaRPr lang="en-PH" sz="1000"/>
        </a:p>
      </dgm:t>
    </dgm:pt>
    <dgm:pt modelId="{800F21A7-1D76-46DE-9A01-E3168C639131}" type="sibTrans" cxnId="{A49BF41C-3BD8-4507-8D47-50EBA0C360A4}">
      <dgm:prSet/>
      <dgm:spPr/>
      <dgm:t>
        <a:bodyPr/>
        <a:lstStyle/>
        <a:p>
          <a:endParaRPr lang="en-PH"/>
        </a:p>
      </dgm:t>
    </dgm:pt>
    <dgm:pt modelId="{96DB6D94-9B03-48F5-9761-6A64E3143F8A}">
      <dgm:prSet phldrT="[Text]" custT="1"/>
      <dgm:spPr/>
      <dgm:t>
        <a:bodyPr/>
        <a:lstStyle/>
        <a:p>
          <a:r>
            <a:rPr lang="en-US" sz="1000" dirty="0"/>
            <a:t>Learning</a:t>
          </a:r>
        </a:p>
        <a:p>
          <a:r>
            <a:rPr lang="en-US" sz="1000" dirty="0"/>
            <a:t>Materials</a:t>
          </a:r>
          <a:endParaRPr lang="en-PH" sz="1000" dirty="0"/>
        </a:p>
      </dgm:t>
    </dgm:pt>
    <dgm:pt modelId="{21FA6F94-9AF3-4F77-95D1-65F3B0D91A4F}" type="parTrans" cxnId="{DB7E21AF-8DEA-4719-8026-7D4A0934E589}">
      <dgm:prSet/>
      <dgm:spPr/>
      <dgm:t>
        <a:bodyPr/>
        <a:lstStyle/>
        <a:p>
          <a:endParaRPr lang="en-PH" sz="1000"/>
        </a:p>
      </dgm:t>
    </dgm:pt>
    <dgm:pt modelId="{DDFC9A3C-467D-4EB1-AF2E-6F25DF74F465}" type="sibTrans" cxnId="{DB7E21AF-8DEA-4719-8026-7D4A0934E589}">
      <dgm:prSet/>
      <dgm:spPr/>
      <dgm:t>
        <a:bodyPr/>
        <a:lstStyle/>
        <a:p>
          <a:endParaRPr lang="en-PH"/>
        </a:p>
      </dgm:t>
    </dgm:pt>
    <dgm:pt modelId="{A6C6FB2F-BAE6-4A41-B9C0-48E7CC1BE9E9}">
      <dgm:prSet phldrT="[Text]" custT="1"/>
      <dgm:spPr/>
      <dgm:t>
        <a:bodyPr/>
        <a:lstStyle/>
        <a:p>
          <a:r>
            <a:rPr lang="en-US" sz="1000" dirty="0"/>
            <a:t>Quizzes</a:t>
          </a:r>
          <a:endParaRPr lang="en-PH" sz="1000" dirty="0"/>
        </a:p>
      </dgm:t>
    </dgm:pt>
    <dgm:pt modelId="{0FACBE0C-9F37-4550-9F97-31C00110C89E}" type="parTrans" cxnId="{0B628B9D-1A8E-4803-9372-2773A7B87413}">
      <dgm:prSet/>
      <dgm:spPr/>
      <dgm:t>
        <a:bodyPr/>
        <a:lstStyle/>
        <a:p>
          <a:endParaRPr lang="en-PH" sz="1000"/>
        </a:p>
      </dgm:t>
    </dgm:pt>
    <dgm:pt modelId="{88D28317-A062-4577-9925-DC2C93D4BB16}" type="sibTrans" cxnId="{0B628B9D-1A8E-4803-9372-2773A7B87413}">
      <dgm:prSet/>
      <dgm:spPr/>
      <dgm:t>
        <a:bodyPr/>
        <a:lstStyle/>
        <a:p>
          <a:endParaRPr lang="en-PH"/>
        </a:p>
      </dgm:t>
    </dgm:pt>
    <dgm:pt modelId="{E98BAD4C-E31D-439A-A6AA-09E7D497A65F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B3F38D51-8880-4B13-8494-040795CC47AA}" type="parTrans" cxnId="{E294E9DB-7C92-4122-9561-719FDAE7C8ED}">
      <dgm:prSet/>
      <dgm:spPr/>
      <dgm:t>
        <a:bodyPr/>
        <a:lstStyle/>
        <a:p>
          <a:endParaRPr lang="en-PH" sz="1000"/>
        </a:p>
      </dgm:t>
    </dgm:pt>
    <dgm:pt modelId="{149D90CA-5430-4EE2-BA3E-87350679FA11}" type="sibTrans" cxnId="{E294E9DB-7C92-4122-9561-719FDAE7C8ED}">
      <dgm:prSet/>
      <dgm:spPr/>
      <dgm:t>
        <a:bodyPr/>
        <a:lstStyle/>
        <a:p>
          <a:endParaRPr lang="en-PH"/>
        </a:p>
      </dgm:t>
    </dgm:pt>
    <dgm:pt modelId="{0E2A318C-8D6F-4372-ADAE-A73BAF5FD9B3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5226DA0F-1365-4E29-B162-43FFF5B2749C}" type="parTrans" cxnId="{C06F1B58-A38D-4A13-9721-7C14D39B95CF}">
      <dgm:prSet/>
      <dgm:spPr/>
      <dgm:t>
        <a:bodyPr/>
        <a:lstStyle/>
        <a:p>
          <a:endParaRPr lang="en-PH" sz="1000"/>
        </a:p>
      </dgm:t>
    </dgm:pt>
    <dgm:pt modelId="{F1B56E59-78DE-4DE5-B809-D03EB6DC8E8B}" type="sibTrans" cxnId="{C06F1B58-A38D-4A13-9721-7C14D39B95CF}">
      <dgm:prSet/>
      <dgm:spPr/>
      <dgm:t>
        <a:bodyPr/>
        <a:lstStyle/>
        <a:p>
          <a:endParaRPr lang="en-PH"/>
        </a:p>
      </dgm:t>
    </dgm:pt>
    <dgm:pt modelId="{350BF83D-6D5D-4B8A-847D-D1F8BD48F0D0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32302D89-42A0-4C63-B5A7-62765CF794C5}" type="parTrans" cxnId="{C7AF2D7B-C05D-4348-87BD-A8BE04158186}">
      <dgm:prSet/>
      <dgm:spPr/>
      <dgm:t>
        <a:bodyPr/>
        <a:lstStyle/>
        <a:p>
          <a:endParaRPr lang="en-PH" sz="1000"/>
        </a:p>
      </dgm:t>
    </dgm:pt>
    <dgm:pt modelId="{C239C99F-1DA1-4A18-AB87-2D212B317644}" type="sibTrans" cxnId="{C7AF2D7B-C05D-4348-87BD-A8BE04158186}">
      <dgm:prSet/>
      <dgm:spPr/>
      <dgm:t>
        <a:bodyPr/>
        <a:lstStyle/>
        <a:p>
          <a:endParaRPr lang="en-PH"/>
        </a:p>
      </dgm:t>
    </dgm:pt>
    <dgm:pt modelId="{AEBDDD4A-A912-433D-BA3F-F91D15EF2077}">
      <dgm:prSet phldrT="[Text]" custT="1"/>
      <dgm:spPr/>
      <dgm:t>
        <a:bodyPr/>
        <a:lstStyle/>
        <a:p>
          <a:r>
            <a:rPr lang="en-US" sz="1000" dirty="0"/>
            <a:t>View Schedule</a:t>
          </a:r>
          <a:endParaRPr lang="en-PH" sz="1000" dirty="0"/>
        </a:p>
      </dgm:t>
    </dgm:pt>
    <dgm:pt modelId="{A806BEED-D30F-4D51-BA99-126A5C4E2568}" type="parTrans" cxnId="{F5BB4148-738E-4370-98D9-54A312AA9CF3}">
      <dgm:prSet/>
      <dgm:spPr/>
      <dgm:t>
        <a:bodyPr/>
        <a:lstStyle/>
        <a:p>
          <a:endParaRPr lang="en-PH"/>
        </a:p>
      </dgm:t>
    </dgm:pt>
    <dgm:pt modelId="{19143A81-4B91-43E4-991D-C9478A12E4AA}" type="sibTrans" cxnId="{F5BB4148-738E-4370-98D9-54A312AA9CF3}">
      <dgm:prSet/>
      <dgm:spPr/>
      <dgm:t>
        <a:bodyPr/>
        <a:lstStyle/>
        <a:p>
          <a:endParaRPr lang="en-PH"/>
        </a:p>
      </dgm:t>
    </dgm:pt>
    <dgm:pt modelId="{A8507F04-014E-4844-B6E9-0605D9CA29DD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D89C86E4-5E7B-456D-B6CD-EFB198992E61}" type="parTrans" cxnId="{E22D8D59-3AE0-4D8C-AC4A-51764D6590FD}">
      <dgm:prSet/>
      <dgm:spPr/>
      <dgm:t>
        <a:bodyPr/>
        <a:lstStyle/>
        <a:p>
          <a:endParaRPr lang="en-PH"/>
        </a:p>
      </dgm:t>
    </dgm:pt>
    <dgm:pt modelId="{B652E5CC-382D-46CB-A8F2-0571EC4E3264}" type="sibTrans" cxnId="{E22D8D59-3AE0-4D8C-AC4A-51764D6590FD}">
      <dgm:prSet/>
      <dgm:spPr/>
      <dgm:t>
        <a:bodyPr/>
        <a:lstStyle/>
        <a:p>
          <a:endParaRPr lang="en-PH"/>
        </a:p>
      </dgm:t>
    </dgm:pt>
    <dgm:pt modelId="{716166E2-1DCF-49D8-BE59-88861066E580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6DFCADEE-4402-4FA2-ACCD-F2F902B546BE}" type="parTrans" cxnId="{327D1E5A-C78F-4124-933E-262B571DC5BC}">
      <dgm:prSet/>
      <dgm:spPr/>
      <dgm:t>
        <a:bodyPr/>
        <a:lstStyle/>
        <a:p>
          <a:endParaRPr lang="en-PH"/>
        </a:p>
      </dgm:t>
    </dgm:pt>
    <dgm:pt modelId="{53208F2D-7115-4ABC-A53C-02517E812DF8}" type="sibTrans" cxnId="{327D1E5A-C78F-4124-933E-262B571DC5BC}">
      <dgm:prSet/>
      <dgm:spPr/>
      <dgm:t>
        <a:bodyPr/>
        <a:lstStyle/>
        <a:p>
          <a:endParaRPr lang="en-PH"/>
        </a:p>
      </dgm:t>
    </dgm:pt>
    <dgm:pt modelId="{66EA1ED9-3A5D-4BD3-88D4-207E5F42EC20}">
      <dgm:prSet phldrT="[Text]" custT="1"/>
      <dgm:spPr/>
      <dgm:t>
        <a:bodyPr/>
        <a:lstStyle/>
        <a:p>
          <a:r>
            <a:rPr lang="en-US" sz="1000" dirty="0"/>
            <a:t>Upload Files</a:t>
          </a:r>
          <a:endParaRPr lang="en-PH" sz="1000" dirty="0"/>
        </a:p>
      </dgm:t>
    </dgm:pt>
    <dgm:pt modelId="{2CD6BC9A-3756-41E4-857B-CCBD2F41DE91}" type="parTrans" cxnId="{C6C94F0E-FFA2-499B-95A0-1D158E760706}">
      <dgm:prSet/>
      <dgm:spPr/>
      <dgm:t>
        <a:bodyPr/>
        <a:lstStyle/>
        <a:p>
          <a:endParaRPr lang="en-PH"/>
        </a:p>
      </dgm:t>
    </dgm:pt>
    <dgm:pt modelId="{9185F8FC-5D68-4C2A-B2E9-1FDFD4418730}" type="sibTrans" cxnId="{C6C94F0E-FFA2-499B-95A0-1D158E760706}">
      <dgm:prSet/>
      <dgm:spPr/>
      <dgm:t>
        <a:bodyPr/>
        <a:lstStyle/>
        <a:p>
          <a:endParaRPr lang="en-PH"/>
        </a:p>
      </dgm:t>
    </dgm:pt>
    <dgm:pt modelId="{B92E0D52-BE23-41B2-9435-3CC1F16EEC48}" type="pres">
      <dgm:prSet presAssocID="{DFA5EB36-3C5A-4CA6-A48A-23EDA24F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F6E0C-1CCC-49AF-BAE8-CB678C7C5BEC}" type="pres">
      <dgm:prSet presAssocID="{0566DD55-A8DE-42D8-82D3-C11C5FEF6493}" presName="hierRoot1" presStyleCnt="0">
        <dgm:presLayoutVars>
          <dgm:hierBranch val="init"/>
        </dgm:presLayoutVars>
      </dgm:prSet>
      <dgm:spPr/>
    </dgm:pt>
    <dgm:pt modelId="{C2041766-ECE8-4F73-AB35-2473B9AB7EF7}" type="pres">
      <dgm:prSet presAssocID="{0566DD55-A8DE-42D8-82D3-C11C5FEF6493}" presName="rootComposite1" presStyleCnt="0"/>
      <dgm:spPr/>
    </dgm:pt>
    <dgm:pt modelId="{FB589B77-E5D5-41D6-B7BA-8502BD3CADFD}" type="pres">
      <dgm:prSet presAssocID="{0566DD55-A8DE-42D8-82D3-C11C5FEF6493}" presName="rootText1" presStyleLbl="node0" presStyleIdx="0" presStyleCnt="1">
        <dgm:presLayoutVars>
          <dgm:chPref val="3"/>
        </dgm:presLayoutVars>
      </dgm:prSet>
      <dgm:spPr/>
    </dgm:pt>
    <dgm:pt modelId="{64096650-8B48-4DFA-9AA4-53FD5D44C5F7}" type="pres">
      <dgm:prSet presAssocID="{0566DD55-A8DE-42D8-82D3-C11C5FEF6493}" presName="rootConnector1" presStyleLbl="node1" presStyleIdx="0" presStyleCnt="0"/>
      <dgm:spPr/>
    </dgm:pt>
    <dgm:pt modelId="{B550E1B0-AF68-4443-B234-B9232764188E}" type="pres">
      <dgm:prSet presAssocID="{0566DD55-A8DE-42D8-82D3-C11C5FEF6493}" presName="hierChild2" presStyleCnt="0"/>
      <dgm:spPr/>
    </dgm:pt>
    <dgm:pt modelId="{2453D34D-1B6C-430C-A1F1-B419EEFAAA21}" type="pres">
      <dgm:prSet presAssocID="{292A277A-3FA1-4919-B193-2A24EDAB0D98}" presName="Name37" presStyleLbl="parChTrans1D2" presStyleIdx="0" presStyleCnt="4"/>
      <dgm:spPr/>
    </dgm:pt>
    <dgm:pt modelId="{0D32BE43-37AD-4B80-84AF-23E6D6FF5BB8}" type="pres">
      <dgm:prSet presAssocID="{DE140B42-A5B2-4AF0-96CA-D517B411F0D9}" presName="hierRoot2" presStyleCnt="0">
        <dgm:presLayoutVars>
          <dgm:hierBranch val="init"/>
        </dgm:presLayoutVars>
      </dgm:prSet>
      <dgm:spPr/>
    </dgm:pt>
    <dgm:pt modelId="{73303BB5-F012-4E3B-A6A3-4F357E102C11}" type="pres">
      <dgm:prSet presAssocID="{DE140B42-A5B2-4AF0-96CA-D517B411F0D9}" presName="rootComposite" presStyleCnt="0"/>
      <dgm:spPr/>
    </dgm:pt>
    <dgm:pt modelId="{32F11C5D-B97B-4B73-9539-06985202A616}" type="pres">
      <dgm:prSet presAssocID="{DE140B42-A5B2-4AF0-96CA-D517B411F0D9}" presName="rootText" presStyleLbl="node2" presStyleIdx="0" presStyleCnt="4">
        <dgm:presLayoutVars>
          <dgm:chPref val="3"/>
        </dgm:presLayoutVars>
      </dgm:prSet>
      <dgm:spPr/>
    </dgm:pt>
    <dgm:pt modelId="{F54D33D2-2399-4900-B4DC-5545F4DFCA0F}" type="pres">
      <dgm:prSet presAssocID="{DE140B42-A5B2-4AF0-96CA-D517B411F0D9}" presName="rootConnector" presStyleLbl="node2" presStyleIdx="0" presStyleCnt="4"/>
      <dgm:spPr/>
    </dgm:pt>
    <dgm:pt modelId="{119CE0C7-73BC-44E7-A4C2-F918E0D6BA49}" type="pres">
      <dgm:prSet presAssocID="{DE140B42-A5B2-4AF0-96CA-D517B411F0D9}" presName="hierChild4" presStyleCnt="0"/>
      <dgm:spPr/>
    </dgm:pt>
    <dgm:pt modelId="{365D64A3-6FB0-4514-8F85-CABD551CEEF9}" type="pres">
      <dgm:prSet presAssocID="{DE140B42-A5B2-4AF0-96CA-D517B411F0D9}" presName="hierChild5" presStyleCnt="0"/>
      <dgm:spPr/>
    </dgm:pt>
    <dgm:pt modelId="{348D528C-F973-42DF-AE30-A3AA9300DFD9}" type="pres">
      <dgm:prSet presAssocID="{8B4CC04B-5C1B-4886-A264-4D77A1F5AF92}" presName="Name37" presStyleLbl="parChTrans1D2" presStyleIdx="1" presStyleCnt="4"/>
      <dgm:spPr/>
    </dgm:pt>
    <dgm:pt modelId="{C7F4A10F-4199-4768-8EA6-F36FB4CC0BC9}" type="pres">
      <dgm:prSet presAssocID="{B5B8C6B4-D0AA-4E76-9EA2-03CF6755CA17}" presName="hierRoot2" presStyleCnt="0">
        <dgm:presLayoutVars>
          <dgm:hierBranch/>
        </dgm:presLayoutVars>
      </dgm:prSet>
      <dgm:spPr/>
    </dgm:pt>
    <dgm:pt modelId="{7DE778B8-DDC3-4290-91B8-858650048ED0}" type="pres">
      <dgm:prSet presAssocID="{B5B8C6B4-D0AA-4E76-9EA2-03CF6755CA17}" presName="rootComposite" presStyleCnt="0"/>
      <dgm:spPr/>
    </dgm:pt>
    <dgm:pt modelId="{5CC7D6E5-B13E-445A-8EE2-05395827A92C}" type="pres">
      <dgm:prSet presAssocID="{B5B8C6B4-D0AA-4E76-9EA2-03CF6755CA17}" presName="rootText" presStyleLbl="node2" presStyleIdx="1" presStyleCnt="4">
        <dgm:presLayoutVars>
          <dgm:chPref val="3"/>
        </dgm:presLayoutVars>
      </dgm:prSet>
      <dgm:spPr/>
    </dgm:pt>
    <dgm:pt modelId="{D3633A9F-C49C-474D-AC9B-C52E79835F47}" type="pres">
      <dgm:prSet presAssocID="{B5B8C6B4-D0AA-4E76-9EA2-03CF6755CA17}" presName="rootConnector" presStyleLbl="node2" presStyleIdx="1" presStyleCnt="4"/>
      <dgm:spPr/>
    </dgm:pt>
    <dgm:pt modelId="{5A81AD73-2908-4830-B550-17A432AB8949}" type="pres">
      <dgm:prSet presAssocID="{B5B8C6B4-D0AA-4E76-9EA2-03CF6755CA17}" presName="hierChild4" presStyleCnt="0"/>
      <dgm:spPr/>
    </dgm:pt>
    <dgm:pt modelId="{E82F8025-D367-4D4A-8305-5E36ACCD54F2}" type="pres">
      <dgm:prSet presAssocID="{B3F38D51-8880-4B13-8494-040795CC47AA}" presName="Name35" presStyleLbl="parChTrans1D3" presStyleIdx="0" presStyleCnt="3"/>
      <dgm:spPr/>
    </dgm:pt>
    <dgm:pt modelId="{E5003A16-D7C5-45E8-B8FD-261F304A7D06}" type="pres">
      <dgm:prSet presAssocID="{E98BAD4C-E31D-439A-A6AA-09E7D497A65F}" presName="hierRoot2" presStyleCnt="0">
        <dgm:presLayoutVars>
          <dgm:hierBranch/>
        </dgm:presLayoutVars>
      </dgm:prSet>
      <dgm:spPr/>
    </dgm:pt>
    <dgm:pt modelId="{05A5CD7A-6E3D-4A01-B300-0EB7FCDF6758}" type="pres">
      <dgm:prSet presAssocID="{E98BAD4C-E31D-439A-A6AA-09E7D497A65F}" presName="rootComposite" presStyleCnt="0"/>
      <dgm:spPr/>
    </dgm:pt>
    <dgm:pt modelId="{26FF60F3-A45B-4C9A-B276-6C73A742118A}" type="pres">
      <dgm:prSet presAssocID="{E98BAD4C-E31D-439A-A6AA-09E7D497A65F}" presName="rootText" presStyleLbl="node3" presStyleIdx="0" presStyleCnt="3">
        <dgm:presLayoutVars>
          <dgm:chPref val="3"/>
        </dgm:presLayoutVars>
      </dgm:prSet>
      <dgm:spPr/>
    </dgm:pt>
    <dgm:pt modelId="{7CBE5EE4-3D4F-46E4-BEB8-C14C00DA0343}" type="pres">
      <dgm:prSet presAssocID="{E98BAD4C-E31D-439A-A6AA-09E7D497A65F}" presName="rootConnector" presStyleLbl="node3" presStyleIdx="0" presStyleCnt="3"/>
      <dgm:spPr/>
    </dgm:pt>
    <dgm:pt modelId="{B94491E0-2246-4361-B5A2-50000AAF3C30}" type="pres">
      <dgm:prSet presAssocID="{E98BAD4C-E31D-439A-A6AA-09E7D497A65F}" presName="hierChild4" presStyleCnt="0"/>
      <dgm:spPr/>
    </dgm:pt>
    <dgm:pt modelId="{CE35FA2E-D09C-4D00-A1D4-9D8B993BBC4F}" type="pres">
      <dgm:prSet presAssocID="{A806BEED-D30F-4D51-BA99-126A5C4E2568}" presName="Name35" presStyleLbl="parChTrans1D4" presStyleIdx="0" presStyleCnt="4"/>
      <dgm:spPr/>
    </dgm:pt>
    <dgm:pt modelId="{4402514B-1059-4A56-8A8E-92FA770C49C6}" type="pres">
      <dgm:prSet presAssocID="{AEBDDD4A-A912-433D-BA3F-F91D15EF2077}" presName="hierRoot2" presStyleCnt="0">
        <dgm:presLayoutVars>
          <dgm:hierBranch val="init"/>
        </dgm:presLayoutVars>
      </dgm:prSet>
      <dgm:spPr/>
    </dgm:pt>
    <dgm:pt modelId="{45917F5D-1DA2-4617-B466-3A2B83DF6555}" type="pres">
      <dgm:prSet presAssocID="{AEBDDD4A-A912-433D-BA3F-F91D15EF2077}" presName="rootComposite" presStyleCnt="0"/>
      <dgm:spPr/>
    </dgm:pt>
    <dgm:pt modelId="{04EEE049-9565-4040-8240-489280C0A42C}" type="pres">
      <dgm:prSet presAssocID="{AEBDDD4A-A912-433D-BA3F-F91D15EF2077}" presName="rootText" presStyleLbl="node4" presStyleIdx="0" presStyleCnt="4">
        <dgm:presLayoutVars>
          <dgm:chPref val="3"/>
        </dgm:presLayoutVars>
      </dgm:prSet>
      <dgm:spPr/>
    </dgm:pt>
    <dgm:pt modelId="{ACCB41C6-3C87-47E2-83C5-8F66CA4854B2}" type="pres">
      <dgm:prSet presAssocID="{AEBDDD4A-A912-433D-BA3F-F91D15EF2077}" presName="rootConnector" presStyleLbl="node4" presStyleIdx="0" presStyleCnt="4"/>
      <dgm:spPr/>
    </dgm:pt>
    <dgm:pt modelId="{33AADC5A-F232-4875-A4B7-622690B395BE}" type="pres">
      <dgm:prSet presAssocID="{AEBDDD4A-A912-433D-BA3F-F91D15EF2077}" presName="hierChild4" presStyleCnt="0"/>
      <dgm:spPr/>
    </dgm:pt>
    <dgm:pt modelId="{4CEE9E06-B985-467B-A3C7-168410A0F708}" type="pres">
      <dgm:prSet presAssocID="{AEBDDD4A-A912-433D-BA3F-F91D15EF2077}" presName="hierChild5" presStyleCnt="0"/>
      <dgm:spPr/>
    </dgm:pt>
    <dgm:pt modelId="{E1F558E8-93F8-4611-8650-FA4F4B824089}" type="pres">
      <dgm:prSet presAssocID="{E98BAD4C-E31D-439A-A6AA-09E7D497A65F}" presName="hierChild5" presStyleCnt="0"/>
      <dgm:spPr/>
    </dgm:pt>
    <dgm:pt modelId="{D93E1C07-AEDF-4B9E-BDB1-70338C461D11}" type="pres">
      <dgm:prSet presAssocID="{B5B8C6B4-D0AA-4E76-9EA2-03CF6755CA17}" presName="hierChild5" presStyleCnt="0"/>
      <dgm:spPr/>
    </dgm:pt>
    <dgm:pt modelId="{A90813D3-E666-4FAD-B03D-1825637A808C}" type="pres">
      <dgm:prSet presAssocID="{21FA6F94-9AF3-4F77-95D1-65F3B0D91A4F}" presName="Name37" presStyleLbl="parChTrans1D2" presStyleIdx="2" presStyleCnt="4"/>
      <dgm:spPr/>
    </dgm:pt>
    <dgm:pt modelId="{E62B7898-2545-4850-BF2E-8FCA7A387400}" type="pres">
      <dgm:prSet presAssocID="{96DB6D94-9B03-48F5-9761-6A64E3143F8A}" presName="hierRoot2" presStyleCnt="0">
        <dgm:presLayoutVars>
          <dgm:hierBranch/>
        </dgm:presLayoutVars>
      </dgm:prSet>
      <dgm:spPr/>
    </dgm:pt>
    <dgm:pt modelId="{60C01872-1C52-421D-B25F-93D401726080}" type="pres">
      <dgm:prSet presAssocID="{96DB6D94-9B03-48F5-9761-6A64E3143F8A}" presName="rootComposite" presStyleCnt="0"/>
      <dgm:spPr/>
    </dgm:pt>
    <dgm:pt modelId="{2CF9F4CA-0F25-4BCA-AAC8-763C7FBFAF2D}" type="pres">
      <dgm:prSet presAssocID="{96DB6D94-9B03-48F5-9761-6A64E3143F8A}" presName="rootText" presStyleLbl="node2" presStyleIdx="2" presStyleCnt="4">
        <dgm:presLayoutVars>
          <dgm:chPref val="3"/>
        </dgm:presLayoutVars>
      </dgm:prSet>
      <dgm:spPr/>
    </dgm:pt>
    <dgm:pt modelId="{96EA7782-6E6F-411F-8DC0-69748FBCE620}" type="pres">
      <dgm:prSet presAssocID="{96DB6D94-9B03-48F5-9761-6A64E3143F8A}" presName="rootConnector" presStyleLbl="node2" presStyleIdx="2" presStyleCnt="4"/>
      <dgm:spPr/>
    </dgm:pt>
    <dgm:pt modelId="{8BA602C9-2E3C-4CC0-AA79-98A516CF3F0D}" type="pres">
      <dgm:prSet presAssocID="{96DB6D94-9B03-48F5-9761-6A64E3143F8A}" presName="hierChild4" presStyleCnt="0"/>
      <dgm:spPr/>
    </dgm:pt>
    <dgm:pt modelId="{6658E983-E839-4766-A481-9812FD07A64D}" type="pres">
      <dgm:prSet presAssocID="{5226DA0F-1365-4E29-B162-43FFF5B2749C}" presName="Name35" presStyleLbl="parChTrans1D3" presStyleIdx="1" presStyleCnt="3"/>
      <dgm:spPr/>
    </dgm:pt>
    <dgm:pt modelId="{8574AFFB-6CC9-433F-8BDA-016F0AA8177F}" type="pres">
      <dgm:prSet presAssocID="{0E2A318C-8D6F-4372-ADAE-A73BAF5FD9B3}" presName="hierRoot2" presStyleCnt="0">
        <dgm:presLayoutVars>
          <dgm:hierBranch/>
        </dgm:presLayoutVars>
      </dgm:prSet>
      <dgm:spPr/>
    </dgm:pt>
    <dgm:pt modelId="{A58325DC-E82A-4184-8008-E7533E3DB022}" type="pres">
      <dgm:prSet presAssocID="{0E2A318C-8D6F-4372-ADAE-A73BAF5FD9B3}" presName="rootComposite" presStyleCnt="0"/>
      <dgm:spPr/>
    </dgm:pt>
    <dgm:pt modelId="{1FE69D8C-2B0A-4295-B9D4-F45CC2416826}" type="pres">
      <dgm:prSet presAssocID="{0E2A318C-8D6F-4372-ADAE-A73BAF5FD9B3}" presName="rootText" presStyleLbl="node3" presStyleIdx="1" presStyleCnt="3">
        <dgm:presLayoutVars>
          <dgm:chPref val="3"/>
        </dgm:presLayoutVars>
      </dgm:prSet>
      <dgm:spPr/>
    </dgm:pt>
    <dgm:pt modelId="{E01C9BD7-3918-4C3E-A88D-7A510160D73B}" type="pres">
      <dgm:prSet presAssocID="{0E2A318C-8D6F-4372-ADAE-A73BAF5FD9B3}" presName="rootConnector" presStyleLbl="node3" presStyleIdx="1" presStyleCnt="3"/>
      <dgm:spPr/>
    </dgm:pt>
    <dgm:pt modelId="{414654BC-2F37-49A4-B82B-B7FE9D09CCD1}" type="pres">
      <dgm:prSet presAssocID="{0E2A318C-8D6F-4372-ADAE-A73BAF5FD9B3}" presName="hierChild4" presStyleCnt="0"/>
      <dgm:spPr/>
    </dgm:pt>
    <dgm:pt modelId="{8B9BB259-3F6B-4FCB-9AE4-556B71F79FE6}" type="pres">
      <dgm:prSet presAssocID="{D89C86E4-5E7B-456D-B6CD-EFB198992E61}" presName="Name35" presStyleLbl="parChTrans1D4" presStyleIdx="1" presStyleCnt="4"/>
      <dgm:spPr/>
    </dgm:pt>
    <dgm:pt modelId="{7A0F86C2-DCA1-4809-9540-33B6E6C369CA}" type="pres">
      <dgm:prSet presAssocID="{A8507F04-014E-4844-B6E9-0605D9CA29DD}" presName="hierRoot2" presStyleCnt="0">
        <dgm:presLayoutVars>
          <dgm:hierBranch val="init"/>
        </dgm:presLayoutVars>
      </dgm:prSet>
      <dgm:spPr/>
    </dgm:pt>
    <dgm:pt modelId="{C749EB6B-25F2-4FED-A5CE-D3873EF179F4}" type="pres">
      <dgm:prSet presAssocID="{A8507F04-014E-4844-B6E9-0605D9CA29DD}" presName="rootComposite" presStyleCnt="0"/>
      <dgm:spPr/>
    </dgm:pt>
    <dgm:pt modelId="{152B0CEC-6A96-43E9-978E-194E2530C620}" type="pres">
      <dgm:prSet presAssocID="{A8507F04-014E-4844-B6E9-0605D9CA29DD}" presName="rootText" presStyleLbl="node4" presStyleIdx="1" presStyleCnt="4">
        <dgm:presLayoutVars>
          <dgm:chPref val="3"/>
        </dgm:presLayoutVars>
      </dgm:prSet>
      <dgm:spPr/>
    </dgm:pt>
    <dgm:pt modelId="{6CB08AB5-BC5F-4206-A7C9-BB57121536AD}" type="pres">
      <dgm:prSet presAssocID="{A8507F04-014E-4844-B6E9-0605D9CA29DD}" presName="rootConnector" presStyleLbl="node4" presStyleIdx="1" presStyleCnt="4"/>
      <dgm:spPr/>
    </dgm:pt>
    <dgm:pt modelId="{2724EF99-421D-40C9-AA43-12930406512C}" type="pres">
      <dgm:prSet presAssocID="{A8507F04-014E-4844-B6E9-0605D9CA29DD}" presName="hierChild4" presStyleCnt="0"/>
      <dgm:spPr/>
    </dgm:pt>
    <dgm:pt modelId="{D1E2FCC8-F425-4634-9B95-84D9EE649D73}" type="pres">
      <dgm:prSet presAssocID="{A8507F04-014E-4844-B6E9-0605D9CA29DD}" presName="hierChild5" presStyleCnt="0"/>
      <dgm:spPr/>
    </dgm:pt>
    <dgm:pt modelId="{734FA4EA-9D5D-4058-AC6C-13C135E2C7D8}" type="pres">
      <dgm:prSet presAssocID="{0E2A318C-8D6F-4372-ADAE-A73BAF5FD9B3}" presName="hierChild5" presStyleCnt="0"/>
      <dgm:spPr/>
    </dgm:pt>
    <dgm:pt modelId="{0C8E4DCD-3E94-4A27-BAC0-045F8310971E}" type="pres">
      <dgm:prSet presAssocID="{96DB6D94-9B03-48F5-9761-6A64E3143F8A}" presName="hierChild5" presStyleCnt="0"/>
      <dgm:spPr/>
    </dgm:pt>
    <dgm:pt modelId="{65761AB7-C2BD-49F8-BABB-768D42ADEBDF}" type="pres">
      <dgm:prSet presAssocID="{0FACBE0C-9F37-4550-9F97-31C00110C89E}" presName="Name37" presStyleLbl="parChTrans1D2" presStyleIdx="3" presStyleCnt="4"/>
      <dgm:spPr/>
    </dgm:pt>
    <dgm:pt modelId="{4A41CF2B-69E8-4D3B-A52C-DCB0DD74DA5E}" type="pres">
      <dgm:prSet presAssocID="{A6C6FB2F-BAE6-4A41-B9C0-48E7CC1BE9E9}" presName="hierRoot2" presStyleCnt="0">
        <dgm:presLayoutVars>
          <dgm:hierBranch/>
        </dgm:presLayoutVars>
      </dgm:prSet>
      <dgm:spPr/>
    </dgm:pt>
    <dgm:pt modelId="{0EFE0118-2B0A-4167-AAF7-2AE5D8ABCCAE}" type="pres">
      <dgm:prSet presAssocID="{A6C6FB2F-BAE6-4A41-B9C0-48E7CC1BE9E9}" presName="rootComposite" presStyleCnt="0"/>
      <dgm:spPr/>
    </dgm:pt>
    <dgm:pt modelId="{DE8945F4-47F5-4AC2-B559-622F032B462F}" type="pres">
      <dgm:prSet presAssocID="{A6C6FB2F-BAE6-4A41-B9C0-48E7CC1BE9E9}" presName="rootText" presStyleLbl="node2" presStyleIdx="3" presStyleCnt="4">
        <dgm:presLayoutVars>
          <dgm:chPref val="3"/>
        </dgm:presLayoutVars>
      </dgm:prSet>
      <dgm:spPr/>
    </dgm:pt>
    <dgm:pt modelId="{1DF1C20C-EC00-408A-AB78-8916AE9F41C9}" type="pres">
      <dgm:prSet presAssocID="{A6C6FB2F-BAE6-4A41-B9C0-48E7CC1BE9E9}" presName="rootConnector" presStyleLbl="node2" presStyleIdx="3" presStyleCnt="4"/>
      <dgm:spPr/>
    </dgm:pt>
    <dgm:pt modelId="{8B0758EE-48D9-4EE5-B859-ADFA7C06ADE2}" type="pres">
      <dgm:prSet presAssocID="{A6C6FB2F-BAE6-4A41-B9C0-48E7CC1BE9E9}" presName="hierChild4" presStyleCnt="0"/>
      <dgm:spPr/>
    </dgm:pt>
    <dgm:pt modelId="{7AD3AF08-3684-4CD5-9D25-F2E6434D56CF}" type="pres">
      <dgm:prSet presAssocID="{32302D89-42A0-4C63-B5A7-62765CF794C5}" presName="Name35" presStyleLbl="parChTrans1D3" presStyleIdx="2" presStyleCnt="3"/>
      <dgm:spPr/>
    </dgm:pt>
    <dgm:pt modelId="{77505194-FBC2-475B-8705-654C2409A1E8}" type="pres">
      <dgm:prSet presAssocID="{350BF83D-6D5D-4B8A-847D-D1F8BD48F0D0}" presName="hierRoot2" presStyleCnt="0">
        <dgm:presLayoutVars>
          <dgm:hierBranch/>
        </dgm:presLayoutVars>
      </dgm:prSet>
      <dgm:spPr/>
    </dgm:pt>
    <dgm:pt modelId="{D2740686-BC11-4B4F-AF16-CD02CF7631CF}" type="pres">
      <dgm:prSet presAssocID="{350BF83D-6D5D-4B8A-847D-D1F8BD48F0D0}" presName="rootComposite" presStyleCnt="0"/>
      <dgm:spPr/>
    </dgm:pt>
    <dgm:pt modelId="{E112411A-5E48-43BF-BC40-8D45095A2BB2}" type="pres">
      <dgm:prSet presAssocID="{350BF83D-6D5D-4B8A-847D-D1F8BD48F0D0}" presName="rootText" presStyleLbl="node3" presStyleIdx="2" presStyleCnt="3">
        <dgm:presLayoutVars>
          <dgm:chPref val="3"/>
        </dgm:presLayoutVars>
      </dgm:prSet>
      <dgm:spPr/>
    </dgm:pt>
    <dgm:pt modelId="{0597D738-972A-4A86-A301-E776890329F0}" type="pres">
      <dgm:prSet presAssocID="{350BF83D-6D5D-4B8A-847D-D1F8BD48F0D0}" presName="rootConnector" presStyleLbl="node3" presStyleIdx="2" presStyleCnt="3"/>
      <dgm:spPr/>
    </dgm:pt>
    <dgm:pt modelId="{6F8A5210-E6E5-41EE-A22B-9151A1AAA5E1}" type="pres">
      <dgm:prSet presAssocID="{350BF83D-6D5D-4B8A-847D-D1F8BD48F0D0}" presName="hierChild4" presStyleCnt="0"/>
      <dgm:spPr/>
    </dgm:pt>
    <dgm:pt modelId="{BA983EF3-AF4D-4A06-BF16-E071C672AC8C}" type="pres">
      <dgm:prSet presAssocID="{6DFCADEE-4402-4FA2-ACCD-F2F902B546BE}" presName="Name35" presStyleLbl="parChTrans1D4" presStyleIdx="2" presStyleCnt="4"/>
      <dgm:spPr/>
    </dgm:pt>
    <dgm:pt modelId="{5CC3CD7D-EBD9-4E7F-AA9E-2046EFBA011B}" type="pres">
      <dgm:prSet presAssocID="{716166E2-1DCF-49D8-BE59-88861066E580}" presName="hierRoot2" presStyleCnt="0">
        <dgm:presLayoutVars>
          <dgm:hierBranch val="init"/>
        </dgm:presLayoutVars>
      </dgm:prSet>
      <dgm:spPr/>
    </dgm:pt>
    <dgm:pt modelId="{9FECB430-0F22-42D1-92B9-BDD5867137B8}" type="pres">
      <dgm:prSet presAssocID="{716166E2-1DCF-49D8-BE59-88861066E580}" presName="rootComposite" presStyleCnt="0"/>
      <dgm:spPr/>
    </dgm:pt>
    <dgm:pt modelId="{CBD02591-BB6C-4FE1-885A-5A13177B46C5}" type="pres">
      <dgm:prSet presAssocID="{716166E2-1DCF-49D8-BE59-88861066E580}" presName="rootText" presStyleLbl="node4" presStyleIdx="2" presStyleCnt="4">
        <dgm:presLayoutVars>
          <dgm:chPref val="3"/>
        </dgm:presLayoutVars>
      </dgm:prSet>
      <dgm:spPr/>
    </dgm:pt>
    <dgm:pt modelId="{9C9AC724-B4FD-4EC9-A015-C34D17AE4D00}" type="pres">
      <dgm:prSet presAssocID="{716166E2-1DCF-49D8-BE59-88861066E580}" presName="rootConnector" presStyleLbl="node4" presStyleIdx="2" presStyleCnt="4"/>
      <dgm:spPr/>
    </dgm:pt>
    <dgm:pt modelId="{E195CC12-1A41-42B5-9BAC-A6F091A9408C}" type="pres">
      <dgm:prSet presAssocID="{716166E2-1DCF-49D8-BE59-88861066E580}" presName="hierChild4" presStyleCnt="0"/>
      <dgm:spPr/>
    </dgm:pt>
    <dgm:pt modelId="{F2B948FE-63CF-472B-A69D-7F616FF425E9}" type="pres">
      <dgm:prSet presAssocID="{716166E2-1DCF-49D8-BE59-88861066E580}" presName="hierChild5" presStyleCnt="0"/>
      <dgm:spPr/>
    </dgm:pt>
    <dgm:pt modelId="{C5495C28-7A3E-4D15-B9E6-B3E07457884A}" type="pres">
      <dgm:prSet presAssocID="{2CD6BC9A-3756-41E4-857B-CCBD2F41DE91}" presName="Name35" presStyleLbl="parChTrans1D4" presStyleIdx="3" presStyleCnt="4"/>
      <dgm:spPr/>
    </dgm:pt>
    <dgm:pt modelId="{D416215C-626F-48EE-8117-255A6B211912}" type="pres">
      <dgm:prSet presAssocID="{66EA1ED9-3A5D-4BD3-88D4-207E5F42EC20}" presName="hierRoot2" presStyleCnt="0">
        <dgm:presLayoutVars>
          <dgm:hierBranch val="init"/>
        </dgm:presLayoutVars>
      </dgm:prSet>
      <dgm:spPr/>
    </dgm:pt>
    <dgm:pt modelId="{62E9ECCD-1059-41F4-9956-2B68CBE7FEC3}" type="pres">
      <dgm:prSet presAssocID="{66EA1ED9-3A5D-4BD3-88D4-207E5F42EC20}" presName="rootComposite" presStyleCnt="0"/>
      <dgm:spPr/>
    </dgm:pt>
    <dgm:pt modelId="{F76FFFBF-5ECB-4744-A1AF-7D26FC631920}" type="pres">
      <dgm:prSet presAssocID="{66EA1ED9-3A5D-4BD3-88D4-207E5F42EC20}" presName="rootText" presStyleLbl="node4" presStyleIdx="3" presStyleCnt="4">
        <dgm:presLayoutVars>
          <dgm:chPref val="3"/>
        </dgm:presLayoutVars>
      </dgm:prSet>
      <dgm:spPr/>
    </dgm:pt>
    <dgm:pt modelId="{48235EBB-DC30-4010-8800-4649CC25A2A8}" type="pres">
      <dgm:prSet presAssocID="{66EA1ED9-3A5D-4BD3-88D4-207E5F42EC20}" presName="rootConnector" presStyleLbl="node4" presStyleIdx="3" presStyleCnt="4"/>
      <dgm:spPr/>
    </dgm:pt>
    <dgm:pt modelId="{B39BE1FE-1BCD-4196-988D-3D9267B3633A}" type="pres">
      <dgm:prSet presAssocID="{66EA1ED9-3A5D-4BD3-88D4-207E5F42EC20}" presName="hierChild4" presStyleCnt="0"/>
      <dgm:spPr/>
    </dgm:pt>
    <dgm:pt modelId="{35DBA3E0-AFCB-486C-AFBC-840C42523461}" type="pres">
      <dgm:prSet presAssocID="{66EA1ED9-3A5D-4BD3-88D4-207E5F42EC20}" presName="hierChild5" presStyleCnt="0"/>
      <dgm:spPr/>
    </dgm:pt>
    <dgm:pt modelId="{D219AC18-20AE-4366-9994-2A600A5EEA9B}" type="pres">
      <dgm:prSet presAssocID="{350BF83D-6D5D-4B8A-847D-D1F8BD48F0D0}" presName="hierChild5" presStyleCnt="0"/>
      <dgm:spPr/>
    </dgm:pt>
    <dgm:pt modelId="{F198190F-6C41-4D39-ACA0-0B3EC1FD7BA9}" type="pres">
      <dgm:prSet presAssocID="{A6C6FB2F-BAE6-4A41-B9C0-48E7CC1BE9E9}" presName="hierChild5" presStyleCnt="0"/>
      <dgm:spPr/>
    </dgm:pt>
    <dgm:pt modelId="{6721F706-EDE9-423A-8325-6B7AB7FB0313}" type="pres">
      <dgm:prSet presAssocID="{0566DD55-A8DE-42D8-82D3-C11C5FEF6493}" presName="hierChild3" presStyleCnt="0"/>
      <dgm:spPr/>
    </dgm:pt>
  </dgm:ptLst>
  <dgm:cxnLst>
    <dgm:cxn modelId="{AA9C7D02-5C62-4A92-B7CB-F02E914E55AE}" type="presOf" srcId="{A6C6FB2F-BAE6-4A41-B9C0-48E7CC1BE9E9}" destId="{DE8945F4-47F5-4AC2-B559-622F032B462F}" srcOrd="0" destOrd="0" presId="urn:microsoft.com/office/officeart/2005/8/layout/orgChart1"/>
    <dgm:cxn modelId="{C6C94F0E-FFA2-499B-95A0-1D158E760706}" srcId="{350BF83D-6D5D-4B8A-847D-D1F8BD48F0D0}" destId="{66EA1ED9-3A5D-4BD3-88D4-207E5F42EC20}" srcOrd="1" destOrd="0" parTransId="{2CD6BC9A-3756-41E4-857B-CCBD2F41DE91}" sibTransId="{9185F8FC-5D68-4C2A-B2E9-1FDFD4418730}"/>
    <dgm:cxn modelId="{74D33316-7FF0-44FB-8936-5FA47407DB7F}" type="presOf" srcId="{96DB6D94-9B03-48F5-9761-6A64E3143F8A}" destId="{96EA7782-6E6F-411F-8DC0-69748FBCE620}" srcOrd="1" destOrd="0" presId="urn:microsoft.com/office/officeart/2005/8/layout/orgChart1"/>
    <dgm:cxn modelId="{A49BF41C-3BD8-4507-8D47-50EBA0C360A4}" srcId="{0566DD55-A8DE-42D8-82D3-C11C5FEF6493}" destId="{B5B8C6B4-D0AA-4E76-9EA2-03CF6755CA17}" srcOrd="1" destOrd="0" parTransId="{8B4CC04B-5C1B-4886-A264-4D77A1F5AF92}" sibTransId="{800F21A7-1D76-46DE-9A01-E3168C639131}"/>
    <dgm:cxn modelId="{98AF4F21-9836-4EDA-8613-A743D3F99B3E}" type="presOf" srcId="{AEBDDD4A-A912-433D-BA3F-F91D15EF2077}" destId="{ACCB41C6-3C87-47E2-83C5-8F66CA4854B2}" srcOrd="1" destOrd="0" presId="urn:microsoft.com/office/officeart/2005/8/layout/orgChart1"/>
    <dgm:cxn modelId="{DFF51423-A20A-4DB4-8AFB-493CF074CD52}" type="presOf" srcId="{0E2A318C-8D6F-4372-ADAE-A73BAF5FD9B3}" destId="{E01C9BD7-3918-4C3E-A88D-7A510160D73B}" srcOrd="1" destOrd="0" presId="urn:microsoft.com/office/officeart/2005/8/layout/orgChart1"/>
    <dgm:cxn modelId="{119EA52E-11DE-42DE-993C-8770F2CC5183}" type="presOf" srcId="{D89C86E4-5E7B-456D-B6CD-EFB198992E61}" destId="{8B9BB259-3F6B-4FCB-9AE4-556B71F79FE6}" srcOrd="0" destOrd="0" presId="urn:microsoft.com/office/officeart/2005/8/layout/orgChart1"/>
    <dgm:cxn modelId="{A76AEA62-EC90-46E0-AB95-8CF6B72CB439}" type="presOf" srcId="{66EA1ED9-3A5D-4BD3-88D4-207E5F42EC20}" destId="{48235EBB-DC30-4010-8800-4649CC25A2A8}" srcOrd="1" destOrd="0" presId="urn:microsoft.com/office/officeart/2005/8/layout/orgChart1"/>
    <dgm:cxn modelId="{F5BB4148-738E-4370-98D9-54A312AA9CF3}" srcId="{E98BAD4C-E31D-439A-A6AA-09E7D497A65F}" destId="{AEBDDD4A-A912-433D-BA3F-F91D15EF2077}" srcOrd="0" destOrd="0" parTransId="{A806BEED-D30F-4D51-BA99-126A5C4E2568}" sibTransId="{19143A81-4B91-43E4-991D-C9478A12E4AA}"/>
    <dgm:cxn modelId="{59A33A69-C0FD-4F98-B59F-0E3EF37B4E7D}" type="presOf" srcId="{96DB6D94-9B03-48F5-9761-6A64E3143F8A}" destId="{2CF9F4CA-0F25-4BCA-AAC8-763C7FBFAF2D}" srcOrd="0" destOrd="0" presId="urn:microsoft.com/office/officeart/2005/8/layout/orgChart1"/>
    <dgm:cxn modelId="{5731D04B-4157-483D-9F04-EC73820F6F27}" type="presOf" srcId="{0E2A318C-8D6F-4372-ADAE-A73BAF5FD9B3}" destId="{1FE69D8C-2B0A-4295-B9D4-F45CC2416826}" srcOrd="0" destOrd="0" presId="urn:microsoft.com/office/officeart/2005/8/layout/orgChart1"/>
    <dgm:cxn modelId="{A77E534C-73FA-4CD0-B466-19C64B5052E4}" type="presOf" srcId="{A8507F04-014E-4844-B6E9-0605D9CA29DD}" destId="{6CB08AB5-BC5F-4206-A7C9-BB57121536AD}" srcOrd="1" destOrd="0" presId="urn:microsoft.com/office/officeart/2005/8/layout/orgChart1"/>
    <dgm:cxn modelId="{C06F1B58-A38D-4A13-9721-7C14D39B95CF}" srcId="{96DB6D94-9B03-48F5-9761-6A64E3143F8A}" destId="{0E2A318C-8D6F-4372-ADAE-A73BAF5FD9B3}" srcOrd="0" destOrd="0" parTransId="{5226DA0F-1365-4E29-B162-43FFF5B2749C}" sibTransId="{F1B56E59-78DE-4DE5-B809-D03EB6DC8E8B}"/>
    <dgm:cxn modelId="{FD113878-90A1-42D6-A37C-F55241612956}" type="presOf" srcId="{AEBDDD4A-A912-433D-BA3F-F91D15EF2077}" destId="{04EEE049-9565-4040-8240-489280C0A42C}" srcOrd="0" destOrd="0" presId="urn:microsoft.com/office/officeart/2005/8/layout/orgChart1"/>
    <dgm:cxn modelId="{E22D8D59-3AE0-4D8C-AC4A-51764D6590FD}" srcId="{0E2A318C-8D6F-4372-ADAE-A73BAF5FD9B3}" destId="{A8507F04-014E-4844-B6E9-0605D9CA29DD}" srcOrd="0" destOrd="0" parTransId="{D89C86E4-5E7B-456D-B6CD-EFB198992E61}" sibTransId="{B652E5CC-382D-46CB-A8F2-0571EC4E3264}"/>
    <dgm:cxn modelId="{327D1E5A-C78F-4124-933E-262B571DC5BC}" srcId="{350BF83D-6D5D-4B8A-847D-D1F8BD48F0D0}" destId="{716166E2-1DCF-49D8-BE59-88861066E580}" srcOrd="0" destOrd="0" parTransId="{6DFCADEE-4402-4FA2-ACCD-F2F902B546BE}" sibTransId="{53208F2D-7115-4ABC-A53C-02517E812DF8}"/>
    <dgm:cxn modelId="{C451E67A-3E92-4D36-B2DF-98A7317CFC3D}" srcId="{DFA5EB36-3C5A-4CA6-A48A-23EDA24F6790}" destId="{0566DD55-A8DE-42D8-82D3-C11C5FEF6493}" srcOrd="0" destOrd="0" parTransId="{DC6DDF6F-9828-4C43-BEEB-25F1AA67DFB6}" sibTransId="{7D371076-C198-41CA-8E1B-61EC2EFAB047}"/>
    <dgm:cxn modelId="{C7AF2D7B-C05D-4348-87BD-A8BE04158186}" srcId="{A6C6FB2F-BAE6-4A41-B9C0-48E7CC1BE9E9}" destId="{350BF83D-6D5D-4B8A-847D-D1F8BD48F0D0}" srcOrd="0" destOrd="0" parTransId="{32302D89-42A0-4C63-B5A7-62765CF794C5}" sibTransId="{C239C99F-1DA1-4A18-AB87-2D212B317644}"/>
    <dgm:cxn modelId="{5815E580-BC22-4FBD-BECC-FDB47881980D}" srcId="{0566DD55-A8DE-42D8-82D3-C11C5FEF6493}" destId="{DE140B42-A5B2-4AF0-96CA-D517B411F0D9}" srcOrd="0" destOrd="0" parTransId="{292A277A-3FA1-4919-B193-2A24EDAB0D98}" sibTransId="{70104949-53E8-4F2B-8B6A-252DAE13ED58}"/>
    <dgm:cxn modelId="{DE2A3383-4FE9-49D2-BF4B-E9DA4C128606}" type="presOf" srcId="{DE140B42-A5B2-4AF0-96CA-D517B411F0D9}" destId="{32F11C5D-B97B-4B73-9539-06985202A616}" srcOrd="0" destOrd="0" presId="urn:microsoft.com/office/officeart/2005/8/layout/orgChart1"/>
    <dgm:cxn modelId="{5F789F83-D846-4E23-8134-7BDCA3C204C3}" type="presOf" srcId="{A6C6FB2F-BAE6-4A41-B9C0-48E7CC1BE9E9}" destId="{1DF1C20C-EC00-408A-AB78-8916AE9F41C9}" srcOrd="1" destOrd="0" presId="urn:microsoft.com/office/officeart/2005/8/layout/orgChart1"/>
    <dgm:cxn modelId="{B6BCE388-6500-4955-A14C-359EEEDC6B30}" type="presOf" srcId="{716166E2-1DCF-49D8-BE59-88861066E580}" destId="{9C9AC724-B4FD-4EC9-A015-C34D17AE4D00}" srcOrd="1" destOrd="0" presId="urn:microsoft.com/office/officeart/2005/8/layout/orgChart1"/>
    <dgm:cxn modelId="{E85A098A-6CEB-4981-B88A-EA1829B15ED2}" type="presOf" srcId="{21FA6F94-9AF3-4F77-95D1-65F3B0D91A4F}" destId="{A90813D3-E666-4FAD-B03D-1825637A808C}" srcOrd="0" destOrd="0" presId="urn:microsoft.com/office/officeart/2005/8/layout/orgChart1"/>
    <dgm:cxn modelId="{37B1AF8D-4027-41F3-8260-692ABF405B91}" type="presOf" srcId="{E98BAD4C-E31D-439A-A6AA-09E7D497A65F}" destId="{26FF60F3-A45B-4C9A-B276-6C73A742118A}" srcOrd="0" destOrd="0" presId="urn:microsoft.com/office/officeart/2005/8/layout/orgChart1"/>
    <dgm:cxn modelId="{750FBA8E-C0F8-47D6-B71D-BE6CB4C2DB8B}" type="presOf" srcId="{DFA5EB36-3C5A-4CA6-A48A-23EDA24F6790}" destId="{B92E0D52-BE23-41B2-9435-3CC1F16EEC48}" srcOrd="0" destOrd="0" presId="urn:microsoft.com/office/officeart/2005/8/layout/orgChart1"/>
    <dgm:cxn modelId="{485E3890-A3B8-405D-8FBA-08CAF3E600FC}" type="presOf" srcId="{350BF83D-6D5D-4B8A-847D-D1F8BD48F0D0}" destId="{0597D738-972A-4A86-A301-E776890329F0}" srcOrd="1" destOrd="0" presId="urn:microsoft.com/office/officeart/2005/8/layout/orgChart1"/>
    <dgm:cxn modelId="{0B628B9D-1A8E-4803-9372-2773A7B87413}" srcId="{0566DD55-A8DE-42D8-82D3-C11C5FEF6493}" destId="{A6C6FB2F-BAE6-4A41-B9C0-48E7CC1BE9E9}" srcOrd="3" destOrd="0" parTransId="{0FACBE0C-9F37-4550-9F97-31C00110C89E}" sibTransId="{88D28317-A062-4577-9925-DC2C93D4BB16}"/>
    <dgm:cxn modelId="{9F64A59D-0A21-4CD2-B58E-1DF552D6CC13}" type="presOf" srcId="{B5B8C6B4-D0AA-4E76-9EA2-03CF6755CA17}" destId="{D3633A9F-C49C-474D-AC9B-C52E79835F47}" srcOrd="1" destOrd="0" presId="urn:microsoft.com/office/officeart/2005/8/layout/orgChart1"/>
    <dgm:cxn modelId="{CF8B46A2-697E-4A22-B23C-AA7E1CB2242D}" type="presOf" srcId="{292A277A-3FA1-4919-B193-2A24EDAB0D98}" destId="{2453D34D-1B6C-430C-A1F1-B419EEFAAA21}" srcOrd="0" destOrd="0" presId="urn:microsoft.com/office/officeart/2005/8/layout/orgChart1"/>
    <dgm:cxn modelId="{EBC087A7-E1DF-4D72-9B93-3876884D6F9C}" type="presOf" srcId="{A8507F04-014E-4844-B6E9-0605D9CA29DD}" destId="{152B0CEC-6A96-43E9-978E-194E2530C620}" srcOrd="0" destOrd="0" presId="urn:microsoft.com/office/officeart/2005/8/layout/orgChart1"/>
    <dgm:cxn modelId="{CB6313AA-1FDD-495E-BEA1-8E99ADB59460}" type="presOf" srcId="{8B4CC04B-5C1B-4886-A264-4D77A1F5AF92}" destId="{348D528C-F973-42DF-AE30-A3AA9300DFD9}" srcOrd="0" destOrd="0" presId="urn:microsoft.com/office/officeart/2005/8/layout/orgChart1"/>
    <dgm:cxn modelId="{90EB98AB-DA9A-4DAF-AEAE-2F6C9918CFEF}" type="presOf" srcId="{716166E2-1DCF-49D8-BE59-88861066E580}" destId="{CBD02591-BB6C-4FE1-885A-5A13177B46C5}" srcOrd="0" destOrd="0" presId="urn:microsoft.com/office/officeart/2005/8/layout/orgChart1"/>
    <dgm:cxn modelId="{49850BAE-CD3A-44F9-AD33-BED423BAB16D}" type="presOf" srcId="{350BF83D-6D5D-4B8A-847D-D1F8BD48F0D0}" destId="{E112411A-5E48-43BF-BC40-8D45095A2BB2}" srcOrd="0" destOrd="0" presId="urn:microsoft.com/office/officeart/2005/8/layout/orgChart1"/>
    <dgm:cxn modelId="{DB7E21AF-8DEA-4719-8026-7D4A0934E589}" srcId="{0566DD55-A8DE-42D8-82D3-C11C5FEF6493}" destId="{96DB6D94-9B03-48F5-9761-6A64E3143F8A}" srcOrd="2" destOrd="0" parTransId="{21FA6F94-9AF3-4F77-95D1-65F3B0D91A4F}" sibTransId="{DDFC9A3C-467D-4EB1-AF2E-6F25DF74F465}"/>
    <dgm:cxn modelId="{897E5DB8-55D5-4008-954B-02A9067F2FC2}" type="presOf" srcId="{B3F38D51-8880-4B13-8494-040795CC47AA}" destId="{E82F8025-D367-4D4A-8305-5E36ACCD54F2}" srcOrd="0" destOrd="0" presId="urn:microsoft.com/office/officeart/2005/8/layout/orgChart1"/>
    <dgm:cxn modelId="{78D816BF-8879-411D-9BFD-A2DA6EADD93E}" type="presOf" srcId="{0566DD55-A8DE-42D8-82D3-C11C5FEF6493}" destId="{FB589B77-E5D5-41D6-B7BA-8502BD3CADFD}" srcOrd="0" destOrd="0" presId="urn:microsoft.com/office/officeart/2005/8/layout/orgChart1"/>
    <dgm:cxn modelId="{C963DECA-3158-4BC2-AFCB-A3A8BE6C294E}" type="presOf" srcId="{0566DD55-A8DE-42D8-82D3-C11C5FEF6493}" destId="{64096650-8B48-4DFA-9AA4-53FD5D44C5F7}" srcOrd="1" destOrd="0" presId="urn:microsoft.com/office/officeart/2005/8/layout/orgChart1"/>
    <dgm:cxn modelId="{12ACBAD0-CDF3-4BB6-A224-AC36747D14B6}" type="presOf" srcId="{0FACBE0C-9F37-4550-9F97-31C00110C89E}" destId="{65761AB7-C2BD-49F8-BABB-768D42ADEBDF}" srcOrd="0" destOrd="0" presId="urn:microsoft.com/office/officeart/2005/8/layout/orgChart1"/>
    <dgm:cxn modelId="{2E0AB0D8-061C-4FCA-9275-0A0760DB4899}" type="presOf" srcId="{66EA1ED9-3A5D-4BD3-88D4-207E5F42EC20}" destId="{F76FFFBF-5ECB-4744-A1AF-7D26FC631920}" srcOrd="0" destOrd="0" presId="urn:microsoft.com/office/officeart/2005/8/layout/orgChart1"/>
    <dgm:cxn modelId="{8CEA40DA-E3DD-4798-AFF6-10ED36DE7CDD}" type="presOf" srcId="{6DFCADEE-4402-4FA2-ACCD-F2F902B546BE}" destId="{BA983EF3-AF4D-4A06-BF16-E071C672AC8C}" srcOrd="0" destOrd="0" presId="urn:microsoft.com/office/officeart/2005/8/layout/orgChart1"/>
    <dgm:cxn modelId="{E294E9DB-7C92-4122-9561-719FDAE7C8ED}" srcId="{B5B8C6B4-D0AA-4E76-9EA2-03CF6755CA17}" destId="{E98BAD4C-E31D-439A-A6AA-09E7D497A65F}" srcOrd="0" destOrd="0" parTransId="{B3F38D51-8880-4B13-8494-040795CC47AA}" sibTransId="{149D90CA-5430-4EE2-BA3E-87350679FA11}"/>
    <dgm:cxn modelId="{8A9F3EE1-B293-46AA-8944-B14EA9A06A55}" type="presOf" srcId="{A806BEED-D30F-4D51-BA99-126A5C4E2568}" destId="{CE35FA2E-D09C-4D00-A1D4-9D8B993BBC4F}" srcOrd="0" destOrd="0" presId="urn:microsoft.com/office/officeart/2005/8/layout/orgChart1"/>
    <dgm:cxn modelId="{867F71E6-C312-4589-BBF2-82280917EB9D}" type="presOf" srcId="{E98BAD4C-E31D-439A-A6AA-09E7D497A65F}" destId="{7CBE5EE4-3D4F-46E4-BEB8-C14C00DA0343}" srcOrd="1" destOrd="0" presId="urn:microsoft.com/office/officeart/2005/8/layout/orgChart1"/>
    <dgm:cxn modelId="{AE7243EC-06D5-4D0C-9BEF-EE1DCC621BB8}" type="presOf" srcId="{2CD6BC9A-3756-41E4-857B-CCBD2F41DE91}" destId="{C5495C28-7A3E-4D15-B9E6-B3E07457884A}" srcOrd="0" destOrd="0" presId="urn:microsoft.com/office/officeart/2005/8/layout/orgChart1"/>
    <dgm:cxn modelId="{957F39ED-CD2F-419E-8B9D-9991AC966BB1}" type="presOf" srcId="{32302D89-42A0-4C63-B5A7-62765CF794C5}" destId="{7AD3AF08-3684-4CD5-9D25-F2E6434D56CF}" srcOrd="0" destOrd="0" presId="urn:microsoft.com/office/officeart/2005/8/layout/orgChart1"/>
    <dgm:cxn modelId="{1E41D6EE-3D81-4059-8D23-D8EF4F3E2305}" type="presOf" srcId="{B5B8C6B4-D0AA-4E76-9EA2-03CF6755CA17}" destId="{5CC7D6E5-B13E-445A-8EE2-05395827A92C}" srcOrd="0" destOrd="0" presId="urn:microsoft.com/office/officeart/2005/8/layout/orgChart1"/>
    <dgm:cxn modelId="{A286EEFC-5413-4871-8DDF-26B0F5910CBB}" type="presOf" srcId="{DE140B42-A5B2-4AF0-96CA-D517B411F0D9}" destId="{F54D33D2-2399-4900-B4DC-5545F4DFCA0F}" srcOrd="1" destOrd="0" presId="urn:microsoft.com/office/officeart/2005/8/layout/orgChart1"/>
    <dgm:cxn modelId="{A8D9C7FE-F713-42F3-82A0-398048272D06}" type="presOf" srcId="{5226DA0F-1365-4E29-B162-43FFF5B2749C}" destId="{6658E983-E839-4766-A481-9812FD07A64D}" srcOrd="0" destOrd="0" presId="urn:microsoft.com/office/officeart/2005/8/layout/orgChart1"/>
    <dgm:cxn modelId="{27633684-90DD-434D-949B-3BCE9107AD22}" type="presParOf" srcId="{B92E0D52-BE23-41B2-9435-3CC1F16EEC48}" destId="{340F6E0C-1CCC-49AF-BAE8-CB678C7C5BEC}" srcOrd="0" destOrd="0" presId="urn:microsoft.com/office/officeart/2005/8/layout/orgChart1"/>
    <dgm:cxn modelId="{899D35B1-22D9-441D-ABD9-8CE8321EBA34}" type="presParOf" srcId="{340F6E0C-1CCC-49AF-BAE8-CB678C7C5BEC}" destId="{C2041766-ECE8-4F73-AB35-2473B9AB7EF7}" srcOrd="0" destOrd="0" presId="urn:microsoft.com/office/officeart/2005/8/layout/orgChart1"/>
    <dgm:cxn modelId="{49C6FD50-FBCA-4127-9722-68AB5059DAF4}" type="presParOf" srcId="{C2041766-ECE8-4F73-AB35-2473B9AB7EF7}" destId="{FB589B77-E5D5-41D6-B7BA-8502BD3CADFD}" srcOrd="0" destOrd="0" presId="urn:microsoft.com/office/officeart/2005/8/layout/orgChart1"/>
    <dgm:cxn modelId="{71111E6C-2115-4DF5-9EAF-69BD34639BD1}" type="presParOf" srcId="{C2041766-ECE8-4F73-AB35-2473B9AB7EF7}" destId="{64096650-8B48-4DFA-9AA4-53FD5D44C5F7}" srcOrd="1" destOrd="0" presId="urn:microsoft.com/office/officeart/2005/8/layout/orgChart1"/>
    <dgm:cxn modelId="{A9180CF2-2F6F-4E6D-89BF-55F5D256F485}" type="presParOf" srcId="{340F6E0C-1CCC-49AF-BAE8-CB678C7C5BEC}" destId="{B550E1B0-AF68-4443-B234-B9232764188E}" srcOrd="1" destOrd="0" presId="urn:microsoft.com/office/officeart/2005/8/layout/orgChart1"/>
    <dgm:cxn modelId="{7CDD340A-92AA-4CD1-80A4-968D859B7C74}" type="presParOf" srcId="{B550E1B0-AF68-4443-B234-B9232764188E}" destId="{2453D34D-1B6C-430C-A1F1-B419EEFAAA21}" srcOrd="0" destOrd="0" presId="urn:microsoft.com/office/officeart/2005/8/layout/orgChart1"/>
    <dgm:cxn modelId="{1A73C6C6-3B34-4D6E-97DE-1A298E8FB278}" type="presParOf" srcId="{B550E1B0-AF68-4443-B234-B9232764188E}" destId="{0D32BE43-37AD-4B80-84AF-23E6D6FF5BB8}" srcOrd="1" destOrd="0" presId="urn:microsoft.com/office/officeart/2005/8/layout/orgChart1"/>
    <dgm:cxn modelId="{0FDE8AB0-BDFE-4492-AFFA-E1AD405D828A}" type="presParOf" srcId="{0D32BE43-37AD-4B80-84AF-23E6D6FF5BB8}" destId="{73303BB5-F012-4E3B-A6A3-4F357E102C11}" srcOrd="0" destOrd="0" presId="urn:microsoft.com/office/officeart/2005/8/layout/orgChart1"/>
    <dgm:cxn modelId="{0AFCC977-B991-479B-87B5-6E49FBBB1E72}" type="presParOf" srcId="{73303BB5-F012-4E3B-A6A3-4F357E102C11}" destId="{32F11C5D-B97B-4B73-9539-06985202A616}" srcOrd="0" destOrd="0" presId="urn:microsoft.com/office/officeart/2005/8/layout/orgChart1"/>
    <dgm:cxn modelId="{CD9D0345-8A09-4957-9F63-1840606C99FD}" type="presParOf" srcId="{73303BB5-F012-4E3B-A6A3-4F357E102C11}" destId="{F54D33D2-2399-4900-B4DC-5545F4DFCA0F}" srcOrd="1" destOrd="0" presId="urn:microsoft.com/office/officeart/2005/8/layout/orgChart1"/>
    <dgm:cxn modelId="{669F027D-C60E-4751-ADEF-A296CFFA553C}" type="presParOf" srcId="{0D32BE43-37AD-4B80-84AF-23E6D6FF5BB8}" destId="{119CE0C7-73BC-44E7-A4C2-F918E0D6BA49}" srcOrd="1" destOrd="0" presId="urn:microsoft.com/office/officeart/2005/8/layout/orgChart1"/>
    <dgm:cxn modelId="{D205E23B-9A53-4EF3-A119-6CF2AD21A240}" type="presParOf" srcId="{0D32BE43-37AD-4B80-84AF-23E6D6FF5BB8}" destId="{365D64A3-6FB0-4514-8F85-CABD551CEEF9}" srcOrd="2" destOrd="0" presId="urn:microsoft.com/office/officeart/2005/8/layout/orgChart1"/>
    <dgm:cxn modelId="{251DD8D1-76AA-42B8-A173-1D0BE170164C}" type="presParOf" srcId="{B550E1B0-AF68-4443-B234-B9232764188E}" destId="{348D528C-F973-42DF-AE30-A3AA9300DFD9}" srcOrd="2" destOrd="0" presId="urn:microsoft.com/office/officeart/2005/8/layout/orgChart1"/>
    <dgm:cxn modelId="{ACC5E682-A1E7-454A-B3FF-F64F001B3549}" type="presParOf" srcId="{B550E1B0-AF68-4443-B234-B9232764188E}" destId="{C7F4A10F-4199-4768-8EA6-F36FB4CC0BC9}" srcOrd="3" destOrd="0" presId="urn:microsoft.com/office/officeart/2005/8/layout/orgChart1"/>
    <dgm:cxn modelId="{9A229261-C42D-4C1B-96D6-868116056E30}" type="presParOf" srcId="{C7F4A10F-4199-4768-8EA6-F36FB4CC0BC9}" destId="{7DE778B8-DDC3-4290-91B8-858650048ED0}" srcOrd="0" destOrd="0" presId="urn:microsoft.com/office/officeart/2005/8/layout/orgChart1"/>
    <dgm:cxn modelId="{D29DA576-DD53-4412-B12D-023642359F19}" type="presParOf" srcId="{7DE778B8-DDC3-4290-91B8-858650048ED0}" destId="{5CC7D6E5-B13E-445A-8EE2-05395827A92C}" srcOrd="0" destOrd="0" presId="urn:microsoft.com/office/officeart/2005/8/layout/orgChart1"/>
    <dgm:cxn modelId="{63AF064D-C931-483D-9854-68709A09831D}" type="presParOf" srcId="{7DE778B8-DDC3-4290-91B8-858650048ED0}" destId="{D3633A9F-C49C-474D-AC9B-C52E79835F47}" srcOrd="1" destOrd="0" presId="urn:microsoft.com/office/officeart/2005/8/layout/orgChart1"/>
    <dgm:cxn modelId="{25303ED9-6D58-4BC0-B8F5-90551F7F8262}" type="presParOf" srcId="{C7F4A10F-4199-4768-8EA6-F36FB4CC0BC9}" destId="{5A81AD73-2908-4830-B550-17A432AB8949}" srcOrd="1" destOrd="0" presId="urn:microsoft.com/office/officeart/2005/8/layout/orgChart1"/>
    <dgm:cxn modelId="{00F34D64-6E91-465F-85FC-E402C2CD4E40}" type="presParOf" srcId="{5A81AD73-2908-4830-B550-17A432AB8949}" destId="{E82F8025-D367-4D4A-8305-5E36ACCD54F2}" srcOrd="0" destOrd="0" presId="urn:microsoft.com/office/officeart/2005/8/layout/orgChart1"/>
    <dgm:cxn modelId="{EED99B52-7647-4A07-8390-88DBDBF4F8B7}" type="presParOf" srcId="{5A81AD73-2908-4830-B550-17A432AB8949}" destId="{E5003A16-D7C5-45E8-B8FD-261F304A7D06}" srcOrd="1" destOrd="0" presId="urn:microsoft.com/office/officeart/2005/8/layout/orgChart1"/>
    <dgm:cxn modelId="{FF747559-5CA4-4C90-B228-96D24B1A0895}" type="presParOf" srcId="{E5003A16-D7C5-45E8-B8FD-261F304A7D06}" destId="{05A5CD7A-6E3D-4A01-B300-0EB7FCDF6758}" srcOrd="0" destOrd="0" presId="urn:microsoft.com/office/officeart/2005/8/layout/orgChart1"/>
    <dgm:cxn modelId="{49179CEA-F728-47D0-8EE2-659BFBC4E080}" type="presParOf" srcId="{05A5CD7A-6E3D-4A01-B300-0EB7FCDF6758}" destId="{26FF60F3-A45B-4C9A-B276-6C73A742118A}" srcOrd="0" destOrd="0" presId="urn:microsoft.com/office/officeart/2005/8/layout/orgChart1"/>
    <dgm:cxn modelId="{F791EDBA-E17A-44ED-A3BB-BB979845F9E5}" type="presParOf" srcId="{05A5CD7A-6E3D-4A01-B300-0EB7FCDF6758}" destId="{7CBE5EE4-3D4F-46E4-BEB8-C14C00DA0343}" srcOrd="1" destOrd="0" presId="urn:microsoft.com/office/officeart/2005/8/layout/orgChart1"/>
    <dgm:cxn modelId="{E9CD2100-6EF6-4F36-A242-C283088E6B0A}" type="presParOf" srcId="{E5003A16-D7C5-45E8-B8FD-261F304A7D06}" destId="{B94491E0-2246-4361-B5A2-50000AAF3C30}" srcOrd="1" destOrd="0" presId="urn:microsoft.com/office/officeart/2005/8/layout/orgChart1"/>
    <dgm:cxn modelId="{A1CA84DC-C361-44CC-824D-28E798FA2CA9}" type="presParOf" srcId="{B94491E0-2246-4361-B5A2-50000AAF3C30}" destId="{CE35FA2E-D09C-4D00-A1D4-9D8B993BBC4F}" srcOrd="0" destOrd="0" presId="urn:microsoft.com/office/officeart/2005/8/layout/orgChart1"/>
    <dgm:cxn modelId="{DC5E02A1-6853-45FE-9F94-8E5EC08C8CAF}" type="presParOf" srcId="{B94491E0-2246-4361-B5A2-50000AAF3C30}" destId="{4402514B-1059-4A56-8A8E-92FA770C49C6}" srcOrd="1" destOrd="0" presId="urn:microsoft.com/office/officeart/2005/8/layout/orgChart1"/>
    <dgm:cxn modelId="{379F5946-D7CE-48BD-A719-56434D1B71B6}" type="presParOf" srcId="{4402514B-1059-4A56-8A8E-92FA770C49C6}" destId="{45917F5D-1DA2-4617-B466-3A2B83DF6555}" srcOrd="0" destOrd="0" presId="urn:microsoft.com/office/officeart/2005/8/layout/orgChart1"/>
    <dgm:cxn modelId="{5130C7CC-D6E2-4ED6-BBBD-2F6D11761B4C}" type="presParOf" srcId="{45917F5D-1DA2-4617-B466-3A2B83DF6555}" destId="{04EEE049-9565-4040-8240-489280C0A42C}" srcOrd="0" destOrd="0" presId="urn:microsoft.com/office/officeart/2005/8/layout/orgChart1"/>
    <dgm:cxn modelId="{F1AA4815-B998-4782-9979-06A917CF2DFC}" type="presParOf" srcId="{45917F5D-1DA2-4617-B466-3A2B83DF6555}" destId="{ACCB41C6-3C87-47E2-83C5-8F66CA4854B2}" srcOrd="1" destOrd="0" presId="urn:microsoft.com/office/officeart/2005/8/layout/orgChart1"/>
    <dgm:cxn modelId="{54D8FB0B-C7B0-4CFE-8EED-A967CA6911C9}" type="presParOf" srcId="{4402514B-1059-4A56-8A8E-92FA770C49C6}" destId="{33AADC5A-F232-4875-A4B7-622690B395BE}" srcOrd="1" destOrd="0" presId="urn:microsoft.com/office/officeart/2005/8/layout/orgChart1"/>
    <dgm:cxn modelId="{D0CC12A6-D53C-422D-B2F2-DBC37C310E33}" type="presParOf" srcId="{4402514B-1059-4A56-8A8E-92FA770C49C6}" destId="{4CEE9E06-B985-467B-A3C7-168410A0F708}" srcOrd="2" destOrd="0" presId="urn:microsoft.com/office/officeart/2005/8/layout/orgChart1"/>
    <dgm:cxn modelId="{2DD8B383-B627-4BE8-9E42-4197F4E54174}" type="presParOf" srcId="{E5003A16-D7C5-45E8-B8FD-261F304A7D06}" destId="{E1F558E8-93F8-4611-8650-FA4F4B824089}" srcOrd="2" destOrd="0" presId="urn:microsoft.com/office/officeart/2005/8/layout/orgChart1"/>
    <dgm:cxn modelId="{9F3F928D-C114-4430-AB84-ACAB9167731C}" type="presParOf" srcId="{C7F4A10F-4199-4768-8EA6-F36FB4CC0BC9}" destId="{D93E1C07-AEDF-4B9E-BDB1-70338C461D11}" srcOrd="2" destOrd="0" presId="urn:microsoft.com/office/officeart/2005/8/layout/orgChart1"/>
    <dgm:cxn modelId="{79114363-D65B-4908-89FC-72CE6EDA5CA3}" type="presParOf" srcId="{B550E1B0-AF68-4443-B234-B9232764188E}" destId="{A90813D3-E666-4FAD-B03D-1825637A808C}" srcOrd="4" destOrd="0" presId="urn:microsoft.com/office/officeart/2005/8/layout/orgChart1"/>
    <dgm:cxn modelId="{8B0FCE66-6191-4BA5-8C72-BBEFC48A97CB}" type="presParOf" srcId="{B550E1B0-AF68-4443-B234-B9232764188E}" destId="{E62B7898-2545-4850-BF2E-8FCA7A387400}" srcOrd="5" destOrd="0" presId="urn:microsoft.com/office/officeart/2005/8/layout/orgChart1"/>
    <dgm:cxn modelId="{1E3508B2-DC51-437F-8479-A4387D0B92DA}" type="presParOf" srcId="{E62B7898-2545-4850-BF2E-8FCA7A387400}" destId="{60C01872-1C52-421D-B25F-93D401726080}" srcOrd="0" destOrd="0" presId="urn:microsoft.com/office/officeart/2005/8/layout/orgChart1"/>
    <dgm:cxn modelId="{8E160062-468A-4CBE-8EBF-8649FB3361AC}" type="presParOf" srcId="{60C01872-1C52-421D-B25F-93D401726080}" destId="{2CF9F4CA-0F25-4BCA-AAC8-763C7FBFAF2D}" srcOrd="0" destOrd="0" presId="urn:microsoft.com/office/officeart/2005/8/layout/orgChart1"/>
    <dgm:cxn modelId="{74DAAE7C-D8F3-48B6-B32E-056236A0FEED}" type="presParOf" srcId="{60C01872-1C52-421D-B25F-93D401726080}" destId="{96EA7782-6E6F-411F-8DC0-69748FBCE620}" srcOrd="1" destOrd="0" presId="urn:microsoft.com/office/officeart/2005/8/layout/orgChart1"/>
    <dgm:cxn modelId="{3E968F16-80DE-4B74-9D36-144CFFD8FEE3}" type="presParOf" srcId="{E62B7898-2545-4850-BF2E-8FCA7A387400}" destId="{8BA602C9-2E3C-4CC0-AA79-98A516CF3F0D}" srcOrd="1" destOrd="0" presId="urn:microsoft.com/office/officeart/2005/8/layout/orgChart1"/>
    <dgm:cxn modelId="{9974EE07-9404-4265-86A0-29C141949F19}" type="presParOf" srcId="{8BA602C9-2E3C-4CC0-AA79-98A516CF3F0D}" destId="{6658E983-E839-4766-A481-9812FD07A64D}" srcOrd="0" destOrd="0" presId="urn:microsoft.com/office/officeart/2005/8/layout/orgChart1"/>
    <dgm:cxn modelId="{5F569655-93E4-4C8C-966A-0CD04D7BE7C5}" type="presParOf" srcId="{8BA602C9-2E3C-4CC0-AA79-98A516CF3F0D}" destId="{8574AFFB-6CC9-433F-8BDA-016F0AA8177F}" srcOrd="1" destOrd="0" presId="urn:microsoft.com/office/officeart/2005/8/layout/orgChart1"/>
    <dgm:cxn modelId="{AA6494ED-46CA-432E-AD3E-12B4E4FF6CFF}" type="presParOf" srcId="{8574AFFB-6CC9-433F-8BDA-016F0AA8177F}" destId="{A58325DC-E82A-4184-8008-E7533E3DB022}" srcOrd="0" destOrd="0" presId="urn:microsoft.com/office/officeart/2005/8/layout/orgChart1"/>
    <dgm:cxn modelId="{1C06FDB8-C6E1-4B04-B13B-1A714DE8AC0E}" type="presParOf" srcId="{A58325DC-E82A-4184-8008-E7533E3DB022}" destId="{1FE69D8C-2B0A-4295-B9D4-F45CC2416826}" srcOrd="0" destOrd="0" presId="urn:microsoft.com/office/officeart/2005/8/layout/orgChart1"/>
    <dgm:cxn modelId="{E1A465D1-E668-457D-8363-7930BDB556B5}" type="presParOf" srcId="{A58325DC-E82A-4184-8008-E7533E3DB022}" destId="{E01C9BD7-3918-4C3E-A88D-7A510160D73B}" srcOrd="1" destOrd="0" presId="urn:microsoft.com/office/officeart/2005/8/layout/orgChart1"/>
    <dgm:cxn modelId="{56C2EF29-CC05-4C9D-83CB-8CFC4F8A8D88}" type="presParOf" srcId="{8574AFFB-6CC9-433F-8BDA-016F0AA8177F}" destId="{414654BC-2F37-49A4-B82B-B7FE9D09CCD1}" srcOrd="1" destOrd="0" presId="urn:microsoft.com/office/officeart/2005/8/layout/orgChart1"/>
    <dgm:cxn modelId="{1FE35E6A-8D9C-4A8D-AE6F-82C2EA3C225B}" type="presParOf" srcId="{414654BC-2F37-49A4-B82B-B7FE9D09CCD1}" destId="{8B9BB259-3F6B-4FCB-9AE4-556B71F79FE6}" srcOrd="0" destOrd="0" presId="urn:microsoft.com/office/officeart/2005/8/layout/orgChart1"/>
    <dgm:cxn modelId="{04E4886F-8D73-4444-B870-270C110BAB1D}" type="presParOf" srcId="{414654BC-2F37-49A4-B82B-B7FE9D09CCD1}" destId="{7A0F86C2-DCA1-4809-9540-33B6E6C369CA}" srcOrd="1" destOrd="0" presId="urn:microsoft.com/office/officeart/2005/8/layout/orgChart1"/>
    <dgm:cxn modelId="{853C5001-9D95-45EC-A3C1-69DAAB416B8A}" type="presParOf" srcId="{7A0F86C2-DCA1-4809-9540-33B6E6C369CA}" destId="{C749EB6B-25F2-4FED-A5CE-D3873EF179F4}" srcOrd="0" destOrd="0" presId="urn:microsoft.com/office/officeart/2005/8/layout/orgChart1"/>
    <dgm:cxn modelId="{1358679A-FA4E-4404-B718-11253256BF16}" type="presParOf" srcId="{C749EB6B-25F2-4FED-A5CE-D3873EF179F4}" destId="{152B0CEC-6A96-43E9-978E-194E2530C620}" srcOrd="0" destOrd="0" presId="urn:microsoft.com/office/officeart/2005/8/layout/orgChart1"/>
    <dgm:cxn modelId="{A8CDBF58-C1AE-4E58-BB41-0426ACB7ADAD}" type="presParOf" srcId="{C749EB6B-25F2-4FED-A5CE-D3873EF179F4}" destId="{6CB08AB5-BC5F-4206-A7C9-BB57121536AD}" srcOrd="1" destOrd="0" presId="urn:microsoft.com/office/officeart/2005/8/layout/orgChart1"/>
    <dgm:cxn modelId="{F528852F-8437-4814-94C2-476C14F8907D}" type="presParOf" srcId="{7A0F86C2-DCA1-4809-9540-33B6E6C369CA}" destId="{2724EF99-421D-40C9-AA43-12930406512C}" srcOrd="1" destOrd="0" presId="urn:microsoft.com/office/officeart/2005/8/layout/orgChart1"/>
    <dgm:cxn modelId="{87076B35-086D-4748-8A8D-62107F9F5380}" type="presParOf" srcId="{7A0F86C2-DCA1-4809-9540-33B6E6C369CA}" destId="{D1E2FCC8-F425-4634-9B95-84D9EE649D73}" srcOrd="2" destOrd="0" presId="urn:microsoft.com/office/officeart/2005/8/layout/orgChart1"/>
    <dgm:cxn modelId="{98B22D9A-381E-4CC3-85DC-E2AA2C1B5026}" type="presParOf" srcId="{8574AFFB-6CC9-433F-8BDA-016F0AA8177F}" destId="{734FA4EA-9D5D-4058-AC6C-13C135E2C7D8}" srcOrd="2" destOrd="0" presId="urn:microsoft.com/office/officeart/2005/8/layout/orgChart1"/>
    <dgm:cxn modelId="{1D5367CF-9BD7-445D-A420-1C8DA76B9F1F}" type="presParOf" srcId="{E62B7898-2545-4850-BF2E-8FCA7A387400}" destId="{0C8E4DCD-3E94-4A27-BAC0-045F8310971E}" srcOrd="2" destOrd="0" presId="urn:microsoft.com/office/officeart/2005/8/layout/orgChart1"/>
    <dgm:cxn modelId="{992197A9-BB08-4091-A4F8-9236BC9E199A}" type="presParOf" srcId="{B550E1B0-AF68-4443-B234-B9232764188E}" destId="{65761AB7-C2BD-49F8-BABB-768D42ADEBDF}" srcOrd="6" destOrd="0" presId="urn:microsoft.com/office/officeart/2005/8/layout/orgChart1"/>
    <dgm:cxn modelId="{5D46C077-A917-47B1-86CA-D09DAD12CBBD}" type="presParOf" srcId="{B550E1B0-AF68-4443-B234-B9232764188E}" destId="{4A41CF2B-69E8-4D3B-A52C-DCB0DD74DA5E}" srcOrd="7" destOrd="0" presId="urn:microsoft.com/office/officeart/2005/8/layout/orgChart1"/>
    <dgm:cxn modelId="{930E5D81-9CC5-4175-820B-D90A712D0618}" type="presParOf" srcId="{4A41CF2B-69E8-4D3B-A52C-DCB0DD74DA5E}" destId="{0EFE0118-2B0A-4167-AAF7-2AE5D8ABCCAE}" srcOrd="0" destOrd="0" presId="urn:microsoft.com/office/officeart/2005/8/layout/orgChart1"/>
    <dgm:cxn modelId="{665FAA04-8EE1-49C8-BD57-02C00C671155}" type="presParOf" srcId="{0EFE0118-2B0A-4167-AAF7-2AE5D8ABCCAE}" destId="{DE8945F4-47F5-4AC2-B559-622F032B462F}" srcOrd="0" destOrd="0" presId="urn:microsoft.com/office/officeart/2005/8/layout/orgChart1"/>
    <dgm:cxn modelId="{FEC0C449-3331-46A0-B7B8-81713403BC31}" type="presParOf" srcId="{0EFE0118-2B0A-4167-AAF7-2AE5D8ABCCAE}" destId="{1DF1C20C-EC00-408A-AB78-8916AE9F41C9}" srcOrd="1" destOrd="0" presId="urn:microsoft.com/office/officeart/2005/8/layout/orgChart1"/>
    <dgm:cxn modelId="{75F81219-BBA3-4826-B323-B2F75A00176E}" type="presParOf" srcId="{4A41CF2B-69E8-4D3B-A52C-DCB0DD74DA5E}" destId="{8B0758EE-48D9-4EE5-B859-ADFA7C06ADE2}" srcOrd="1" destOrd="0" presId="urn:microsoft.com/office/officeart/2005/8/layout/orgChart1"/>
    <dgm:cxn modelId="{78684D67-186E-4728-B397-274B05B35EB9}" type="presParOf" srcId="{8B0758EE-48D9-4EE5-B859-ADFA7C06ADE2}" destId="{7AD3AF08-3684-4CD5-9D25-F2E6434D56CF}" srcOrd="0" destOrd="0" presId="urn:microsoft.com/office/officeart/2005/8/layout/orgChart1"/>
    <dgm:cxn modelId="{5DD52BA5-02CA-4355-B2C9-4C97D39B8B58}" type="presParOf" srcId="{8B0758EE-48D9-4EE5-B859-ADFA7C06ADE2}" destId="{77505194-FBC2-475B-8705-654C2409A1E8}" srcOrd="1" destOrd="0" presId="urn:microsoft.com/office/officeart/2005/8/layout/orgChart1"/>
    <dgm:cxn modelId="{F81B20C0-B98E-452A-9A84-9BD733259467}" type="presParOf" srcId="{77505194-FBC2-475B-8705-654C2409A1E8}" destId="{D2740686-BC11-4B4F-AF16-CD02CF7631CF}" srcOrd="0" destOrd="0" presId="urn:microsoft.com/office/officeart/2005/8/layout/orgChart1"/>
    <dgm:cxn modelId="{BA125A40-493E-4DBE-AA50-6CB5E7D7623D}" type="presParOf" srcId="{D2740686-BC11-4B4F-AF16-CD02CF7631CF}" destId="{E112411A-5E48-43BF-BC40-8D45095A2BB2}" srcOrd="0" destOrd="0" presId="urn:microsoft.com/office/officeart/2005/8/layout/orgChart1"/>
    <dgm:cxn modelId="{D12F9EA0-EB09-4E17-A3AA-B63EFE4FABD6}" type="presParOf" srcId="{D2740686-BC11-4B4F-AF16-CD02CF7631CF}" destId="{0597D738-972A-4A86-A301-E776890329F0}" srcOrd="1" destOrd="0" presId="urn:microsoft.com/office/officeart/2005/8/layout/orgChart1"/>
    <dgm:cxn modelId="{A7D3372C-5A9E-4BCD-A9CB-3C699FD8DC90}" type="presParOf" srcId="{77505194-FBC2-475B-8705-654C2409A1E8}" destId="{6F8A5210-E6E5-41EE-A22B-9151A1AAA5E1}" srcOrd="1" destOrd="0" presId="urn:microsoft.com/office/officeart/2005/8/layout/orgChart1"/>
    <dgm:cxn modelId="{757CE1CB-C315-449E-9175-2B9BF388AFDF}" type="presParOf" srcId="{6F8A5210-E6E5-41EE-A22B-9151A1AAA5E1}" destId="{BA983EF3-AF4D-4A06-BF16-E071C672AC8C}" srcOrd="0" destOrd="0" presId="urn:microsoft.com/office/officeart/2005/8/layout/orgChart1"/>
    <dgm:cxn modelId="{2E05AC3E-C2E3-4681-B5A6-92E877EAC8F6}" type="presParOf" srcId="{6F8A5210-E6E5-41EE-A22B-9151A1AAA5E1}" destId="{5CC3CD7D-EBD9-4E7F-AA9E-2046EFBA011B}" srcOrd="1" destOrd="0" presId="urn:microsoft.com/office/officeart/2005/8/layout/orgChart1"/>
    <dgm:cxn modelId="{6206D9CB-E126-4688-A034-9888ED248C66}" type="presParOf" srcId="{5CC3CD7D-EBD9-4E7F-AA9E-2046EFBA011B}" destId="{9FECB430-0F22-42D1-92B9-BDD5867137B8}" srcOrd="0" destOrd="0" presId="urn:microsoft.com/office/officeart/2005/8/layout/orgChart1"/>
    <dgm:cxn modelId="{37328BDF-10FF-42B5-B06F-30A0BA5B16AD}" type="presParOf" srcId="{9FECB430-0F22-42D1-92B9-BDD5867137B8}" destId="{CBD02591-BB6C-4FE1-885A-5A13177B46C5}" srcOrd="0" destOrd="0" presId="urn:microsoft.com/office/officeart/2005/8/layout/orgChart1"/>
    <dgm:cxn modelId="{34EC298F-1725-4EAA-B2F7-52DA8645DEB3}" type="presParOf" srcId="{9FECB430-0F22-42D1-92B9-BDD5867137B8}" destId="{9C9AC724-B4FD-4EC9-A015-C34D17AE4D00}" srcOrd="1" destOrd="0" presId="urn:microsoft.com/office/officeart/2005/8/layout/orgChart1"/>
    <dgm:cxn modelId="{A79EE90B-0BAC-4CF3-B0D0-6E8DD971FDC8}" type="presParOf" srcId="{5CC3CD7D-EBD9-4E7F-AA9E-2046EFBA011B}" destId="{E195CC12-1A41-42B5-9BAC-A6F091A9408C}" srcOrd="1" destOrd="0" presId="urn:microsoft.com/office/officeart/2005/8/layout/orgChart1"/>
    <dgm:cxn modelId="{045BBBF9-0C95-4325-B575-0AAAF687488A}" type="presParOf" srcId="{5CC3CD7D-EBD9-4E7F-AA9E-2046EFBA011B}" destId="{F2B948FE-63CF-472B-A69D-7F616FF425E9}" srcOrd="2" destOrd="0" presId="urn:microsoft.com/office/officeart/2005/8/layout/orgChart1"/>
    <dgm:cxn modelId="{86455E87-75D6-44BF-B257-033A4CB97FAA}" type="presParOf" srcId="{6F8A5210-E6E5-41EE-A22B-9151A1AAA5E1}" destId="{C5495C28-7A3E-4D15-B9E6-B3E07457884A}" srcOrd="2" destOrd="0" presId="urn:microsoft.com/office/officeart/2005/8/layout/orgChart1"/>
    <dgm:cxn modelId="{4F521D0F-B56A-4547-8420-1934845E07D7}" type="presParOf" srcId="{6F8A5210-E6E5-41EE-A22B-9151A1AAA5E1}" destId="{D416215C-626F-48EE-8117-255A6B211912}" srcOrd="3" destOrd="0" presId="urn:microsoft.com/office/officeart/2005/8/layout/orgChart1"/>
    <dgm:cxn modelId="{61208A62-832E-4E82-A84B-2066463AA066}" type="presParOf" srcId="{D416215C-626F-48EE-8117-255A6B211912}" destId="{62E9ECCD-1059-41F4-9956-2B68CBE7FEC3}" srcOrd="0" destOrd="0" presId="urn:microsoft.com/office/officeart/2005/8/layout/orgChart1"/>
    <dgm:cxn modelId="{41E3BE15-C483-4946-B543-974817911C6B}" type="presParOf" srcId="{62E9ECCD-1059-41F4-9956-2B68CBE7FEC3}" destId="{F76FFFBF-5ECB-4744-A1AF-7D26FC631920}" srcOrd="0" destOrd="0" presId="urn:microsoft.com/office/officeart/2005/8/layout/orgChart1"/>
    <dgm:cxn modelId="{B2AE7FEC-C099-43A2-909B-DB2EDB172957}" type="presParOf" srcId="{62E9ECCD-1059-41F4-9956-2B68CBE7FEC3}" destId="{48235EBB-DC30-4010-8800-4649CC25A2A8}" srcOrd="1" destOrd="0" presId="urn:microsoft.com/office/officeart/2005/8/layout/orgChart1"/>
    <dgm:cxn modelId="{EE1735AD-12C9-4185-809C-C9A3BA1CEB58}" type="presParOf" srcId="{D416215C-626F-48EE-8117-255A6B211912}" destId="{B39BE1FE-1BCD-4196-988D-3D9267B3633A}" srcOrd="1" destOrd="0" presId="urn:microsoft.com/office/officeart/2005/8/layout/orgChart1"/>
    <dgm:cxn modelId="{1D98C9F8-CA05-4E40-90BA-A08290BFFF95}" type="presParOf" srcId="{D416215C-626F-48EE-8117-255A6B211912}" destId="{35DBA3E0-AFCB-486C-AFBC-840C42523461}" srcOrd="2" destOrd="0" presId="urn:microsoft.com/office/officeart/2005/8/layout/orgChart1"/>
    <dgm:cxn modelId="{C8B6588E-7C63-479B-9D7E-65806DF7A573}" type="presParOf" srcId="{77505194-FBC2-475B-8705-654C2409A1E8}" destId="{D219AC18-20AE-4366-9994-2A600A5EEA9B}" srcOrd="2" destOrd="0" presId="urn:microsoft.com/office/officeart/2005/8/layout/orgChart1"/>
    <dgm:cxn modelId="{6C331E97-A46E-42FE-B854-0FDA7CEF42AF}" type="presParOf" srcId="{4A41CF2B-69E8-4D3B-A52C-DCB0DD74DA5E}" destId="{F198190F-6C41-4D39-ACA0-0B3EC1FD7BA9}" srcOrd="2" destOrd="0" presId="urn:microsoft.com/office/officeart/2005/8/layout/orgChart1"/>
    <dgm:cxn modelId="{2A1D032A-CEA2-4B58-85B8-8AC501D8FAC6}" type="presParOf" srcId="{340F6E0C-1CCC-49AF-BAE8-CB678C7C5BEC}" destId="{6721F706-EDE9-423A-8325-6B7AB7FB0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A5EB36-3C5A-4CA6-A48A-23EDA24F6790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0566DD55-A8DE-42D8-82D3-C11C5FEF6493}">
      <dgm:prSet phldrT="[Text]" custT="1"/>
      <dgm:spPr/>
      <dgm:t>
        <a:bodyPr/>
        <a:lstStyle/>
        <a:p>
          <a:r>
            <a:rPr lang="en-US" sz="1000" dirty="0"/>
            <a:t>Teacher</a:t>
          </a:r>
        </a:p>
      </dgm:t>
    </dgm:pt>
    <dgm:pt modelId="{DC6DDF6F-9828-4C43-BEEB-25F1AA67DFB6}" type="parTrans" cxnId="{C451E67A-3E92-4D36-B2DF-98A7317CFC3D}">
      <dgm:prSet/>
      <dgm:spPr/>
      <dgm:t>
        <a:bodyPr/>
        <a:lstStyle/>
        <a:p>
          <a:endParaRPr lang="en-PH"/>
        </a:p>
      </dgm:t>
    </dgm:pt>
    <dgm:pt modelId="{7D371076-C198-41CA-8E1B-61EC2EFAB047}" type="sibTrans" cxnId="{C451E67A-3E92-4D36-B2DF-98A7317CFC3D}">
      <dgm:prSet/>
      <dgm:spPr/>
      <dgm:t>
        <a:bodyPr/>
        <a:lstStyle/>
        <a:p>
          <a:endParaRPr lang="en-PH"/>
        </a:p>
      </dgm:t>
    </dgm:pt>
    <dgm:pt modelId="{DE140B42-A5B2-4AF0-96CA-D517B411F0D9}">
      <dgm:prSet phldrT="[Text]" custT="1"/>
      <dgm:spPr/>
      <dgm:t>
        <a:bodyPr/>
        <a:lstStyle/>
        <a:p>
          <a:r>
            <a:rPr lang="en-US" sz="1000" dirty="0"/>
            <a:t>Profile</a:t>
          </a:r>
          <a:endParaRPr lang="en-PH" sz="1000" dirty="0"/>
        </a:p>
      </dgm:t>
    </dgm:pt>
    <dgm:pt modelId="{292A277A-3FA1-4919-B193-2A24EDAB0D98}" type="parTrans" cxnId="{5815E580-BC22-4FBD-BECC-FDB47881980D}">
      <dgm:prSet/>
      <dgm:spPr/>
      <dgm:t>
        <a:bodyPr/>
        <a:lstStyle/>
        <a:p>
          <a:endParaRPr lang="en-PH" sz="1000"/>
        </a:p>
      </dgm:t>
    </dgm:pt>
    <dgm:pt modelId="{70104949-53E8-4F2B-8B6A-252DAE13ED58}" type="sibTrans" cxnId="{5815E580-BC22-4FBD-BECC-FDB47881980D}">
      <dgm:prSet/>
      <dgm:spPr/>
      <dgm:t>
        <a:bodyPr/>
        <a:lstStyle/>
        <a:p>
          <a:endParaRPr lang="en-PH"/>
        </a:p>
      </dgm:t>
    </dgm:pt>
    <dgm:pt modelId="{B5B8C6B4-D0AA-4E76-9EA2-03CF6755CA17}">
      <dgm:prSet phldrT="[Text]" custT="1"/>
      <dgm:spPr/>
      <dgm:t>
        <a:bodyPr/>
        <a:lstStyle/>
        <a:p>
          <a:r>
            <a:rPr lang="en-US" sz="1000" dirty="0"/>
            <a:t>Subject</a:t>
          </a:r>
        </a:p>
        <a:p>
          <a:r>
            <a:rPr lang="en-US" sz="1000" dirty="0"/>
            <a:t>Meetings</a:t>
          </a:r>
          <a:endParaRPr lang="en-PH" sz="1000" dirty="0"/>
        </a:p>
      </dgm:t>
    </dgm:pt>
    <dgm:pt modelId="{8B4CC04B-5C1B-4886-A264-4D77A1F5AF92}" type="parTrans" cxnId="{A49BF41C-3BD8-4507-8D47-50EBA0C360A4}">
      <dgm:prSet/>
      <dgm:spPr/>
      <dgm:t>
        <a:bodyPr/>
        <a:lstStyle/>
        <a:p>
          <a:endParaRPr lang="en-PH" sz="1000"/>
        </a:p>
      </dgm:t>
    </dgm:pt>
    <dgm:pt modelId="{800F21A7-1D76-46DE-9A01-E3168C639131}" type="sibTrans" cxnId="{A49BF41C-3BD8-4507-8D47-50EBA0C360A4}">
      <dgm:prSet/>
      <dgm:spPr/>
      <dgm:t>
        <a:bodyPr/>
        <a:lstStyle/>
        <a:p>
          <a:endParaRPr lang="en-PH"/>
        </a:p>
      </dgm:t>
    </dgm:pt>
    <dgm:pt modelId="{96DB6D94-9B03-48F5-9761-6A64E3143F8A}">
      <dgm:prSet phldrT="[Text]" custT="1"/>
      <dgm:spPr/>
      <dgm:t>
        <a:bodyPr/>
        <a:lstStyle/>
        <a:p>
          <a:r>
            <a:rPr lang="en-US" sz="1000" dirty="0"/>
            <a:t>Learning</a:t>
          </a:r>
        </a:p>
        <a:p>
          <a:r>
            <a:rPr lang="en-US" sz="1000" dirty="0"/>
            <a:t>Materials</a:t>
          </a:r>
          <a:endParaRPr lang="en-PH" sz="1000" dirty="0"/>
        </a:p>
      </dgm:t>
    </dgm:pt>
    <dgm:pt modelId="{21FA6F94-9AF3-4F77-95D1-65F3B0D91A4F}" type="parTrans" cxnId="{DB7E21AF-8DEA-4719-8026-7D4A0934E589}">
      <dgm:prSet/>
      <dgm:spPr/>
      <dgm:t>
        <a:bodyPr/>
        <a:lstStyle/>
        <a:p>
          <a:endParaRPr lang="en-PH" sz="1000"/>
        </a:p>
      </dgm:t>
    </dgm:pt>
    <dgm:pt modelId="{DDFC9A3C-467D-4EB1-AF2E-6F25DF74F465}" type="sibTrans" cxnId="{DB7E21AF-8DEA-4719-8026-7D4A0934E589}">
      <dgm:prSet/>
      <dgm:spPr/>
      <dgm:t>
        <a:bodyPr/>
        <a:lstStyle/>
        <a:p>
          <a:endParaRPr lang="en-PH"/>
        </a:p>
      </dgm:t>
    </dgm:pt>
    <dgm:pt modelId="{A6C6FB2F-BAE6-4A41-B9C0-48E7CC1BE9E9}">
      <dgm:prSet phldrT="[Text]" custT="1"/>
      <dgm:spPr/>
      <dgm:t>
        <a:bodyPr/>
        <a:lstStyle/>
        <a:p>
          <a:r>
            <a:rPr lang="en-US" sz="1000" dirty="0"/>
            <a:t>Quizzes</a:t>
          </a:r>
          <a:endParaRPr lang="en-PH" sz="1000" dirty="0"/>
        </a:p>
      </dgm:t>
    </dgm:pt>
    <dgm:pt modelId="{0FACBE0C-9F37-4550-9F97-31C00110C89E}" type="parTrans" cxnId="{0B628B9D-1A8E-4803-9372-2773A7B87413}">
      <dgm:prSet/>
      <dgm:spPr/>
      <dgm:t>
        <a:bodyPr/>
        <a:lstStyle/>
        <a:p>
          <a:endParaRPr lang="en-PH" sz="1000"/>
        </a:p>
      </dgm:t>
    </dgm:pt>
    <dgm:pt modelId="{88D28317-A062-4577-9925-DC2C93D4BB16}" type="sibTrans" cxnId="{0B628B9D-1A8E-4803-9372-2773A7B87413}">
      <dgm:prSet/>
      <dgm:spPr/>
      <dgm:t>
        <a:bodyPr/>
        <a:lstStyle/>
        <a:p>
          <a:endParaRPr lang="en-PH"/>
        </a:p>
      </dgm:t>
    </dgm:pt>
    <dgm:pt modelId="{E98BAD4C-E31D-439A-A6AA-09E7D497A65F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B3F38D51-8880-4B13-8494-040795CC47AA}" type="parTrans" cxnId="{E294E9DB-7C92-4122-9561-719FDAE7C8ED}">
      <dgm:prSet/>
      <dgm:spPr/>
      <dgm:t>
        <a:bodyPr/>
        <a:lstStyle/>
        <a:p>
          <a:endParaRPr lang="en-PH" sz="1000"/>
        </a:p>
      </dgm:t>
    </dgm:pt>
    <dgm:pt modelId="{149D90CA-5430-4EE2-BA3E-87350679FA11}" type="sibTrans" cxnId="{E294E9DB-7C92-4122-9561-719FDAE7C8ED}">
      <dgm:prSet/>
      <dgm:spPr/>
      <dgm:t>
        <a:bodyPr/>
        <a:lstStyle/>
        <a:p>
          <a:endParaRPr lang="en-PH"/>
        </a:p>
      </dgm:t>
    </dgm:pt>
    <dgm:pt modelId="{0E2A318C-8D6F-4372-ADAE-A73BAF5FD9B3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5226DA0F-1365-4E29-B162-43FFF5B2749C}" type="parTrans" cxnId="{C06F1B58-A38D-4A13-9721-7C14D39B95CF}">
      <dgm:prSet/>
      <dgm:spPr/>
      <dgm:t>
        <a:bodyPr/>
        <a:lstStyle/>
        <a:p>
          <a:endParaRPr lang="en-PH" sz="1000"/>
        </a:p>
      </dgm:t>
    </dgm:pt>
    <dgm:pt modelId="{F1B56E59-78DE-4DE5-B809-D03EB6DC8E8B}" type="sibTrans" cxnId="{C06F1B58-A38D-4A13-9721-7C14D39B95CF}">
      <dgm:prSet/>
      <dgm:spPr/>
      <dgm:t>
        <a:bodyPr/>
        <a:lstStyle/>
        <a:p>
          <a:endParaRPr lang="en-PH"/>
        </a:p>
      </dgm:t>
    </dgm:pt>
    <dgm:pt modelId="{350BF83D-6D5D-4B8A-847D-D1F8BD48F0D0}">
      <dgm:prSet phldrT="[Text]" custT="1"/>
      <dgm:spPr/>
      <dgm:t>
        <a:bodyPr/>
        <a:lstStyle/>
        <a:p>
          <a:r>
            <a:rPr lang="en-US" sz="1000" dirty="0"/>
            <a:t>Select Subject</a:t>
          </a:r>
          <a:endParaRPr lang="en-PH" sz="1000" dirty="0"/>
        </a:p>
      </dgm:t>
    </dgm:pt>
    <dgm:pt modelId="{32302D89-42A0-4C63-B5A7-62765CF794C5}" type="parTrans" cxnId="{C7AF2D7B-C05D-4348-87BD-A8BE04158186}">
      <dgm:prSet/>
      <dgm:spPr/>
      <dgm:t>
        <a:bodyPr/>
        <a:lstStyle/>
        <a:p>
          <a:endParaRPr lang="en-PH" sz="1000"/>
        </a:p>
      </dgm:t>
    </dgm:pt>
    <dgm:pt modelId="{C239C99F-1DA1-4A18-AB87-2D212B317644}" type="sibTrans" cxnId="{C7AF2D7B-C05D-4348-87BD-A8BE04158186}">
      <dgm:prSet/>
      <dgm:spPr/>
      <dgm:t>
        <a:bodyPr/>
        <a:lstStyle/>
        <a:p>
          <a:endParaRPr lang="en-PH"/>
        </a:p>
      </dgm:t>
    </dgm:pt>
    <dgm:pt modelId="{AEBDDD4A-A912-433D-BA3F-F91D15EF2077}">
      <dgm:prSet phldrT="[Text]" custT="1"/>
      <dgm:spPr/>
      <dgm:t>
        <a:bodyPr/>
        <a:lstStyle/>
        <a:p>
          <a:r>
            <a:rPr lang="en-US" sz="1000" dirty="0"/>
            <a:t>View Schedule</a:t>
          </a:r>
          <a:endParaRPr lang="en-PH" sz="1000" dirty="0"/>
        </a:p>
      </dgm:t>
    </dgm:pt>
    <dgm:pt modelId="{A806BEED-D30F-4D51-BA99-126A5C4E2568}" type="parTrans" cxnId="{F5BB4148-738E-4370-98D9-54A312AA9CF3}">
      <dgm:prSet/>
      <dgm:spPr/>
      <dgm:t>
        <a:bodyPr/>
        <a:lstStyle/>
        <a:p>
          <a:endParaRPr lang="en-PH"/>
        </a:p>
      </dgm:t>
    </dgm:pt>
    <dgm:pt modelId="{19143A81-4B91-43E4-991D-C9478A12E4AA}" type="sibTrans" cxnId="{F5BB4148-738E-4370-98D9-54A312AA9CF3}">
      <dgm:prSet/>
      <dgm:spPr/>
      <dgm:t>
        <a:bodyPr/>
        <a:lstStyle/>
        <a:p>
          <a:endParaRPr lang="en-PH"/>
        </a:p>
      </dgm:t>
    </dgm:pt>
    <dgm:pt modelId="{A8507F04-014E-4844-B6E9-0605D9CA29DD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D89C86E4-5E7B-456D-B6CD-EFB198992E61}" type="parTrans" cxnId="{E22D8D59-3AE0-4D8C-AC4A-51764D6590FD}">
      <dgm:prSet/>
      <dgm:spPr/>
      <dgm:t>
        <a:bodyPr/>
        <a:lstStyle/>
        <a:p>
          <a:endParaRPr lang="en-PH"/>
        </a:p>
      </dgm:t>
    </dgm:pt>
    <dgm:pt modelId="{B652E5CC-382D-46CB-A8F2-0571EC4E3264}" type="sibTrans" cxnId="{E22D8D59-3AE0-4D8C-AC4A-51764D6590FD}">
      <dgm:prSet/>
      <dgm:spPr/>
      <dgm:t>
        <a:bodyPr/>
        <a:lstStyle/>
        <a:p>
          <a:endParaRPr lang="en-PH"/>
        </a:p>
      </dgm:t>
    </dgm:pt>
    <dgm:pt modelId="{716166E2-1DCF-49D8-BE59-88861066E580}">
      <dgm:prSet phldrT="[Text]" custT="1"/>
      <dgm:spPr/>
      <dgm:t>
        <a:bodyPr/>
        <a:lstStyle/>
        <a:p>
          <a:r>
            <a:rPr lang="en-US" sz="1000" dirty="0"/>
            <a:t>Download Files</a:t>
          </a:r>
          <a:endParaRPr lang="en-PH" sz="1000" dirty="0"/>
        </a:p>
      </dgm:t>
    </dgm:pt>
    <dgm:pt modelId="{6DFCADEE-4402-4FA2-ACCD-F2F902B546BE}" type="parTrans" cxnId="{327D1E5A-C78F-4124-933E-262B571DC5BC}">
      <dgm:prSet/>
      <dgm:spPr/>
      <dgm:t>
        <a:bodyPr/>
        <a:lstStyle/>
        <a:p>
          <a:endParaRPr lang="en-PH"/>
        </a:p>
      </dgm:t>
    </dgm:pt>
    <dgm:pt modelId="{53208F2D-7115-4ABC-A53C-02517E812DF8}" type="sibTrans" cxnId="{327D1E5A-C78F-4124-933E-262B571DC5BC}">
      <dgm:prSet/>
      <dgm:spPr/>
      <dgm:t>
        <a:bodyPr/>
        <a:lstStyle/>
        <a:p>
          <a:endParaRPr lang="en-PH"/>
        </a:p>
      </dgm:t>
    </dgm:pt>
    <dgm:pt modelId="{66EA1ED9-3A5D-4BD3-88D4-207E5F42EC20}">
      <dgm:prSet phldrT="[Text]" custT="1"/>
      <dgm:spPr/>
      <dgm:t>
        <a:bodyPr/>
        <a:lstStyle/>
        <a:p>
          <a:r>
            <a:rPr lang="en-US" sz="1000" dirty="0"/>
            <a:t>Upload Files</a:t>
          </a:r>
          <a:endParaRPr lang="en-PH" sz="1000" dirty="0"/>
        </a:p>
      </dgm:t>
    </dgm:pt>
    <dgm:pt modelId="{2CD6BC9A-3756-41E4-857B-CCBD2F41DE91}" type="parTrans" cxnId="{C6C94F0E-FFA2-499B-95A0-1D158E760706}">
      <dgm:prSet/>
      <dgm:spPr/>
      <dgm:t>
        <a:bodyPr/>
        <a:lstStyle/>
        <a:p>
          <a:endParaRPr lang="en-PH"/>
        </a:p>
      </dgm:t>
    </dgm:pt>
    <dgm:pt modelId="{9185F8FC-5D68-4C2A-B2E9-1FDFD4418730}" type="sibTrans" cxnId="{C6C94F0E-FFA2-499B-95A0-1D158E760706}">
      <dgm:prSet/>
      <dgm:spPr/>
      <dgm:t>
        <a:bodyPr/>
        <a:lstStyle/>
        <a:p>
          <a:endParaRPr lang="en-PH"/>
        </a:p>
      </dgm:t>
    </dgm:pt>
    <dgm:pt modelId="{72AFB5D5-21AB-4BF0-84A1-E094B60B687F}">
      <dgm:prSet phldrT="[Text]" custT="1"/>
      <dgm:spPr/>
      <dgm:t>
        <a:bodyPr/>
        <a:lstStyle/>
        <a:p>
          <a:r>
            <a:rPr lang="en-US" sz="1000" dirty="0"/>
            <a:t>Upload Files</a:t>
          </a:r>
          <a:endParaRPr lang="en-PH" sz="1000" dirty="0"/>
        </a:p>
      </dgm:t>
    </dgm:pt>
    <dgm:pt modelId="{AB70EA4E-4FB3-4074-AE44-50E0556040B0}" type="parTrans" cxnId="{6CD0D0C2-56DD-4206-AC85-B0008E14280A}">
      <dgm:prSet/>
      <dgm:spPr/>
      <dgm:t>
        <a:bodyPr/>
        <a:lstStyle/>
        <a:p>
          <a:endParaRPr lang="en-PH"/>
        </a:p>
      </dgm:t>
    </dgm:pt>
    <dgm:pt modelId="{38C7D6F1-71EB-44C2-A206-795D1F54260D}" type="sibTrans" cxnId="{6CD0D0C2-56DD-4206-AC85-B0008E14280A}">
      <dgm:prSet/>
      <dgm:spPr/>
      <dgm:t>
        <a:bodyPr/>
        <a:lstStyle/>
        <a:p>
          <a:endParaRPr lang="en-PH"/>
        </a:p>
      </dgm:t>
    </dgm:pt>
    <dgm:pt modelId="{B92E0D52-BE23-41B2-9435-3CC1F16EEC48}" type="pres">
      <dgm:prSet presAssocID="{DFA5EB36-3C5A-4CA6-A48A-23EDA24F67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F6E0C-1CCC-49AF-BAE8-CB678C7C5BEC}" type="pres">
      <dgm:prSet presAssocID="{0566DD55-A8DE-42D8-82D3-C11C5FEF6493}" presName="hierRoot1" presStyleCnt="0">
        <dgm:presLayoutVars>
          <dgm:hierBranch val="init"/>
        </dgm:presLayoutVars>
      </dgm:prSet>
      <dgm:spPr/>
    </dgm:pt>
    <dgm:pt modelId="{C2041766-ECE8-4F73-AB35-2473B9AB7EF7}" type="pres">
      <dgm:prSet presAssocID="{0566DD55-A8DE-42D8-82D3-C11C5FEF6493}" presName="rootComposite1" presStyleCnt="0"/>
      <dgm:spPr/>
    </dgm:pt>
    <dgm:pt modelId="{FB589B77-E5D5-41D6-B7BA-8502BD3CADFD}" type="pres">
      <dgm:prSet presAssocID="{0566DD55-A8DE-42D8-82D3-C11C5FEF6493}" presName="rootText1" presStyleLbl="node0" presStyleIdx="0" presStyleCnt="1">
        <dgm:presLayoutVars>
          <dgm:chPref val="3"/>
        </dgm:presLayoutVars>
      </dgm:prSet>
      <dgm:spPr/>
    </dgm:pt>
    <dgm:pt modelId="{64096650-8B48-4DFA-9AA4-53FD5D44C5F7}" type="pres">
      <dgm:prSet presAssocID="{0566DD55-A8DE-42D8-82D3-C11C5FEF6493}" presName="rootConnector1" presStyleLbl="node1" presStyleIdx="0" presStyleCnt="0"/>
      <dgm:spPr/>
    </dgm:pt>
    <dgm:pt modelId="{B550E1B0-AF68-4443-B234-B9232764188E}" type="pres">
      <dgm:prSet presAssocID="{0566DD55-A8DE-42D8-82D3-C11C5FEF6493}" presName="hierChild2" presStyleCnt="0"/>
      <dgm:spPr/>
    </dgm:pt>
    <dgm:pt modelId="{2453D34D-1B6C-430C-A1F1-B419EEFAAA21}" type="pres">
      <dgm:prSet presAssocID="{292A277A-3FA1-4919-B193-2A24EDAB0D98}" presName="Name37" presStyleLbl="parChTrans1D2" presStyleIdx="0" presStyleCnt="4"/>
      <dgm:spPr/>
    </dgm:pt>
    <dgm:pt modelId="{0D32BE43-37AD-4B80-84AF-23E6D6FF5BB8}" type="pres">
      <dgm:prSet presAssocID="{DE140B42-A5B2-4AF0-96CA-D517B411F0D9}" presName="hierRoot2" presStyleCnt="0">
        <dgm:presLayoutVars>
          <dgm:hierBranch val="init"/>
        </dgm:presLayoutVars>
      </dgm:prSet>
      <dgm:spPr/>
    </dgm:pt>
    <dgm:pt modelId="{73303BB5-F012-4E3B-A6A3-4F357E102C11}" type="pres">
      <dgm:prSet presAssocID="{DE140B42-A5B2-4AF0-96CA-D517B411F0D9}" presName="rootComposite" presStyleCnt="0"/>
      <dgm:spPr/>
    </dgm:pt>
    <dgm:pt modelId="{32F11C5D-B97B-4B73-9539-06985202A616}" type="pres">
      <dgm:prSet presAssocID="{DE140B42-A5B2-4AF0-96CA-D517B411F0D9}" presName="rootText" presStyleLbl="node2" presStyleIdx="0" presStyleCnt="4">
        <dgm:presLayoutVars>
          <dgm:chPref val="3"/>
        </dgm:presLayoutVars>
      </dgm:prSet>
      <dgm:spPr/>
    </dgm:pt>
    <dgm:pt modelId="{F54D33D2-2399-4900-B4DC-5545F4DFCA0F}" type="pres">
      <dgm:prSet presAssocID="{DE140B42-A5B2-4AF0-96CA-D517B411F0D9}" presName="rootConnector" presStyleLbl="node2" presStyleIdx="0" presStyleCnt="4"/>
      <dgm:spPr/>
    </dgm:pt>
    <dgm:pt modelId="{119CE0C7-73BC-44E7-A4C2-F918E0D6BA49}" type="pres">
      <dgm:prSet presAssocID="{DE140B42-A5B2-4AF0-96CA-D517B411F0D9}" presName="hierChild4" presStyleCnt="0"/>
      <dgm:spPr/>
    </dgm:pt>
    <dgm:pt modelId="{365D64A3-6FB0-4514-8F85-CABD551CEEF9}" type="pres">
      <dgm:prSet presAssocID="{DE140B42-A5B2-4AF0-96CA-D517B411F0D9}" presName="hierChild5" presStyleCnt="0"/>
      <dgm:spPr/>
    </dgm:pt>
    <dgm:pt modelId="{348D528C-F973-42DF-AE30-A3AA9300DFD9}" type="pres">
      <dgm:prSet presAssocID="{8B4CC04B-5C1B-4886-A264-4D77A1F5AF92}" presName="Name37" presStyleLbl="parChTrans1D2" presStyleIdx="1" presStyleCnt="4"/>
      <dgm:spPr/>
    </dgm:pt>
    <dgm:pt modelId="{C7F4A10F-4199-4768-8EA6-F36FB4CC0BC9}" type="pres">
      <dgm:prSet presAssocID="{B5B8C6B4-D0AA-4E76-9EA2-03CF6755CA17}" presName="hierRoot2" presStyleCnt="0">
        <dgm:presLayoutVars>
          <dgm:hierBranch/>
        </dgm:presLayoutVars>
      </dgm:prSet>
      <dgm:spPr/>
    </dgm:pt>
    <dgm:pt modelId="{7DE778B8-DDC3-4290-91B8-858650048ED0}" type="pres">
      <dgm:prSet presAssocID="{B5B8C6B4-D0AA-4E76-9EA2-03CF6755CA17}" presName="rootComposite" presStyleCnt="0"/>
      <dgm:spPr/>
    </dgm:pt>
    <dgm:pt modelId="{5CC7D6E5-B13E-445A-8EE2-05395827A92C}" type="pres">
      <dgm:prSet presAssocID="{B5B8C6B4-D0AA-4E76-9EA2-03CF6755CA17}" presName="rootText" presStyleLbl="node2" presStyleIdx="1" presStyleCnt="4">
        <dgm:presLayoutVars>
          <dgm:chPref val="3"/>
        </dgm:presLayoutVars>
      </dgm:prSet>
      <dgm:spPr/>
    </dgm:pt>
    <dgm:pt modelId="{D3633A9F-C49C-474D-AC9B-C52E79835F47}" type="pres">
      <dgm:prSet presAssocID="{B5B8C6B4-D0AA-4E76-9EA2-03CF6755CA17}" presName="rootConnector" presStyleLbl="node2" presStyleIdx="1" presStyleCnt="4"/>
      <dgm:spPr/>
    </dgm:pt>
    <dgm:pt modelId="{5A81AD73-2908-4830-B550-17A432AB8949}" type="pres">
      <dgm:prSet presAssocID="{B5B8C6B4-D0AA-4E76-9EA2-03CF6755CA17}" presName="hierChild4" presStyleCnt="0"/>
      <dgm:spPr/>
    </dgm:pt>
    <dgm:pt modelId="{E82F8025-D367-4D4A-8305-5E36ACCD54F2}" type="pres">
      <dgm:prSet presAssocID="{B3F38D51-8880-4B13-8494-040795CC47AA}" presName="Name35" presStyleLbl="parChTrans1D3" presStyleIdx="0" presStyleCnt="3"/>
      <dgm:spPr/>
    </dgm:pt>
    <dgm:pt modelId="{E5003A16-D7C5-45E8-B8FD-261F304A7D06}" type="pres">
      <dgm:prSet presAssocID="{E98BAD4C-E31D-439A-A6AA-09E7D497A65F}" presName="hierRoot2" presStyleCnt="0">
        <dgm:presLayoutVars>
          <dgm:hierBranch/>
        </dgm:presLayoutVars>
      </dgm:prSet>
      <dgm:spPr/>
    </dgm:pt>
    <dgm:pt modelId="{05A5CD7A-6E3D-4A01-B300-0EB7FCDF6758}" type="pres">
      <dgm:prSet presAssocID="{E98BAD4C-E31D-439A-A6AA-09E7D497A65F}" presName="rootComposite" presStyleCnt="0"/>
      <dgm:spPr/>
    </dgm:pt>
    <dgm:pt modelId="{26FF60F3-A45B-4C9A-B276-6C73A742118A}" type="pres">
      <dgm:prSet presAssocID="{E98BAD4C-E31D-439A-A6AA-09E7D497A65F}" presName="rootText" presStyleLbl="node3" presStyleIdx="0" presStyleCnt="3">
        <dgm:presLayoutVars>
          <dgm:chPref val="3"/>
        </dgm:presLayoutVars>
      </dgm:prSet>
      <dgm:spPr/>
    </dgm:pt>
    <dgm:pt modelId="{7CBE5EE4-3D4F-46E4-BEB8-C14C00DA0343}" type="pres">
      <dgm:prSet presAssocID="{E98BAD4C-E31D-439A-A6AA-09E7D497A65F}" presName="rootConnector" presStyleLbl="node3" presStyleIdx="0" presStyleCnt="3"/>
      <dgm:spPr/>
    </dgm:pt>
    <dgm:pt modelId="{B94491E0-2246-4361-B5A2-50000AAF3C30}" type="pres">
      <dgm:prSet presAssocID="{E98BAD4C-E31D-439A-A6AA-09E7D497A65F}" presName="hierChild4" presStyleCnt="0"/>
      <dgm:spPr/>
    </dgm:pt>
    <dgm:pt modelId="{CE35FA2E-D09C-4D00-A1D4-9D8B993BBC4F}" type="pres">
      <dgm:prSet presAssocID="{A806BEED-D30F-4D51-BA99-126A5C4E2568}" presName="Name35" presStyleLbl="parChTrans1D4" presStyleIdx="0" presStyleCnt="5"/>
      <dgm:spPr/>
    </dgm:pt>
    <dgm:pt modelId="{4402514B-1059-4A56-8A8E-92FA770C49C6}" type="pres">
      <dgm:prSet presAssocID="{AEBDDD4A-A912-433D-BA3F-F91D15EF2077}" presName="hierRoot2" presStyleCnt="0">
        <dgm:presLayoutVars>
          <dgm:hierBranch val="init"/>
        </dgm:presLayoutVars>
      </dgm:prSet>
      <dgm:spPr/>
    </dgm:pt>
    <dgm:pt modelId="{45917F5D-1DA2-4617-B466-3A2B83DF6555}" type="pres">
      <dgm:prSet presAssocID="{AEBDDD4A-A912-433D-BA3F-F91D15EF2077}" presName="rootComposite" presStyleCnt="0"/>
      <dgm:spPr/>
    </dgm:pt>
    <dgm:pt modelId="{04EEE049-9565-4040-8240-489280C0A42C}" type="pres">
      <dgm:prSet presAssocID="{AEBDDD4A-A912-433D-BA3F-F91D15EF2077}" presName="rootText" presStyleLbl="node4" presStyleIdx="0" presStyleCnt="5">
        <dgm:presLayoutVars>
          <dgm:chPref val="3"/>
        </dgm:presLayoutVars>
      </dgm:prSet>
      <dgm:spPr/>
    </dgm:pt>
    <dgm:pt modelId="{ACCB41C6-3C87-47E2-83C5-8F66CA4854B2}" type="pres">
      <dgm:prSet presAssocID="{AEBDDD4A-A912-433D-BA3F-F91D15EF2077}" presName="rootConnector" presStyleLbl="node4" presStyleIdx="0" presStyleCnt="5"/>
      <dgm:spPr/>
    </dgm:pt>
    <dgm:pt modelId="{33AADC5A-F232-4875-A4B7-622690B395BE}" type="pres">
      <dgm:prSet presAssocID="{AEBDDD4A-A912-433D-BA3F-F91D15EF2077}" presName="hierChild4" presStyleCnt="0"/>
      <dgm:spPr/>
    </dgm:pt>
    <dgm:pt modelId="{4CEE9E06-B985-467B-A3C7-168410A0F708}" type="pres">
      <dgm:prSet presAssocID="{AEBDDD4A-A912-433D-BA3F-F91D15EF2077}" presName="hierChild5" presStyleCnt="0"/>
      <dgm:spPr/>
    </dgm:pt>
    <dgm:pt modelId="{E1F558E8-93F8-4611-8650-FA4F4B824089}" type="pres">
      <dgm:prSet presAssocID="{E98BAD4C-E31D-439A-A6AA-09E7D497A65F}" presName="hierChild5" presStyleCnt="0"/>
      <dgm:spPr/>
    </dgm:pt>
    <dgm:pt modelId="{D93E1C07-AEDF-4B9E-BDB1-70338C461D11}" type="pres">
      <dgm:prSet presAssocID="{B5B8C6B4-D0AA-4E76-9EA2-03CF6755CA17}" presName="hierChild5" presStyleCnt="0"/>
      <dgm:spPr/>
    </dgm:pt>
    <dgm:pt modelId="{A90813D3-E666-4FAD-B03D-1825637A808C}" type="pres">
      <dgm:prSet presAssocID="{21FA6F94-9AF3-4F77-95D1-65F3B0D91A4F}" presName="Name37" presStyleLbl="parChTrans1D2" presStyleIdx="2" presStyleCnt="4"/>
      <dgm:spPr/>
    </dgm:pt>
    <dgm:pt modelId="{E62B7898-2545-4850-BF2E-8FCA7A387400}" type="pres">
      <dgm:prSet presAssocID="{96DB6D94-9B03-48F5-9761-6A64E3143F8A}" presName="hierRoot2" presStyleCnt="0">
        <dgm:presLayoutVars>
          <dgm:hierBranch/>
        </dgm:presLayoutVars>
      </dgm:prSet>
      <dgm:spPr/>
    </dgm:pt>
    <dgm:pt modelId="{60C01872-1C52-421D-B25F-93D401726080}" type="pres">
      <dgm:prSet presAssocID="{96DB6D94-9B03-48F5-9761-6A64E3143F8A}" presName="rootComposite" presStyleCnt="0"/>
      <dgm:spPr/>
    </dgm:pt>
    <dgm:pt modelId="{2CF9F4CA-0F25-4BCA-AAC8-763C7FBFAF2D}" type="pres">
      <dgm:prSet presAssocID="{96DB6D94-9B03-48F5-9761-6A64E3143F8A}" presName="rootText" presStyleLbl="node2" presStyleIdx="2" presStyleCnt="4">
        <dgm:presLayoutVars>
          <dgm:chPref val="3"/>
        </dgm:presLayoutVars>
      </dgm:prSet>
      <dgm:spPr/>
    </dgm:pt>
    <dgm:pt modelId="{96EA7782-6E6F-411F-8DC0-69748FBCE620}" type="pres">
      <dgm:prSet presAssocID="{96DB6D94-9B03-48F5-9761-6A64E3143F8A}" presName="rootConnector" presStyleLbl="node2" presStyleIdx="2" presStyleCnt="4"/>
      <dgm:spPr/>
    </dgm:pt>
    <dgm:pt modelId="{8BA602C9-2E3C-4CC0-AA79-98A516CF3F0D}" type="pres">
      <dgm:prSet presAssocID="{96DB6D94-9B03-48F5-9761-6A64E3143F8A}" presName="hierChild4" presStyleCnt="0"/>
      <dgm:spPr/>
    </dgm:pt>
    <dgm:pt modelId="{6658E983-E839-4766-A481-9812FD07A64D}" type="pres">
      <dgm:prSet presAssocID="{5226DA0F-1365-4E29-B162-43FFF5B2749C}" presName="Name35" presStyleLbl="parChTrans1D3" presStyleIdx="1" presStyleCnt="3"/>
      <dgm:spPr/>
    </dgm:pt>
    <dgm:pt modelId="{8574AFFB-6CC9-433F-8BDA-016F0AA8177F}" type="pres">
      <dgm:prSet presAssocID="{0E2A318C-8D6F-4372-ADAE-A73BAF5FD9B3}" presName="hierRoot2" presStyleCnt="0">
        <dgm:presLayoutVars>
          <dgm:hierBranch/>
        </dgm:presLayoutVars>
      </dgm:prSet>
      <dgm:spPr/>
    </dgm:pt>
    <dgm:pt modelId="{A58325DC-E82A-4184-8008-E7533E3DB022}" type="pres">
      <dgm:prSet presAssocID="{0E2A318C-8D6F-4372-ADAE-A73BAF5FD9B3}" presName="rootComposite" presStyleCnt="0"/>
      <dgm:spPr/>
    </dgm:pt>
    <dgm:pt modelId="{1FE69D8C-2B0A-4295-B9D4-F45CC2416826}" type="pres">
      <dgm:prSet presAssocID="{0E2A318C-8D6F-4372-ADAE-A73BAF5FD9B3}" presName="rootText" presStyleLbl="node3" presStyleIdx="1" presStyleCnt="3">
        <dgm:presLayoutVars>
          <dgm:chPref val="3"/>
        </dgm:presLayoutVars>
      </dgm:prSet>
      <dgm:spPr/>
    </dgm:pt>
    <dgm:pt modelId="{E01C9BD7-3918-4C3E-A88D-7A510160D73B}" type="pres">
      <dgm:prSet presAssocID="{0E2A318C-8D6F-4372-ADAE-A73BAF5FD9B3}" presName="rootConnector" presStyleLbl="node3" presStyleIdx="1" presStyleCnt="3"/>
      <dgm:spPr/>
    </dgm:pt>
    <dgm:pt modelId="{414654BC-2F37-49A4-B82B-B7FE9D09CCD1}" type="pres">
      <dgm:prSet presAssocID="{0E2A318C-8D6F-4372-ADAE-A73BAF5FD9B3}" presName="hierChild4" presStyleCnt="0"/>
      <dgm:spPr/>
    </dgm:pt>
    <dgm:pt modelId="{8B9BB259-3F6B-4FCB-9AE4-556B71F79FE6}" type="pres">
      <dgm:prSet presAssocID="{D89C86E4-5E7B-456D-B6CD-EFB198992E61}" presName="Name35" presStyleLbl="parChTrans1D4" presStyleIdx="1" presStyleCnt="5"/>
      <dgm:spPr/>
    </dgm:pt>
    <dgm:pt modelId="{7A0F86C2-DCA1-4809-9540-33B6E6C369CA}" type="pres">
      <dgm:prSet presAssocID="{A8507F04-014E-4844-B6E9-0605D9CA29DD}" presName="hierRoot2" presStyleCnt="0">
        <dgm:presLayoutVars>
          <dgm:hierBranch val="init"/>
        </dgm:presLayoutVars>
      </dgm:prSet>
      <dgm:spPr/>
    </dgm:pt>
    <dgm:pt modelId="{C749EB6B-25F2-4FED-A5CE-D3873EF179F4}" type="pres">
      <dgm:prSet presAssocID="{A8507F04-014E-4844-B6E9-0605D9CA29DD}" presName="rootComposite" presStyleCnt="0"/>
      <dgm:spPr/>
    </dgm:pt>
    <dgm:pt modelId="{152B0CEC-6A96-43E9-978E-194E2530C620}" type="pres">
      <dgm:prSet presAssocID="{A8507F04-014E-4844-B6E9-0605D9CA29DD}" presName="rootText" presStyleLbl="node4" presStyleIdx="1" presStyleCnt="5">
        <dgm:presLayoutVars>
          <dgm:chPref val="3"/>
        </dgm:presLayoutVars>
      </dgm:prSet>
      <dgm:spPr/>
    </dgm:pt>
    <dgm:pt modelId="{6CB08AB5-BC5F-4206-A7C9-BB57121536AD}" type="pres">
      <dgm:prSet presAssocID="{A8507F04-014E-4844-B6E9-0605D9CA29DD}" presName="rootConnector" presStyleLbl="node4" presStyleIdx="1" presStyleCnt="5"/>
      <dgm:spPr/>
    </dgm:pt>
    <dgm:pt modelId="{2724EF99-421D-40C9-AA43-12930406512C}" type="pres">
      <dgm:prSet presAssocID="{A8507F04-014E-4844-B6E9-0605D9CA29DD}" presName="hierChild4" presStyleCnt="0"/>
      <dgm:spPr/>
    </dgm:pt>
    <dgm:pt modelId="{D1E2FCC8-F425-4634-9B95-84D9EE649D73}" type="pres">
      <dgm:prSet presAssocID="{A8507F04-014E-4844-B6E9-0605D9CA29DD}" presName="hierChild5" presStyleCnt="0"/>
      <dgm:spPr/>
    </dgm:pt>
    <dgm:pt modelId="{CEF7CCD9-4531-411E-A456-7E9EC83A66CA}" type="pres">
      <dgm:prSet presAssocID="{AB70EA4E-4FB3-4074-AE44-50E0556040B0}" presName="Name35" presStyleLbl="parChTrans1D4" presStyleIdx="2" presStyleCnt="5"/>
      <dgm:spPr/>
    </dgm:pt>
    <dgm:pt modelId="{801F77D7-9A96-4546-B2AE-1DD5169420B8}" type="pres">
      <dgm:prSet presAssocID="{72AFB5D5-21AB-4BF0-84A1-E094B60B687F}" presName="hierRoot2" presStyleCnt="0">
        <dgm:presLayoutVars>
          <dgm:hierBranch val="init"/>
        </dgm:presLayoutVars>
      </dgm:prSet>
      <dgm:spPr/>
    </dgm:pt>
    <dgm:pt modelId="{3E48280D-3FC2-4508-990E-79649AF8310A}" type="pres">
      <dgm:prSet presAssocID="{72AFB5D5-21AB-4BF0-84A1-E094B60B687F}" presName="rootComposite" presStyleCnt="0"/>
      <dgm:spPr/>
    </dgm:pt>
    <dgm:pt modelId="{68FF5FF3-A38C-4B26-A2EE-B285FD16122A}" type="pres">
      <dgm:prSet presAssocID="{72AFB5D5-21AB-4BF0-84A1-E094B60B687F}" presName="rootText" presStyleLbl="node4" presStyleIdx="2" presStyleCnt="5">
        <dgm:presLayoutVars>
          <dgm:chPref val="3"/>
        </dgm:presLayoutVars>
      </dgm:prSet>
      <dgm:spPr/>
    </dgm:pt>
    <dgm:pt modelId="{70B9BC13-E15F-4DA9-8697-03285DC69116}" type="pres">
      <dgm:prSet presAssocID="{72AFB5D5-21AB-4BF0-84A1-E094B60B687F}" presName="rootConnector" presStyleLbl="node4" presStyleIdx="2" presStyleCnt="5"/>
      <dgm:spPr/>
    </dgm:pt>
    <dgm:pt modelId="{A62EA1D9-E154-45B7-9BF6-B87C82E87CEE}" type="pres">
      <dgm:prSet presAssocID="{72AFB5D5-21AB-4BF0-84A1-E094B60B687F}" presName="hierChild4" presStyleCnt="0"/>
      <dgm:spPr/>
    </dgm:pt>
    <dgm:pt modelId="{F7292E24-746E-4FA8-9BD1-79A411661046}" type="pres">
      <dgm:prSet presAssocID="{72AFB5D5-21AB-4BF0-84A1-E094B60B687F}" presName="hierChild5" presStyleCnt="0"/>
      <dgm:spPr/>
    </dgm:pt>
    <dgm:pt modelId="{734FA4EA-9D5D-4058-AC6C-13C135E2C7D8}" type="pres">
      <dgm:prSet presAssocID="{0E2A318C-8D6F-4372-ADAE-A73BAF5FD9B3}" presName="hierChild5" presStyleCnt="0"/>
      <dgm:spPr/>
    </dgm:pt>
    <dgm:pt modelId="{0C8E4DCD-3E94-4A27-BAC0-045F8310971E}" type="pres">
      <dgm:prSet presAssocID="{96DB6D94-9B03-48F5-9761-6A64E3143F8A}" presName="hierChild5" presStyleCnt="0"/>
      <dgm:spPr/>
    </dgm:pt>
    <dgm:pt modelId="{65761AB7-C2BD-49F8-BABB-768D42ADEBDF}" type="pres">
      <dgm:prSet presAssocID="{0FACBE0C-9F37-4550-9F97-31C00110C89E}" presName="Name37" presStyleLbl="parChTrans1D2" presStyleIdx="3" presStyleCnt="4"/>
      <dgm:spPr/>
    </dgm:pt>
    <dgm:pt modelId="{4A41CF2B-69E8-4D3B-A52C-DCB0DD74DA5E}" type="pres">
      <dgm:prSet presAssocID="{A6C6FB2F-BAE6-4A41-B9C0-48E7CC1BE9E9}" presName="hierRoot2" presStyleCnt="0">
        <dgm:presLayoutVars>
          <dgm:hierBranch/>
        </dgm:presLayoutVars>
      </dgm:prSet>
      <dgm:spPr/>
    </dgm:pt>
    <dgm:pt modelId="{0EFE0118-2B0A-4167-AAF7-2AE5D8ABCCAE}" type="pres">
      <dgm:prSet presAssocID="{A6C6FB2F-BAE6-4A41-B9C0-48E7CC1BE9E9}" presName="rootComposite" presStyleCnt="0"/>
      <dgm:spPr/>
    </dgm:pt>
    <dgm:pt modelId="{DE8945F4-47F5-4AC2-B559-622F032B462F}" type="pres">
      <dgm:prSet presAssocID="{A6C6FB2F-BAE6-4A41-B9C0-48E7CC1BE9E9}" presName="rootText" presStyleLbl="node2" presStyleIdx="3" presStyleCnt="4">
        <dgm:presLayoutVars>
          <dgm:chPref val="3"/>
        </dgm:presLayoutVars>
      </dgm:prSet>
      <dgm:spPr/>
    </dgm:pt>
    <dgm:pt modelId="{1DF1C20C-EC00-408A-AB78-8916AE9F41C9}" type="pres">
      <dgm:prSet presAssocID="{A6C6FB2F-BAE6-4A41-B9C0-48E7CC1BE9E9}" presName="rootConnector" presStyleLbl="node2" presStyleIdx="3" presStyleCnt="4"/>
      <dgm:spPr/>
    </dgm:pt>
    <dgm:pt modelId="{8B0758EE-48D9-4EE5-B859-ADFA7C06ADE2}" type="pres">
      <dgm:prSet presAssocID="{A6C6FB2F-BAE6-4A41-B9C0-48E7CC1BE9E9}" presName="hierChild4" presStyleCnt="0"/>
      <dgm:spPr/>
    </dgm:pt>
    <dgm:pt modelId="{7AD3AF08-3684-4CD5-9D25-F2E6434D56CF}" type="pres">
      <dgm:prSet presAssocID="{32302D89-42A0-4C63-B5A7-62765CF794C5}" presName="Name35" presStyleLbl="parChTrans1D3" presStyleIdx="2" presStyleCnt="3"/>
      <dgm:spPr/>
    </dgm:pt>
    <dgm:pt modelId="{77505194-FBC2-475B-8705-654C2409A1E8}" type="pres">
      <dgm:prSet presAssocID="{350BF83D-6D5D-4B8A-847D-D1F8BD48F0D0}" presName="hierRoot2" presStyleCnt="0">
        <dgm:presLayoutVars>
          <dgm:hierBranch/>
        </dgm:presLayoutVars>
      </dgm:prSet>
      <dgm:spPr/>
    </dgm:pt>
    <dgm:pt modelId="{D2740686-BC11-4B4F-AF16-CD02CF7631CF}" type="pres">
      <dgm:prSet presAssocID="{350BF83D-6D5D-4B8A-847D-D1F8BD48F0D0}" presName="rootComposite" presStyleCnt="0"/>
      <dgm:spPr/>
    </dgm:pt>
    <dgm:pt modelId="{E112411A-5E48-43BF-BC40-8D45095A2BB2}" type="pres">
      <dgm:prSet presAssocID="{350BF83D-6D5D-4B8A-847D-D1F8BD48F0D0}" presName="rootText" presStyleLbl="node3" presStyleIdx="2" presStyleCnt="3">
        <dgm:presLayoutVars>
          <dgm:chPref val="3"/>
        </dgm:presLayoutVars>
      </dgm:prSet>
      <dgm:spPr/>
    </dgm:pt>
    <dgm:pt modelId="{0597D738-972A-4A86-A301-E776890329F0}" type="pres">
      <dgm:prSet presAssocID="{350BF83D-6D5D-4B8A-847D-D1F8BD48F0D0}" presName="rootConnector" presStyleLbl="node3" presStyleIdx="2" presStyleCnt="3"/>
      <dgm:spPr/>
    </dgm:pt>
    <dgm:pt modelId="{6F8A5210-E6E5-41EE-A22B-9151A1AAA5E1}" type="pres">
      <dgm:prSet presAssocID="{350BF83D-6D5D-4B8A-847D-D1F8BD48F0D0}" presName="hierChild4" presStyleCnt="0"/>
      <dgm:spPr/>
    </dgm:pt>
    <dgm:pt modelId="{BA983EF3-AF4D-4A06-BF16-E071C672AC8C}" type="pres">
      <dgm:prSet presAssocID="{6DFCADEE-4402-4FA2-ACCD-F2F902B546BE}" presName="Name35" presStyleLbl="parChTrans1D4" presStyleIdx="3" presStyleCnt="5"/>
      <dgm:spPr/>
    </dgm:pt>
    <dgm:pt modelId="{5CC3CD7D-EBD9-4E7F-AA9E-2046EFBA011B}" type="pres">
      <dgm:prSet presAssocID="{716166E2-1DCF-49D8-BE59-88861066E580}" presName="hierRoot2" presStyleCnt="0">
        <dgm:presLayoutVars>
          <dgm:hierBranch val="init"/>
        </dgm:presLayoutVars>
      </dgm:prSet>
      <dgm:spPr/>
    </dgm:pt>
    <dgm:pt modelId="{9FECB430-0F22-42D1-92B9-BDD5867137B8}" type="pres">
      <dgm:prSet presAssocID="{716166E2-1DCF-49D8-BE59-88861066E580}" presName="rootComposite" presStyleCnt="0"/>
      <dgm:spPr/>
    </dgm:pt>
    <dgm:pt modelId="{CBD02591-BB6C-4FE1-885A-5A13177B46C5}" type="pres">
      <dgm:prSet presAssocID="{716166E2-1DCF-49D8-BE59-88861066E580}" presName="rootText" presStyleLbl="node4" presStyleIdx="3" presStyleCnt="5">
        <dgm:presLayoutVars>
          <dgm:chPref val="3"/>
        </dgm:presLayoutVars>
      </dgm:prSet>
      <dgm:spPr/>
    </dgm:pt>
    <dgm:pt modelId="{9C9AC724-B4FD-4EC9-A015-C34D17AE4D00}" type="pres">
      <dgm:prSet presAssocID="{716166E2-1DCF-49D8-BE59-88861066E580}" presName="rootConnector" presStyleLbl="node4" presStyleIdx="3" presStyleCnt="5"/>
      <dgm:spPr/>
    </dgm:pt>
    <dgm:pt modelId="{E195CC12-1A41-42B5-9BAC-A6F091A9408C}" type="pres">
      <dgm:prSet presAssocID="{716166E2-1DCF-49D8-BE59-88861066E580}" presName="hierChild4" presStyleCnt="0"/>
      <dgm:spPr/>
    </dgm:pt>
    <dgm:pt modelId="{F2B948FE-63CF-472B-A69D-7F616FF425E9}" type="pres">
      <dgm:prSet presAssocID="{716166E2-1DCF-49D8-BE59-88861066E580}" presName="hierChild5" presStyleCnt="0"/>
      <dgm:spPr/>
    </dgm:pt>
    <dgm:pt modelId="{C5495C28-7A3E-4D15-B9E6-B3E07457884A}" type="pres">
      <dgm:prSet presAssocID="{2CD6BC9A-3756-41E4-857B-CCBD2F41DE91}" presName="Name35" presStyleLbl="parChTrans1D4" presStyleIdx="4" presStyleCnt="5"/>
      <dgm:spPr/>
    </dgm:pt>
    <dgm:pt modelId="{D416215C-626F-48EE-8117-255A6B211912}" type="pres">
      <dgm:prSet presAssocID="{66EA1ED9-3A5D-4BD3-88D4-207E5F42EC20}" presName="hierRoot2" presStyleCnt="0">
        <dgm:presLayoutVars>
          <dgm:hierBranch val="init"/>
        </dgm:presLayoutVars>
      </dgm:prSet>
      <dgm:spPr/>
    </dgm:pt>
    <dgm:pt modelId="{62E9ECCD-1059-41F4-9956-2B68CBE7FEC3}" type="pres">
      <dgm:prSet presAssocID="{66EA1ED9-3A5D-4BD3-88D4-207E5F42EC20}" presName="rootComposite" presStyleCnt="0"/>
      <dgm:spPr/>
    </dgm:pt>
    <dgm:pt modelId="{F76FFFBF-5ECB-4744-A1AF-7D26FC631920}" type="pres">
      <dgm:prSet presAssocID="{66EA1ED9-3A5D-4BD3-88D4-207E5F42EC20}" presName="rootText" presStyleLbl="node4" presStyleIdx="4" presStyleCnt="5">
        <dgm:presLayoutVars>
          <dgm:chPref val="3"/>
        </dgm:presLayoutVars>
      </dgm:prSet>
      <dgm:spPr/>
    </dgm:pt>
    <dgm:pt modelId="{48235EBB-DC30-4010-8800-4649CC25A2A8}" type="pres">
      <dgm:prSet presAssocID="{66EA1ED9-3A5D-4BD3-88D4-207E5F42EC20}" presName="rootConnector" presStyleLbl="node4" presStyleIdx="4" presStyleCnt="5"/>
      <dgm:spPr/>
    </dgm:pt>
    <dgm:pt modelId="{B39BE1FE-1BCD-4196-988D-3D9267B3633A}" type="pres">
      <dgm:prSet presAssocID="{66EA1ED9-3A5D-4BD3-88D4-207E5F42EC20}" presName="hierChild4" presStyleCnt="0"/>
      <dgm:spPr/>
    </dgm:pt>
    <dgm:pt modelId="{35DBA3E0-AFCB-486C-AFBC-840C42523461}" type="pres">
      <dgm:prSet presAssocID="{66EA1ED9-3A5D-4BD3-88D4-207E5F42EC20}" presName="hierChild5" presStyleCnt="0"/>
      <dgm:spPr/>
    </dgm:pt>
    <dgm:pt modelId="{D219AC18-20AE-4366-9994-2A600A5EEA9B}" type="pres">
      <dgm:prSet presAssocID="{350BF83D-6D5D-4B8A-847D-D1F8BD48F0D0}" presName="hierChild5" presStyleCnt="0"/>
      <dgm:spPr/>
    </dgm:pt>
    <dgm:pt modelId="{F198190F-6C41-4D39-ACA0-0B3EC1FD7BA9}" type="pres">
      <dgm:prSet presAssocID="{A6C6FB2F-BAE6-4A41-B9C0-48E7CC1BE9E9}" presName="hierChild5" presStyleCnt="0"/>
      <dgm:spPr/>
    </dgm:pt>
    <dgm:pt modelId="{6721F706-EDE9-423A-8325-6B7AB7FB0313}" type="pres">
      <dgm:prSet presAssocID="{0566DD55-A8DE-42D8-82D3-C11C5FEF6493}" presName="hierChild3" presStyleCnt="0"/>
      <dgm:spPr/>
    </dgm:pt>
  </dgm:ptLst>
  <dgm:cxnLst>
    <dgm:cxn modelId="{AA9C7D02-5C62-4A92-B7CB-F02E914E55AE}" type="presOf" srcId="{A6C6FB2F-BAE6-4A41-B9C0-48E7CC1BE9E9}" destId="{DE8945F4-47F5-4AC2-B559-622F032B462F}" srcOrd="0" destOrd="0" presId="urn:microsoft.com/office/officeart/2005/8/layout/orgChart1"/>
    <dgm:cxn modelId="{C6C94F0E-FFA2-499B-95A0-1D158E760706}" srcId="{350BF83D-6D5D-4B8A-847D-D1F8BD48F0D0}" destId="{66EA1ED9-3A5D-4BD3-88D4-207E5F42EC20}" srcOrd="1" destOrd="0" parTransId="{2CD6BC9A-3756-41E4-857B-CCBD2F41DE91}" sibTransId="{9185F8FC-5D68-4C2A-B2E9-1FDFD4418730}"/>
    <dgm:cxn modelId="{74D33316-7FF0-44FB-8936-5FA47407DB7F}" type="presOf" srcId="{96DB6D94-9B03-48F5-9761-6A64E3143F8A}" destId="{96EA7782-6E6F-411F-8DC0-69748FBCE620}" srcOrd="1" destOrd="0" presId="urn:microsoft.com/office/officeart/2005/8/layout/orgChart1"/>
    <dgm:cxn modelId="{A49BF41C-3BD8-4507-8D47-50EBA0C360A4}" srcId="{0566DD55-A8DE-42D8-82D3-C11C5FEF6493}" destId="{B5B8C6B4-D0AA-4E76-9EA2-03CF6755CA17}" srcOrd="1" destOrd="0" parTransId="{8B4CC04B-5C1B-4886-A264-4D77A1F5AF92}" sibTransId="{800F21A7-1D76-46DE-9A01-E3168C639131}"/>
    <dgm:cxn modelId="{98AF4F21-9836-4EDA-8613-A743D3F99B3E}" type="presOf" srcId="{AEBDDD4A-A912-433D-BA3F-F91D15EF2077}" destId="{ACCB41C6-3C87-47E2-83C5-8F66CA4854B2}" srcOrd="1" destOrd="0" presId="urn:microsoft.com/office/officeart/2005/8/layout/orgChart1"/>
    <dgm:cxn modelId="{DFF51423-A20A-4DB4-8AFB-493CF074CD52}" type="presOf" srcId="{0E2A318C-8D6F-4372-ADAE-A73BAF5FD9B3}" destId="{E01C9BD7-3918-4C3E-A88D-7A510160D73B}" srcOrd="1" destOrd="0" presId="urn:microsoft.com/office/officeart/2005/8/layout/orgChart1"/>
    <dgm:cxn modelId="{119EA52E-11DE-42DE-993C-8770F2CC5183}" type="presOf" srcId="{D89C86E4-5E7B-456D-B6CD-EFB198992E61}" destId="{8B9BB259-3F6B-4FCB-9AE4-556B71F79FE6}" srcOrd="0" destOrd="0" presId="urn:microsoft.com/office/officeart/2005/8/layout/orgChart1"/>
    <dgm:cxn modelId="{A76AEA62-EC90-46E0-AB95-8CF6B72CB439}" type="presOf" srcId="{66EA1ED9-3A5D-4BD3-88D4-207E5F42EC20}" destId="{48235EBB-DC30-4010-8800-4649CC25A2A8}" srcOrd="1" destOrd="0" presId="urn:microsoft.com/office/officeart/2005/8/layout/orgChart1"/>
    <dgm:cxn modelId="{F5BB4148-738E-4370-98D9-54A312AA9CF3}" srcId="{E98BAD4C-E31D-439A-A6AA-09E7D497A65F}" destId="{AEBDDD4A-A912-433D-BA3F-F91D15EF2077}" srcOrd="0" destOrd="0" parTransId="{A806BEED-D30F-4D51-BA99-126A5C4E2568}" sibTransId="{19143A81-4B91-43E4-991D-C9478A12E4AA}"/>
    <dgm:cxn modelId="{59A33A69-C0FD-4F98-B59F-0E3EF37B4E7D}" type="presOf" srcId="{96DB6D94-9B03-48F5-9761-6A64E3143F8A}" destId="{2CF9F4CA-0F25-4BCA-AAC8-763C7FBFAF2D}" srcOrd="0" destOrd="0" presId="urn:microsoft.com/office/officeart/2005/8/layout/orgChart1"/>
    <dgm:cxn modelId="{5731D04B-4157-483D-9F04-EC73820F6F27}" type="presOf" srcId="{0E2A318C-8D6F-4372-ADAE-A73BAF5FD9B3}" destId="{1FE69D8C-2B0A-4295-B9D4-F45CC2416826}" srcOrd="0" destOrd="0" presId="urn:microsoft.com/office/officeart/2005/8/layout/orgChart1"/>
    <dgm:cxn modelId="{A77E534C-73FA-4CD0-B466-19C64B5052E4}" type="presOf" srcId="{A8507F04-014E-4844-B6E9-0605D9CA29DD}" destId="{6CB08AB5-BC5F-4206-A7C9-BB57121536AD}" srcOrd="1" destOrd="0" presId="urn:microsoft.com/office/officeart/2005/8/layout/orgChart1"/>
    <dgm:cxn modelId="{C06F1B58-A38D-4A13-9721-7C14D39B95CF}" srcId="{96DB6D94-9B03-48F5-9761-6A64E3143F8A}" destId="{0E2A318C-8D6F-4372-ADAE-A73BAF5FD9B3}" srcOrd="0" destOrd="0" parTransId="{5226DA0F-1365-4E29-B162-43FFF5B2749C}" sibTransId="{F1B56E59-78DE-4DE5-B809-D03EB6DC8E8B}"/>
    <dgm:cxn modelId="{FD113878-90A1-42D6-A37C-F55241612956}" type="presOf" srcId="{AEBDDD4A-A912-433D-BA3F-F91D15EF2077}" destId="{04EEE049-9565-4040-8240-489280C0A42C}" srcOrd="0" destOrd="0" presId="urn:microsoft.com/office/officeart/2005/8/layout/orgChart1"/>
    <dgm:cxn modelId="{E22D8D59-3AE0-4D8C-AC4A-51764D6590FD}" srcId="{0E2A318C-8D6F-4372-ADAE-A73BAF5FD9B3}" destId="{A8507F04-014E-4844-B6E9-0605D9CA29DD}" srcOrd="0" destOrd="0" parTransId="{D89C86E4-5E7B-456D-B6CD-EFB198992E61}" sibTransId="{B652E5CC-382D-46CB-A8F2-0571EC4E3264}"/>
    <dgm:cxn modelId="{327D1E5A-C78F-4124-933E-262B571DC5BC}" srcId="{350BF83D-6D5D-4B8A-847D-D1F8BD48F0D0}" destId="{716166E2-1DCF-49D8-BE59-88861066E580}" srcOrd="0" destOrd="0" parTransId="{6DFCADEE-4402-4FA2-ACCD-F2F902B546BE}" sibTransId="{53208F2D-7115-4ABC-A53C-02517E812DF8}"/>
    <dgm:cxn modelId="{C451E67A-3E92-4D36-B2DF-98A7317CFC3D}" srcId="{DFA5EB36-3C5A-4CA6-A48A-23EDA24F6790}" destId="{0566DD55-A8DE-42D8-82D3-C11C5FEF6493}" srcOrd="0" destOrd="0" parTransId="{DC6DDF6F-9828-4C43-BEEB-25F1AA67DFB6}" sibTransId="{7D371076-C198-41CA-8E1B-61EC2EFAB047}"/>
    <dgm:cxn modelId="{C7AF2D7B-C05D-4348-87BD-A8BE04158186}" srcId="{A6C6FB2F-BAE6-4A41-B9C0-48E7CC1BE9E9}" destId="{350BF83D-6D5D-4B8A-847D-D1F8BD48F0D0}" srcOrd="0" destOrd="0" parTransId="{32302D89-42A0-4C63-B5A7-62765CF794C5}" sibTransId="{C239C99F-1DA1-4A18-AB87-2D212B317644}"/>
    <dgm:cxn modelId="{8DF76F7F-288C-424E-A5FD-8079C24E2BF1}" type="presOf" srcId="{AB70EA4E-4FB3-4074-AE44-50E0556040B0}" destId="{CEF7CCD9-4531-411E-A456-7E9EC83A66CA}" srcOrd="0" destOrd="0" presId="urn:microsoft.com/office/officeart/2005/8/layout/orgChart1"/>
    <dgm:cxn modelId="{5815E580-BC22-4FBD-BECC-FDB47881980D}" srcId="{0566DD55-A8DE-42D8-82D3-C11C5FEF6493}" destId="{DE140B42-A5B2-4AF0-96CA-D517B411F0D9}" srcOrd="0" destOrd="0" parTransId="{292A277A-3FA1-4919-B193-2A24EDAB0D98}" sibTransId="{70104949-53E8-4F2B-8B6A-252DAE13ED58}"/>
    <dgm:cxn modelId="{DE2A3383-4FE9-49D2-BF4B-E9DA4C128606}" type="presOf" srcId="{DE140B42-A5B2-4AF0-96CA-D517B411F0D9}" destId="{32F11C5D-B97B-4B73-9539-06985202A616}" srcOrd="0" destOrd="0" presId="urn:microsoft.com/office/officeart/2005/8/layout/orgChart1"/>
    <dgm:cxn modelId="{5F789F83-D846-4E23-8134-7BDCA3C204C3}" type="presOf" srcId="{A6C6FB2F-BAE6-4A41-B9C0-48E7CC1BE9E9}" destId="{1DF1C20C-EC00-408A-AB78-8916AE9F41C9}" srcOrd="1" destOrd="0" presId="urn:microsoft.com/office/officeart/2005/8/layout/orgChart1"/>
    <dgm:cxn modelId="{B6BCE388-6500-4955-A14C-359EEEDC6B30}" type="presOf" srcId="{716166E2-1DCF-49D8-BE59-88861066E580}" destId="{9C9AC724-B4FD-4EC9-A015-C34D17AE4D00}" srcOrd="1" destOrd="0" presId="urn:microsoft.com/office/officeart/2005/8/layout/orgChart1"/>
    <dgm:cxn modelId="{E85A098A-6CEB-4981-B88A-EA1829B15ED2}" type="presOf" srcId="{21FA6F94-9AF3-4F77-95D1-65F3B0D91A4F}" destId="{A90813D3-E666-4FAD-B03D-1825637A808C}" srcOrd="0" destOrd="0" presId="urn:microsoft.com/office/officeart/2005/8/layout/orgChart1"/>
    <dgm:cxn modelId="{37B1AF8D-4027-41F3-8260-692ABF405B91}" type="presOf" srcId="{E98BAD4C-E31D-439A-A6AA-09E7D497A65F}" destId="{26FF60F3-A45B-4C9A-B276-6C73A742118A}" srcOrd="0" destOrd="0" presId="urn:microsoft.com/office/officeart/2005/8/layout/orgChart1"/>
    <dgm:cxn modelId="{750FBA8E-C0F8-47D6-B71D-BE6CB4C2DB8B}" type="presOf" srcId="{DFA5EB36-3C5A-4CA6-A48A-23EDA24F6790}" destId="{B92E0D52-BE23-41B2-9435-3CC1F16EEC48}" srcOrd="0" destOrd="0" presId="urn:microsoft.com/office/officeart/2005/8/layout/orgChart1"/>
    <dgm:cxn modelId="{485E3890-A3B8-405D-8FBA-08CAF3E600FC}" type="presOf" srcId="{350BF83D-6D5D-4B8A-847D-D1F8BD48F0D0}" destId="{0597D738-972A-4A86-A301-E776890329F0}" srcOrd="1" destOrd="0" presId="urn:microsoft.com/office/officeart/2005/8/layout/orgChart1"/>
    <dgm:cxn modelId="{0B628B9D-1A8E-4803-9372-2773A7B87413}" srcId="{0566DD55-A8DE-42D8-82D3-C11C5FEF6493}" destId="{A6C6FB2F-BAE6-4A41-B9C0-48E7CC1BE9E9}" srcOrd="3" destOrd="0" parTransId="{0FACBE0C-9F37-4550-9F97-31C00110C89E}" sibTransId="{88D28317-A062-4577-9925-DC2C93D4BB16}"/>
    <dgm:cxn modelId="{9F64A59D-0A21-4CD2-B58E-1DF552D6CC13}" type="presOf" srcId="{B5B8C6B4-D0AA-4E76-9EA2-03CF6755CA17}" destId="{D3633A9F-C49C-474D-AC9B-C52E79835F47}" srcOrd="1" destOrd="0" presId="urn:microsoft.com/office/officeart/2005/8/layout/orgChart1"/>
    <dgm:cxn modelId="{CF8B46A2-697E-4A22-B23C-AA7E1CB2242D}" type="presOf" srcId="{292A277A-3FA1-4919-B193-2A24EDAB0D98}" destId="{2453D34D-1B6C-430C-A1F1-B419EEFAAA21}" srcOrd="0" destOrd="0" presId="urn:microsoft.com/office/officeart/2005/8/layout/orgChart1"/>
    <dgm:cxn modelId="{EBC087A7-E1DF-4D72-9B93-3876884D6F9C}" type="presOf" srcId="{A8507F04-014E-4844-B6E9-0605D9CA29DD}" destId="{152B0CEC-6A96-43E9-978E-194E2530C620}" srcOrd="0" destOrd="0" presId="urn:microsoft.com/office/officeart/2005/8/layout/orgChart1"/>
    <dgm:cxn modelId="{CB6313AA-1FDD-495E-BEA1-8E99ADB59460}" type="presOf" srcId="{8B4CC04B-5C1B-4886-A264-4D77A1F5AF92}" destId="{348D528C-F973-42DF-AE30-A3AA9300DFD9}" srcOrd="0" destOrd="0" presId="urn:microsoft.com/office/officeart/2005/8/layout/orgChart1"/>
    <dgm:cxn modelId="{90EB98AB-DA9A-4DAF-AEAE-2F6C9918CFEF}" type="presOf" srcId="{716166E2-1DCF-49D8-BE59-88861066E580}" destId="{CBD02591-BB6C-4FE1-885A-5A13177B46C5}" srcOrd="0" destOrd="0" presId="urn:microsoft.com/office/officeart/2005/8/layout/orgChart1"/>
    <dgm:cxn modelId="{49850BAE-CD3A-44F9-AD33-BED423BAB16D}" type="presOf" srcId="{350BF83D-6D5D-4B8A-847D-D1F8BD48F0D0}" destId="{E112411A-5E48-43BF-BC40-8D45095A2BB2}" srcOrd="0" destOrd="0" presId="urn:microsoft.com/office/officeart/2005/8/layout/orgChart1"/>
    <dgm:cxn modelId="{DB7E21AF-8DEA-4719-8026-7D4A0934E589}" srcId="{0566DD55-A8DE-42D8-82D3-C11C5FEF6493}" destId="{96DB6D94-9B03-48F5-9761-6A64E3143F8A}" srcOrd="2" destOrd="0" parTransId="{21FA6F94-9AF3-4F77-95D1-65F3B0D91A4F}" sibTransId="{DDFC9A3C-467D-4EB1-AF2E-6F25DF74F465}"/>
    <dgm:cxn modelId="{897E5DB8-55D5-4008-954B-02A9067F2FC2}" type="presOf" srcId="{B3F38D51-8880-4B13-8494-040795CC47AA}" destId="{E82F8025-D367-4D4A-8305-5E36ACCD54F2}" srcOrd="0" destOrd="0" presId="urn:microsoft.com/office/officeart/2005/8/layout/orgChart1"/>
    <dgm:cxn modelId="{78D816BF-8879-411D-9BFD-A2DA6EADD93E}" type="presOf" srcId="{0566DD55-A8DE-42D8-82D3-C11C5FEF6493}" destId="{FB589B77-E5D5-41D6-B7BA-8502BD3CADFD}" srcOrd="0" destOrd="0" presId="urn:microsoft.com/office/officeart/2005/8/layout/orgChart1"/>
    <dgm:cxn modelId="{22B1D1C1-62A8-4B4A-ABF8-BBDBC95A814A}" type="presOf" srcId="{72AFB5D5-21AB-4BF0-84A1-E094B60B687F}" destId="{70B9BC13-E15F-4DA9-8697-03285DC69116}" srcOrd="1" destOrd="0" presId="urn:microsoft.com/office/officeart/2005/8/layout/orgChart1"/>
    <dgm:cxn modelId="{6CD0D0C2-56DD-4206-AC85-B0008E14280A}" srcId="{0E2A318C-8D6F-4372-ADAE-A73BAF5FD9B3}" destId="{72AFB5D5-21AB-4BF0-84A1-E094B60B687F}" srcOrd="1" destOrd="0" parTransId="{AB70EA4E-4FB3-4074-AE44-50E0556040B0}" sibTransId="{38C7D6F1-71EB-44C2-A206-795D1F54260D}"/>
    <dgm:cxn modelId="{C963DECA-3158-4BC2-AFCB-A3A8BE6C294E}" type="presOf" srcId="{0566DD55-A8DE-42D8-82D3-C11C5FEF6493}" destId="{64096650-8B48-4DFA-9AA4-53FD5D44C5F7}" srcOrd="1" destOrd="0" presId="urn:microsoft.com/office/officeart/2005/8/layout/orgChart1"/>
    <dgm:cxn modelId="{9F211DCE-609C-4F59-ABDB-D5B826B26899}" type="presOf" srcId="{72AFB5D5-21AB-4BF0-84A1-E094B60B687F}" destId="{68FF5FF3-A38C-4B26-A2EE-B285FD16122A}" srcOrd="0" destOrd="0" presId="urn:microsoft.com/office/officeart/2005/8/layout/orgChart1"/>
    <dgm:cxn modelId="{12ACBAD0-CDF3-4BB6-A224-AC36747D14B6}" type="presOf" srcId="{0FACBE0C-9F37-4550-9F97-31C00110C89E}" destId="{65761AB7-C2BD-49F8-BABB-768D42ADEBDF}" srcOrd="0" destOrd="0" presId="urn:microsoft.com/office/officeart/2005/8/layout/orgChart1"/>
    <dgm:cxn modelId="{2E0AB0D8-061C-4FCA-9275-0A0760DB4899}" type="presOf" srcId="{66EA1ED9-3A5D-4BD3-88D4-207E5F42EC20}" destId="{F76FFFBF-5ECB-4744-A1AF-7D26FC631920}" srcOrd="0" destOrd="0" presId="urn:microsoft.com/office/officeart/2005/8/layout/orgChart1"/>
    <dgm:cxn modelId="{8CEA40DA-E3DD-4798-AFF6-10ED36DE7CDD}" type="presOf" srcId="{6DFCADEE-4402-4FA2-ACCD-F2F902B546BE}" destId="{BA983EF3-AF4D-4A06-BF16-E071C672AC8C}" srcOrd="0" destOrd="0" presId="urn:microsoft.com/office/officeart/2005/8/layout/orgChart1"/>
    <dgm:cxn modelId="{E294E9DB-7C92-4122-9561-719FDAE7C8ED}" srcId="{B5B8C6B4-D0AA-4E76-9EA2-03CF6755CA17}" destId="{E98BAD4C-E31D-439A-A6AA-09E7D497A65F}" srcOrd="0" destOrd="0" parTransId="{B3F38D51-8880-4B13-8494-040795CC47AA}" sibTransId="{149D90CA-5430-4EE2-BA3E-87350679FA11}"/>
    <dgm:cxn modelId="{8A9F3EE1-B293-46AA-8944-B14EA9A06A55}" type="presOf" srcId="{A806BEED-D30F-4D51-BA99-126A5C4E2568}" destId="{CE35FA2E-D09C-4D00-A1D4-9D8B993BBC4F}" srcOrd="0" destOrd="0" presId="urn:microsoft.com/office/officeart/2005/8/layout/orgChart1"/>
    <dgm:cxn modelId="{867F71E6-C312-4589-BBF2-82280917EB9D}" type="presOf" srcId="{E98BAD4C-E31D-439A-A6AA-09E7D497A65F}" destId="{7CBE5EE4-3D4F-46E4-BEB8-C14C00DA0343}" srcOrd="1" destOrd="0" presId="urn:microsoft.com/office/officeart/2005/8/layout/orgChart1"/>
    <dgm:cxn modelId="{AE7243EC-06D5-4D0C-9BEF-EE1DCC621BB8}" type="presOf" srcId="{2CD6BC9A-3756-41E4-857B-CCBD2F41DE91}" destId="{C5495C28-7A3E-4D15-B9E6-B3E07457884A}" srcOrd="0" destOrd="0" presId="urn:microsoft.com/office/officeart/2005/8/layout/orgChart1"/>
    <dgm:cxn modelId="{957F39ED-CD2F-419E-8B9D-9991AC966BB1}" type="presOf" srcId="{32302D89-42A0-4C63-B5A7-62765CF794C5}" destId="{7AD3AF08-3684-4CD5-9D25-F2E6434D56CF}" srcOrd="0" destOrd="0" presId="urn:microsoft.com/office/officeart/2005/8/layout/orgChart1"/>
    <dgm:cxn modelId="{1E41D6EE-3D81-4059-8D23-D8EF4F3E2305}" type="presOf" srcId="{B5B8C6B4-D0AA-4E76-9EA2-03CF6755CA17}" destId="{5CC7D6E5-B13E-445A-8EE2-05395827A92C}" srcOrd="0" destOrd="0" presId="urn:microsoft.com/office/officeart/2005/8/layout/orgChart1"/>
    <dgm:cxn modelId="{A286EEFC-5413-4871-8DDF-26B0F5910CBB}" type="presOf" srcId="{DE140B42-A5B2-4AF0-96CA-D517B411F0D9}" destId="{F54D33D2-2399-4900-B4DC-5545F4DFCA0F}" srcOrd="1" destOrd="0" presId="urn:microsoft.com/office/officeart/2005/8/layout/orgChart1"/>
    <dgm:cxn modelId="{A8D9C7FE-F713-42F3-82A0-398048272D06}" type="presOf" srcId="{5226DA0F-1365-4E29-B162-43FFF5B2749C}" destId="{6658E983-E839-4766-A481-9812FD07A64D}" srcOrd="0" destOrd="0" presId="urn:microsoft.com/office/officeart/2005/8/layout/orgChart1"/>
    <dgm:cxn modelId="{27633684-90DD-434D-949B-3BCE9107AD22}" type="presParOf" srcId="{B92E0D52-BE23-41B2-9435-3CC1F16EEC48}" destId="{340F6E0C-1CCC-49AF-BAE8-CB678C7C5BEC}" srcOrd="0" destOrd="0" presId="urn:microsoft.com/office/officeart/2005/8/layout/orgChart1"/>
    <dgm:cxn modelId="{899D35B1-22D9-441D-ABD9-8CE8321EBA34}" type="presParOf" srcId="{340F6E0C-1CCC-49AF-BAE8-CB678C7C5BEC}" destId="{C2041766-ECE8-4F73-AB35-2473B9AB7EF7}" srcOrd="0" destOrd="0" presId="urn:microsoft.com/office/officeart/2005/8/layout/orgChart1"/>
    <dgm:cxn modelId="{49C6FD50-FBCA-4127-9722-68AB5059DAF4}" type="presParOf" srcId="{C2041766-ECE8-4F73-AB35-2473B9AB7EF7}" destId="{FB589B77-E5D5-41D6-B7BA-8502BD3CADFD}" srcOrd="0" destOrd="0" presId="urn:microsoft.com/office/officeart/2005/8/layout/orgChart1"/>
    <dgm:cxn modelId="{71111E6C-2115-4DF5-9EAF-69BD34639BD1}" type="presParOf" srcId="{C2041766-ECE8-4F73-AB35-2473B9AB7EF7}" destId="{64096650-8B48-4DFA-9AA4-53FD5D44C5F7}" srcOrd="1" destOrd="0" presId="urn:microsoft.com/office/officeart/2005/8/layout/orgChart1"/>
    <dgm:cxn modelId="{A9180CF2-2F6F-4E6D-89BF-55F5D256F485}" type="presParOf" srcId="{340F6E0C-1CCC-49AF-BAE8-CB678C7C5BEC}" destId="{B550E1B0-AF68-4443-B234-B9232764188E}" srcOrd="1" destOrd="0" presId="urn:microsoft.com/office/officeart/2005/8/layout/orgChart1"/>
    <dgm:cxn modelId="{7CDD340A-92AA-4CD1-80A4-968D859B7C74}" type="presParOf" srcId="{B550E1B0-AF68-4443-B234-B9232764188E}" destId="{2453D34D-1B6C-430C-A1F1-B419EEFAAA21}" srcOrd="0" destOrd="0" presId="urn:microsoft.com/office/officeart/2005/8/layout/orgChart1"/>
    <dgm:cxn modelId="{1A73C6C6-3B34-4D6E-97DE-1A298E8FB278}" type="presParOf" srcId="{B550E1B0-AF68-4443-B234-B9232764188E}" destId="{0D32BE43-37AD-4B80-84AF-23E6D6FF5BB8}" srcOrd="1" destOrd="0" presId="urn:microsoft.com/office/officeart/2005/8/layout/orgChart1"/>
    <dgm:cxn modelId="{0FDE8AB0-BDFE-4492-AFFA-E1AD405D828A}" type="presParOf" srcId="{0D32BE43-37AD-4B80-84AF-23E6D6FF5BB8}" destId="{73303BB5-F012-4E3B-A6A3-4F357E102C11}" srcOrd="0" destOrd="0" presId="urn:microsoft.com/office/officeart/2005/8/layout/orgChart1"/>
    <dgm:cxn modelId="{0AFCC977-B991-479B-87B5-6E49FBBB1E72}" type="presParOf" srcId="{73303BB5-F012-4E3B-A6A3-4F357E102C11}" destId="{32F11C5D-B97B-4B73-9539-06985202A616}" srcOrd="0" destOrd="0" presId="urn:microsoft.com/office/officeart/2005/8/layout/orgChart1"/>
    <dgm:cxn modelId="{CD9D0345-8A09-4957-9F63-1840606C99FD}" type="presParOf" srcId="{73303BB5-F012-4E3B-A6A3-4F357E102C11}" destId="{F54D33D2-2399-4900-B4DC-5545F4DFCA0F}" srcOrd="1" destOrd="0" presId="urn:microsoft.com/office/officeart/2005/8/layout/orgChart1"/>
    <dgm:cxn modelId="{669F027D-C60E-4751-ADEF-A296CFFA553C}" type="presParOf" srcId="{0D32BE43-37AD-4B80-84AF-23E6D6FF5BB8}" destId="{119CE0C7-73BC-44E7-A4C2-F918E0D6BA49}" srcOrd="1" destOrd="0" presId="urn:microsoft.com/office/officeart/2005/8/layout/orgChart1"/>
    <dgm:cxn modelId="{D205E23B-9A53-4EF3-A119-6CF2AD21A240}" type="presParOf" srcId="{0D32BE43-37AD-4B80-84AF-23E6D6FF5BB8}" destId="{365D64A3-6FB0-4514-8F85-CABD551CEEF9}" srcOrd="2" destOrd="0" presId="urn:microsoft.com/office/officeart/2005/8/layout/orgChart1"/>
    <dgm:cxn modelId="{251DD8D1-76AA-42B8-A173-1D0BE170164C}" type="presParOf" srcId="{B550E1B0-AF68-4443-B234-B9232764188E}" destId="{348D528C-F973-42DF-AE30-A3AA9300DFD9}" srcOrd="2" destOrd="0" presId="urn:microsoft.com/office/officeart/2005/8/layout/orgChart1"/>
    <dgm:cxn modelId="{ACC5E682-A1E7-454A-B3FF-F64F001B3549}" type="presParOf" srcId="{B550E1B0-AF68-4443-B234-B9232764188E}" destId="{C7F4A10F-4199-4768-8EA6-F36FB4CC0BC9}" srcOrd="3" destOrd="0" presId="urn:microsoft.com/office/officeart/2005/8/layout/orgChart1"/>
    <dgm:cxn modelId="{9A229261-C42D-4C1B-96D6-868116056E30}" type="presParOf" srcId="{C7F4A10F-4199-4768-8EA6-F36FB4CC0BC9}" destId="{7DE778B8-DDC3-4290-91B8-858650048ED0}" srcOrd="0" destOrd="0" presId="urn:microsoft.com/office/officeart/2005/8/layout/orgChart1"/>
    <dgm:cxn modelId="{D29DA576-DD53-4412-B12D-023642359F19}" type="presParOf" srcId="{7DE778B8-DDC3-4290-91B8-858650048ED0}" destId="{5CC7D6E5-B13E-445A-8EE2-05395827A92C}" srcOrd="0" destOrd="0" presId="urn:microsoft.com/office/officeart/2005/8/layout/orgChart1"/>
    <dgm:cxn modelId="{63AF064D-C931-483D-9854-68709A09831D}" type="presParOf" srcId="{7DE778B8-DDC3-4290-91B8-858650048ED0}" destId="{D3633A9F-C49C-474D-AC9B-C52E79835F47}" srcOrd="1" destOrd="0" presId="urn:microsoft.com/office/officeart/2005/8/layout/orgChart1"/>
    <dgm:cxn modelId="{25303ED9-6D58-4BC0-B8F5-90551F7F8262}" type="presParOf" srcId="{C7F4A10F-4199-4768-8EA6-F36FB4CC0BC9}" destId="{5A81AD73-2908-4830-B550-17A432AB8949}" srcOrd="1" destOrd="0" presId="urn:microsoft.com/office/officeart/2005/8/layout/orgChart1"/>
    <dgm:cxn modelId="{00F34D64-6E91-465F-85FC-E402C2CD4E40}" type="presParOf" srcId="{5A81AD73-2908-4830-B550-17A432AB8949}" destId="{E82F8025-D367-4D4A-8305-5E36ACCD54F2}" srcOrd="0" destOrd="0" presId="urn:microsoft.com/office/officeart/2005/8/layout/orgChart1"/>
    <dgm:cxn modelId="{EED99B52-7647-4A07-8390-88DBDBF4F8B7}" type="presParOf" srcId="{5A81AD73-2908-4830-B550-17A432AB8949}" destId="{E5003A16-D7C5-45E8-B8FD-261F304A7D06}" srcOrd="1" destOrd="0" presId="urn:microsoft.com/office/officeart/2005/8/layout/orgChart1"/>
    <dgm:cxn modelId="{FF747559-5CA4-4C90-B228-96D24B1A0895}" type="presParOf" srcId="{E5003A16-D7C5-45E8-B8FD-261F304A7D06}" destId="{05A5CD7A-6E3D-4A01-B300-0EB7FCDF6758}" srcOrd="0" destOrd="0" presId="urn:microsoft.com/office/officeart/2005/8/layout/orgChart1"/>
    <dgm:cxn modelId="{49179CEA-F728-47D0-8EE2-659BFBC4E080}" type="presParOf" srcId="{05A5CD7A-6E3D-4A01-B300-0EB7FCDF6758}" destId="{26FF60F3-A45B-4C9A-B276-6C73A742118A}" srcOrd="0" destOrd="0" presId="urn:microsoft.com/office/officeart/2005/8/layout/orgChart1"/>
    <dgm:cxn modelId="{F791EDBA-E17A-44ED-A3BB-BB979845F9E5}" type="presParOf" srcId="{05A5CD7A-6E3D-4A01-B300-0EB7FCDF6758}" destId="{7CBE5EE4-3D4F-46E4-BEB8-C14C00DA0343}" srcOrd="1" destOrd="0" presId="urn:microsoft.com/office/officeart/2005/8/layout/orgChart1"/>
    <dgm:cxn modelId="{E9CD2100-6EF6-4F36-A242-C283088E6B0A}" type="presParOf" srcId="{E5003A16-D7C5-45E8-B8FD-261F304A7D06}" destId="{B94491E0-2246-4361-B5A2-50000AAF3C30}" srcOrd="1" destOrd="0" presId="urn:microsoft.com/office/officeart/2005/8/layout/orgChart1"/>
    <dgm:cxn modelId="{A1CA84DC-C361-44CC-824D-28E798FA2CA9}" type="presParOf" srcId="{B94491E0-2246-4361-B5A2-50000AAF3C30}" destId="{CE35FA2E-D09C-4D00-A1D4-9D8B993BBC4F}" srcOrd="0" destOrd="0" presId="urn:microsoft.com/office/officeart/2005/8/layout/orgChart1"/>
    <dgm:cxn modelId="{DC5E02A1-6853-45FE-9F94-8E5EC08C8CAF}" type="presParOf" srcId="{B94491E0-2246-4361-B5A2-50000AAF3C30}" destId="{4402514B-1059-4A56-8A8E-92FA770C49C6}" srcOrd="1" destOrd="0" presId="urn:microsoft.com/office/officeart/2005/8/layout/orgChart1"/>
    <dgm:cxn modelId="{379F5946-D7CE-48BD-A719-56434D1B71B6}" type="presParOf" srcId="{4402514B-1059-4A56-8A8E-92FA770C49C6}" destId="{45917F5D-1DA2-4617-B466-3A2B83DF6555}" srcOrd="0" destOrd="0" presId="urn:microsoft.com/office/officeart/2005/8/layout/orgChart1"/>
    <dgm:cxn modelId="{5130C7CC-D6E2-4ED6-BBBD-2F6D11761B4C}" type="presParOf" srcId="{45917F5D-1DA2-4617-B466-3A2B83DF6555}" destId="{04EEE049-9565-4040-8240-489280C0A42C}" srcOrd="0" destOrd="0" presId="urn:microsoft.com/office/officeart/2005/8/layout/orgChart1"/>
    <dgm:cxn modelId="{F1AA4815-B998-4782-9979-06A917CF2DFC}" type="presParOf" srcId="{45917F5D-1DA2-4617-B466-3A2B83DF6555}" destId="{ACCB41C6-3C87-47E2-83C5-8F66CA4854B2}" srcOrd="1" destOrd="0" presId="urn:microsoft.com/office/officeart/2005/8/layout/orgChart1"/>
    <dgm:cxn modelId="{54D8FB0B-C7B0-4CFE-8EED-A967CA6911C9}" type="presParOf" srcId="{4402514B-1059-4A56-8A8E-92FA770C49C6}" destId="{33AADC5A-F232-4875-A4B7-622690B395BE}" srcOrd="1" destOrd="0" presId="urn:microsoft.com/office/officeart/2005/8/layout/orgChart1"/>
    <dgm:cxn modelId="{D0CC12A6-D53C-422D-B2F2-DBC37C310E33}" type="presParOf" srcId="{4402514B-1059-4A56-8A8E-92FA770C49C6}" destId="{4CEE9E06-B985-467B-A3C7-168410A0F708}" srcOrd="2" destOrd="0" presId="urn:microsoft.com/office/officeart/2005/8/layout/orgChart1"/>
    <dgm:cxn modelId="{2DD8B383-B627-4BE8-9E42-4197F4E54174}" type="presParOf" srcId="{E5003A16-D7C5-45E8-B8FD-261F304A7D06}" destId="{E1F558E8-93F8-4611-8650-FA4F4B824089}" srcOrd="2" destOrd="0" presId="urn:microsoft.com/office/officeart/2005/8/layout/orgChart1"/>
    <dgm:cxn modelId="{9F3F928D-C114-4430-AB84-ACAB9167731C}" type="presParOf" srcId="{C7F4A10F-4199-4768-8EA6-F36FB4CC0BC9}" destId="{D93E1C07-AEDF-4B9E-BDB1-70338C461D11}" srcOrd="2" destOrd="0" presId="urn:microsoft.com/office/officeart/2005/8/layout/orgChart1"/>
    <dgm:cxn modelId="{79114363-D65B-4908-89FC-72CE6EDA5CA3}" type="presParOf" srcId="{B550E1B0-AF68-4443-B234-B9232764188E}" destId="{A90813D3-E666-4FAD-B03D-1825637A808C}" srcOrd="4" destOrd="0" presId="urn:microsoft.com/office/officeart/2005/8/layout/orgChart1"/>
    <dgm:cxn modelId="{8B0FCE66-6191-4BA5-8C72-BBEFC48A97CB}" type="presParOf" srcId="{B550E1B0-AF68-4443-B234-B9232764188E}" destId="{E62B7898-2545-4850-BF2E-8FCA7A387400}" srcOrd="5" destOrd="0" presId="urn:microsoft.com/office/officeart/2005/8/layout/orgChart1"/>
    <dgm:cxn modelId="{1E3508B2-DC51-437F-8479-A4387D0B92DA}" type="presParOf" srcId="{E62B7898-2545-4850-BF2E-8FCA7A387400}" destId="{60C01872-1C52-421D-B25F-93D401726080}" srcOrd="0" destOrd="0" presId="urn:microsoft.com/office/officeart/2005/8/layout/orgChart1"/>
    <dgm:cxn modelId="{8E160062-468A-4CBE-8EBF-8649FB3361AC}" type="presParOf" srcId="{60C01872-1C52-421D-B25F-93D401726080}" destId="{2CF9F4CA-0F25-4BCA-AAC8-763C7FBFAF2D}" srcOrd="0" destOrd="0" presId="urn:microsoft.com/office/officeart/2005/8/layout/orgChart1"/>
    <dgm:cxn modelId="{74DAAE7C-D8F3-48B6-B32E-056236A0FEED}" type="presParOf" srcId="{60C01872-1C52-421D-B25F-93D401726080}" destId="{96EA7782-6E6F-411F-8DC0-69748FBCE620}" srcOrd="1" destOrd="0" presId="urn:microsoft.com/office/officeart/2005/8/layout/orgChart1"/>
    <dgm:cxn modelId="{3E968F16-80DE-4B74-9D36-144CFFD8FEE3}" type="presParOf" srcId="{E62B7898-2545-4850-BF2E-8FCA7A387400}" destId="{8BA602C9-2E3C-4CC0-AA79-98A516CF3F0D}" srcOrd="1" destOrd="0" presId="urn:microsoft.com/office/officeart/2005/8/layout/orgChart1"/>
    <dgm:cxn modelId="{9974EE07-9404-4265-86A0-29C141949F19}" type="presParOf" srcId="{8BA602C9-2E3C-4CC0-AA79-98A516CF3F0D}" destId="{6658E983-E839-4766-A481-9812FD07A64D}" srcOrd="0" destOrd="0" presId="urn:microsoft.com/office/officeart/2005/8/layout/orgChart1"/>
    <dgm:cxn modelId="{5F569655-93E4-4C8C-966A-0CD04D7BE7C5}" type="presParOf" srcId="{8BA602C9-2E3C-4CC0-AA79-98A516CF3F0D}" destId="{8574AFFB-6CC9-433F-8BDA-016F0AA8177F}" srcOrd="1" destOrd="0" presId="urn:microsoft.com/office/officeart/2005/8/layout/orgChart1"/>
    <dgm:cxn modelId="{AA6494ED-46CA-432E-AD3E-12B4E4FF6CFF}" type="presParOf" srcId="{8574AFFB-6CC9-433F-8BDA-016F0AA8177F}" destId="{A58325DC-E82A-4184-8008-E7533E3DB022}" srcOrd="0" destOrd="0" presId="urn:microsoft.com/office/officeart/2005/8/layout/orgChart1"/>
    <dgm:cxn modelId="{1C06FDB8-C6E1-4B04-B13B-1A714DE8AC0E}" type="presParOf" srcId="{A58325DC-E82A-4184-8008-E7533E3DB022}" destId="{1FE69D8C-2B0A-4295-B9D4-F45CC2416826}" srcOrd="0" destOrd="0" presId="urn:microsoft.com/office/officeart/2005/8/layout/orgChart1"/>
    <dgm:cxn modelId="{E1A465D1-E668-457D-8363-7930BDB556B5}" type="presParOf" srcId="{A58325DC-E82A-4184-8008-E7533E3DB022}" destId="{E01C9BD7-3918-4C3E-A88D-7A510160D73B}" srcOrd="1" destOrd="0" presId="urn:microsoft.com/office/officeart/2005/8/layout/orgChart1"/>
    <dgm:cxn modelId="{56C2EF29-CC05-4C9D-83CB-8CFC4F8A8D88}" type="presParOf" srcId="{8574AFFB-6CC9-433F-8BDA-016F0AA8177F}" destId="{414654BC-2F37-49A4-B82B-B7FE9D09CCD1}" srcOrd="1" destOrd="0" presId="urn:microsoft.com/office/officeart/2005/8/layout/orgChart1"/>
    <dgm:cxn modelId="{1FE35E6A-8D9C-4A8D-AE6F-82C2EA3C225B}" type="presParOf" srcId="{414654BC-2F37-49A4-B82B-B7FE9D09CCD1}" destId="{8B9BB259-3F6B-4FCB-9AE4-556B71F79FE6}" srcOrd="0" destOrd="0" presId="urn:microsoft.com/office/officeart/2005/8/layout/orgChart1"/>
    <dgm:cxn modelId="{04E4886F-8D73-4444-B870-270C110BAB1D}" type="presParOf" srcId="{414654BC-2F37-49A4-B82B-B7FE9D09CCD1}" destId="{7A0F86C2-DCA1-4809-9540-33B6E6C369CA}" srcOrd="1" destOrd="0" presId="urn:microsoft.com/office/officeart/2005/8/layout/orgChart1"/>
    <dgm:cxn modelId="{853C5001-9D95-45EC-A3C1-69DAAB416B8A}" type="presParOf" srcId="{7A0F86C2-DCA1-4809-9540-33B6E6C369CA}" destId="{C749EB6B-25F2-4FED-A5CE-D3873EF179F4}" srcOrd="0" destOrd="0" presId="urn:microsoft.com/office/officeart/2005/8/layout/orgChart1"/>
    <dgm:cxn modelId="{1358679A-FA4E-4404-B718-11253256BF16}" type="presParOf" srcId="{C749EB6B-25F2-4FED-A5CE-D3873EF179F4}" destId="{152B0CEC-6A96-43E9-978E-194E2530C620}" srcOrd="0" destOrd="0" presId="urn:microsoft.com/office/officeart/2005/8/layout/orgChart1"/>
    <dgm:cxn modelId="{A8CDBF58-C1AE-4E58-BB41-0426ACB7ADAD}" type="presParOf" srcId="{C749EB6B-25F2-4FED-A5CE-D3873EF179F4}" destId="{6CB08AB5-BC5F-4206-A7C9-BB57121536AD}" srcOrd="1" destOrd="0" presId="urn:microsoft.com/office/officeart/2005/8/layout/orgChart1"/>
    <dgm:cxn modelId="{F528852F-8437-4814-94C2-476C14F8907D}" type="presParOf" srcId="{7A0F86C2-DCA1-4809-9540-33B6E6C369CA}" destId="{2724EF99-421D-40C9-AA43-12930406512C}" srcOrd="1" destOrd="0" presId="urn:microsoft.com/office/officeart/2005/8/layout/orgChart1"/>
    <dgm:cxn modelId="{87076B35-086D-4748-8A8D-62107F9F5380}" type="presParOf" srcId="{7A0F86C2-DCA1-4809-9540-33B6E6C369CA}" destId="{D1E2FCC8-F425-4634-9B95-84D9EE649D73}" srcOrd="2" destOrd="0" presId="urn:microsoft.com/office/officeart/2005/8/layout/orgChart1"/>
    <dgm:cxn modelId="{7CD106ED-88EB-4BEB-9B18-56524314E0A1}" type="presParOf" srcId="{414654BC-2F37-49A4-B82B-B7FE9D09CCD1}" destId="{CEF7CCD9-4531-411E-A456-7E9EC83A66CA}" srcOrd="2" destOrd="0" presId="urn:microsoft.com/office/officeart/2005/8/layout/orgChart1"/>
    <dgm:cxn modelId="{06574D07-6C58-4BEE-B6BB-E4A9CCFAA572}" type="presParOf" srcId="{414654BC-2F37-49A4-B82B-B7FE9D09CCD1}" destId="{801F77D7-9A96-4546-B2AE-1DD5169420B8}" srcOrd="3" destOrd="0" presId="urn:microsoft.com/office/officeart/2005/8/layout/orgChart1"/>
    <dgm:cxn modelId="{0257EACC-20D5-4590-AB2C-5BAC3AC96B40}" type="presParOf" srcId="{801F77D7-9A96-4546-B2AE-1DD5169420B8}" destId="{3E48280D-3FC2-4508-990E-79649AF8310A}" srcOrd="0" destOrd="0" presId="urn:microsoft.com/office/officeart/2005/8/layout/orgChart1"/>
    <dgm:cxn modelId="{A48F6665-32D7-426F-B521-30E52D8792FC}" type="presParOf" srcId="{3E48280D-3FC2-4508-990E-79649AF8310A}" destId="{68FF5FF3-A38C-4B26-A2EE-B285FD16122A}" srcOrd="0" destOrd="0" presId="urn:microsoft.com/office/officeart/2005/8/layout/orgChart1"/>
    <dgm:cxn modelId="{B0D10796-F062-4A7F-A270-CACD08001BF9}" type="presParOf" srcId="{3E48280D-3FC2-4508-990E-79649AF8310A}" destId="{70B9BC13-E15F-4DA9-8697-03285DC69116}" srcOrd="1" destOrd="0" presId="urn:microsoft.com/office/officeart/2005/8/layout/orgChart1"/>
    <dgm:cxn modelId="{DD922825-260B-4640-9146-63F4067C24D5}" type="presParOf" srcId="{801F77D7-9A96-4546-B2AE-1DD5169420B8}" destId="{A62EA1D9-E154-45B7-9BF6-B87C82E87CEE}" srcOrd="1" destOrd="0" presId="urn:microsoft.com/office/officeart/2005/8/layout/orgChart1"/>
    <dgm:cxn modelId="{17285A04-D223-48A7-8AAC-140129424585}" type="presParOf" srcId="{801F77D7-9A96-4546-B2AE-1DD5169420B8}" destId="{F7292E24-746E-4FA8-9BD1-79A411661046}" srcOrd="2" destOrd="0" presId="urn:microsoft.com/office/officeart/2005/8/layout/orgChart1"/>
    <dgm:cxn modelId="{98B22D9A-381E-4CC3-85DC-E2AA2C1B5026}" type="presParOf" srcId="{8574AFFB-6CC9-433F-8BDA-016F0AA8177F}" destId="{734FA4EA-9D5D-4058-AC6C-13C135E2C7D8}" srcOrd="2" destOrd="0" presId="urn:microsoft.com/office/officeart/2005/8/layout/orgChart1"/>
    <dgm:cxn modelId="{1D5367CF-9BD7-445D-A420-1C8DA76B9F1F}" type="presParOf" srcId="{E62B7898-2545-4850-BF2E-8FCA7A387400}" destId="{0C8E4DCD-3E94-4A27-BAC0-045F8310971E}" srcOrd="2" destOrd="0" presId="urn:microsoft.com/office/officeart/2005/8/layout/orgChart1"/>
    <dgm:cxn modelId="{992197A9-BB08-4091-A4F8-9236BC9E199A}" type="presParOf" srcId="{B550E1B0-AF68-4443-B234-B9232764188E}" destId="{65761AB7-C2BD-49F8-BABB-768D42ADEBDF}" srcOrd="6" destOrd="0" presId="urn:microsoft.com/office/officeart/2005/8/layout/orgChart1"/>
    <dgm:cxn modelId="{5D46C077-A917-47B1-86CA-D09DAD12CBBD}" type="presParOf" srcId="{B550E1B0-AF68-4443-B234-B9232764188E}" destId="{4A41CF2B-69E8-4D3B-A52C-DCB0DD74DA5E}" srcOrd="7" destOrd="0" presId="urn:microsoft.com/office/officeart/2005/8/layout/orgChart1"/>
    <dgm:cxn modelId="{930E5D81-9CC5-4175-820B-D90A712D0618}" type="presParOf" srcId="{4A41CF2B-69E8-4D3B-A52C-DCB0DD74DA5E}" destId="{0EFE0118-2B0A-4167-AAF7-2AE5D8ABCCAE}" srcOrd="0" destOrd="0" presId="urn:microsoft.com/office/officeart/2005/8/layout/orgChart1"/>
    <dgm:cxn modelId="{665FAA04-8EE1-49C8-BD57-02C00C671155}" type="presParOf" srcId="{0EFE0118-2B0A-4167-AAF7-2AE5D8ABCCAE}" destId="{DE8945F4-47F5-4AC2-B559-622F032B462F}" srcOrd="0" destOrd="0" presId="urn:microsoft.com/office/officeart/2005/8/layout/orgChart1"/>
    <dgm:cxn modelId="{FEC0C449-3331-46A0-B7B8-81713403BC31}" type="presParOf" srcId="{0EFE0118-2B0A-4167-AAF7-2AE5D8ABCCAE}" destId="{1DF1C20C-EC00-408A-AB78-8916AE9F41C9}" srcOrd="1" destOrd="0" presId="urn:microsoft.com/office/officeart/2005/8/layout/orgChart1"/>
    <dgm:cxn modelId="{75F81219-BBA3-4826-B323-B2F75A00176E}" type="presParOf" srcId="{4A41CF2B-69E8-4D3B-A52C-DCB0DD74DA5E}" destId="{8B0758EE-48D9-4EE5-B859-ADFA7C06ADE2}" srcOrd="1" destOrd="0" presId="urn:microsoft.com/office/officeart/2005/8/layout/orgChart1"/>
    <dgm:cxn modelId="{78684D67-186E-4728-B397-274B05B35EB9}" type="presParOf" srcId="{8B0758EE-48D9-4EE5-B859-ADFA7C06ADE2}" destId="{7AD3AF08-3684-4CD5-9D25-F2E6434D56CF}" srcOrd="0" destOrd="0" presId="urn:microsoft.com/office/officeart/2005/8/layout/orgChart1"/>
    <dgm:cxn modelId="{5DD52BA5-02CA-4355-B2C9-4C97D39B8B58}" type="presParOf" srcId="{8B0758EE-48D9-4EE5-B859-ADFA7C06ADE2}" destId="{77505194-FBC2-475B-8705-654C2409A1E8}" srcOrd="1" destOrd="0" presId="urn:microsoft.com/office/officeart/2005/8/layout/orgChart1"/>
    <dgm:cxn modelId="{F81B20C0-B98E-452A-9A84-9BD733259467}" type="presParOf" srcId="{77505194-FBC2-475B-8705-654C2409A1E8}" destId="{D2740686-BC11-4B4F-AF16-CD02CF7631CF}" srcOrd="0" destOrd="0" presId="urn:microsoft.com/office/officeart/2005/8/layout/orgChart1"/>
    <dgm:cxn modelId="{BA125A40-493E-4DBE-AA50-6CB5E7D7623D}" type="presParOf" srcId="{D2740686-BC11-4B4F-AF16-CD02CF7631CF}" destId="{E112411A-5E48-43BF-BC40-8D45095A2BB2}" srcOrd="0" destOrd="0" presId="urn:microsoft.com/office/officeart/2005/8/layout/orgChart1"/>
    <dgm:cxn modelId="{D12F9EA0-EB09-4E17-A3AA-B63EFE4FABD6}" type="presParOf" srcId="{D2740686-BC11-4B4F-AF16-CD02CF7631CF}" destId="{0597D738-972A-4A86-A301-E776890329F0}" srcOrd="1" destOrd="0" presId="urn:microsoft.com/office/officeart/2005/8/layout/orgChart1"/>
    <dgm:cxn modelId="{A7D3372C-5A9E-4BCD-A9CB-3C699FD8DC90}" type="presParOf" srcId="{77505194-FBC2-475B-8705-654C2409A1E8}" destId="{6F8A5210-E6E5-41EE-A22B-9151A1AAA5E1}" srcOrd="1" destOrd="0" presId="urn:microsoft.com/office/officeart/2005/8/layout/orgChart1"/>
    <dgm:cxn modelId="{757CE1CB-C315-449E-9175-2B9BF388AFDF}" type="presParOf" srcId="{6F8A5210-E6E5-41EE-A22B-9151A1AAA5E1}" destId="{BA983EF3-AF4D-4A06-BF16-E071C672AC8C}" srcOrd="0" destOrd="0" presId="urn:microsoft.com/office/officeart/2005/8/layout/orgChart1"/>
    <dgm:cxn modelId="{2E05AC3E-C2E3-4681-B5A6-92E877EAC8F6}" type="presParOf" srcId="{6F8A5210-E6E5-41EE-A22B-9151A1AAA5E1}" destId="{5CC3CD7D-EBD9-4E7F-AA9E-2046EFBA011B}" srcOrd="1" destOrd="0" presId="urn:microsoft.com/office/officeart/2005/8/layout/orgChart1"/>
    <dgm:cxn modelId="{6206D9CB-E126-4688-A034-9888ED248C66}" type="presParOf" srcId="{5CC3CD7D-EBD9-4E7F-AA9E-2046EFBA011B}" destId="{9FECB430-0F22-42D1-92B9-BDD5867137B8}" srcOrd="0" destOrd="0" presId="urn:microsoft.com/office/officeart/2005/8/layout/orgChart1"/>
    <dgm:cxn modelId="{37328BDF-10FF-42B5-B06F-30A0BA5B16AD}" type="presParOf" srcId="{9FECB430-0F22-42D1-92B9-BDD5867137B8}" destId="{CBD02591-BB6C-4FE1-885A-5A13177B46C5}" srcOrd="0" destOrd="0" presId="urn:microsoft.com/office/officeart/2005/8/layout/orgChart1"/>
    <dgm:cxn modelId="{34EC298F-1725-4EAA-B2F7-52DA8645DEB3}" type="presParOf" srcId="{9FECB430-0F22-42D1-92B9-BDD5867137B8}" destId="{9C9AC724-B4FD-4EC9-A015-C34D17AE4D00}" srcOrd="1" destOrd="0" presId="urn:microsoft.com/office/officeart/2005/8/layout/orgChart1"/>
    <dgm:cxn modelId="{A79EE90B-0BAC-4CF3-B0D0-6E8DD971FDC8}" type="presParOf" srcId="{5CC3CD7D-EBD9-4E7F-AA9E-2046EFBA011B}" destId="{E195CC12-1A41-42B5-9BAC-A6F091A9408C}" srcOrd="1" destOrd="0" presId="urn:microsoft.com/office/officeart/2005/8/layout/orgChart1"/>
    <dgm:cxn modelId="{045BBBF9-0C95-4325-B575-0AAAF687488A}" type="presParOf" srcId="{5CC3CD7D-EBD9-4E7F-AA9E-2046EFBA011B}" destId="{F2B948FE-63CF-472B-A69D-7F616FF425E9}" srcOrd="2" destOrd="0" presId="urn:microsoft.com/office/officeart/2005/8/layout/orgChart1"/>
    <dgm:cxn modelId="{86455E87-75D6-44BF-B257-033A4CB97FAA}" type="presParOf" srcId="{6F8A5210-E6E5-41EE-A22B-9151A1AAA5E1}" destId="{C5495C28-7A3E-4D15-B9E6-B3E07457884A}" srcOrd="2" destOrd="0" presId="urn:microsoft.com/office/officeart/2005/8/layout/orgChart1"/>
    <dgm:cxn modelId="{4F521D0F-B56A-4547-8420-1934845E07D7}" type="presParOf" srcId="{6F8A5210-E6E5-41EE-A22B-9151A1AAA5E1}" destId="{D416215C-626F-48EE-8117-255A6B211912}" srcOrd="3" destOrd="0" presId="urn:microsoft.com/office/officeart/2005/8/layout/orgChart1"/>
    <dgm:cxn modelId="{61208A62-832E-4E82-A84B-2066463AA066}" type="presParOf" srcId="{D416215C-626F-48EE-8117-255A6B211912}" destId="{62E9ECCD-1059-41F4-9956-2B68CBE7FEC3}" srcOrd="0" destOrd="0" presId="urn:microsoft.com/office/officeart/2005/8/layout/orgChart1"/>
    <dgm:cxn modelId="{41E3BE15-C483-4946-B543-974817911C6B}" type="presParOf" srcId="{62E9ECCD-1059-41F4-9956-2B68CBE7FEC3}" destId="{F76FFFBF-5ECB-4744-A1AF-7D26FC631920}" srcOrd="0" destOrd="0" presId="urn:microsoft.com/office/officeart/2005/8/layout/orgChart1"/>
    <dgm:cxn modelId="{B2AE7FEC-C099-43A2-909B-DB2EDB172957}" type="presParOf" srcId="{62E9ECCD-1059-41F4-9956-2B68CBE7FEC3}" destId="{48235EBB-DC30-4010-8800-4649CC25A2A8}" srcOrd="1" destOrd="0" presId="urn:microsoft.com/office/officeart/2005/8/layout/orgChart1"/>
    <dgm:cxn modelId="{EE1735AD-12C9-4185-809C-C9A3BA1CEB58}" type="presParOf" srcId="{D416215C-626F-48EE-8117-255A6B211912}" destId="{B39BE1FE-1BCD-4196-988D-3D9267B3633A}" srcOrd="1" destOrd="0" presId="urn:microsoft.com/office/officeart/2005/8/layout/orgChart1"/>
    <dgm:cxn modelId="{1D98C9F8-CA05-4E40-90BA-A08290BFFF95}" type="presParOf" srcId="{D416215C-626F-48EE-8117-255A6B211912}" destId="{35DBA3E0-AFCB-486C-AFBC-840C42523461}" srcOrd="2" destOrd="0" presId="urn:microsoft.com/office/officeart/2005/8/layout/orgChart1"/>
    <dgm:cxn modelId="{C8B6588E-7C63-479B-9D7E-65806DF7A573}" type="presParOf" srcId="{77505194-FBC2-475B-8705-654C2409A1E8}" destId="{D219AC18-20AE-4366-9994-2A600A5EEA9B}" srcOrd="2" destOrd="0" presId="urn:microsoft.com/office/officeart/2005/8/layout/orgChart1"/>
    <dgm:cxn modelId="{6C331E97-A46E-42FE-B854-0FDA7CEF42AF}" type="presParOf" srcId="{4A41CF2B-69E8-4D3B-A52C-DCB0DD74DA5E}" destId="{F198190F-6C41-4D39-ACA0-0B3EC1FD7BA9}" srcOrd="2" destOrd="0" presId="urn:microsoft.com/office/officeart/2005/8/layout/orgChart1"/>
    <dgm:cxn modelId="{2A1D032A-CEA2-4B58-85B8-8AC501D8FAC6}" type="presParOf" srcId="{340F6E0C-1CCC-49AF-BAE8-CB678C7C5BEC}" destId="{6721F706-EDE9-423A-8325-6B7AB7FB0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10D1-8C20-4E98-A95E-31E5E46B26FA}">
      <dsp:nvSpPr>
        <dsp:cNvPr id="0" name=""/>
        <dsp:cNvSpPr/>
      </dsp:nvSpPr>
      <dsp:spPr>
        <a:xfrm>
          <a:off x="5152137" y="1274000"/>
          <a:ext cx="149860" cy="197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250"/>
              </a:lnTo>
              <a:lnTo>
                <a:pt x="149860" y="19772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7421D-B977-48DF-AF05-9A22B87C87DF}">
      <dsp:nvSpPr>
        <dsp:cNvPr id="0" name=""/>
        <dsp:cNvSpPr/>
      </dsp:nvSpPr>
      <dsp:spPr>
        <a:xfrm>
          <a:off x="5152137" y="1274000"/>
          <a:ext cx="149860" cy="123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523"/>
              </a:lnTo>
              <a:lnTo>
                <a:pt x="149860" y="12305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FE7C3-36E7-4C9D-B7B4-8242AD9DA107}">
      <dsp:nvSpPr>
        <dsp:cNvPr id="0" name=""/>
        <dsp:cNvSpPr/>
      </dsp:nvSpPr>
      <dsp:spPr>
        <a:xfrm>
          <a:off x="5152137" y="1274000"/>
          <a:ext cx="149860" cy="48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95"/>
              </a:lnTo>
              <a:lnTo>
                <a:pt x="149860" y="4837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1AB7-C2BD-49F8-BABB-768D42ADEBDF}">
      <dsp:nvSpPr>
        <dsp:cNvPr id="0" name=""/>
        <dsp:cNvSpPr/>
      </dsp:nvSpPr>
      <dsp:spPr>
        <a:xfrm>
          <a:off x="3119765" y="525864"/>
          <a:ext cx="2453063" cy="22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39"/>
              </a:lnTo>
              <a:lnTo>
                <a:pt x="2453063" y="111839"/>
              </a:lnTo>
              <a:lnTo>
                <a:pt x="2453063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4E61F-5A85-4520-B34D-DE7CECCDD109}">
      <dsp:nvSpPr>
        <dsp:cNvPr id="0" name=""/>
        <dsp:cNvSpPr/>
      </dsp:nvSpPr>
      <dsp:spPr>
        <a:xfrm>
          <a:off x="3478815" y="1274000"/>
          <a:ext cx="157759" cy="197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250"/>
              </a:lnTo>
              <a:lnTo>
                <a:pt x="157759" y="19772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317B8-C9B0-4EAA-9A25-FBD61167BA09}">
      <dsp:nvSpPr>
        <dsp:cNvPr id="0" name=""/>
        <dsp:cNvSpPr/>
      </dsp:nvSpPr>
      <dsp:spPr>
        <a:xfrm>
          <a:off x="3478815" y="1274000"/>
          <a:ext cx="157759" cy="123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523"/>
              </a:lnTo>
              <a:lnTo>
                <a:pt x="157759" y="12305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E971-337F-493E-8533-7F3E8EE0429F}">
      <dsp:nvSpPr>
        <dsp:cNvPr id="0" name=""/>
        <dsp:cNvSpPr/>
      </dsp:nvSpPr>
      <dsp:spPr>
        <a:xfrm>
          <a:off x="3478815" y="1274000"/>
          <a:ext cx="157759" cy="48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95"/>
              </a:lnTo>
              <a:lnTo>
                <a:pt x="157759" y="4837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13D3-E666-4FAD-B03D-1825637A808C}">
      <dsp:nvSpPr>
        <dsp:cNvPr id="0" name=""/>
        <dsp:cNvSpPr/>
      </dsp:nvSpPr>
      <dsp:spPr>
        <a:xfrm>
          <a:off x="3119765" y="525864"/>
          <a:ext cx="779741" cy="22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39"/>
              </a:lnTo>
              <a:lnTo>
                <a:pt x="779741" y="111839"/>
              </a:lnTo>
              <a:lnTo>
                <a:pt x="779741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8C854-4263-4ABA-8B93-5EA205CFB909}">
      <dsp:nvSpPr>
        <dsp:cNvPr id="0" name=""/>
        <dsp:cNvSpPr/>
      </dsp:nvSpPr>
      <dsp:spPr>
        <a:xfrm>
          <a:off x="1700226" y="1274000"/>
          <a:ext cx="157759" cy="197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250"/>
              </a:lnTo>
              <a:lnTo>
                <a:pt x="157759" y="19772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DE8CF-2DB8-4047-B30A-09792D5EB40C}">
      <dsp:nvSpPr>
        <dsp:cNvPr id="0" name=""/>
        <dsp:cNvSpPr/>
      </dsp:nvSpPr>
      <dsp:spPr>
        <a:xfrm>
          <a:off x="1700226" y="1274000"/>
          <a:ext cx="157759" cy="1230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523"/>
              </a:lnTo>
              <a:lnTo>
                <a:pt x="157759" y="12305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E4CD-BFBA-406A-AACB-FB8106EE9761}">
      <dsp:nvSpPr>
        <dsp:cNvPr id="0" name=""/>
        <dsp:cNvSpPr/>
      </dsp:nvSpPr>
      <dsp:spPr>
        <a:xfrm>
          <a:off x="1700226" y="1274000"/>
          <a:ext cx="157759" cy="48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95"/>
              </a:lnTo>
              <a:lnTo>
                <a:pt x="157759" y="48379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528C-F973-42DF-AE30-A3AA9300DFD9}">
      <dsp:nvSpPr>
        <dsp:cNvPr id="0" name=""/>
        <dsp:cNvSpPr/>
      </dsp:nvSpPr>
      <dsp:spPr>
        <a:xfrm>
          <a:off x="2120917" y="525864"/>
          <a:ext cx="998848" cy="222271"/>
        </a:xfrm>
        <a:custGeom>
          <a:avLst/>
          <a:gdLst/>
          <a:ahLst/>
          <a:cxnLst/>
          <a:rect l="0" t="0" r="0" b="0"/>
          <a:pathLst>
            <a:path>
              <a:moveTo>
                <a:pt x="998848" y="0"/>
              </a:moveTo>
              <a:lnTo>
                <a:pt x="998848" y="111839"/>
              </a:lnTo>
              <a:lnTo>
                <a:pt x="0" y="111839"/>
              </a:lnTo>
              <a:lnTo>
                <a:pt x="0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3D34D-1B6C-430C-A1F1-B419EEFAAA21}">
      <dsp:nvSpPr>
        <dsp:cNvPr id="0" name=""/>
        <dsp:cNvSpPr/>
      </dsp:nvSpPr>
      <dsp:spPr>
        <a:xfrm>
          <a:off x="573161" y="525864"/>
          <a:ext cx="2546604" cy="222271"/>
        </a:xfrm>
        <a:custGeom>
          <a:avLst/>
          <a:gdLst/>
          <a:ahLst/>
          <a:cxnLst/>
          <a:rect l="0" t="0" r="0" b="0"/>
          <a:pathLst>
            <a:path>
              <a:moveTo>
                <a:pt x="2546604" y="0"/>
              </a:moveTo>
              <a:lnTo>
                <a:pt x="2546604" y="111839"/>
              </a:lnTo>
              <a:lnTo>
                <a:pt x="0" y="111839"/>
              </a:lnTo>
              <a:lnTo>
                <a:pt x="0" y="22227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9B77-E5D5-41D6-B7BA-8502BD3CADFD}">
      <dsp:nvSpPr>
        <dsp:cNvPr id="0" name=""/>
        <dsp:cNvSpPr/>
      </dsp:nvSpPr>
      <dsp:spPr>
        <a:xfrm>
          <a:off x="2593901" y="0"/>
          <a:ext cx="1051729" cy="5258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Admin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2593901" y="0"/>
        <a:ext cx="1051729" cy="525864"/>
      </dsp:txXfrm>
    </dsp:sp>
    <dsp:sp modelId="{32F11C5D-B97B-4B73-9539-06985202A616}">
      <dsp:nvSpPr>
        <dsp:cNvPr id="0" name=""/>
        <dsp:cNvSpPr/>
      </dsp:nvSpPr>
      <dsp:spPr>
        <a:xfrm>
          <a:off x="47297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Profile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47297" y="748136"/>
        <a:ext cx="1051729" cy="525864"/>
      </dsp:txXfrm>
    </dsp:sp>
    <dsp:sp modelId="{5CC7D6E5-B13E-445A-8EE2-05395827A92C}">
      <dsp:nvSpPr>
        <dsp:cNvPr id="0" name=""/>
        <dsp:cNvSpPr/>
      </dsp:nvSpPr>
      <dsp:spPr>
        <a:xfrm>
          <a:off x="1595053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Teacher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595053" y="748136"/>
        <a:ext cx="1051729" cy="525864"/>
      </dsp:txXfrm>
    </dsp:sp>
    <dsp:sp modelId="{56B227FE-ED1F-4E91-973A-C5C172A082F9}">
      <dsp:nvSpPr>
        <dsp:cNvPr id="0" name=""/>
        <dsp:cNvSpPr/>
      </dsp:nvSpPr>
      <dsp:spPr>
        <a:xfrm>
          <a:off x="1857985" y="1494863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857985" y="1494863"/>
        <a:ext cx="1051729" cy="525864"/>
      </dsp:txXfrm>
    </dsp:sp>
    <dsp:sp modelId="{615EF0AF-26E2-489B-8FD5-C738B7067AC0}">
      <dsp:nvSpPr>
        <dsp:cNvPr id="0" name=""/>
        <dsp:cNvSpPr/>
      </dsp:nvSpPr>
      <dsp:spPr>
        <a:xfrm>
          <a:off x="1857985" y="2241591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857985" y="2241591"/>
        <a:ext cx="1051729" cy="525864"/>
      </dsp:txXfrm>
    </dsp:sp>
    <dsp:sp modelId="{0E91FEF5-FF0A-470F-90F2-7E8AF96A7A88}">
      <dsp:nvSpPr>
        <dsp:cNvPr id="0" name=""/>
        <dsp:cNvSpPr/>
      </dsp:nvSpPr>
      <dsp:spPr>
        <a:xfrm>
          <a:off x="1857985" y="2988319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1857985" y="2988319"/>
        <a:ext cx="1051729" cy="525864"/>
      </dsp:txXfrm>
    </dsp:sp>
    <dsp:sp modelId="{2CF9F4CA-0F25-4BCA-AAC8-763C7FBFAF2D}">
      <dsp:nvSpPr>
        <dsp:cNvPr id="0" name=""/>
        <dsp:cNvSpPr/>
      </dsp:nvSpPr>
      <dsp:spPr>
        <a:xfrm>
          <a:off x="3373642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Student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373642" y="748136"/>
        <a:ext cx="1051729" cy="525864"/>
      </dsp:txXfrm>
    </dsp:sp>
    <dsp:sp modelId="{E49BF37C-EC51-42FF-B7E6-E64D74C2ECDD}">
      <dsp:nvSpPr>
        <dsp:cNvPr id="0" name=""/>
        <dsp:cNvSpPr/>
      </dsp:nvSpPr>
      <dsp:spPr>
        <a:xfrm>
          <a:off x="3636575" y="1494863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636575" y="1494863"/>
        <a:ext cx="1051729" cy="525864"/>
      </dsp:txXfrm>
    </dsp:sp>
    <dsp:sp modelId="{C84A295E-40B1-4B47-86BD-03347779CE55}">
      <dsp:nvSpPr>
        <dsp:cNvPr id="0" name=""/>
        <dsp:cNvSpPr/>
      </dsp:nvSpPr>
      <dsp:spPr>
        <a:xfrm>
          <a:off x="3636575" y="2241591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636575" y="2241591"/>
        <a:ext cx="1051729" cy="525864"/>
      </dsp:txXfrm>
    </dsp:sp>
    <dsp:sp modelId="{26B3DD3B-3452-43B0-A916-CDDCB0000528}">
      <dsp:nvSpPr>
        <dsp:cNvPr id="0" name=""/>
        <dsp:cNvSpPr/>
      </dsp:nvSpPr>
      <dsp:spPr>
        <a:xfrm>
          <a:off x="3636575" y="2988319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3636575" y="2988319"/>
        <a:ext cx="1051729" cy="525864"/>
      </dsp:txXfrm>
    </dsp:sp>
    <dsp:sp modelId="{DE8945F4-47F5-4AC2-B559-622F032B462F}">
      <dsp:nvSpPr>
        <dsp:cNvPr id="0" name=""/>
        <dsp:cNvSpPr/>
      </dsp:nvSpPr>
      <dsp:spPr>
        <a:xfrm>
          <a:off x="5046964" y="748136"/>
          <a:ext cx="1051729" cy="5258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Subject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046964" y="748136"/>
        <a:ext cx="1051729" cy="525864"/>
      </dsp:txXfrm>
    </dsp:sp>
    <dsp:sp modelId="{C670FA81-C398-4890-94DC-8A80E2A01830}">
      <dsp:nvSpPr>
        <dsp:cNvPr id="0" name=""/>
        <dsp:cNvSpPr/>
      </dsp:nvSpPr>
      <dsp:spPr>
        <a:xfrm>
          <a:off x="5301998" y="1494863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Add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301998" y="1494863"/>
        <a:ext cx="1051729" cy="525864"/>
      </dsp:txXfrm>
    </dsp:sp>
    <dsp:sp modelId="{300E318F-1317-4DEB-A31A-F7355137C260}">
      <dsp:nvSpPr>
        <dsp:cNvPr id="0" name=""/>
        <dsp:cNvSpPr/>
      </dsp:nvSpPr>
      <dsp:spPr>
        <a:xfrm>
          <a:off x="5301998" y="2241591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Drop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301998" y="2241591"/>
        <a:ext cx="1051729" cy="525864"/>
      </dsp:txXfrm>
    </dsp:sp>
    <dsp:sp modelId="{4B6D8F8F-492B-40F9-A096-0CE17850D680}">
      <dsp:nvSpPr>
        <dsp:cNvPr id="0" name=""/>
        <dsp:cNvSpPr/>
      </dsp:nvSpPr>
      <dsp:spPr>
        <a:xfrm>
          <a:off x="5301998" y="2988319"/>
          <a:ext cx="1051729" cy="5258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tamaran" panose="020B0604020202020204" charset="0"/>
              <a:cs typeface="Catamaran" panose="020B0604020202020204" charset="0"/>
            </a:rPr>
            <a:t>Enroll</a:t>
          </a:r>
          <a:endParaRPr lang="en-PH" sz="1000" kern="1200" dirty="0">
            <a:latin typeface="Catamaran" panose="020B0604020202020204" charset="0"/>
            <a:cs typeface="Catamaran" panose="020B0604020202020204" charset="0"/>
          </a:endParaRPr>
        </a:p>
      </dsp:txBody>
      <dsp:txXfrm>
        <a:off x="5301998" y="2988319"/>
        <a:ext cx="1051729" cy="525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95C28-7A3E-4D15-B9E6-B3E07457884A}">
      <dsp:nvSpPr>
        <dsp:cNvPr id="0" name=""/>
        <dsp:cNvSpPr/>
      </dsp:nvSpPr>
      <dsp:spPr>
        <a:xfrm>
          <a:off x="5271772" y="2431309"/>
          <a:ext cx="673513" cy="2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0"/>
              </a:lnTo>
              <a:lnTo>
                <a:pt x="673513" y="116890"/>
              </a:lnTo>
              <a:lnTo>
                <a:pt x="673513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83EF3-AF4D-4A06-BF16-E071C672AC8C}">
      <dsp:nvSpPr>
        <dsp:cNvPr id="0" name=""/>
        <dsp:cNvSpPr/>
      </dsp:nvSpPr>
      <dsp:spPr>
        <a:xfrm>
          <a:off x="4598258" y="2431309"/>
          <a:ext cx="673513" cy="233781"/>
        </a:xfrm>
        <a:custGeom>
          <a:avLst/>
          <a:gdLst/>
          <a:ahLst/>
          <a:cxnLst/>
          <a:rect l="0" t="0" r="0" b="0"/>
          <a:pathLst>
            <a:path>
              <a:moveTo>
                <a:pt x="673513" y="0"/>
              </a:moveTo>
              <a:lnTo>
                <a:pt x="673513" y="116890"/>
              </a:lnTo>
              <a:lnTo>
                <a:pt x="0" y="116890"/>
              </a:lnTo>
              <a:lnTo>
                <a:pt x="0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3AF08-3684-4CD5-9D25-F2E6434D56CF}">
      <dsp:nvSpPr>
        <dsp:cNvPr id="0" name=""/>
        <dsp:cNvSpPr/>
      </dsp:nvSpPr>
      <dsp:spPr>
        <a:xfrm>
          <a:off x="5226052" y="1640905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1AB7-C2BD-49F8-BABB-768D42ADEBDF}">
      <dsp:nvSpPr>
        <dsp:cNvPr id="0" name=""/>
        <dsp:cNvSpPr/>
      </dsp:nvSpPr>
      <dsp:spPr>
        <a:xfrm>
          <a:off x="2914475" y="850501"/>
          <a:ext cx="2357296" cy="2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0"/>
              </a:lnTo>
              <a:lnTo>
                <a:pt x="2357296" y="116890"/>
              </a:lnTo>
              <a:lnTo>
                <a:pt x="2357296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BB259-3F6B-4FCB-9AE4-556B71F79FE6}">
      <dsp:nvSpPr>
        <dsp:cNvPr id="0" name=""/>
        <dsp:cNvSpPr/>
      </dsp:nvSpPr>
      <dsp:spPr>
        <a:xfrm>
          <a:off x="3205511" y="2431309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E983-E839-4766-A481-9812FD07A64D}">
      <dsp:nvSpPr>
        <dsp:cNvPr id="0" name=""/>
        <dsp:cNvSpPr/>
      </dsp:nvSpPr>
      <dsp:spPr>
        <a:xfrm>
          <a:off x="3205511" y="1640905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13D3-E666-4FAD-B03D-1825637A808C}">
      <dsp:nvSpPr>
        <dsp:cNvPr id="0" name=""/>
        <dsp:cNvSpPr/>
      </dsp:nvSpPr>
      <dsp:spPr>
        <a:xfrm>
          <a:off x="2914475" y="850501"/>
          <a:ext cx="336756" cy="23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0"/>
              </a:lnTo>
              <a:lnTo>
                <a:pt x="336756" y="116890"/>
              </a:lnTo>
              <a:lnTo>
                <a:pt x="336756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5FA2E-D09C-4D00-A1D4-9D8B993BBC4F}">
      <dsp:nvSpPr>
        <dsp:cNvPr id="0" name=""/>
        <dsp:cNvSpPr/>
      </dsp:nvSpPr>
      <dsp:spPr>
        <a:xfrm>
          <a:off x="1858485" y="2431309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8025-D367-4D4A-8305-5E36ACCD54F2}">
      <dsp:nvSpPr>
        <dsp:cNvPr id="0" name=""/>
        <dsp:cNvSpPr/>
      </dsp:nvSpPr>
      <dsp:spPr>
        <a:xfrm>
          <a:off x="1858485" y="1640905"/>
          <a:ext cx="91440" cy="23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78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528C-F973-42DF-AE30-A3AA9300DFD9}">
      <dsp:nvSpPr>
        <dsp:cNvPr id="0" name=""/>
        <dsp:cNvSpPr/>
      </dsp:nvSpPr>
      <dsp:spPr>
        <a:xfrm>
          <a:off x="1904205" y="850501"/>
          <a:ext cx="1010270" cy="233781"/>
        </a:xfrm>
        <a:custGeom>
          <a:avLst/>
          <a:gdLst/>
          <a:ahLst/>
          <a:cxnLst/>
          <a:rect l="0" t="0" r="0" b="0"/>
          <a:pathLst>
            <a:path>
              <a:moveTo>
                <a:pt x="1010270" y="0"/>
              </a:moveTo>
              <a:lnTo>
                <a:pt x="1010270" y="116890"/>
              </a:lnTo>
              <a:lnTo>
                <a:pt x="0" y="116890"/>
              </a:lnTo>
              <a:lnTo>
                <a:pt x="0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3D34D-1B6C-430C-A1F1-B419EEFAAA21}">
      <dsp:nvSpPr>
        <dsp:cNvPr id="0" name=""/>
        <dsp:cNvSpPr/>
      </dsp:nvSpPr>
      <dsp:spPr>
        <a:xfrm>
          <a:off x="557178" y="850501"/>
          <a:ext cx="2357296" cy="233781"/>
        </a:xfrm>
        <a:custGeom>
          <a:avLst/>
          <a:gdLst/>
          <a:ahLst/>
          <a:cxnLst/>
          <a:rect l="0" t="0" r="0" b="0"/>
          <a:pathLst>
            <a:path>
              <a:moveTo>
                <a:pt x="2357296" y="0"/>
              </a:moveTo>
              <a:lnTo>
                <a:pt x="2357296" y="116890"/>
              </a:lnTo>
              <a:lnTo>
                <a:pt x="0" y="116890"/>
              </a:lnTo>
              <a:lnTo>
                <a:pt x="0" y="2337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9B77-E5D5-41D6-B7BA-8502BD3CADFD}">
      <dsp:nvSpPr>
        <dsp:cNvPr id="0" name=""/>
        <dsp:cNvSpPr/>
      </dsp:nvSpPr>
      <dsp:spPr>
        <a:xfrm>
          <a:off x="2357852" y="293878"/>
          <a:ext cx="1113245" cy="5566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Student</a:t>
          </a:r>
          <a:endParaRPr lang="en-PH" sz="1000" kern="1200" dirty="0"/>
        </a:p>
      </dsp:txBody>
      <dsp:txXfrm>
        <a:off x="2357852" y="293878"/>
        <a:ext cx="1113245" cy="556622"/>
      </dsp:txXfrm>
    </dsp:sp>
    <dsp:sp modelId="{32F11C5D-B97B-4B73-9539-06985202A616}">
      <dsp:nvSpPr>
        <dsp:cNvPr id="0" name=""/>
        <dsp:cNvSpPr/>
      </dsp:nvSpPr>
      <dsp:spPr>
        <a:xfrm>
          <a:off x="555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Profile</a:t>
          </a:r>
          <a:endParaRPr lang="en-PH" sz="1000" kern="1200" dirty="0"/>
        </a:p>
      </dsp:txBody>
      <dsp:txXfrm>
        <a:off x="555" y="1084282"/>
        <a:ext cx="1113245" cy="556622"/>
      </dsp:txXfrm>
    </dsp:sp>
    <dsp:sp modelId="{5CC7D6E5-B13E-445A-8EE2-05395827A92C}">
      <dsp:nvSpPr>
        <dsp:cNvPr id="0" name=""/>
        <dsp:cNvSpPr/>
      </dsp:nvSpPr>
      <dsp:spPr>
        <a:xfrm>
          <a:off x="1347582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Subject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Meetings</a:t>
          </a:r>
          <a:endParaRPr lang="en-PH" sz="1000" kern="1200" dirty="0"/>
        </a:p>
      </dsp:txBody>
      <dsp:txXfrm>
        <a:off x="1347582" y="1084282"/>
        <a:ext cx="1113245" cy="556622"/>
      </dsp:txXfrm>
    </dsp:sp>
    <dsp:sp modelId="{26FF60F3-A45B-4C9A-B276-6C73A742118A}">
      <dsp:nvSpPr>
        <dsp:cNvPr id="0" name=""/>
        <dsp:cNvSpPr/>
      </dsp:nvSpPr>
      <dsp:spPr>
        <a:xfrm>
          <a:off x="1347582" y="1874686"/>
          <a:ext cx="1113245" cy="556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1347582" y="1874686"/>
        <a:ext cx="1113245" cy="556622"/>
      </dsp:txXfrm>
    </dsp:sp>
    <dsp:sp modelId="{04EEE049-9565-4040-8240-489280C0A42C}">
      <dsp:nvSpPr>
        <dsp:cNvPr id="0" name=""/>
        <dsp:cNvSpPr/>
      </dsp:nvSpPr>
      <dsp:spPr>
        <a:xfrm>
          <a:off x="1347582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Schedule</a:t>
          </a:r>
          <a:endParaRPr lang="en-PH" sz="1000" kern="1200" dirty="0"/>
        </a:p>
      </dsp:txBody>
      <dsp:txXfrm>
        <a:off x="1347582" y="2665090"/>
        <a:ext cx="1113245" cy="556622"/>
      </dsp:txXfrm>
    </dsp:sp>
    <dsp:sp modelId="{2CF9F4CA-0F25-4BCA-AAC8-763C7FBFAF2D}">
      <dsp:nvSpPr>
        <dsp:cNvPr id="0" name=""/>
        <dsp:cNvSpPr/>
      </dsp:nvSpPr>
      <dsp:spPr>
        <a:xfrm>
          <a:off x="2694609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Materials</a:t>
          </a:r>
          <a:endParaRPr lang="en-PH" sz="1000" kern="1200" dirty="0"/>
        </a:p>
      </dsp:txBody>
      <dsp:txXfrm>
        <a:off x="2694609" y="1084282"/>
        <a:ext cx="1113245" cy="556622"/>
      </dsp:txXfrm>
    </dsp:sp>
    <dsp:sp modelId="{1FE69D8C-2B0A-4295-B9D4-F45CC2416826}">
      <dsp:nvSpPr>
        <dsp:cNvPr id="0" name=""/>
        <dsp:cNvSpPr/>
      </dsp:nvSpPr>
      <dsp:spPr>
        <a:xfrm>
          <a:off x="2694609" y="1874686"/>
          <a:ext cx="1113245" cy="556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2694609" y="1874686"/>
        <a:ext cx="1113245" cy="556622"/>
      </dsp:txXfrm>
    </dsp:sp>
    <dsp:sp modelId="{152B0CEC-6A96-43E9-978E-194E2530C620}">
      <dsp:nvSpPr>
        <dsp:cNvPr id="0" name=""/>
        <dsp:cNvSpPr/>
      </dsp:nvSpPr>
      <dsp:spPr>
        <a:xfrm>
          <a:off x="2694609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2694609" y="2665090"/>
        <a:ext cx="1113245" cy="556622"/>
      </dsp:txXfrm>
    </dsp:sp>
    <dsp:sp modelId="{DE8945F4-47F5-4AC2-B559-622F032B462F}">
      <dsp:nvSpPr>
        <dsp:cNvPr id="0" name=""/>
        <dsp:cNvSpPr/>
      </dsp:nvSpPr>
      <dsp:spPr>
        <a:xfrm>
          <a:off x="4715149" y="1084282"/>
          <a:ext cx="1113245" cy="556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Quizzes</a:t>
          </a:r>
          <a:endParaRPr lang="en-PH" sz="1000" kern="1200" dirty="0"/>
        </a:p>
      </dsp:txBody>
      <dsp:txXfrm>
        <a:off x="4715149" y="1084282"/>
        <a:ext cx="1113245" cy="556622"/>
      </dsp:txXfrm>
    </dsp:sp>
    <dsp:sp modelId="{E112411A-5E48-43BF-BC40-8D45095A2BB2}">
      <dsp:nvSpPr>
        <dsp:cNvPr id="0" name=""/>
        <dsp:cNvSpPr/>
      </dsp:nvSpPr>
      <dsp:spPr>
        <a:xfrm>
          <a:off x="4715149" y="1874686"/>
          <a:ext cx="1113245" cy="5566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4715149" y="1874686"/>
        <a:ext cx="1113245" cy="556622"/>
      </dsp:txXfrm>
    </dsp:sp>
    <dsp:sp modelId="{CBD02591-BB6C-4FE1-885A-5A13177B46C5}">
      <dsp:nvSpPr>
        <dsp:cNvPr id="0" name=""/>
        <dsp:cNvSpPr/>
      </dsp:nvSpPr>
      <dsp:spPr>
        <a:xfrm>
          <a:off x="4041636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4041636" y="2665090"/>
        <a:ext cx="1113245" cy="556622"/>
      </dsp:txXfrm>
    </dsp:sp>
    <dsp:sp modelId="{F76FFFBF-5ECB-4744-A1AF-7D26FC631920}">
      <dsp:nvSpPr>
        <dsp:cNvPr id="0" name=""/>
        <dsp:cNvSpPr/>
      </dsp:nvSpPr>
      <dsp:spPr>
        <a:xfrm>
          <a:off x="5388663" y="2665090"/>
          <a:ext cx="1113245" cy="556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Files</a:t>
          </a:r>
          <a:endParaRPr lang="en-PH" sz="1000" kern="1200" dirty="0"/>
        </a:p>
      </dsp:txBody>
      <dsp:txXfrm>
        <a:off x="5388663" y="2665090"/>
        <a:ext cx="1113245" cy="556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95C28-7A3E-4D15-B9E6-B3E07457884A}">
      <dsp:nvSpPr>
        <dsp:cNvPr id="0" name=""/>
        <dsp:cNvSpPr/>
      </dsp:nvSpPr>
      <dsp:spPr>
        <a:xfrm>
          <a:off x="5481870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557659" y="96783"/>
              </a:lnTo>
              <a:lnTo>
                <a:pt x="557659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83EF3-AF4D-4A06-BF16-E071C672AC8C}">
      <dsp:nvSpPr>
        <dsp:cNvPr id="0" name=""/>
        <dsp:cNvSpPr/>
      </dsp:nvSpPr>
      <dsp:spPr>
        <a:xfrm>
          <a:off x="4924210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557659" y="0"/>
              </a:moveTo>
              <a:lnTo>
                <a:pt x="557659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3AF08-3684-4CD5-9D25-F2E6434D56CF}">
      <dsp:nvSpPr>
        <dsp:cNvPr id="0" name=""/>
        <dsp:cNvSpPr/>
      </dsp:nvSpPr>
      <dsp:spPr>
        <a:xfrm>
          <a:off x="5436150" y="1661012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61AB7-C2BD-49F8-BABB-768D42ADEBDF}">
      <dsp:nvSpPr>
        <dsp:cNvPr id="0" name=""/>
        <dsp:cNvSpPr/>
      </dsp:nvSpPr>
      <dsp:spPr>
        <a:xfrm>
          <a:off x="2972402" y="1006568"/>
          <a:ext cx="2509467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2509467" y="96783"/>
              </a:lnTo>
              <a:lnTo>
                <a:pt x="2509467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7CCD9-4531-411E-A456-7E9EC83A66CA}">
      <dsp:nvSpPr>
        <dsp:cNvPr id="0" name=""/>
        <dsp:cNvSpPr/>
      </dsp:nvSpPr>
      <dsp:spPr>
        <a:xfrm>
          <a:off x="3251231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557659" y="96783"/>
              </a:lnTo>
              <a:lnTo>
                <a:pt x="557659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BB259-3F6B-4FCB-9AE4-556B71F79FE6}">
      <dsp:nvSpPr>
        <dsp:cNvPr id="0" name=""/>
        <dsp:cNvSpPr/>
      </dsp:nvSpPr>
      <dsp:spPr>
        <a:xfrm>
          <a:off x="2693572" y="2315455"/>
          <a:ext cx="557659" cy="193567"/>
        </a:xfrm>
        <a:custGeom>
          <a:avLst/>
          <a:gdLst/>
          <a:ahLst/>
          <a:cxnLst/>
          <a:rect l="0" t="0" r="0" b="0"/>
          <a:pathLst>
            <a:path>
              <a:moveTo>
                <a:pt x="557659" y="0"/>
              </a:moveTo>
              <a:lnTo>
                <a:pt x="557659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E983-E839-4766-A481-9812FD07A64D}">
      <dsp:nvSpPr>
        <dsp:cNvPr id="0" name=""/>
        <dsp:cNvSpPr/>
      </dsp:nvSpPr>
      <dsp:spPr>
        <a:xfrm>
          <a:off x="3205511" y="1661012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813D3-E666-4FAD-B03D-1825637A808C}">
      <dsp:nvSpPr>
        <dsp:cNvPr id="0" name=""/>
        <dsp:cNvSpPr/>
      </dsp:nvSpPr>
      <dsp:spPr>
        <a:xfrm>
          <a:off x="2972402" y="1006568"/>
          <a:ext cx="278829" cy="19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83"/>
              </a:lnTo>
              <a:lnTo>
                <a:pt x="278829" y="96783"/>
              </a:lnTo>
              <a:lnTo>
                <a:pt x="278829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5FA2E-D09C-4D00-A1D4-9D8B993BBC4F}">
      <dsp:nvSpPr>
        <dsp:cNvPr id="0" name=""/>
        <dsp:cNvSpPr/>
      </dsp:nvSpPr>
      <dsp:spPr>
        <a:xfrm>
          <a:off x="1532533" y="2315455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8025-D367-4D4A-8305-5E36ACCD54F2}">
      <dsp:nvSpPr>
        <dsp:cNvPr id="0" name=""/>
        <dsp:cNvSpPr/>
      </dsp:nvSpPr>
      <dsp:spPr>
        <a:xfrm>
          <a:off x="1532533" y="1661012"/>
          <a:ext cx="91440" cy="19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56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528C-F973-42DF-AE30-A3AA9300DFD9}">
      <dsp:nvSpPr>
        <dsp:cNvPr id="0" name=""/>
        <dsp:cNvSpPr/>
      </dsp:nvSpPr>
      <dsp:spPr>
        <a:xfrm>
          <a:off x="1578253" y="1006568"/>
          <a:ext cx="1394148" cy="193567"/>
        </a:xfrm>
        <a:custGeom>
          <a:avLst/>
          <a:gdLst/>
          <a:ahLst/>
          <a:cxnLst/>
          <a:rect l="0" t="0" r="0" b="0"/>
          <a:pathLst>
            <a:path>
              <a:moveTo>
                <a:pt x="1394148" y="0"/>
              </a:moveTo>
              <a:lnTo>
                <a:pt x="1394148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3D34D-1B6C-430C-A1F1-B419EEFAAA21}">
      <dsp:nvSpPr>
        <dsp:cNvPr id="0" name=""/>
        <dsp:cNvSpPr/>
      </dsp:nvSpPr>
      <dsp:spPr>
        <a:xfrm>
          <a:off x="462934" y="1006568"/>
          <a:ext cx="2509467" cy="193567"/>
        </a:xfrm>
        <a:custGeom>
          <a:avLst/>
          <a:gdLst/>
          <a:ahLst/>
          <a:cxnLst/>
          <a:rect l="0" t="0" r="0" b="0"/>
          <a:pathLst>
            <a:path>
              <a:moveTo>
                <a:pt x="2509467" y="0"/>
              </a:moveTo>
              <a:lnTo>
                <a:pt x="2509467" y="96783"/>
              </a:lnTo>
              <a:lnTo>
                <a:pt x="0" y="96783"/>
              </a:lnTo>
              <a:lnTo>
                <a:pt x="0" y="19356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9B77-E5D5-41D6-B7BA-8502BD3CADFD}">
      <dsp:nvSpPr>
        <dsp:cNvPr id="0" name=""/>
        <dsp:cNvSpPr/>
      </dsp:nvSpPr>
      <dsp:spPr>
        <a:xfrm>
          <a:off x="2511526" y="545693"/>
          <a:ext cx="921751" cy="460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Teacher</a:t>
          </a:r>
        </a:p>
      </dsp:txBody>
      <dsp:txXfrm>
        <a:off x="2511526" y="545693"/>
        <a:ext cx="921751" cy="460875"/>
      </dsp:txXfrm>
    </dsp:sp>
    <dsp:sp modelId="{32F11C5D-B97B-4B73-9539-06985202A616}">
      <dsp:nvSpPr>
        <dsp:cNvPr id="0" name=""/>
        <dsp:cNvSpPr/>
      </dsp:nvSpPr>
      <dsp:spPr>
        <a:xfrm>
          <a:off x="2058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Profile</a:t>
          </a:r>
          <a:endParaRPr lang="en-PH" sz="1000" kern="1200" dirty="0"/>
        </a:p>
      </dsp:txBody>
      <dsp:txXfrm>
        <a:off x="2058" y="1200136"/>
        <a:ext cx="921751" cy="460875"/>
      </dsp:txXfrm>
    </dsp:sp>
    <dsp:sp modelId="{5CC7D6E5-B13E-445A-8EE2-05395827A92C}">
      <dsp:nvSpPr>
        <dsp:cNvPr id="0" name=""/>
        <dsp:cNvSpPr/>
      </dsp:nvSpPr>
      <dsp:spPr>
        <a:xfrm>
          <a:off x="1117377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Subject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Meetings</a:t>
          </a:r>
          <a:endParaRPr lang="en-PH" sz="1000" kern="1200" dirty="0"/>
        </a:p>
      </dsp:txBody>
      <dsp:txXfrm>
        <a:off x="1117377" y="1200136"/>
        <a:ext cx="921751" cy="460875"/>
      </dsp:txXfrm>
    </dsp:sp>
    <dsp:sp modelId="{26FF60F3-A45B-4C9A-B276-6C73A742118A}">
      <dsp:nvSpPr>
        <dsp:cNvPr id="0" name=""/>
        <dsp:cNvSpPr/>
      </dsp:nvSpPr>
      <dsp:spPr>
        <a:xfrm>
          <a:off x="1117377" y="1854579"/>
          <a:ext cx="921751" cy="460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1117377" y="1854579"/>
        <a:ext cx="921751" cy="460875"/>
      </dsp:txXfrm>
    </dsp:sp>
    <dsp:sp modelId="{04EEE049-9565-4040-8240-489280C0A42C}">
      <dsp:nvSpPr>
        <dsp:cNvPr id="0" name=""/>
        <dsp:cNvSpPr/>
      </dsp:nvSpPr>
      <dsp:spPr>
        <a:xfrm>
          <a:off x="1117377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View Schedule</a:t>
          </a:r>
          <a:endParaRPr lang="en-PH" sz="1000" kern="1200" dirty="0"/>
        </a:p>
      </dsp:txBody>
      <dsp:txXfrm>
        <a:off x="1117377" y="2509023"/>
        <a:ext cx="921751" cy="460875"/>
      </dsp:txXfrm>
    </dsp:sp>
    <dsp:sp modelId="{2CF9F4CA-0F25-4BCA-AAC8-763C7FBFAF2D}">
      <dsp:nvSpPr>
        <dsp:cNvPr id="0" name=""/>
        <dsp:cNvSpPr/>
      </dsp:nvSpPr>
      <dsp:spPr>
        <a:xfrm>
          <a:off x="2790356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Learning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Materials</a:t>
          </a:r>
          <a:endParaRPr lang="en-PH" sz="1000" kern="1200" dirty="0"/>
        </a:p>
      </dsp:txBody>
      <dsp:txXfrm>
        <a:off x="2790356" y="1200136"/>
        <a:ext cx="921751" cy="460875"/>
      </dsp:txXfrm>
    </dsp:sp>
    <dsp:sp modelId="{1FE69D8C-2B0A-4295-B9D4-F45CC2416826}">
      <dsp:nvSpPr>
        <dsp:cNvPr id="0" name=""/>
        <dsp:cNvSpPr/>
      </dsp:nvSpPr>
      <dsp:spPr>
        <a:xfrm>
          <a:off x="2790356" y="1854579"/>
          <a:ext cx="921751" cy="460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2790356" y="1854579"/>
        <a:ext cx="921751" cy="460875"/>
      </dsp:txXfrm>
    </dsp:sp>
    <dsp:sp modelId="{152B0CEC-6A96-43E9-978E-194E2530C620}">
      <dsp:nvSpPr>
        <dsp:cNvPr id="0" name=""/>
        <dsp:cNvSpPr/>
      </dsp:nvSpPr>
      <dsp:spPr>
        <a:xfrm>
          <a:off x="2232696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2232696" y="2509023"/>
        <a:ext cx="921751" cy="460875"/>
      </dsp:txXfrm>
    </dsp:sp>
    <dsp:sp modelId="{68FF5FF3-A38C-4B26-A2EE-B285FD16122A}">
      <dsp:nvSpPr>
        <dsp:cNvPr id="0" name=""/>
        <dsp:cNvSpPr/>
      </dsp:nvSpPr>
      <dsp:spPr>
        <a:xfrm>
          <a:off x="3348015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Files</a:t>
          </a:r>
          <a:endParaRPr lang="en-PH" sz="1000" kern="1200" dirty="0"/>
        </a:p>
      </dsp:txBody>
      <dsp:txXfrm>
        <a:off x="3348015" y="2509023"/>
        <a:ext cx="921751" cy="460875"/>
      </dsp:txXfrm>
    </dsp:sp>
    <dsp:sp modelId="{DE8945F4-47F5-4AC2-B559-622F032B462F}">
      <dsp:nvSpPr>
        <dsp:cNvPr id="0" name=""/>
        <dsp:cNvSpPr/>
      </dsp:nvSpPr>
      <dsp:spPr>
        <a:xfrm>
          <a:off x="5020994" y="1200136"/>
          <a:ext cx="921751" cy="4608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Quizzes</a:t>
          </a:r>
          <a:endParaRPr lang="en-PH" sz="1000" kern="1200" dirty="0"/>
        </a:p>
      </dsp:txBody>
      <dsp:txXfrm>
        <a:off x="5020994" y="1200136"/>
        <a:ext cx="921751" cy="460875"/>
      </dsp:txXfrm>
    </dsp:sp>
    <dsp:sp modelId="{E112411A-5E48-43BF-BC40-8D45095A2BB2}">
      <dsp:nvSpPr>
        <dsp:cNvPr id="0" name=""/>
        <dsp:cNvSpPr/>
      </dsp:nvSpPr>
      <dsp:spPr>
        <a:xfrm>
          <a:off x="5020994" y="1854579"/>
          <a:ext cx="921751" cy="460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Subject</a:t>
          </a:r>
          <a:endParaRPr lang="en-PH" sz="1000" kern="1200" dirty="0"/>
        </a:p>
      </dsp:txBody>
      <dsp:txXfrm>
        <a:off x="5020994" y="1854579"/>
        <a:ext cx="921751" cy="460875"/>
      </dsp:txXfrm>
    </dsp:sp>
    <dsp:sp modelId="{CBD02591-BB6C-4FE1-885A-5A13177B46C5}">
      <dsp:nvSpPr>
        <dsp:cNvPr id="0" name=""/>
        <dsp:cNvSpPr/>
      </dsp:nvSpPr>
      <dsp:spPr>
        <a:xfrm>
          <a:off x="4463334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Download Files</a:t>
          </a:r>
          <a:endParaRPr lang="en-PH" sz="1000" kern="1200" dirty="0"/>
        </a:p>
      </dsp:txBody>
      <dsp:txXfrm>
        <a:off x="4463334" y="2509023"/>
        <a:ext cx="921751" cy="460875"/>
      </dsp:txXfrm>
    </dsp:sp>
    <dsp:sp modelId="{F76FFFBF-5ECB-4744-A1AF-7D26FC631920}">
      <dsp:nvSpPr>
        <dsp:cNvPr id="0" name=""/>
        <dsp:cNvSpPr/>
      </dsp:nvSpPr>
      <dsp:spPr>
        <a:xfrm>
          <a:off x="5578653" y="2509023"/>
          <a:ext cx="921751" cy="46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Files</a:t>
          </a:r>
          <a:endParaRPr lang="en-PH" sz="1000" kern="1200" dirty="0"/>
        </a:p>
      </dsp:txBody>
      <dsp:txXfrm>
        <a:off x="5578653" y="2509023"/>
        <a:ext cx="921751" cy="46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62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1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07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1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73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0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30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atamara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0356E5-2D9E-4236-A524-A3022106F589}"/>
              </a:ext>
            </a:extLst>
          </p:cNvPr>
          <p:cNvSpPr/>
          <p:nvPr/>
        </p:nvSpPr>
        <p:spPr>
          <a:xfrm>
            <a:off x="4699001" y="-290733"/>
            <a:ext cx="4044927" cy="4465422"/>
          </a:xfrm>
          <a:custGeom>
            <a:avLst/>
            <a:gdLst>
              <a:gd name="connsiteX0" fmla="*/ 2022636 w 4044927"/>
              <a:gd name="connsiteY0" fmla="*/ 0 h 4465422"/>
              <a:gd name="connsiteX1" fmla="*/ 2022667 w 4044927"/>
              <a:gd name="connsiteY1" fmla="*/ 0 h 4465422"/>
              <a:gd name="connsiteX2" fmla="*/ 2109018 w 4044927"/>
              <a:gd name="connsiteY2" fmla="*/ 5612 h 4465422"/>
              <a:gd name="connsiteX3" fmla="*/ 2356950 w 4044927"/>
              <a:gd name="connsiteY3" fmla="*/ 89491 h 4465422"/>
              <a:gd name="connsiteX4" fmla="*/ 3711377 w 4044927"/>
              <a:gd name="connsiteY4" fmla="*/ 871814 h 4465422"/>
              <a:gd name="connsiteX5" fmla="*/ 4039262 w 4044927"/>
              <a:gd name="connsiteY5" fmla="*/ 1361622 h 4465422"/>
              <a:gd name="connsiteX6" fmla="*/ 4044927 w 4044927"/>
              <a:gd name="connsiteY6" fmla="*/ 1447350 h 4465422"/>
              <a:gd name="connsiteX7" fmla="*/ 4044927 w 4044927"/>
              <a:gd name="connsiteY7" fmla="*/ 3017474 h 4465422"/>
              <a:gd name="connsiteX8" fmla="*/ 4039315 w 4044927"/>
              <a:gd name="connsiteY8" fmla="*/ 3103193 h 4465422"/>
              <a:gd name="connsiteX9" fmla="*/ 3711377 w 4044927"/>
              <a:gd name="connsiteY9" fmla="*/ 3593816 h 4465422"/>
              <a:gd name="connsiteX10" fmla="*/ 2356950 w 4044927"/>
              <a:gd name="connsiteY10" fmla="*/ 4375931 h 4465422"/>
              <a:gd name="connsiteX11" fmla="*/ 2109152 w 4044927"/>
              <a:gd name="connsiteY11" fmla="*/ 4459927 h 4465422"/>
              <a:gd name="connsiteX12" fmla="*/ 2024468 w 4044927"/>
              <a:gd name="connsiteY12" fmla="*/ 4465422 h 4465422"/>
              <a:gd name="connsiteX13" fmla="*/ 2021255 w 4044927"/>
              <a:gd name="connsiteY13" fmla="*/ 4465422 h 4465422"/>
              <a:gd name="connsiteX14" fmla="*/ 1936580 w 4044927"/>
              <a:gd name="connsiteY14" fmla="*/ 4459927 h 4465422"/>
              <a:gd name="connsiteX15" fmla="*/ 1688914 w 4044927"/>
              <a:gd name="connsiteY15" fmla="*/ 4375931 h 4465422"/>
              <a:gd name="connsiteX16" fmla="*/ 334487 w 4044927"/>
              <a:gd name="connsiteY16" fmla="*/ 3593816 h 4465422"/>
              <a:gd name="connsiteX17" fmla="*/ 0 w 4044927"/>
              <a:gd name="connsiteY17" fmla="*/ 3014618 h 4465422"/>
              <a:gd name="connsiteX18" fmla="*/ 0 w 4044927"/>
              <a:gd name="connsiteY18" fmla="*/ 1450179 h 4465422"/>
              <a:gd name="connsiteX19" fmla="*/ 333738 w 4044927"/>
              <a:gd name="connsiteY19" fmla="*/ 871814 h 4465422"/>
              <a:gd name="connsiteX20" fmla="*/ 1688164 w 4044927"/>
              <a:gd name="connsiteY20" fmla="*/ 89491 h 4465422"/>
              <a:gd name="connsiteX21" fmla="*/ 1936203 w 4044927"/>
              <a:gd name="connsiteY21" fmla="*/ 5612 h 446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4927" h="4465422">
                <a:moveTo>
                  <a:pt x="2022636" y="0"/>
                </a:moveTo>
                <a:lnTo>
                  <a:pt x="2022667" y="0"/>
                </a:lnTo>
                <a:lnTo>
                  <a:pt x="2109018" y="5612"/>
                </a:lnTo>
                <a:cubicBezTo>
                  <a:pt x="2195033" y="16831"/>
                  <a:pt x="2279415" y="44849"/>
                  <a:pt x="2356950" y="89491"/>
                </a:cubicBezTo>
                <a:lnTo>
                  <a:pt x="3711377" y="871814"/>
                </a:lnTo>
                <a:cubicBezTo>
                  <a:pt x="3892456" y="976160"/>
                  <a:pt x="4012164" y="1157787"/>
                  <a:pt x="4039262" y="1361622"/>
                </a:cubicBezTo>
                <a:lnTo>
                  <a:pt x="4044927" y="1447350"/>
                </a:lnTo>
                <a:lnTo>
                  <a:pt x="4044927" y="3017474"/>
                </a:lnTo>
                <a:lnTo>
                  <a:pt x="4039315" y="3103193"/>
                </a:lnTo>
                <a:cubicBezTo>
                  <a:pt x="4012307" y="3307114"/>
                  <a:pt x="3892456" y="3489105"/>
                  <a:pt x="3711377" y="3593816"/>
                </a:cubicBezTo>
                <a:lnTo>
                  <a:pt x="2356950" y="4375931"/>
                </a:lnTo>
                <a:cubicBezTo>
                  <a:pt x="2279345" y="4420729"/>
                  <a:pt x="2195077" y="4448727"/>
                  <a:pt x="2109152" y="4459927"/>
                </a:cubicBezTo>
                <a:lnTo>
                  <a:pt x="2024468" y="4465422"/>
                </a:lnTo>
                <a:lnTo>
                  <a:pt x="2021255" y="4465422"/>
                </a:lnTo>
                <a:lnTo>
                  <a:pt x="1936580" y="4459927"/>
                </a:lnTo>
                <a:cubicBezTo>
                  <a:pt x="1850673" y="4448727"/>
                  <a:pt x="1766449" y="4420729"/>
                  <a:pt x="1688914" y="4375931"/>
                </a:cubicBezTo>
                <a:lnTo>
                  <a:pt x="334487" y="3593816"/>
                </a:lnTo>
                <a:cubicBezTo>
                  <a:pt x="127540" y="3474355"/>
                  <a:pt x="188" y="3253539"/>
                  <a:pt x="0" y="3014618"/>
                </a:cubicBezTo>
                <a:lnTo>
                  <a:pt x="0" y="1450179"/>
                </a:lnTo>
                <a:cubicBezTo>
                  <a:pt x="0" y="1211466"/>
                  <a:pt x="126978" y="991275"/>
                  <a:pt x="333738" y="871814"/>
                </a:cubicBezTo>
                <a:lnTo>
                  <a:pt x="1688164" y="89491"/>
                </a:lnTo>
                <a:cubicBezTo>
                  <a:pt x="1765840" y="44849"/>
                  <a:pt x="1850152" y="16831"/>
                  <a:pt x="1936203" y="5612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Workflow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9713E-0C8B-47E7-A12F-8C6C0A23C1B1}"/>
              </a:ext>
            </a:extLst>
          </p:cNvPr>
          <p:cNvSpPr txBox="1"/>
          <p:nvPr/>
        </p:nvSpPr>
        <p:spPr>
          <a:xfrm>
            <a:off x="4471080" y="2339681"/>
            <a:ext cx="450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  <a:latin typeface="Cormorant Unicase" panose="00000500000000000000" pitchFamily="2" charset="0"/>
              </a:rPr>
              <a:t>Simply LMS</a:t>
            </a:r>
            <a:endParaRPr lang="en-PH" sz="5400" dirty="0">
              <a:solidFill>
                <a:srgbClr val="7030A0"/>
              </a:solidFill>
              <a:latin typeface="Cormorant Unicase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F4B131-9AAB-4C4E-8FE5-02B14659EDF0}"/>
              </a:ext>
            </a:extLst>
          </p:cNvPr>
          <p:cNvSpPr/>
          <p:nvPr/>
        </p:nvSpPr>
        <p:spPr>
          <a:xfrm rot="13500000">
            <a:off x="5754700" y="343729"/>
            <a:ext cx="1933528" cy="1933528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7A598-1EE0-446C-B165-ACF92499C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4240" b="25919"/>
          <a:stretch/>
        </p:blipFill>
        <p:spPr>
          <a:xfrm rot="13500000">
            <a:off x="5889288" y="343729"/>
            <a:ext cx="1664352" cy="1933528"/>
          </a:xfrm>
          <a:custGeom>
            <a:avLst/>
            <a:gdLst>
              <a:gd name="connsiteX0" fmla="*/ 832176 w 1664352"/>
              <a:gd name="connsiteY0" fmla="*/ 0 h 1933528"/>
              <a:gd name="connsiteX1" fmla="*/ 1599865 w 1664352"/>
              <a:gd name="connsiteY1" fmla="*/ 379072 h 1933528"/>
              <a:gd name="connsiteX2" fmla="*/ 1664352 w 1664352"/>
              <a:gd name="connsiteY2" fmla="*/ 481057 h 1933528"/>
              <a:gd name="connsiteX3" fmla="*/ 1664352 w 1664352"/>
              <a:gd name="connsiteY3" fmla="*/ 1452471 h 1933528"/>
              <a:gd name="connsiteX4" fmla="*/ 1599865 w 1664352"/>
              <a:gd name="connsiteY4" fmla="*/ 1554457 h 1933528"/>
              <a:gd name="connsiteX5" fmla="*/ 832176 w 1664352"/>
              <a:gd name="connsiteY5" fmla="*/ 1933528 h 1933528"/>
              <a:gd name="connsiteX6" fmla="*/ 30520 w 1664352"/>
              <a:gd name="connsiteY6" fmla="*/ 1507291 h 1933528"/>
              <a:gd name="connsiteX7" fmla="*/ 0 w 1664352"/>
              <a:gd name="connsiteY7" fmla="*/ 1457053 h 1933528"/>
              <a:gd name="connsiteX8" fmla="*/ 0 w 1664352"/>
              <a:gd name="connsiteY8" fmla="*/ 476475 h 1933528"/>
              <a:gd name="connsiteX9" fmla="*/ 30520 w 1664352"/>
              <a:gd name="connsiteY9" fmla="*/ 426237 h 1933528"/>
              <a:gd name="connsiteX10" fmla="*/ 832176 w 1664352"/>
              <a:gd name="connsiteY10" fmla="*/ 0 h 193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352" h="1933528">
                <a:moveTo>
                  <a:pt x="832176" y="0"/>
                </a:moveTo>
                <a:cubicBezTo>
                  <a:pt x="1145025" y="0"/>
                  <a:pt x="1423166" y="148602"/>
                  <a:pt x="1599865" y="379072"/>
                </a:cubicBezTo>
                <a:lnTo>
                  <a:pt x="1664352" y="481057"/>
                </a:lnTo>
                <a:lnTo>
                  <a:pt x="1664352" y="1452471"/>
                </a:lnTo>
                <a:lnTo>
                  <a:pt x="1599865" y="1554457"/>
                </a:lnTo>
                <a:cubicBezTo>
                  <a:pt x="1423166" y="1784926"/>
                  <a:pt x="1145025" y="1933528"/>
                  <a:pt x="832176" y="1933528"/>
                </a:cubicBezTo>
                <a:cubicBezTo>
                  <a:pt x="498470" y="1933528"/>
                  <a:pt x="204255" y="1764452"/>
                  <a:pt x="30520" y="1507291"/>
                </a:cubicBezTo>
                <a:lnTo>
                  <a:pt x="0" y="1457053"/>
                </a:lnTo>
                <a:lnTo>
                  <a:pt x="0" y="476475"/>
                </a:lnTo>
                <a:lnTo>
                  <a:pt x="30520" y="426237"/>
                </a:lnTo>
                <a:cubicBezTo>
                  <a:pt x="204255" y="169076"/>
                  <a:pt x="498470" y="0"/>
                  <a:pt x="83217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545C-7A4D-4EAE-883D-8D43A6167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4240" b="25919"/>
          <a:stretch/>
        </p:blipFill>
        <p:spPr>
          <a:xfrm rot="13500000">
            <a:off x="5883267" y="343728"/>
            <a:ext cx="1664352" cy="1933528"/>
          </a:xfrm>
          <a:custGeom>
            <a:avLst/>
            <a:gdLst>
              <a:gd name="connsiteX0" fmla="*/ 832176 w 1664352"/>
              <a:gd name="connsiteY0" fmla="*/ 0 h 1933528"/>
              <a:gd name="connsiteX1" fmla="*/ 1599865 w 1664352"/>
              <a:gd name="connsiteY1" fmla="*/ 379072 h 1933528"/>
              <a:gd name="connsiteX2" fmla="*/ 1664352 w 1664352"/>
              <a:gd name="connsiteY2" fmla="*/ 481057 h 1933528"/>
              <a:gd name="connsiteX3" fmla="*/ 1664352 w 1664352"/>
              <a:gd name="connsiteY3" fmla="*/ 1452471 h 1933528"/>
              <a:gd name="connsiteX4" fmla="*/ 1599865 w 1664352"/>
              <a:gd name="connsiteY4" fmla="*/ 1554457 h 1933528"/>
              <a:gd name="connsiteX5" fmla="*/ 832176 w 1664352"/>
              <a:gd name="connsiteY5" fmla="*/ 1933528 h 1933528"/>
              <a:gd name="connsiteX6" fmla="*/ 30520 w 1664352"/>
              <a:gd name="connsiteY6" fmla="*/ 1507291 h 1933528"/>
              <a:gd name="connsiteX7" fmla="*/ 0 w 1664352"/>
              <a:gd name="connsiteY7" fmla="*/ 1457053 h 1933528"/>
              <a:gd name="connsiteX8" fmla="*/ 0 w 1664352"/>
              <a:gd name="connsiteY8" fmla="*/ 476475 h 1933528"/>
              <a:gd name="connsiteX9" fmla="*/ 30520 w 1664352"/>
              <a:gd name="connsiteY9" fmla="*/ 426237 h 1933528"/>
              <a:gd name="connsiteX10" fmla="*/ 832176 w 1664352"/>
              <a:gd name="connsiteY10" fmla="*/ 0 h 193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4352" h="1933528">
                <a:moveTo>
                  <a:pt x="832176" y="0"/>
                </a:moveTo>
                <a:cubicBezTo>
                  <a:pt x="1145025" y="0"/>
                  <a:pt x="1423166" y="148602"/>
                  <a:pt x="1599865" y="379072"/>
                </a:cubicBezTo>
                <a:lnTo>
                  <a:pt x="1664352" y="481057"/>
                </a:lnTo>
                <a:lnTo>
                  <a:pt x="1664352" y="1452471"/>
                </a:lnTo>
                <a:lnTo>
                  <a:pt x="1599865" y="1554457"/>
                </a:lnTo>
                <a:cubicBezTo>
                  <a:pt x="1423166" y="1784926"/>
                  <a:pt x="1145025" y="1933528"/>
                  <a:pt x="832176" y="1933528"/>
                </a:cubicBezTo>
                <a:cubicBezTo>
                  <a:pt x="498470" y="1933528"/>
                  <a:pt x="204255" y="1764452"/>
                  <a:pt x="30520" y="1507291"/>
                </a:cubicBezTo>
                <a:lnTo>
                  <a:pt x="0" y="1457053"/>
                </a:lnTo>
                <a:lnTo>
                  <a:pt x="0" y="476475"/>
                </a:lnTo>
                <a:lnTo>
                  <a:pt x="30520" y="426237"/>
                </a:lnTo>
                <a:cubicBezTo>
                  <a:pt x="204255" y="169076"/>
                  <a:pt x="498470" y="0"/>
                  <a:pt x="832176" y="0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31243F-2433-455B-B8DC-3D53D6E34B9B}"/>
              </a:ext>
            </a:extLst>
          </p:cNvPr>
          <p:cNvSpPr/>
          <p:nvPr/>
        </p:nvSpPr>
        <p:spPr>
          <a:xfrm rot="8100000">
            <a:off x="6040879" y="392830"/>
            <a:ext cx="1598248" cy="1598248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799BCF-144B-466A-B8F6-F6FDF8F80995}"/>
              </a:ext>
            </a:extLst>
          </p:cNvPr>
          <p:cNvSpPr/>
          <p:nvPr/>
        </p:nvSpPr>
        <p:spPr>
          <a:xfrm rot="2700000">
            <a:off x="6434605" y="460383"/>
            <a:ext cx="1136970" cy="1136970"/>
          </a:xfrm>
          <a:custGeom>
            <a:avLst/>
            <a:gdLst>
              <a:gd name="connsiteX0" fmla="*/ 1506599 w 3013199"/>
              <a:gd name="connsiteY0" fmla="*/ 0 h 3013200"/>
              <a:gd name="connsiteX1" fmla="*/ 3013199 w 3013199"/>
              <a:gd name="connsiteY1" fmla="*/ 1506600 h 3013200"/>
              <a:gd name="connsiteX2" fmla="*/ 1506599 w 3013199"/>
              <a:gd name="connsiteY2" fmla="*/ 3013200 h 3013200"/>
              <a:gd name="connsiteX3" fmla="*/ 7778 w 3013199"/>
              <a:gd name="connsiteY3" fmla="*/ 1660641 h 3013200"/>
              <a:gd name="connsiteX4" fmla="*/ 0 w 3013199"/>
              <a:gd name="connsiteY4" fmla="*/ 1506621 h 3013200"/>
              <a:gd name="connsiteX5" fmla="*/ 0 w 3013199"/>
              <a:gd name="connsiteY5" fmla="*/ 1506580 h 3013200"/>
              <a:gd name="connsiteX6" fmla="*/ 7778 w 3013199"/>
              <a:gd name="connsiteY6" fmla="*/ 1352559 h 3013200"/>
              <a:gd name="connsiteX7" fmla="*/ 1506599 w 3013199"/>
              <a:gd name="connsiteY7" fmla="*/ 0 h 3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3199" h="3013200">
                <a:moveTo>
                  <a:pt x="1506599" y="0"/>
                </a:moveTo>
                <a:cubicBezTo>
                  <a:pt x="2338671" y="0"/>
                  <a:pt x="3013199" y="674528"/>
                  <a:pt x="3013199" y="1506600"/>
                </a:cubicBezTo>
                <a:cubicBezTo>
                  <a:pt x="3013199" y="2338672"/>
                  <a:pt x="2338671" y="3013200"/>
                  <a:pt x="1506599" y="3013200"/>
                </a:cubicBezTo>
                <a:cubicBezTo>
                  <a:pt x="726532" y="3013200"/>
                  <a:pt x="84931" y="2420353"/>
                  <a:pt x="7778" y="1660641"/>
                </a:cubicBezTo>
                <a:lnTo>
                  <a:pt x="0" y="1506621"/>
                </a:lnTo>
                <a:lnTo>
                  <a:pt x="0" y="1506580"/>
                </a:lnTo>
                <a:lnTo>
                  <a:pt x="7778" y="1352559"/>
                </a:lnTo>
                <a:cubicBezTo>
                  <a:pt x="84931" y="592847"/>
                  <a:pt x="726532" y="0"/>
                  <a:pt x="1506599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115D2-9796-470D-8848-3D4BF734B0CC}"/>
              </a:ext>
            </a:extLst>
          </p:cNvPr>
          <p:cNvSpPr txBox="1"/>
          <p:nvPr/>
        </p:nvSpPr>
        <p:spPr>
          <a:xfrm>
            <a:off x="5271163" y="3093734"/>
            <a:ext cx="28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Cormorant Unicase" panose="00000500000000000000" pitchFamily="2" charset="0"/>
              </a:rPr>
              <a:t>By Kobe Estacio</a:t>
            </a:r>
            <a:endParaRPr lang="en-PH" sz="1600" dirty="0">
              <a:solidFill>
                <a:srgbClr val="7030A0"/>
              </a:solidFill>
              <a:latin typeface="Cormorant Unicase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TEACHER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Views quiz, subject meetings, and learning materials; Uploads quizzes, and learning materials; Updates subject meetings.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51391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TEACHER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5F3282-865F-4392-8985-BADEB076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991331"/>
              </p:ext>
            </p:extLst>
          </p:nvPr>
        </p:nvGraphicFramePr>
        <p:xfrm>
          <a:off x="1320768" y="1150917"/>
          <a:ext cx="6502464" cy="35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9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TEACHER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The teachers can view and update their subject meetings, learning materials, quizzes from their respective subjects assigned.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Teachers can download and upload files in the learning materials section.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Teachers can download and upload files in the quizzes section.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58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4" y="1054175"/>
            <a:ext cx="57628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 YOU!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4" y="2253798"/>
            <a:ext cx="5442785" cy="1967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You can find me as:</a:t>
            </a:r>
            <a:endParaRPr b="1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-PH" b="1" dirty="0">
                <a:solidFill>
                  <a:schemeClr val="lt1"/>
                </a:solidFill>
              </a:rPr>
              <a:t>Kobe Estacio in FB/IG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-PH" b="1" dirty="0" err="1">
                <a:solidFill>
                  <a:schemeClr val="lt1"/>
                </a:solidFill>
              </a:rPr>
              <a:t>ColourCyan</a:t>
            </a:r>
            <a:r>
              <a:rPr lang="en-PH" b="1" dirty="0">
                <a:solidFill>
                  <a:schemeClr val="lt1"/>
                </a:solidFill>
              </a:rPr>
              <a:t> in </a:t>
            </a:r>
            <a:r>
              <a:rPr lang="en-PH" b="1" dirty="0" err="1">
                <a:solidFill>
                  <a:schemeClr val="lt1"/>
                </a:solidFill>
              </a:rPr>
              <a:t>Github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4" b="104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HENLO!</a:t>
            </a:r>
            <a:endParaRPr sz="9600" dirty="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7"/>
            <a:ext cx="4422300" cy="2676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Kobe Estacio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Here to present the workflow of my app: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>
                <a:latin typeface="Cormorant Unicase" panose="00000500000000000000" pitchFamily="2" charset="0"/>
              </a:rPr>
              <a:t>Simply LMS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B6D5CB-05F4-4E23-9D9C-6C8CE8C3E8B9}"/>
              </a:ext>
            </a:extLst>
          </p:cNvPr>
          <p:cNvSpPr/>
          <p:nvPr/>
        </p:nvSpPr>
        <p:spPr>
          <a:xfrm>
            <a:off x="1188151" y="401626"/>
            <a:ext cx="1975445" cy="2180785"/>
          </a:xfrm>
          <a:custGeom>
            <a:avLst/>
            <a:gdLst>
              <a:gd name="connsiteX0" fmla="*/ 987768 w 1975445"/>
              <a:gd name="connsiteY0" fmla="*/ 0 h 2180785"/>
              <a:gd name="connsiteX1" fmla="*/ 1151024 w 1975445"/>
              <a:gd name="connsiteY1" fmla="*/ 43704 h 2180785"/>
              <a:gd name="connsiteX2" fmla="*/ 1812463 w 1975445"/>
              <a:gd name="connsiteY2" fmla="*/ 425759 h 2180785"/>
              <a:gd name="connsiteX3" fmla="*/ 1975445 w 1975445"/>
              <a:gd name="connsiteY3" fmla="*/ 708210 h 2180785"/>
              <a:gd name="connsiteX4" fmla="*/ 1975445 w 1975445"/>
              <a:gd name="connsiteY4" fmla="*/ 1472219 h 2180785"/>
              <a:gd name="connsiteX5" fmla="*/ 1812463 w 1975445"/>
              <a:gd name="connsiteY5" fmla="*/ 1755076 h 2180785"/>
              <a:gd name="connsiteX6" fmla="*/ 1151024 w 1975445"/>
              <a:gd name="connsiteY6" fmla="*/ 2137030 h 2180785"/>
              <a:gd name="connsiteX7" fmla="*/ 824786 w 1975445"/>
              <a:gd name="connsiteY7" fmla="*/ 2137030 h 2180785"/>
              <a:gd name="connsiteX8" fmla="*/ 163348 w 1975445"/>
              <a:gd name="connsiteY8" fmla="*/ 1755076 h 2180785"/>
              <a:gd name="connsiteX9" fmla="*/ 0 w 1975445"/>
              <a:gd name="connsiteY9" fmla="*/ 1472219 h 2180785"/>
              <a:gd name="connsiteX10" fmla="*/ 0 w 1975445"/>
              <a:gd name="connsiteY10" fmla="*/ 708210 h 2180785"/>
              <a:gd name="connsiteX11" fmla="*/ 162982 w 1975445"/>
              <a:gd name="connsiteY11" fmla="*/ 425759 h 2180785"/>
              <a:gd name="connsiteX12" fmla="*/ 824421 w 1975445"/>
              <a:gd name="connsiteY12" fmla="*/ 43704 h 2180785"/>
              <a:gd name="connsiteX13" fmla="*/ 987768 w 1975445"/>
              <a:gd name="connsiteY13" fmla="*/ 0 h 2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5445" h="2180785">
                <a:moveTo>
                  <a:pt x="987768" y="0"/>
                </a:moveTo>
                <a:cubicBezTo>
                  <a:pt x="1044107" y="0"/>
                  <a:pt x="1100538" y="14636"/>
                  <a:pt x="1151024" y="43704"/>
                </a:cubicBezTo>
                <a:lnTo>
                  <a:pt x="1812463" y="425759"/>
                </a:lnTo>
                <a:cubicBezTo>
                  <a:pt x="1913526" y="483998"/>
                  <a:pt x="1975445" y="591530"/>
                  <a:pt x="1975445" y="708210"/>
                </a:cubicBezTo>
                <a:lnTo>
                  <a:pt x="1975445" y="1472219"/>
                </a:lnTo>
                <a:cubicBezTo>
                  <a:pt x="1975536" y="1588899"/>
                  <a:pt x="1913526" y="1696635"/>
                  <a:pt x="1812463" y="1755076"/>
                </a:cubicBezTo>
                <a:lnTo>
                  <a:pt x="1151024" y="2137030"/>
                </a:lnTo>
                <a:cubicBezTo>
                  <a:pt x="1049961" y="2195370"/>
                  <a:pt x="925758" y="2195370"/>
                  <a:pt x="824786" y="2137030"/>
                </a:cubicBezTo>
                <a:lnTo>
                  <a:pt x="163348" y="1755076"/>
                </a:lnTo>
                <a:cubicBezTo>
                  <a:pt x="62284" y="1696736"/>
                  <a:pt x="92" y="1588899"/>
                  <a:pt x="0" y="1472219"/>
                </a:cubicBezTo>
                <a:lnTo>
                  <a:pt x="0" y="708210"/>
                </a:lnTo>
                <a:cubicBezTo>
                  <a:pt x="0" y="591632"/>
                  <a:pt x="62010" y="484099"/>
                  <a:pt x="162982" y="425759"/>
                </a:cubicBezTo>
                <a:lnTo>
                  <a:pt x="824421" y="43704"/>
                </a:lnTo>
                <a:cubicBezTo>
                  <a:pt x="874998" y="14636"/>
                  <a:pt x="931337" y="0"/>
                  <a:pt x="987768" y="0"/>
                </a:cubicBezTo>
                <a:close/>
              </a:path>
            </a:pathLst>
          </a:custGeom>
          <a:blipFill dpi="0" rotWithShape="1">
            <a:blip r:embed="rId3"/>
            <a:srcRect/>
            <a:tile tx="-222250" ty="22225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LOL I’m so tired of doing this project but it’s best to stop when you’re too confused to figure it out. Do it tomorrow.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- Cyanide</a:t>
            </a:r>
            <a:endParaRPr dirty="0"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ADMIN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Creates teachers, students, and subjects.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ADMIN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5F3282-865F-4392-8985-BADEB076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68846"/>
              </p:ext>
            </p:extLst>
          </p:nvPr>
        </p:nvGraphicFramePr>
        <p:xfrm>
          <a:off x="1320768" y="1300248"/>
          <a:ext cx="6502464" cy="35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25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ADMIN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The admin has the ability to create accounts for students, teachers and subjects.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Restrict access for students and teachers when dropping then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STUDENT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Views quiz, subject meetings, and learning materials; Uploads quizzes.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1783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STUDENT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5F3282-865F-4392-8985-BADEB076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04282"/>
              </p:ext>
            </p:extLst>
          </p:nvPr>
        </p:nvGraphicFramePr>
        <p:xfrm>
          <a:off x="1320768" y="1150917"/>
          <a:ext cx="6502464" cy="3515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47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 STUDENT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The students can select and view their subject meetings, learning materials, quizzes from their respective subjects enrolled.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Students can download files in the learning materials section.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dirty="0"/>
              <a:t>Students can download and upload files in the quizzes section.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87664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455</Words>
  <Application>Microsoft Office PowerPoint</Application>
  <PresentationFormat>On-screen Show (16:9)</PresentationFormat>
  <Paragraphs>108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Montserrat</vt:lpstr>
      <vt:lpstr>Catamaran</vt:lpstr>
      <vt:lpstr>Calibri</vt:lpstr>
      <vt:lpstr>Catamaran Thin</vt:lpstr>
      <vt:lpstr>Arial</vt:lpstr>
      <vt:lpstr>Cormorant Unicase</vt:lpstr>
      <vt:lpstr>Dauphin template</vt:lpstr>
      <vt:lpstr>System Workflow</vt:lpstr>
      <vt:lpstr>HENLO!</vt:lpstr>
      <vt:lpstr>PowerPoint Presentation</vt:lpstr>
      <vt:lpstr>SYSTEM FLOW ADMIN</vt:lpstr>
      <vt:lpstr>SYSTEM FLOW ADMIN</vt:lpstr>
      <vt:lpstr>SYSTEM FLOW ADMIN</vt:lpstr>
      <vt:lpstr>SYSTEM FLOW STUDENT</vt:lpstr>
      <vt:lpstr>SYSTEM FLOW STUDENT</vt:lpstr>
      <vt:lpstr>SYSTEM FLOW STUDENT</vt:lpstr>
      <vt:lpstr>SYSTEM FLOW TEACHER</vt:lpstr>
      <vt:lpstr>SYSTEM FLOW TEACHER</vt:lpstr>
      <vt:lpstr>SYSTEM FLOW TEACHER</vt:lpstr>
      <vt:lpstr>THANK YOU!</vt:lpstr>
      <vt:lpstr>CREDITS</vt:lpstr>
      <vt:lpstr>PowerPoint Presentation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Workflow</dc:title>
  <cp:lastModifiedBy>Kobe Estacio</cp:lastModifiedBy>
  <cp:revision>8</cp:revision>
  <dcterms:modified xsi:type="dcterms:W3CDTF">2022-01-16T08:30:03Z</dcterms:modified>
</cp:coreProperties>
</file>