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93"/>
  </p:normalViewPr>
  <p:slideViewPr>
    <p:cSldViewPr snapToGrid="0" snapToObjects="1">
      <p:cViewPr varScale="1">
        <p:scale>
          <a:sx n="141" d="100"/>
          <a:sy n="141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F63B3C4-0777-D948-B9B9-3ED71272815C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499766E-B224-444D-AD92-C85AC3E95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B3C4-0777-D948-B9B9-3ED71272815C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766E-B224-444D-AD92-C85AC3E95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F63B3C4-0777-D948-B9B9-3ED71272815C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499766E-B224-444D-AD92-C85AC3E95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7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B3C4-0777-D948-B9B9-3ED71272815C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766E-B224-444D-AD92-C85AC3E95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1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F63B3C4-0777-D948-B9B9-3ED71272815C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499766E-B224-444D-AD92-C85AC3E95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4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F63B3C4-0777-D948-B9B9-3ED71272815C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499766E-B224-444D-AD92-C85AC3E95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F63B3C4-0777-D948-B9B9-3ED71272815C}" type="datetimeFigureOut">
              <a:rPr lang="en-US" smtClean="0"/>
              <a:t>6/27/21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499766E-B224-444D-AD92-C85AC3E95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B3C4-0777-D948-B9B9-3ED71272815C}" type="datetimeFigureOut">
              <a:rPr lang="en-US" smtClean="0"/>
              <a:t>6/27/21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766E-B224-444D-AD92-C85AC3E95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0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F63B3C4-0777-D948-B9B9-3ED71272815C}" type="datetimeFigureOut">
              <a:rPr lang="en-US" smtClean="0"/>
              <a:t>6/27/21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499766E-B224-444D-AD92-C85AC3E95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B3C4-0777-D948-B9B9-3ED71272815C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766E-B224-444D-AD92-C85AC3E95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F63B3C4-0777-D948-B9B9-3ED71272815C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499766E-B224-444D-AD92-C85AC3E95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B3C4-0777-D948-B9B9-3ED71272815C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766E-B224-444D-AD92-C85AC3E95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89AD5-6275-F140-BBF4-A4D030035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/>
              <a:t>Work Sample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A0D0D-D9B9-754C-A4EB-B43BBC515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977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B5F7-A346-5C43-80B8-EAA59A5E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2996-CE28-944B-8E8A-D388648B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consider the task from a human perspective</a:t>
            </a:r>
          </a:p>
          <a:p>
            <a:r>
              <a:rPr lang="en-US" dirty="0"/>
              <a:t>Identify features with strongest predictive power</a:t>
            </a:r>
          </a:p>
          <a:p>
            <a:r>
              <a:rPr lang="en-US" dirty="0"/>
              <a:t>Consider potential issues with using certain features</a:t>
            </a:r>
          </a:p>
        </p:txBody>
      </p:sp>
    </p:spTree>
    <p:extLst>
      <p:ext uri="{BB962C8B-B14F-4D97-AF65-F5344CB8AC3E}">
        <p14:creationId xmlns:p14="http://schemas.microsoft.com/office/powerpoint/2010/main" val="322008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2436-D236-4744-82E4-242AB2F6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C793-4D7C-DD48-A72B-9E54B0B2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data to remove potential distractions and to focus on most important vocabulary in features</a:t>
            </a:r>
          </a:p>
          <a:p>
            <a:r>
              <a:rPr lang="en-US" dirty="0"/>
              <a:t>Remove very similar orders to avoid data leakage between Training and Test data which would inflate performance statistics</a:t>
            </a:r>
          </a:p>
        </p:txBody>
      </p:sp>
    </p:spTree>
    <p:extLst>
      <p:ext uri="{BB962C8B-B14F-4D97-AF65-F5344CB8AC3E}">
        <p14:creationId xmlns:p14="http://schemas.microsoft.com/office/powerpoint/2010/main" val="310496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B5F7-A346-5C43-80B8-EAA59A5E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Valuing Simplicity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2996-CE28-944B-8E8A-D388648B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Valuing simplicity, start simple and build up</a:t>
            </a:r>
          </a:p>
          <a:p>
            <a:r>
              <a:rPr lang="en-US" dirty="0"/>
              <a:t>Investigate how much value can be extracted from the strongest features before adding in others, rather than pouring all the data into the model</a:t>
            </a:r>
          </a:p>
          <a:p>
            <a:pPr lvl="1"/>
            <a:r>
              <a:rPr lang="en-US" dirty="0"/>
              <a:t>This allows for faster training and therefore more frequent iteration in development</a:t>
            </a:r>
          </a:p>
          <a:p>
            <a:pPr lvl="1"/>
            <a:r>
              <a:rPr lang="en-US" dirty="0"/>
              <a:t>Faster retraining in future</a:t>
            </a:r>
          </a:p>
          <a:p>
            <a:pPr lvl="1"/>
            <a:r>
              <a:rPr lang="en-US" dirty="0"/>
              <a:t>Greater </a:t>
            </a:r>
            <a:r>
              <a:rPr lang="en-US" dirty="0" err="1"/>
              <a:t>explainability</a:t>
            </a:r>
            <a:r>
              <a:rPr lang="en-US" dirty="0"/>
              <a:t> with regards to decisions based upon the model’s predictions</a:t>
            </a:r>
          </a:p>
        </p:txBody>
      </p:sp>
    </p:spTree>
    <p:extLst>
      <p:ext uri="{BB962C8B-B14F-4D97-AF65-F5344CB8AC3E}">
        <p14:creationId xmlns:p14="http://schemas.microsoft.com/office/powerpoint/2010/main" val="157774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91CA-4D65-8C48-A48A-223EF5F0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B1691-A28E-5C49-ACB6-655FF800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Two-layer model</a:t>
            </a:r>
          </a:p>
          <a:p>
            <a:pPr lvl="1"/>
            <a:r>
              <a:rPr lang="en-US" dirty="0"/>
              <a:t>Open-source embedding layer trained on Google News</a:t>
            </a:r>
          </a:p>
          <a:p>
            <a:pPr lvl="1"/>
            <a:r>
              <a:rPr lang="en-US" dirty="0"/>
              <a:t>Dense layer straight to output labels</a:t>
            </a:r>
          </a:p>
          <a:p>
            <a:endParaRPr lang="en-US" dirty="0"/>
          </a:p>
          <a:p>
            <a:r>
              <a:rPr lang="en-US" dirty="0"/>
              <a:t>Performance on Test data:</a:t>
            </a:r>
          </a:p>
          <a:p>
            <a:pPr lvl="1"/>
            <a:r>
              <a:rPr lang="en-US" dirty="0"/>
              <a:t>Accuracy: 0.895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4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F2E5-278B-1C4D-BB45-42588B93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Loss</a:t>
            </a:r>
            <a:br>
              <a:rPr lang="en-US" dirty="0"/>
            </a:br>
            <a:r>
              <a:rPr lang="en-US" dirty="0"/>
              <a:t>against Epochs of Training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3B2E020-671C-C446-9723-C2F67956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035" y="1155918"/>
            <a:ext cx="6345006" cy="454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6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F2E5-278B-1C4D-BB45-42588B93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Accuracy</a:t>
            </a:r>
            <a:r>
              <a:rPr lang="en-US" dirty="0"/>
              <a:t> against Epochs of Training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D4BC49B-BE08-3B43-9DA3-1AA82745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74" y="1285557"/>
            <a:ext cx="5952294" cy="428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8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C2C9-6ECF-8A4D-A046-2AC89911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527A-F1C0-2C47-9958-2A042B07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performance of other features.</a:t>
            </a:r>
          </a:p>
          <a:p>
            <a:r>
              <a:rPr lang="en-US" dirty="0"/>
              <a:t>Investigate whether there is any semantic value in language features in which case an alternative model approach (</a:t>
            </a:r>
            <a:r>
              <a:rPr lang="en-US" dirty="0" err="1"/>
              <a:t>eg</a:t>
            </a:r>
            <a:r>
              <a:rPr lang="en-US" dirty="0"/>
              <a:t> LSTM) may extract greater performance.</a:t>
            </a:r>
          </a:p>
          <a:p>
            <a:r>
              <a:rPr lang="en-US" dirty="0"/>
              <a:t>Investigate other embeddings or extending an available model to better perform with rare vocabulary within orders.</a:t>
            </a:r>
          </a:p>
          <a:p>
            <a:r>
              <a:rPr lang="en-US" dirty="0"/>
              <a:t>Investigate add adding additional layers to the model.</a:t>
            </a:r>
          </a:p>
          <a:p>
            <a:r>
              <a:rPr lang="en-US" dirty="0"/>
              <a:t>Investigate using alternative loss or optimizer functions.</a:t>
            </a:r>
          </a:p>
        </p:txBody>
      </p:sp>
    </p:spTree>
    <p:extLst>
      <p:ext uri="{BB962C8B-B14F-4D97-AF65-F5344CB8AC3E}">
        <p14:creationId xmlns:p14="http://schemas.microsoft.com/office/powerpoint/2010/main" val="296869434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{7BF25C43-6C03-6143-A47E-3D3D367628C0}tf16401369</Template>
  <TotalTime>50</TotalTime>
  <Words>228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Work Sample</vt:lpstr>
      <vt:lpstr>Initial Investigations</vt:lpstr>
      <vt:lpstr>Preparing data and considerations</vt:lpstr>
      <vt:lpstr>Valuing Simplicity</vt:lpstr>
      <vt:lpstr>The Model</vt:lpstr>
      <vt:lpstr>Loss against Epochs of Training</vt:lpstr>
      <vt:lpstr>Accuracy against Epochs of Training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Colpus</dc:creator>
  <cp:lastModifiedBy>Tim Colpus</cp:lastModifiedBy>
  <cp:revision>4</cp:revision>
  <dcterms:created xsi:type="dcterms:W3CDTF">2021-06-27T20:26:28Z</dcterms:created>
  <dcterms:modified xsi:type="dcterms:W3CDTF">2021-06-27T21:16:59Z</dcterms:modified>
</cp:coreProperties>
</file>