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42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8297" autoAdjust="0"/>
  </p:normalViewPr>
  <p:slideViewPr>
    <p:cSldViewPr>
      <p:cViewPr>
        <p:scale>
          <a:sx n="75" d="100"/>
          <a:sy n="75" d="100"/>
        </p:scale>
        <p:origin x="2792" y="7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8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ABEC-64A3-0346-8812-76865275EA56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3FA1-5C20-9A40-A164-EC5F3933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ABEC-64A3-0346-8812-76865275EA56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3FA1-5C20-9A40-A164-EC5F3933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6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ABEC-64A3-0346-8812-76865275EA56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3FA1-5C20-9A40-A164-EC5F3933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1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ABEC-64A3-0346-8812-76865275EA56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3FA1-5C20-9A40-A164-EC5F3933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ABEC-64A3-0346-8812-76865275EA56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3FA1-5C20-9A40-A164-EC5F3933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7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ABEC-64A3-0346-8812-76865275EA56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3FA1-5C20-9A40-A164-EC5F3933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7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ABEC-64A3-0346-8812-76865275EA56}" type="datetimeFigureOut">
              <a:rPr lang="en-US" smtClean="0"/>
              <a:t>1/21/16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3FA1-5C20-9A40-A164-EC5F3933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7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ABEC-64A3-0346-8812-76865275EA56}" type="datetimeFigureOut">
              <a:rPr lang="en-US" smtClean="0"/>
              <a:t>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3FA1-5C20-9A40-A164-EC5F3933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ABEC-64A3-0346-8812-76865275EA56}" type="datetimeFigureOut">
              <a:rPr lang="en-US" smtClean="0"/>
              <a:t>1/21/16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3FA1-5C20-9A40-A164-EC5F3933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1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ABEC-64A3-0346-8812-76865275EA56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3FA1-5C20-9A40-A164-EC5F3933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2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ABEC-64A3-0346-8812-76865275EA56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3FA1-5C20-9A40-A164-EC5F3933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8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/>
                <a:cs typeface="Times New Roman"/>
              </a:defRPr>
            </a:lvl1pPr>
          </a:lstStyle>
          <a:p>
            <a:fld id="{FB87ABEC-64A3-0346-8812-76865275EA56}" type="datetimeFigureOut">
              <a:rPr lang="en-US" smtClean="0"/>
              <a:pPr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/>
                <a:cs typeface="Times New Roman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/>
                <a:cs typeface="Times New Roman"/>
              </a:defRPr>
            </a:lvl1pPr>
          </a:lstStyle>
          <a:p>
            <a:fld id="{D0CD3FA1-5C20-9A40-A164-EC5F39335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0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Times New Roman"/>
          <a:ea typeface="+mj-ea"/>
          <a:cs typeface="Times New Roma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SOQPSK-TG </a:t>
            </a:r>
            <a:r>
              <a:rPr lang="en-US" smtClean="0"/>
              <a:t>Detector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symbol-by-symbol detector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47800" y="2286000"/>
            <a:ext cx="7620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↓ 2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4600" y="2286000"/>
            <a:ext cx="7620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rotation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1400" y="2286000"/>
            <a:ext cx="914400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interpolation filter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00" y="2286000"/>
            <a:ext cx="762000" cy="762000"/>
          </a:xfrm>
          <a:prstGeom prst="rect">
            <a:avLst/>
          </a:prstGeom>
          <a:solidFill>
            <a:srgbClr val="FFFF0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registers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24800" y="2286000"/>
            <a:ext cx="914400" cy="762000"/>
          </a:xfrm>
          <a:prstGeom prst="rect">
            <a:avLst/>
          </a:prstGeom>
          <a:solidFill>
            <a:srgbClr val="FFFF0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8077200" y="2362200"/>
            <a:ext cx="609600" cy="609600"/>
            <a:chOff x="5181600" y="4038600"/>
            <a:chExt cx="609600" cy="6096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5486400" y="4038600"/>
              <a:ext cx="0" cy="60960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181600" y="4343400"/>
              <a:ext cx="609600" cy="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5638800" y="41148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56388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52578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5257800" y="41148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4724400" y="3429000"/>
            <a:ext cx="6096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TED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724400" y="4419600"/>
            <a:ext cx="6096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loop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filter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33800" y="4419600"/>
            <a:ext cx="6096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mod-1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counter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733800" y="3429000"/>
            <a:ext cx="6096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compute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fractional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interval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029200" y="2667000"/>
            <a:ext cx="0" cy="7620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029200" y="4038600"/>
            <a:ext cx="0" cy="38100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343400" y="4724400"/>
            <a:ext cx="381000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038600" y="4038600"/>
            <a:ext cx="0" cy="38100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038600" y="3048000"/>
            <a:ext cx="0" cy="38100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429000" y="4724400"/>
            <a:ext cx="304800" cy="0"/>
          </a:xfrm>
          <a:prstGeom prst="straightConnector1">
            <a:avLst/>
          </a:prstGeom>
          <a:ln w="190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95600" y="4572000"/>
            <a:ext cx="592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strobe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5334000" y="3733800"/>
            <a:ext cx="304800" cy="0"/>
          </a:xfrm>
          <a:prstGeom prst="straightConnector1">
            <a:avLst/>
          </a:prstGeom>
          <a:ln w="190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495800" y="2667000"/>
            <a:ext cx="236220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620000" y="2667000"/>
            <a:ext cx="30480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867400" y="3429000"/>
            <a:ext cx="6096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PED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724400" y="5334000"/>
            <a:ext cx="6096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loop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filter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733800" y="5334000"/>
            <a:ext cx="6096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DDS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5334000" y="5638800"/>
            <a:ext cx="838200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343400" y="5638800"/>
            <a:ext cx="381000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2895600" y="3048000"/>
            <a:ext cx="0" cy="25908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477000" y="3733800"/>
            <a:ext cx="304800" cy="0"/>
          </a:xfrm>
          <a:prstGeom prst="straightConnector1">
            <a:avLst/>
          </a:prstGeom>
          <a:ln w="190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172200" y="2667000"/>
            <a:ext cx="0" cy="7620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172200" y="4038600"/>
            <a:ext cx="0" cy="160020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895600" y="5638800"/>
            <a:ext cx="838200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7239000" y="3048000"/>
            <a:ext cx="0" cy="304800"/>
          </a:xfrm>
          <a:prstGeom prst="straightConnector1">
            <a:avLst/>
          </a:prstGeom>
          <a:ln w="190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3276600" y="2667000"/>
            <a:ext cx="30480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209800" y="2667000"/>
            <a:ext cx="30480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381000" y="2286000"/>
            <a:ext cx="7620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detection filter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143000" y="2667000"/>
            <a:ext cx="30480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5400000" flipV="1">
            <a:off x="3581400" y="3581400"/>
            <a:ext cx="0" cy="304800"/>
          </a:xfrm>
          <a:prstGeom prst="straightConnector1">
            <a:avLst/>
          </a:prstGeom>
          <a:ln w="190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8100" y="1905000"/>
            <a:ext cx="2183440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received samples @ 2 samples/bit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76200" y="2209800"/>
            <a:ext cx="0" cy="45720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6200" y="2667000"/>
            <a:ext cx="30480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8839200" y="2667000"/>
            <a:ext cx="30480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8839200" y="2133600"/>
            <a:ext cx="152400" cy="4572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153400" y="1905000"/>
            <a:ext cx="820888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200" b="1" dirty="0" smtClean="0">
                <a:latin typeface="Times New Roman"/>
                <a:cs typeface="Times New Roman"/>
              </a:rPr>
              <a:t>bit decisions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95600" y="3581400"/>
            <a:ext cx="592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strobe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351446" y="3761601"/>
            <a:ext cx="592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strobe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629400" y="3733800"/>
            <a:ext cx="592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strobe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934200" y="3352800"/>
            <a:ext cx="592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strobe</a:t>
            </a:r>
          </a:p>
        </p:txBody>
      </p:sp>
    </p:spTree>
    <p:extLst>
      <p:ext uri="{BB962C8B-B14F-4D97-AF65-F5344CB8AC3E}">
        <p14:creationId xmlns:p14="http://schemas.microsoft.com/office/powerpoint/2010/main" val="16341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d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mpd="sng">
          <a:solidFill>
            <a:schemeClr val="tx1"/>
          </a:solidFill>
        </a:ln>
        <a:effectLst/>
      </a:spPr>
      <a:bodyPr rtlCol="0" anchor="ctr"/>
      <a:lstStyle>
        <a:defPPr algn="ctr">
          <a:defRPr sz="1200" dirty="0" smtClean="0">
            <a:solidFill>
              <a:schemeClr val="tx1"/>
            </a:solidFill>
            <a:latin typeface="Times New Roman"/>
            <a:cs typeface="Times New Roman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smtClean="0">
            <a:latin typeface="Times New Roman"/>
            <a:cs typeface="Times New Roman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mdr.potx</Template>
  <TotalTime>4329</TotalTime>
  <Words>34</Words>
  <Application>Microsoft Macintosh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Times New Roman</vt:lpstr>
      <vt:lpstr>Arial</vt:lpstr>
      <vt:lpstr>mdr</vt:lpstr>
      <vt:lpstr>SOQPSK-TG Detector symbol-by-symbol detector</vt:lpstr>
    </vt:vector>
  </TitlesOfParts>
  <Company>Brigham Young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Rice</dc:creator>
  <cp:lastModifiedBy>mdr</cp:lastModifiedBy>
  <cp:revision>76</cp:revision>
  <dcterms:created xsi:type="dcterms:W3CDTF">2010-11-16T20:28:06Z</dcterms:created>
  <dcterms:modified xsi:type="dcterms:W3CDTF">2016-01-22T03:04:43Z</dcterms:modified>
</cp:coreProperties>
</file>