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44" userDrawn="1">
          <p15:clr>
            <a:srgbClr val="A4A3A4"/>
          </p15:clr>
        </p15:guide>
        <p15:guide id="2" pos="18072" userDrawn="1">
          <p15:clr>
            <a:srgbClr val="A4A3A4"/>
          </p15:clr>
        </p15:guide>
        <p15:guide id="3" pos="552" userDrawn="1">
          <p15:clr>
            <a:srgbClr val="A4A3A4"/>
          </p15:clr>
        </p15:guide>
        <p15:guide id="4" pos="27072" userDrawn="1">
          <p15:clr>
            <a:srgbClr val="A4A3A4"/>
          </p15:clr>
        </p15:guide>
        <p15:guide id="5" orient="horz" pos="2880" userDrawn="1">
          <p15:clr>
            <a:srgbClr val="A4A3A4"/>
          </p15:clr>
        </p15:guide>
        <p15:guide id="6" pos="9024" userDrawn="1">
          <p15:clr>
            <a:srgbClr val="A4A3A4"/>
          </p15:clr>
        </p15:guide>
        <p15:guide id="7" pos="10176" userDrawn="1">
          <p15:clr>
            <a:srgbClr val="A4A3A4"/>
          </p15:clr>
        </p15:guide>
        <p15:guide id="8" pos="9600" userDrawn="1">
          <p15:clr>
            <a:srgbClr val="A4A3A4"/>
          </p15:clr>
        </p15:guide>
        <p15:guide id="9" pos="18048" userDrawn="1">
          <p15:clr>
            <a:srgbClr val="A4A3A4"/>
          </p15:clr>
        </p15:guide>
        <p15:guide id="10" pos="18624" userDrawn="1">
          <p15:clr>
            <a:srgbClr val="A4A3A4"/>
          </p15:clr>
        </p15:guide>
        <p15:guide id="11" pos="17472" userDrawn="1">
          <p15:clr>
            <a:srgbClr val="A4A3A4"/>
          </p15:clr>
        </p15:guide>
        <p15:guide id="12" orient="horz" pos="195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p:scale>
          <a:sx n="33" d="100"/>
          <a:sy n="33" d="100"/>
        </p:scale>
        <p:origin x="114" y="24"/>
      </p:cViewPr>
      <p:guideLst>
        <p:guide orient="horz" pos="10344"/>
        <p:guide pos="18072"/>
        <p:guide pos="552"/>
        <p:guide pos="27072"/>
        <p:guide orient="horz" pos="2880"/>
        <p:guide pos="9024"/>
        <p:guide pos="10176"/>
        <p:guide pos="9600"/>
        <p:guide pos="18048"/>
        <p:guide pos="18624"/>
        <p:guide pos="17472"/>
        <p:guide orient="horz" pos="1958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smtClean="0"/>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72E9209-A298-4561-90DD-6A000CF394FC}" type="datetimeFigureOut">
              <a:rPr lang="en-US" smtClean="0"/>
              <a:t>3/2/2016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719983-D300-47D7-ACD7-B756A2D56CDB}" type="slidenum">
              <a:rPr lang="en-US" smtClean="0"/>
              <a:t>‹#›</a:t>
            </a:fld>
            <a:endParaRPr lang="en-US"/>
          </a:p>
        </p:txBody>
      </p:sp>
    </p:spTree>
    <p:extLst>
      <p:ext uri="{BB962C8B-B14F-4D97-AF65-F5344CB8AC3E}">
        <p14:creationId xmlns:p14="http://schemas.microsoft.com/office/powerpoint/2010/main" val="3256693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2E9209-A298-4561-90DD-6A000CF394FC}" type="datetimeFigureOut">
              <a:rPr lang="en-US" smtClean="0"/>
              <a:t>3/2/2016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719983-D300-47D7-ACD7-B756A2D56CDB}" type="slidenum">
              <a:rPr lang="en-US" smtClean="0"/>
              <a:t>‹#›</a:t>
            </a:fld>
            <a:endParaRPr lang="en-US"/>
          </a:p>
        </p:txBody>
      </p:sp>
    </p:spTree>
    <p:extLst>
      <p:ext uri="{BB962C8B-B14F-4D97-AF65-F5344CB8AC3E}">
        <p14:creationId xmlns:p14="http://schemas.microsoft.com/office/powerpoint/2010/main" val="3921301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2E9209-A298-4561-90DD-6A000CF394FC}" type="datetimeFigureOut">
              <a:rPr lang="en-US" smtClean="0"/>
              <a:t>3/2/2016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719983-D300-47D7-ACD7-B756A2D56CDB}" type="slidenum">
              <a:rPr lang="en-US" smtClean="0"/>
              <a:t>‹#›</a:t>
            </a:fld>
            <a:endParaRPr lang="en-US"/>
          </a:p>
        </p:txBody>
      </p:sp>
    </p:spTree>
    <p:extLst>
      <p:ext uri="{BB962C8B-B14F-4D97-AF65-F5344CB8AC3E}">
        <p14:creationId xmlns:p14="http://schemas.microsoft.com/office/powerpoint/2010/main" val="2281735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2E9209-A298-4561-90DD-6A000CF394FC}" type="datetimeFigureOut">
              <a:rPr lang="en-US" smtClean="0"/>
              <a:t>3/2/2016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719983-D300-47D7-ACD7-B756A2D56CDB}" type="slidenum">
              <a:rPr lang="en-US" smtClean="0"/>
              <a:t>‹#›</a:t>
            </a:fld>
            <a:endParaRPr lang="en-US"/>
          </a:p>
        </p:txBody>
      </p:sp>
    </p:spTree>
    <p:extLst>
      <p:ext uri="{BB962C8B-B14F-4D97-AF65-F5344CB8AC3E}">
        <p14:creationId xmlns:p14="http://schemas.microsoft.com/office/powerpoint/2010/main" val="1612369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smtClean="0"/>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2E9209-A298-4561-90DD-6A000CF394FC}" type="datetimeFigureOut">
              <a:rPr lang="en-US" smtClean="0"/>
              <a:t>3/2/2016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719983-D300-47D7-ACD7-B756A2D56CDB}" type="slidenum">
              <a:rPr lang="en-US" smtClean="0"/>
              <a:t>‹#›</a:t>
            </a:fld>
            <a:endParaRPr lang="en-US"/>
          </a:p>
        </p:txBody>
      </p:sp>
    </p:spTree>
    <p:extLst>
      <p:ext uri="{BB962C8B-B14F-4D97-AF65-F5344CB8AC3E}">
        <p14:creationId xmlns:p14="http://schemas.microsoft.com/office/powerpoint/2010/main" val="3208850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2E9209-A298-4561-90DD-6A000CF394FC}" type="datetimeFigureOut">
              <a:rPr lang="en-US" smtClean="0"/>
              <a:t>3/2/2016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719983-D300-47D7-ACD7-B756A2D56CDB}" type="slidenum">
              <a:rPr lang="en-US" smtClean="0"/>
              <a:t>‹#›</a:t>
            </a:fld>
            <a:endParaRPr lang="en-US"/>
          </a:p>
        </p:txBody>
      </p:sp>
    </p:spTree>
    <p:extLst>
      <p:ext uri="{BB962C8B-B14F-4D97-AF65-F5344CB8AC3E}">
        <p14:creationId xmlns:p14="http://schemas.microsoft.com/office/powerpoint/2010/main" val="3116370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2E9209-A298-4561-90DD-6A000CF394FC}" type="datetimeFigureOut">
              <a:rPr lang="en-US" smtClean="0"/>
              <a:t>3/2/2016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719983-D300-47D7-ACD7-B756A2D56CDB}" type="slidenum">
              <a:rPr lang="en-US" smtClean="0"/>
              <a:t>‹#›</a:t>
            </a:fld>
            <a:endParaRPr lang="en-US"/>
          </a:p>
        </p:txBody>
      </p:sp>
    </p:spTree>
    <p:extLst>
      <p:ext uri="{BB962C8B-B14F-4D97-AF65-F5344CB8AC3E}">
        <p14:creationId xmlns:p14="http://schemas.microsoft.com/office/powerpoint/2010/main" val="1274708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2E9209-A298-4561-90DD-6A000CF394FC}" type="datetimeFigureOut">
              <a:rPr lang="en-US" smtClean="0"/>
              <a:t>3/2/2016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719983-D300-47D7-ACD7-B756A2D56CDB}" type="slidenum">
              <a:rPr lang="en-US" smtClean="0"/>
              <a:t>‹#›</a:t>
            </a:fld>
            <a:endParaRPr lang="en-US"/>
          </a:p>
        </p:txBody>
      </p:sp>
    </p:spTree>
    <p:extLst>
      <p:ext uri="{BB962C8B-B14F-4D97-AF65-F5344CB8AC3E}">
        <p14:creationId xmlns:p14="http://schemas.microsoft.com/office/powerpoint/2010/main" val="2350077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2E9209-A298-4561-90DD-6A000CF394FC}" type="datetimeFigureOut">
              <a:rPr lang="en-US" smtClean="0"/>
              <a:t>3/2/2016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719983-D300-47D7-ACD7-B756A2D56CDB}" type="slidenum">
              <a:rPr lang="en-US" smtClean="0"/>
              <a:t>‹#›</a:t>
            </a:fld>
            <a:endParaRPr lang="en-US"/>
          </a:p>
        </p:txBody>
      </p:sp>
    </p:spTree>
    <p:extLst>
      <p:ext uri="{BB962C8B-B14F-4D97-AF65-F5344CB8AC3E}">
        <p14:creationId xmlns:p14="http://schemas.microsoft.com/office/powerpoint/2010/main" val="2622832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Edit Master text styles</a:t>
            </a:r>
          </a:p>
        </p:txBody>
      </p:sp>
      <p:sp>
        <p:nvSpPr>
          <p:cNvPr id="5" name="Date Placeholder 4"/>
          <p:cNvSpPr>
            <a:spLocks noGrp="1"/>
          </p:cNvSpPr>
          <p:nvPr>
            <p:ph type="dt" sz="half" idx="10"/>
          </p:nvPr>
        </p:nvSpPr>
        <p:spPr/>
        <p:txBody>
          <a:bodyPr/>
          <a:lstStyle/>
          <a:p>
            <a:fld id="{872E9209-A298-4561-90DD-6A000CF394FC}" type="datetimeFigureOut">
              <a:rPr lang="en-US" smtClean="0"/>
              <a:t>3/2/2016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719983-D300-47D7-ACD7-B756A2D56CDB}" type="slidenum">
              <a:rPr lang="en-US" smtClean="0"/>
              <a:t>‹#›</a:t>
            </a:fld>
            <a:endParaRPr lang="en-US"/>
          </a:p>
        </p:txBody>
      </p:sp>
    </p:spTree>
    <p:extLst>
      <p:ext uri="{BB962C8B-B14F-4D97-AF65-F5344CB8AC3E}">
        <p14:creationId xmlns:p14="http://schemas.microsoft.com/office/powerpoint/2010/main" val="1917333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smtClean="0"/>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Edit Master text styles</a:t>
            </a:r>
          </a:p>
        </p:txBody>
      </p:sp>
      <p:sp>
        <p:nvSpPr>
          <p:cNvPr id="5" name="Date Placeholder 4"/>
          <p:cNvSpPr>
            <a:spLocks noGrp="1"/>
          </p:cNvSpPr>
          <p:nvPr>
            <p:ph type="dt" sz="half" idx="10"/>
          </p:nvPr>
        </p:nvSpPr>
        <p:spPr/>
        <p:txBody>
          <a:bodyPr/>
          <a:lstStyle/>
          <a:p>
            <a:fld id="{872E9209-A298-4561-90DD-6A000CF394FC}" type="datetimeFigureOut">
              <a:rPr lang="en-US" smtClean="0"/>
              <a:t>3/2/2016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719983-D300-47D7-ACD7-B756A2D56CDB}" type="slidenum">
              <a:rPr lang="en-US" smtClean="0"/>
              <a:t>‹#›</a:t>
            </a:fld>
            <a:endParaRPr lang="en-US"/>
          </a:p>
        </p:txBody>
      </p:sp>
    </p:spTree>
    <p:extLst>
      <p:ext uri="{BB962C8B-B14F-4D97-AF65-F5344CB8AC3E}">
        <p14:creationId xmlns:p14="http://schemas.microsoft.com/office/powerpoint/2010/main" val="476446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872E9209-A298-4561-90DD-6A000CF394FC}" type="datetimeFigureOut">
              <a:rPr lang="en-US" smtClean="0"/>
              <a:t>3/2/2016</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C7719983-D300-47D7-ACD7-B756A2D56CDB}" type="slidenum">
              <a:rPr lang="en-US" smtClean="0"/>
              <a:t>‹#›</a:t>
            </a:fld>
            <a:endParaRPr lang="en-US"/>
          </a:p>
        </p:txBody>
      </p:sp>
    </p:spTree>
    <p:extLst>
      <p:ext uri="{BB962C8B-B14F-4D97-AF65-F5344CB8AC3E}">
        <p14:creationId xmlns:p14="http://schemas.microsoft.com/office/powerpoint/2010/main" val="36428045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76300" y="2779776"/>
            <a:ext cx="42100500" cy="17922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solidFill>
            </a:endParaRPr>
          </a:p>
          <a:p>
            <a:pPr algn="ctr"/>
            <a:r>
              <a:rPr lang="en-US" sz="3200" dirty="0" smtClean="0">
                <a:solidFill>
                  <a:schemeClr val="tx1"/>
                </a:solidFill>
              </a:rPr>
              <a:t>The name of author</a:t>
            </a:r>
          </a:p>
          <a:p>
            <a:pPr algn="ctr"/>
            <a:r>
              <a:rPr lang="en-US" sz="3200" dirty="0" smtClean="0">
                <a:solidFill>
                  <a:schemeClr val="tx1"/>
                </a:solidFill>
              </a:rPr>
              <a:t>Bro 1</a:t>
            </a:r>
          </a:p>
          <a:p>
            <a:pPr algn="ctr"/>
            <a:r>
              <a:rPr lang="en-US" sz="3200" dirty="0" smtClean="0">
                <a:solidFill>
                  <a:schemeClr val="tx1"/>
                </a:solidFill>
              </a:rPr>
              <a:t>Bro 2</a:t>
            </a:r>
          </a:p>
        </p:txBody>
      </p:sp>
      <p:sp>
        <p:nvSpPr>
          <p:cNvPr id="6" name="Rectangle 5"/>
          <p:cNvSpPr/>
          <p:nvPr/>
        </p:nvSpPr>
        <p:spPr>
          <a:xfrm>
            <a:off x="876300" y="0"/>
            <a:ext cx="42100500" cy="277977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6600" dirty="0" smtClean="0"/>
              <a:t>This is a title</a:t>
            </a:r>
            <a:endParaRPr lang="en-US" sz="6600" dirty="0"/>
          </a:p>
        </p:txBody>
      </p:sp>
      <p:sp>
        <p:nvSpPr>
          <p:cNvPr id="7" name="Rectangle 6"/>
          <p:cNvSpPr/>
          <p:nvPr/>
        </p:nvSpPr>
        <p:spPr>
          <a:xfrm>
            <a:off x="876300" y="5559552"/>
            <a:ext cx="13449300" cy="179222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t>In The beginning</a:t>
            </a:r>
            <a:endParaRPr lang="en-US" sz="4400" dirty="0"/>
          </a:p>
        </p:txBody>
      </p:sp>
      <p:sp>
        <p:nvSpPr>
          <p:cNvPr id="8" name="Rectangle 7"/>
          <p:cNvSpPr/>
          <p:nvPr/>
        </p:nvSpPr>
        <p:spPr>
          <a:xfrm>
            <a:off x="876300" y="17337024"/>
            <a:ext cx="13449300" cy="179222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Brief Overview</a:t>
            </a:r>
            <a:endParaRPr lang="en-US" sz="4000" dirty="0"/>
          </a:p>
        </p:txBody>
      </p:sp>
      <p:sp>
        <p:nvSpPr>
          <p:cNvPr id="9" name="Rectangle 8"/>
          <p:cNvSpPr/>
          <p:nvPr/>
        </p:nvSpPr>
        <p:spPr>
          <a:xfrm>
            <a:off x="29565600" y="5559552"/>
            <a:ext cx="13449300" cy="179222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The Math</a:t>
            </a:r>
            <a:endParaRPr lang="en-US" sz="4000" dirty="0"/>
          </a:p>
        </p:txBody>
      </p:sp>
      <p:sp>
        <p:nvSpPr>
          <p:cNvPr id="10" name="Rectangle 9"/>
          <p:cNvSpPr/>
          <p:nvPr/>
        </p:nvSpPr>
        <p:spPr>
          <a:xfrm>
            <a:off x="29565600" y="17190720"/>
            <a:ext cx="13449300" cy="179222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The conclusion</a:t>
            </a:r>
            <a:endParaRPr lang="en-US" sz="4000" dirty="0"/>
          </a:p>
        </p:txBody>
      </p:sp>
      <p:pic>
        <p:nvPicPr>
          <p:cNvPr id="1028" name="Picture 4" descr="http://ww1.prweb.com/prfiles/2012/09/27/9918431/Graph%201%20-%20Burger%20Rankings%20Indexed_Revis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02467" y="9178926"/>
            <a:ext cx="10975566" cy="618464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gifrific.com/wp-content/uploads/2012/08/noms-shaggy-sandwich.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5275" y="9162287"/>
            <a:ext cx="7236788" cy="5394961"/>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flipV="1">
            <a:off x="1799303" y="8339328"/>
            <a:ext cx="4144553" cy="8402300"/>
          </a:xfrm>
          <a:prstGeom prst="rect">
            <a:avLst/>
          </a:prstGeom>
        </p:spPr>
        <p:txBody>
          <a:bodyPr wrap="square">
            <a:spAutoFit/>
          </a:bodyPr>
          <a:lstStyle/>
          <a:p>
            <a:endParaRPr lang="en-US" dirty="0" smtClean="0">
              <a:solidFill>
                <a:srgbClr val="222222"/>
              </a:solidFill>
              <a:latin typeface="ElizabethSerif"/>
            </a:endParaRPr>
          </a:p>
          <a:p>
            <a:endParaRPr lang="en-US" dirty="0">
              <a:solidFill>
                <a:srgbClr val="222222"/>
              </a:solidFill>
              <a:latin typeface="ElizabethSerif"/>
            </a:endParaRPr>
          </a:p>
          <a:p>
            <a:r>
              <a:rPr lang="en-US" sz="2800" dirty="0" smtClean="0">
                <a:solidFill>
                  <a:srgbClr val="222222"/>
                </a:solidFill>
                <a:latin typeface="ElizabethSerif"/>
              </a:rPr>
              <a:t>Bacon </a:t>
            </a:r>
            <a:r>
              <a:rPr lang="en-US" sz="2800" dirty="0">
                <a:solidFill>
                  <a:srgbClr val="222222"/>
                </a:solidFill>
                <a:latin typeface="ElizabethSerif"/>
              </a:rPr>
              <a:t>ipsum does pretty much what you'd expect; replace Latin with delicious meaty meat words. Just tell the online dummy text generator how many paragraphs you need and whether you want all meat or meat and filler. If you're having a hard time letting go of the old ways, you can even start with "Lorem ipsum dolor sit </a:t>
            </a:r>
            <a:r>
              <a:rPr lang="en-US" sz="2800" dirty="0" err="1">
                <a:solidFill>
                  <a:srgbClr val="222222"/>
                </a:solidFill>
                <a:latin typeface="ElizabethSerif"/>
              </a:rPr>
              <a:t>amet</a:t>
            </a:r>
            <a:r>
              <a:rPr lang="en-US" sz="2800" dirty="0">
                <a:solidFill>
                  <a:srgbClr val="222222"/>
                </a:solidFill>
                <a:latin typeface="ElizabethSerif"/>
              </a:rPr>
              <a:t>..." before diving into the pork. But tell me you wouldn't rather just dive right into this</a:t>
            </a:r>
            <a:endParaRPr lang="en-US" sz="2800" dirty="0"/>
          </a:p>
        </p:txBody>
      </p:sp>
      <p:sp>
        <p:nvSpPr>
          <p:cNvPr id="13" name="Rectangle 12"/>
          <p:cNvSpPr/>
          <p:nvPr/>
        </p:nvSpPr>
        <p:spPr>
          <a:xfrm>
            <a:off x="7954430" y="15380527"/>
            <a:ext cx="4778477" cy="584775"/>
          </a:xfrm>
          <a:prstGeom prst="rect">
            <a:avLst/>
          </a:prstGeom>
        </p:spPr>
        <p:txBody>
          <a:bodyPr wrap="square">
            <a:spAutoFit/>
          </a:bodyPr>
          <a:lstStyle/>
          <a:p>
            <a:r>
              <a:rPr lang="en-US" sz="3200" dirty="0" smtClean="0">
                <a:solidFill>
                  <a:srgbClr val="222222"/>
                </a:solidFill>
                <a:latin typeface="ElizabethSerif"/>
              </a:rPr>
              <a:t>Figure – Derp </a:t>
            </a:r>
            <a:r>
              <a:rPr lang="en-US" sz="3200" dirty="0" err="1" smtClean="0">
                <a:solidFill>
                  <a:srgbClr val="222222"/>
                </a:solidFill>
                <a:latin typeface="ElizabethSerif"/>
              </a:rPr>
              <a:t>derpage</a:t>
            </a:r>
            <a:endParaRPr lang="en-US" sz="3200" dirty="0"/>
          </a:p>
        </p:txBody>
      </p:sp>
    </p:spTree>
    <p:extLst>
      <p:ext uri="{BB962C8B-B14F-4D97-AF65-F5344CB8AC3E}">
        <p14:creationId xmlns:p14="http://schemas.microsoft.com/office/powerpoint/2010/main" val="17364199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TotalTime>
  <Words>107</Words>
  <Application>Microsoft Office PowerPoint</Application>
  <PresentationFormat>Custom</PresentationFormat>
  <Paragraphs>13</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ElizabethSerif</vt:lpstr>
      <vt:lpstr>Office Theme</vt:lpstr>
      <vt:lpstr>PowerPoint Presentation</vt:lpstr>
    </vt:vector>
  </TitlesOfParts>
  <Company>BYU Electrical &amp; Computer Engineering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Colt Mitchell Thomas</dc:creator>
  <cp:lastModifiedBy>Colt Mitchell Thomas</cp:lastModifiedBy>
  <cp:revision>5</cp:revision>
  <dcterms:created xsi:type="dcterms:W3CDTF">2016-03-03T02:00:28Z</dcterms:created>
  <dcterms:modified xsi:type="dcterms:W3CDTF">2016-03-03T02:35:12Z</dcterms:modified>
</cp:coreProperties>
</file>