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32918400" cy="4389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334"/>
    <a:srgbClr val="4F2171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806B4-9F47-40AB-9C55-77790E060F2F}" v="3" dt="2024-11-12T17:56:1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" d="100"/>
          <a:sy n="25" d="100"/>
        </p:scale>
        <p:origin x="3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Lipp (GCE)" userId="ddad3de7-a67b-433d-94cc-b10c6e15069c" providerId="ADAL" clId="{DDD806B4-9F47-40AB-9C55-77790E060F2F}"/>
    <pc:docChg chg="undo custSel modSld">
      <pc:chgData name="Michelle Lipp (GCE)" userId="ddad3de7-a67b-433d-94cc-b10c6e15069c" providerId="ADAL" clId="{DDD806B4-9F47-40AB-9C55-77790E060F2F}" dt="2024-11-12T17:58:02.137" v="74" actId="20577"/>
      <pc:docMkLst>
        <pc:docMk/>
      </pc:docMkLst>
      <pc:sldChg chg="addSp delSp modSp mod">
        <pc:chgData name="Michelle Lipp (GCE)" userId="ddad3de7-a67b-433d-94cc-b10c6e15069c" providerId="ADAL" clId="{DDD806B4-9F47-40AB-9C55-77790E060F2F}" dt="2024-11-12T17:58:02.137" v="74" actId="20577"/>
        <pc:sldMkLst>
          <pc:docMk/>
          <pc:sldMk cId="3523442882" sldId="256"/>
        </pc:sldMkLst>
        <pc:spChg chg="mod">
          <ac:chgData name="Michelle Lipp (GCE)" userId="ddad3de7-a67b-433d-94cc-b10c6e15069c" providerId="ADAL" clId="{DDD806B4-9F47-40AB-9C55-77790E060F2F}" dt="2024-11-12T17:58:02.137" v="74" actId="20577"/>
          <ac:spMkLst>
            <pc:docMk/>
            <pc:sldMk cId="3523442882" sldId="256"/>
            <ac:spMk id="14" creationId="{00000000-0000-0000-0000-000000000000}"/>
          </ac:spMkLst>
        </pc:spChg>
        <pc:picChg chg="add mod">
          <ac:chgData name="Michelle Lipp (GCE)" userId="ddad3de7-a67b-433d-94cc-b10c6e15069c" providerId="ADAL" clId="{DDD806B4-9F47-40AB-9C55-77790E060F2F}" dt="2024-11-12T17:55:59.732" v="3"/>
          <ac:picMkLst>
            <pc:docMk/>
            <pc:sldMk cId="3523442882" sldId="256"/>
            <ac:picMk id="2" creationId="{42234848-BC68-584A-F1EF-BFDFD4DA8969}"/>
          </ac:picMkLst>
        </pc:picChg>
        <pc:picChg chg="add mod">
          <ac:chgData name="Michelle Lipp (GCE)" userId="ddad3de7-a67b-433d-94cc-b10c6e15069c" providerId="ADAL" clId="{DDD806B4-9F47-40AB-9C55-77790E060F2F}" dt="2024-11-12T17:56:46.077" v="15" actId="1076"/>
          <ac:picMkLst>
            <pc:docMk/>
            <pc:sldMk cId="3523442882" sldId="256"/>
            <ac:picMk id="3" creationId="{5C2C354B-5570-E4E3-B400-F36CB4050B60}"/>
          </ac:picMkLst>
        </pc:picChg>
        <pc:picChg chg="del">
          <ac:chgData name="Michelle Lipp (GCE)" userId="ddad3de7-a67b-433d-94cc-b10c6e15069c" providerId="ADAL" clId="{DDD806B4-9F47-40AB-9C55-77790E060F2F}" dt="2024-11-12T17:56:10.656" v="10" actId="478"/>
          <ac:picMkLst>
            <pc:docMk/>
            <pc:sldMk cId="3523442882" sldId="256"/>
            <ac:picMk id="5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9.611" v="9" actId="478"/>
          <ac:picMkLst>
            <pc:docMk/>
            <pc:sldMk cId="3523442882" sldId="256"/>
            <ac:picMk id="7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8.624" v="8" actId="478"/>
          <ac:picMkLst>
            <pc:docMk/>
            <pc:sldMk cId="3523442882" sldId="256"/>
            <ac:picMk id="8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7.752" v="7" actId="478"/>
          <ac:picMkLst>
            <pc:docMk/>
            <pc:sldMk cId="3523442882" sldId="256"/>
            <ac:picMk id="9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6.789" v="6" actId="478"/>
          <ac:picMkLst>
            <pc:docMk/>
            <pc:sldMk cId="3523442882" sldId="256"/>
            <ac:picMk id="10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5.874" v="5" actId="478"/>
          <ac:picMkLst>
            <pc:docMk/>
            <pc:sldMk cId="3523442882" sldId="256"/>
            <ac:picMk id="11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4.113" v="4" actId="478"/>
          <ac:picMkLst>
            <pc:docMk/>
            <pc:sldMk cId="3523442882" sldId="256"/>
            <ac:picMk id="1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7294-215A-1163-697D-4B0FE37C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7183123"/>
            <a:ext cx="24688800" cy="1528064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78A1-F5B6-FF74-E010-991127B4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0BEB-B3E2-F57B-BD3B-5C8870B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170F-BE5A-F176-954B-04D7BE80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0BAB-6B68-4377-E4D6-8467A04F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4746-FADF-63F6-1565-F7BEC1D9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C13BF-4403-10DE-6C41-E0B9AD50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55F7-4B3A-DD26-521B-5B4C83E9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D3BC-7FCC-6600-D7F8-2DABB055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CB74-2669-A9A9-2EA4-78694ACD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BCB86-3704-9AC0-C474-1AEB512F4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557230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9201-4A63-0A09-737B-6FA3C4BF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63140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EA56-A883-5B6B-4602-63A8F935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5266-84F4-15C1-2197-4D609FE7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F8AB-9118-3339-7F25-D92A23D1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5443-2894-EC0B-AB33-2559A3B2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38D5-D2B3-8A2A-94D7-A40A11E3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56A0-6A9C-440B-4E99-7CEE008E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ADBA-4289-33CF-D086-F4AFD7EC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2412-8E64-D453-4B93-127E3E75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3B9A-4BEB-5DEC-904B-BA94EF1B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95" y="10942326"/>
            <a:ext cx="28392120" cy="18257517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F50C-1C17-865C-9FF4-23F6AC3F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5995" y="29372566"/>
            <a:ext cx="28392120" cy="9601197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82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D465-78DF-84CC-989B-61C4004C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8EE-6E78-3290-E0F9-CCF2BBC9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05A4-19D0-D8D7-1D25-F9984FAA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1AA-F4FB-DCEA-CDF6-B5B4B4C1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2E33-3C98-35B9-BFD2-5A621F780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3B82-7664-41B8-E8C6-7CBEFC413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28F51-0DFA-AA0F-CABF-5AB3AEC9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EF25-2761-E611-049B-A403B9F9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C56D-DC9D-23E3-A783-2A081894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83A-8031-A274-73BF-302802D5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8" y="2336803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E123-1D8F-5F66-2F47-592AC318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429" y="10759443"/>
            <a:ext cx="13926025" cy="5273037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E1B3E-FFFB-5E4F-3A59-14E16968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7429" y="16032480"/>
            <a:ext cx="13926025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80DE-9BFE-557D-708B-749CA785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664940" y="10759443"/>
            <a:ext cx="13994608" cy="5273037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ED729-2560-C33F-2ADC-3122B1EF6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664940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35E3-68D4-07AF-F176-5B0A2416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BEF3D-3922-3307-C678-12928654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2ABE1-C1CD-0E1E-C571-11D467D0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C99-B305-66DA-B770-E08C2762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30AB9-EDF4-70CE-24F0-3AFA5B45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2F3D8-1EC0-3E01-854C-70E473B2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5237-B5E9-1FA6-D5F0-4BF7BCC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602D6-1496-EA24-B0B4-499DCC45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2B95A-C725-25CB-3651-DEEAC05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E038-5235-C0F5-4219-9295E890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9193-DDE7-54CC-810C-EBA97856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0" cy="1024128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ADCD-416F-F3E8-DA04-629A0017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08" y="6319523"/>
            <a:ext cx="16664940" cy="311912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E204D-57C2-9EB8-0305-0F263562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13167360"/>
            <a:ext cx="10617040" cy="24394163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1D137-4A6C-2D19-2B26-CC417F40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DBDA-7FE6-9524-2A85-AB6BD9CD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9798-50E6-C366-85F4-FF590D21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F1B3-AF24-E7BE-EB4A-BEDA12FE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0" cy="1024128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7F4ED-3506-8BF4-C7DA-A0DB5B3A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994608" y="6319523"/>
            <a:ext cx="16664940" cy="311912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0087C-A597-D06E-C090-2B6F9DB6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13167360"/>
            <a:ext cx="10617040" cy="24394163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FA3B-C6EC-94F2-3238-C0D25604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2338-0D63-25F4-7BCD-5D0CC6B2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20F8-6261-D79F-C095-0CB563E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A98C1-A83F-2CA0-5E68-AE698505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0" y="2336803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B43F2-563D-D663-F868-30A6EB50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C7B6-F806-BBF5-7814-F6846478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3140" y="40680643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11913-F300-43E2-BF3B-5FB217FBE68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4D70F-C46C-932E-8107-63D16ECF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4220" y="40680643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CB8E-4CA6-2071-21CB-EDAEF95C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8620" y="40680643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1B2AC4-DB5E-E8DA-EFE6-8E62FFA4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11" y="15618413"/>
            <a:ext cx="19277935" cy="11188081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20A307-3B33-EE1A-0CDD-D85AE43D8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855" y="15618413"/>
            <a:ext cx="10694641" cy="589077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041" name="Picture 10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085D24-D0EA-B159-F673-2A8985FEB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855" y="20855343"/>
            <a:ext cx="10694641" cy="5951151"/>
          </a:xfrm>
          <a:prstGeom prst="rect">
            <a:avLst/>
          </a:prstGeom>
          <a:ln w="76200">
            <a:solidFill>
              <a:srgbClr val="280334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83365F2-C8C7-24C1-BE3E-CEFDA31D5009}"/>
              </a:ext>
            </a:extLst>
          </p:cNvPr>
          <p:cNvSpPr/>
          <p:nvPr/>
        </p:nvSpPr>
        <p:spPr>
          <a:xfrm>
            <a:off x="1412904" y="28286840"/>
            <a:ext cx="15557465" cy="8133417"/>
          </a:xfrm>
          <a:prstGeom prst="rect">
            <a:avLst/>
          </a:prstGeom>
          <a:solidFill>
            <a:srgbClr val="280334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66BD42-85D4-7CBF-B0CB-980E6DFCF81C}"/>
              </a:ext>
            </a:extLst>
          </p:cNvPr>
          <p:cNvSpPr/>
          <p:nvPr/>
        </p:nvSpPr>
        <p:spPr>
          <a:xfrm>
            <a:off x="17149497" y="7028209"/>
            <a:ext cx="14355999" cy="8075748"/>
          </a:xfrm>
          <a:prstGeom prst="rect">
            <a:avLst/>
          </a:prstGeom>
          <a:solidFill>
            <a:srgbClr val="280334"/>
          </a:solidFill>
          <a:effectLst>
            <a:outerShdw blurRad="508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0" y="-9"/>
            <a:ext cx="32918399" cy="6240024"/>
          </a:xfrm>
          <a:prstGeom prst="rect">
            <a:avLst/>
          </a:prstGeom>
          <a:solidFill>
            <a:srgbClr val="280334"/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</a:rPr>
              <a:t>Canyon KDS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Colton Cuellar : Software Design &amp;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C354B-5570-E4E3-B400-F36CB4050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19" y="498820"/>
            <a:ext cx="5228924" cy="5242366"/>
          </a:xfrm>
          <a:prstGeom prst="rect">
            <a:avLst/>
          </a:prstGeom>
        </p:spPr>
      </p:pic>
      <p:pic>
        <p:nvPicPr>
          <p:cNvPr id="6" name="Picture 5" descr="A clock with a black circle on it&#10;&#10;AI-generated content may be incorrect.">
            <a:extLst>
              <a:ext uri="{FF2B5EF4-FFF2-40B4-BE49-F238E27FC236}">
                <a16:creationId xmlns:a16="http://schemas.microsoft.com/office/drawing/2014/main" id="{C9FD61CE-EC26-A12B-CD05-9116DD022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857" y="492951"/>
            <a:ext cx="5228924" cy="5254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0F57EE-487E-51F4-43F2-06629BCF38EA}"/>
              </a:ext>
            </a:extLst>
          </p:cNvPr>
          <p:cNvSpPr txBox="1"/>
          <p:nvPr/>
        </p:nvSpPr>
        <p:spPr>
          <a:xfrm>
            <a:off x="17487899" y="7028209"/>
            <a:ext cx="13945189" cy="7201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  Canyon KDS is a user-friendly, modular Kitchen Display System that centralizes workflows, generates performance metrics, and offers a customizable solution for optimized operations.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AECF8B-AA99-8FF4-B2BC-AB88956F3CBA}"/>
              </a:ext>
            </a:extLst>
          </p:cNvPr>
          <p:cNvSpPr txBox="1"/>
          <p:nvPr/>
        </p:nvSpPr>
        <p:spPr>
          <a:xfrm>
            <a:off x="2146060" y="27416386"/>
            <a:ext cx="15003437" cy="9941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bg1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Customizable Stations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Edit Orders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Real-Time Performance Analytics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Cloud-Hosted Backend Services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53B8F-97CA-3CB3-BBD0-A46CE7CD2956}"/>
              </a:ext>
            </a:extLst>
          </p:cNvPr>
          <p:cNvSpPr/>
          <p:nvPr/>
        </p:nvSpPr>
        <p:spPr>
          <a:xfrm>
            <a:off x="21475417" y="6525928"/>
            <a:ext cx="6028571" cy="1015663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1A239-7666-67EE-83EC-93FB057182C7}"/>
              </a:ext>
            </a:extLst>
          </p:cNvPr>
          <p:cNvSpPr/>
          <p:nvPr/>
        </p:nvSpPr>
        <p:spPr>
          <a:xfrm>
            <a:off x="6818907" y="27247701"/>
            <a:ext cx="5494812" cy="1015663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0324FF-4EAF-7D6A-9B15-EB3ECF159C8A}"/>
              </a:ext>
            </a:extLst>
          </p:cNvPr>
          <p:cNvSpPr/>
          <p:nvPr/>
        </p:nvSpPr>
        <p:spPr>
          <a:xfrm>
            <a:off x="1485310" y="37694074"/>
            <a:ext cx="29947779" cy="5125590"/>
          </a:xfrm>
          <a:prstGeom prst="rect">
            <a:avLst/>
          </a:prstGeom>
          <a:solidFill>
            <a:srgbClr val="2803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787BE8-D743-01A9-B6F9-B054AD5230B4}"/>
              </a:ext>
            </a:extLst>
          </p:cNvPr>
          <p:cNvSpPr/>
          <p:nvPr/>
        </p:nvSpPr>
        <p:spPr>
          <a:xfrm>
            <a:off x="1909953" y="38106645"/>
            <a:ext cx="29217748" cy="4246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3" name="Picture 52" descr="A blue ribbon on a black background&#10;&#10;AI-generated content may be incorrect.">
            <a:extLst>
              <a:ext uri="{FF2B5EF4-FFF2-40B4-BE49-F238E27FC236}">
                <a16:creationId xmlns:a16="http://schemas.microsoft.com/office/drawing/2014/main" id="{46DBEDEA-859E-60D3-D302-B370D1C09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81" y="38817677"/>
            <a:ext cx="2857500" cy="2733675"/>
          </a:xfrm>
          <a:prstGeom prst="rect">
            <a:avLst/>
          </a:prstGeom>
        </p:spPr>
      </p:pic>
      <p:pic>
        <p:nvPicPr>
          <p:cNvPr id="1030" name="Picture 6" descr="jinman / Manman Swagger · GitLab">
            <a:extLst>
              <a:ext uri="{FF2B5EF4-FFF2-40B4-BE49-F238E27FC236}">
                <a16:creationId xmlns:a16="http://schemas.microsoft.com/office/drawing/2014/main" id="{49B11B48-F3F5-3D00-3A2C-628CC02D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401" y="38194816"/>
            <a:ext cx="4307313" cy="397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PF">
            <a:extLst>
              <a:ext uri="{FF2B5EF4-FFF2-40B4-BE49-F238E27FC236}">
                <a16:creationId xmlns:a16="http://schemas.microsoft.com/office/drawing/2014/main" id="{63A76C96-7FDE-4951-2E8B-D10BA6F0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011" y="38817677"/>
            <a:ext cx="2857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Logo PNG Images Transparent Free Download">
            <a:extLst>
              <a:ext uri="{FF2B5EF4-FFF2-40B4-BE49-F238E27FC236}">
                <a16:creationId xmlns:a16="http://schemas.microsoft.com/office/drawing/2014/main" id="{6C1F41C2-27A8-3A65-A381-51570A45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141" y="387557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Mysql Logo Icon - Free Download Logos Logo Icons | IconScout">
            <a:extLst>
              <a:ext uri="{FF2B5EF4-FFF2-40B4-BE49-F238E27FC236}">
                <a16:creationId xmlns:a16="http://schemas.microsoft.com/office/drawing/2014/main" id="{73C6563A-4B3B-3418-DFA1-DB4DA5CD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271" y="38591806"/>
            <a:ext cx="3185416" cy="31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DBFB4A4-D247-8860-2FBF-6C15B9413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61" y="38764704"/>
            <a:ext cx="2523490" cy="28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46171D-47F8-8E85-4284-25BECB01CA4C}"/>
              </a:ext>
            </a:extLst>
          </p:cNvPr>
          <p:cNvSpPr/>
          <p:nvPr/>
        </p:nvSpPr>
        <p:spPr>
          <a:xfrm>
            <a:off x="12135608" y="36911543"/>
            <a:ext cx="8647184" cy="1015663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Technology Stack</a:t>
            </a:r>
          </a:p>
        </p:txBody>
      </p:sp>
      <p:pic>
        <p:nvPicPr>
          <p:cNvPr id="59" name="Picture 22" descr="Postman logo transparent PNG - StickPNG">
            <a:extLst>
              <a:ext uri="{FF2B5EF4-FFF2-40B4-BE49-F238E27FC236}">
                <a16:creationId xmlns:a16="http://schemas.microsoft.com/office/drawing/2014/main" id="{CE1F2294-874D-2689-F072-A5DC9E4A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344" y="38817677"/>
            <a:ext cx="304169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Logo, symbol, meaning, history, PNG, brand">
            <a:extLst>
              <a:ext uri="{FF2B5EF4-FFF2-40B4-BE49-F238E27FC236}">
                <a16:creationId xmlns:a16="http://schemas.microsoft.com/office/drawing/2014/main" id="{C190EBC0-00A3-063A-D153-39A17373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668" y="38636778"/>
            <a:ext cx="4698828" cy="29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29FA14C-CB34-BF82-F730-4FB765D87FF3}"/>
              </a:ext>
            </a:extLst>
          </p:cNvPr>
          <p:cNvSpPr/>
          <p:nvPr/>
        </p:nvSpPr>
        <p:spPr>
          <a:xfrm>
            <a:off x="21436863" y="27247701"/>
            <a:ext cx="6752656" cy="1015663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Architecture Chart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218B427-D62F-3EA7-E487-6D509F7B92A1}"/>
              </a:ext>
            </a:extLst>
          </p:cNvPr>
          <p:cNvSpPr/>
          <p:nvPr/>
        </p:nvSpPr>
        <p:spPr>
          <a:xfrm>
            <a:off x="1472912" y="26007030"/>
            <a:ext cx="3246339" cy="837661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9C89CA2-97A8-605F-3347-8FC411FFAB55}"/>
              </a:ext>
            </a:extLst>
          </p:cNvPr>
          <p:cNvSpPr/>
          <p:nvPr/>
        </p:nvSpPr>
        <p:spPr>
          <a:xfrm>
            <a:off x="20775645" y="26007031"/>
            <a:ext cx="3246339" cy="837661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Station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4D9F08D-C412-CCB2-9E26-4B5784E8AAB0}"/>
              </a:ext>
            </a:extLst>
          </p:cNvPr>
          <p:cNvSpPr/>
          <p:nvPr/>
        </p:nvSpPr>
        <p:spPr>
          <a:xfrm>
            <a:off x="20782792" y="19979484"/>
            <a:ext cx="3246339" cy="837661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Analytics</a:t>
            </a:r>
          </a:p>
        </p:txBody>
      </p:sp>
      <p:pic>
        <p:nvPicPr>
          <p:cNvPr id="1035" name="Picture 103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2302D8E-957C-5391-0773-DEEB00FBF7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204" y="28301562"/>
            <a:ext cx="13686292" cy="8095853"/>
          </a:xfrm>
          <a:prstGeom prst="rect">
            <a:avLst/>
          </a:prstGeom>
          <a:ln w="76200">
            <a:solidFill>
              <a:srgbClr val="280334"/>
            </a:solidFill>
          </a:ln>
        </p:spPr>
      </p:pic>
      <p:sp>
        <p:nvSpPr>
          <p:cNvPr id="1037" name="AutoShape 26">
            <a:extLst>
              <a:ext uri="{FF2B5EF4-FFF2-40B4-BE49-F238E27FC236}">
                <a16:creationId xmlns:a16="http://schemas.microsoft.com/office/drawing/2014/main" id="{F4A84126-2227-9CE9-FB5C-6986031C18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2179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2AB0C-51F5-3B05-D791-339534FA28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2904" y="7022546"/>
            <a:ext cx="14355999" cy="7846070"/>
          </a:xfrm>
          <a:prstGeom prst="rect">
            <a:avLst/>
          </a:prstGeom>
          <a:ln w="76200">
            <a:solidFill>
              <a:srgbClr val="280334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A4FA62-0C73-B059-078F-A3F0B5697113}"/>
              </a:ext>
            </a:extLst>
          </p:cNvPr>
          <p:cNvSpPr/>
          <p:nvPr/>
        </p:nvSpPr>
        <p:spPr>
          <a:xfrm>
            <a:off x="5276961" y="6408700"/>
            <a:ext cx="6627883" cy="1015663"/>
          </a:xfrm>
          <a:prstGeom prst="rect">
            <a:avLst/>
          </a:prstGeom>
          <a:solidFill>
            <a:schemeClr val="bg1"/>
          </a:solidFill>
          <a:ln w="76200">
            <a:solidFill>
              <a:srgbClr val="280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Project Burndown</a:t>
            </a:r>
          </a:p>
        </p:txBody>
      </p:sp>
    </p:spTree>
    <p:extLst>
      <p:ext uri="{BB962C8B-B14F-4D97-AF65-F5344CB8AC3E}">
        <p14:creationId xmlns:p14="http://schemas.microsoft.com/office/powerpoint/2010/main" val="352344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37d47695-dda2-48a2-87bc-2a1f7ac7fedc" xsi:nil="true"/>
    <lcf76f155ced4ddcb4097134ff3c332f xmlns="b457ba54-12e9-41a3-ab87-ffd5bc64543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D7BF13958C64483E7E107A08507EA" ma:contentTypeVersion="3706" ma:contentTypeDescription="Create a new document." ma:contentTypeScope="" ma:versionID="27b9d429859bcb4cc95ca5b147d3168a">
  <xsd:schema xmlns:xsd="http://www.w3.org/2001/XMLSchema" xmlns:xs="http://www.w3.org/2001/XMLSchema" xmlns:p="http://schemas.microsoft.com/office/2006/metadata/properties" xmlns:ns1="http://schemas.microsoft.com/sharepoint/v3" xmlns:ns2="b457ba54-12e9-41a3-ab87-ffd5bc645430" xmlns:ns3="37d47695-dda2-48a2-87bc-2a1f7ac7fedc" targetNamespace="http://schemas.microsoft.com/office/2006/metadata/properties" ma:root="true" ma:fieldsID="1c82921937d1af28a735bf3437c860b8" ns1:_="" ns2:_="" ns3:_="">
    <xsd:import namespace="http://schemas.microsoft.com/sharepoint/v3"/>
    <xsd:import namespace="b457ba54-12e9-41a3-ab87-ffd5bc645430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7ba54-12e9-41a3-ab87-ffd5bc645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6f79346d-4f46-4bf1-b4df-486c6d391f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ebea8f4f-161d-469c-9cf2-f7071433846c}" ma:internalName="TaxCatchAll" ma:showField="CatchAllData" ma:web="37d47695-dda2-48a2-87bc-2a1f7ac7fe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8E3D21-E603-4A1B-A79A-45A8E27A4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8CC34E-46EA-4D24-8732-7729D15FAD8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b59848-949a-4ed4-8036-feb011ce2b52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37d47695-dda2-48a2-87bc-2a1f7ac7fedc"/>
    <ds:schemaRef ds:uri="http://www.w3.org/XML/1998/namespace"/>
    <ds:schemaRef ds:uri="b457ba54-12e9-41a3-ab87-ffd5bc645430"/>
  </ds:schemaRefs>
</ds:datastoreItem>
</file>

<file path=customXml/itemProps3.xml><?xml version="1.0" encoding="utf-8"?>
<ds:datastoreItem xmlns:ds="http://schemas.openxmlformats.org/officeDocument/2006/customXml" ds:itemID="{266A0D25-EC69-4DAD-B7A3-E3D96C91C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7ba54-12e9-41a3-ab87-ffd5bc645430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58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Grand Canyon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Valla</dc:creator>
  <cp:lastModifiedBy>Jarod Bowen</cp:lastModifiedBy>
  <cp:revision>25</cp:revision>
  <dcterms:created xsi:type="dcterms:W3CDTF">2018-09-14T20:10:55Z</dcterms:created>
  <dcterms:modified xsi:type="dcterms:W3CDTF">2025-04-03T05:38:32Z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0x010100911D7BF13958C64483E7E107A08507EA</vt:lpwstr>
  </property>
  <property fmtid="{D5CDD505-2E9C-101B-9397-08002B2CF9AE}" pid="3" name="MediaServiceImageTags">
    <vt:lpwstr/>
  </property>
</Properties>
</file>