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56" d="100"/>
          <a:sy n="56" d="100"/>
        </p:scale>
        <p:origin x="142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7479-4C6C-0E85-9396-C50273B931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053CD8-9688-AA0A-5325-43ADCD493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4D18AD-4BCE-B896-30A2-1D366AEEFA79}"/>
              </a:ext>
            </a:extLst>
          </p:cNvPr>
          <p:cNvSpPr>
            <a:spLocks noGrp="1"/>
          </p:cNvSpPr>
          <p:nvPr>
            <p:ph type="dt" sz="half" idx="10"/>
          </p:nvPr>
        </p:nvSpPr>
        <p:spPr/>
        <p:txBody>
          <a:bodyPr/>
          <a:lstStyle/>
          <a:p>
            <a:fld id="{6136CFED-E462-4454-8DC4-E8ABC089A9F8}" type="datetimeFigureOut">
              <a:rPr lang="en-US" smtClean="0"/>
              <a:t>9/1/2023</a:t>
            </a:fld>
            <a:endParaRPr lang="en-US"/>
          </a:p>
        </p:txBody>
      </p:sp>
      <p:sp>
        <p:nvSpPr>
          <p:cNvPr id="5" name="Footer Placeholder 4">
            <a:extLst>
              <a:ext uri="{FF2B5EF4-FFF2-40B4-BE49-F238E27FC236}">
                <a16:creationId xmlns:a16="http://schemas.microsoft.com/office/drawing/2014/main" id="{35DAFC61-FF61-D699-37B3-401A7B991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ED26F-334F-1A3D-C0E7-CA44388D8F71}"/>
              </a:ext>
            </a:extLst>
          </p:cNvPr>
          <p:cNvSpPr>
            <a:spLocks noGrp="1"/>
          </p:cNvSpPr>
          <p:nvPr>
            <p:ph type="sldNum" sz="quarter" idx="12"/>
          </p:nvPr>
        </p:nvSpPr>
        <p:spPr/>
        <p:txBody>
          <a:bodyPr/>
          <a:lstStyle/>
          <a:p>
            <a:fld id="{B8E6A64A-DAAA-4470-9070-C216BD144A6D}" type="slidenum">
              <a:rPr lang="en-US" smtClean="0"/>
              <a:t>‹#›</a:t>
            </a:fld>
            <a:endParaRPr lang="en-US"/>
          </a:p>
        </p:txBody>
      </p:sp>
    </p:spTree>
    <p:extLst>
      <p:ext uri="{BB962C8B-B14F-4D97-AF65-F5344CB8AC3E}">
        <p14:creationId xmlns:p14="http://schemas.microsoft.com/office/powerpoint/2010/main" val="278357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6CAB-0D3B-B194-5BA9-EDF6D7B223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B5E039-BD5C-61FB-F058-55975AA919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53874-4000-9F53-80FA-0C68DC032E27}"/>
              </a:ext>
            </a:extLst>
          </p:cNvPr>
          <p:cNvSpPr>
            <a:spLocks noGrp="1"/>
          </p:cNvSpPr>
          <p:nvPr>
            <p:ph type="dt" sz="half" idx="10"/>
          </p:nvPr>
        </p:nvSpPr>
        <p:spPr/>
        <p:txBody>
          <a:bodyPr/>
          <a:lstStyle/>
          <a:p>
            <a:fld id="{6136CFED-E462-4454-8DC4-E8ABC089A9F8}" type="datetimeFigureOut">
              <a:rPr lang="en-US" smtClean="0"/>
              <a:t>9/1/2023</a:t>
            </a:fld>
            <a:endParaRPr lang="en-US"/>
          </a:p>
        </p:txBody>
      </p:sp>
      <p:sp>
        <p:nvSpPr>
          <p:cNvPr id="5" name="Footer Placeholder 4">
            <a:extLst>
              <a:ext uri="{FF2B5EF4-FFF2-40B4-BE49-F238E27FC236}">
                <a16:creationId xmlns:a16="http://schemas.microsoft.com/office/drawing/2014/main" id="{6CC97522-59D5-FAAB-1F79-982DBF962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C67A2-D9AB-D49E-1C8D-82DD6E0684BE}"/>
              </a:ext>
            </a:extLst>
          </p:cNvPr>
          <p:cNvSpPr>
            <a:spLocks noGrp="1"/>
          </p:cNvSpPr>
          <p:nvPr>
            <p:ph type="sldNum" sz="quarter" idx="12"/>
          </p:nvPr>
        </p:nvSpPr>
        <p:spPr/>
        <p:txBody>
          <a:bodyPr/>
          <a:lstStyle/>
          <a:p>
            <a:fld id="{B8E6A64A-DAAA-4470-9070-C216BD144A6D}" type="slidenum">
              <a:rPr lang="en-US" smtClean="0"/>
              <a:t>‹#›</a:t>
            </a:fld>
            <a:endParaRPr lang="en-US"/>
          </a:p>
        </p:txBody>
      </p:sp>
    </p:spTree>
    <p:extLst>
      <p:ext uri="{BB962C8B-B14F-4D97-AF65-F5344CB8AC3E}">
        <p14:creationId xmlns:p14="http://schemas.microsoft.com/office/powerpoint/2010/main" val="398264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2DD4F4-E57F-31D8-B11D-D90CFACBDF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50E2E3-627A-F2F0-2CFE-6946D9E53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AC3FC-C844-8B1D-64F7-3CF6312AF5AC}"/>
              </a:ext>
            </a:extLst>
          </p:cNvPr>
          <p:cNvSpPr>
            <a:spLocks noGrp="1"/>
          </p:cNvSpPr>
          <p:nvPr>
            <p:ph type="dt" sz="half" idx="10"/>
          </p:nvPr>
        </p:nvSpPr>
        <p:spPr/>
        <p:txBody>
          <a:bodyPr/>
          <a:lstStyle/>
          <a:p>
            <a:fld id="{6136CFED-E462-4454-8DC4-E8ABC089A9F8}" type="datetimeFigureOut">
              <a:rPr lang="en-US" smtClean="0"/>
              <a:t>9/1/2023</a:t>
            </a:fld>
            <a:endParaRPr lang="en-US"/>
          </a:p>
        </p:txBody>
      </p:sp>
      <p:sp>
        <p:nvSpPr>
          <p:cNvPr id="5" name="Footer Placeholder 4">
            <a:extLst>
              <a:ext uri="{FF2B5EF4-FFF2-40B4-BE49-F238E27FC236}">
                <a16:creationId xmlns:a16="http://schemas.microsoft.com/office/drawing/2014/main" id="{D5821F44-7BBC-A2AB-0F8C-1E2CDDD60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DBDAE-2250-EFF5-81C1-CF522C59288B}"/>
              </a:ext>
            </a:extLst>
          </p:cNvPr>
          <p:cNvSpPr>
            <a:spLocks noGrp="1"/>
          </p:cNvSpPr>
          <p:nvPr>
            <p:ph type="sldNum" sz="quarter" idx="12"/>
          </p:nvPr>
        </p:nvSpPr>
        <p:spPr/>
        <p:txBody>
          <a:bodyPr/>
          <a:lstStyle/>
          <a:p>
            <a:fld id="{B8E6A64A-DAAA-4470-9070-C216BD144A6D}" type="slidenum">
              <a:rPr lang="en-US" smtClean="0"/>
              <a:t>‹#›</a:t>
            </a:fld>
            <a:endParaRPr lang="en-US"/>
          </a:p>
        </p:txBody>
      </p:sp>
    </p:spTree>
    <p:extLst>
      <p:ext uri="{BB962C8B-B14F-4D97-AF65-F5344CB8AC3E}">
        <p14:creationId xmlns:p14="http://schemas.microsoft.com/office/powerpoint/2010/main" val="313488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18F4-6448-109F-A177-ED3D865C4B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F41FE4-05B6-FF84-B484-655AE3CA08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3D038-CA01-26DD-7223-37215797B6E4}"/>
              </a:ext>
            </a:extLst>
          </p:cNvPr>
          <p:cNvSpPr>
            <a:spLocks noGrp="1"/>
          </p:cNvSpPr>
          <p:nvPr>
            <p:ph type="dt" sz="half" idx="10"/>
          </p:nvPr>
        </p:nvSpPr>
        <p:spPr/>
        <p:txBody>
          <a:bodyPr/>
          <a:lstStyle/>
          <a:p>
            <a:fld id="{6136CFED-E462-4454-8DC4-E8ABC089A9F8}" type="datetimeFigureOut">
              <a:rPr lang="en-US" smtClean="0"/>
              <a:t>9/1/2023</a:t>
            </a:fld>
            <a:endParaRPr lang="en-US"/>
          </a:p>
        </p:txBody>
      </p:sp>
      <p:sp>
        <p:nvSpPr>
          <p:cNvPr id="5" name="Footer Placeholder 4">
            <a:extLst>
              <a:ext uri="{FF2B5EF4-FFF2-40B4-BE49-F238E27FC236}">
                <a16:creationId xmlns:a16="http://schemas.microsoft.com/office/drawing/2014/main" id="{E1CC091B-7434-16FA-4E47-7841211AC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BB391-5FB0-1F2C-35BB-5CE3A4406DB8}"/>
              </a:ext>
            </a:extLst>
          </p:cNvPr>
          <p:cNvSpPr>
            <a:spLocks noGrp="1"/>
          </p:cNvSpPr>
          <p:nvPr>
            <p:ph type="sldNum" sz="quarter" idx="12"/>
          </p:nvPr>
        </p:nvSpPr>
        <p:spPr/>
        <p:txBody>
          <a:bodyPr/>
          <a:lstStyle/>
          <a:p>
            <a:fld id="{B8E6A64A-DAAA-4470-9070-C216BD144A6D}" type="slidenum">
              <a:rPr lang="en-US" smtClean="0"/>
              <a:t>‹#›</a:t>
            </a:fld>
            <a:endParaRPr lang="en-US"/>
          </a:p>
        </p:txBody>
      </p:sp>
    </p:spTree>
    <p:extLst>
      <p:ext uri="{BB962C8B-B14F-4D97-AF65-F5344CB8AC3E}">
        <p14:creationId xmlns:p14="http://schemas.microsoft.com/office/powerpoint/2010/main" val="76667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F2D4-D9BD-B493-C5DC-83997D05A7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7B9153-C605-70BB-22FA-24FC88D928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33D2DC-41AF-00F4-5F7C-19C13DD64A17}"/>
              </a:ext>
            </a:extLst>
          </p:cNvPr>
          <p:cNvSpPr>
            <a:spLocks noGrp="1"/>
          </p:cNvSpPr>
          <p:nvPr>
            <p:ph type="dt" sz="half" idx="10"/>
          </p:nvPr>
        </p:nvSpPr>
        <p:spPr/>
        <p:txBody>
          <a:bodyPr/>
          <a:lstStyle/>
          <a:p>
            <a:fld id="{6136CFED-E462-4454-8DC4-E8ABC089A9F8}" type="datetimeFigureOut">
              <a:rPr lang="en-US" smtClean="0"/>
              <a:t>9/1/2023</a:t>
            </a:fld>
            <a:endParaRPr lang="en-US"/>
          </a:p>
        </p:txBody>
      </p:sp>
      <p:sp>
        <p:nvSpPr>
          <p:cNvPr id="5" name="Footer Placeholder 4">
            <a:extLst>
              <a:ext uri="{FF2B5EF4-FFF2-40B4-BE49-F238E27FC236}">
                <a16:creationId xmlns:a16="http://schemas.microsoft.com/office/drawing/2014/main" id="{D4F20C71-31BE-E429-E31E-A740F5626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E3548-13F8-866A-555A-48D3DD76334F}"/>
              </a:ext>
            </a:extLst>
          </p:cNvPr>
          <p:cNvSpPr>
            <a:spLocks noGrp="1"/>
          </p:cNvSpPr>
          <p:nvPr>
            <p:ph type="sldNum" sz="quarter" idx="12"/>
          </p:nvPr>
        </p:nvSpPr>
        <p:spPr/>
        <p:txBody>
          <a:bodyPr/>
          <a:lstStyle/>
          <a:p>
            <a:fld id="{B8E6A64A-DAAA-4470-9070-C216BD144A6D}" type="slidenum">
              <a:rPr lang="en-US" smtClean="0"/>
              <a:t>‹#›</a:t>
            </a:fld>
            <a:endParaRPr lang="en-US"/>
          </a:p>
        </p:txBody>
      </p:sp>
    </p:spTree>
    <p:extLst>
      <p:ext uri="{BB962C8B-B14F-4D97-AF65-F5344CB8AC3E}">
        <p14:creationId xmlns:p14="http://schemas.microsoft.com/office/powerpoint/2010/main" val="78196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9A05-8AA9-87F2-5443-3DBFE5E1A8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BF8008-4ED0-3514-9DB0-AA065BE75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BE7B2-DF7C-25D0-48A0-3CFAD024E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B4F364-6B14-9FD8-49FF-B8CA537A76B6}"/>
              </a:ext>
            </a:extLst>
          </p:cNvPr>
          <p:cNvSpPr>
            <a:spLocks noGrp="1"/>
          </p:cNvSpPr>
          <p:nvPr>
            <p:ph type="dt" sz="half" idx="10"/>
          </p:nvPr>
        </p:nvSpPr>
        <p:spPr/>
        <p:txBody>
          <a:bodyPr/>
          <a:lstStyle/>
          <a:p>
            <a:fld id="{6136CFED-E462-4454-8DC4-E8ABC089A9F8}" type="datetimeFigureOut">
              <a:rPr lang="en-US" smtClean="0"/>
              <a:t>9/1/2023</a:t>
            </a:fld>
            <a:endParaRPr lang="en-US"/>
          </a:p>
        </p:txBody>
      </p:sp>
      <p:sp>
        <p:nvSpPr>
          <p:cNvPr id="6" name="Footer Placeholder 5">
            <a:extLst>
              <a:ext uri="{FF2B5EF4-FFF2-40B4-BE49-F238E27FC236}">
                <a16:creationId xmlns:a16="http://schemas.microsoft.com/office/drawing/2014/main" id="{2EE2ADD3-9D7E-E63F-E758-97AE1EA1E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C406C-E0CB-2BC3-1DFB-AC8C03A6EA25}"/>
              </a:ext>
            </a:extLst>
          </p:cNvPr>
          <p:cNvSpPr>
            <a:spLocks noGrp="1"/>
          </p:cNvSpPr>
          <p:nvPr>
            <p:ph type="sldNum" sz="quarter" idx="12"/>
          </p:nvPr>
        </p:nvSpPr>
        <p:spPr/>
        <p:txBody>
          <a:bodyPr/>
          <a:lstStyle/>
          <a:p>
            <a:fld id="{B8E6A64A-DAAA-4470-9070-C216BD144A6D}" type="slidenum">
              <a:rPr lang="en-US" smtClean="0"/>
              <a:t>‹#›</a:t>
            </a:fld>
            <a:endParaRPr lang="en-US"/>
          </a:p>
        </p:txBody>
      </p:sp>
    </p:spTree>
    <p:extLst>
      <p:ext uri="{BB962C8B-B14F-4D97-AF65-F5344CB8AC3E}">
        <p14:creationId xmlns:p14="http://schemas.microsoft.com/office/powerpoint/2010/main" val="378386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811C-9D87-6E2E-E46F-BF15A118CA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923D73-347A-39AA-D011-C640F2069B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B84F1E-89CC-B15B-C444-F57C7A7925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C1CDB9-4701-DAEE-E8F4-174366643D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F8EA9-C31B-7C1D-0847-849B63AE47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DC624-99B7-FDA8-50A7-856D955DB3C1}"/>
              </a:ext>
            </a:extLst>
          </p:cNvPr>
          <p:cNvSpPr>
            <a:spLocks noGrp="1"/>
          </p:cNvSpPr>
          <p:nvPr>
            <p:ph type="dt" sz="half" idx="10"/>
          </p:nvPr>
        </p:nvSpPr>
        <p:spPr/>
        <p:txBody>
          <a:bodyPr/>
          <a:lstStyle/>
          <a:p>
            <a:fld id="{6136CFED-E462-4454-8DC4-E8ABC089A9F8}" type="datetimeFigureOut">
              <a:rPr lang="en-US" smtClean="0"/>
              <a:t>9/1/2023</a:t>
            </a:fld>
            <a:endParaRPr lang="en-US"/>
          </a:p>
        </p:txBody>
      </p:sp>
      <p:sp>
        <p:nvSpPr>
          <p:cNvPr id="8" name="Footer Placeholder 7">
            <a:extLst>
              <a:ext uri="{FF2B5EF4-FFF2-40B4-BE49-F238E27FC236}">
                <a16:creationId xmlns:a16="http://schemas.microsoft.com/office/drawing/2014/main" id="{477D8E7A-628D-00FF-CCEB-EF7C32DA4D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DB4508-ACD2-38D8-A86F-2907DD874F7B}"/>
              </a:ext>
            </a:extLst>
          </p:cNvPr>
          <p:cNvSpPr>
            <a:spLocks noGrp="1"/>
          </p:cNvSpPr>
          <p:nvPr>
            <p:ph type="sldNum" sz="quarter" idx="12"/>
          </p:nvPr>
        </p:nvSpPr>
        <p:spPr/>
        <p:txBody>
          <a:bodyPr/>
          <a:lstStyle/>
          <a:p>
            <a:fld id="{B8E6A64A-DAAA-4470-9070-C216BD144A6D}" type="slidenum">
              <a:rPr lang="en-US" smtClean="0"/>
              <a:t>‹#›</a:t>
            </a:fld>
            <a:endParaRPr lang="en-US"/>
          </a:p>
        </p:txBody>
      </p:sp>
    </p:spTree>
    <p:extLst>
      <p:ext uri="{BB962C8B-B14F-4D97-AF65-F5344CB8AC3E}">
        <p14:creationId xmlns:p14="http://schemas.microsoft.com/office/powerpoint/2010/main" val="286507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7AE9-7140-D31B-92F7-43AB714FE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2419D0-1FC8-13FD-B1D1-4519895D7E94}"/>
              </a:ext>
            </a:extLst>
          </p:cNvPr>
          <p:cNvSpPr>
            <a:spLocks noGrp="1"/>
          </p:cNvSpPr>
          <p:nvPr>
            <p:ph type="dt" sz="half" idx="10"/>
          </p:nvPr>
        </p:nvSpPr>
        <p:spPr/>
        <p:txBody>
          <a:bodyPr/>
          <a:lstStyle/>
          <a:p>
            <a:fld id="{6136CFED-E462-4454-8DC4-E8ABC089A9F8}" type="datetimeFigureOut">
              <a:rPr lang="en-US" smtClean="0"/>
              <a:t>9/1/2023</a:t>
            </a:fld>
            <a:endParaRPr lang="en-US"/>
          </a:p>
        </p:txBody>
      </p:sp>
      <p:sp>
        <p:nvSpPr>
          <p:cNvPr id="4" name="Footer Placeholder 3">
            <a:extLst>
              <a:ext uri="{FF2B5EF4-FFF2-40B4-BE49-F238E27FC236}">
                <a16:creationId xmlns:a16="http://schemas.microsoft.com/office/drawing/2014/main" id="{A03230EC-1E9F-5FD9-F264-0930C339B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E319A5-6F1F-E614-34C0-9062505FD259}"/>
              </a:ext>
            </a:extLst>
          </p:cNvPr>
          <p:cNvSpPr>
            <a:spLocks noGrp="1"/>
          </p:cNvSpPr>
          <p:nvPr>
            <p:ph type="sldNum" sz="quarter" idx="12"/>
          </p:nvPr>
        </p:nvSpPr>
        <p:spPr/>
        <p:txBody>
          <a:bodyPr/>
          <a:lstStyle/>
          <a:p>
            <a:fld id="{B8E6A64A-DAAA-4470-9070-C216BD144A6D}" type="slidenum">
              <a:rPr lang="en-US" smtClean="0"/>
              <a:t>‹#›</a:t>
            </a:fld>
            <a:endParaRPr lang="en-US"/>
          </a:p>
        </p:txBody>
      </p:sp>
    </p:spTree>
    <p:extLst>
      <p:ext uri="{BB962C8B-B14F-4D97-AF65-F5344CB8AC3E}">
        <p14:creationId xmlns:p14="http://schemas.microsoft.com/office/powerpoint/2010/main" val="389770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E8980-D013-003F-7EEE-B04531F57D0A}"/>
              </a:ext>
            </a:extLst>
          </p:cNvPr>
          <p:cNvSpPr>
            <a:spLocks noGrp="1"/>
          </p:cNvSpPr>
          <p:nvPr>
            <p:ph type="dt" sz="half" idx="10"/>
          </p:nvPr>
        </p:nvSpPr>
        <p:spPr/>
        <p:txBody>
          <a:bodyPr/>
          <a:lstStyle/>
          <a:p>
            <a:fld id="{6136CFED-E462-4454-8DC4-E8ABC089A9F8}" type="datetimeFigureOut">
              <a:rPr lang="en-US" smtClean="0"/>
              <a:t>9/1/2023</a:t>
            </a:fld>
            <a:endParaRPr lang="en-US"/>
          </a:p>
        </p:txBody>
      </p:sp>
      <p:sp>
        <p:nvSpPr>
          <p:cNvPr id="3" name="Footer Placeholder 2">
            <a:extLst>
              <a:ext uri="{FF2B5EF4-FFF2-40B4-BE49-F238E27FC236}">
                <a16:creationId xmlns:a16="http://schemas.microsoft.com/office/drawing/2014/main" id="{32567659-18EF-A19D-54F9-ABD8393512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20AAC-11D1-E4C8-066E-3F93E8180797}"/>
              </a:ext>
            </a:extLst>
          </p:cNvPr>
          <p:cNvSpPr>
            <a:spLocks noGrp="1"/>
          </p:cNvSpPr>
          <p:nvPr>
            <p:ph type="sldNum" sz="quarter" idx="12"/>
          </p:nvPr>
        </p:nvSpPr>
        <p:spPr/>
        <p:txBody>
          <a:bodyPr/>
          <a:lstStyle/>
          <a:p>
            <a:fld id="{B8E6A64A-DAAA-4470-9070-C216BD144A6D}" type="slidenum">
              <a:rPr lang="en-US" smtClean="0"/>
              <a:t>‹#›</a:t>
            </a:fld>
            <a:endParaRPr lang="en-US"/>
          </a:p>
        </p:txBody>
      </p:sp>
    </p:spTree>
    <p:extLst>
      <p:ext uri="{BB962C8B-B14F-4D97-AF65-F5344CB8AC3E}">
        <p14:creationId xmlns:p14="http://schemas.microsoft.com/office/powerpoint/2010/main" val="266732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6C20-64F1-DB09-4EDB-CCBCE5038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DA294A-85F4-030E-323B-BC24587E6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7FCD18-508A-5CD0-540C-672C4307E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E945D-F56B-D251-21CF-2BB29853620C}"/>
              </a:ext>
            </a:extLst>
          </p:cNvPr>
          <p:cNvSpPr>
            <a:spLocks noGrp="1"/>
          </p:cNvSpPr>
          <p:nvPr>
            <p:ph type="dt" sz="half" idx="10"/>
          </p:nvPr>
        </p:nvSpPr>
        <p:spPr/>
        <p:txBody>
          <a:bodyPr/>
          <a:lstStyle/>
          <a:p>
            <a:fld id="{6136CFED-E462-4454-8DC4-E8ABC089A9F8}" type="datetimeFigureOut">
              <a:rPr lang="en-US" smtClean="0"/>
              <a:t>9/1/2023</a:t>
            </a:fld>
            <a:endParaRPr lang="en-US"/>
          </a:p>
        </p:txBody>
      </p:sp>
      <p:sp>
        <p:nvSpPr>
          <p:cNvPr id="6" name="Footer Placeholder 5">
            <a:extLst>
              <a:ext uri="{FF2B5EF4-FFF2-40B4-BE49-F238E27FC236}">
                <a16:creationId xmlns:a16="http://schemas.microsoft.com/office/drawing/2014/main" id="{4D0AAE15-1C36-7ABF-A274-E4D85F6EC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46242-9496-BFF7-066D-57E70C5B6EA7}"/>
              </a:ext>
            </a:extLst>
          </p:cNvPr>
          <p:cNvSpPr>
            <a:spLocks noGrp="1"/>
          </p:cNvSpPr>
          <p:nvPr>
            <p:ph type="sldNum" sz="quarter" idx="12"/>
          </p:nvPr>
        </p:nvSpPr>
        <p:spPr/>
        <p:txBody>
          <a:bodyPr/>
          <a:lstStyle/>
          <a:p>
            <a:fld id="{B8E6A64A-DAAA-4470-9070-C216BD144A6D}" type="slidenum">
              <a:rPr lang="en-US" smtClean="0"/>
              <a:t>‹#›</a:t>
            </a:fld>
            <a:endParaRPr lang="en-US"/>
          </a:p>
        </p:txBody>
      </p:sp>
    </p:spTree>
    <p:extLst>
      <p:ext uri="{BB962C8B-B14F-4D97-AF65-F5344CB8AC3E}">
        <p14:creationId xmlns:p14="http://schemas.microsoft.com/office/powerpoint/2010/main" val="16999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58FF-ACB5-98F5-DA97-3C6918B6E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7AFA51-E0EA-F062-CBF9-938A9DAC7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86AC0-9AD5-7A6E-4A48-8DEEB7AB6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4F4FB-95C8-301D-2DAE-0DE868665932}"/>
              </a:ext>
            </a:extLst>
          </p:cNvPr>
          <p:cNvSpPr>
            <a:spLocks noGrp="1"/>
          </p:cNvSpPr>
          <p:nvPr>
            <p:ph type="dt" sz="half" idx="10"/>
          </p:nvPr>
        </p:nvSpPr>
        <p:spPr/>
        <p:txBody>
          <a:bodyPr/>
          <a:lstStyle/>
          <a:p>
            <a:fld id="{6136CFED-E462-4454-8DC4-E8ABC089A9F8}" type="datetimeFigureOut">
              <a:rPr lang="en-US" smtClean="0"/>
              <a:t>9/1/2023</a:t>
            </a:fld>
            <a:endParaRPr lang="en-US"/>
          </a:p>
        </p:txBody>
      </p:sp>
      <p:sp>
        <p:nvSpPr>
          <p:cNvPr id="6" name="Footer Placeholder 5">
            <a:extLst>
              <a:ext uri="{FF2B5EF4-FFF2-40B4-BE49-F238E27FC236}">
                <a16:creationId xmlns:a16="http://schemas.microsoft.com/office/drawing/2014/main" id="{0B305CFC-CF2A-6F79-4D35-6A0EC57DD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1FB1A-CB46-BD8E-7524-A874892F96F5}"/>
              </a:ext>
            </a:extLst>
          </p:cNvPr>
          <p:cNvSpPr>
            <a:spLocks noGrp="1"/>
          </p:cNvSpPr>
          <p:nvPr>
            <p:ph type="sldNum" sz="quarter" idx="12"/>
          </p:nvPr>
        </p:nvSpPr>
        <p:spPr/>
        <p:txBody>
          <a:bodyPr/>
          <a:lstStyle/>
          <a:p>
            <a:fld id="{B8E6A64A-DAAA-4470-9070-C216BD144A6D}" type="slidenum">
              <a:rPr lang="en-US" smtClean="0"/>
              <a:t>‹#›</a:t>
            </a:fld>
            <a:endParaRPr lang="en-US"/>
          </a:p>
        </p:txBody>
      </p:sp>
    </p:spTree>
    <p:extLst>
      <p:ext uri="{BB962C8B-B14F-4D97-AF65-F5344CB8AC3E}">
        <p14:creationId xmlns:p14="http://schemas.microsoft.com/office/powerpoint/2010/main" val="321942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666AD-20EF-9248-5C46-2875B818D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0D9B1C-3D92-F767-9B92-08B916565F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635B7-6718-A95F-A733-1751130138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6CFED-E462-4454-8DC4-E8ABC089A9F8}" type="datetimeFigureOut">
              <a:rPr lang="en-US" smtClean="0"/>
              <a:t>9/1/2023</a:t>
            </a:fld>
            <a:endParaRPr lang="en-US"/>
          </a:p>
        </p:txBody>
      </p:sp>
      <p:sp>
        <p:nvSpPr>
          <p:cNvPr id="5" name="Footer Placeholder 4">
            <a:extLst>
              <a:ext uri="{FF2B5EF4-FFF2-40B4-BE49-F238E27FC236}">
                <a16:creationId xmlns:a16="http://schemas.microsoft.com/office/drawing/2014/main" id="{A9A11BA4-E462-2E2B-5407-D8A43CA1D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74BB38-049B-C36B-68EF-56CA7C206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6A64A-DAAA-4470-9070-C216BD144A6D}" type="slidenum">
              <a:rPr lang="en-US" smtClean="0"/>
              <a:t>‹#›</a:t>
            </a:fld>
            <a:endParaRPr lang="en-US"/>
          </a:p>
        </p:txBody>
      </p:sp>
    </p:spTree>
    <p:extLst>
      <p:ext uri="{BB962C8B-B14F-4D97-AF65-F5344CB8AC3E}">
        <p14:creationId xmlns:p14="http://schemas.microsoft.com/office/powerpoint/2010/main" val="299884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320B-9152-8AD7-ECAF-37DD1F8A6D55}"/>
              </a:ext>
            </a:extLst>
          </p:cNvPr>
          <p:cNvSpPr>
            <a:spLocks noGrp="1"/>
          </p:cNvSpPr>
          <p:nvPr>
            <p:ph type="ctrTitle"/>
          </p:nvPr>
        </p:nvSpPr>
        <p:spPr/>
        <p:txBody>
          <a:bodyPr/>
          <a:lstStyle/>
          <a:p>
            <a:r>
              <a:rPr lang="en-US" dirty="0"/>
              <a:t>Id Tech Engine</a:t>
            </a:r>
          </a:p>
        </p:txBody>
      </p:sp>
      <p:sp>
        <p:nvSpPr>
          <p:cNvPr id="3" name="Subtitle 2">
            <a:extLst>
              <a:ext uri="{FF2B5EF4-FFF2-40B4-BE49-F238E27FC236}">
                <a16:creationId xmlns:a16="http://schemas.microsoft.com/office/drawing/2014/main" id="{0636F521-5DA3-56F8-EF1A-FE5B4319560D}"/>
              </a:ext>
            </a:extLst>
          </p:cNvPr>
          <p:cNvSpPr>
            <a:spLocks noGrp="1"/>
          </p:cNvSpPr>
          <p:nvPr>
            <p:ph type="subTitle" idx="1"/>
          </p:nvPr>
        </p:nvSpPr>
        <p:spPr/>
        <p:txBody>
          <a:bodyPr/>
          <a:lstStyle/>
          <a:p>
            <a:r>
              <a:rPr lang="en-US" dirty="0"/>
              <a:t>Independent Project</a:t>
            </a:r>
          </a:p>
        </p:txBody>
      </p:sp>
    </p:spTree>
    <p:extLst>
      <p:ext uri="{BB962C8B-B14F-4D97-AF65-F5344CB8AC3E}">
        <p14:creationId xmlns:p14="http://schemas.microsoft.com/office/powerpoint/2010/main" val="87935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02A9-3211-EAA3-A6DD-62CC515A0EB7}"/>
              </a:ext>
            </a:extLst>
          </p:cNvPr>
          <p:cNvSpPr>
            <a:spLocks noGrp="1"/>
          </p:cNvSpPr>
          <p:nvPr>
            <p:ph type="title"/>
          </p:nvPr>
        </p:nvSpPr>
        <p:spPr/>
        <p:txBody>
          <a:bodyPr/>
          <a:lstStyle/>
          <a:p>
            <a:r>
              <a:rPr lang="en-US" dirty="0"/>
              <a:t>Id Tech -1</a:t>
            </a:r>
          </a:p>
        </p:txBody>
      </p:sp>
      <p:sp>
        <p:nvSpPr>
          <p:cNvPr id="3" name="Content Placeholder 2">
            <a:extLst>
              <a:ext uri="{FF2B5EF4-FFF2-40B4-BE49-F238E27FC236}">
                <a16:creationId xmlns:a16="http://schemas.microsoft.com/office/drawing/2014/main" id="{C92465CF-2073-EBA2-0645-A8C9E288E4DE}"/>
              </a:ext>
            </a:extLst>
          </p:cNvPr>
          <p:cNvSpPr>
            <a:spLocks noGrp="1"/>
          </p:cNvSpPr>
          <p:nvPr>
            <p:ph idx="1"/>
          </p:nvPr>
        </p:nvSpPr>
        <p:spPr/>
        <p:txBody>
          <a:bodyPr/>
          <a:lstStyle/>
          <a:p>
            <a:pPr marL="0" indent="0">
              <a:buNone/>
            </a:pPr>
            <a:r>
              <a:rPr lang="en-US" dirty="0"/>
              <a:t>Id Tech -1 was a limited platforming engine developed by John Carmack to be a port for Super Mario 3. When Nintendo turned down the idea of a PC version of their games, this engine became the basis of the Commander Keen series.</a:t>
            </a:r>
          </a:p>
        </p:txBody>
      </p:sp>
    </p:spTree>
    <p:extLst>
      <p:ext uri="{BB962C8B-B14F-4D97-AF65-F5344CB8AC3E}">
        <p14:creationId xmlns:p14="http://schemas.microsoft.com/office/powerpoint/2010/main" val="3355963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27A0-635E-614C-6EB5-3D69A97F9282}"/>
              </a:ext>
            </a:extLst>
          </p:cNvPr>
          <p:cNvSpPr>
            <a:spLocks noGrp="1"/>
          </p:cNvSpPr>
          <p:nvPr>
            <p:ph type="title"/>
          </p:nvPr>
        </p:nvSpPr>
        <p:spPr/>
        <p:txBody>
          <a:bodyPr/>
          <a:lstStyle/>
          <a:p>
            <a:r>
              <a:rPr lang="en-US" dirty="0"/>
              <a:t>Id Tech 0</a:t>
            </a:r>
          </a:p>
        </p:txBody>
      </p:sp>
      <p:sp>
        <p:nvSpPr>
          <p:cNvPr id="3" name="Content Placeholder 2">
            <a:extLst>
              <a:ext uri="{FF2B5EF4-FFF2-40B4-BE49-F238E27FC236}">
                <a16:creationId xmlns:a16="http://schemas.microsoft.com/office/drawing/2014/main" id="{7E26609F-7A1F-04C3-5653-26B01FF504CD}"/>
              </a:ext>
            </a:extLst>
          </p:cNvPr>
          <p:cNvSpPr>
            <a:spLocks noGrp="1"/>
          </p:cNvSpPr>
          <p:nvPr>
            <p:ph idx="1"/>
          </p:nvPr>
        </p:nvSpPr>
        <p:spPr/>
        <p:txBody>
          <a:bodyPr/>
          <a:lstStyle/>
          <a:p>
            <a:pPr marL="0" indent="0">
              <a:buNone/>
            </a:pPr>
            <a:r>
              <a:rPr lang="en-US" dirty="0"/>
              <a:t>Before Doom Id Tech developed incrementally from game to game; building off what the previous entry had used. For example, Hovertank 3D had solid color walls, Catacomb 3D had textured walls, and Wolfenstein 3D jumped from EGA to VGA which upped the color depth from 16 colors to 256.</a:t>
            </a:r>
          </a:p>
        </p:txBody>
      </p:sp>
    </p:spTree>
    <p:extLst>
      <p:ext uri="{BB962C8B-B14F-4D97-AF65-F5344CB8AC3E}">
        <p14:creationId xmlns:p14="http://schemas.microsoft.com/office/powerpoint/2010/main" val="72309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A91D-45C5-8CFF-E979-9DF61ECDD643}"/>
              </a:ext>
            </a:extLst>
          </p:cNvPr>
          <p:cNvSpPr>
            <a:spLocks noGrp="1"/>
          </p:cNvSpPr>
          <p:nvPr>
            <p:ph type="title"/>
          </p:nvPr>
        </p:nvSpPr>
        <p:spPr/>
        <p:txBody>
          <a:bodyPr/>
          <a:lstStyle/>
          <a:p>
            <a:r>
              <a:rPr lang="en-US" dirty="0"/>
              <a:t>Id Tech 1</a:t>
            </a:r>
          </a:p>
        </p:txBody>
      </p:sp>
      <p:sp>
        <p:nvSpPr>
          <p:cNvPr id="3" name="Content Placeholder 2">
            <a:extLst>
              <a:ext uri="{FF2B5EF4-FFF2-40B4-BE49-F238E27FC236}">
                <a16:creationId xmlns:a16="http://schemas.microsoft.com/office/drawing/2014/main" id="{42DF9970-0B1E-6B01-D62C-57136467C07F}"/>
              </a:ext>
            </a:extLst>
          </p:cNvPr>
          <p:cNvSpPr>
            <a:spLocks noGrp="1"/>
          </p:cNvSpPr>
          <p:nvPr>
            <p:ph idx="1"/>
          </p:nvPr>
        </p:nvSpPr>
        <p:spPr/>
        <p:txBody>
          <a:bodyPr/>
          <a:lstStyle/>
          <a:p>
            <a:pPr marL="0" indent="0">
              <a:buNone/>
            </a:pPr>
            <a:r>
              <a:rPr lang="en-US" b="0" i="0" dirty="0">
                <a:solidFill>
                  <a:srgbClr val="181C25"/>
                </a:solidFill>
                <a:effectLst/>
                <a:latin typeface="Inter var"/>
              </a:rPr>
              <a:t>Its version of mock-3D was pioneering; the actual game can be played perfectly well through the map mode, with the FPS version merely a glossy GUI interpreting a 2D plane. Because of this slight fudge, players couldn't look up and down and levels could only be one story; there was no way of going on top of areas you'd already been in. All enemies and objects in the game were also still 2D, albeit on a plane facing you; they would have animations that mimicked their appearance from particular directions by simply replacing the sprite.</a:t>
            </a:r>
            <a:endParaRPr lang="en-US" dirty="0"/>
          </a:p>
        </p:txBody>
      </p:sp>
    </p:spTree>
    <p:extLst>
      <p:ext uri="{BB962C8B-B14F-4D97-AF65-F5344CB8AC3E}">
        <p14:creationId xmlns:p14="http://schemas.microsoft.com/office/powerpoint/2010/main" val="187184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F393-2B06-D571-DD41-9FBE26F9BF93}"/>
              </a:ext>
            </a:extLst>
          </p:cNvPr>
          <p:cNvSpPr>
            <a:spLocks noGrp="1"/>
          </p:cNvSpPr>
          <p:nvPr>
            <p:ph type="title"/>
          </p:nvPr>
        </p:nvSpPr>
        <p:spPr/>
        <p:txBody>
          <a:bodyPr/>
          <a:lstStyle/>
          <a:p>
            <a:r>
              <a:rPr lang="en-US" dirty="0"/>
              <a:t>Id Tech 2</a:t>
            </a:r>
          </a:p>
        </p:txBody>
      </p:sp>
      <p:sp>
        <p:nvSpPr>
          <p:cNvPr id="3" name="Content Placeholder 2">
            <a:extLst>
              <a:ext uri="{FF2B5EF4-FFF2-40B4-BE49-F238E27FC236}">
                <a16:creationId xmlns:a16="http://schemas.microsoft.com/office/drawing/2014/main" id="{D2211411-FF7E-B25B-95C7-28783A5C6BA4}"/>
              </a:ext>
            </a:extLst>
          </p:cNvPr>
          <p:cNvSpPr>
            <a:spLocks noGrp="1"/>
          </p:cNvSpPr>
          <p:nvPr>
            <p:ph idx="1"/>
          </p:nvPr>
        </p:nvSpPr>
        <p:spPr/>
        <p:txBody>
          <a:bodyPr/>
          <a:lstStyle/>
          <a:p>
            <a:pPr marL="0" indent="0">
              <a:buNone/>
            </a:pPr>
            <a:r>
              <a:rPr lang="en-US" dirty="0">
                <a:solidFill>
                  <a:srgbClr val="181C25"/>
                </a:solidFill>
                <a:latin typeface="Inter var"/>
              </a:rPr>
              <a:t>I</a:t>
            </a:r>
            <a:r>
              <a:rPr lang="en-US" b="0" i="0" dirty="0">
                <a:solidFill>
                  <a:srgbClr val="181C25"/>
                </a:solidFill>
                <a:effectLst/>
                <a:latin typeface="Inter var"/>
              </a:rPr>
              <a:t>d Tech 2 was Id's first true 3D engine. </a:t>
            </a:r>
            <a:r>
              <a:rPr lang="en-US" dirty="0">
                <a:solidFill>
                  <a:srgbClr val="181C25"/>
                </a:solidFill>
                <a:latin typeface="Inter var"/>
              </a:rPr>
              <a:t>I</a:t>
            </a:r>
            <a:r>
              <a:rPr lang="en-US" b="0" i="0" dirty="0">
                <a:solidFill>
                  <a:srgbClr val="181C25"/>
                </a:solidFill>
                <a:effectLst/>
                <a:latin typeface="Inter var"/>
              </a:rPr>
              <a:t>t built up levels from a series of primitive objects and only rendered the visible elements, greatly reducing the processing power needed to run them. It also supported and created the demand for 3D graphics cards, which rapidly became the most expensive component of any PC.</a:t>
            </a:r>
          </a:p>
          <a:p>
            <a:pPr marL="0" indent="0">
              <a:buNone/>
            </a:pPr>
            <a:endParaRPr lang="en-US" dirty="0">
              <a:solidFill>
                <a:srgbClr val="181C25"/>
              </a:solidFill>
              <a:latin typeface="Inter var"/>
            </a:endParaRPr>
          </a:p>
          <a:p>
            <a:pPr marL="0" indent="0">
              <a:buNone/>
            </a:pPr>
            <a:r>
              <a:rPr lang="en-US" dirty="0">
                <a:solidFill>
                  <a:srgbClr val="181C25"/>
                </a:solidFill>
                <a:latin typeface="Inter var"/>
              </a:rPr>
              <a:t>*Additionally after its release and Id Tech open-sourced it</a:t>
            </a:r>
            <a:r>
              <a:rPr lang="en-US" b="0" i="0" dirty="0">
                <a:solidFill>
                  <a:srgbClr val="181C25"/>
                </a:solidFill>
                <a:effectLst/>
                <a:latin typeface="Inter var"/>
              </a:rPr>
              <a:t> this engine was branched off repeatedly; one of the more important branches was QuakeWorld for multiplayer, which led to GoldSrc which then led to Source - the basis of the Half-Life series.</a:t>
            </a:r>
            <a:endParaRPr lang="en-US" dirty="0"/>
          </a:p>
        </p:txBody>
      </p:sp>
    </p:spTree>
    <p:extLst>
      <p:ext uri="{BB962C8B-B14F-4D97-AF65-F5344CB8AC3E}">
        <p14:creationId xmlns:p14="http://schemas.microsoft.com/office/powerpoint/2010/main" val="355234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F800-66A8-BAC3-0EF5-D503053FC449}"/>
              </a:ext>
            </a:extLst>
          </p:cNvPr>
          <p:cNvSpPr>
            <a:spLocks noGrp="1"/>
          </p:cNvSpPr>
          <p:nvPr>
            <p:ph type="title"/>
          </p:nvPr>
        </p:nvSpPr>
        <p:spPr/>
        <p:txBody>
          <a:bodyPr/>
          <a:lstStyle/>
          <a:p>
            <a:r>
              <a:rPr lang="en-US" dirty="0"/>
              <a:t>Id Tech 3</a:t>
            </a:r>
          </a:p>
        </p:txBody>
      </p:sp>
      <p:sp>
        <p:nvSpPr>
          <p:cNvPr id="3" name="Content Placeholder 2">
            <a:extLst>
              <a:ext uri="{FF2B5EF4-FFF2-40B4-BE49-F238E27FC236}">
                <a16:creationId xmlns:a16="http://schemas.microsoft.com/office/drawing/2014/main" id="{B2AA5318-E181-3D0C-5CB4-5BBBE5CF5120}"/>
              </a:ext>
            </a:extLst>
          </p:cNvPr>
          <p:cNvSpPr>
            <a:spLocks noGrp="1"/>
          </p:cNvSpPr>
          <p:nvPr>
            <p:ph idx="1"/>
          </p:nvPr>
        </p:nvSpPr>
        <p:spPr/>
        <p:txBody>
          <a:bodyPr>
            <a:normAutofit lnSpcReduction="10000"/>
          </a:bodyPr>
          <a:lstStyle/>
          <a:p>
            <a:pPr marL="0" indent="0">
              <a:buNone/>
            </a:pPr>
            <a:r>
              <a:rPr lang="en-US" dirty="0"/>
              <a:t>The engine peaked Id Tech’s popularity, </a:t>
            </a:r>
            <a:r>
              <a:rPr lang="en-US" b="0" i="0" dirty="0">
                <a:solidFill>
                  <a:srgbClr val="181C25"/>
                </a:solidFill>
                <a:effectLst/>
                <a:latin typeface="Inter var"/>
              </a:rPr>
              <a:t>despite the new competition from the Unreal engine. </a:t>
            </a:r>
            <a:r>
              <a:rPr lang="en-US" dirty="0">
                <a:solidFill>
                  <a:srgbClr val="181C25"/>
                </a:solidFill>
                <a:latin typeface="Inter var"/>
              </a:rPr>
              <a:t>I</a:t>
            </a:r>
            <a:r>
              <a:rPr lang="en-US" b="0" i="0" dirty="0">
                <a:solidFill>
                  <a:srgbClr val="181C25"/>
                </a:solidFill>
                <a:effectLst/>
                <a:latin typeface="Inter var"/>
              </a:rPr>
              <a:t>d Tech 3 had a high barrier to entry - it required an open-GL compatible graphics card. Despite this, it was hugely successful and the extra power from the GPU allowed it to implement features like curved surfaces, shaders, support for in-game video, and skeletal animation systems on character models.</a:t>
            </a:r>
          </a:p>
          <a:p>
            <a:pPr marL="0" indent="0">
              <a:buNone/>
            </a:pPr>
            <a:endParaRPr lang="en-US" dirty="0">
              <a:solidFill>
                <a:srgbClr val="181C25"/>
              </a:solidFill>
              <a:latin typeface="Inter var"/>
            </a:endParaRPr>
          </a:p>
          <a:p>
            <a:pPr marL="0" indent="0">
              <a:buNone/>
            </a:pPr>
            <a:r>
              <a:rPr lang="en-US" dirty="0">
                <a:solidFill>
                  <a:srgbClr val="181C25"/>
                </a:solidFill>
                <a:latin typeface="Inter var"/>
              </a:rPr>
              <a:t>*</a:t>
            </a:r>
            <a:r>
              <a:rPr lang="en-US" b="0" i="0" dirty="0">
                <a:solidFill>
                  <a:srgbClr val="181C25"/>
                </a:solidFill>
                <a:effectLst/>
                <a:latin typeface="Inter var"/>
              </a:rPr>
              <a:t>Games built using this tech include the predecessors of most of the great modern FPSes; Medal of Honor: Allied Assault, Call of Duty, Star Wars Jedi Knight II, Star Trek: Voyager Elite Force and American McGee's Alice.</a:t>
            </a:r>
            <a:endParaRPr lang="en-US" dirty="0"/>
          </a:p>
        </p:txBody>
      </p:sp>
    </p:spTree>
    <p:extLst>
      <p:ext uri="{BB962C8B-B14F-4D97-AF65-F5344CB8AC3E}">
        <p14:creationId xmlns:p14="http://schemas.microsoft.com/office/powerpoint/2010/main" val="2784028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EA09-2CA4-6857-8DAD-FCB4D1C3370C}"/>
              </a:ext>
            </a:extLst>
          </p:cNvPr>
          <p:cNvSpPr>
            <a:spLocks noGrp="1"/>
          </p:cNvSpPr>
          <p:nvPr>
            <p:ph type="title"/>
          </p:nvPr>
        </p:nvSpPr>
        <p:spPr/>
        <p:txBody>
          <a:bodyPr/>
          <a:lstStyle/>
          <a:p>
            <a:r>
              <a:rPr lang="en-US" dirty="0"/>
              <a:t>Id Tech 4</a:t>
            </a:r>
          </a:p>
        </p:txBody>
      </p:sp>
      <p:sp>
        <p:nvSpPr>
          <p:cNvPr id="3" name="Content Placeholder 2">
            <a:extLst>
              <a:ext uri="{FF2B5EF4-FFF2-40B4-BE49-F238E27FC236}">
                <a16:creationId xmlns:a16="http://schemas.microsoft.com/office/drawing/2014/main" id="{27D9C8B9-6F01-0C7C-A979-13F71E94A5BA}"/>
              </a:ext>
            </a:extLst>
          </p:cNvPr>
          <p:cNvSpPr>
            <a:spLocks noGrp="1"/>
          </p:cNvSpPr>
          <p:nvPr>
            <p:ph idx="1"/>
          </p:nvPr>
        </p:nvSpPr>
        <p:spPr/>
        <p:txBody>
          <a:bodyPr/>
          <a:lstStyle/>
          <a:p>
            <a:pPr marL="0" indent="0">
              <a:buNone/>
            </a:pPr>
            <a:r>
              <a:rPr lang="en-US" b="0" i="0" dirty="0">
                <a:solidFill>
                  <a:srgbClr val="181C25"/>
                </a:solidFill>
                <a:effectLst/>
                <a:latin typeface="Inter var"/>
              </a:rPr>
              <a:t>Given its long gestation period, it's not surprising that the Id Tech 4 was a big jump forward from what had gone before; it introduced bump mapping, normal mapping, and specular highlighting, all features that are standard on modern consoles but were revolutionary seven years ago. It also brought in fully dynamic per-pixel lighting - complete overkill, graphically, but great to look at. After complaints about the problems id Tech 4 had rendering large outdoor areas, it was revised to include a new technology called MegaTexture, which allowed much larger outdoor areas to be handled. </a:t>
            </a:r>
            <a:endParaRPr lang="en-US" dirty="0"/>
          </a:p>
        </p:txBody>
      </p:sp>
    </p:spTree>
    <p:extLst>
      <p:ext uri="{BB962C8B-B14F-4D97-AF65-F5344CB8AC3E}">
        <p14:creationId xmlns:p14="http://schemas.microsoft.com/office/powerpoint/2010/main" val="909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A1E2-153C-B586-5B91-F35D24A11D42}"/>
              </a:ext>
            </a:extLst>
          </p:cNvPr>
          <p:cNvSpPr>
            <a:spLocks noGrp="1"/>
          </p:cNvSpPr>
          <p:nvPr>
            <p:ph type="title"/>
          </p:nvPr>
        </p:nvSpPr>
        <p:spPr/>
        <p:txBody>
          <a:bodyPr/>
          <a:lstStyle/>
          <a:p>
            <a:r>
              <a:rPr lang="en-US" dirty="0"/>
              <a:t>Id Tech 5</a:t>
            </a:r>
          </a:p>
        </p:txBody>
      </p:sp>
      <p:sp>
        <p:nvSpPr>
          <p:cNvPr id="3" name="Content Placeholder 2">
            <a:extLst>
              <a:ext uri="{FF2B5EF4-FFF2-40B4-BE49-F238E27FC236}">
                <a16:creationId xmlns:a16="http://schemas.microsoft.com/office/drawing/2014/main" id="{527EDC44-2354-10D5-7FFE-22AF61F236F2}"/>
              </a:ext>
            </a:extLst>
          </p:cNvPr>
          <p:cNvSpPr>
            <a:spLocks noGrp="1"/>
          </p:cNvSpPr>
          <p:nvPr>
            <p:ph idx="1"/>
          </p:nvPr>
        </p:nvSpPr>
        <p:spPr/>
        <p:txBody>
          <a:bodyPr/>
          <a:lstStyle/>
          <a:p>
            <a:pPr marL="0" indent="0">
              <a:buNone/>
            </a:pPr>
            <a:r>
              <a:rPr lang="en-US" dirty="0"/>
              <a:t>The Id Tech 5 engine had </a:t>
            </a:r>
            <a:r>
              <a:rPr lang="en-US" b="0" i="0" dirty="0">
                <a:solidFill>
                  <a:srgbClr val="181C25"/>
                </a:solidFill>
                <a:effectLst/>
                <a:latin typeface="Inter var"/>
              </a:rPr>
              <a:t>further stepped up the MegaTexture trick allowing ludicrously huge maps while focusing on making usage easier for third-party developers and optimizing cross-platform development (essentially, the engine automatically adapts to the hardware it's running on), as well as supporting multi-threaded processors and introducing a whole bunch of new tricks; HDR, bloom, dynamic water surfaces, cloth simulation, and many more elements usually seen in high-end 3D art programs.</a:t>
            </a:r>
            <a:endParaRPr lang="en-US" dirty="0"/>
          </a:p>
        </p:txBody>
      </p:sp>
    </p:spTree>
    <p:extLst>
      <p:ext uri="{BB962C8B-B14F-4D97-AF65-F5344CB8AC3E}">
        <p14:creationId xmlns:p14="http://schemas.microsoft.com/office/powerpoint/2010/main" val="4040094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Inter var</vt:lpstr>
      <vt:lpstr>Office Theme</vt:lpstr>
      <vt:lpstr>Id Tech Engine</vt:lpstr>
      <vt:lpstr>Id Tech -1</vt:lpstr>
      <vt:lpstr>Id Tech 0</vt:lpstr>
      <vt:lpstr>Id Tech 1</vt:lpstr>
      <vt:lpstr>Id Tech 2</vt:lpstr>
      <vt:lpstr>Id Tech 3</vt:lpstr>
      <vt:lpstr>Id Tech 4</vt:lpstr>
      <vt:lpstr>Id Tech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 Tech Engine</dc:title>
  <dc:creator>Colton Racette</dc:creator>
  <cp:lastModifiedBy>Colton Racette</cp:lastModifiedBy>
  <cp:revision>1</cp:revision>
  <dcterms:created xsi:type="dcterms:W3CDTF">2023-04-20T12:29:09Z</dcterms:created>
  <dcterms:modified xsi:type="dcterms:W3CDTF">2023-09-01T13:39:24Z</dcterms:modified>
</cp:coreProperties>
</file>