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85" Type="http://schemas.openxmlformats.org/officeDocument/2006/relationships/image" Target="../media/image84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86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8313" y="8494946"/>
            <a:ext cx="99552" cy="9946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4316" y="8494946"/>
            <a:ext cx="99552" cy="9946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0064" y="8494946"/>
            <a:ext cx="99552" cy="99463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36069" y="8494946"/>
            <a:ext cx="99552" cy="9946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82073" y="8494946"/>
            <a:ext cx="99552" cy="9946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27821" y="8494946"/>
            <a:ext cx="99552" cy="9946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3824" y="8494946"/>
            <a:ext cx="99552" cy="99463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9828" y="8494946"/>
            <a:ext cx="99552" cy="9946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65576" y="8494946"/>
            <a:ext cx="99552" cy="99463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11581" y="8494946"/>
            <a:ext cx="99552" cy="99463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798313" y="8736530"/>
            <a:ext cx="99552" cy="99463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044316" y="8736530"/>
            <a:ext cx="99552" cy="99463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290064" y="8736530"/>
            <a:ext cx="99552" cy="99463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36069" y="8736530"/>
            <a:ext cx="99552" cy="99463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82073" y="8736530"/>
            <a:ext cx="99552" cy="99463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027821" y="8736530"/>
            <a:ext cx="99552" cy="99463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73824" y="8736530"/>
            <a:ext cx="99552" cy="99463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519828" y="8736530"/>
            <a:ext cx="99552" cy="99463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65576" y="8736530"/>
            <a:ext cx="99552" cy="99463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11581" y="8736530"/>
            <a:ext cx="99552" cy="99463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798313" y="8978129"/>
            <a:ext cx="99552" cy="99463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044316" y="8978129"/>
            <a:ext cx="99552" cy="99463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90064" y="8978129"/>
            <a:ext cx="99552" cy="99463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536069" y="8978129"/>
            <a:ext cx="99552" cy="99463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782073" y="8978129"/>
            <a:ext cx="99552" cy="99463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027821" y="8978129"/>
            <a:ext cx="99552" cy="99463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273824" y="8978129"/>
            <a:ext cx="99552" cy="99463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519828" y="8978129"/>
            <a:ext cx="99552" cy="99463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765576" y="8978129"/>
            <a:ext cx="99552" cy="99463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011581" y="8978129"/>
            <a:ext cx="99552" cy="99463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5798313" y="9219713"/>
            <a:ext cx="99552" cy="99463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044316" y="9219713"/>
            <a:ext cx="99552" cy="99463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6290064" y="9219713"/>
            <a:ext cx="99552" cy="99463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6536069" y="9219713"/>
            <a:ext cx="99552" cy="99463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782073" y="9219713"/>
            <a:ext cx="99552" cy="99463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027821" y="9219713"/>
            <a:ext cx="99552" cy="99463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273824" y="9219713"/>
            <a:ext cx="99552" cy="99463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519828" y="9219713"/>
            <a:ext cx="99552" cy="99463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765576" y="9219713"/>
            <a:ext cx="99552" cy="99463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011581" y="9219713"/>
            <a:ext cx="99552" cy="99463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519828" y="9461312"/>
            <a:ext cx="99552" cy="99463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7765576" y="9461312"/>
            <a:ext cx="99552" cy="99463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011581" y="9461312"/>
            <a:ext cx="99552" cy="99463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7519828" y="9702640"/>
            <a:ext cx="99552" cy="99463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7765576" y="9702640"/>
            <a:ext cx="99552" cy="99463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011581" y="9702640"/>
            <a:ext cx="99552" cy="99463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12761823" y="8835491"/>
            <a:ext cx="4737735" cy="1451610"/>
          </a:xfrm>
          <a:custGeom>
            <a:avLst/>
            <a:gdLst/>
            <a:ahLst/>
            <a:cxnLst/>
            <a:rect l="l" t="t" r="r" b="b"/>
            <a:pathLst>
              <a:path w="4737734" h="1451609">
                <a:moveTo>
                  <a:pt x="4737620" y="400939"/>
                </a:moveTo>
                <a:lnTo>
                  <a:pt x="4736401" y="400939"/>
                </a:lnTo>
                <a:lnTo>
                  <a:pt x="4736401" y="0"/>
                </a:lnTo>
                <a:lnTo>
                  <a:pt x="0" y="400253"/>
                </a:lnTo>
                <a:lnTo>
                  <a:pt x="8102" y="400939"/>
                </a:lnTo>
                <a:lnTo>
                  <a:pt x="1041" y="400939"/>
                </a:lnTo>
                <a:lnTo>
                  <a:pt x="1041" y="1451521"/>
                </a:lnTo>
                <a:lnTo>
                  <a:pt x="4737620" y="1451521"/>
                </a:lnTo>
                <a:lnTo>
                  <a:pt x="4737620" y="400939"/>
                </a:lnTo>
                <a:close/>
              </a:path>
            </a:pathLst>
          </a:custGeom>
          <a:solidFill>
            <a:srgbClr val="FDE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963499" y="9156242"/>
            <a:ext cx="4855845" cy="1130935"/>
          </a:xfrm>
          <a:custGeom>
            <a:avLst/>
            <a:gdLst/>
            <a:ahLst/>
            <a:cxnLst/>
            <a:rect l="l" t="t" r="r" b="b"/>
            <a:pathLst>
              <a:path w="4855844" h="1130934">
                <a:moveTo>
                  <a:pt x="4855413" y="0"/>
                </a:moveTo>
                <a:lnTo>
                  <a:pt x="444" y="400265"/>
                </a:lnTo>
                <a:lnTo>
                  <a:pt x="8750" y="400951"/>
                </a:lnTo>
                <a:lnTo>
                  <a:pt x="0" y="400951"/>
                </a:lnTo>
                <a:lnTo>
                  <a:pt x="0" y="1130769"/>
                </a:lnTo>
                <a:lnTo>
                  <a:pt x="4855134" y="1130769"/>
                </a:lnTo>
                <a:lnTo>
                  <a:pt x="4855134" y="800519"/>
                </a:lnTo>
                <a:lnTo>
                  <a:pt x="4855413" y="800531"/>
                </a:lnTo>
                <a:lnTo>
                  <a:pt x="4855413" y="0"/>
                </a:lnTo>
                <a:close/>
              </a:path>
            </a:pathLst>
          </a:custGeom>
          <a:solidFill>
            <a:srgbClr val="F1982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4" name="bg object 6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90070" y="8494946"/>
            <a:ext cx="99552" cy="99463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44066" y="8494946"/>
            <a:ext cx="99552" cy="99463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98318" y="8494946"/>
            <a:ext cx="99552" cy="99463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52314" y="8494946"/>
            <a:ext cx="99552" cy="99463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06310" y="8494946"/>
            <a:ext cx="99552" cy="99463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60562" y="8494946"/>
            <a:ext cx="99552" cy="99463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14558" y="8494946"/>
            <a:ext cx="99552" cy="99463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8554" y="8494946"/>
            <a:ext cx="99552" cy="99463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2806" y="8494946"/>
            <a:ext cx="99552" cy="99463"/>
          </a:xfrm>
          <a:prstGeom prst="rect">
            <a:avLst/>
          </a:prstGeom>
        </p:spPr>
      </p:pic>
      <p:pic>
        <p:nvPicPr>
          <p:cNvPr id="73" name="bg object 7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0311" y="8494946"/>
            <a:ext cx="96043" cy="99463"/>
          </a:xfrm>
          <a:prstGeom prst="rect">
            <a:avLst/>
          </a:prstGeom>
        </p:spPr>
      </p:pic>
      <p:pic>
        <p:nvPicPr>
          <p:cNvPr id="74" name="bg object 7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390070" y="8736530"/>
            <a:ext cx="99552" cy="99463"/>
          </a:xfrm>
          <a:prstGeom prst="rect">
            <a:avLst/>
          </a:prstGeom>
        </p:spPr>
      </p:pic>
      <p:pic>
        <p:nvPicPr>
          <p:cNvPr id="75" name="bg object 7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144066" y="8736530"/>
            <a:ext cx="99552" cy="99463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898318" y="8736530"/>
            <a:ext cx="99552" cy="99463"/>
          </a:xfrm>
          <a:prstGeom prst="rect">
            <a:avLst/>
          </a:prstGeom>
        </p:spPr>
      </p:pic>
      <p:pic>
        <p:nvPicPr>
          <p:cNvPr id="77" name="bg object 7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52314" y="8736530"/>
            <a:ext cx="99552" cy="99463"/>
          </a:xfrm>
          <a:prstGeom prst="rect">
            <a:avLst/>
          </a:prstGeom>
        </p:spPr>
      </p:pic>
      <p:pic>
        <p:nvPicPr>
          <p:cNvPr id="78" name="bg object 7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406310" y="8736530"/>
            <a:ext cx="99552" cy="99463"/>
          </a:xfrm>
          <a:prstGeom prst="rect">
            <a:avLst/>
          </a:prstGeom>
        </p:spPr>
      </p:pic>
      <p:pic>
        <p:nvPicPr>
          <p:cNvPr id="79" name="bg object 7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160562" y="8736530"/>
            <a:ext cx="99552" cy="99463"/>
          </a:xfrm>
          <a:prstGeom prst="rect">
            <a:avLst/>
          </a:prstGeom>
        </p:spPr>
      </p:pic>
      <p:pic>
        <p:nvPicPr>
          <p:cNvPr id="80" name="bg object 8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14558" y="8736530"/>
            <a:ext cx="99552" cy="99463"/>
          </a:xfrm>
          <a:prstGeom prst="rect">
            <a:avLst/>
          </a:prstGeom>
        </p:spPr>
      </p:pic>
      <p:pic>
        <p:nvPicPr>
          <p:cNvPr id="81" name="bg object 8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68554" y="8736530"/>
            <a:ext cx="99552" cy="99463"/>
          </a:xfrm>
          <a:prstGeom prst="rect">
            <a:avLst/>
          </a:prstGeom>
        </p:spPr>
      </p:pic>
      <p:pic>
        <p:nvPicPr>
          <p:cNvPr id="82" name="bg object 8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2806" y="8736530"/>
            <a:ext cx="99552" cy="99463"/>
          </a:xfrm>
          <a:prstGeom prst="rect">
            <a:avLst/>
          </a:prstGeom>
        </p:spPr>
      </p:pic>
      <p:pic>
        <p:nvPicPr>
          <p:cNvPr id="83" name="bg object 83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80311" y="8736530"/>
            <a:ext cx="96043" cy="99463"/>
          </a:xfrm>
          <a:prstGeom prst="rect">
            <a:avLst/>
          </a:prstGeom>
        </p:spPr>
      </p:pic>
      <p:pic>
        <p:nvPicPr>
          <p:cNvPr id="84" name="bg object 8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390070" y="8978129"/>
            <a:ext cx="99552" cy="99463"/>
          </a:xfrm>
          <a:prstGeom prst="rect">
            <a:avLst/>
          </a:prstGeom>
        </p:spPr>
      </p:pic>
      <p:pic>
        <p:nvPicPr>
          <p:cNvPr id="85" name="bg object 85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144066" y="8978129"/>
            <a:ext cx="99552" cy="99463"/>
          </a:xfrm>
          <a:prstGeom prst="rect">
            <a:avLst/>
          </a:prstGeom>
        </p:spPr>
      </p:pic>
      <p:pic>
        <p:nvPicPr>
          <p:cNvPr id="86" name="bg object 8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898318" y="8978129"/>
            <a:ext cx="99552" cy="99463"/>
          </a:xfrm>
          <a:prstGeom prst="rect">
            <a:avLst/>
          </a:prstGeom>
        </p:spPr>
      </p:pic>
      <p:pic>
        <p:nvPicPr>
          <p:cNvPr id="87" name="bg object 87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652314" y="8978129"/>
            <a:ext cx="99552" cy="99463"/>
          </a:xfrm>
          <a:prstGeom prst="rect">
            <a:avLst/>
          </a:prstGeom>
        </p:spPr>
      </p:pic>
      <p:pic>
        <p:nvPicPr>
          <p:cNvPr id="88" name="bg object 8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406310" y="8978129"/>
            <a:ext cx="99552" cy="99463"/>
          </a:xfrm>
          <a:prstGeom prst="rect">
            <a:avLst/>
          </a:prstGeom>
        </p:spPr>
      </p:pic>
      <p:pic>
        <p:nvPicPr>
          <p:cNvPr id="89" name="bg object 89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60562" y="8978129"/>
            <a:ext cx="99552" cy="99463"/>
          </a:xfrm>
          <a:prstGeom prst="rect">
            <a:avLst/>
          </a:prstGeom>
        </p:spPr>
      </p:pic>
      <p:pic>
        <p:nvPicPr>
          <p:cNvPr id="90" name="bg object 90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914558" y="8978129"/>
            <a:ext cx="99552" cy="99463"/>
          </a:xfrm>
          <a:prstGeom prst="rect">
            <a:avLst/>
          </a:prstGeom>
        </p:spPr>
      </p:pic>
      <p:pic>
        <p:nvPicPr>
          <p:cNvPr id="91" name="bg object 91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68554" y="8978129"/>
            <a:ext cx="99552" cy="99463"/>
          </a:xfrm>
          <a:prstGeom prst="rect">
            <a:avLst/>
          </a:prstGeom>
        </p:spPr>
      </p:pic>
      <p:pic>
        <p:nvPicPr>
          <p:cNvPr id="92" name="bg object 92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22806" y="8978129"/>
            <a:ext cx="99552" cy="99463"/>
          </a:xfrm>
          <a:prstGeom prst="rect">
            <a:avLst/>
          </a:prstGeom>
        </p:spPr>
      </p:pic>
      <p:pic>
        <p:nvPicPr>
          <p:cNvPr id="93" name="bg object 93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80311" y="8978129"/>
            <a:ext cx="96043" cy="99463"/>
          </a:xfrm>
          <a:prstGeom prst="rect">
            <a:avLst/>
          </a:prstGeom>
        </p:spPr>
      </p:pic>
      <p:pic>
        <p:nvPicPr>
          <p:cNvPr id="94" name="bg object 9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390070" y="9219713"/>
            <a:ext cx="99552" cy="99463"/>
          </a:xfrm>
          <a:prstGeom prst="rect">
            <a:avLst/>
          </a:prstGeom>
        </p:spPr>
      </p:pic>
      <p:pic>
        <p:nvPicPr>
          <p:cNvPr id="95" name="bg object 9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144066" y="9219713"/>
            <a:ext cx="99552" cy="99463"/>
          </a:xfrm>
          <a:prstGeom prst="rect">
            <a:avLst/>
          </a:prstGeom>
        </p:spPr>
      </p:pic>
      <p:pic>
        <p:nvPicPr>
          <p:cNvPr id="96" name="bg object 9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898318" y="9219713"/>
            <a:ext cx="99552" cy="99463"/>
          </a:xfrm>
          <a:prstGeom prst="rect">
            <a:avLst/>
          </a:prstGeom>
        </p:spPr>
      </p:pic>
      <p:pic>
        <p:nvPicPr>
          <p:cNvPr id="97" name="bg object 9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652314" y="9219713"/>
            <a:ext cx="99552" cy="99463"/>
          </a:xfrm>
          <a:prstGeom prst="rect">
            <a:avLst/>
          </a:prstGeom>
        </p:spPr>
      </p:pic>
      <p:pic>
        <p:nvPicPr>
          <p:cNvPr id="98" name="bg object 9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406310" y="9219713"/>
            <a:ext cx="99552" cy="99463"/>
          </a:xfrm>
          <a:prstGeom prst="rect">
            <a:avLst/>
          </a:prstGeom>
        </p:spPr>
      </p:pic>
      <p:pic>
        <p:nvPicPr>
          <p:cNvPr id="99" name="bg object 9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160562" y="9219713"/>
            <a:ext cx="99552" cy="99463"/>
          </a:xfrm>
          <a:prstGeom prst="rect">
            <a:avLst/>
          </a:prstGeom>
        </p:spPr>
      </p:pic>
      <p:pic>
        <p:nvPicPr>
          <p:cNvPr id="100" name="bg object 10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914558" y="9219713"/>
            <a:ext cx="99552" cy="99463"/>
          </a:xfrm>
          <a:prstGeom prst="rect">
            <a:avLst/>
          </a:prstGeom>
        </p:spPr>
      </p:pic>
      <p:pic>
        <p:nvPicPr>
          <p:cNvPr id="101" name="bg object 10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668554" y="9219713"/>
            <a:ext cx="99552" cy="99463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422806" y="9219713"/>
            <a:ext cx="99552" cy="99463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80311" y="9219713"/>
            <a:ext cx="96043" cy="99463"/>
          </a:xfrm>
          <a:prstGeom prst="rect">
            <a:avLst/>
          </a:prstGeom>
        </p:spPr>
      </p:pic>
      <p:pic>
        <p:nvPicPr>
          <p:cNvPr id="104" name="bg object 10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668554" y="9461312"/>
            <a:ext cx="99552" cy="99463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22806" y="9461312"/>
            <a:ext cx="99552" cy="99463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0311" y="9461312"/>
            <a:ext cx="96043" cy="99463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668554" y="9702640"/>
            <a:ext cx="99552" cy="99463"/>
          </a:xfrm>
          <a:prstGeom prst="rect">
            <a:avLst/>
          </a:prstGeom>
        </p:spPr>
      </p:pic>
      <p:pic>
        <p:nvPicPr>
          <p:cNvPr id="108" name="bg object 10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422806" y="9702640"/>
            <a:ext cx="99552" cy="99463"/>
          </a:xfrm>
          <a:prstGeom prst="rect">
            <a:avLst/>
          </a:prstGeom>
        </p:spPr>
      </p:pic>
      <p:pic>
        <p:nvPicPr>
          <p:cNvPr id="109" name="bg object 10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0311" y="9702640"/>
            <a:ext cx="96043" cy="99463"/>
          </a:xfrm>
          <a:prstGeom prst="rect">
            <a:avLst/>
          </a:prstGeom>
        </p:spPr>
      </p:pic>
      <p:sp>
        <p:nvSpPr>
          <p:cNvPr id="110" name="bg object 110"/>
          <p:cNvSpPr/>
          <p:nvPr/>
        </p:nvSpPr>
        <p:spPr>
          <a:xfrm>
            <a:off x="788479" y="8835491"/>
            <a:ext cx="4737735" cy="1451610"/>
          </a:xfrm>
          <a:custGeom>
            <a:avLst/>
            <a:gdLst/>
            <a:ahLst/>
            <a:cxnLst/>
            <a:rect l="l" t="t" r="r" b="b"/>
            <a:pathLst>
              <a:path w="4737735" h="1451609">
                <a:moveTo>
                  <a:pt x="4737620" y="400253"/>
                </a:moveTo>
                <a:lnTo>
                  <a:pt x="1219" y="0"/>
                </a:lnTo>
                <a:lnTo>
                  <a:pt x="1219" y="400939"/>
                </a:lnTo>
                <a:lnTo>
                  <a:pt x="0" y="400939"/>
                </a:lnTo>
                <a:lnTo>
                  <a:pt x="0" y="1451508"/>
                </a:lnTo>
                <a:lnTo>
                  <a:pt x="4736579" y="1451521"/>
                </a:lnTo>
                <a:lnTo>
                  <a:pt x="4736579" y="400939"/>
                </a:lnTo>
                <a:lnTo>
                  <a:pt x="4729505" y="400939"/>
                </a:lnTo>
                <a:lnTo>
                  <a:pt x="4737620" y="400253"/>
                </a:lnTo>
                <a:close/>
              </a:path>
            </a:pathLst>
          </a:custGeom>
          <a:solidFill>
            <a:srgbClr val="FDE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g object 111"/>
          <p:cNvSpPr/>
          <p:nvPr/>
        </p:nvSpPr>
        <p:spPr>
          <a:xfrm>
            <a:off x="469011" y="9156242"/>
            <a:ext cx="4855845" cy="1130935"/>
          </a:xfrm>
          <a:custGeom>
            <a:avLst/>
            <a:gdLst/>
            <a:ahLst/>
            <a:cxnLst/>
            <a:rect l="l" t="t" r="r" b="b"/>
            <a:pathLst>
              <a:path w="4855845" h="1130934">
                <a:moveTo>
                  <a:pt x="4855413" y="400951"/>
                </a:moveTo>
                <a:lnTo>
                  <a:pt x="4846650" y="400951"/>
                </a:lnTo>
                <a:lnTo>
                  <a:pt x="4854968" y="400265"/>
                </a:lnTo>
                <a:lnTo>
                  <a:pt x="0" y="0"/>
                </a:lnTo>
                <a:lnTo>
                  <a:pt x="0" y="800531"/>
                </a:lnTo>
                <a:lnTo>
                  <a:pt x="279" y="800519"/>
                </a:lnTo>
                <a:lnTo>
                  <a:pt x="279" y="1130757"/>
                </a:lnTo>
                <a:lnTo>
                  <a:pt x="4855413" y="1130769"/>
                </a:lnTo>
                <a:lnTo>
                  <a:pt x="4855413" y="400951"/>
                </a:lnTo>
                <a:close/>
              </a:path>
            </a:pathLst>
          </a:custGeom>
          <a:solidFill>
            <a:srgbClr val="F1982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2" name="bg object 11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488435" y="1175964"/>
            <a:ext cx="99552" cy="99463"/>
          </a:xfrm>
          <a:prstGeom prst="rect">
            <a:avLst/>
          </a:prstGeom>
        </p:spPr>
      </p:pic>
      <p:pic>
        <p:nvPicPr>
          <p:cNvPr id="113" name="bg object 11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6242431" y="1175964"/>
            <a:ext cx="99552" cy="99463"/>
          </a:xfrm>
          <a:prstGeom prst="rect">
            <a:avLst/>
          </a:prstGeom>
        </p:spPr>
      </p:pic>
      <p:pic>
        <p:nvPicPr>
          <p:cNvPr id="114" name="bg object 11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996684" y="1175964"/>
            <a:ext cx="99552" cy="99463"/>
          </a:xfrm>
          <a:prstGeom prst="rect">
            <a:avLst/>
          </a:prstGeom>
        </p:spPr>
      </p:pic>
      <p:pic>
        <p:nvPicPr>
          <p:cNvPr id="115" name="bg object 115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5750680" y="1175964"/>
            <a:ext cx="99552" cy="99463"/>
          </a:xfrm>
          <a:prstGeom prst="rect">
            <a:avLst/>
          </a:prstGeom>
        </p:spPr>
      </p:pic>
      <p:pic>
        <p:nvPicPr>
          <p:cNvPr id="116" name="bg object 116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5504675" y="1175964"/>
            <a:ext cx="99552" cy="99463"/>
          </a:xfrm>
          <a:prstGeom prst="rect">
            <a:avLst/>
          </a:prstGeom>
        </p:spPr>
      </p:pic>
      <p:pic>
        <p:nvPicPr>
          <p:cNvPr id="117" name="bg object 11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258927" y="1175964"/>
            <a:ext cx="99552" cy="99463"/>
          </a:xfrm>
          <a:prstGeom prst="rect">
            <a:avLst/>
          </a:prstGeom>
        </p:spPr>
      </p:pic>
      <p:pic>
        <p:nvPicPr>
          <p:cNvPr id="118" name="bg object 11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012923" y="1175964"/>
            <a:ext cx="99552" cy="99463"/>
          </a:xfrm>
          <a:prstGeom prst="rect">
            <a:avLst/>
          </a:prstGeom>
        </p:spPr>
      </p:pic>
      <p:pic>
        <p:nvPicPr>
          <p:cNvPr id="119" name="bg object 11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4766920" y="1175964"/>
            <a:ext cx="99552" cy="99463"/>
          </a:xfrm>
          <a:prstGeom prst="rect">
            <a:avLst/>
          </a:prstGeom>
        </p:spPr>
      </p:pic>
      <p:pic>
        <p:nvPicPr>
          <p:cNvPr id="120" name="bg object 12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521172" y="1175964"/>
            <a:ext cx="99552" cy="99463"/>
          </a:xfrm>
          <a:prstGeom prst="rect">
            <a:avLst/>
          </a:prstGeom>
        </p:spPr>
      </p:pic>
      <p:pic>
        <p:nvPicPr>
          <p:cNvPr id="121" name="bg object 121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4279581" y="1175964"/>
            <a:ext cx="95139" cy="99463"/>
          </a:xfrm>
          <a:prstGeom prst="rect">
            <a:avLst/>
          </a:prstGeom>
        </p:spPr>
      </p:pic>
      <p:pic>
        <p:nvPicPr>
          <p:cNvPr id="122" name="bg object 122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488435" y="934380"/>
            <a:ext cx="99552" cy="99463"/>
          </a:xfrm>
          <a:prstGeom prst="rect">
            <a:avLst/>
          </a:prstGeom>
        </p:spPr>
      </p:pic>
      <p:pic>
        <p:nvPicPr>
          <p:cNvPr id="123" name="bg object 123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6242431" y="934380"/>
            <a:ext cx="99552" cy="99463"/>
          </a:xfrm>
          <a:prstGeom prst="rect">
            <a:avLst/>
          </a:prstGeom>
        </p:spPr>
      </p:pic>
      <p:pic>
        <p:nvPicPr>
          <p:cNvPr id="124" name="bg object 12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5996684" y="934380"/>
            <a:ext cx="99552" cy="99463"/>
          </a:xfrm>
          <a:prstGeom prst="rect">
            <a:avLst/>
          </a:prstGeom>
        </p:spPr>
      </p:pic>
      <p:pic>
        <p:nvPicPr>
          <p:cNvPr id="125" name="bg object 125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5750680" y="934380"/>
            <a:ext cx="99552" cy="99463"/>
          </a:xfrm>
          <a:prstGeom prst="rect">
            <a:avLst/>
          </a:prstGeom>
        </p:spPr>
      </p:pic>
      <p:pic>
        <p:nvPicPr>
          <p:cNvPr id="126" name="bg object 126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5504675" y="934380"/>
            <a:ext cx="99552" cy="99463"/>
          </a:xfrm>
          <a:prstGeom prst="rect">
            <a:avLst/>
          </a:prstGeom>
        </p:spPr>
      </p:pic>
      <p:pic>
        <p:nvPicPr>
          <p:cNvPr id="127" name="bg object 127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5258927" y="934380"/>
            <a:ext cx="99552" cy="99463"/>
          </a:xfrm>
          <a:prstGeom prst="rect">
            <a:avLst/>
          </a:prstGeom>
        </p:spPr>
      </p:pic>
      <p:pic>
        <p:nvPicPr>
          <p:cNvPr id="128" name="bg object 12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5012923" y="934380"/>
            <a:ext cx="99552" cy="99463"/>
          </a:xfrm>
          <a:prstGeom prst="rect">
            <a:avLst/>
          </a:prstGeom>
        </p:spPr>
      </p:pic>
      <p:pic>
        <p:nvPicPr>
          <p:cNvPr id="129" name="bg object 12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4766920" y="934380"/>
            <a:ext cx="99552" cy="99463"/>
          </a:xfrm>
          <a:prstGeom prst="rect">
            <a:avLst/>
          </a:prstGeom>
        </p:spPr>
      </p:pic>
      <p:pic>
        <p:nvPicPr>
          <p:cNvPr id="130" name="bg object 130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521172" y="934380"/>
            <a:ext cx="99552" cy="99463"/>
          </a:xfrm>
          <a:prstGeom prst="rect">
            <a:avLst/>
          </a:prstGeom>
        </p:spPr>
      </p:pic>
      <p:pic>
        <p:nvPicPr>
          <p:cNvPr id="131" name="bg object 131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4279581" y="934380"/>
            <a:ext cx="95139" cy="99463"/>
          </a:xfrm>
          <a:prstGeom prst="rect">
            <a:avLst/>
          </a:prstGeom>
        </p:spPr>
      </p:pic>
      <p:pic>
        <p:nvPicPr>
          <p:cNvPr id="132" name="bg object 132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6488435" y="692781"/>
            <a:ext cx="99552" cy="99463"/>
          </a:xfrm>
          <a:prstGeom prst="rect">
            <a:avLst/>
          </a:prstGeom>
        </p:spPr>
      </p:pic>
      <p:pic>
        <p:nvPicPr>
          <p:cNvPr id="133" name="bg object 133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6242431" y="692781"/>
            <a:ext cx="99552" cy="99463"/>
          </a:xfrm>
          <a:prstGeom prst="rect">
            <a:avLst/>
          </a:prstGeom>
        </p:spPr>
      </p:pic>
      <p:pic>
        <p:nvPicPr>
          <p:cNvPr id="134" name="bg object 134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5996684" y="692781"/>
            <a:ext cx="99552" cy="99463"/>
          </a:xfrm>
          <a:prstGeom prst="rect">
            <a:avLst/>
          </a:prstGeom>
        </p:spPr>
      </p:pic>
      <p:pic>
        <p:nvPicPr>
          <p:cNvPr id="135" name="bg object 135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5750680" y="692781"/>
            <a:ext cx="99552" cy="99463"/>
          </a:xfrm>
          <a:prstGeom prst="rect">
            <a:avLst/>
          </a:prstGeom>
        </p:spPr>
      </p:pic>
      <p:pic>
        <p:nvPicPr>
          <p:cNvPr id="136" name="bg object 136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5504675" y="692781"/>
            <a:ext cx="99552" cy="99463"/>
          </a:xfrm>
          <a:prstGeom prst="rect">
            <a:avLst/>
          </a:prstGeom>
        </p:spPr>
      </p:pic>
      <p:pic>
        <p:nvPicPr>
          <p:cNvPr id="137" name="bg object 137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5258927" y="692781"/>
            <a:ext cx="99552" cy="99463"/>
          </a:xfrm>
          <a:prstGeom prst="rect">
            <a:avLst/>
          </a:prstGeom>
        </p:spPr>
      </p:pic>
      <p:pic>
        <p:nvPicPr>
          <p:cNvPr id="138" name="bg object 138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5012923" y="692781"/>
            <a:ext cx="99552" cy="99463"/>
          </a:xfrm>
          <a:prstGeom prst="rect">
            <a:avLst/>
          </a:prstGeom>
        </p:spPr>
      </p:pic>
      <p:pic>
        <p:nvPicPr>
          <p:cNvPr id="139" name="bg object 139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4521172" y="692781"/>
            <a:ext cx="99552" cy="99463"/>
          </a:xfrm>
          <a:prstGeom prst="rect">
            <a:avLst/>
          </a:prstGeom>
        </p:spPr>
      </p:pic>
      <p:pic>
        <p:nvPicPr>
          <p:cNvPr id="140" name="bg object 140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4766920" y="692781"/>
            <a:ext cx="99552" cy="99463"/>
          </a:xfrm>
          <a:prstGeom prst="rect">
            <a:avLst/>
          </a:prstGeom>
        </p:spPr>
      </p:pic>
      <p:pic>
        <p:nvPicPr>
          <p:cNvPr id="141" name="bg object 141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4279581" y="692781"/>
            <a:ext cx="95139" cy="99463"/>
          </a:xfrm>
          <a:prstGeom prst="rect">
            <a:avLst/>
          </a:prstGeom>
        </p:spPr>
      </p:pic>
      <p:pic>
        <p:nvPicPr>
          <p:cNvPr id="142" name="bg object 142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6488435" y="451197"/>
            <a:ext cx="99552" cy="99463"/>
          </a:xfrm>
          <a:prstGeom prst="rect">
            <a:avLst/>
          </a:prstGeom>
        </p:spPr>
      </p:pic>
      <p:pic>
        <p:nvPicPr>
          <p:cNvPr id="143" name="bg object 143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6242431" y="451197"/>
            <a:ext cx="99552" cy="99463"/>
          </a:xfrm>
          <a:prstGeom prst="rect">
            <a:avLst/>
          </a:prstGeom>
        </p:spPr>
      </p:pic>
      <p:pic>
        <p:nvPicPr>
          <p:cNvPr id="144" name="bg object 144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5996684" y="451197"/>
            <a:ext cx="99552" cy="99463"/>
          </a:xfrm>
          <a:prstGeom prst="rect">
            <a:avLst/>
          </a:prstGeom>
        </p:spPr>
      </p:pic>
      <p:pic>
        <p:nvPicPr>
          <p:cNvPr id="145" name="bg object 145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5750680" y="451197"/>
            <a:ext cx="99552" cy="99463"/>
          </a:xfrm>
          <a:prstGeom prst="rect">
            <a:avLst/>
          </a:prstGeom>
        </p:spPr>
      </p:pic>
      <p:pic>
        <p:nvPicPr>
          <p:cNvPr id="146" name="bg object 146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5504675" y="451197"/>
            <a:ext cx="99552" cy="99463"/>
          </a:xfrm>
          <a:prstGeom prst="rect">
            <a:avLst/>
          </a:prstGeom>
        </p:spPr>
      </p:pic>
      <p:pic>
        <p:nvPicPr>
          <p:cNvPr id="147" name="bg object 147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5258927" y="451197"/>
            <a:ext cx="99552" cy="99463"/>
          </a:xfrm>
          <a:prstGeom prst="rect">
            <a:avLst/>
          </a:prstGeom>
        </p:spPr>
      </p:pic>
      <p:pic>
        <p:nvPicPr>
          <p:cNvPr id="148" name="bg object 148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5012923" y="451197"/>
            <a:ext cx="99552" cy="99463"/>
          </a:xfrm>
          <a:prstGeom prst="rect">
            <a:avLst/>
          </a:prstGeom>
        </p:spPr>
      </p:pic>
      <p:pic>
        <p:nvPicPr>
          <p:cNvPr id="149" name="bg object 149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4766920" y="451197"/>
            <a:ext cx="99552" cy="99463"/>
          </a:xfrm>
          <a:prstGeom prst="rect">
            <a:avLst/>
          </a:prstGeom>
        </p:spPr>
      </p:pic>
      <p:pic>
        <p:nvPicPr>
          <p:cNvPr id="150" name="bg object 150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4521172" y="451197"/>
            <a:ext cx="99552" cy="99463"/>
          </a:xfrm>
          <a:prstGeom prst="rect">
            <a:avLst/>
          </a:prstGeom>
        </p:spPr>
      </p:pic>
      <p:pic>
        <p:nvPicPr>
          <p:cNvPr id="151" name="bg object 151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4279581" y="451197"/>
            <a:ext cx="95139" cy="99463"/>
          </a:xfrm>
          <a:prstGeom prst="rect">
            <a:avLst/>
          </a:prstGeom>
        </p:spPr>
      </p:pic>
      <p:pic>
        <p:nvPicPr>
          <p:cNvPr id="152" name="bg object 152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4766920" y="209598"/>
            <a:ext cx="99552" cy="99463"/>
          </a:xfrm>
          <a:prstGeom prst="rect">
            <a:avLst/>
          </a:prstGeom>
        </p:spPr>
      </p:pic>
      <p:pic>
        <p:nvPicPr>
          <p:cNvPr id="153" name="bg object 153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4521172" y="209598"/>
            <a:ext cx="99552" cy="99463"/>
          </a:xfrm>
          <a:prstGeom prst="rect">
            <a:avLst/>
          </a:prstGeom>
        </p:spPr>
      </p:pic>
      <p:pic>
        <p:nvPicPr>
          <p:cNvPr id="154" name="bg object 154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4279581" y="209598"/>
            <a:ext cx="95139" cy="99463"/>
          </a:xfrm>
          <a:prstGeom prst="rect">
            <a:avLst/>
          </a:prstGeom>
        </p:spPr>
      </p:pic>
      <p:pic>
        <p:nvPicPr>
          <p:cNvPr id="155" name="bg object 155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4766920" y="0"/>
            <a:ext cx="99552" cy="67733"/>
          </a:xfrm>
          <a:prstGeom prst="rect">
            <a:avLst/>
          </a:prstGeom>
        </p:spPr>
      </p:pic>
      <p:pic>
        <p:nvPicPr>
          <p:cNvPr id="156" name="bg object 156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4521172" y="0"/>
            <a:ext cx="99552" cy="67733"/>
          </a:xfrm>
          <a:prstGeom prst="rect">
            <a:avLst/>
          </a:prstGeom>
        </p:spPr>
      </p:pic>
      <p:pic>
        <p:nvPicPr>
          <p:cNvPr id="157" name="bg object 157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4279581" y="0"/>
            <a:ext cx="95139" cy="67733"/>
          </a:xfrm>
          <a:prstGeom prst="rect">
            <a:avLst/>
          </a:prstGeom>
        </p:spPr>
      </p:pic>
      <p:sp>
        <p:nvSpPr>
          <p:cNvPr id="158" name="bg object 158"/>
          <p:cNvSpPr/>
          <p:nvPr/>
        </p:nvSpPr>
        <p:spPr>
          <a:xfrm>
            <a:off x="14886839" y="11"/>
            <a:ext cx="3401695" cy="935355"/>
          </a:xfrm>
          <a:custGeom>
            <a:avLst/>
            <a:gdLst/>
            <a:ahLst/>
            <a:cxnLst/>
            <a:rect l="l" t="t" r="r" b="b"/>
            <a:pathLst>
              <a:path w="3401694" h="935355">
                <a:moveTo>
                  <a:pt x="3401149" y="0"/>
                </a:moveTo>
                <a:lnTo>
                  <a:pt x="0" y="0"/>
                </a:lnTo>
                <a:lnTo>
                  <a:pt x="0" y="533946"/>
                </a:lnTo>
                <a:lnTo>
                  <a:pt x="1168" y="533946"/>
                </a:lnTo>
                <a:lnTo>
                  <a:pt x="1130" y="934885"/>
                </a:lnTo>
                <a:lnTo>
                  <a:pt x="3401149" y="647560"/>
                </a:lnTo>
                <a:lnTo>
                  <a:pt x="3401149" y="533946"/>
                </a:lnTo>
                <a:lnTo>
                  <a:pt x="3401149" y="421678"/>
                </a:lnTo>
                <a:lnTo>
                  <a:pt x="3401149" y="0"/>
                </a:lnTo>
                <a:close/>
              </a:path>
            </a:pathLst>
          </a:custGeom>
          <a:solidFill>
            <a:srgbClr val="FDE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g object 159"/>
          <p:cNvSpPr/>
          <p:nvPr/>
        </p:nvSpPr>
        <p:spPr>
          <a:xfrm>
            <a:off x="14567294" y="11"/>
            <a:ext cx="3721100" cy="614680"/>
          </a:xfrm>
          <a:custGeom>
            <a:avLst/>
            <a:gdLst/>
            <a:ahLst/>
            <a:cxnLst/>
            <a:rect l="l" t="t" r="r" b="b"/>
            <a:pathLst>
              <a:path w="3721100" h="614680">
                <a:moveTo>
                  <a:pt x="3720693" y="0"/>
                </a:moveTo>
                <a:lnTo>
                  <a:pt x="2260879" y="0"/>
                </a:lnTo>
                <a:lnTo>
                  <a:pt x="368" y="0"/>
                </a:lnTo>
                <a:lnTo>
                  <a:pt x="76" y="0"/>
                </a:lnTo>
                <a:lnTo>
                  <a:pt x="0" y="614133"/>
                </a:lnTo>
                <a:lnTo>
                  <a:pt x="3720693" y="307390"/>
                </a:lnTo>
                <a:lnTo>
                  <a:pt x="3720693" y="213169"/>
                </a:lnTo>
                <a:lnTo>
                  <a:pt x="3720693" y="120345"/>
                </a:lnTo>
                <a:lnTo>
                  <a:pt x="3720693" y="0"/>
                </a:lnTo>
                <a:close/>
              </a:path>
            </a:pathLst>
          </a:custGeom>
          <a:solidFill>
            <a:srgbClr val="F198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g object 160"/>
          <p:cNvSpPr/>
          <p:nvPr/>
        </p:nvSpPr>
        <p:spPr>
          <a:xfrm>
            <a:off x="16481322" y="-1"/>
            <a:ext cx="1245235" cy="2437765"/>
          </a:xfrm>
          <a:custGeom>
            <a:avLst/>
            <a:gdLst/>
            <a:ahLst/>
            <a:cxnLst/>
            <a:rect l="l" t="t" r="r" b="b"/>
            <a:pathLst>
              <a:path w="1245234" h="2437765">
                <a:moveTo>
                  <a:pt x="0" y="0"/>
                </a:moveTo>
                <a:lnTo>
                  <a:pt x="1245070" y="0"/>
                </a:lnTo>
                <a:lnTo>
                  <a:pt x="533498" y="2437228"/>
                </a:lnTo>
                <a:lnTo>
                  <a:pt x="0" y="0"/>
                </a:lnTo>
                <a:close/>
              </a:path>
            </a:pathLst>
          </a:custGeom>
          <a:solidFill>
            <a:srgbClr val="12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g object 161"/>
          <p:cNvSpPr/>
          <p:nvPr/>
        </p:nvSpPr>
        <p:spPr>
          <a:xfrm>
            <a:off x="17239717" y="0"/>
            <a:ext cx="1048385" cy="2160270"/>
          </a:xfrm>
          <a:custGeom>
            <a:avLst/>
            <a:gdLst/>
            <a:ahLst/>
            <a:cxnLst/>
            <a:rect l="l" t="t" r="r" b="b"/>
            <a:pathLst>
              <a:path w="1048384" h="2160270">
                <a:moveTo>
                  <a:pt x="1048283" y="0"/>
                </a:moveTo>
                <a:lnTo>
                  <a:pt x="360019" y="0"/>
                </a:lnTo>
                <a:lnTo>
                  <a:pt x="179705" y="0"/>
                </a:lnTo>
                <a:lnTo>
                  <a:pt x="0" y="0"/>
                </a:lnTo>
                <a:lnTo>
                  <a:pt x="106514" y="2127681"/>
                </a:lnTo>
                <a:lnTo>
                  <a:pt x="106807" y="2125141"/>
                </a:lnTo>
                <a:lnTo>
                  <a:pt x="106730" y="2127681"/>
                </a:lnTo>
                <a:lnTo>
                  <a:pt x="1048283" y="2159939"/>
                </a:lnTo>
                <a:lnTo>
                  <a:pt x="1048283" y="0"/>
                </a:lnTo>
                <a:close/>
              </a:path>
            </a:pathLst>
          </a:custGeom>
          <a:solidFill>
            <a:srgbClr val="FDE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g object 162"/>
          <p:cNvSpPr/>
          <p:nvPr/>
        </p:nvSpPr>
        <p:spPr>
          <a:xfrm>
            <a:off x="16897782" y="0"/>
            <a:ext cx="1390650" cy="2479675"/>
          </a:xfrm>
          <a:custGeom>
            <a:avLst/>
            <a:gdLst/>
            <a:ahLst/>
            <a:cxnLst/>
            <a:rect l="l" t="t" r="r" b="b"/>
            <a:pathLst>
              <a:path w="1390650" h="2479675">
                <a:moveTo>
                  <a:pt x="1390218" y="0"/>
                </a:moveTo>
                <a:lnTo>
                  <a:pt x="402082" y="0"/>
                </a:lnTo>
                <a:lnTo>
                  <a:pt x="200685" y="0"/>
                </a:lnTo>
                <a:lnTo>
                  <a:pt x="0" y="0"/>
                </a:lnTo>
                <a:lnTo>
                  <a:pt x="116941" y="2435682"/>
                </a:lnTo>
                <a:lnTo>
                  <a:pt x="117221" y="2433231"/>
                </a:lnTo>
                <a:lnTo>
                  <a:pt x="117144" y="2435682"/>
                </a:lnTo>
                <a:lnTo>
                  <a:pt x="1390218" y="2479319"/>
                </a:lnTo>
                <a:lnTo>
                  <a:pt x="1390218" y="0"/>
                </a:lnTo>
                <a:close/>
              </a:path>
            </a:pathLst>
          </a:custGeom>
          <a:solidFill>
            <a:srgbClr val="F1982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3" name="bg object 16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1776100" y="1175964"/>
            <a:ext cx="99552" cy="99463"/>
          </a:xfrm>
          <a:prstGeom prst="rect">
            <a:avLst/>
          </a:prstGeom>
        </p:spPr>
      </p:pic>
      <p:pic>
        <p:nvPicPr>
          <p:cNvPr id="164" name="bg object 164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2022104" y="1175964"/>
            <a:ext cx="99552" cy="99463"/>
          </a:xfrm>
          <a:prstGeom prst="rect">
            <a:avLst/>
          </a:prstGeom>
        </p:spPr>
      </p:pic>
      <p:pic>
        <p:nvPicPr>
          <p:cNvPr id="165" name="bg object 165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267852" y="1175964"/>
            <a:ext cx="99552" cy="99463"/>
          </a:xfrm>
          <a:prstGeom prst="rect">
            <a:avLst/>
          </a:prstGeom>
        </p:spPr>
      </p:pic>
      <p:pic>
        <p:nvPicPr>
          <p:cNvPr id="166" name="bg object 166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2513856" y="1175964"/>
            <a:ext cx="99552" cy="99463"/>
          </a:xfrm>
          <a:prstGeom prst="rect">
            <a:avLst/>
          </a:prstGeom>
        </p:spPr>
      </p:pic>
      <p:pic>
        <p:nvPicPr>
          <p:cNvPr id="167" name="bg object 167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2759860" y="1175964"/>
            <a:ext cx="99552" cy="99463"/>
          </a:xfrm>
          <a:prstGeom prst="rect">
            <a:avLst/>
          </a:prstGeom>
        </p:spPr>
      </p:pic>
      <p:pic>
        <p:nvPicPr>
          <p:cNvPr id="168" name="bg object 168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005608" y="1175964"/>
            <a:ext cx="99552" cy="99463"/>
          </a:xfrm>
          <a:prstGeom prst="rect">
            <a:avLst/>
          </a:prstGeom>
        </p:spPr>
      </p:pic>
      <p:pic>
        <p:nvPicPr>
          <p:cNvPr id="169" name="bg object 169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251611" y="1175964"/>
            <a:ext cx="99552" cy="99463"/>
          </a:xfrm>
          <a:prstGeom prst="rect">
            <a:avLst/>
          </a:prstGeom>
        </p:spPr>
      </p:pic>
      <p:pic>
        <p:nvPicPr>
          <p:cNvPr id="170" name="bg object 170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497615" y="1175964"/>
            <a:ext cx="99552" cy="99463"/>
          </a:xfrm>
          <a:prstGeom prst="rect">
            <a:avLst/>
          </a:prstGeom>
        </p:spPr>
      </p:pic>
      <p:pic>
        <p:nvPicPr>
          <p:cNvPr id="171" name="bg object 171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743363" y="1175964"/>
            <a:ext cx="99552" cy="99463"/>
          </a:xfrm>
          <a:prstGeom prst="rect">
            <a:avLst/>
          </a:prstGeom>
        </p:spPr>
      </p:pic>
      <p:pic>
        <p:nvPicPr>
          <p:cNvPr id="172" name="bg object 172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3989367" y="1175964"/>
            <a:ext cx="99552" cy="99463"/>
          </a:xfrm>
          <a:prstGeom prst="rect">
            <a:avLst/>
          </a:prstGeom>
        </p:spPr>
      </p:pic>
      <p:pic>
        <p:nvPicPr>
          <p:cNvPr id="173" name="bg object 173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776100" y="934380"/>
            <a:ext cx="99552" cy="99463"/>
          </a:xfrm>
          <a:prstGeom prst="rect">
            <a:avLst/>
          </a:prstGeom>
        </p:spPr>
      </p:pic>
      <p:pic>
        <p:nvPicPr>
          <p:cNvPr id="174" name="bg object 174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2022104" y="934380"/>
            <a:ext cx="99552" cy="99463"/>
          </a:xfrm>
          <a:prstGeom prst="rect">
            <a:avLst/>
          </a:prstGeom>
        </p:spPr>
      </p:pic>
      <p:pic>
        <p:nvPicPr>
          <p:cNvPr id="175" name="bg object 175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2267852" y="934380"/>
            <a:ext cx="99552" cy="99463"/>
          </a:xfrm>
          <a:prstGeom prst="rect">
            <a:avLst/>
          </a:prstGeom>
        </p:spPr>
      </p:pic>
      <p:pic>
        <p:nvPicPr>
          <p:cNvPr id="176" name="bg object 176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2513856" y="934380"/>
            <a:ext cx="99552" cy="99463"/>
          </a:xfrm>
          <a:prstGeom prst="rect">
            <a:avLst/>
          </a:prstGeom>
        </p:spPr>
      </p:pic>
      <p:pic>
        <p:nvPicPr>
          <p:cNvPr id="177" name="bg object 177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2759860" y="934380"/>
            <a:ext cx="99552" cy="99463"/>
          </a:xfrm>
          <a:prstGeom prst="rect">
            <a:avLst/>
          </a:prstGeom>
        </p:spPr>
      </p:pic>
      <p:pic>
        <p:nvPicPr>
          <p:cNvPr id="178" name="bg object 178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005608" y="934380"/>
            <a:ext cx="99552" cy="99463"/>
          </a:xfrm>
          <a:prstGeom prst="rect">
            <a:avLst/>
          </a:prstGeom>
        </p:spPr>
      </p:pic>
      <p:pic>
        <p:nvPicPr>
          <p:cNvPr id="179" name="bg object 179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251611" y="934380"/>
            <a:ext cx="99552" cy="99463"/>
          </a:xfrm>
          <a:prstGeom prst="rect">
            <a:avLst/>
          </a:prstGeom>
        </p:spPr>
      </p:pic>
      <p:pic>
        <p:nvPicPr>
          <p:cNvPr id="180" name="bg object 180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497615" y="934380"/>
            <a:ext cx="99552" cy="99463"/>
          </a:xfrm>
          <a:prstGeom prst="rect">
            <a:avLst/>
          </a:prstGeom>
        </p:spPr>
      </p:pic>
      <p:pic>
        <p:nvPicPr>
          <p:cNvPr id="181" name="bg object 181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743363" y="934380"/>
            <a:ext cx="99552" cy="99463"/>
          </a:xfrm>
          <a:prstGeom prst="rect">
            <a:avLst/>
          </a:prstGeom>
        </p:spPr>
      </p:pic>
      <p:pic>
        <p:nvPicPr>
          <p:cNvPr id="182" name="bg object 182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3989367" y="934380"/>
            <a:ext cx="99552" cy="99463"/>
          </a:xfrm>
          <a:prstGeom prst="rect">
            <a:avLst/>
          </a:prstGeom>
        </p:spPr>
      </p:pic>
      <p:pic>
        <p:nvPicPr>
          <p:cNvPr id="183" name="bg object 183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1776100" y="692781"/>
            <a:ext cx="99552" cy="99463"/>
          </a:xfrm>
          <a:prstGeom prst="rect">
            <a:avLst/>
          </a:prstGeom>
        </p:spPr>
      </p:pic>
      <p:pic>
        <p:nvPicPr>
          <p:cNvPr id="184" name="bg object 184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2022104" y="692781"/>
            <a:ext cx="99552" cy="99463"/>
          </a:xfrm>
          <a:prstGeom prst="rect">
            <a:avLst/>
          </a:prstGeom>
        </p:spPr>
      </p:pic>
      <p:pic>
        <p:nvPicPr>
          <p:cNvPr id="185" name="bg object 185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2267852" y="692781"/>
            <a:ext cx="99552" cy="99463"/>
          </a:xfrm>
          <a:prstGeom prst="rect">
            <a:avLst/>
          </a:prstGeom>
        </p:spPr>
      </p:pic>
      <p:pic>
        <p:nvPicPr>
          <p:cNvPr id="186" name="bg object 186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2513856" y="692781"/>
            <a:ext cx="99552" cy="99463"/>
          </a:xfrm>
          <a:prstGeom prst="rect">
            <a:avLst/>
          </a:prstGeom>
        </p:spPr>
      </p:pic>
      <p:pic>
        <p:nvPicPr>
          <p:cNvPr id="187" name="bg object 187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2759860" y="692781"/>
            <a:ext cx="99552" cy="99463"/>
          </a:xfrm>
          <a:prstGeom prst="rect">
            <a:avLst/>
          </a:prstGeom>
        </p:spPr>
      </p:pic>
      <p:pic>
        <p:nvPicPr>
          <p:cNvPr id="188" name="bg object 188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3005608" y="692781"/>
            <a:ext cx="99552" cy="99463"/>
          </a:xfrm>
          <a:prstGeom prst="rect">
            <a:avLst/>
          </a:prstGeom>
        </p:spPr>
      </p:pic>
      <p:pic>
        <p:nvPicPr>
          <p:cNvPr id="189" name="bg object 189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3251611" y="692781"/>
            <a:ext cx="99552" cy="99463"/>
          </a:xfrm>
          <a:prstGeom prst="rect">
            <a:avLst/>
          </a:prstGeom>
        </p:spPr>
      </p:pic>
      <p:pic>
        <p:nvPicPr>
          <p:cNvPr id="190" name="bg object 190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3497615" y="692781"/>
            <a:ext cx="99552" cy="99463"/>
          </a:xfrm>
          <a:prstGeom prst="rect">
            <a:avLst/>
          </a:prstGeom>
        </p:spPr>
      </p:pic>
      <p:pic>
        <p:nvPicPr>
          <p:cNvPr id="191" name="bg object 191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3743363" y="692781"/>
            <a:ext cx="99552" cy="99463"/>
          </a:xfrm>
          <a:prstGeom prst="rect">
            <a:avLst/>
          </a:prstGeom>
        </p:spPr>
      </p:pic>
      <p:pic>
        <p:nvPicPr>
          <p:cNvPr id="192" name="bg object 192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3989367" y="692781"/>
            <a:ext cx="99552" cy="99463"/>
          </a:xfrm>
          <a:prstGeom prst="rect">
            <a:avLst/>
          </a:prstGeom>
        </p:spPr>
      </p:pic>
      <p:pic>
        <p:nvPicPr>
          <p:cNvPr id="193" name="bg object 193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776100" y="451197"/>
            <a:ext cx="99552" cy="99463"/>
          </a:xfrm>
          <a:prstGeom prst="rect">
            <a:avLst/>
          </a:prstGeom>
        </p:spPr>
      </p:pic>
      <p:pic>
        <p:nvPicPr>
          <p:cNvPr id="194" name="bg object 194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2022104" y="451197"/>
            <a:ext cx="99552" cy="99463"/>
          </a:xfrm>
          <a:prstGeom prst="rect">
            <a:avLst/>
          </a:prstGeom>
        </p:spPr>
      </p:pic>
      <p:pic>
        <p:nvPicPr>
          <p:cNvPr id="195" name="bg object 195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2267852" y="451197"/>
            <a:ext cx="99552" cy="99463"/>
          </a:xfrm>
          <a:prstGeom prst="rect">
            <a:avLst/>
          </a:prstGeom>
        </p:spPr>
      </p:pic>
      <p:pic>
        <p:nvPicPr>
          <p:cNvPr id="196" name="bg object 196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2513856" y="451197"/>
            <a:ext cx="99552" cy="99463"/>
          </a:xfrm>
          <a:prstGeom prst="rect">
            <a:avLst/>
          </a:prstGeom>
        </p:spPr>
      </p:pic>
      <p:pic>
        <p:nvPicPr>
          <p:cNvPr id="197" name="bg object 197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2759860" y="451197"/>
            <a:ext cx="99552" cy="99463"/>
          </a:xfrm>
          <a:prstGeom prst="rect">
            <a:avLst/>
          </a:prstGeom>
        </p:spPr>
      </p:pic>
      <p:pic>
        <p:nvPicPr>
          <p:cNvPr id="198" name="bg object 198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3005608" y="451197"/>
            <a:ext cx="99552" cy="99463"/>
          </a:xfrm>
          <a:prstGeom prst="rect">
            <a:avLst/>
          </a:prstGeom>
        </p:spPr>
      </p:pic>
      <p:pic>
        <p:nvPicPr>
          <p:cNvPr id="199" name="bg object 199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3251611" y="451197"/>
            <a:ext cx="99552" cy="99463"/>
          </a:xfrm>
          <a:prstGeom prst="rect">
            <a:avLst/>
          </a:prstGeom>
        </p:spPr>
      </p:pic>
      <p:pic>
        <p:nvPicPr>
          <p:cNvPr id="200" name="bg object 200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3497615" y="451197"/>
            <a:ext cx="99552" cy="99463"/>
          </a:xfrm>
          <a:prstGeom prst="rect">
            <a:avLst/>
          </a:prstGeom>
        </p:spPr>
      </p:pic>
      <p:pic>
        <p:nvPicPr>
          <p:cNvPr id="201" name="bg object 201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3743363" y="451197"/>
            <a:ext cx="99552" cy="99463"/>
          </a:xfrm>
          <a:prstGeom prst="rect">
            <a:avLst/>
          </a:prstGeom>
        </p:spPr>
      </p:pic>
      <p:pic>
        <p:nvPicPr>
          <p:cNvPr id="202" name="bg object 202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3989367" y="451197"/>
            <a:ext cx="99552" cy="99463"/>
          </a:xfrm>
          <a:prstGeom prst="rect">
            <a:avLst/>
          </a:prstGeom>
        </p:spPr>
      </p:pic>
      <p:pic>
        <p:nvPicPr>
          <p:cNvPr id="203" name="bg object 203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3497615" y="209598"/>
            <a:ext cx="99552" cy="99463"/>
          </a:xfrm>
          <a:prstGeom prst="rect">
            <a:avLst/>
          </a:prstGeom>
        </p:spPr>
      </p:pic>
      <p:pic>
        <p:nvPicPr>
          <p:cNvPr id="204" name="bg object 204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3743363" y="209598"/>
            <a:ext cx="99552" cy="99463"/>
          </a:xfrm>
          <a:prstGeom prst="rect">
            <a:avLst/>
          </a:prstGeom>
        </p:spPr>
      </p:pic>
      <p:pic>
        <p:nvPicPr>
          <p:cNvPr id="205" name="bg object 205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3989367" y="209598"/>
            <a:ext cx="99552" cy="99463"/>
          </a:xfrm>
          <a:prstGeom prst="rect">
            <a:avLst/>
          </a:prstGeom>
        </p:spPr>
      </p:pic>
      <p:pic>
        <p:nvPicPr>
          <p:cNvPr id="206" name="bg object 206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497615" y="0"/>
            <a:ext cx="99552" cy="67733"/>
          </a:xfrm>
          <a:prstGeom prst="rect">
            <a:avLst/>
          </a:prstGeom>
        </p:spPr>
      </p:pic>
      <p:pic>
        <p:nvPicPr>
          <p:cNvPr id="207" name="bg object 207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743363" y="0"/>
            <a:ext cx="99552" cy="67733"/>
          </a:xfrm>
          <a:prstGeom prst="rect">
            <a:avLst/>
          </a:prstGeom>
        </p:spPr>
      </p:pic>
      <p:pic>
        <p:nvPicPr>
          <p:cNvPr id="208" name="bg object 208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989367" y="0"/>
            <a:ext cx="98462" cy="67733"/>
          </a:xfrm>
          <a:prstGeom prst="rect">
            <a:avLst/>
          </a:prstGeom>
        </p:spPr>
      </p:pic>
      <p:sp>
        <p:nvSpPr>
          <p:cNvPr id="209" name="bg object 209"/>
          <p:cNvSpPr/>
          <p:nvPr/>
        </p:nvSpPr>
        <p:spPr>
          <a:xfrm>
            <a:off x="0" y="0"/>
            <a:ext cx="3477260" cy="935355"/>
          </a:xfrm>
          <a:custGeom>
            <a:avLst/>
            <a:gdLst/>
            <a:ahLst/>
            <a:cxnLst/>
            <a:rect l="l" t="t" r="r" b="b"/>
            <a:pathLst>
              <a:path w="3477260" h="935355">
                <a:moveTo>
                  <a:pt x="3477234" y="0"/>
                </a:moveTo>
                <a:lnTo>
                  <a:pt x="0" y="0"/>
                </a:lnTo>
                <a:lnTo>
                  <a:pt x="0" y="428129"/>
                </a:lnTo>
                <a:lnTo>
                  <a:pt x="0" y="533958"/>
                </a:lnTo>
                <a:lnTo>
                  <a:pt x="0" y="641146"/>
                </a:lnTo>
                <a:lnTo>
                  <a:pt x="3476104" y="934897"/>
                </a:lnTo>
                <a:lnTo>
                  <a:pt x="3476053" y="533958"/>
                </a:lnTo>
                <a:lnTo>
                  <a:pt x="3477234" y="533958"/>
                </a:lnTo>
                <a:lnTo>
                  <a:pt x="3477234" y="0"/>
                </a:lnTo>
                <a:close/>
              </a:path>
            </a:pathLst>
          </a:custGeom>
          <a:solidFill>
            <a:srgbClr val="FDE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g object 210"/>
          <p:cNvSpPr/>
          <p:nvPr/>
        </p:nvSpPr>
        <p:spPr>
          <a:xfrm>
            <a:off x="0" y="0"/>
            <a:ext cx="3797300" cy="614680"/>
          </a:xfrm>
          <a:custGeom>
            <a:avLst/>
            <a:gdLst/>
            <a:ahLst/>
            <a:cxnLst/>
            <a:rect l="l" t="t" r="r" b="b"/>
            <a:pathLst>
              <a:path w="3797300" h="614680">
                <a:moveTo>
                  <a:pt x="3796779" y="614146"/>
                </a:moveTo>
                <a:lnTo>
                  <a:pt x="3796703" y="0"/>
                </a:lnTo>
                <a:lnTo>
                  <a:pt x="3796411" y="0"/>
                </a:lnTo>
                <a:lnTo>
                  <a:pt x="1535912" y="0"/>
                </a:lnTo>
                <a:lnTo>
                  <a:pt x="0" y="0"/>
                </a:lnTo>
                <a:lnTo>
                  <a:pt x="0" y="126631"/>
                </a:lnTo>
                <a:lnTo>
                  <a:pt x="0" y="213182"/>
                </a:lnTo>
                <a:lnTo>
                  <a:pt x="0" y="301129"/>
                </a:lnTo>
                <a:lnTo>
                  <a:pt x="3796779" y="614146"/>
                </a:lnTo>
                <a:close/>
              </a:path>
            </a:pathLst>
          </a:custGeom>
          <a:solidFill>
            <a:srgbClr val="F198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g object 211"/>
          <p:cNvSpPr/>
          <p:nvPr/>
        </p:nvSpPr>
        <p:spPr>
          <a:xfrm>
            <a:off x="699442" y="32677"/>
            <a:ext cx="1262380" cy="2495550"/>
          </a:xfrm>
          <a:custGeom>
            <a:avLst/>
            <a:gdLst/>
            <a:ahLst/>
            <a:cxnLst/>
            <a:rect l="l" t="t" r="r" b="b"/>
            <a:pathLst>
              <a:path w="1262380" h="2495550">
                <a:moveTo>
                  <a:pt x="1262180" y="43288"/>
                </a:moveTo>
                <a:lnTo>
                  <a:pt x="0" y="0"/>
                </a:lnTo>
                <a:lnTo>
                  <a:pt x="546247" y="2495470"/>
                </a:lnTo>
                <a:lnTo>
                  <a:pt x="1262180" y="43288"/>
                </a:lnTo>
                <a:close/>
              </a:path>
            </a:pathLst>
          </a:custGeom>
          <a:solidFill>
            <a:srgbClr val="1211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g object 212"/>
          <p:cNvSpPr/>
          <p:nvPr/>
        </p:nvSpPr>
        <p:spPr>
          <a:xfrm>
            <a:off x="-25" y="0"/>
            <a:ext cx="1198245" cy="2197100"/>
          </a:xfrm>
          <a:custGeom>
            <a:avLst/>
            <a:gdLst/>
            <a:ahLst/>
            <a:cxnLst/>
            <a:rect l="l" t="t" r="r" b="b"/>
            <a:pathLst>
              <a:path w="1198245" h="2197100">
                <a:moveTo>
                  <a:pt x="1198003" y="12"/>
                </a:moveTo>
                <a:lnTo>
                  <a:pt x="1011389" y="12"/>
                </a:lnTo>
                <a:lnTo>
                  <a:pt x="826312" y="12"/>
                </a:lnTo>
                <a:lnTo>
                  <a:pt x="0" y="0"/>
                </a:lnTo>
                <a:lnTo>
                  <a:pt x="25" y="2164473"/>
                </a:lnTo>
                <a:lnTo>
                  <a:pt x="936053" y="2196604"/>
                </a:lnTo>
                <a:lnTo>
                  <a:pt x="936142" y="2193912"/>
                </a:lnTo>
                <a:lnTo>
                  <a:pt x="936282" y="2196617"/>
                </a:lnTo>
                <a:lnTo>
                  <a:pt x="1198003" y="12"/>
                </a:lnTo>
                <a:close/>
              </a:path>
            </a:pathLst>
          </a:custGeom>
          <a:solidFill>
            <a:srgbClr val="FDEB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g object 213"/>
          <p:cNvSpPr/>
          <p:nvPr/>
        </p:nvSpPr>
        <p:spPr>
          <a:xfrm>
            <a:off x="-25" y="0"/>
            <a:ext cx="1541780" cy="2526665"/>
          </a:xfrm>
          <a:custGeom>
            <a:avLst/>
            <a:gdLst/>
            <a:ahLst/>
            <a:cxnLst/>
            <a:rect l="l" t="t" r="r" b="b"/>
            <a:pathLst>
              <a:path w="1541780" h="2526665">
                <a:moveTo>
                  <a:pt x="1541703" y="12"/>
                </a:moveTo>
                <a:lnTo>
                  <a:pt x="1332357" y="12"/>
                </a:lnTo>
                <a:lnTo>
                  <a:pt x="1124610" y="12"/>
                </a:lnTo>
                <a:lnTo>
                  <a:pt x="0" y="0"/>
                </a:lnTo>
                <a:lnTo>
                  <a:pt x="25" y="2483853"/>
                </a:lnTo>
                <a:lnTo>
                  <a:pt x="1245704" y="2526601"/>
                </a:lnTo>
                <a:lnTo>
                  <a:pt x="1245781" y="2524150"/>
                </a:lnTo>
                <a:lnTo>
                  <a:pt x="1245908" y="2526614"/>
                </a:lnTo>
                <a:lnTo>
                  <a:pt x="1541703" y="12"/>
                </a:lnTo>
                <a:close/>
              </a:path>
            </a:pathLst>
          </a:custGeom>
          <a:solidFill>
            <a:srgbClr val="F198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2240" y="2268449"/>
            <a:ext cx="7563519" cy="12840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38886" y="3967895"/>
            <a:ext cx="10229850" cy="401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5.png"/><Relationship Id="rId47" Type="http://schemas.openxmlformats.org/officeDocument/2006/relationships/image" Target="../media/image51.png"/><Relationship Id="rId63" Type="http://schemas.openxmlformats.org/officeDocument/2006/relationships/image" Target="../media/image54.png"/><Relationship Id="rId68" Type="http://schemas.openxmlformats.org/officeDocument/2006/relationships/image" Target="../media/image70.png"/><Relationship Id="rId84" Type="http://schemas.openxmlformats.org/officeDocument/2006/relationships/image" Target="../media/image6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4.png"/><Relationship Id="rId37" Type="http://schemas.openxmlformats.org/officeDocument/2006/relationships/image" Target="../media/image30.png"/><Relationship Id="rId53" Type="http://schemas.openxmlformats.org/officeDocument/2006/relationships/image" Target="../media/image57.png"/><Relationship Id="rId58" Type="http://schemas.openxmlformats.org/officeDocument/2006/relationships/image" Target="../media/image41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5" Type="http://schemas.openxmlformats.org/officeDocument/2006/relationships/image" Target="../media/image4.png"/><Relationship Id="rId19" Type="http://schemas.openxmlformats.org/officeDocument/2006/relationships/image" Target="../media/image16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7.png"/><Relationship Id="rId30" Type="http://schemas.openxmlformats.org/officeDocument/2006/relationships/image" Target="../media/image31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2.png"/><Relationship Id="rId56" Type="http://schemas.openxmlformats.org/officeDocument/2006/relationships/image" Target="../media/image63.png"/><Relationship Id="rId64" Type="http://schemas.openxmlformats.org/officeDocument/2006/relationships/image" Target="../media/image59.png"/><Relationship Id="rId69" Type="http://schemas.openxmlformats.org/officeDocument/2006/relationships/image" Target="../media/image71.png"/><Relationship Id="rId77" Type="http://schemas.openxmlformats.org/officeDocument/2006/relationships/image" Target="../media/image79.png"/><Relationship Id="rId8" Type="http://schemas.openxmlformats.org/officeDocument/2006/relationships/image" Target="../media/image7.png"/><Relationship Id="rId51" Type="http://schemas.openxmlformats.org/officeDocument/2006/relationships/image" Target="../media/image56.png"/><Relationship Id="rId72" Type="http://schemas.openxmlformats.org/officeDocument/2006/relationships/image" Target="../media/image74.png"/><Relationship Id="rId80" Type="http://schemas.openxmlformats.org/officeDocument/2006/relationships/image" Target="../media/image82.png"/><Relationship Id="rId85" Type="http://schemas.openxmlformats.org/officeDocument/2006/relationships/image" Target="../media/image6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33" Type="http://schemas.openxmlformats.org/officeDocument/2006/relationships/image" Target="../media/image35.png"/><Relationship Id="rId38" Type="http://schemas.openxmlformats.org/officeDocument/2006/relationships/image" Target="../media/image33.png"/><Relationship Id="rId46" Type="http://schemas.openxmlformats.org/officeDocument/2006/relationships/image" Target="../media/image50.png"/><Relationship Id="rId59" Type="http://schemas.openxmlformats.org/officeDocument/2006/relationships/image" Target="../media/image42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60.png"/><Relationship Id="rId62" Type="http://schemas.openxmlformats.org/officeDocument/2006/relationships/image" Target="../media/image49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83" Type="http://schemas.openxmlformats.org/officeDocument/2006/relationships/image" Target="../media/image6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36" Type="http://schemas.openxmlformats.org/officeDocument/2006/relationships/image" Target="../media/image26.png"/><Relationship Id="rId49" Type="http://schemas.openxmlformats.org/officeDocument/2006/relationships/image" Target="../media/image53.png"/><Relationship Id="rId57" Type="http://schemas.openxmlformats.org/officeDocument/2006/relationships/image" Target="../media/image64.png"/><Relationship Id="rId10" Type="http://schemas.openxmlformats.org/officeDocument/2006/relationships/image" Target="../media/image9.png"/><Relationship Id="rId31" Type="http://schemas.openxmlformats.org/officeDocument/2006/relationships/image" Target="../media/image32.png"/><Relationship Id="rId44" Type="http://schemas.openxmlformats.org/officeDocument/2006/relationships/image" Target="../media/image47.png"/><Relationship Id="rId52" Type="http://schemas.openxmlformats.org/officeDocument/2006/relationships/image" Target="../media/image58.png"/><Relationship Id="rId60" Type="http://schemas.openxmlformats.org/officeDocument/2006/relationships/image" Target="../media/image43.png"/><Relationship Id="rId65" Type="http://schemas.openxmlformats.org/officeDocument/2006/relationships/image" Target="../media/image62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86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9" Type="http://schemas.openxmlformats.org/officeDocument/2006/relationships/image" Target="../media/image36.png"/><Relationship Id="rId34" Type="http://schemas.openxmlformats.org/officeDocument/2006/relationships/image" Target="../media/image37.png"/><Relationship Id="rId50" Type="http://schemas.openxmlformats.org/officeDocument/2006/relationships/image" Target="../media/image55.png"/><Relationship Id="rId55" Type="http://schemas.openxmlformats.org/officeDocument/2006/relationships/image" Target="../media/image61.png"/><Relationship Id="rId76" Type="http://schemas.openxmlformats.org/officeDocument/2006/relationships/image" Target="../media/image78.png"/><Relationship Id="rId7" Type="http://schemas.openxmlformats.org/officeDocument/2006/relationships/image" Target="../media/image6.png"/><Relationship Id="rId71" Type="http://schemas.openxmlformats.org/officeDocument/2006/relationships/image" Target="../media/image73.png"/><Relationship Id="rId2" Type="http://schemas.openxmlformats.org/officeDocument/2006/relationships/image" Target="../media/image1.png"/><Relationship Id="rId29" Type="http://schemas.openxmlformats.org/officeDocument/2006/relationships/image" Target="../media/image29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8.png"/><Relationship Id="rId66" Type="http://schemas.openxmlformats.org/officeDocument/2006/relationships/image" Target="../media/image65.png"/><Relationship Id="rId61" Type="http://schemas.openxmlformats.org/officeDocument/2006/relationships/image" Target="../media/image44.png"/><Relationship Id="rId82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0.png"/><Relationship Id="rId47" Type="http://schemas.openxmlformats.org/officeDocument/2006/relationships/image" Target="../media/image50.png"/><Relationship Id="rId63" Type="http://schemas.openxmlformats.org/officeDocument/2006/relationships/image" Target="../media/image54.png"/><Relationship Id="rId68" Type="http://schemas.openxmlformats.org/officeDocument/2006/relationships/image" Target="../media/image70.png"/><Relationship Id="rId84" Type="http://schemas.openxmlformats.org/officeDocument/2006/relationships/image" Target="../media/image6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4.png"/><Relationship Id="rId37" Type="http://schemas.openxmlformats.org/officeDocument/2006/relationships/image" Target="../media/image30.png"/><Relationship Id="rId53" Type="http://schemas.openxmlformats.org/officeDocument/2006/relationships/image" Target="../media/image57.png"/><Relationship Id="rId58" Type="http://schemas.openxmlformats.org/officeDocument/2006/relationships/image" Target="../media/image64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5" Type="http://schemas.openxmlformats.org/officeDocument/2006/relationships/image" Target="../media/image4.png"/><Relationship Id="rId19" Type="http://schemas.openxmlformats.org/officeDocument/2006/relationships/image" Target="../media/image16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7.png"/><Relationship Id="rId30" Type="http://schemas.openxmlformats.org/officeDocument/2006/relationships/image" Target="../media/image31.png"/><Relationship Id="rId35" Type="http://schemas.openxmlformats.org/officeDocument/2006/relationships/image" Target="../media/image38.png"/><Relationship Id="rId43" Type="http://schemas.openxmlformats.org/officeDocument/2006/relationships/image" Target="../media/image45.png"/><Relationship Id="rId48" Type="http://schemas.openxmlformats.org/officeDocument/2006/relationships/image" Target="../media/image51.png"/><Relationship Id="rId56" Type="http://schemas.openxmlformats.org/officeDocument/2006/relationships/image" Target="../media/image61.png"/><Relationship Id="rId64" Type="http://schemas.openxmlformats.org/officeDocument/2006/relationships/image" Target="../media/image59.png"/><Relationship Id="rId69" Type="http://schemas.openxmlformats.org/officeDocument/2006/relationships/image" Target="../media/image71.png"/><Relationship Id="rId77" Type="http://schemas.openxmlformats.org/officeDocument/2006/relationships/image" Target="../media/image79.png"/><Relationship Id="rId8" Type="http://schemas.openxmlformats.org/officeDocument/2006/relationships/image" Target="../media/image7.png"/><Relationship Id="rId51" Type="http://schemas.openxmlformats.org/officeDocument/2006/relationships/image" Target="../media/image55.png"/><Relationship Id="rId72" Type="http://schemas.openxmlformats.org/officeDocument/2006/relationships/image" Target="../media/image74.png"/><Relationship Id="rId80" Type="http://schemas.openxmlformats.org/officeDocument/2006/relationships/image" Target="../media/image82.png"/><Relationship Id="rId85" Type="http://schemas.openxmlformats.org/officeDocument/2006/relationships/image" Target="../media/image6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33" Type="http://schemas.openxmlformats.org/officeDocument/2006/relationships/image" Target="../media/image35.png"/><Relationship Id="rId38" Type="http://schemas.openxmlformats.org/officeDocument/2006/relationships/image" Target="../media/image33.png"/><Relationship Id="rId46" Type="http://schemas.openxmlformats.org/officeDocument/2006/relationships/image" Target="../media/image48.png"/><Relationship Id="rId59" Type="http://schemas.openxmlformats.org/officeDocument/2006/relationships/image" Target="../media/image42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1.png"/><Relationship Id="rId54" Type="http://schemas.openxmlformats.org/officeDocument/2006/relationships/image" Target="../media/image58.png"/><Relationship Id="rId62" Type="http://schemas.openxmlformats.org/officeDocument/2006/relationships/image" Target="../media/image49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83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36" Type="http://schemas.openxmlformats.org/officeDocument/2006/relationships/image" Target="../media/image26.png"/><Relationship Id="rId49" Type="http://schemas.openxmlformats.org/officeDocument/2006/relationships/image" Target="../media/image52.png"/><Relationship Id="rId57" Type="http://schemas.openxmlformats.org/officeDocument/2006/relationships/image" Target="../media/image63.png"/><Relationship Id="rId10" Type="http://schemas.openxmlformats.org/officeDocument/2006/relationships/image" Target="../media/image9.png"/><Relationship Id="rId31" Type="http://schemas.openxmlformats.org/officeDocument/2006/relationships/image" Target="../media/image32.png"/><Relationship Id="rId44" Type="http://schemas.openxmlformats.org/officeDocument/2006/relationships/image" Target="../media/image46.png"/><Relationship Id="rId52" Type="http://schemas.openxmlformats.org/officeDocument/2006/relationships/image" Target="../media/image56.png"/><Relationship Id="rId60" Type="http://schemas.openxmlformats.org/officeDocument/2006/relationships/image" Target="../media/image43.png"/><Relationship Id="rId65" Type="http://schemas.openxmlformats.org/officeDocument/2006/relationships/image" Target="../media/image62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86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9" Type="http://schemas.openxmlformats.org/officeDocument/2006/relationships/image" Target="../media/image36.png"/><Relationship Id="rId34" Type="http://schemas.openxmlformats.org/officeDocument/2006/relationships/image" Target="../media/image37.png"/><Relationship Id="rId50" Type="http://schemas.openxmlformats.org/officeDocument/2006/relationships/image" Target="../media/image53.png"/><Relationship Id="rId55" Type="http://schemas.openxmlformats.org/officeDocument/2006/relationships/image" Target="../media/image60.png"/><Relationship Id="rId76" Type="http://schemas.openxmlformats.org/officeDocument/2006/relationships/image" Target="../media/image78.png"/><Relationship Id="rId7" Type="http://schemas.openxmlformats.org/officeDocument/2006/relationships/image" Target="../media/image6.png"/><Relationship Id="rId71" Type="http://schemas.openxmlformats.org/officeDocument/2006/relationships/image" Target="../media/image73.png"/><Relationship Id="rId2" Type="http://schemas.openxmlformats.org/officeDocument/2006/relationships/image" Target="../media/image1.png"/><Relationship Id="rId29" Type="http://schemas.openxmlformats.org/officeDocument/2006/relationships/image" Target="../media/image29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7.png"/><Relationship Id="rId66" Type="http://schemas.openxmlformats.org/officeDocument/2006/relationships/image" Target="../media/image65.png"/><Relationship Id="rId61" Type="http://schemas.openxmlformats.org/officeDocument/2006/relationships/image" Target="../media/image44.png"/><Relationship Id="rId82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5.png"/><Relationship Id="rId47" Type="http://schemas.openxmlformats.org/officeDocument/2006/relationships/image" Target="../media/image51.png"/><Relationship Id="rId63" Type="http://schemas.openxmlformats.org/officeDocument/2006/relationships/image" Target="../media/image54.png"/><Relationship Id="rId68" Type="http://schemas.openxmlformats.org/officeDocument/2006/relationships/image" Target="../media/image70.png"/><Relationship Id="rId84" Type="http://schemas.openxmlformats.org/officeDocument/2006/relationships/image" Target="../media/image6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4.png"/><Relationship Id="rId37" Type="http://schemas.openxmlformats.org/officeDocument/2006/relationships/image" Target="../media/image30.png"/><Relationship Id="rId53" Type="http://schemas.openxmlformats.org/officeDocument/2006/relationships/image" Target="../media/image58.png"/><Relationship Id="rId58" Type="http://schemas.openxmlformats.org/officeDocument/2006/relationships/image" Target="../media/image41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5" Type="http://schemas.openxmlformats.org/officeDocument/2006/relationships/image" Target="../media/image3.png"/><Relationship Id="rId19" Type="http://schemas.openxmlformats.org/officeDocument/2006/relationships/image" Target="../media/image16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7.png"/><Relationship Id="rId30" Type="http://schemas.openxmlformats.org/officeDocument/2006/relationships/image" Target="../media/image31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2.png"/><Relationship Id="rId56" Type="http://schemas.openxmlformats.org/officeDocument/2006/relationships/image" Target="../media/image63.png"/><Relationship Id="rId64" Type="http://schemas.openxmlformats.org/officeDocument/2006/relationships/image" Target="../media/image59.png"/><Relationship Id="rId69" Type="http://schemas.openxmlformats.org/officeDocument/2006/relationships/image" Target="../media/image71.png"/><Relationship Id="rId77" Type="http://schemas.openxmlformats.org/officeDocument/2006/relationships/image" Target="../media/image79.png"/><Relationship Id="rId8" Type="http://schemas.openxmlformats.org/officeDocument/2006/relationships/image" Target="../media/image7.png"/><Relationship Id="rId51" Type="http://schemas.openxmlformats.org/officeDocument/2006/relationships/image" Target="../media/image56.png"/><Relationship Id="rId72" Type="http://schemas.openxmlformats.org/officeDocument/2006/relationships/image" Target="../media/image74.png"/><Relationship Id="rId80" Type="http://schemas.openxmlformats.org/officeDocument/2006/relationships/image" Target="../media/image82.png"/><Relationship Id="rId85" Type="http://schemas.openxmlformats.org/officeDocument/2006/relationships/image" Target="../media/image6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33" Type="http://schemas.openxmlformats.org/officeDocument/2006/relationships/image" Target="../media/image35.png"/><Relationship Id="rId38" Type="http://schemas.openxmlformats.org/officeDocument/2006/relationships/image" Target="../media/image33.png"/><Relationship Id="rId46" Type="http://schemas.openxmlformats.org/officeDocument/2006/relationships/image" Target="../media/image50.png"/><Relationship Id="rId59" Type="http://schemas.openxmlformats.org/officeDocument/2006/relationships/image" Target="../media/image42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60.png"/><Relationship Id="rId62" Type="http://schemas.openxmlformats.org/officeDocument/2006/relationships/image" Target="../media/image49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83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36" Type="http://schemas.openxmlformats.org/officeDocument/2006/relationships/image" Target="../media/image26.png"/><Relationship Id="rId49" Type="http://schemas.openxmlformats.org/officeDocument/2006/relationships/image" Target="../media/image53.png"/><Relationship Id="rId57" Type="http://schemas.openxmlformats.org/officeDocument/2006/relationships/image" Target="../media/image64.png"/><Relationship Id="rId10" Type="http://schemas.openxmlformats.org/officeDocument/2006/relationships/image" Target="../media/image9.png"/><Relationship Id="rId31" Type="http://schemas.openxmlformats.org/officeDocument/2006/relationships/image" Target="../media/image32.png"/><Relationship Id="rId44" Type="http://schemas.openxmlformats.org/officeDocument/2006/relationships/image" Target="../media/image47.png"/><Relationship Id="rId52" Type="http://schemas.openxmlformats.org/officeDocument/2006/relationships/image" Target="../media/image57.png"/><Relationship Id="rId60" Type="http://schemas.openxmlformats.org/officeDocument/2006/relationships/image" Target="../media/image43.png"/><Relationship Id="rId65" Type="http://schemas.openxmlformats.org/officeDocument/2006/relationships/image" Target="../media/image62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86" Type="http://schemas.openxmlformats.org/officeDocument/2006/relationships/image" Target="../media/image85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9" Type="http://schemas.openxmlformats.org/officeDocument/2006/relationships/image" Target="../media/image36.png"/><Relationship Id="rId34" Type="http://schemas.openxmlformats.org/officeDocument/2006/relationships/image" Target="../media/image37.png"/><Relationship Id="rId50" Type="http://schemas.openxmlformats.org/officeDocument/2006/relationships/image" Target="../media/image55.png"/><Relationship Id="rId55" Type="http://schemas.openxmlformats.org/officeDocument/2006/relationships/image" Target="../media/image61.png"/><Relationship Id="rId76" Type="http://schemas.openxmlformats.org/officeDocument/2006/relationships/image" Target="../media/image78.png"/><Relationship Id="rId7" Type="http://schemas.openxmlformats.org/officeDocument/2006/relationships/image" Target="../media/image6.png"/><Relationship Id="rId71" Type="http://schemas.openxmlformats.org/officeDocument/2006/relationships/image" Target="../media/image73.png"/><Relationship Id="rId2" Type="http://schemas.openxmlformats.org/officeDocument/2006/relationships/image" Target="../media/image1.png"/><Relationship Id="rId29" Type="http://schemas.openxmlformats.org/officeDocument/2006/relationships/image" Target="../media/image29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8.png"/><Relationship Id="rId66" Type="http://schemas.openxmlformats.org/officeDocument/2006/relationships/image" Target="../media/image65.png"/><Relationship Id="rId61" Type="http://schemas.openxmlformats.org/officeDocument/2006/relationships/image" Target="../media/image44.png"/><Relationship Id="rId82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5.png"/><Relationship Id="rId47" Type="http://schemas.openxmlformats.org/officeDocument/2006/relationships/image" Target="../media/image51.png"/><Relationship Id="rId63" Type="http://schemas.openxmlformats.org/officeDocument/2006/relationships/image" Target="../media/image54.png"/><Relationship Id="rId68" Type="http://schemas.openxmlformats.org/officeDocument/2006/relationships/image" Target="../media/image70.png"/><Relationship Id="rId84" Type="http://schemas.openxmlformats.org/officeDocument/2006/relationships/image" Target="../media/image6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4.png"/><Relationship Id="rId37" Type="http://schemas.openxmlformats.org/officeDocument/2006/relationships/image" Target="../media/image30.png"/><Relationship Id="rId53" Type="http://schemas.openxmlformats.org/officeDocument/2006/relationships/image" Target="../media/image58.png"/><Relationship Id="rId58" Type="http://schemas.openxmlformats.org/officeDocument/2006/relationships/image" Target="../media/image41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5" Type="http://schemas.openxmlformats.org/officeDocument/2006/relationships/image" Target="../media/image4.png"/><Relationship Id="rId19" Type="http://schemas.openxmlformats.org/officeDocument/2006/relationships/image" Target="../media/image16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7.png"/><Relationship Id="rId30" Type="http://schemas.openxmlformats.org/officeDocument/2006/relationships/image" Target="../media/image31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2.png"/><Relationship Id="rId56" Type="http://schemas.openxmlformats.org/officeDocument/2006/relationships/image" Target="../media/image63.png"/><Relationship Id="rId64" Type="http://schemas.openxmlformats.org/officeDocument/2006/relationships/image" Target="../media/image59.png"/><Relationship Id="rId69" Type="http://schemas.openxmlformats.org/officeDocument/2006/relationships/image" Target="../media/image71.png"/><Relationship Id="rId77" Type="http://schemas.openxmlformats.org/officeDocument/2006/relationships/image" Target="../media/image79.png"/><Relationship Id="rId8" Type="http://schemas.openxmlformats.org/officeDocument/2006/relationships/image" Target="../media/image7.png"/><Relationship Id="rId51" Type="http://schemas.openxmlformats.org/officeDocument/2006/relationships/image" Target="../media/image56.png"/><Relationship Id="rId72" Type="http://schemas.openxmlformats.org/officeDocument/2006/relationships/image" Target="../media/image74.png"/><Relationship Id="rId80" Type="http://schemas.openxmlformats.org/officeDocument/2006/relationships/image" Target="../media/image82.png"/><Relationship Id="rId85" Type="http://schemas.openxmlformats.org/officeDocument/2006/relationships/image" Target="../media/image6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33" Type="http://schemas.openxmlformats.org/officeDocument/2006/relationships/image" Target="../media/image35.png"/><Relationship Id="rId38" Type="http://schemas.openxmlformats.org/officeDocument/2006/relationships/image" Target="../media/image33.png"/><Relationship Id="rId46" Type="http://schemas.openxmlformats.org/officeDocument/2006/relationships/image" Target="../media/image50.png"/><Relationship Id="rId59" Type="http://schemas.openxmlformats.org/officeDocument/2006/relationships/image" Target="../media/image42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60.png"/><Relationship Id="rId62" Type="http://schemas.openxmlformats.org/officeDocument/2006/relationships/image" Target="../media/image49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83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36" Type="http://schemas.openxmlformats.org/officeDocument/2006/relationships/image" Target="../media/image26.png"/><Relationship Id="rId49" Type="http://schemas.openxmlformats.org/officeDocument/2006/relationships/image" Target="../media/image53.png"/><Relationship Id="rId57" Type="http://schemas.openxmlformats.org/officeDocument/2006/relationships/image" Target="../media/image64.png"/><Relationship Id="rId10" Type="http://schemas.openxmlformats.org/officeDocument/2006/relationships/image" Target="../media/image9.png"/><Relationship Id="rId31" Type="http://schemas.openxmlformats.org/officeDocument/2006/relationships/image" Target="../media/image32.png"/><Relationship Id="rId44" Type="http://schemas.openxmlformats.org/officeDocument/2006/relationships/image" Target="../media/image47.png"/><Relationship Id="rId52" Type="http://schemas.openxmlformats.org/officeDocument/2006/relationships/image" Target="../media/image57.png"/><Relationship Id="rId60" Type="http://schemas.openxmlformats.org/officeDocument/2006/relationships/image" Target="../media/image43.png"/><Relationship Id="rId65" Type="http://schemas.openxmlformats.org/officeDocument/2006/relationships/image" Target="../media/image62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86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9" Type="http://schemas.openxmlformats.org/officeDocument/2006/relationships/image" Target="../media/image36.png"/><Relationship Id="rId34" Type="http://schemas.openxmlformats.org/officeDocument/2006/relationships/image" Target="../media/image37.png"/><Relationship Id="rId50" Type="http://schemas.openxmlformats.org/officeDocument/2006/relationships/image" Target="../media/image55.png"/><Relationship Id="rId55" Type="http://schemas.openxmlformats.org/officeDocument/2006/relationships/image" Target="../media/image61.png"/><Relationship Id="rId76" Type="http://schemas.openxmlformats.org/officeDocument/2006/relationships/image" Target="../media/image78.png"/><Relationship Id="rId7" Type="http://schemas.openxmlformats.org/officeDocument/2006/relationships/image" Target="../media/image6.png"/><Relationship Id="rId71" Type="http://schemas.openxmlformats.org/officeDocument/2006/relationships/image" Target="../media/image73.png"/><Relationship Id="rId2" Type="http://schemas.openxmlformats.org/officeDocument/2006/relationships/image" Target="../media/image1.png"/><Relationship Id="rId29" Type="http://schemas.openxmlformats.org/officeDocument/2006/relationships/image" Target="../media/image29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8.png"/><Relationship Id="rId66" Type="http://schemas.openxmlformats.org/officeDocument/2006/relationships/image" Target="../media/image65.png"/><Relationship Id="rId61" Type="http://schemas.openxmlformats.org/officeDocument/2006/relationships/image" Target="../media/image44.png"/><Relationship Id="rId82" Type="http://schemas.openxmlformats.org/officeDocument/2006/relationships/image" Target="../media/image84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5.png"/><Relationship Id="rId47" Type="http://schemas.openxmlformats.org/officeDocument/2006/relationships/image" Target="../media/image51.png"/><Relationship Id="rId63" Type="http://schemas.openxmlformats.org/officeDocument/2006/relationships/image" Target="../media/image54.png"/><Relationship Id="rId68" Type="http://schemas.openxmlformats.org/officeDocument/2006/relationships/image" Target="../media/image70.png"/><Relationship Id="rId84" Type="http://schemas.openxmlformats.org/officeDocument/2006/relationships/image" Target="../media/image6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4.png"/><Relationship Id="rId37" Type="http://schemas.openxmlformats.org/officeDocument/2006/relationships/image" Target="../media/image30.png"/><Relationship Id="rId53" Type="http://schemas.openxmlformats.org/officeDocument/2006/relationships/image" Target="../media/image58.png"/><Relationship Id="rId58" Type="http://schemas.openxmlformats.org/officeDocument/2006/relationships/image" Target="../media/image41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5" Type="http://schemas.openxmlformats.org/officeDocument/2006/relationships/image" Target="../media/image4.png"/><Relationship Id="rId19" Type="http://schemas.openxmlformats.org/officeDocument/2006/relationships/image" Target="../media/image16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7.png"/><Relationship Id="rId30" Type="http://schemas.openxmlformats.org/officeDocument/2006/relationships/image" Target="../media/image31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2.png"/><Relationship Id="rId56" Type="http://schemas.openxmlformats.org/officeDocument/2006/relationships/image" Target="../media/image63.png"/><Relationship Id="rId64" Type="http://schemas.openxmlformats.org/officeDocument/2006/relationships/image" Target="../media/image59.png"/><Relationship Id="rId69" Type="http://schemas.openxmlformats.org/officeDocument/2006/relationships/image" Target="../media/image71.png"/><Relationship Id="rId77" Type="http://schemas.openxmlformats.org/officeDocument/2006/relationships/image" Target="../media/image79.png"/><Relationship Id="rId8" Type="http://schemas.openxmlformats.org/officeDocument/2006/relationships/image" Target="../media/image7.png"/><Relationship Id="rId51" Type="http://schemas.openxmlformats.org/officeDocument/2006/relationships/image" Target="../media/image56.png"/><Relationship Id="rId72" Type="http://schemas.openxmlformats.org/officeDocument/2006/relationships/image" Target="../media/image74.png"/><Relationship Id="rId80" Type="http://schemas.openxmlformats.org/officeDocument/2006/relationships/image" Target="../media/image82.png"/><Relationship Id="rId85" Type="http://schemas.openxmlformats.org/officeDocument/2006/relationships/image" Target="../media/image6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33" Type="http://schemas.openxmlformats.org/officeDocument/2006/relationships/image" Target="../media/image35.png"/><Relationship Id="rId38" Type="http://schemas.openxmlformats.org/officeDocument/2006/relationships/image" Target="../media/image33.png"/><Relationship Id="rId46" Type="http://schemas.openxmlformats.org/officeDocument/2006/relationships/image" Target="../media/image50.png"/><Relationship Id="rId59" Type="http://schemas.openxmlformats.org/officeDocument/2006/relationships/image" Target="../media/image42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60.png"/><Relationship Id="rId62" Type="http://schemas.openxmlformats.org/officeDocument/2006/relationships/image" Target="../media/image49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83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36" Type="http://schemas.openxmlformats.org/officeDocument/2006/relationships/image" Target="../media/image26.png"/><Relationship Id="rId49" Type="http://schemas.openxmlformats.org/officeDocument/2006/relationships/image" Target="../media/image53.png"/><Relationship Id="rId57" Type="http://schemas.openxmlformats.org/officeDocument/2006/relationships/image" Target="../media/image64.png"/><Relationship Id="rId10" Type="http://schemas.openxmlformats.org/officeDocument/2006/relationships/image" Target="../media/image9.png"/><Relationship Id="rId31" Type="http://schemas.openxmlformats.org/officeDocument/2006/relationships/image" Target="../media/image32.png"/><Relationship Id="rId44" Type="http://schemas.openxmlformats.org/officeDocument/2006/relationships/image" Target="../media/image47.png"/><Relationship Id="rId52" Type="http://schemas.openxmlformats.org/officeDocument/2006/relationships/image" Target="../media/image57.png"/><Relationship Id="rId60" Type="http://schemas.openxmlformats.org/officeDocument/2006/relationships/image" Target="../media/image43.png"/><Relationship Id="rId65" Type="http://schemas.openxmlformats.org/officeDocument/2006/relationships/image" Target="../media/image62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86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9" Type="http://schemas.openxmlformats.org/officeDocument/2006/relationships/image" Target="../media/image36.png"/><Relationship Id="rId34" Type="http://schemas.openxmlformats.org/officeDocument/2006/relationships/image" Target="../media/image37.png"/><Relationship Id="rId50" Type="http://schemas.openxmlformats.org/officeDocument/2006/relationships/image" Target="../media/image55.png"/><Relationship Id="rId55" Type="http://schemas.openxmlformats.org/officeDocument/2006/relationships/image" Target="../media/image61.png"/><Relationship Id="rId76" Type="http://schemas.openxmlformats.org/officeDocument/2006/relationships/image" Target="../media/image78.png"/><Relationship Id="rId7" Type="http://schemas.openxmlformats.org/officeDocument/2006/relationships/image" Target="../media/image6.png"/><Relationship Id="rId71" Type="http://schemas.openxmlformats.org/officeDocument/2006/relationships/image" Target="../media/image73.png"/><Relationship Id="rId2" Type="http://schemas.openxmlformats.org/officeDocument/2006/relationships/image" Target="../media/image1.png"/><Relationship Id="rId29" Type="http://schemas.openxmlformats.org/officeDocument/2006/relationships/image" Target="../media/image29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8.png"/><Relationship Id="rId66" Type="http://schemas.openxmlformats.org/officeDocument/2006/relationships/image" Target="../media/image65.png"/><Relationship Id="rId87" Type="http://schemas.openxmlformats.org/officeDocument/2006/relationships/image" Target="../media/image86.png"/><Relationship Id="rId61" Type="http://schemas.openxmlformats.org/officeDocument/2006/relationships/image" Target="../media/image44.png"/><Relationship Id="rId82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5.png"/><Relationship Id="rId47" Type="http://schemas.openxmlformats.org/officeDocument/2006/relationships/image" Target="../media/image51.png"/><Relationship Id="rId63" Type="http://schemas.openxmlformats.org/officeDocument/2006/relationships/image" Target="../media/image54.png"/><Relationship Id="rId68" Type="http://schemas.openxmlformats.org/officeDocument/2006/relationships/image" Target="../media/image70.png"/><Relationship Id="rId84" Type="http://schemas.openxmlformats.org/officeDocument/2006/relationships/image" Target="../media/image6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4.png"/><Relationship Id="rId37" Type="http://schemas.openxmlformats.org/officeDocument/2006/relationships/image" Target="../media/image30.png"/><Relationship Id="rId53" Type="http://schemas.openxmlformats.org/officeDocument/2006/relationships/image" Target="../media/image58.png"/><Relationship Id="rId58" Type="http://schemas.openxmlformats.org/officeDocument/2006/relationships/image" Target="../media/image41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5" Type="http://schemas.openxmlformats.org/officeDocument/2006/relationships/image" Target="../media/image4.png"/><Relationship Id="rId19" Type="http://schemas.openxmlformats.org/officeDocument/2006/relationships/image" Target="../media/image16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7.png"/><Relationship Id="rId30" Type="http://schemas.openxmlformats.org/officeDocument/2006/relationships/image" Target="../media/image31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2.png"/><Relationship Id="rId56" Type="http://schemas.openxmlformats.org/officeDocument/2006/relationships/image" Target="../media/image63.png"/><Relationship Id="rId64" Type="http://schemas.openxmlformats.org/officeDocument/2006/relationships/image" Target="../media/image59.png"/><Relationship Id="rId69" Type="http://schemas.openxmlformats.org/officeDocument/2006/relationships/image" Target="../media/image71.png"/><Relationship Id="rId77" Type="http://schemas.openxmlformats.org/officeDocument/2006/relationships/image" Target="../media/image79.png"/><Relationship Id="rId8" Type="http://schemas.openxmlformats.org/officeDocument/2006/relationships/image" Target="../media/image7.png"/><Relationship Id="rId51" Type="http://schemas.openxmlformats.org/officeDocument/2006/relationships/image" Target="../media/image56.png"/><Relationship Id="rId72" Type="http://schemas.openxmlformats.org/officeDocument/2006/relationships/image" Target="../media/image74.png"/><Relationship Id="rId80" Type="http://schemas.openxmlformats.org/officeDocument/2006/relationships/image" Target="../media/image82.png"/><Relationship Id="rId85" Type="http://schemas.openxmlformats.org/officeDocument/2006/relationships/image" Target="../media/image6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33" Type="http://schemas.openxmlformats.org/officeDocument/2006/relationships/image" Target="../media/image35.png"/><Relationship Id="rId38" Type="http://schemas.openxmlformats.org/officeDocument/2006/relationships/image" Target="../media/image33.png"/><Relationship Id="rId46" Type="http://schemas.openxmlformats.org/officeDocument/2006/relationships/image" Target="../media/image50.png"/><Relationship Id="rId59" Type="http://schemas.openxmlformats.org/officeDocument/2006/relationships/image" Target="../media/image42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60.png"/><Relationship Id="rId62" Type="http://schemas.openxmlformats.org/officeDocument/2006/relationships/image" Target="../media/image49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83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36" Type="http://schemas.openxmlformats.org/officeDocument/2006/relationships/image" Target="../media/image26.png"/><Relationship Id="rId49" Type="http://schemas.openxmlformats.org/officeDocument/2006/relationships/image" Target="../media/image53.png"/><Relationship Id="rId57" Type="http://schemas.openxmlformats.org/officeDocument/2006/relationships/image" Target="../media/image64.png"/><Relationship Id="rId10" Type="http://schemas.openxmlformats.org/officeDocument/2006/relationships/image" Target="../media/image9.png"/><Relationship Id="rId31" Type="http://schemas.openxmlformats.org/officeDocument/2006/relationships/image" Target="../media/image32.png"/><Relationship Id="rId44" Type="http://schemas.openxmlformats.org/officeDocument/2006/relationships/image" Target="../media/image47.png"/><Relationship Id="rId52" Type="http://schemas.openxmlformats.org/officeDocument/2006/relationships/image" Target="../media/image57.png"/><Relationship Id="rId60" Type="http://schemas.openxmlformats.org/officeDocument/2006/relationships/image" Target="../media/image43.png"/><Relationship Id="rId65" Type="http://schemas.openxmlformats.org/officeDocument/2006/relationships/image" Target="../media/image62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86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9" Type="http://schemas.openxmlformats.org/officeDocument/2006/relationships/image" Target="../media/image36.png"/><Relationship Id="rId34" Type="http://schemas.openxmlformats.org/officeDocument/2006/relationships/image" Target="../media/image37.png"/><Relationship Id="rId50" Type="http://schemas.openxmlformats.org/officeDocument/2006/relationships/image" Target="../media/image55.png"/><Relationship Id="rId55" Type="http://schemas.openxmlformats.org/officeDocument/2006/relationships/image" Target="../media/image61.png"/><Relationship Id="rId76" Type="http://schemas.openxmlformats.org/officeDocument/2006/relationships/image" Target="../media/image78.png"/><Relationship Id="rId7" Type="http://schemas.openxmlformats.org/officeDocument/2006/relationships/image" Target="../media/image6.png"/><Relationship Id="rId71" Type="http://schemas.openxmlformats.org/officeDocument/2006/relationships/image" Target="../media/image73.png"/><Relationship Id="rId2" Type="http://schemas.openxmlformats.org/officeDocument/2006/relationships/image" Target="../media/image1.png"/><Relationship Id="rId29" Type="http://schemas.openxmlformats.org/officeDocument/2006/relationships/image" Target="../media/image29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8.png"/><Relationship Id="rId66" Type="http://schemas.openxmlformats.org/officeDocument/2006/relationships/image" Target="../media/image65.png"/><Relationship Id="rId87" Type="http://schemas.openxmlformats.org/officeDocument/2006/relationships/image" Target="../media/image87.png"/><Relationship Id="rId61" Type="http://schemas.openxmlformats.org/officeDocument/2006/relationships/image" Target="../media/image44.png"/><Relationship Id="rId82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5.png"/><Relationship Id="rId47" Type="http://schemas.openxmlformats.org/officeDocument/2006/relationships/image" Target="../media/image51.png"/><Relationship Id="rId63" Type="http://schemas.openxmlformats.org/officeDocument/2006/relationships/image" Target="../media/image54.png"/><Relationship Id="rId68" Type="http://schemas.openxmlformats.org/officeDocument/2006/relationships/image" Target="../media/image70.png"/><Relationship Id="rId84" Type="http://schemas.openxmlformats.org/officeDocument/2006/relationships/image" Target="../media/image6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4.png"/><Relationship Id="rId37" Type="http://schemas.openxmlformats.org/officeDocument/2006/relationships/image" Target="../media/image30.png"/><Relationship Id="rId53" Type="http://schemas.openxmlformats.org/officeDocument/2006/relationships/image" Target="../media/image58.png"/><Relationship Id="rId58" Type="http://schemas.openxmlformats.org/officeDocument/2006/relationships/image" Target="../media/image41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5" Type="http://schemas.openxmlformats.org/officeDocument/2006/relationships/image" Target="../media/image4.png"/><Relationship Id="rId19" Type="http://schemas.openxmlformats.org/officeDocument/2006/relationships/image" Target="../media/image16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2.png"/><Relationship Id="rId56" Type="http://schemas.openxmlformats.org/officeDocument/2006/relationships/image" Target="../media/image63.png"/><Relationship Id="rId64" Type="http://schemas.openxmlformats.org/officeDocument/2006/relationships/image" Target="../media/image59.png"/><Relationship Id="rId69" Type="http://schemas.openxmlformats.org/officeDocument/2006/relationships/image" Target="../media/image71.png"/><Relationship Id="rId77" Type="http://schemas.openxmlformats.org/officeDocument/2006/relationships/image" Target="../media/image79.png"/><Relationship Id="rId8" Type="http://schemas.openxmlformats.org/officeDocument/2006/relationships/image" Target="../media/image7.png"/><Relationship Id="rId51" Type="http://schemas.openxmlformats.org/officeDocument/2006/relationships/image" Target="../media/image56.png"/><Relationship Id="rId72" Type="http://schemas.openxmlformats.org/officeDocument/2006/relationships/image" Target="../media/image74.png"/><Relationship Id="rId80" Type="http://schemas.openxmlformats.org/officeDocument/2006/relationships/image" Target="../media/image82.png"/><Relationship Id="rId85" Type="http://schemas.openxmlformats.org/officeDocument/2006/relationships/image" Target="../media/image69.png"/><Relationship Id="rId3" Type="http://schemas.openxmlformats.org/officeDocument/2006/relationships/image" Target="../media/image2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33" Type="http://schemas.openxmlformats.org/officeDocument/2006/relationships/image" Target="../media/image35.png"/><Relationship Id="rId38" Type="http://schemas.openxmlformats.org/officeDocument/2006/relationships/image" Target="../media/image33.png"/><Relationship Id="rId46" Type="http://schemas.openxmlformats.org/officeDocument/2006/relationships/image" Target="../media/image50.png"/><Relationship Id="rId59" Type="http://schemas.openxmlformats.org/officeDocument/2006/relationships/image" Target="../media/image42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60.png"/><Relationship Id="rId62" Type="http://schemas.openxmlformats.org/officeDocument/2006/relationships/image" Target="../media/image49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83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26.png"/><Relationship Id="rId49" Type="http://schemas.openxmlformats.org/officeDocument/2006/relationships/image" Target="../media/image53.png"/><Relationship Id="rId57" Type="http://schemas.openxmlformats.org/officeDocument/2006/relationships/image" Target="../media/image64.png"/><Relationship Id="rId10" Type="http://schemas.openxmlformats.org/officeDocument/2006/relationships/image" Target="../media/image9.png"/><Relationship Id="rId31" Type="http://schemas.openxmlformats.org/officeDocument/2006/relationships/image" Target="../media/image32.png"/><Relationship Id="rId44" Type="http://schemas.openxmlformats.org/officeDocument/2006/relationships/image" Target="../media/image47.png"/><Relationship Id="rId52" Type="http://schemas.openxmlformats.org/officeDocument/2006/relationships/image" Target="../media/image57.png"/><Relationship Id="rId60" Type="http://schemas.openxmlformats.org/officeDocument/2006/relationships/image" Target="../media/image43.png"/><Relationship Id="rId65" Type="http://schemas.openxmlformats.org/officeDocument/2006/relationships/image" Target="../media/image62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86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8.png"/><Relationship Id="rId39" Type="http://schemas.openxmlformats.org/officeDocument/2006/relationships/image" Target="../media/image36.png"/><Relationship Id="rId34" Type="http://schemas.openxmlformats.org/officeDocument/2006/relationships/image" Target="../media/image37.png"/><Relationship Id="rId50" Type="http://schemas.openxmlformats.org/officeDocument/2006/relationships/image" Target="../media/image55.png"/><Relationship Id="rId55" Type="http://schemas.openxmlformats.org/officeDocument/2006/relationships/image" Target="../media/image61.png"/><Relationship Id="rId76" Type="http://schemas.openxmlformats.org/officeDocument/2006/relationships/image" Target="../media/image78.png"/><Relationship Id="rId7" Type="http://schemas.openxmlformats.org/officeDocument/2006/relationships/image" Target="../media/image6.png"/><Relationship Id="rId71" Type="http://schemas.openxmlformats.org/officeDocument/2006/relationships/image" Target="../media/image73.png"/><Relationship Id="rId2" Type="http://schemas.openxmlformats.org/officeDocument/2006/relationships/image" Target="../media/image1.png"/><Relationship Id="rId29" Type="http://schemas.openxmlformats.org/officeDocument/2006/relationships/image" Target="../media/image29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8.png"/><Relationship Id="rId66" Type="http://schemas.openxmlformats.org/officeDocument/2006/relationships/image" Target="../media/image65.png"/><Relationship Id="rId87" Type="http://schemas.openxmlformats.org/officeDocument/2006/relationships/image" Target="../media/image88.png"/><Relationship Id="rId61" Type="http://schemas.openxmlformats.org/officeDocument/2006/relationships/image" Target="../media/image44.png"/><Relationship Id="rId82" Type="http://schemas.openxmlformats.org/officeDocument/2006/relationships/image" Target="../media/image84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7.png"/><Relationship Id="rId21" Type="http://schemas.openxmlformats.org/officeDocument/2006/relationships/image" Target="../media/image20.png"/><Relationship Id="rId42" Type="http://schemas.openxmlformats.org/officeDocument/2006/relationships/image" Target="../media/image45.png"/><Relationship Id="rId47" Type="http://schemas.openxmlformats.org/officeDocument/2006/relationships/image" Target="../media/image51.png"/><Relationship Id="rId63" Type="http://schemas.openxmlformats.org/officeDocument/2006/relationships/image" Target="../media/image54.png"/><Relationship Id="rId68" Type="http://schemas.openxmlformats.org/officeDocument/2006/relationships/image" Target="../media/image70.png"/><Relationship Id="rId84" Type="http://schemas.openxmlformats.org/officeDocument/2006/relationships/image" Target="../media/image6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5.png"/><Relationship Id="rId37" Type="http://schemas.openxmlformats.org/officeDocument/2006/relationships/image" Target="../media/image30.png"/><Relationship Id="rId53" Type="http://schemas.openxmlformats.org/officeDocument/2006/relationships/image" Target="../media/image58.png"/><Relationship Id="rId58" Type="http://schemas.openxmlformats.org/officeDocument/2006/relationships/image" Target="../media/image41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5" Type="http://schemas.openxmlformats.org/officeDocument/2006/relationships/image" Target="../media/image4.png"/><Relationship Id="rId19" Type="http://schemas.openxmlformats.org/officeDocument/2006/relationships/image" Target="../media/image16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8.png"/><Relationship Id="rId30" Type="http://schemas.openxmlformats.org/officeDocument/2006/relationships/image" Target="../media/image32.png"/><Relationship Id="rId35" Type="http://schemas.openxmlformats.org/officeDocument/2006/relationships/image" Target="../media/image23.png"/><Relationship Id="rId43" Type="http://schemas.openxmlformats.org/officeDocument/2006/relationships/image" Target="../media/image46.png"/><Relationship Id="rId48" Type="http://schemas.openxmlformats.org/officeDocument/2006/relationships/image" Target="../media/image52.png"/><Relationship Id="rId56" Type="http://schemas.openxmlformats.org/officeDocument/2006/relationships/image" Target="../media/image63.png"/><Relationship Id="rId64" Type="http://schemas.openxmlformats.org/officeDocument/2006/relationships/image" Target="../media/image59.png"/><Relationship Id="rId69" Type="http://schemas.openxmlformats.org/officeDocument/2006/relationships/image" Target="../media/image71.png"/><Relationship Id="rId77" Type="http://schemas.openxmlformats.org/officeDocument/2006/relationships/image" Target="../media/image79.png"/><Relationship Id="rId8" Type="http://schemas.openxmlformats.org/officeDocument/2006/relationships/image" Target="../media/image7.png"/><Relationship Id="rId51" Type="http://schemas.openxmlformats.org/officeDocument/2006/relationships/image" Target="../media/image56.png"/><Relationship Id="rId72" Type="http://schemas.openxmlformats.org/officeDocument/2006/relationships/image" Target="../media/image74.png"/><Relationship Id="rId80" Type="http://schemas.openxmlformats.org/officeDocument/2006/relationships/image" Target="../media/image82.png"/><Relationship Id="rId85" Type="http://schemas.openxmlformats.org/officeDocument/2006/relationships/image" Target="../media/image6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7.png"/><Relationship Id="rId38" Type="http://schemas.openxmlformats.org/officeDocument/2006/relationships/image" Target="../media/image33.png"/><Relationship Id="rId46" Type="http://schemas.openxmlformats.org/officeDocument/2006/relationships/image" Target="../media/image50.png"/><Relationship Id="rId59" Type="http://schemas.openxmlformats.org/officeDocument/2006/relationships/image" Target="../media/image42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60.png"/><Relationship Id="rId62" Type="http://schemas.openxmlformats.org/officeDocument/2006/relationships/image" Target="../media/image49.png"/><Relationship Id="rId70" Type="http://schemas.openxmlformats.org/officeDocument/2006/relationships/image" Target="../media/image72.png"/><Relationship Id="rId75" Type="http://schemas.openxmlformats.org/officeDocument/2006/relationships/image" Target="../media/image78.png"/><Relationship Id="rId83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9.png"/><Relationship Id="rId36" Type="http://schemas.openxmlformats.org/officeDocument/2006/relationships/image" Target="../media/image26.png"/><Relationship Id="rId49" Type="http://schemas.openxmlformats.org/officeDocument/2006/relationships/image" Target="../media/image53.png"/><Relationship Id="rId57" Type="http://schemas.openxmlformats.org/officeDocument/2006/relationships/image" Target="../media/image64.png"/><Relationship Id="rId10" Type="http://schemas.openxmlformats.org/officeDocument/2006/relationships/image" Target="../media/image9.png"/><Relationship Id="rId31" Type="http://schemas.openxmlformats.org/officeDocument/2006/relationships/image" Target="../media/image34.png"/><Relationship Id="rId44" Type="http://schemas.openxmlformats.org/officeDocument/2006/relationships/image" Target="../media/image47.png"/><Relationship Id="rId52" Type="http://schemas.openxmlformats.org/officeDocument/2006/relationships/image" Target="../media/image57.png"/><Relationship Id="rId60" Type="http://schemas.openxmlformats.org/officeDocument/2006/relationships/image" Target="../media/image43.png"/><Relationship Id="rId65" Type="http://schemas.openxmlformats.org/officeDocument/2006/relationships/image" Target="../media/image62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86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9" Type="http://schemas.openxmlformats.org/officeDocument/2006/relationships/image" Target="../media/image36.png"/><Relationship Id="rId34" Type="http://schemas.openxmlformats.org/officeDocument/2006/relationships/image" Target="../media/image38.png"/><Relationship Id="rId50" Type="http://schemas.openxmlformats.org/officeDocument/2006/relationships/image" Target="../media/image55.png"/><Relationship Id="rId55" Type="http://schemas.openxmlformats.org/officeDocument/2006/relationships/image" Target="../media/image61.png"/><Relationship Id="rId76" Type="http://schemas.openxmlformats.org/officeDocument/2006/relationships/image" Target="../media/image77.png"/><Relationship Id="rId7" Type="http://schemas.openxmlformats.org/officeDocument/2006/relationships/image" Target="../media/image6.png"/><Relationship Id="rId71" Type="http://schemas.openxmlformats.org/officeDocument/2006/relationships/image" Target="../media/image73.png"/><Relationship Id="rId2" Type="http://schemas.openxmlformats.org/officeDocument/2006/relationships/image" Target="../media/image1.png"/><Relationship Id="rId29" Type="http://schemas.openxmlformats.org/officeDocument/2006/relationships/image" Target="../media/image31.png"/><Relationship Id="rId24" Type="http://schemas.openxmlformats.org/officeDocument/2006/relationships/image" Target="../media/image24.png"/><Relationship Id="rId40" Type="http://schemas.openxmlformats.org/officeDocument/2006/relationships/image" Target="../media/image39.png"/><Relationship Id="rId45" Type="http://schemas.openxmlformats.org/officeDocument/2006/relationships/image" Target="../media/image48.png"/><Relationship Id="rId66" Type="http://schemas.openxmlformats.org/officeDocument/2006/relationships/image" Target="../media/image65.png"/><Relationship Id="rId61" Type="http://schemas.openxmlformats.org/officeDocument/2006/relationships/image" Target="../media/image44.png"/><Relationship Id="rId82" Type="http://schemas.openxmlformats.org/officeDocument/2006/relationships/image" Target="../media/image84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5.png"/><Relationship Id="rId47" Type="http://schemas.openxmlformats.org/officeDocument/2006/relationships/image" Target="../media/image51.png"/><Relationship Id="rId63" Type="http://schemas.openxmlformats.org/officeDocument/2006/relationships/image" Target="../media/image54.png"/><Relationship Id="rId68" Type="http://schemas.openxmlformats.org/officeDocument/2006/relationships/image" Target="../media/image70.png"/><Relationship Id="rId84" Type="http://schemas.openxmlformats.org/officeDocument/2006/relationships/image" Target="../media/image68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4.png"/><Relationship Id="rId37" Type="http://schemas.openxmlformats.org/officeDocument/2006/relationships/image" Target="../media/image30.png"/><Relationship Id="rId53" Type="http://schemas.openxmlformats.org/officeDocument/2006/relationships/image" Target="../media/image58.png"/><Relationship Id="rId58" Type="http://schemas.openxmlformats.org/officeDocument/2006/relationships/image" Target="../media/image41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5" Type="http://schemas.openxmlformats.org/officeDocument/2006/relationships/image" Target="../media/image4.png"/><Relationship Id="rId19" Type="http://schemas.openxmlformats.org/officeDocument/2006/relationships/image" Target="../media/image16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7.png"/><Relationship Id="rId30" Type="http://schemas.openxmlformats.org/officeDocument/2006/relationships/image" Target="../media/image31.pn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2.png"/><Relationship Id="rId56" Type="http://schemas.openxmlformats.org/officeDocument/2006/relationships/image" Target="../media/image63.png"/><Relationship Id="rId64" Type="http://schemas.openxmlformats.org/officeDocument/2006/relationships/image" Target="../media/image59.png"/><Relationship Id="rId69" Type="http://schemas.openxmlformats.org/officeDocument/2006/relationships/image" Target="../media/image71.png"/><Relationship Id="rId77" Type="http://schemas.openxmlformats.org/officeDocument/2006/relationships/image" Target="../media/image79.png"/><Relationship Id="rId8" Type="http://schemas.openxmlformats.org/officeDocument/2006/relationships/image" Target="../media/image7.png"/><Relationship Id="rId51" Type="http://schemas.openxmlformats.org/officeDocument/2006/relationships/image" Target="../media/image56.png"/><Relationship Id="rId72" Type="http://schemas.openxmlformats.org/officeDocument/2006/relationships/image" Target="../media/image74.png"/><Relationship Id="rId80" Type="http://schemas.openxmlformats.org/officeDocument/2006/relationships/image" Target="../media/image82.png"/><Relationship Id="rId85" Type="http://schemas.openxmlformats.org/officeDocument/2006/relationships/image" Target="../media/image6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7.png"/><Relationship Id="rId25" Type="http://schemas.openxmlformats.org/officeDocument/2006/relationships/image" Target="../media/image24.png"/><Relationship Id="rId33" Type="http://schemas.openxmlformats.org/officeDocument/2006/relationships/image" Target="../media/image35.png"/><Relationship Id="rId38" Type="http://schemas.openxmlformats.org/officeDocument/2006/relationships/image" Target="../media/image33.png"/><Relationship Id="rId46" Type="http://schemas.openxmlformats.org/officeDocument/2006/relationships/image" Target="../media/image50.png"/><Relationship Id="rId59" Type="http://schemas.openxmlformats.org/officeDocument/2006/relationships/image" Target="../media/image42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60.png"/><Relationship Id="rId62" Type="http://schemas.openxmlformats.org/officeDocument/2006/relationships/image" Target="../media/image49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83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36" Type="http://schemas.openxmlformats.org/officeDocument/2006/relationships/image" Target="../media/image26.png"/><Relationship Id="rId49" Type="http://schemas.openxmlformats.org/officeDocument/2006/relationships/image" Target="../media/image53.png"/><Relationship Id="rId57" Type="http://schemas.openxmlformats.org/officeDocument/2006/relationships/image" Target="../media/image64.png"/><Relationship Id="rId10" Type="http://schemas.openxmlformats.org/officeDocument/2006/relationships/image" Target="../media/image9.png"/><Relationship Id="rId31" Type="http://schemas.openxmlformats.org/officeDocument/2006/relationships/image" Target="../media/image32.png"/><Relationship Id="rId44" Type="http://schemas.openxmlformats.org/officeDocument/2006/relationships/image" Target="../media/image47.png"/><Relationship Id="rId52" Type="http://schemas.openxmlformats.org/officeDocument/2006/relationships/image" Target="../media/image57.png"/><Relationship Id="rId60" Type="http://schemas.openxmlformats.org/officeDocument/2006/relationships/image" Target="../media/image43.png"/><Relationship Id="rId65" Type="http://schemas.openxmlformats.org/officeDocument/2006/relationships/image" Target="../media/image62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81" Type="http://schemas.openxmlformats.org/officeDocument/2006/relationships/image" Target="../media/image83.png"/><Relationship Id="rId86" Type="http://schemas.openxmlformats.org/officeDocument/2006/relationships/image" Target="../media/image8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8.png"/><Relationship Id="rId39" Type="http://schemas.openxmlformats.org/officeDocument/2006/relationships/image" Target="../media/image36.png"/><Relationship Id="rId34" Type="http://schemas.openxmlformats.org/officeDocument/2006/relationships/image" Target="../media/image37.png"/><Relationship Id="rId50" Type="http://schemas.openxmlformats.org/officeDocument/2006/relationships/image" Target="../media/image55.png"/><Relationship Id="rId55" Type="http://schemas.openxmlformats.org/officeDocument/2006/relationships/image" Target="../media/image61.png"/><Relationship Id="rId76" Type="http://schemas.openxmlformats.org/officeDocument/2006/relationships/image" Target="../media/image78.png"/><Relationship Id="rId7" Type="http://schemas.openxmlformats.org/officeDocument/2006/relationships/image" Target="../media/image6.png"/><Relationship Id="rId71" Type="http://schemas.openxmlformats.org/officeDocument/2006/relationships/image" Target="../media/image73.png"/><Relationship Id="rId2" Type="http://schemas.openxmlformats.org/officeDocument/2006/relationships/image" Target="../media/image1.png"/><Relationship Id="rId29" Type="http://schemas.openxmlformats.org/officeDocument/2006/relationships/image" Target="../media/image29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8.png"/><Relationship Id="rId66" Type="http://schemas.openxmlformats.org/officeDocument/2006/relationships/image" Target="../media/image65.png"/><Relationship Id="rId61" Type="http://schemas.openxmlformats.org/officeDocument/2006/relationships/image" Target="../media/image44.png"/><Relationship Id="rId82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41227" y="5524500"/>
            <a:ext cx="8805545" cy="241427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R="139700" algn="ctr">
              <a:lnSpc>
                <a:spcPct val="100000"/>
              </a:lnSpc>
              <a:spcBef>
                <a:spcPts val="1080"/>
              </a:spcBef>
            </a:pPr>
            <a:r>
              <a:rPr sz="4650" dirty="0">
                <a:latin typeface="Times New Roman"/>
                <a:cs typeface="Times New Roman"/>
              </a:rPr>
              <a:t>By</a:t>
            </a:r>
            <a:r>
              <a:rPr sz="4650" spc="-25" dirty="0">
                <a:latin typeface="Times New Roman"/>
                <a:cs typeface="Times New Roman"/>
              </a:rPr>
              <a:t> </a:t>
            </a:r>
            <a:r>
              <a:rPr sz="4650" dirty="0">
                <a:latin typeface="Times New Roman"/>
                <a:cs typeface="Times New Roman"/>
              </a:rPr>
              <a:t>Shawn</a:t>
            </a:r>
            <a:r>
              <a:rPr sz="4650" spc="-10" dirty="0">
                <a:latin typeface="Times New Roman"/>
                <a:cs typeface="Times New Roman"/>
              </a:rPr>
              <a:t> Thomas</a:t>
            </a:r>
            <a:endParaRPr sz="4650" dirty="0">
              <a:latin typeface="Times New Roman"/>
              <a:cs typeface="Times New Roman"/>
            </a:endParaRPr>
          </a:p>
          <a:p>
            <a:pPr marR="130810" algn="ctr">
              <a:lnSpc>
                <a:spcPct val="100000"/>
              </a:lnSpc>
              <a:spcBef>
                <a:spcPts val="944"/>
              </a:spcBef>
            </a:pPr>
            <a:r>
              <a:rPr sz="4350" dirty="0">
                <a:latin typeface="Times New Roman"/>
                <a:cs typeface="Times New Roman"/>
              </a:rPr>
              <a:t>Data</a:t>
            </a:r>
            <a:r>
              <a:rPr sz="4350" spc="-30" dirty="0">
                <a:latin typeface="Times New Roman"/>
                <a:cs typeface="Times New Roman"/>
              </a:rPr>
              <a:t> </a:t>
            </a:r>
            <a:r>
              <a:rPr sz="4350" dirty="0">
                <a:latin typeface="Times New Roman"/>
                <a:cs typeface="Times New Roman"/>
              </a:rPr>
              <a:t>Analyst</a:t>
            </a:r>
            <a:r>
              <a:rPr sz="4350" spc="-15" dirty="0">
                <a:latin typeface="Times New Roman"/>
                <a:cs typeface="Times New Roman"/>
              </a:rPr>
              <a:t> </a:t>
            </a:r>
            <a:r>
              <a:rPr sz="4350" spc="-10" dirty="0">
                <a:latin typeface="Times New Roman"/>
                <a:cs typeface="Times New Roman"/>
              </a:rPr>
              <a:t>Internship</a:t>
            </a:r>
            <a:endParaRPr sz="43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sz="4350" dirty="0">
                <a:latin typeface="Times New Roman"/>
                <a:cs typeface="Times New Roman"/>
              </a:rPr>
              <a:t>Task</a:t>
            </a:r>
            <a:r>
              <a:rPr sz="4350" spc="-25" dirty="0">
                <a:latin typeface="Times New Roman"/>
                <a:cs typeface="Times New Roman"/>
              </a:rPr>
              <a:t> </a:t>
            </a:r>
            <a:r>
              <a:rPr sz="4350" dirty="0">
                <a:latin typeface="Times New Roman"/>
                <a:cs typeface="Times New Roman"/>
              </a:rPr>
              <a:t>3:</a:t>
            </a:r>
            <a:r>
              <a:rPr sz="4350" spc="-10" dirty="0">
                <a:latin typeface="Times New Roman"/>
                <a:cs typeface="Times New Roman"/>
              </a:rPr>
              <a:t> </a:t>
            </a:r>
            <a:r>
              <a:rPr sz="4350" dirty="0">
                <a:latin typeface="Times New Roman"/>
                <a:cs typeface="Times New Roman"/>
              </a:rPr>
              <a:t>Dashboard</a:t>
            </a:r>
            <a:r>
              <a:rPr sz="4350" spc="-15" dirty="0">
                <a:latin typeface="Times New Roman"/>
                <a:cs typeface="Times New Roman"/>
              </a:rPr>
              <a:t> </a:t>
            </a:r>
            <a:r>
              <a:rPr sz="4350" dirty="0">
                <a:latin typeface="Times New Roman"/>
                <a:cs typeface="Times New Roman"/>
              </a:rPr>
              <a:t>Design</a:t>
            </a:r>
            <a:r>
              <a:rPr sz="4350" spc="-10" dirty="0">
                <a:latin typeface="Times New Roman"/>
                <a:cs typeface="Times New Roman"/>
              </a:rPr>
              <a:t> </a:t>
            </a:r>
            <a:r>
              <a:rPr sz="4350" dirty="0">
                <a:latin typeface="Times New Roman"/>
                <a:cs typeface="Times New Roman"/>
              </a:rPr>
              <a:t>&amp;</a:t>
            </a:r>
            <a:r>
              <a:rPr sz="4350" spc="-10" dirty="0">
                <a:latin typeface="Times New Roman"/>
                <a:cs typeface="Times New Roman"/>
              </a:rPr>
              <a:t> Summary</a:t>
            </a:r>
            <a:endParaRPr sz="43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8403" y="2857500"/>
            <a:ext cx="12605385" cy="1654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3950" b="1" spc="65" dirty="0">
                <a:latin typeface="Times New Roman"/>
                <a:cs typeface="Times New Roman"/>
              </a:rPr>
              <a:t>ADIDAS</a:t>
            </a:r>
            <a:r>
              <a:rPr sz="3950" b="1" spc="35" dirty="0">
                <a:latin typeface="Times New Roman"/>
                <a:cs typeface="Times New Roman"/>
              </a:rPr>
              <a:t> </a:t>
            </a:r>
            <a:r>
              <a:rPr sz="3950" b="1" spc="50" dirty="0">
                <a:latin typeface="Times New Roman"/>
                <a:cs typeface="Times New Roman"/>
              </a:rPr>
              <a:t>SALES</a:t>
            </a:r>
            <a:r>
              <a:rPr sz="3950" b="1" spc="40" dirty="0">
                <a:latin typeface="Times New Roman"/>
                <a:cs typeface="Times New Roman"/>
              </a:rPr>
              <a:t> </a:t>
            </a:r>
            <a:r>
              <a:rPr sz="3950" b="1" dirty="0">
                <a:latin typeface="Times New Roman"/>
                <a:cs typeface="Times New Roman"/>
              </a:rPr>
              <a:t>PERFORMANCE:</a:t>
            </a:r>
            <a:r>
              <a:rPr sz="3950" b="1" spc="35" dirty="0">
                <a:latin typeface="Times New Roman"/>
                <a:cs typeface="Times New Roman"/>
              </a:rPr>
              <a:t> </a:t>
            </a:r>
            <a:r>
              <a:rPr sz="3950" b="1" spc="65" dirty="0">
                <a:latin typeface="Times New Roman"/>
                <a:cs typeface="Times New Roman"/>
              </a:rPr>
              <a:t>AN</a:t>
            </a:r>
            <a:r>
              <a:rPr sz="3950" b="1" spc="40" dirty="0">
                <a:latin typeface="Times New Roman"/>
                <a:cs typeface="Times New Roman"/>
              </a:rPr>
              <a:t> </a:t>
            </a:r>
            <a:r>
              <a:rPr sz="3950" b="1" spc="-10" dirty="0">
                <a:latin typeface="Times New Roman"/>
                <a:cs typeface="Times New Roman"/>
              </a:rPr>
              <a:t>INTERACTIVE</a:t>
            </a:r>
            <a:endParaRPr sz="39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360"/>
              </a:spcBef>
            </a:pPr>
            <a:r>
              <a:rPr sz="3950" b="1" spc="60" dirty="0">
                <a:latin typeface="Times New Roman"/>
                <a:cs typeface="Times New Roman"/>
              </a:rPr>
              <a:t>DASHBOARD</a:t>
            </a:r>
            <a:endParaRPr sz="39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81501" y="3978465"/>
            <a:ext cx="8125459" cy="1837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850" spc="-190" dirty="0"/>
              <a:t>THANK</a:t>
            </a:r>
            <a:r>
              <a:rPr sz="11850" spc="-705" dirty="0"/>
              <a:t> </a:t>
            </a:r>
            <a:r>
              <a:rPr sz="11850" spc="-25" dirty="0"/>
              <a:t>YOU</a:t>
            </a:r>
            <a:endParaRPr sz="11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8313" y="8494946"/>
            <a:ext cx="99552" cy="994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4316" y="8494946"/>
            <a:ext cx="99552" cy="994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0064" y="8494946"/>
            <a:ext cx="99552" cy="994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36069" y="8494946"/>
            <a:ext cx="99552" cy="994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82073" y="8494946"/>
            <a:ext cx="99552" cy="994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27821" y="8494946"/>
            <a:ext cx="99552" cy="994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3824" y="8494946"/>
            <a:ext cx="99552" cy="994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9828" y="8494946"/>
            <a:ext cx="99552" cy="994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65576" y="8494946"/>
            <a:ext cx="99552" cy="994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11581" y="8494946"/>
            <a:ext cx="99552" cy="99463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2761834" y="8736530"/>
            <a:ext cx="5103495" cy="1550670"/>
            <a:chOff x="12761834" y="8736530"/>
            <a:chExt cx="5103495" cy="155067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98313" y="8736530"/>
              <a:ext cx="99552" cy="9946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44317" y="8736530"/>
              <a:ext cx="99552" cy="994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0064" y="8736530"/>
              <a:ext cx="99552" cy="994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36068" y="8736530"/>
              <a:ext cx="99552" cy="99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2072" y="8736530"/>
              <a:ext cx="99552" cy="994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27820" y="8736530"/>
              <a:ext cx="99552" cy="994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73824" y="8736530"/>
              <a:ext cx="99552" cy="994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9828" y="8736530"/>
              <a:ext cx="99552" cy="994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98313" y="8978129"/>
              <a:ext cx="99552" cy="994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44317" y="8978129"/>
              <a:ext cx="99552" cy="994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0064" y="8978129"/>
              <a:ext cx="99552" cy="994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36068" y="8978129"/>
              <a:ext cx="99552" cy="994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82072" y="8978129"/>
              <a:ext cx="99552" cy="994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7820" y="8978129"/>
              <a:ext cx="99552" cy="994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73824" y="8978129"/>
              <a:ext cx="99552" cy="994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9828" y="8978129"/>
              <a:ext cx="99552" cy="994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98313" y="9219713"/>
              <a:ext cx="99552" cy="994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44317" y="9219713"/>
              <a:ext cx="99552" cy="994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90064" y="9219713"/>
              <a:ext cx="99552" cy="994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6068" y="9219713"/>
              <a:ext cx="99552" cy="994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82072" y="9219713"/>
              <a:ext cx="99552" cy="994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27820" y="9219713"/>
              <a:ext cx="99552" cy="994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73824" y="9219713"/>
              <a:ext cx="99552" cy="994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19828" y="9219713"/>
              <a:ext cx="99552" cy="994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65576" y="9219713"/>
              <a:ext cx="99552" cy="994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19828" y="9461311"/>
              <a:ext cx="99552" cy="994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65576" y="9461311"/>
              <a:ext cx="99552" cy="994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19828" y="9702639"/>
              <a:ext cx="99552" cy="994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765576" y="9702639"/>
              <a:ext cx="99552" cy="9946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2761823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4" h="1451609">
                  <a:moveTo>
                    <a:pt x="4737620" y="400939"/>
                  </a:moveTo>
                  <a:lnTo>
                    <a:pt x="4736401" y="400939"/>
                  </a:lnTo>
                  <a:lnTo>
                    <a:pt x="4736401" y="0"/>
                  </a:lnTo>
                  <a:lnTo>
                    <a:pt x="0" y="400253"/>
                  </a:lnTo>
                  <a:lnTo>
                    <a:pt x="8102" y="400939"/>
                  </a:lnTo>
                  <a:lnTo>
                    <a:pt x="1041" y="400939"/>
                  </a:lnTo>
                  <a:lnTo>
                    <a:pt x="1041" y="1451521"/>
                  </a:lnTo>
                  <a:lnTo>
                    <a:pt x="4737620" y="1451521"/>
                  </a:lnTo>
                  <a:lnTo>
                    <a:pt x="4737620" y="400939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963499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4" h="1130934">
                  <a:moveTo>
                    <a:pt x="4855413" y="0"/>
                  </a:moveTo>
                  <a:lnTo>
                    <a:pt x="444" y="400265"/>
                  </a:lnTo>
                  <a:lnTo>
                    <a:pt x="8750" y="400951"/>
                  </a:lnTo>
                  <a:lnTo>
                    <a:pt x="0" y="400951"/>
                  </a:lnTo>
                  <a:lnTo>
                    <a:pt x="0" y="1130769"/>
                  </a:lnTo>
                  <a:lnTo>
                    <a:pt x="4855134" y="1130769"/>
                  </a:lnTo>
                  <a:lnTo>
                    <a:pt x="4855134" y="800519"/>
                  </a:lnTo>
                  <a:lnTo>
                    <a:pt x="4855413" y="800531"/>
                  </a:lnTo>
                  <a:lnTo>
                    <a:pt x="485541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65576" y="8736530"/>
            <a:ext cx="99552" cy="99463"/>
          </a:xfrm>
          <a:prstGeom prst="rect">
            <a:avLst/>
          </a:prstGeom>
        </p:spPr>
      </p:pic>
      <p:pic>
        <p:nvPicPr>
          <p:cNvPr id="46" name="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11581" y="8736530"/>
            <a:ext cx="99552" cy="9946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765576" y="8978129"/>
            <a:ext cx="99552" cy="9946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011581" y="8978129"/>
            <a:ext cx="99552" cy="9946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011581" y="9219713"/>
            <a:ext cx="99552" cy="9946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011581" y="9461312"/>
            <a:ext cx="99552" cy="9946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011581" y="9702640"/>
            <a:ext cx="99552" cy="9946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90070" y="8494946"/>
            <a:ext cx="99552" cy="9946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44066" y="8494946"/>
            <a:ext cx="99552" cy="99463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98318" y="8494946"/>
            <a:ext cx="99552" cy="9946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52314" y="8494946"/>
            <a:ext cx="99552" cy="9946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06310" y="8494946"/>
            <a:ext cx="99552" cy="9946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60562" y="8494946"/>
            <a:ext cx="99552" cy="9946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14558" y="8494946"/>
            <a:ext cx="99552" cy="9946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8554" y="8494946"/>
            <a:ext cx="99552" cy="9946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2806" y="8494946"/>
            <a:ext cx="99552" cy="9946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0311" y="8494946"/>
            <a:ext cx="96043" cy="99463"/>
          </a:xfrm>
          <a:prstGeom prst="rect">
            <a:avLst/>
          </a:prstGeom>
        </p:spPr>
      </p:pic>
      <p:grpSp>
        <p:nvGrpSpPr>
          <p:cNvPr id="62" name="object 62"/>
          <p:cNvGrpSpPr/>
          <p:nvPr/>
        </p:nvGrpSpPr>
        <p:grpSpPr>
          <a:xfrm>
            <a:off x="422806" y="8736530"/>
            <a:ext cx="5103495" cy="1550670"/>
            <a:chOff x="422806" y="8736530"/>
            <a:chExt cx="5103495" cy="1550670"/>
          </a:xfrm>
        </p:grpSpPr>
        <p:pic>
          <p:nvPicPr>
            <p:cNvPr id="63" name="object 6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90070" y="8736530"/>
              <a:ext cx="99552" cy="9946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44066" y="8736530"/>
              <a:ext cx="99552" cy="9946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98318" y="8736530"/>
              <a:ext cx="99552" cy="9946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52314" y="8736530"/>
              <a:ext cx="99552" cy="9946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6310" y="8736530"/>
              <a:ext cx="99552" cy="9946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0562" y="8736530"/>
              <a:ext cx="99552" cy="9946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4558" y="8736530"/>
              <a:ext cx="99552" cy="994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8554" y="8736530"/>
              <a:ext cx="99552" cy="9946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90070" y="8978129"/>
              <a:ext cx="99552" cy="9946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44066" y="8978129"/>
              <a:ext cx="99552" cy="9946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98318" y="8978129"/>
              <a:ext cx="99552" cy="9946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06310" y="8978129"/>
              <a:ext cx="99552" cy="9946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52314" y="8978129"/>
              <a:ext cx="99552" cy="9946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60562" y="8978129"/>
              <a:ext cx="99552" cy="9946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4558" y="8978129"/>
              <a:ext cx="99552" cy="994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8554" y="8978129"/>
              <a:ext cx="99552" cy="9946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90070" y="9219713"/>
              <a:ext cx="99552" cy="9946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44066" y="9219713"/>
              <a:ext cx="99552" cy="9946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98318" y="9219713"/>
              <a:ext cx="99552" cy="9946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52314" y="9219713"/>
              <a:ext cx="99552" cy="9946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6310" y="9219713"/>
              <a:ext cx="99552" cy="994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60562" y="9219713"/>
              <a:ext cx="99552" cy="9946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558" y="9219713"/>
              <a:ext cx="99552" cy="9946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8554" y="9219713"/>
              <a:ext cx="99552" cy="9946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2806" y="9219713"/>
              <a:ext cx="99552" cy="9946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8554" y="9461311"/>
              <a:ext cx="99552" cy="9946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2806" y="9461311"/>
              <a:ext cx="99552" cy="9946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8554" y="9702639"/>
              <a:ext cx="99552" cy="9946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2806" y="9702639"/>
              <a:ext cx="99552" cy="99463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788479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5" h="1451609">
                  <a:moveTo>
                    <a:pt x="4737620" y="400253"/>
                  </a:moveTo>
                  <a:lnTo>
                    <a:pt x="1219" y="0"/>
                  </a:lnTo>
                  <a:lnTo>
                    <a:pt x="1219" y="400939"/>
                  </a:lnTo>
                  <a:lnTo>
                    <a:pt x="0" y="400939"/>
                  </a:lnTo>
                  <a:lnTo>
                    <a:pt x="0" y="1451508"/>
                  </a:lnTo>
                  <a:lnTo>
                    <a:pt x="4736579" y="1451521"/>
                  </a:lnTo>
                  <a:lnTo>
                    <a:pt x="4736579" y="400939"/>
                  </a:lnTo>
                  <a:lnTo>
                    <a:pt x="4729505" y="400939"/>
                  </a:lnTo>
                  <a:lnTo>
                    <a:pt x="4737620" y="400253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69011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5" h="1130934">
                  <a:moveTo>
                    <a:pt x="4855413" y="400951"/>
                  </a:moveTo>
                  <a:lnTo>
                    <a:pt x="4846650" y="400951"/>
                  </a:lnTo>
                  <a:lnTo>
                    <a:pt x="4854968" y="400265"/>
                  </a:lnTo>
                  <a:lnTo>
                    <a:pt x="0" y="0"/>
                  </a:lnTo>
                  <a:lnTo>
                    <a:pt x="0" y="800531"/>
                  </a:lnTo>
                  <a:lnTo>
                    <a:pt x="279" y="800519"/>
                  </a:lnTo>
                  <a:lnTo>
                    <a:pt x="279" y="1130757"/>
                  </a:lnTo>
                  <a:lnTo>
                    <a:pt x="4855413" y="1130769"/>
                  </a:lnTo>
                  <a:lnTo>
                    <a:pt x="4855413" y="400951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4" name="object 9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2806" y="8736530"/>
            <a:ext cx="99552" cy="99463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80311" y="8736530"/>
            <a:ext cx="96043" cy="99463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2806" y="8978129"/>
            <a:ext cx="99552" cy="99463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0311" y="8978129"/>
            <a:ext cx="96043" cy="99463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80311" y="9219713"/>
            <a:ext cx="96043" cy="99463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80311" y="9461312"/>
            <a:ext cx="96043" cy="99463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0311" y="9702640"/>
            <a:ext cx="96043" cy="99463"/>
          </a:xfrm>
          <a:prstGeom prst="rect">
            <a:avLst/>
          </a:prstGeom>
        </p:spPr>
      </p:pic>
      <p:grpSp>
        <p:nvGrpSpPr>
          <p:cNvPr id="101" name="object 101"/>
          <p:cNvGrpSpPr/>
          <p:nvPr/>
        </p:nvGrpSpPr>
        <p:grpSpPr>
          <a:xfrm>
            <a:off x="14521172" y="-1"/>
            <a:ext cx="3767454" cy="2479675"/>
            <a:chOff x="14521172" y="-1"/>
            <a:chExt cx="3767454" cy="2479675"/>
          </a:xfrm>
        </p:grpSpPr>
        <p:pic>
          <p:nvPicPr>
            <p:cNvPr id="102" name="object 10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488436" y="1175964"/>
              <a:ext cx="99552" cy="99463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488436" y="934380"/>
              <a:ext cx="99552" cy="9946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6242432" y="934380"/>
              <a:ext cx="99552" cy="9946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996684" y="934380"/>
              <a:ext cx="99552" cy="9946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750680" y="934380"/>
              <a:ext cx="99552" cy="9946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504676" y="934380"/>
              <a:ext cx="99552" cy="9946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258928" y="934380"/>
              <a:ext cx="99552" cy="9946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012924" y="934380"/>
              <a:ext cx="99552" cy="9946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766920" y="934380"/>
              <a:ext cx="99552" cy="9946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488436" y="692781"/>
              <a:ext cx="99552" cy="9946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242432" y="692781"/>
              <a:ext cx="99552" cy="9946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996684" y="692781"/>
              <a:ext cx="99552" cy="9946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750680" y="692781"/>
              <a:ext cx="99552" cy="9946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504676" y="692781"/>
              <a:ext cx="99552" cy="994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258928" y="692781"/>
              <a:ext cx="99552" cy="9946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012924" y="692781"/>
              <a:ext cx="99552" cy="994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766920" y="692781"/>
              <a:ext cx="99552" cy="9946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488436" y="451197"/>
              <a:ext cx="99552" cy="9946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242432" y="451197"/>
              <a:ext cx="99552" cy="9946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996684" y="451197"/>
              <a:ext cx="99552" cy="99463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504676" y="451197"/>
              <a:ext cx="99552" cy="9946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750680" y="451197"/>
              <a:ext cx="99552" cy="99463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258928" y="451197"/>
              <a:ext cx="99552" cy="9946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012924" y="451197"/>
              <a:ext cx="99552" cy="9946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766920" y="451197"/>
              <a:ext cx="99552" cy="9946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521172" y="451197"/>
              <a:ext cx="99552" cy="99463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766920" y="209598"/>
              <a:ext cx="99552" cy="9946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521172" y="209598"/>
              <a:ext cx="99552" cy="9946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4766920" y="0"/>
              <a:ext cx="99552" cy="6773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4521172" y="0"/>
              <a:ext cx="99552" cy="67733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14886839" y="11"/>
              <a:ext cx="3401695" cy="935355"/>
            </a:xfrm>
            <a:custGeom>
              <a:avLst/>
              <a:gdLst/>
              <a:ahLst/>
              <a:cxnLst/>
              <a:rect l="l" t="t" r="r" b="b"/>
              <a:pathLst>
                <a:path w="3401694" h="935355">
                  <a:moveTo>
                    <a:pt x="3401149" y="0"/>
                  </a:moveTo>
                  <a:lnTo>
                    <a:pt x="0" y="0"/>
                  </a:lnTo>
                  <a:lnTo>
                    <a:pt x="0" y="533946"/>
                  </a:lnTo>
                  <a:lnTo>
                    <a:pt x="1168" y="533946"/>
                  </a:lnTo>
                  <a:lnTo>
                    <a:pt x="1130" y="934885"/>
                  </a:lnTo>
                  <a:lnTo>
                    <a:pt x="3401149" y="647560"/>
                  </a:lnTo>
                  <a:lnTo>
                    <a:pt x="3401149" y="533946"/>
                  </a:lnTo>
                  <a:lnTo>
                    <a:pt x="3401149" y="421678"/>
                  </a:lnTo>
                  <a:lnTo>
                    <a:pt x="3401149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14567294" y="11"/>
              <a:ext cx="3721100" cy="614680"/>
            </a:xfrm>
            <a:custGeom>
              <a:avLst/>
              <a:gdLst/>
              <a:ahLst/>
              <a:cxnLst/>
              <a:rect l="l" t="t" r="r" b="b"/>
              <a:pathLst>
                <a:path w="3721100" h="614680">
                  <a:moveTo>
                    <a:pt x="3720693" y="0"/>
                  </a:moveTo>
                  <a:lnTo>
                    <a:pt x="2260879" y="0"/>
                  </a:lnTo>
                  <a:lnTo>
                    <a:pt x="368" y="0"/>
                  </a:lnTo>
                  <a:lnTo>
                    <a:pt x="76" y="0"/>
                  </a:lnTo>
                  <a:lnTo>
                    <a:pt x="0" y="614133"/>
                  </a:lnTo>
                  <a:lnTo>
                    <a:pt x="3720693" y="307390"/>
                  </a:lnTo>
                  <a:lnTo>
                    <a:pt x="3720693" y="213169"/>
                  </a:lnTo>
                  <a:lnTo>
                    <a:pt x="3720693" y="120345"/>
                  </a:lnTo>
                  <a:lnTo>
                    <a:pt x="372069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6481322" y="-1"/>
              <a:ext cx="1245235" cy="2437765"/>
            </a:xfrm>
            <a:custGeom>
              <a:avLst/>
              <a:gdLst/>
              <a:ahLst/>
              <a:cxnLst/>
              <a:rect l="l" t="t" r="r" b="b"/>
              <a:pathLst>
                <a:path w="1245234" h="2437765">
                  <a:moveTo>
                    <a:pt x="0" y="0"/>
                  </a:moveTo>
                  <a:lnTo>
                    <a:pt x="1245070" y="0"/>
                  </a:lnTo>
                  <a:lnTo>
                    <a:pt x="533498" y="2437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7239717" y="0"/>
              <a:ext cx="1048385" cy="2160270"/>
            </a:xfrm>
            <a:custGeom>
              <a:avLst/>
              <a:gdLst/>
              <a:ahLst/>
              <a:cxnLst/>
              <a:rect l="l" t="t" r="r" b="b"/>
              <a:pathLst>
                <a:path w="1048384" h="2160270">
                  <a:moveTo>
                    <a:pt x="1048283" y="0"/>
                  </a:moveTo>
                  <a:lnTo>
                    <a:pt x="360019" y="0"/>
                  </a:lnTo>
                  <a:lnTo>
                    <a:pt x="179705" y="0"/>
                  </a:lnTo>
                  <a:lnTo>
                    <a:pt x="0" y="0"/>
                  </a:lnTo>
                  <a:lnTo>
                    <a:pt x="106514" y="2127681"/>
                  </a:lnTo>
                  <a:lnTo>
                    <a:pt x="106807" y="2125141"/>
                  </a:lnTo>
                  <a:lnTo>
                    <a:pt x="106730" y="2127681"/>
                  </a:lnTo>
                  <a:lnTo>
                    <a:pt x="1048283" y="2159939"/>
                  </a:lnTo>
                  <a:lnTo>
                    <a:pt x="1048283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897782" y="0"/>
              <a:ext cx="1390650" cy="2479675"/>
            </a:xfrm>
            <a:custGeom>
              <a:avLst/>
              <a:gdLst/>
              <a:ahLst/>
              <a:cxnLst/>
              <a:rect l="l" t="t" r="r" b="b"/>
              <a:pathLst>
                <a:path w="1390650" h="2479675">
                  <a:moveTo>
                    <a:pt x="1390218" y="0"/>
                  </a:moveTo>
                  <a:lnTo>
                    <a:pt x="402082" y="0"/>
                  </a:lnTo>
                  <a:lnTo>
                    <a:pt x="200685" y="0"/>
                  </a:lnTo>
                  <a:lnTo>
                    <a:pt x="0" y="0"/>
                  </a:lnTo>
                  <a:lnTo>
                    <a:pt x="116941" y="2435682"/>
                  </a:lnTo>
                  <a:lnTo>
                    <a:pt x="117221" y="2433231"/>
                  </a:lnTo>
                  <a:lnTo>
                    <a:pt x="117144" y="2435682"/>
                  </a:lnTo>
                  <a:lnTo>
                    <a:pt x="1390218" y="2479319"/>
                  </a:lnTo>
                  <a:lnTo>
                    <a:pt x="1390218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7" name="object 13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6242431" y="1175964"/>
            <a:ext cx="99552" cy="99463"/>
          </a:xfrm>
          <a:prstGeom prst="rect">
            <a:avLst/>
          </a:prstGeom>
        </p:spPr>
      </p:pic>
      <p:pic>
        <p:nvPicPr>
          <p:cNvPr id="138" name="object 13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996684" y="1175964"/>
            <a:ext cx="99552" cy="99463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5750680" y="1175964"/>
            <a:ext cx="99552" cy="99463"/>
          </a:xfrm>
          <a:prstGeom prst="rect">
            <a:avLst/>
          </a:prstGeom>
        </p:spPr>
      </p:pic>
      <p:pic>
        <p:nvPicPr>
          <p:cNvPr id="140" name="object 140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5504675" y="1175964"/>
            <a:ext cx="99552" cy="99463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258927" y="1175964"/>
            <a:ext cx="99552" cy="99463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012923" y="1175964"/>
            <a:ext cx="99552" cy="99463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4766920" y="1175964"/>
            <a:ext cx="99552" cy="99463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521172" y="1175964"/>
            <a:ext cx="99552" cy="99463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4279581" y="1175964"/>
            <a:ext cx="95139" cy="99463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4521172" y="934380"/>
            <a:ext cx="99552" cy="99463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4279581" y="934380"/>
            <a:ext cx="95139" cy="99463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521172" y="692781"/>
            <a:ext cx="99552" cy="99463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4279581" y="692781"/>
            <a:ext cx="95139" cy="99463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4279581" y="451197"/>
            <a:ext cx="95139" cy="99463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4279581" y="209598"/>
            <a:ext cx="95139" cy="99463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4279581" y="0"/>
            <a:ext cx="95139" cy="67733"/>
          </a:xfrm>
          <a:prstGeom prst="rect">
            <a:avLst/>
          </a:prstGeom>
        </p:spPr>
      </p:pic>
      <p:grpSp>
        <p:nvGrpSpPr>
          <p:cNvPr id="153" name="object 153"/>
          <p:cNvGrpSpPr/>
          <p:nvPr/>
        </p:nvGrpSpPr>
        <p:grpSpPr>
          <a:xfrm>
            <a:off x="-31" y="0"/>
            <a:ext cx="3843020" cy="2528570"/>
            <a:chOff x="-31" y="0"/>
            <a:chExt cx="3843020" cy="2528570"/>
          </a:xfrm>
        </p:grpSpPr>
        <p:pic>
          <p:nvPicPr>
            <p:cNvPr id="154" name="object 15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776100" y="1175964"/>
              <a:ext cx="99552" cy="99463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776100" y="934380"/>
              <a:ext cx="99552" cy="99463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022104" y="934380"/>
              <a:ext cx="99552" cy="99463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267852" y="934380"/>
              <a:ext cx="99552" cy="99463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513856" y="934380"/>
              <a:ext cx="99552" cy="99463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759859" y="934380"/>
              <a:ext cx="99552" cy="9946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005607" y="934380"/>
              <a:ext cx="99552" cy="9946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51611" y="934380"/>
              <a:ext cx="99552" cy="99463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497615" y="934380"/>
              <a:ext cx="99552" cy="99463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776100" y="692781"/>
              <a:ext cx="99552" cy="99463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022104" y="692781"/>
              <a:ext cx="99552" cy="9946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67852" y="692781"/>
              <a:ext cx="99552" cy="99463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13856" y="692781"/>
              <a:ext cx="99552" cy="99463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759859" y="692781"/>
              <a:ext cx="99552" cy="9946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005607" y="692781"/>
              <a:ext cx="99552" cy="9946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51611" y="692781"/>
              <a:ext cx="99552" cy="9946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497615" y="692781"/>
              <a:ext cx="99552" cy="99463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776100" y="451197"/>
              <a:ext cx="99552" cy="99463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022104" y="451197"/>
              <a:ext cx="99552" cy="99463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267852" y="451197"/>
              <a:ext cx="99552" cy="99463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13856" y="451197"/>
              <a:ext cx="99552" cy="99463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759859" y="451197"/>
              <a:ext cx="99552" cy="99463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005607" y="451197"/>
              <a:ext cx="99552" cy="99463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51611" y="451197"/>
              <a:ext cx="99552" cy="99463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497615" y="451197"/>
              <a:ext cx="99552" cy="99463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43363" y="451197"/>
              <a:ext cx="99552" cy="99463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497615" y="209598"/>
              <a:ext cx="99552" cy="99463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743363" y="209598"/>
              <a:ext cx="99552" cy="99463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497615" y="0"/>
              <a:ext cx="99552" cy="6773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743363" y="0"/>
              <a:ext cx="99552" cy="67733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0" y="0"/>
              <a:ext cx="3477260" cy="935355"/>
            </a:xfrm>
            <a:custGeom>
              <a:avLst/>
              <a:gdLst/>
              <a:ahLst/>
              <a:cxnLst/>
              <a:rect l="l" t="t" r="r" b="b"/>
              <a:pathLst>
                <a:path w="3477260" h="935355">
                  <a:moveTo>
                    <a:pt x="3477234" y="0"/>
                  </a:moveTo>
                  <a:lnTo>
                    <a:pt x="0" y="0"/>
                  </a:lnTo>
                  <a:lnTo>
                    <a:pt x="0" y="428129"/>
                  </a:lnTo>
                  <a:lnTo>
                    <a:pt x="0" y="533958"/>
                  </a:lnTo>
                  <a:lnTo>
                    <a:pt x="0" y="641146"/>
                  </a:lnTo>
                  <a:lnTo>
                    <a:pt x="3476104" y="934897"/>
                  </a:lnTo>
                  <a:lnTo>
                    <a:pt x="3476053" y="533958"/>
                  </a:lnTo>
                  <a:lnTo>
                    <a:pt x="3477234" y="533958"/>
                  </a:lnTo>
                  <a:lnTo>
                    <a:pt x="3477234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0" y="0"/>
              <a:ext cx="3797300" cy="614680"/>
            </a:xfrm>
            <a:custGeom>
              <a:avLst/>
              <a:gdLst/>
              <a:ahLst/>
              <a:cxnLst/>
              <a:rect l="l" t="t" r="r" b="b"/>
              <a:pathLst>
                <a:path w="3797300" h="614680">
                  <a:moveTo>
                    <a:pt x="3796779" y="614146"/>
                  </a:moveTo>
                  <a:lnTo>
                    <a:pt x="3796703" y="0"/>
                  </a:lnTo>
                  <a:lnTo>
                    <a:pt x="3796411" y="0"/>
                  </a:lnTo>
                  <a:lnTo>
                    <a:pt x="1535912" y="0"/>
                  </a:lnTo>
                  <a:lnTo>
                    <a:pt x="0" y="0"/>
                  </a:lnTo>
                  <a:lnTo>
                    <a:pt x="0" y="126631"/>
                  </a:lnTo>
                  <a:lnTo>
                    <a:pt x="0" y="213182"/>
                  </a:lnTo>
                  <a:lnTo>
                    <a:pt x="0" y="301129"/>
                  </a:lnTo>
                  <a:lnTo>
                    <a:pt x="3796779" y="614146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699442" y="32677"/>
              <a:ext cx="1262380" cy="2495550"/>
            </a:xfrm>
            <a:custGeom>
              <a:avLst/>
              <a:gdLst/>
              <a:ahLst/>
              <a:cxnLst/>
              <a:rect l="l" t="t" r="r" b="b"/>
              <a:pathLst>
                <a:path w="1262380" h="2495550">
                  <a:moveTo>
                    <a:pt x="1262180" y="43288"/>
                  </a:moveTo>
                  <a:lnTo>
                    <a:pt x="0" y="0"/>
                  </a:lnTo>
                  <a:lnTo>
                    <a:pt x="546247" y="2495470"/>
                  </a:lnTo>
                  <a:lnTo>
                    <a:pt x="1262180" y="43288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-25" y="0"/>
              <a:ext cx="1198245" cy="2197100"/>
            </a:xfrm>
            <a:custGeom>
              <a:avLst/>
              <a:gdLst/>
              <a:ahLst/>
              <a:cxnLst/>
              <a:rect l="l" t="t" r="r" b="b"/>
              <a:pathLst>
                <a:path w="1198245" h="2197100">
                  <a:moveTo>
                    <a:pt x="1198003" y="12"/>
                  </a:moveTo>
                  <a:lnTo>
                    <a:pt x="1011389" y="12"/>
                  </a:lnTo>
                  <a:lnTo>
                    <a:pt x="826312" y="12"/>
                  </a:lnTo>
                  <a:lnTo>
                    <a:pt x="0" y="0"/>
                  </a:lnTo>
                  <a:lnTo>
                    <a:pt x="25" y="2164473"/>
                  </a:lnTo>
                  <a:lnTo>
                    <a:pt x="936053" y="2196604"/>
                  </a:lnTo>
                  <a:lnTo>
                    <a:pt x="936142" y="2193912"/>
                  </a:lnTo>
                  <a:lnTo>
                    <a:pt x="936282" y="2196617"/>
                  </a:lnTo>
                  <a:lnTo>
                    <a:pt x="1198003" y="12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-25" y="0"/>
              <a:ext cx="1541780" cy="2526665"/>
            </a:xfrm>
            <a:custGeom>
              <a:avLst/>
              <a:gdLst/>
              <a:ahLst/>
              <a:cxnLst/>
              <a:rect l="l" t="t" r="r" b="b"/>
              <a:pathLst>
                <a:path w="1541780" h="2526665">
                  <a:moveTo>
                    <a:pt x="1541703" y="12"/>
                  </a:moveTo>
                  <a:lnTo>
                    <a:pt x="1332357" y="12"/>
                  </a:lnTo>
                  <a:lnTo>
                    <a:pt x="1124610" y="12"/>
                  </a:lnTo>
                  <a:lnTo>
                    <a:pt x="0" y="0"/>
                  </a:lnTo>
                  <a:lnTo>
                    <a:pt x="25" y="2483853"/>
                  </a:lnTo>
                  <a:lnTo>
                    <a:pt x="1245704" y="2526601"/>
                  </a:lnTo>
                  <a:lnTo>
                    <a:pt x="1245781" y="2524150"/>
                  </a:lnTo>
                  <a:lnTo>
                    <a:pt x="1245908" y="2526614"/>
                  </a:lnTo>
                  <a:lnTo>
                    <a:pt x="1541703" y="12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9" name="object 189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022104" y="1175964"/>
            <a:ext cx="99552" cy="99463"/>
          </a:xfrm>
          <a:prstGeom prst="rect">
            <a:avLst/>
          </a:prstGeom>
        </p:spPr>
      </p:pic>
      <p:pic>
        <p:nvPicPr>
          <p:cNvPr id="190" name="object 190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267852" y="1175964"/>
            <a:ext cx="99552" cy="99463"/>
          </a:xfrm>
          <a:prstGeom prst="rect">
            <a:avLst/>
          </a:prstGeom>
        </p:spPr>
      </p:pic>
      <p:pic>
        <p:nvPicPr>
          <p:cNvPr id="191" name="object 191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513856" y="1175964"/>
            <a:ext cx="99552" cy="99463"/>
          </a:xfrm>
          <a:prstGeom prst="rect">
            <a:avLst/>
          </a:prstGeom>
        </p:spPr>
      </p:pic>
      <p:pic>
        <p:nvPicPr>
          <p:cNvPr id="192" name="object 192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2759860" y="1175964"/>
            <a:ext cx="99552" cy="99463"/>
          </a:xfrm>
          <a:prstGeom prst="rect">
            <a:avLst/>
          </a:prstGeom>
        </p:spPr>
      </p:pic>
      <p:pic>
        <p:nvPicPr>
          <p:cNvPr id="193" name="object 19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005608" y="1175964"/>
            <a:ext cx="99552" cy="99463"/>
          </a:xfrm>
          <a:prstGeom prst="rect">
            <a:avLst/>
          </a:prstGeom>
        </p:spPr>
      </p:pic>
      <p:pic>
        <p:nvPicPr>
          <p:cNvPr id="194" name="object 194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251611" y="1175964"/>
            <a:ext cx="99552" cy="99463"/>
          </a:xfrm>
          <a:prstGeom prst="rect">
            <a:avLst/>
          </a:prstGeom>
        </p:spPr>
      </p:pic>
      <p:pic>
        <p:nvPicPr>
          <p:cNvPr id="195" name="object 195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497615" y="1175964"/>
            <a:ext cx="99552" cy="99463"/>
          </a:xfrm>
          <a:prstGeom prst="rect">
            <a:avLst/>
          </a:prstGeom>
        </p:spPr>
      </p:pic>
      <p:pic>
        <p:nvPicPr>
          <p:cNvPr id="196" name="object 196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743363" y="1175964"/>
            <a:ext cx="99552" cy="99463"/>
          </a:xfrm>
          <a:prstGeom prst="rect">
            <a:avLst/>
          </a:prstGeom>
        </p:spPr>
      </p:pic>
      <p:pic>
        <p:nvPicPr>
          <p:cNvPr id="197" name="object 197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989367" y="1175964"/>
            <a:ext cx="99552" cy="99463"/>
          </a:xfrm>
          <a:prstGeom prst="rect">
            <a:avLst/>
          </a:prstGeom>
        </p:spPr>
      </p:pic>
      <p:pic>
        <p:nvPicPr>
          <p:cNvPr id="198" name="object 198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743363" y="934380"/>
            <a:ext cx="99552" cy="99463"/>
          </a:xfrm>
          <a:prstGeom prst="rect">
            <a:avLst/>
          </a:prstGeom>
        </p:spPr>
      </p:pic>
      <p:pic>
        <p:nvPicPr>
          <p:cNvPr id="199" name="object 199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989367" y="934380"/>
            <a:ext cx="99552" cy="99463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743363" y="692781"/>
            <a:ext cx="99552" cy="99463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989367" y="692781"/>
            <a:ext cx="99552" cy="99463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3989367" y="451197"/>
            <a:ext cx="99552" cy="99463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989367" y="209598"/>
            <a:ext cx="99552" cy="99463"/>
          </a:xfrm>
          <a:prstGeom prst="rect">
            <a:avLst/>
          </a:prstGeom>
        </p:spPr>
      </p:pic>
      <p:pic>
        <p:nvPicPr>
          <p:cNvPr id="204" name="object 204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989367" y="0"/>
            <a:ext cx="98462" cy="677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8465" y="1394727"/>
            <a:ext cx="10856559" cy="204286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0525" algn="ctr">
              <a:spcBef>
                <a:spcPts val="9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4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2727" y="2695778"/>
            <a:ext cx="13021385" cy="5867632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build an interactive dashboard in Power BI for business stakeholders.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Goals: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Key Metrics: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display Key Performance Indicators (KPIs) such as Total Sales, Total Profit, and Profit Margin.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Data Storytelling: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trends over time to understand business performance.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Interactivity: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stakeholders to dynamically filter and explore data by Year, Region, and Product Category.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Actionable Insights: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beyond just numbers to provide clear, decision-driving insights.</a:t>
            </a: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8313" y="8494946"/>
            <a:ext cx="99552" cy="994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4316" y="8494946"/>
            <a:ext cx="99552" cy="994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0064" y="8494946"/>
            <a:ext cx="99552" cy="994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36069" y="8494946"/>
            <a:ext cx="99552" cy="994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82073" y="8494946"/>
            <a:ext cx="99552" cy="994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27821" y="8494946"/>
            <a:ext cx="99552" cy="994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3824" y="8494946"/>
            <a:ext cx="99552" cy="994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9828" y="8494946"/>
            <a:ext cx="99552" cy="994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65576" y="8494946"/>
            <a:ext cx="99552" cy="994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11581" y="8494946"/>
            <a:ext cx="99552" cy="9946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2761834" y="8736530"/>
            <a:ext cx="5103495" cy="1550670"/>
            <a:chOff x="12761834" y="8736530"/>
            <a:chExt cx="5103495" cy="155067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98313" y="8736530"/>
              <a:ext cx="99552" cy="994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44317" y="8736530"/>
              <a:ext cx="99552" cy="994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0064" y="8736530"/>
              <a:ext cx="99552" cy="99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36068" y="8736530"/>
              <a:ext cx="99552" cy="994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2072" y="8736530"/>
              <a:ext cx="99552" cy="994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27820" y="8736530"/>
              <a:ext cx="99552" cy="994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73824" y="8736530"/>
              <a:ext cx="99552" cy="994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9828" y="8736530"/>
              <a:ext cx="99552" cy="994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98313" y="8978129"/>
              <a:ext cx="99552" cy="994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44317" y="8978129"/>
              <a:ext cx="99552" cy="994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0064" y="8978129"/>
              <a:ext cx="99552" cy="994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36068" y="8978129"/>
              <a:ext cx="99552" cy="994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82072" y="8978129"/>
              <a:ext cx="99552" cy="994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7820" y="8978129"/>
              <a:ext cx="99552" cy="994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73824" y="8978129"/>
              <a:ext cx="99552" cy="994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9828" y="8978129"/>
              <a:ext cx="99552" cy="994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98313" y="9219713"/>
              <a:ext cx="99552" cy="994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44317" y="9219713"/>
              <a:ext cx="99552" cy="994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90064" y="9219713"/>
              <a:ext cx="99552" cy="994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6068" y="9219713"/>
              <a:ext cx="99552" cy="994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82072" y="9219713"/>
              <a:ext cx="99552" cy="994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27820" y="9219713"/>
              <a:ext cx="99552" cy="994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73824" y="9219713"/>
              <a:ext cx="99552" cy="994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19828" y="9219713"/>
              <a:ext cx="99552" cy="994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65576" y="9219713"/>
              <a:ext cx="99552" cy="994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19828" y="9461311"/>
              <a:ext cx="99552" cy="994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65576" y="9461311"/>
              <a:ext cx="99552" cy="994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19828" y="9702639"/>
              <a:ext cx="99552" cy="994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765576" y="9702639"/>
              <a:ext cx="99552" cy="9946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2761823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4" h="1451609">
                  <a:moveTo>
                    <a:pt x="4737620" y="400939"/>
                  </a:moveTo>
                  <a:lnTo>
                    <a:pt x="4736401" y="400939"/>
                  </a:lnTo>
                  <a:lnTo>
                    <a:pt x="4736401" y="0"/>
                  </a:lnTo>
                  <a:lnTo>
                    <a:pt x="0" y="400253"/>
                  </a:lnTo>
                  <a:lnTo>
                    <a:pt x="8102" y="400939"/>
                  </a:lnTo>
                  <a:lnTo>
                    <a:pt x="1041" y="400939"/>
                  </a:lnTo>
                  <a:lnTo>
                    <a:pt x="1041" y="1451521"/>
                  </a:lnTo>
                  <a:lnTo>
                    <a:pt x="4737620" y="1451521"/>
                  </a:lnTo>
                  <a:lnTo>
                    <a:pt x="4737620" y="400939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963499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4" h="1130934">
                  <a:moveTo>
                    <a:pt x="4855413" y="0"/>
                  </a:moveTo>
                  <a:lnTo>
                    <a:pt x="444" y="400265"/>
                  </a:lnTo>
                  <a:lnTo>
                    <a:pt x="8750" y="400951"/>
                  </a:lnTo>
                  <a:lnTo>
                    <a:pt x="0" y="400951"/>
                  </a:lnTo>
                  <a:lnTo>
                    <a:pt x="0" y="1130769"/>
                  </a:lnTo>
                  <a:lnTo>
                    <a:pt x="4855134" y="1130769"/>
                  </a:lnTo>
                  <a:lnTo>
                    <a:pt x="4855134" y="800519"/>
                  </a:lnTo>
                  <a:lnTo>
                    <a:pt x="4855413" y="800531"/>
                  </a:lnTo>
                  <a:lnTo>
                    <a:pt x="485541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65576" y="8736530"/>
            <a:ext cx="99552" cy="9946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11581" y="8736530"/>
            <a:ext cx="99552" cy="9946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765576" y="8978129"/>
            <a:ext cx="99552" cy="9946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011581" y="8978129"/>
            <a:ext cx="99552" cy="9946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011581" y="9219713"/>
            <a:ext cx="99552" cy="9946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011581" y="9461312"/>
            <a:ext cx="99552" cy="9946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011581" y="9702640"/>
            <a:ext cx="99552" cy="9946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90070" y="8494946"/>
            <a:ext cx="99552" cy="99463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44066" y="8494946"/>
            <a:ext cx="99552" cy="9946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98318" y="8494946"/>
            <a:ext cx="99552" cy="9946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52314" y="8494946"/>
            <a:ext cx="99552" cy="9946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06310" y="8494946"/>
            <a:ext cx="99552" cy="9946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60562" y="8494946"/>
            <a:ext cx="99552" cy="9946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14558" y="8494946"/>
            <a:ext cx="99552" cy="9946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8554" y="8494946"/>
            <a:ext cx="99552" cy="9946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2806" y="8494946"/>
            <a:ext cx="99552" cy="9946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0311" y="8494946"/>
            <a:ext cx="96043" cy="99463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422806" y="8736530"/>
            <a:ext cx="5103495" cy="1550670"/>
            <a:chOff x="422806" y="8736530"/>
            <a:chExt cx="5103495" cy="155067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90070" y="8736530"/>
              <a:ext cx="99552" cy="9946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44066" y="8736530"/>
              <a:ext cx="99552" cy="9946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98318" y="8736530"/>
              <a:ext cx="99552" cy="9946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52314" y="8736530"/>
              <a:ext cx="99552" cy="9946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6310" y="8736530"/>
              <a:ext cx="99552" cy="9946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0562" y="8736530"/>
              <a:ext cx="99552" cy="994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4558" y="8736530"/>
              <a:ext cx="99552" cy="9946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8554" y="8736530"/>
              <a:ext cx="99552" cy="9946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90070" y="8978129"/>
              <a:ext cx="99552" cy="9946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44066" y="8978129"/>
              <a:ext cx="99552" cy="9946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98318" y="8978129"/>
              <a:ext cx="99552" cy="9946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52314" y="8978129"/>
              <a:ext cx="99552" cy="9946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06310" y="8978129"/>
              <a:ext cx="99552" cy="9946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60562" y="8978129"/>
              <a:ext cx="99552" cy="994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4558" y="8978129"/>
              <a:ext cx="99552" cy="9946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8554" y="8978129"/>
              <a:ext cx="99552" cy="9946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90070" y="9219713"/>
              <a:ext cx="99552" cy="9946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44066" y="9219713"/>
              <a:ext cx="99552" cy="9946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98318" y="9219713"/>
              <a:ext cx="99552" cy="9946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52314" y="9219713"/>
              <a:ext cx="99552" cy="994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6310" y="9219713"/>
              <a:ext cx="99552" cy="9946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60562" y="9219713"/>
              <a:ext cx="99552" cy="9946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558" y="9219713"/>
              <a:ext cx="99552" cy="9946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8554" y="9219713"/>
              <a:ext cx="99552" cy="9946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2806" y="9219713"/>
              <a:ext cx="99552" cy="9946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8554" y="9461311"/>
              <a:ext cx="99552" cy="9946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2806" y="9461311"/>
              <a:ext cx="99552" cy="9946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8554" y="9702639"/>
              <a:ext cx="99552" cy="9946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2806" y="9702639"/>
              <a:ext cx="99552" cy="99463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788479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5" h="1451609">
                  <a:moveTo>
                    <a:pt x="4737620" y="400253"/>
                  </a:moveTo>
                  <a:lnTo>
                    <a:pt x="1219" y="0"/>
                  </a:lnTo>
                  <a:lnTo>
                    <a:pt x="1219" y="400939"/>
                  </a:lnTo>
                  <a:lnTo>
                    <a:pt x="0" y="400939"/>
                  </a:lnTo>
                  <a:lnTo>
                    <a:pt x="0" y="1451508"/>
                  </a:lnTo>
                  <a:lnTo>
                    <a:pt x="4736579" y="1451521"/>
                  </a:lnTo>
                  <a:lnTo>
                    <a:pt x="4736579" y="400939"/>
                  </a:lnTo>
                  <a:lnTo>
                    <a:pt x="4729505" y="400939"/>
                  </a:lnTo>
                  <a:lnTo>
                    <a:pt x="4737620" y="400253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69011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5" h="1130934">
                  <a:moveTo>
                    <a:pt x="4855413" y="400951"/>
                  </a:moveTo>
                  <a:lnTo>
                    <a:pt x="4846650" y="400951"/>
                  </a:lnTo>
                  <a:lnTo>
                    <a:pt x="4854968" y="400265"/>
                  </a:lnTo>
                  <a:lnTo>
                    <a:pt x="0" y="0"/>
                  </a:lnTo>
                  <a:lnTo>
                    <a:pt x="0" y="800531"/>
                  </a:lnTo>
                  <a:lnTo>
                    <a:pt x="279" y="800519"/>
                  </a:lnTo>
                  <a:lnTo>
                    <a:pt x="279" y="1130757"/>
                  </a:lnTo>
                  <a:lnTo>
                    <a:pt x="4855413" y="1130769"/>
                  </a:lnTo>
                  <a:lnTo>
                    <a:pt x="4855413" y="400951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5" name="object 9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2806" y="8736530"/>
            <a:ext cx="99552" cy="99463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80311" y="8736530"/>
            <a:ext cx="96043" cy="99463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2806" y="8978129"/>
            <a:ext cx="99552" cy="99463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0311" y="8978129"/>
            <a:ext cx="96043" cy="99463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80311" y="9219713"/>
            <a:ext cx="96043" cy="99463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80311" y="9461312"/>
            <a:ext cx="96043" cy="99463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0311" y="9702640"/>
            <a:ext cx="96043" cy="99463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6242431" y="1175964"/>
            <a:ext cx="99552" cy="99463"/>
          </a:xfrm>
          <a:prstGeom prst="rect">
            <a:avLst/>
          </a:prstGeom>
        </p:spPr>
      </p:pic>
      <p:grpSp>
        <p:nvGrpSpPr>
          <p:cNvPr id="103" name="object 103"/>
          <p:cNvGrpSpPr/>
          <p:nvPr/>
        </p:nvGrpSpPr>
        <p:grpSpPr>
          <a:xfrm>
            <a:off x="14521172" y="-1"/>
            <a:ext cx="3767454" cy="2479675"/>
            <a:chOff x="14521172" y="-1"/>
            <a:chExt cx="3767454" cy="2479675"/>
          </a:xfrm>
        </p:grpSpPr>
        <p:pic>
          <p:nvPicPr>
            <p:cNvPr id="104" name="object 10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488436" y="1175964"/>
              <a:ext cx="99552" cy="9946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6488436" y="934380"/>
              <a:ext cx="99552" cy="9946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6242432" y="934380"/>
              <a:ext cx="99552" cy="9946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996684" y="934380"/>
              <a:ext cx="99552" cy="9946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750680" y="934380"/>
              <a:ext cx="99552" cy="9946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504676" y="934380"/>
              <a:ext cx="99552" cy="9946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012924" y="934380"/>
              <a:ext cx="99552" cy="9946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5258928" y="934380"/>
              <a:ext cx="99552" cy="9946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4766920" y="934380"/>
              <a:ext cx="99552" cy="9946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488436" y="692781"/>
              <a:ext cx="99552" cy="9946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6242432" y="692781"/>
              <a:ext cx="99552" cy="9946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996684" y="692781"/>
              <a:ext cx="99552" cy="994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750680" y="692781"/>
              <a:ext cx="99552" cy="9946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504676" y="692781"/>
              <a:ext cx="99552" cy="994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258928" y="692781"/>
              <a:ext cx="99552" cy="9946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5012924" y="692781"/>
              <a:ext cx="99552" cy="9946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4766920" y="692781"/>
              <a:ext cx="99552" cy="9946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488436" y="451197"/>
              <a:ext cx="99552" cy="99463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6242432" y="451197"/>
              <a:ext cx="99552" cy="9946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5996684" y="451197"/>
              <a:ext cx="99552" cy="99463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750680" y="451197"/>
              <a:ext cx="99552" cy="9946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5504676" y="451197"/>
              <a:ext cx="99552" cy="9946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5258928" y="451197"/>
              <a:ext cx="99552" cy="9946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5012924" y="451197"/>
              <a:ext cx="99552" cy="99463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4766920" y="451197"/>
              <a:ext cx="99552" cy="9946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521172" y="451197"/>
              <a:ext cx="99552" cy="9946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766920" y="209598"/>
              <a:ext cx="99552" cy="9946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4521172" y="209598"/>
              <a:ext cx="99552" cy="9946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4766920" y="0"/>
              <a:ext cx="99552" cy="67733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4521172" y="0"/>
              <a:ext cx="99552" cy="67733"/>
            </a:xfrm>
            <a:prstGeom prst="rect">
              <a:avLst/>
            </a:prstGeom>
          </p:spPr>
        </p:pic>
        <p:sp>
          <p:nvSpPr>
            <p:cNvPr id="134" name="object 134"/>
            <p:cNvSpPr/>
            <p:nvPr/>
          </p:nvSpPr>
          <p:spPr>
            <a:xfrm>
              <a:off x="14886839" y="11"/>
              <a:ext cx="3401695" cy="935355"/>
            </a:xfrm>
            <a:custGeom>
              <a:avLst/>
              <a:gdLst/>
              <a:ahLst/>
              <a:cxnLst/>
              <a:rect l="l" t="t" r="r" b="b"/>
              <a:pathLst>
                <a:path w="3401694" h="935355">
                  <a:moveTo>
                    <a:pt x="3401149" y="0"/>
                  </a:moveTo>
                  <a:lnTo>
                    <a:pt x="0" y="0"/>
                  </a:lnTo>
                  <a:lnTo>
                    <a:pt x="0" y="533946"/>
                  </a:lnTo>
                  <a:lnTo>
                    <a:pt x="1168" y="533946"/>
                  </a:lnTo>
                  <a:lnTo>
                    <a:pt x="1130" y="934885"/>
                  </a:lnTo>
                  <a:lnTo>
                    <a:pt x="3401149" y="647560"/>
                  </a:lnTo>
                  <a:lnTo>
                    <a:pt x="3401149" y="533946"/>
                  </a:lnTo>
                  <a:lnTo>
                    <a:pt x="3401149" y="421678"/>
                  </a:lnTo>
                  <a:lnTo>
                    <a:pt x="3401149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4567294" y="11"/>
              <a:ext cx="3721100" cy="614680"/>
            </a:xfrm>
            <a:custGeom>
              <a:avLst/>
              <a:gdLst/>
              <a:ahLst/>
              <a:cxnLst/>
              <a:rect l="l" t="t" r="r" b="b"/>
              <a:pathLst>
                <a:path w="3721100" h="614680">
                  <a:moveTo>
                    <a:pt x="3720693" y="0"/>
                  </a:moveTo>
                  <a:lnTo>
                    <a:pt x="2260879" y="0"/>
                  </a:lnTo>
                  <a:lnTo>
                    <a:pt x="368" y="0"/>
                  </a:lnTo>
                  <a:lnTo>
                    <a:pt x="76" y="0"/>
                  </a:lnTo>
                  <a:lnTo>
                    <a:pt x="0" y="614133"/>
                  </a:lnTo>
                  <a:lnTo>
                    <a:pt x="3720693" y="307390"/>
                  </a:lnTo>
                  <a:lnTo>
                    <a:pt x="3720693" y="213169"/>
                  </a:lnTo>
                  <a:lnTo>
                    <a:pt x="3720693" y="120345"/>
                  </a:lnTo>
                  <a:lnTo>
                    <a:pt x="372069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6481322" y="-1"/>
              <a:ext cx="1245235" cy="2437765"/>
            </a:xfrm>
            <a:custGeom>
              <a:avLst/>
              <a:gdLst/>
              <a:ahLst/>
              <a:cxnLst/>
              <a:rect l="l" t="t" r="r" b="b"/>
              <a:pathLst>
                <a:path w="1245234" h="2437765">
                  <a:moveTo>
                    <a:pt x="0" y="0"/>
                  </a:moveTo>
                  <a:lnTo>
                    <a:pt x="1245070" y="0"/>
                  </a:lnTo>
                  <a:lnTo>
                    <a:pt x="533498" y="2437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7239717" y="0"/>
              <a:ext cx="1048385" cy="2160270"/>
            </a:xfrm>
            <a:custGeom>
              <a:avLst/>
              <a:gdLst/>
              <a:ahLst/>
              <a:cxnLst/>
              <a:rect l="l" t="t" r="r" b="b"/>
              <a:pathLst>
                <a:path w="1048384" h="2160270">
                  <a:moveTo>
                    <a:pt x="1048283" y="0"/>
                  </a:moveTo>
                  <a:lnTo>
                    <a:pt x="360019" y="0"/>
                  </a:lnTo>
                  <a:lnTo>
                    <a:pt x="179705" y="0"/>
                  </a:lnTo>
                  <a:lnTo>
                    <a:pt x="0" y="0"/>
                  </a:lnTo>
                  <a:lnTo>
                    <a:pt x="106514" y="2127681"/>
                  </a:lnTo>
                  <a:lnTo>
                    <a:pt x="106807" y="2125141"/>
                  </a:lnTo>
                  <a:lnTo>
                    <a:pt x="106730" y="2127681"/>
                  </a:lnTo>
                  <a:lnTo>
                    <a:pt x="1048283" y="2159939"/>
                  </a:lnTo>
                  <a:lnTo>
                    <a:pt x="1048283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6897782" y="0"/>
              <a:ext cx="1390650" cy="2479675"/>
            </a:xfrm>
            <a:custGeom>
              <a:avLst/>
              <a:gdLst/>
              <a:ahLst/>
              <a:cxnLst/>
              <a:rect l="l" t="t" r="r" b="b"/>
              <a:pathLst>
                <a:path w="1390650" h="2479675">
                  <a:moveTo>
                    <a:pt x="1390218" y="0"/>
                  </a:moveTo>
                  <a:lnTo>
                    <a:pt x="402082" y="0"/>
                  </a:lnTo>
                  <a:lnTo>
                    <a:pt x="200685" y="0"/>
                  </a:lnTo>
                  <a:lnTo>
                    <a:pt x="0" y="0"/>
                  </a:lnTo>
                  <a:lnTo>
                    <a:pt x="116941" y="2435682"/>
                  </a:lnTo>
                  <a:lnTo>
                    <a:pt x="117221" y="2433231"/>
                  </a:lnTo>
                  <a:lnTo>
                    <a:pt x="117144" y="2435682"/>
                  </a:lnTo>
                  <a:lnTo>
                    <a:pt x="1390218" y="2479319"/>
                  </a:lnTo>
                  <a:lnTo>
                    <a:pt x="1390218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9" name="object 13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5996684" y="1175964"/>
            <a:ext cx="99552" cy="99463"/>
          </a:xfrm>
          <a:prstGeom prst="rect">
            <a:avLst/>
          </a:prstGeom>
        </p:spPr>
      </p:pic>
      <p:pic>
        <p:nvPicPr>
          <p:cNvPr id="140" name="object 140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5750680" y="1175964"/>
            <a:ext cx="99552" cy="99463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5504675" y="1175964"/>
            <a:ext cx="99552" cy="99463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5258927" y="1175964"/>
            <a:ext cx="99552" cy="99463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5012923" y="1175964"/>
            <a:ext cx="99552" cy="99463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766920" y="1175964"/>
            <a:ext cx="99552" cy="99463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4521172" y="1175964"/>
            <a:ext cx="99552" cy="99463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4279581" y="1175964"/>
            <a:ext cx="95139" cy="99463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4521172" y="934380"/>
            <a:ext cx="99552" cy="99463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4279581" y="934380"/>
            <a:ext cx="95139" cy="99463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4521172" y="692781"/>
            <a:ext cx="99552" cy="99463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4279581" y="692781"/>
            <a:ext cx="95139" cy="99463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4279581" y="451197"/>
            <a:ext cx="95139" cy="99463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4279581" y="209598"/>
            <a:ext cx="95139" cy="99463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4279581" y="0"/>
            <a:ext cx="95139" cy="67733"/>
          </a:xfrm>
          <a:prstGeom prst="rect">
            <a:avLst/>
          </a:prstGeom>
        </p:spPr>
      </p:pic>
      <p:grpSp>
        <p:nvGrpSpPr>
          <p:cNvPr id="154" name="object 154"/>
          <p:cNvGrpSpPr/>
          <p:nvPr/>
        </p:nvGrpSpPr>
        <p:grpSpPr>
          <a:xfrm>
            <a:off x="-31" y="0"/>
            <a:ext cx="3843020" cy="2528570"/>
            <a:chOff x="-31" y="0"/>
            <a:chExt cx="3843020" cy="2528570"/>
          </a:xfrm>
        </p:grpSpPr>
        <p:pic>
          <p:nvPicPr>
            <p:cNvPr id="155" name="object 15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776100" y="1175964"/>
              <a:ext cx="99552" cy="99463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776100" y="934380"/>
              <a:ext cx="99552" cy="99463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022104" y="934380"/>
              <a:ext cx="99552" cy="99463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267852" y="934380"/>
              <a:ext cx="99552" cy="99463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513856" y="934380"/>
              <a:ext cx="99552" cy="9946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759859" y="934380"/>
              <a:ext cx="99552" cy="9946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005607" y="934380"/>
              <a:ext cx="99552" cy="99463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51611" y="934380"/>
              <a:ext cx="99552" cy="99463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497615" y="934380"/>
              <a:ext cx="99552" cy="99463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776100" y="692781"/>
              <a:ext cx="99552" cy="9946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022104" y="692781"/>
              <a:ext cx="99552" cy="99463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13856" y="692781"/>
              <a:ext cx="99552" cy="99463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67852" y="692781"/>
              <a:ext cx="99552" cy="9946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759859" y="692781"/>
              <a:ext cx="99552" cy="9946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005607" y="692781"/>
              <a:ext cx="99552" cy="9946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51611" y="692781"/>
              <a:ext cx="99552" cy="99463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497615" y="692781"/>
              <a:ext cx="99552" cy="99463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776100" y="451197"/>
              <a:ext cx="99552" cy="99463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022104" y="451197"/>
              <a:ext cx="99552" cy="99463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267852" y="451197"/>
              <a:ext cx="99552" cy="99463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13856" y="451197"/>
              <a:ext cx="99552" cy="99463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759859" y="451197"/>
              <a:ext cx="99552" cy="99463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005607" y="451197"/>
              <a:ext cx="99552" cy="99463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51611" y="451197"/>
              <a:ext cx="99552" cy="99463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497615" y="451197"/>
              <a:ext cx="99552" cy="99463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43363" y="451197"/>
              <a:ext cx="99552" cy="99463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497615" y="209598"/>
              <a:ext cx="99552" cy="99463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743363" y="209598"/>
              <a:ext cx="99552" cy="9946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497615" y="0"/>
              <a:ext cx="99552" cy="67733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743363" y="0"/>
              <a:ext cx="99552" cy="67733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0" y="0"/>
              <a:ext cx="3477260" cy="935355"/>
            </a:xfrm>
            <a:custGeom>
              <a:avLst/>
              <a:gdLst/>
              <a:ahLst/>
              <a:cxnLst/>
              <a:rect l="l" t="t" r="r" b="b"/>
              <a:pathLst>
                <a:path w="3477260" h="935355">
                  <a:moveTo>
                    <a:pt x="3477234" y="0"/>
                  </a:moveTo>
                  <a:lnTo>
                    <a:pt x="0" y="0"/>
                  </a:lnTo>
                  <a:lnTo>
                    <a:pt x="0" y="428129"/>
                  </a:lnTo>
                  <a:lnTo>
                    <a:pt x="0" y="533958"/>
                  </a:lnTo>
                  <a:lnTo>
                    <a:pt x="0" y="641146"/>
                  </a:lnTo>
                  <a:lnTo>
                    <a:pt x="3476104" y="934897"/>
                  </a:lnTo>
                  <a:lnTo>
                    <a:pt x="3476053" y="533958"/>
                  </a:lnTo>
                  <a:lnTo>
                    <a:pt x="3477234" y="533958"/>
                  </a:lnTo>
                  <a:lnTo>
                    <a:pt x="3477234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0" y="0"/>
              <a:ext cx="3797300" cy="614680"/>
            </a:xfrm>
            <a:custGeom>
              <a:avLst/>
              <a:gdLst/>
              <a:ahLst/>
              <a:cxnLst/>
              <a:rect l="l" t="t" r="r" b="b"/>
              <a:pathLst>
                <a:path w="3797300" h="614680">
                  <a:moveTo>
                    <a:pt x="3796779" y="614146"/>
                  </a:moveTo>
                  <a:lnTo>
                    <a:pt x="3796703" y="0"/>
                  </a:lnTo>
                  <a:lnTo>
                    <a:pt x="3796411" y="0"/>
                  </a:lnTo>
                  <a:lnTo>
                    <a:pt x="1535912" y="0"/>
                  </a:lnTo>
                  <a:lnTo>
                    <a:pt x="0" y="0"/>
                  </a:lnTo>
                  <a:lnTo>
                    <a:pt x="0" y="126631"/>
                  </a:lnTo>
                  <a:lnTo>
                    <a:pt x="0" y="213182"/>
                  </a:lnTo>
                  <a:lnTo>
                    <a:pt x="0" y="301129"/>
                  </a:lnTo>
                  <a:lnTo>
                    <a:pt x="3796779" y="614146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99442" y="32677"/>
              <a:ext cx="1262380" cy="2495550"/>
            </a:xfrm>
            <a:custGeom>
              <a:avLst/>
              <a:gdLst/>
              <a:ahLst/>
              <a:cxnLst/>
              <a:rect l="l" t="t" r="r" b="b"/>
              <a:pathLst>
                <a:path w="1262380" h="2495550">
                  <a:moveTo>
                    <a:pt x="1262180" y="43288"/>
                  </a:moveTo>
                  <a:lnTo>
                    <a:pt x="0" y="0"/>
                  </a:lnTo>
                  <a:lnTo>
                    <a:pt x="546247" y="2495470"/>
                  </a:lnTo>
                  <a:lnTo>
                    <a:pt x="1262180" y="43288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-25" y="0"/>
              <a:ext cx="1198245" cy="2197100"/>
            </a:xfrm>
            <a:custGeom>
              <a:avLst/>
              <a:gdLst/>
              <a:ahLst/>
              <a:cxnLst/>
              <a:rect l="l" t="t" r="r" b="b"/>
              <a:pathLst>
                <a:path w="1198245" h="2197100">
                  <a:moveTo>
                    <a:pt x="1198003" y="12"/>
                  </a:moveTo>
                  <a:lnTo>
                    <a:pt x="1011389" y="12"/>
                  </a:lnTo>
                  <a:lnTo>
                    <a:pt x="826312" y="12"/>
                  </a:lnTo>
                  <a:lnTo>
                    <a:pt x="0" y="0"/>
                  </a:lnTo>
                  <a:lnTo>
                    <a:pt x="25" y="2164473"/>
                  </a:lnTo>
                  <a:lnTo>
                    <a:pt x="936053" y="2196604"/>
                  </a:lnTo>
                  <a:lnTo>
                    <a:pt x="936142" y="2193912"/>
                  </a:lnTo>
                  <a:lnTo>
                    <a:pt x="936282" y="2196617"/>
                  </a:lnTo>
                  <a:lnTo>
                    <a:pt x="1198003" y="12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-25" y="0"/>
              <a:ext cx="1541780" cy="2526665"/>
            </a:xfrm>
            <a:custGeom>
              <a:avLst/>
              <a:gdLst/>
              <a:ahLst/>
              <a:cxnLst/>
              <a:rect l="l" t="t" r="r" b="b"/>
              <a:pathLst>
                <a:path w="1541780" h="2526665">
                  <a:moveTo>
                    <a:pt x="1541703" y="12"/>
                  </a:moveTo>
                  <a:lnTo>
                    <a:pt x="1332357" y="12"/>
                  </a:lnTo>
                  <a:lnTo>
                    <a:pt x="1124610" y="12"/>
                  </a:lnTo>
                  <a:lnTo>
                    <a:pt x="0" y="0"/>
                  </a:lnTo>
                  <a:lnTo>
                    <a:pt x="25" y="2483853"/>
                  </a:lnTo>
                  <a:lnTo>
                    <a:pt x="1245704" y="2526601"/>
                  </a:lnTo>
                  <a:lnTo>
                    <a:pt x="1245781" y="2524150"/>
                  </a:lnTo>
                  <a:lnTo>
                    <a:pt x="1245908" y="2526614"/>
                  </a:lnTo>
                  <a:lnTo>
                    <a:pt x="1541703" y="12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0" name="object 190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022104" y="1175964"/>
            <a:ext cx="99552" cy="99463"/>
          </a:xfrm>
          <a:prstGeom prst="rect">
            <a:avLst/>
          </a:prstGeom>
        </p:spPr>
      </p:pic>
      <p:pic>
        <p:nvPicPr>
          <p:cNvPr id="191" name="object 191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267852" y="1175964"/>
            <a:ext cx="99552" cy="99463"/>
          </a:xfrm>
          <a:prstGeom prst="rect">
            <a:avLst/>
          </a:prstGeom>
        </p:spPr>
      </p:pic>
      <p:pic>
        <p:nvPicPr>
          <p:cNvPr id="192" name="object 192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513856" y="1175964"/>
            <a:ext cx="99552" cy="99463"/>
          </a:xfrm>
          <a:prstGeom prst="rect">
            <a:avLst/>
          </a:prstGeom>
        </p:spPr>
      </p:pic>
      <p:pic>
        <p:nvPicPr>
          <p:cNvPr id="193" name="object 193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2759860" y="1175964"/>
            <a:ext cx="99552" cy="99463"/>
          </a:xfrm>
          <a:prstGeom prst="rect">
            <a:avLst/>
          </a:prstGeom>
        </p:spPr>
      </p:pic>
      <p:pic>
        <p:nvPicPr>
          <p:cNvPr id="194" name="object 194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005608" y="1175964"/>
            <a:ext cx="99552" cy="99463"/>
          </a:xfrm>
          <a:prstGeom prst="rect">
            <a:avLst/>
          </a:prstGeom>
        </p:spPr>
      </p:pic>
      <p:pic>
        <p:nvPicPr>
          <p:cNvPr id="195" name="object 195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251611" y="1175964"/>
            <a:ext cx="99552" cy="99463"/>
          </a:xfrm>
          <a:prstGeom prst="rect">
            <a:avLst/>
          </a:prstGeom>
        </p:spPr>
      </p:pic>
      <p:pic>
        <p:nvPicPr>
          <p:cNvPr id="196" name="object 196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497615" y="1175964"/>
            <a:ext cx="99552" cy="99463"/>
          </a:xfrm>
          <a:prstGeom prst="rect">
            <a:avLst/>
          </a:prstGeom>
        </p:spPr>
      </p:pic>
      <p:pic>
        <p:nvPicPr>
          <p:cNvPr id="197" name="object 197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743363" y="1175964"/>
            <a:ext cx="99552" cy="99463"/>
          </a:xfrm>
          <a:prstGeom prst="rect">
            <a:avLst/>
          </a:prstGeom>
        </p:spPr>
      </p:pic>
      <p:pic>
        <p:nvPicPr>
          <p:cNvPr id="198" name="object 198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989367" y="1175964"/>
            <a:ext cx="99552" cy="99463"/>
          </a:xfrm>
          <a:prstGeom prst="rect">
            <a:avLst/>
          </a:prstGeom>
        </p:spPr>
      </p:pic>
      <p:pic>
        <p:nvPicPr>
          <p:cNvPr id="199" name="object 199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743363" y="934380"/>
            <a:ext cx="99552" cy="99463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989367" y="934380"/>
            <a:ext cx="99552" cy="99463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743363" y="692781"/>
            <a:ext cx="99552" cy="99463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989367" y="692781"/>
            <a:ext cx="99552" cy="99463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3989367" y="451197"/>
            <a:ext cx="99552" cy="99463"/>
          </a:xfrm>
          <a:prstGeom prst="rect">
            <a:avLst/>
          </a:prstGeom>
        </p:spPr>
      </p:pic>
      <p:pic>
        <p:nvPicPr>
          <p:cNvPr id="204" name="object 204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989367" y="209598"/>
            <a:ext cx="99552" cy="99463"/>
          </a:xfrm>
          <a:prstGeom prst="rect">
            <a:avLst/>
          </a:prstGeom>
        </p:spPr>
      </p:pic>
      <p:pic>
        <p:nvPicPr>
          <p:cNvPr id="205" name="object 205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989367" y="0"/>
            <a:ext cx="98462" cy="677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692" y="1404803"/>
            <a:ext cx="10777553" cy="195053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spcBef>
                <a:spcPts val="90"/>
              </a:spcBef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4-Step Process</a:t>
            </a:r>
            <a:br>
              <a:rPr lang="en-US" dirty="0"/>
            </a:br>
            <a:endParaRPr spc="-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8313" y="8494946"/>
            <a:ext cx="99552" cy="994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4316" y="8494946"/>
            <a:ext cx="99552" cy="994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36069" y="8494946"/>
            <a:ext cx="99552" cy="994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290064" y="8494946"/>
            <a:ext cx="99552" cy="994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82073" y="8494946"/>
            <a:ext cx="99552" cy="994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27821" y="8494946"/>
            <a:ext cx="99552" cy="994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3824" y="8494946"/>
            <a:ext cx="99552" cy="994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9828" y="8494946"/>
            <a:ext cx="99552" cy="994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765576" y="8494946"/>
            <a:ext cx="99552" cy="9946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11581" y="8494946"/>
            <a:ext cx="99552" cy="9946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2761834" y="8736530"/>
            <a:ext cx="5103495" cy="1550670"/>
            <a:chOff x="12761834" y="8736530"/>
            <a:chExt cx="5103495" cy="155067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98313" y="8736530"/>
              <a:ext cx="99552" cy="99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44317" y="8736530"/>
              <a:ext cx="99552" cy="994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0064" y="8736530"/>
              <a:ext cx="99552" cy="994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36068" y="8736530"/>
              <a:ext cx="99552" cy="994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2072" y="8736530"/>
              <a:ext cx="99552" cy="994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27820" y="8736530"/>
              <a:ext cx="99552" cy="994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73824" y="8736530"/>
              <a:ext cx="99552" cy="994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9828" y="8736530"/>
              <a:ext cx="99552" cy="994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98313" y="8978129"/>
              <a:ext cx="99552" cy="994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44317" y="8978129"/>
              <a:ext cx="99552" cy="994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0064" y="8978129"/>
              <a:ext cx="99552" cy="994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36068" y="8978129"/>
              <a:ext cx="99552" cy="994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82072" y="8978129"/>
              <a:ext cx="99552" cy="994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7820" y="8978129"/>
              <a:ext cx="99552" cy="994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73824" y="8978129"/>
              <a:ext cx="99552" cy="994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9828" y="8978129"/>
              <a:ext cx="99552" cy="994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98313" y="9219713"/>
              <a:ext cx="99552" cy="994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44317" y="9219713"/>
              <a:ext cx="99552" cy="994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90064" y="9219713"/>
              <a:ext cx="99552" cy="994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6068" y="9219713"/>
              <a:ext cx="99552" cy="994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82072" y="9219713"/>
              <a:ext cx="99552" cy="994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27820" y="9219713"/>
              <a:ext cx="99552" cy="994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73824" y="9219713"/>
              <a:ext cx="99552" cy="994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19828" y="9219713"/>
              <a:ext cx="99552" cy="994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65576" y="9219713"/>
              <a:ext cx="99552" cy="994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19828" y="9461311"/>
              <a:ext cx="99552" cy="994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65576" y="9461311"/>
              <a:ext cx="99552" cy="994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19828" y="9702639"/>
              <a:ext cx="99552" cy="9946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765576" y="9702639"/>
              <a:ext cx="99552" cy="9946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2761823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4" h="1451609">
                  <a:moveTo>
                    <a:pt x="4737620" y="400939"/>
                  </a:moveTo>
                  <a:lnTo>
                    <a:pt x="4736401" y="400939"/>
                  </a:lnTo>
                  <a:lnTo>
                    <a:pt x="4736401" y="0"/>
                  </a:lnTo>
                  <a:lnTo>
                    <a:pt x="0" y="400253"/>
                  </a:lnTo>
                  <a:lnTo>
                    <a:pt x="8102" y="400939"/>
                  </a:lnTo>
                  <a:lnTo>
                    <a:pt x="1041" y="400939"/>
                  </a:lnTo>
                  <a:lnTo>
                    <a:pt x="1041" y="1451521"/>
                  </a:lnTo>
                  <a:lnTo>
                    <a:pt x="4737620" y="1451521"/>
                  </a:lnTo>
                  <a:lnTo>
                    <a:pt x="4737620" y="400939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963499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4" h="1130934">
                  <a:moveTo>
                    <a:pt x="4855413" y="0"/>
                  </a:moveTo>
                  <a:lnTo>
                    <a:pt x="444" y="400265"/>
                  </a:lnTo>
                  <a:lnTo>
                    <a:pt x="8750" y="400951"/>
                  </a:lnTo>
                  <a:lnTo>
                    <a:pt x="0" y="400951"/>
                  </a:lnTo>
                  <a:lnTo>
                    <a:pt x="0" y="1130769"/>
                  </a:lnTo>
                  <a:lnTo>
                    <a:pt x="4855134" y="1130769"/>
                  </a:lnTo>
                  <a:lnTo>
                    <a:pt x="4855134" y="800519"/>
                  </a:lnTo>
                  <a:lnTo>
                    <a:pt x="4855413" y="800531"/>
                  </a:lnTo>
                  <a:lnTo>
                    <a:pt x="485541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65576" y="8736530"/>
            <a:ext cx="99552" cy="9946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11581" y="8736530"/>
            <a:ext cx="99552" cy="9946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765576" y="8978129"/>
            <a:ext cx="99552" cy="9946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011581" y="8978129"/>
            <a:ext cx="99552" cy="9946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011581" y="9219713"/>
            <a:ext cx="99552" cy="9946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011581" y="9461312"/>
            <a:ext cx="99552" cy="99463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011581" y="9702640"/>
            <a:ext cx="99552" cy="9946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90070" y="8494946"/>
            <a:ext cx="99552" cy="9946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44066" y="8494946"/>
            <a:ext cx="99552" cy="9946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98318" y="8494946"/>
            <a:ext cx="99552" cy="9946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52314" y="8494946"/>
            <a:ext cx="99552" cy="9946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06310" y="8494946"/>
            <a:ext cx="99552" cy="9946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60562" y="8494946"/>
            <a:ext cx="99552" cy="9946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14558" y="8494946"/>
            <a:ext cx="99552" cy="9946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8554" y="8494946"/>
            <a:ext cx="99552" cy="99463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0311" y="8494946"/>
            <a:ext cx="96043" cy="99463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2806" y="8494946"/>
            <a:ext cx="99552" cy="99463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422806" y="8736530"/>
            <a:ext cx="5103495" cy="1550670"/>
            <a:chOff x="422806" y="8736530"/>
            <a:chExt cx="5103495" cy="1550670"/>
          </a:xfrm>
        </p:grpSpPr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90070" y="8736530"/>
              <a:ext cx="99552" cy="9946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44066" y="8736530"/>
              <a:ext cx="99552" cy="9946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98318" y="8736530"/>
              <a:ext cx="99552" cy="9946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52314" y="8736530"/>
              <a:ext cx="99552" cy="994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6310" y="8736530"/>
              <a:ext cx="99552" cy="9946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0562" y="8736530"/>
              <a:ext cx="99552" cy="9946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4558" y="8736530"/>
              <a:ext cx="99552" cy="9946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8554" y="8736530"/>
              <a:ext cx="99552" cy="9946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90070" y="8978129"/>
              <a:ext cx="99552" cy="9946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44066" y="8978129"/>
              <a:ext cx="99552" cy="9946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98318" y="8978129"/>
              <a:ext cx="99552" cy="9946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52314" y="8978129"/>
              <a:ext cx="99552" cy="994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06310" y="8978129"/>
              <a:ext cx="99552" cy="9946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60562" y="8978129"/>
              <a:ext cx="99552" cy="9946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4558" y="8978129"/>
              <a:ext cx="99552" cy="9946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8554" y="8978129"/>
              <a:ext cx="99552" cy="9946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90070" y="9219713"/>
              <a:ext cx="99552" cy="9946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44066" y="9219713"/>
              <a:ext cx="99552" cy="994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98318" y="9219713"/>
              <a:ext cx="99552" cy="9946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52314" y="9219713"/>
              <a:ext cx="99552" cy="9946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6310" y="9219713"/>
              <a:ext cx="99552" cy="9946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60562" y="9219713"/>
              <a:ext cx="99552" cy="9946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558" y="9219713"/>
              <a:ext cx="99552" cy="9946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8554" y="9219713"/>
              <a:ext cx="99552" cy="9946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2806" y="9219713"/>
              <a:ext cx="99552" cy="9946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8554" y="9461311"/>
              <a:ext cx="99552" cy="9946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2806" y="9461311"/>
              <a:ext cx="99552" cy="9946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8554" y="9702639"/>
              <a:ext cx="99552" cy="9946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2806" y="9702639"/>
              <a:ext cx="99552" cy="99463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788479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5" h="1451609">
                  <a:moveTo>
                    <a:pt x="4737620" y="400253"/>
                  </a:moveTo>
                  <a:lnTo>
                    <a:pt x="1219" y="0"/>
                  </a:lnTo>
                  <a:lnTo>
                    <a:pt x="1219" y="400939"/>
                  </a:lnTo>
                  <a:lnTo>
                    <a:pt x="0" y="400939"/>
                  </a:lnTo>
                  <a:lnTo>
                    <a:pt x="0" y="1451508"/>
                  </a:lnTo>
                  <a:lnTo>
                    <a:pt x="4736579" y="1451521"/>
                  </a:lnTo>
                  <a:lnTo>
                    <a:pt x="4736579" y="400939"/>
                  </a:lnTo>
                  <a:lnTo>
                    <a:pt x="4729505" y="400939"/>
                  </a:lnTo>
                  <a:lnTo>
                    <a:pt x="4737620" y="400253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69011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5" h="1130934">
                  <a:moveTo>
                    <a:pt x="4855413" y="400951"/>
                  </a:moveTo>
                  <a:lnTo>
                    <a:pt x="4846650" y="400951"/>
                  </a:lnTo>
                  <a:lnTo>
                    <a:pt x="4854968" y="400265"/>
                  </a:lnTo>
                  <a:lnTo>
                    <a:pt x="0" y="0"/>
                  </a:lnTo>
                  <a:lnTo>
                    <a:pt x="0" y="800531"/>
                  </a:lnTo>
                  <a:lnTo>
                    <a:pt x="279" y="800519"/>
                  </a:lnTo>
                  <a:lnTo>
                    <a:pt x="279" y="1130757"/>
                  </a:lnTo>
                  <a:lnTo>
                    <a:pt x="4855413" y="1130769"/>
                  </a:lnTo>
                  <a:lnTo>
                    <a:pt x="4855413" y="400951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7" name="object 9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2806" y="8736530"/>
            <a:ext cx="99552" cy="99463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80311" y="8736530"/>
            <a:ext cx="96043" cy="99463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2806" y="8978129"/>
            <a:ext cx="99552" cy="99463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0311" y="8978129"/>
            <a:ext cx="96043" cy="99463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80311" y="9219713"/>
            <a:ext cx="96043" cy="99463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80311" y="9461312"/>
            <a:ext cx="96043" cy="99463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0311" y="9702640"/>
            <a:ext cx="96043" cy="99463"/>
          </a:xfrm>
          <a:prstGeom prst="rect">
            <a:avLst/>
          </a:prstGeom>
        </p:spPr>
      </p:pic>
      <p:grpSp>
        <p:nvGrpSpPr>
          <p:cNvPr id="104" name="object 104"/>
          <p:cNvGrpSpPr/>
          <p:nvPr/>
        </p:nvGrpSpPr>
        <p:grpSpPr>
          <a:xfrm>
            <a:off x="14521172" y="-1"/>
            <a:ext cx="3767454" cy="2479675"/>
            <a:chOff x="14521172" y="-1"/>
            <a:chExt cx="3767454" cy="2479675"/>
          </a:xfrm>
        </p:grpSpPr>
        <p:pic>
          <p:nvPicPr>
            <p:cNvPr id="105" name="object 10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488436" y="1175964"/>
              <a:ext cx="99552" cy="9946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488436" y="934380"/>
              <a:ext cx="99552" cy="9946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6242432" y="934380"/>
              <a:ext cx="99552" cy="9946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996684" y="934380"/>
              <a:ext cx="99552" cy="9946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750680" y="934380"/>
              <a:ext cx="99552" cy="9946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504676" y="934380"/>
              <a:ext cx="99552" cy="9946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258928" y="934380"/>
              <a:ext cx="99552" cy="9946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012924" y="934380"/>
              <a:ext cx="99552" cy="9946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766920" y="934380"/>
              <a:ext cx="99552" cy="9946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488436" y="692781"/>
              <a:ext cx="99552" cy="9946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242432" y="692781"/>
              <a:ext cx="99552" cy="994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996684" y="692781"/>
              <a:ext cx="99552" cy="9946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750680" y="692781"/>
              <a:ext cx="99552" cy="994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504676" y="692781"/>
              <a:ext cx="99552" cy="9946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258928" y="692781"/>
              <a:ext cx="99552" cy="9946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012924" y="692781"/>
              <a:ext cx="99552" cy="9946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766920" y="692781"/>
              <a:ext cx="99552" cy="99463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488436" y="451197"/>
              <a:ext cx="99552" cy="9946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242432" y="451197"/>
              <a:ext cx="99552" cy="99463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996684" y="451197"/>
              <a:ext cx="99552" cy="9946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750680" y="451197"/>
              <a:ext cx="99552" cy="9946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504676" y="451197"/>
              <a:ext cx="99552" cy="9946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258928" y="451197"/>
              <a:ext cx="99552" cy="99463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012924" y="451197"/>
              <a:ext cx="99552" cy="9946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766920" y="451197"/>
              <a:ext cx="99552" cy="9946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521172" y="451197"/>
              <a:ext cx="99552" cy="9946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766920" y="209598"/>
              <a:ext cx="99552" cy="9946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521172" y="209598"/>
              <a:ext cx="99552" cy="99463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4766920" y="0"/>
              <a:ext cx="99552" cy="67733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4521172" y="0"/>
              <a:ext cx="99552" cy="67733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14886839" y="11"/>
              <a:ext cx="3401695" cy="935355"/>
            </a:xfrm>
            <a:custGeom>
              <a:avLst/>
              <a:gdLst/>
              <a:ahLst/>
              <a:cxnLst/>
              <a:rect l="l" t="t" r="r" b="b"/>
              <a:pathLst>
                <a:path w="3401694" h="935355">
                  <a:moveTo>
                    <a:pt x="3401149" y="0"/>
                  </a:moveTo>
                  <a:lnTo>
                    <a:pt x="0" y="0"/>
                  </a:lnTo>
                  <a:lnTo>
                    <a:pt x="0" y="533946"/>
                  </a:lnTo>
                  <a:lnTo>
                    <a:pt x="1168" y="533946"/>
                  </a:lnTo>
                  <a:lnTo>
                    <a:pt x="1130" y="934885"/>
                  </a:lnTo>
                  <a:lnTo>
                    <a:pt x="3401149" y="647560"/>
                  </a:lnTo>
                  <a:lnTo>
                    <a:pt x="3401149" y="533946"/>
                  </a:lnTo>
                  <a:lnTo>
                    <a:pt x="3401149" y="421678"/>
                  </a:lnTo>
                  <a:lnTo>
                    <a:pt x="3401149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567294" y="11"/>
              <a:ext cx="3721100" cy="614680"/>
            </a:xfrm>
            <a:custGeom>
              <a:avLst/>
              <a:gdLst/>
              <a:ahLst/>
              <a:cxnLst/>
              <a:rect l="l" t="t" r="r" b="b"/>
              <a:pathLst>
                <a:path w="3721100" h="614680">
                  <a:moveTo>
                    <a:pt x="3720693" y="0"/>
                  </a:moveTo>
                  <a:lnTo>
                    <a:pt x="2260879" y="0"/>
                  </a:lnTo>
                  <a:lnTo>
                    <a:pt x="368" y="0"/>
                  </a:lnTo>
                  <a:lnTo>
                    <a:pt x="76" y="0"/>
                  </a:lnTo>
                  <a:lnTo>
                    <a:pt x="0" y="614133"/>
                  </a:lnTo>
                  <a:lnTo>
                    <a:pt x="3720693" y="307390"/>
                  </a:lnTo>
                  <a:lnTo>
                    <a:pt x="3720693" y="213169"/>
                  </a:lnTo>
                  <a:lnTo>
                    <a:pt x="3720693" y="120345"/>
                  </a:lnTo>
                  <a:lnTo>
                    <a:pt x="372069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6481322" y="-1"/>
              <a:ext cx="1245235" cy="2437765"/>
            </a:xfrm>
            <a:custGeom>
              <a:avLst/>
              <a:gdLst/>
              <a:ahLst/>
              <a:cxnLst/>
              <a:rect l="l" t="t" r="r" b="b"/>
              <a:pathLst>
                <a:path w="1245234" h="2437765">
                  <a:moveTo>
                    <a:pt x="0" y="0"/>
                  </a:moveTo>
                  <a:lnTo>
                    <a:pt x="1245070" y="0"/>
                  </a:lnTo>
                  <a:lnTo>
                    <a:pt x="533498" y="2437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7239717" y="0"/>
              <a:ext cx="1048385" cy="2160270"/>
            </a:xfrm>
            <a:custGeom>
              <a:avLst/>
              <a:gdLst/>
              <a:ahLst/>
              <a:cxnLst/>
              <a:rect l="l" t="t" r="r" b="b"/>
              <a:pathLst>
                <a:path w="1048384" h="2160270">
                  <a:moveTo>
                    <a:pt x="1048283" y="0"/>
                  </a:moveTo>
                  <a:lnTo>
                    <a:pt x="360019" y="0"/>
                  </a:lnTo>
                  <a:lnTo>
                    <a:pt x="179705" y="0"/>
                  </a:lnTo>
                  <a:lnTo>
                    <a:pt x="0" y="0"/>
                  </a:lnTo>
                  <a:lnTo>
                    <a:pt x="106514" y="2127681"/>
                  </a:lnTo>
                  <a:lnTo>
                    <a:pt x="106807" y="2125141"/>
                  </a:lnTo>
                  <a:lnTo>
                    <a:pt x="106730" y="2127681"/>
                  </a:lnTo>
                  <a:lnTo>
                    <a:pt x="1048283" y="2159939"/>
                  </a:lnTo>
                  <a:lnTo>
                    <a:pt x="1048283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6897782" y="0"/>
              <a:ext cx="1390650" cy="2479675"/>
            </a:xfrm>
            <a:custGeom>
              <a:avLst/>
              <a:gdLst/>
              <a:ahLst/>
              <a:cxnLst/>
              <a:rect l="l" t="t" r="r" b="b"/>
              <a:pathLst>
                <a:path w="1390650" h="2479675">
                  <a:moveTo>
                    <a:pt x="1390218" y="0"/>
                  </a:moveTo>
                  <a:lnTo>
                    <a:pt x="402082" y="0"/>
                  </a:lnTo>
                  <a:lnTo>
                    <a:pt x="200685" y="0"/>
                  </a:lnTo>
                  <a:lnTo>
                    <a:pt x="0" y="0"/>
                  </a:lnTo>
                  <a:lnTo>
                    <a:pt x="116941" y="2435682"/>
                  </a:lnTo>
                  <a:lnTo>
                    <a:pt x="117221" y="2433231"/>
                  </a:lnTo>
                  <a:lnTo>
                    <a:pt x="117144" y="2435682"/>
                  </a:lnTo>
                  <a:lnTo>
                    <a:pt x="1390218" y="2479319"/>
                  </a:lnTo>
                  <a:lnTo>
                    <a:pt x="1390218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0" name="object 140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6242431" y="1175964"/>
            <a:ext cx="99552" cy="99463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996684" y="1175964"/>
            <a:ext cx="99552" cy="99463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5750680" y="1175964"/>
            <a:ext cx="99552" cy="99463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5504675" y="1175964"/>
            <a:ext cx="99552" cy="99463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258927" y="1175964"/>
            <a:ext cx="99552" cy="99463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012923" y="1175964"/>
            <a:ext cx="99552" cy="99463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4766920" y="1175964"/>
            <a:ext cx="99552" cy="99463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521172" y="1175964"/>
            <a:ext cx="99552" cy="99463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4279581" y="1175964"/>
            <a:ext cx="95139" cy="99463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4521172" y="934380"/>
            <a:ext cx="99552" cy="99463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4279581" y="934380"/>
            <a:ext cx="95139" cy="99463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521172" y="692781"/>
            <a:ext cx="99552" cy="99463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4279581" y="692781"/>
            <a:ext cx="95139" cy="99463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4279581" y="451197"/>
            <a:ext cx="95139" cy="99463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4279581" y="209598"/>
            <a:ext cx="95139" cy="99463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4279581" y="0"/>
            <a:ext cx="95139" cy="67733"/>
          </a:xfrm>
          <a:prstGeom prst="rect">
            <a:avLst/>
          </a:prstGeom>
        </p:spPr>
      </p:pic>
      <p:grpSp>
        <p:nvGrpSpPr>
          <p:cNvPr id="156" name="object 156"/>
          <p:cNvGrpSpPr/>
          <p:nvPr/>
        </p:nvGrpSpPr>
        <p:grpSpPr>
          <a:xfrm>
            <a:off x="-31" y="0"/>
            <a:ext cx="3843020" cy="2528570"/>
            <a:chOff x="-31" y="0"/>
            <a:chExt cx="3843020" cy="2528570"/>
          </a:xfrm>
        </p:grpSpPr>
        <p:pic>
          <p:nvPicPr>
            <p:cNvPr id="157" name="object 15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776100" y="1175964"/>
              <a:ext cx="99552" cy="99463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776100" y="934380"/>
              <a:ext cx="99552" cy="99463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022104" y="934380"/>
              <a:ext cx="99552" cy="9946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267852" y="934380"/>
              <a:ext cx="99552" cy="9946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513856" y="934380"/>
              <a:ext cx="99552" cy="99463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759859" y="934380"/>
              <a:ext cx="99552" cy="99463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005607" y="934380"/>
              <a:ext cx="99552" cy="99463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51611" y="934380"/>
              <a:ext cx="99552" cy="9946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497615" y="934380"/>
              <a:ext cx="99552" cy="99463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776100" y="692781"/>
              <a:ext cx="99552" cy="99463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67852" y="692781"/>
              <a:ext cx="99552" cy="9946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022104" y="692781"/>
              <a:ext cx="99552" cy="9946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13856" y="692781"/>
              <a:ext cx="99552" cy="9946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759859" y="692781"/>
              <a:ext cx="99552" cy="99463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005607" y="692781"/>
              <a:ext cx="99552" cy="99463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51611" y="692781"/>
              <a:ext cx="99552" cy="99463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497615" y="692781"/>
              <a:ext cx="99552" cy="99463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776100" y="451197"/>
              <a:ext cx="99552" cy="99463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022104" y="451197"/>
              <a:ext cx="99552" cy="99463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267852" y="451197"/>
              <a:ext cx="99552" cy="99463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13856" y="451197"/>
              <a:ext cx="99552" cy="99463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759859" y="451197"/>
              <a:ext cx="99552" cy="99463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005607" y="451197"/>
              <a:ext cx="99552" cy="99463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51611" y="451197"/>
              <a:ext cx="99552" cy="99463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497615" y="451197"/>
              <a:ext cx="99552" cy="99463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43363" y="451197"/>
              <a:ext cx="99552" cy="9946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497615" y="209598"/>
              <a:ext cx="99552" cy="99463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743363" y="209598"/>
              <a:ext cx="99552" cy="99463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497615" y="0"/>
              <a:ext cx="99552" cy="67733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743363" y="0"/>
              <a:ext cx="99552" cy="67733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0" y="0"/>
              <a:ext cx="3477260" cy="935355"/>
            </a:xfrm>
            <a:custGeom>
              <a:avLst/>
              <a:gdLst/>
              <a:ahLst/>
              <a:cxnLst/>
              <a:rect l="l" t="t" r="r" b="b"/>
              <a:pathLst>
                <a:path w="3477260" h="935355">
                  <a:moveTo>
                    <a:pt x="3477234" y="0"/>
                  </a:moveTo>
                  <a:lnTo>
                    <a:pt x="0" y="0"/>
                  </a:lnTo>
                  <a:lnTo>
                    <a:pt x="0" y="428129"/>
                  </a:lnTo>
                  <a:lnTo>
                    <a:pt x="0" y="533958"/>
                  </a:lnTo>
                  <a:lnTo>
                    <a:pt x="0" y="641146"/>
                  </a:lnTo>
                  <a:lnTo>
                    <a:pt x="3476104" y="934897"/>
                  </a:lnTo>
                  <a:lnTo>
                    <a:pt x="3476053" y="533958"/>
                  </a:lnTo>
                  <a:lnTo>
                    <a:pt x="3477234" y="533958"/>
                  </a:lnTo>
                  <a:lnTo>
                    <a:pt x="3477234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0" y="0"/>
              <a:ext cx="3797300" cy="614680"/>
            </a:xfrm>
            <a:custGeom>
              <a:avLst/>
              <a:gdLst/>
              <a:ahLst/>
              <a:cxnLst/>
              <a:rect l="l" t="t" r="r" b="b"/>
              <a:pathLst>
                <a:path w="3797300" h="614680">
                  <a:moveTo>
                    <a:pt x="3796779" y="614146"/>
                  </a:moveTo>
                  <a:lnTo>
                    <a:pt x="3796703" y="0"/>
                  </a:lnTo>
                  <a:lnTo>
                    <a:pt x="3796411" y="0"/>
                  </a:lnTo>
                  <a:lnTo>
                    <a:pt x="1535912" y="0"/>
                  </a:lnTo>
                  <a:lnTo>
                    <a:pt x="0" y="0"/>
                  </a:lnTo>
                  <a:lnTo>
                    <a:pt x="0" y="126631"/>
                  </a:lnTo>
                  <a:lnTo>
                    <a:pt x="0" y="213182"/>
                  </a:lnTo>
                  <a:lnTo>
                    <a:pt x="0" y="301129"/>
                  </a:lnTo>
                  <a:lnTo>
                    <a:pt x="3796779" y="614146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99442" y="32677"/>
              <a:ext cx="1262380" cy="2495550"/>
            </a:xfrm>
            <a:custGeom>
              <a:avLst/>
              <a:gdLst/>
              <a:ahLst/>
              <a:cxnLst/>
              <a:rect l="l" t="t" r="r" b="b"/>
              <a:pathLst>
                <a:path w="1262380" h="2495550">
                  <a:moveTo>
                    <a:pt x="1262180" y="43288"/>
                  </a:moveTo>
                  <a:lnTo>
                    <a:pt x="0" y="0"/>
                  </a:lnTo>
                  <a:lnTo>
                    <a:pt x="546247" y="2495470"/>
                  </a:lnTo>
                  <a:lnTo>
                    <a:pt x="1262180" y="43288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-25" y="0"/>
              <a:ext cx="1198245" cy="2197100"/>
            </a:xfrm>
            <a:custGeom>
              <a:avLst/>
              <a:gdLst/>
              <a:ahLst/>
              <a:cxnLst/>
              <a:rect l="l" t="t" r="r" b="b"/>
              <a:pathLst>
                <a:path w="1198245" h="2197100">
                  <a:moveTo>
                    <a:pt x="1198003" y="12"/>
                  </a:moveTo>
                  <a:lnTo>
                    <a:pt x="1011389" y="12"/>
                  </a:lnTo>
                  <a:lnTo>
                    <a:pt x="826312" y="12"/>
                  </a:lnTo>
                  <a:lnTo>
                    <a:pt x="0" y="0"/>
                  </a:lnTo>
                  <a:lnTo>
                    <a:pt x="25" y="2164473"/>
                  </a:lnTo>
                  <a:lnTo>
                    <a:pt x="936053" y="2196604"/>
                  </a:lnTo>
                  <a:lnTo>
                    <a:pt x="936142" y="2193912"/>
                  </a:lnTo>
                  <a:lnTo>
                    <a:pt x="936282" y="2196617"/>
                  </a:lnTo>
                  <a:lnTo>
                    <a:pt x="1198003" y="12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-25" y="0"/>
              <a:ext cx="1541780" cy="2526665"/>
            </a:xfrm>
            <a:custGeom>
              <a:avLst/>
              <a:gdLst/>
              <a:ahLst/>
              <a:cxnLst/>
              <a:rect l="l" t="t" r="r" b="b"/>
              <a:pathLst>
                <a:path w="1541780" h="2526665">
                  <a:moveTo>
                    <a:pt x="1541703" y="12"/>
                  </a:moveTo>
                  <a:lnTo>
                    <a:pt x="1332357" y="12"/>
                  </a:lnTo>
                  <a:lnTo>
                    <a:pt x="1124610" y="12"/>
                  </a:lnTo>
                  <a:lnTo>
                    <a:pt x="0" y="0"/>
                  </a:lnTo>
                  <a:lnTo>
                    <a:pt x="25" y="2483853"/>
                  </a:lnTo>
                  <a:lnTo>
                    <a:pt x="1245704" y="2526601"/>
                  </a:lnTo>
                  <a:lnTo>
                    <a:pt x="1245781" y="2524150"/>
                  </a:lnTo>
                  <a:lnTo>
                    <a:pt x="1245908" y="2526614"/>
                  </a:lnTo>
                  <a:lnTo>
                    <a:pt x="1541703" y="12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2" name="object 192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022104" y="1175964"/>
            <a:ext cx="99552" cy="99463"/>
          </a:xfrm>
          <a:prstGeom prst="rect">
            <a:avLst/>
          </a:prstGeom>
        </p:spPr>
      </p:pic>
      <p:pic>
        <p:nvPicPr>
          <p:cNvPr id="193" name="object 19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267852" y="1175964"/>
            <a:ext cx="99552" cy="99463"/>
          </a:xfrm>
          <a:prstGeom prst="rect">
            <a:avLst/>
          </a:prstGeom>
        </p:spPr>
      </p:pic>
      <p:pic>
        <p:nvPicPr>
          <p:cNvPr id="194" name="object 194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513856" y="1175964"/>
            <a:ext cx="99552" cy="99463"/>
          </a:xfrm>
          <a:prstGeom prst="rect">
            <a:avLst/>
          </a:prstGeom>
        </p:spPr>
      </p:pic>
      <p:pic>
        <p:nvPicPr>
          <p:cNvPr id="195" name="object 195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2759860" y="1175964"/>
            <a:ext cx="99552" cy="99463"/>
          </a:xfrm>
          <a:prstGeom prst="rect">
            <a:avLst/>
          </a:prstGeom>
        </p:spPr>
      </p:pic>
      <p:pic>
        <p:nvPicPr>
          <p:cNvPr id="196" name="object 196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005608" y="1175964"/>
            <a:ext cx="99552" cy="99463"/>
          </a:xfrm>
          <a:prstGeom prst="rect">
            <a:avLst/>
          </a:prstGeom>
        </p:spPr>
      </p:pic>
      <p:pic>
        <p:nvPicPr>
          <p:cNvPr id="197" name="object 197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251611" y="1175964"/>
            <a:ext cx="99552" cy="99463"/>
          </a:xfrm>
          <a:prstGeom prst="rect">
            <a:avLst/>
          </a:prstGeom>
        </p:spPr>
      </p:pic>
      <p:pic>
        <p:nvPicPr>
          <p:cNvPr id="198" name="object 198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497615" y="1175964"/>
            <a:ext cx="99552" cy="99463"/>
          </a:xfrm>
          <a:prstGeom prst="rect">
            <a:avLst/>
          </a:prstGeom>
        </p:spPr>
      </p:pic>
      <p:pic>
        <p:nvPicPr>
          <p:cNvPr id="199" name="object 199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743363" y="1175964"/>
            <a:ext cx="99552" cy="99463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989367" y="1175964"/>
            <a:ext cx="99552" cy="99463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743363" y="934380"/>
            <a:ext cx="99552" cy="99463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989367" y="934380"/>
            <a:ext cx="99552" cy="99463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743363" y="692781"/>
            <a:ext cx="99552" cy="99463"/>
          </a:xfrm>
          <a:prstGeom prst="rect">
            <a:avLst/>
          </a:prstGeom>
        </p:spPr>
      </p:pic>
      <p:pic>
        <p:nvPicPr>
          <p:cNvPr id="204" name="object 204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989367" y="692781"/>
            <a:ext cx="99552" cy="99463"/>
          </a:xfrm>
          <a:prstGeom prst="rect">
            <a:avLst/>
          </a:prstGeom>
        </p:spPr>
      </p:pic>
      <p:pic>
        <p:nvPicPr>
          <p:cNvPr id="205" name="object 205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3989367" y="451197"/>
            <a:ext cx="99552" cy="99463"/>
          </a:xfrm>
          <a:prstGeom prst="rect">
            <a:avLst/>
          </a:prstGeom>
        </p:spPr>
      </p:pic>
      <p:pic>
        <p:nvPicPr>
          <p:cNvPr id="206" name="object 20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989367" y="209598"/>
            <a:ext cx="99552" cy="99463"/>
          </a:xfrm>
          <a:prstGeom prst="rect">
            <a:avLst/>
          </a:prstGeom>
        </p:spPr>
      </p:pic>
      <p:pic>
        <p:nvPicPr>
          <p:cNvPr id="207" name="object 207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989367" y="0"/>
            <a:ext cx="98462" cy="67733"/>
          </a:xfrm>
          <a:prstGeom prst="rect">
            <a:avLst/>
          </a:prstGeom>
        </p:spPr>
      </p:pic>
      <p:sp>
        <p:nvSpPr>
          <p:cNvPr id="208" name="Rectangle 1">
            <a:extLst>
              <a:ext uri="{FF2B5EF4-FFF2-40B4-BE49-F238E27FC236}">
                <a16:creationId xmlns:a16="http://schemas.microsoft.com/office/drawing/2014/main" id="{96C5CF48-9025-C1AD-EFA9-7DD9AFBF6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545" y="1692591"/>
            <a:ext cx="17684817" cy="933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b="1" dirty="0">
                <a:latin typeface="Arial" panose="020B0604020202020204" pitchFamily="34" charset="0"/>
              </a:rPr>
              <a:t>1.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&amp; Transform (ETL)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Connected to the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AdidasSalesdata.csv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dataset.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Power Query to clean data, verify correct data types (e.g., dates, currency, percentages), and ensure data integrity.</a:t>
            </a:r>
          </a:p>
          <a:p>
            <a:pPr lvl="1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Renamed columns for clarity.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Model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best-practice "Star Schema" data model.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separate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 Table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enable robust time-series analysis.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Formed a relationship between the Dates table and the Sales table.</a:t>
            </a:r>
          </a:p>
          <a:p>
            <a:pPr marL="914400" lvl="1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4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757309" y="1890215"/>
            <a:ext cx="15867514" cy="61215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Define (DAX)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Wrote DAX (Data Analysis Expressions) formulas to create key business measures: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Profit Margin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Units Sold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Visualize &amp; Design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a multi-page report with a clean, consistent theme.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navigation buttons to guide the user's "story" from a high-level summary to a detailed breakdown.</a:t>
            </a:r>
          </a:p>
          <a:p>
            <a:pPr marL="12700" marR="5080" algn="just">
              <a:lnSpc>
                <a:spcPct val="116300"/>
              </a:lnSpc>
              <a:spcBef>
                <a:spcPts val="90"/>
              </a:spcBef>
            </a:pPr>
            <a:endParaRPr spc="-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8313" y="8494946"/>
            <a:ext cx="99552" cy="994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4316" y="8494946"/>
            <a:ext cx="99552" cy="994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0064" y="8494946"/>
            <a:ext cx="99552" cy="994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36069" y="8494946"/>
            <a:ext cx="99552" cy="994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27821" y="8494946"/>
            <a:ext cx="99552" cy="994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82073" y="8494946"/>
            <a:ext cx="99552" cy="994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3824" y="8494946"/>
            <a:ext cx="99552" cy="994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9828" y="8494946"/>
            <a:ext cx="99552" cy="994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65576" y="8494946"/>
            <a:ext cx="99552" cy="9946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11581" y="8494946"/>
            <a:ext cx="99552" cy="9946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2761834" y="8736530"/>
            <a:ext cx="5103495" cy="1550670"/>
            <a:chOff x="12761834" y="8736530"/>
            <a:chExt cx="5103495" cy="155067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98313" y="8736530"/>
              <a:ext cx="99552" cy="99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44317" y="8736530"/>
              <a:ext cx="99552" cy="994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0064" y="8736530"/>
              <a:ext cx="99552" cy="994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36068" y="8736530"/>
              <a:ext cx="99552" cy="994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2072" y="8736530"/>
              <a:ext cx="99552" cy="994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27820" y="8736530"/>
              <a:ext cx="99552" cy="994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73824" y="8736530"/>
              <a:ext cx="99552" cy="994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9828" y="8736530"/>
              <a:ext cx="99552" cy="994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98313" y="8978129"/>
              <a:ext cx="99552" cy="994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44317" y="8978129"/>
              <a:ext cx="99552" cy="994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0064" y="8978129"/>
              <a:ext cx="99552" cy="994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36068" y="8978129"/>
              <a:ext cx="99552" cy="994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82072" y="8978129"/>
              <a:ext cx="99552" cy="994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7820" y="8978129"/>
              <a:ext cx="99552" cy="994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73824" y="8978129"/>
              <a:ext cx="99552" cy="994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9828" y="8978129"/>
              <a:ext cx="99552" cy="994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98313" y="9219713"/>
              <a:ext cx="99552" cy="994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44317" y="9219713"/>
              <a:ext cx="99552" cy="994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90064" y="9219713"/>
              <a:ext cx="99552" cy="994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6068" y="9219713"/>
              <a:ext cx="99552" cy="994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82072" y="9219713"/>
              <a:ext cx="99552" cy="994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27820" y="9219713"/>
              <a:ext cx="99552" cy="994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73824" y="9219713"/>
              <a:ext cx="99552" cy="994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19828" y="9219713"/>
              <a:ext cx="99552" cy="994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65576" y="9219713"/>
              <a:ext cx="99552" cy="994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19828" y="9461311"/>
              <a:ext cx="99552" cy="994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65576" y="9461311"/>
              <a:ext cx="99552" cy="994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19828" y="9702639"/>
              <a:ext cx="99552" cy="9946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765576" y="9702639"/>
              <a:ext cx="99552" cy="9946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2761823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4" h="1451609">
                  <a:moveTo>
                    <a:pt x="4737620" y="400939"/>
                  </a:moveTo>
                  <a:lnTo>
                    <a:pt x="4736401" y="400939"/>
                  </a:lnTo>
                  <a:lnTo>
                    <a:pt x="4736401" y="0"/>
                  </a:lnTo>
                  <a:lnTo>
                    <a:pt x="0" y="400253"/>
                  </a:lnTo>
                  <a:lnTo>
                    <a:pt x="8102" y="400939"/>
                  </a:lnTo>
                  <a:lnTo>
                    <a:pt x="1041" y="400939"/>
                  </a:lnTo>
                  <a:lnTo>
                    <a:pt x="1041" y="1451521"/>
                  </a:lnTo>
                  <a:lnTo>
                    <a:pt x="4737620" y="1451521"/>
                  </a:lnTo>
                  <a:lnTo>
                    <a:pt x="4737620" y="400939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963499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4" h="1130934">
                  <a:moveTo>
                    <a:pt x="4855413" y="0"/>
                  </a:moveTo>
                  <a:lnTo>
                    <a:pt x="444" y="400265"/>
                  </a:lnTo>
                  <a:lnTo>
                    <a:pt x="8750" y="400951"/>
                  </a:lnTo>
                  <a:lnTo>
                    <a:pt x="0" y="400951"/>
                  </a:lnTo>
                  <a:lnTo>
                    <a:pt x="0" y="1130769"/>
                  </a:lnTo>
                  <a:lnTo>
                    <a:pt x="4855134" y="1130769"/>
                  </a:lnTo>
                  <a:lnTo>
                    <a:pt x="4855134" y="800519"/>
                  </a:lnTo>
                  <a:lnTo>
                    <a:pt x="4855413" y="800531"/>
                  </a:lnTo>
                  <a:lnTo>
                    <a:pt x="485541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65576" y="8736530"/>
            <a:ext cx="99552" cy="9946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11581" y="8736530"/>
            <a:ext cx="99552" cy="9946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765576" y="8978129"/>
            <a:ext cx="99552" cy="9946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011581" y="8978129"/>
            <a:ext cx="99552" cy="9946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011581" y="9219713"/>
            <a:ext cx="99552" cy="9946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011581" y="9461312"/>
            <a:ext cx="99552" cy="99463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011581" y="9702640"/>
            <a:ext cx="99552" cy="9946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90070" y="8494946"/>
            <a:ext cx="99552" cy="9946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44066" y="8494946"/>
            <a:ext cx="99552" cy="9946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98318" y="8494946"/>
            <a:ext cx="99552" cy="9946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52314" y="8494946"/>
            <a:ext cx="99552" cy="9946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06310" y="8494946"/>
            <a:ext cx="99552" cy="9946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60562" y="8494946"/>
            <a:ext cx="99552" cy="9946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14558" y="8494946"/>
            <a:ext cx="99552" cy="9946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8554" y="8494946"/>
            <a:ext cx="99552" cy="99463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2806" y="8494946"/>
            <a:ext cx="99552" cy="99463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0311" y="8494946"/>
            <a:ext cx="96043" cy="99463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422806" y="8736530"/>
            <a:ext cx="5103495" cy="1550670"/>
            <a:chOff x="422806" y="8736530"/>
            <a:chExt cx="5103495" cy="1550670"/>
          </a:xfrm>
        </p:grpSpPr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90070" y="8736530"/>
              <a:ext cx="99552" cy="9946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44066" y="8736530"/>
              <a:ext cx="99552" cy="9946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98318" y="8736530"/>
              <a:ext cx="99552" cy="9946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6310" y="8736530"/>
              <a:ext cx="99552" cy="994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52314" y="8736530"/>
              <a:ext cx="99552" cy="9946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0562" y="8736530"/>
              <a:ext cx="99552" cy="9946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4558" y="8736530"/>
              <a:ext cx="99552" cy="9946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8554" y="8736530"/>
              <a:ext cx="99552" cy="9946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90070" y="8978129"/>
              <a:ext cx="99552" cy="9946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44066" y="8978129"/>
              <a:ext cx="99552" cy="9946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98318" y="8978129"/>
              <a:ext cx="99552" cy="9946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52314" y="8978129"/>
              <a:ext cx="99552" cy="994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06310" y="8978129"/>
              <a:ext cx="99552" cy="9946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60562" y="8978129"/>
              <a:ext cx="99552" cy="9946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4558" y="8978129"/>
              <a:ext cx="99552" cy="9946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8554" y="8978129"/>
              <a:ext cx="99552" cy="9946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90070" y="9219713"/>
              <a:ext cx="99552" cy="9946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44066" y="9219713"/>
              <a:ext cx="99552" cy="994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98318" y="9219713"/>
              <a:ext cx="99552" cy="9946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52314" y="9219713"/>
              <a:ext cx="99552" cy="9946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6310" y="9219713"/>
              <a:ext cx="99552" cy="9946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60562" y="9219713"/>
              <a:ext cx="99552" cy="9946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558" y="9219713"/>
              <a:ext cx="99552" cy="9946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8554" y="9219713"/>
              <a:ext cx="99552" cy="9946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2806" y="9219713"/>
              <a:ext cx="99552" cy="9946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8554" y="9461311"/>
              <a:ext cx="99552" cy="9946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2806" y="9461311"/>
              <a:ext cx="99552" cy="9946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8554" y="9702639"/>
              <a:ext cx="99552" cy="9946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2806" y="9702639"/>
              <a:ext cx="99552" cy="99463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788479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5" h="1451609">
                  <a:moveTo>
                    <a:pt x="4737620" y="400253"/>
                  </a:moveTo>
                  <a:lnTo>
                    <a:pt x="1219" y="0"/>
                  </a:lnTo>
                  <a:lnTo>
                    <a:pt x="1219" y="400939"/>
                  </a:lnTo>
                  <a:lnTo>
                    <a:pt x="0" y="400939"/>
                  </a:lnTo>
                  <a:lnTo>
                    <a:pt x="0" y="1451508"/>
                  </a:lnTo>
                  <a:lnTo>
                    <a:pt x="4736579" y="1451521"/>
                  </a:lnTo>
                  <a:lnTo>
                    <a:pt x="4736579" y="400939"/>
                  </a:lnTo>
                  <a:lnTo>
                    <a:pt x="4729505" y="400939"/>
                  </a:lnTo>
                  <a:lnTo>
                    <a:pt x="4737620" y="400253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69011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5" h="1130934">
                  <a:moveTo>
                    <a:pt x="4855413" y="400951"/>
                  </a:moveTo>
                  <a:lnTo>
                    <a:pt x="4846650" y="400951"/>
                  </a:lnTo>
                  <a:lnTo>
                    <a:pt x="4854968" y="400265"/>
                  </a:lnTo>
                  <a:lnTo>
                    <a:pt x="0" y="0"/>
                  </a:lnTo>
                  <a:lnTo>
                    <a:pt x="0" y="800531"/>
                  </a:lnTo>
                  <a:lnTo>
                    <a:pt x="279" y="800519"/>
                  </a:lnTo>
                  <a:lnTo>
                    <a:pt x="279" y="1130757"/>
                  </a:lnTo>
                  <a:lnTo>
                    <a:pt x="4855413" y="1130769"/>
                  </a:lnTo>
                  <a:lnTo>
                    <a:pt x="4855413" y="400951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7" name="object 9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2806" y="8736530"/>
            <a:ext cx="99552" cy="99463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80311" y="8736530"/>
            <a:ext cx="96043" cy="99463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2806" y="8978129"/>
            <a:ext cx="99552" cy="99463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0311" y="8978129"/>
            <a:ext cx="96043" cy="99463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80311" y="9219713"/>
            <a:ext cx="96043" cy="99463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80311" y="9461312"/>
            <a:ext cx="96043" cy="99463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0311" y="9702640"/>
            <a:ext cx="96043" cy="99463"/>
          </a:xfrm>
          <a:prstGeom prst="rect">
            <a:avLst/>
          </a:prstGeom>
        </p:spPr>
      </p:pic>
      <p:grpSp>
        <p:nvGrpSpPr>
          <p:cNvPr id="104" name="object 104"/>
          <p:cNvGrpSpPr/>
          <p:nvPr/>
        </p:nvGrpSpPr>
        <p:grpSpPr>
          <a:xfrm>
            <a:off x="14521172" y="-1"/>
            <a:ext cx="3767454" cy="2479675"/>
            <a:chOff x="14521172" y="-1"/>
            <a:chExt cx="3767454" cy="2479675"/>
          </a:xfrm>
        </p:grpSpPr>
        <p:pic>
          <p:nvPicPr>
            <p:cNvPr id="105" name="object 10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488436" y="1175964"/>
              <a:ext cx="99552" cy="9946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488436" y="934380"/>
              <a:ext cx="99552" cy="9946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6242432" y="934380"/>
              <a:ext cx="99552" cy="9946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996684" y="934380"/>
              <a:ext cx="99552" cy="9946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750680" y="934380"/>
              <a:ext cx="99552" cy="9946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504676" y="934380"/>
              <a:ext cx="99552" cy="9946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258928" y="934380"/>
              <a:ext cx="99552" cy="9946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012924" y="934380"/>
              <a:ext cx="99552" cy="9946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766920" y="934380"/>
              <a:ext cx="99552" cy="9946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488436" y="692781"/>
              <a:ext cx="99552" cy="9946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242432" y="692781"/>
              <a:ext cx="99552" cy="994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996684" y="692781"/>
              <a:ext cx="99552" cy="9946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750680" y="692781"/>
              <a:ext cx="99552" cy="994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504676" y="692781"/>
              <a:ext cx="99552" cy="9946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258928" y="692781"/>
              <a:ext cx="99552" cy="9946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012924" y="692781"/>
              <a:ext cx="99552" cy="9946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766920" y="692781"/>
              <a:ext cx="99552" cy="99463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488436" y="451197"/>
              <a:ext cx="99552" cy="9946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242432" y="451197"/>
              <a:ext cx="99552" cy="99463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996684" y="451197"/>
              <a:ext cx="99552" cy="9946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750680" y="451197"/>
              <a:ext cx="99552" cy="9946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504676" y="451197"/>
              <a:ext cx="99552" cy="9946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258928" y="451197"/>
              <a:ext cx="99552" cy="99463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012924" y="451197"/>
              <a:ext cx="99552" cy="9946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766920" y="451197"/>
              <a:ext cx="99552" cy="9946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521172" y="451197"/>
              <a:ext cx="99552" cy="9946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766920" y="209598"/>
              <a:ext cx="99552" cy="9946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521172" y="209598"/>
              <a:ext cx="99552" cy="99463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4766920" y="0"/>
              <a:ext cx="99552" cy="67733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4521172" y="0"/>
              <a:ext cx="99552" cy="67733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14886839" y="11"/>
              <a:ext cx="3401695" cy="935355"/>
            </a:xfrm>
            <a:custGeom>
              <a:avLst/>
              <a:gdLst/>
              <a:ahLst/>
              <a:cxnLst/>
              <a:rect l="l" t="t" r="r" b="b"/>
              <a:pathLst>
                <a:path w="3401694" h="935355">
                  <a:moveTo>
                    <a:pt x="3401149" y="0"/>
                  </a:moveTo>
                  <a:lnTo>
                    <a:pt x="0" y="0"/>
                  </a:lnTo>
                  <a:lnTo>
                    <a:pt x="0" y="533946"/>
                  </a:lnTo>
                  <a:lnTo>
                    <a:pt x="1168" y="533946"/>
                  </a:lnTo>
                  <a:lnTo>
                    <a:pt x="1130" y="934885"/>
                  </a:lnTo>
                  <a:lnTo>
                    <a:pt x="3401149" y="647560"/>
                  </a:lnTo>
                  <a:lnTo>
                    <a:pt x="3401149" y="533946"/>
                  </a:lnTo>
                  <a:lnTo>
                    <a:pt x="3401149" y="421678"/>
                  </a:lnTo>
                  <a:lnTo>
                    <a:pt x="3401149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567294" y="11"/>
              <a:ext cx="3721100" cy="614680"/>
            </a:xfrm>
            <a:custGeom>
              <a:avLst/>
              <a:gdLst/>
              <a:ahLst/>
              <a:cxnLst/>
              <a:rect l="l" t="t" r="r" b="b"/>
              <a:pathLst>
                <a:path w="3721100" h="614680">
                  <a:moveTo>
                    <a:pt x="3720693" y="0"/>
                  </a:moveTo>
                  <a:lnTo>
                    <a:pt x="2260879" y="0"/>
                  </a:lnTo>
                  <a:lnTo>
                    <a:pt x="368" y="0"/>
                  </a:lnTo>
                  <a:lnTo>
                    <a:pt x="76" y="0"/>
                  </a:lnTo>
                  <a:lnTo>
                    <a:pt x="0" y="614133"/>
                  </a:lnTo>
                  <a:lnTo>
                    <a:pt x="3720693" y="307390"/>
                  </a:lnTo>
                  <a:lnTo>
                    <a:pt x="3720693" y="213169"/>
                  </a:lnTo>
                  <a:lnTo>
                    <a:pt x="3720693" y="120345"/>
                  </a:lnTo>
                  <a:lnTo>
                    <a:pt x="372069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6481322" y="-1"/>
              <a:ext cx="1245235" cy="2437765"/>
            </a:xfrm>
            <a:custGeom>
              <a:avLst/>
              <a:gdLst/>
              <a:ahLst/>
              <a:cxnLst/>
              <a:rect l="l" t="t" r="r" b="b"/>
              <a:pathLst>
                <a:path w="1245234" h="2437765">
                  <a:moveTo>
                    <a:pt x="0" y="0"/>
                  </a:moveTo>
                  <a:lnTo>
                    <a:pt x="1245070" y="0"/>
                  </a:lnTo>
                  <a:lnTo>
                    <a:pt x="533498" y="2437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7239717" y="0"/>
              <a:ext cx="1048385" cy="2160270"/>
            </a:xfrm>
            <a:custGeom>
              <a:avLst/>
              <a:gdLst/>
              <a:ahLst/>
              <a:cxnLst/>
              <a:rect l="l" t="t" r="r" b="b"/>
              <a:pathLst>
                <a:path w="1048384" h="2160270">
                  <a:moveTo>
                    <a:pt x="1048283" y="0"/>
                  </a:moveTo>
                  <a:lnTo>
                    <a:pt x="360019" y="0"/>
                  </a:lnTo>
                  <a:lnTo>
                    <a:pt x="179705" y="0"/>
                  </a:lnTo>
                  <a:lnTo>
                    <a:pt x="0" y="0"/>
                  </a:lnTo>
                  <a:lnTo>
                    <a:pt x="106514" y="2127681"/>
                  </a:lnTo>
                  <a:lnTo>
                    <a:pt x="106807" y="2125141"/>
                  </a:lnTo>
                  <a:lnTo>
                    <a:pt x="106730" y="2127681"/>
                  </a:lnTo>
                  <a:lnTo>
                    <a:pt x="1048283" y="2159939"/>
                  </a:lnTo>
                  <a:lnTo>
                    <a:pt x="1048283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6897782" y="0"/>
              <a:ext cx="1390650" cy="2479675"/>
            </a:xfrm>
            <a:custGeom>
              <a:avLst/>
              <a:gdLst/>
              <a:ahLst/>
              <a:cxnLst/>
              <a:rect l="l" t="t" r="r" b="b"/>
              <a:pathLst>
                <a:path w="1390650" h="2479675">
                  <a:moveTo>
                    <a:pt x="1390218" y="0"/>
                  </a:moveTo>
                  <a:lnTo>
                    <a:pt x="402082" y="0"/>
                  </a:lnTo>
                  <a:lnTo>
                    <a:pt x="200685" y="0"/>
                  </a:lnTo>
                  <a:lnTo>
                    <a:pt x="0" y="0"/>
                  </a:lnTo>
                  <a:lnTo>
                    <a:pt x="116941" y="2435682"/>
                  </a:lnTo>
                  <a:lnTo>
                    <a:pt x="117221" y="2433231"/>
                  </a:lnTo>
                  <a:lnTo>
                    <a:pt x="117144" y="2435682"/>
                  </a:lnTo>
                  <a:lnTo>
                    <a:pt x="1390218" y="2479319"/>
                  </a:lnTo>
                  <a:lnTo>
                    <a:pt x="1390218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0" name="object 140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6242431" y="1175964"/>
            <a:ext cx="99552" cy="99463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996684" y="1175964"/>
            <a:ext cx="99552" cy="99463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5750680" y="1175964"/>
            <a:ext cx="99552" cy="99463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5504675" y="1175964"/>
            <a:ext cx="99552" cy="99463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258927" y="1175964"/>
            <a:ext cx="99552" cy="99463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012923" y="1175964"/>
            <a:ext cx="99552" cy="99463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4766920" y="1175964"/>
            <a:ext cx="99552" cy="99463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521172" y="1175964"/>
            <a:ext cx="99552" cy="99463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4279581" y="1175964"/>
            <a:ext cx="95139" cy="99463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4521172" y="934380"/>
            <a:ext cx="99552" cy="99463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4279581" y="934380"/>
            <a:ext cx="95139" cy="99463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521172" y="692781"/>
            <a:ext cx="99552" cy="99463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4279581" y="692781"/>
            <a:ext cx="95139" cy="99463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4279581" y="451197"/>
            <a:ext cx="95139" cy="99463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4279581" y="209598"/>
            <a:ext cx="95139" cy="99463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4279581" y="0"/>
            <a:ext cx="95139" cy="67733"/>
          </a:xfrm>
          <a:prstGeom prst="rect">
            <a:avLst/>
          </a:prstGeom>
        </p:spPr>
      </p:pic>
      <p:grpSp>
        <p:nvGrpSpPr>
          <p:cNvPr id="156" name="object 156"/>
          <p:cNvGrpSpPr/>
          <p:nvPr/>
        </p:nvGrpSpPr>
        <p:grpSpPr>
          <a:xfrm>
            <a:off x="-31" y="0"/>
            <a:ext cx="3843020" cy="2528570"/>
            <a:chOff x="-31" y="0"/>
            <a:chExt cx="3843020" cy="2528570"/>
          </a:xfrm>
        </p:grpSpPr>
        <p:pic>
          <p:nvPicPr>
            <p:cNvPr id="157" name="object 15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776100" y="1175964"/>
              <a:ext cx="99552" cy="99463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776100" y="934380"/>
              <a:ext cx="99552" cy="99463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022104" y="934380"/>
              <a:ext cx="99552" cy="9946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267852" y="934380"/>
              <a:ext cx="99552" cy="9946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513856" y="934380"/>
              <a:ext cx="99552" cy="99463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759859" y="934380"/>
              <a:ext cx="99552" cy="99463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005607" y="934380"/>
              <a:ext cx="99552" cy="99463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51611" y="934380"/>
              <a:ext cx="99552" cy="9946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497615" y="934380"/>
              <a:ext cx="99552" cy="99463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776100" y="692781"/>
              <a:ext cx="99552" cy="99463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022104" y="692781"/>
              <a:ext cx="99552" cy="9946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67852" y="692781"/>
              <a:ext cx="99552" cy="9946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13856" y="692781"/>
              <a:ext cx="99552" cy="9946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759859" y="692781"/>
              <a:ext cx="99552" cy="99463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005607" y="692781"/>
              <a:ext cx="99552" cy="99463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51611" y="692781"/>
              <a:ext cx="99552" cy="99463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497615" y="692781"/>
              <a:ext cx="99552" cy="99463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776100" y="451197"/>
              <a:ext cx="99552" cy="99463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022104" y="451197"/>
              <a:ext cx="99552" cy="99463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267852" y="451197"/>
              <a:ext cx="99552" cy="99463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13856" y="451197"/>
              <a:ext cx="99552" cy="99463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759859" y="451197"/>
              <a:ext cx="99552" cy="99463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005607" y="451197"/>
              <a:ext cx="99552" cy="99463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51611" y="451197"/>
              <a:ext cx="99552" cy="99463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497615" y="451197"/>
              <a:ext cx="99552" cy="99463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43363" y="451197"/>
              <a:ext cx="99552" cy="9946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497615" y="209598"/>
              <a:ext cx="99552" cy="99463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743363" y="209598"/>
              <a:ext cx="99552" cy="99463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497615" y="0"/>
              <a:ext cx="99552" cy="67733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743363" y="0"/>
              <a:ext cx="99552" cy="67733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0" y="0"/>
              <a:ext cx="3477260" cy="935355"/>
            </a:xfrm>
            <a:custGeom>
              <a:avLst/>
              <a:gdLst/>
              <a:ahLst/>
              <a:cxnLst/>
              <a:rect l="l" t="t" r="r" b="b"/>
              <a:pathLst>
                <a:path w="3477260" h="935355">
                  <a:moveTo>
                    <a:pt x="3477234" y="0"/>
                  </a:moveTo>
                  <a:lnTo>
                    <a:pt x="0" y="0"/>
                  </a:lnTo>
                  <a:lnTo>
                    <a:pt x="0" y="428129"/>
                  </a:lnTo>
                  <a:lnTo>
                    <a:pt x="0" y="533958"/>
                  </a:lnTo>
                  <a:lnTo>
                    <a:pt x="0" y="641146"/>
                  </a:lnTo>
                  <a:lnTo>
                    <a:pt x="3476104" y="934897"/>
                  </a:lnTo>
                  <a:lnTo>
                    <a:pt x="3476053" y="533958"/>
                  </a:lnTo>
                  <a:lnTo>
                    <a:pt x="3477234" y="533958"/>
                  </a:lnTo>
                  <a:lnTo>
                    <a:pt x="3477234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0" y="0"/>
              <a:ext cx="3797300" cy="614680"/>
            </a:xfrm>
            <a:custGeom>
              <a:avLst/>
              <a:gdLst/>
              <a:ahLst/>
              <a:cxnLst/>
              <a:rect l="l" t="t" r="r" b="b"/>
              <a:pathLst>
                <a:path w="3797300" h="614680">
                  <a:moveTo>
                    <a:pt x="3796779" y="614146"/>
                  </a:moveTo>
                  <a:lnTo>
                    <a:pt x="3796703" y="0"/>
                  </a:lnTo>
                  <a:lnTo>
                    <a:pt x="3796411" y="0"/>
                  </a:lnTo>
                  <a:lnTo>
                    <a:pt x="1535912" y="0"/>
                  </a:lnTo>
                  <a:lnTo>
                    <a:pt x="0" y="0"/>
                  </a:lnTo>
                  <a:lnTo>
                    <a:pt x="0" y="126631"/>
                  </a:lnTo>
                  <a:lnTo>
                    <a:pt x="0" y="213182"/>
                  </a:lnTo>
                  <a:lnTo>
                    <a:pt x="0" y="301129"/>
                  </a:lnTo>
                  <a:lnTo>
                    <a:pt x="3796779" y="614146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99442" y="32677"/>
              <a:ext cx="1262380" cy="2495550"/>
            </a:xfrm>
            <a:custGeom>
              <a:avLst/>
              <a:gdLst/>
              <a:ahLst/>
              <a:cxnLst/>
              <a:rect l="l" t="t" r="r" b="b"/>
              <a:pathLst>
                <a:path w="1262380" h="2495550">
                  <a:moveTo>
                    <a:pt x="1262180" y="43288"/>
                  </a:moveTo>
                  <a:lnTo>
                    <a:pt x="0" y="0"/>
                  </a:lnTo>
                  <a:lnTo>
                    <a:pt x="546247" y="2495470"/>
                  </a:lnTo>
                  <a:lnTo>
                    <a:pt x="1262180" y="43288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-25" y="0"/>
              <a:ext cx="1198245" cy="2197100"/>
            </a:xfrm>
            <a:custGeom>
              <a:avLst/>
              <a:gdLst/>
              <a:ahLst/>
              <a:cxnLst/>
              <a:rect l="l" t="t" r="r" b="b"/>
              <a:pathLst>
                <a:path w="1198245" h="2197100">
                  <a:moveTo>
                    <a:pt x="1198003" y="12"/>
                  </a:moveTo>
                  <a:lnTo>
                    <a:pt x="1011389" y="12"/>
                  </a:lnTo>
                  <a:lnTo>
                    <a:pt x="826312" y="12"/>
                  </a:lnTo>
                  <a:lnTo>
                    <a:pt x="0" y="0"/>
                  </a:lnTo>
                  <a:lnTo>
                    <a:pt x="25" y="2164473"/>
                  </a:lnTo>
                  <a:lnTo>
                    <a:pt x="936053" y="2196604"/>
                  </a:lnTo>
                  <a:lnTo>
                    <a:pt x="936142" y="2193912"/>
                  </a:lnTo>
                  <a:lnTo>
                    <a:pt x="936282" y="2196617"/>
                  </a:lnTo>
                  <a:lnTo>
                    <a:pt x="1198003" y="12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-25" y="0"/>
              <a:ext cx="1541780" cy="2526665"/>
            </a:xfrm>
            <a:custGeom>
              <a:avLst/>
              <a:gdLst/>
              <a:ahLst/>
              <a:cxnLst/>
              <a:rect l="l" t="t" r="r" b="b"/>
              <a:pathLst>
                <a:path w="1541780" h="2526665">
                  <a:moveTo>
                    <a:pt x="1541703" y="12"/>
                  </a:moveTo>
                  <a:lnTo>
                    <a:pt x="1332357" y="12"/>
                  </a:lnTo>
                  <a:lnTo>
                    <a:pt x="1124610" y="12"/>
                  </a:lnTo>
                  <a:lnTo>
                    <a:pt x="0" y="0"/>
                  </a:lnTo>
                  <a:lnTo>
                    <a:pt x="25" y="2483853"/>
                  </a:lnTo>
                  <a:lnTo>
                    <a:pt x="1245704" y="2526601"/>
                  </a:lnTo>
                  <a:lnTo>
                    <a:pt x="1245781" y="2524150"/>
                  </a:lnTo>
                  <a:lnTo>
                    <a:pt x="1245908" y="2526614"/>
                  </a:lnTo>
                  <a:lnTo>
                    <a:pt x="1541703" y="12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2" name="object 192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022104" y="1175964"/>
            <a:ext cx="99552" cy="99463"/>
          </a:xfrm>
          <a:prstGeom prst="rect">
            <a:avLst/>
          </a:prstGeom>
        </p:spPr>
      </p:pic>
      <p:pic>
        <p:nvPicPr>
          <p:cNvPr id="193" name="object 19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267852" y="1175964"/>
            <a:ext cx="99552" cy="99463"/>
          </a:xfrm>
          <a:prstGeom prst="rect">
            <a:avLst/>
          </a:prstGeom>
        </p:spPr>
      </p:pic>
      <p:pic>
        <p:nvPicPr>
          <p:cNvPr id="194" name="object 194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513856" y="1175964"/>
            <a:ext cx="99552" cy="99463"/>
          </a:xfrm>
          <a:prstGeom prst="rect">
            <a:avLst/>
          </a:prstGeom>
        </p:spPr>
      </p:pic>
      <p:pic>
        <p:nvPicPr>
          <p:cNvPr id="195" name="object 195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2759860" y="1175964"/>
            <a:ext cx="99552" cy="99463"/>
          </a:xfrm>
          <a:prstGeom prst="rect">
            <a:avLst/>
          </a:prstGeom>
        </p:spPr>
      </p:pic>
      <p:pic>
        <p:nvPicPr>
          <p:cNvPr id="196" name="object 196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005608" y="1175964"/>
            <a:ext cx="99552" cy="99463"/>
          </a:xfrm>
          <a:prstGeom prst="rect">
            <a:avLst/>
          </a:prstGeom>
        </p:spPr>
      </p:pic>
      <p:pic>
        <p:nvPicPr>
          <p:cNvPr id="197" name="object 197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251611" y="1175964"/>
            <a:ext cx="99552" cy="99463"/>
          </a:xfrm>
          <a:prstGeom prst="rect">
            <a:avLst/>
          </a:prstGeom>
        </p:spPr>
      </p:pic>
      <p:pic>
        <p:nvPicPr>
          <p:cNvPr id="198" name="object 198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497615" y="1175964"/>
            <a:ext cx="99552" cy="99463"/>
          </a:xfrm>
          <a:prstGeom prst="rect">
            <a:avLst/>
          </a:prstGeom>
        </p:spPr>
      </p:pic>
      <p:pic>
        <p:nvPicPr>
          <p:cNvPr id="199" name="object 199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743363" y="1175964"/>
            <a:ext cx="99552" cy="99463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989367" y="1175964"/>
            <a:ext cx="99552" cy="99463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743363" y="934380"/>
            <a:ext cx="99552" cy="99463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989367" y="934380"/>
            <a:ext cx="99552" cy="99463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743363" y="692781"/>
            <a:ext cx="99552" cy="99463"/>
          </a:xfrm>
          <a:prstGeom prst="rect">
            <a:avLst/>
          </a:prstGeom>
        </p:spPr>
      </p:pic>
      <p:pic>
        <p:nvPicPr>
          <p:cNvPr id="204" name="object 204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989367" y="692781"/>
            <a:ext cx="99552" cy="99463"/>
          </a:xfrm>
          <a:prstGeom prst="rect">
            <a:avLst/>
          </a:prstGeom>
        </p:spPr>
      </p:pic>
      <p:pic>
        <p:nvPicPr>
          <p:cNvPr id="205" name="object 205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3989367" y="451197"/>
            <a:ext cx="99552" cy="99463"/>
          </a:xfrm>
          <a:prstGeom prst="rect">
            <a:avLst/>
          </a:prstGeom>
        </p:spPr>
      </p:pic>
      <p:pic>
        <p:nvPicPr>
          <p:cNvPr id="206" name="object 20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989367" y="209598"/>
            <a:ext cx="99552" cy="99463"/>
          </a:xfrm>
          <a:prstGeom prst="rect">
            <a:avLst/>
          </a:prstGeom>
        </p:spPr>
      </p:pic>
      <p:pic>
        <p:nvPicPr>
          <p:cNvPr id="207" name="object 207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989367" y="0"/>
            <a:ext cx="98462" cy="677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4551" y="1587158"/>
            <a:ext cx="9144000" cy="18274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5745" algn="ctr">
              <a:spcBef>
                <a:spcPts val="9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Dashboard Overview</a:t>
            </a:r>
            <a:br>
              <a:rPr lang="en-US" dirty="0"/>
            </a:br>
            <a:endParaRPr spc="-2355" dirty="0"/>
          </a:p>
        </p:txBody>
      </p:sp>
      <p:sp>
        <p:nvSpPr>
          <p:cNvPr id="3" name="object 3"/>
          <p:cNvSpPr txBox="1"/>
          <p:nvPr/>
        </p:nvSpPr>
        <p:spPr>
          <a:xfrm>
            <a:off x="1373653" y="2759834"/>
            <a:ext cx="9476243" cy="58753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Cards: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At-a-glance summary of Total Sales, Total Profit, and Avg Profit Margin.</a:t>
            </a:r>
          </a:p>
          <a:p>
            <a:pPr marL="4572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Slicers: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Dropdown filters for Year, Region, and Product Category.</a:t>
            </a:r>
          </a:p>
          <a:p>
            <a:pPr marL="4572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Analysis: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line chart tracking Total Sales and Total Profit by month, fulfilling a core task requirement.</a:t>
            </a:r>
          </a:p>
          <a:p>
            <a:pPr marL="4572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&amp; Product Breakdown: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Map visual showing profit by state and a Donut Chart showing the sales mix by category.</a:t>
            </a:r>
          </a:p>
          <a:p>
            <a:pPr marL="12700" marR="5080">
              <a:lnSpc>
                <a:spcPct val="116300"/>
              </a:lnSpc>
              <a:spcBef>
                <a:spcPts val="90"/>
              </a:spcBef>
            </a:pP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8313" y="8494946"/>
            <a:ext cx="99552" cy="994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4316" y="8494946"/>
            <a:ext cx="99552" cy="994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0064" y="8494946"/>
            <a:ext cx="99552" cy="994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36069" y="8494946"/>
            <a:ext cx="99552" cy="994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82073" y="8494946"/>
            <a:ext cx="99552" cy="994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27821" y="8494946"/>
            <a:ext cx="99552" cy="994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3824" y="8494946"/>
            <a:ext cx="99552" cy="9946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9828" y="8494946"/>
            <a:ext cx="99552" cy="9946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65576" y="8494946"/>
            <a:ext cx="99552" cy="99463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11581" y="8494946"/>
            <a:ext cx="99552" cy="99463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12761834" y="8736530"/>
            <a:ext cx="5103495" cy="1550670"/>
            <a:chOff x="12761834" y="8736530"/>
            <a:chExt cx="5103495" cy="1550670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98313" y="8736530"/>
              <a:ext cx="99552" cy="994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44317" y="8736530"/>
              <a:ext cx="99552" cy="994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0064" y="8736530"/>
              <a:ext cx="99552" cy="994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36068" y="8736530"/>
              <a:ext cx="99552" cy="994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2072" y="8736530"/>
              <a:ext cx="99552" cy="994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27820" y="8736530"/>
              <a:ext cx="99552" cy="994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73824" y="8736530"/>
              <a:ext cx="99552" cy="994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9828" y="8736530"/>
              <a:ext cx="99552" cy="994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98313" y="8978129"/>
              <a:ext cx="99552" cy="994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44317" y="8978129"/>
              <a:ext cx="99552" cy="994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0064" y="8978129"/>
              <a:ext cx="99552" cy="994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36068" y="8978129"/>
              <a:ext cx="99552" cy="994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82072" y="8978129"/>
              <a:ext cx="99552" cy="994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7820" y="8978129"/>
              <a:ext cx="99552" cy="994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73824" y="8978129"/>
              <a:ext cx="99552" cy="994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9828" y="8978129"/>
              <a:ext cx="99552" cy="994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98313" y="9219713"/>
              <a:ext cx="99552" cy="994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44317" y="9219713"/>
              <a:ext cx="99552" cy="994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90064" y="9219713"/>
              <a:ext cx="99552" cy="994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6068" y="9219713"/>
              <a:ext cx="99552" cy="994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82072" y="9219713"/>
              <a:ext cx="99552" cy="994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27820" y="9219713"/>
              <a:ext cx="99552" cy="994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73824" y="9219713"/>
              <a:ext cx="99552" cy="994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19828" y="9219713"/>
              <a:ext cx="99552" cy="994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65576" y="9219713"/>
              <a:ext cx="99552" cy="994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19828" y="9461311"/>
              <a:ext cx="99552" cy="9946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65576" y="9461311"/>
              <a:ext cx="99552" cy="9946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19828" y="9702639"/>
              <a:ext cx="99552" cy="9946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765576" y="9702639"/>
              <a:ext cx="99552" cy="9946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2761823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4" h="1451609">
                  <a:moveTo>
                    <a:pt x="4737620" y="400939"/>
                  </a:moveTo>
                  <a:lnTo>
                    <a:pt x="4736401" y="400939"/>
                  </a:lnTo>
                  <a:lnTo>
                    <a:pt x="4736401" y="0"/>
                  </a:lnTo>
                  <a:lnTo>
                    <a:pt x="0" y="400253"/>
                  </a:lnTo>
                  <a:lnTo>
                    <a:pt x="8102" y="400939"/>
                  </a:lnTo>
                  <a:lnTo>
                    <a:pt x="1041" y="400939"/>
                  </a:lnTo>
                  <a:lnTo>
                    <a:pt x="1041" y="1451521"/>
                  </a:lnTo>
                  <a:lnTo>
                    <a:pt x="4737620" y="1451521"/>
                  </a:lnTo>
                  <a:lnTo>
                    <a:pt x="4737620" y="400939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2963499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4" h="1130934">
                  <a:moveTo>
                    <a:pt x="4855413" y="0"/>
                  </a:moveTo>
                  <a:lnTo>
                    <a:pt x="444" y="400265"/>
                  </a:lnTo>
                  <a:lnTo>
                    <a:pt x="8750" y="400951"/>
                  </a:lnTo>
                  <a:lnTo>
                    <a:pt x="0" y="400951"/>
                  </a:lnTo>
                  <a:lnTo>
                    <a:pt x="0" y="1130769"/>
                  </a:lnTo>
                  <a:lnTo>
                    <a:pt x="4855134" y="1130769"/>
                  </a:lnTo>
                  <a:lnTo>
                    <a:pt x="4855134" y="800519"/>
                  </a:lnTo>
                  <a:lnTo>
                    <a:pt x="4855413" y="800531"/>
                  </a:lnTo>
                  <a:lnTo>
                    <a:pt x="485541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65576" y="8736530"/>
            <a:ext cx="99552" cy="9946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11581" y="8736530"/>
            <a:ext cx="99552" cy="9946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765576" y="8978129"/>
            <a:ext cx="99552" cy="9946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011581" y="8978129"/>
            <a:ext cx="99552" cy="99463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011581" y="9219713"/>
            <a:ext cx="99552" cy="9946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011581" y="9461312"/>
            <a:ext cx="99552" cy="9946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011581" y="9702640"/>
            <a:ext cx="99552" cy="9946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90070" y="8494946"/>
            <a:ext cx="99552" cy="9946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44066" y="8494946"/>
            <a:ext cx="99552" cy="9946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98318" y="8494946"/>
            <a:ext cx="99552" cy="9946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52314" y="8494946"/>
            <a:ext cx="99552" cy="9946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06310" y="8494946"/>
            <a:ext cx="99552" cy="9946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60562" y="8494946"/>
            <a:ext cx="99552" cy="99463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14558" y="8494946"/>
            <a:ext cx="99552" cy="99463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8554" y="8494946"/>
            <a:ext cx="99552" cy="99463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2806" y="8494946"/>
            <a:ext cx="99552" cy="99463"/>
          </a:xfrm>
          <a:prstGeom prst="rect">
            <a:avLst/>
          </a:prstGeom>
        </p:spPr>
      </p:pic>
      <p:pic>
        <p:nvPicPr>
          <p:cNvPr id="66" name="object 66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0311" y="8494946"/>
            <a:ext cx="96043" cy="99463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422806" y="8736530"/>
            <a:ext cx="5103495" cy="1550670"/>
            <a:chOff x="422806" y="8736530"/>
            <a:chExt cx="5103495" cy="1550670"/>
          </a:xfrm>
        </p:grpSpPr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90070" y="8736530"/>
              <a:ext cx="99552" cy="9946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44066" y="8736530"/>
              <a:ext cx="99552" cy="994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98318" y="8736530"/>
              <a:ext cx="99552" cy="9946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52314" y="8736530"/>
              <a:ext cx="99552" cy="9946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6310" y="8736530"/>
              <a:ext cx="99552" cy="9946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0562" y="8736530"/>
              <a:ext cx="99552" cy="9946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4558" y="8736530"/>
              <a:ext cx="99552" cy="9946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8554" y="8736530"/>
              <a:ext cx="99552" cy="9946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90070" y="8978129"/>
              <a:ext cx="99552" cy="9946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44066" y="8978129"/>
              <a:ext cx="99552" cy="994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98318" y="8978129"/>
              <a:ext cx="99552" cy="9946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52314" y="8978129"/>
              <a:ext cx="99552" cy="9946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06310" y="8978129"/>
              <a:ext cx="99552" cy="9946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60562" y="8978129"/>
              <a:ext cx="99552" cy="9946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4558" y="8978129"/>
              <a:ext cx="99552" cy="9946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8554" y="8978129"/>
              <a:ext cx="99552" cy="994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90070" y="9219713"/>
              <a:ext cx="99552" cy="9946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44066" y="9219713"/>
              <a:ext cx="99552" cy="9946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98318" y="9219713"/>
              <a:ext cx="99552" cy="9946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52314" y="9219713"/>
              <a:ext cx="99552" cy="9946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6310" y="9219713"/>
              <a:ext cx="99552" cy="9946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60562" y="9219713"/>
              <a:ext cx="99552" cy="9946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558" y="9219713"/>
              <a:ext cx="99552" cy="9946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8554" y="9219713"/>
              <a:ext cx="99552" cy="9946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2806" y="9219713"/>
              <a:ext cx="99552" cy="9946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8554" y="9461311"/>
              <a:ext cx="99552" cy="9946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2806" y="9461311"/>
              <a:ext cx="99552" cy="9946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8554" y="9702639"/>
              <a:ext cx="99552" cy="9946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2806" y="9702639"/>
              <a:ext cx="99552" cy="99463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88479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5" h="1451609">
                  <a:moveTo>
                    <a:pt x="4737620" y="400253"/>
                  </a:moveTo>
                  <a:lnTo>
                    <a:pt x="1219" y="0"/>
                  </a:lnTo>
                  <a:lnTo>
                    <a:pt x="1219" y="400939"/>
                  </a:lnTo>
                  <a:lnTo>
                    <a:pt x="0" y="400939"/>
                  </a:lnTo>
                  <a:lnTo>
                    <a:pt x="0" y="1451508"/>
                  </a:lnTo>
                  <a:lnTo>
                    <a:pt x="4736579" y="1451521"/>
                  </a:lnTo>
                  <a:lnTo>
                    <a:pt x="4736579" y="400939"/>
                  </a:lnTo>
                  <a:lnTo>
                    <a:pt x="4729505" y="400939"/>
                  </a:lnTo>
                  <a:lnTo>
                    <a:pt x="4737620" y="400253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69011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5" h="1130934">
                  <a:moveTo>
                    <a:pt x="4855413" y="400951"/>
                  </a:moveTo>
                  <a:lnTo>
                    <a:pt x="4846650" y="400951"/>
                  </a:lnTo>
                  <a:lnTo>
                    <a:pt x="4854968" y="400265"/>
                  </a:lnTo>
                  <a:lnTo>
                    <a:pt x="0" y="0"/>
                  </a:lnTo>
                  <a:lnTo>
                    <a:pt x="0" y="800531"/>
                  </a:lnTo>
                  <a:lnTo>
                    <a:pt x="279" y="800519"/>
                  </a:lnTo>
                  <a:lnTo>
                    <a:pt x="279" y="1130757"/>
                  </a:lnTo>
                  <a:lnTo>
                    <a:pt x="4855413" y="1130769"/>
                  </a:lnTo>
                  <a:lnTo>
                    <a:pt x="4855413" y="400951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9" name="object 9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2806" y="8736530"/>
            <a:ext cx="99552" cy="99463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80311" y="8736530"/>
            <a:ext cx="96043" cy="99463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2806" y="8978129"/>
            <a:ext cx="99552" cy="99463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0311" y="8978129"/>
            <a:ext cx="96043" cy="99463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80311" y="9219713"/>
            <a:ext cx="96043" cy="99463"/>
          </a:xfrm>
          <a:prstGeom prst="rect">
            <a:avLst/>
          </a:prstGeom>
        </p:spPr>
      </p:pic>
      <p:pic>
        <p:nvPicPr>
          <p:cNvPr id="104" name="object 10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80311" y="9461312"/>
            <a:ext cx="96043" cy="99463"/>
          </a:xfrm>
          <a:prstGeom prst="rect">
            <a:avLst/>
          </a:prstGeom>
        </p:spPr>
      </p:pic>
      <p:pic>
        <p:nvPicPr>
          <p:cNvPr id="105" name="object 105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0311" y="9702640"/>
            <a:ext cx="96043" cy="99463"/>
          </a:xfrm>
          <a:prstGeom prst="rect">
            <a:avLst/>
          </a:prstGeom>
        </p:spPr>
      </p:pic>
      <p:grpSp>
        <p:nvGrpSpPr>
          <p:cNvPr id="106" name="object 106"/>
          <p:cNvGrpSpPr/>
          <p:nvPr/>
        </p:nvGrpSpPr>
        <p:grpSpPr>
          <a:xfrm>
            <a:off x="14521172" y="-1"/>
            <a:ext cx="3767454" cy="2479675"/>
            <a:chOff x="14521172" y="-1"/>
            <a:chExt cx="3767454" cy="2479675"/>
          </a:xfrm>
        </p:grpSpPr>
        <p:pic>
          <p:nvPicPr>
            <p:cNvPr id="107" name="object 10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488436" y="1175964"/>
              <a:ext cx="99552" cy="9946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488436" y="934380"/>
              <a:ext cx="99552" cy="9946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6242432" y="934380"/>
              <a:ext cx="99552" cy="9946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996684" y="934380"/>
              <a:ext cx="99552" cy="9946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750680" y="934380"/>
              <a:ext cx="99552" cy="9946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504676" y="934380"/>
              <a:ext cx="99552" cy="9946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258928" y="934380"/>
              <a:ext cx="99552" cy="9946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012924" y="934380"/>
              <a:ext cx="99552" cy="9946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766920" y="934380"/>
              <a:ext cx="99552" cy="994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488436" y="692781"/>
              <a:ext cx="99552" cy="9946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242432" y="692781"/>
              <a:ext cx="99552" cy="994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996684" y="692781"/>
              <a:ext cx="99552" cy="9946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750680" y="692781"/>
              <a:ext cx="99552" cy="9946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504676" y="692781"/>
              <a:ext cx="99552" cy="9946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258928" y="692781"/>
              <a:ext cx="99552" cy="99463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012924" y="692781"/>
              <a:ext cx="99552" cy="9946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766920" y="692781"/>
              <a:ext cx="99552" cy="99463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488436" y="451197"/>
              <a:ext cx="99552" cy="9946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242432" y="451197"/>
              <a:ext cx="99552" cy="9946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996684" y="451197"/>
              <a:ext cx="99552" cy="9946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750680" y="451197"/>
              <a:ext cx="99552" cy="99463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504676" y="451197"/>
              <a:ext cx="99552" cy="9946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258928" y="451197"/>
              <a:ext cx="99552" cy="9946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012924" y="451197"/>
              <a:ext cx="99552" cy="9946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766920" y="451197"/>
              <a:ext cx="99552" cy="9946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521172" y="451197"/>
              <a:ext cx="99552" cy="99463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766920" y="209598"/>
              <a:ext cx="99552" cy="99463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521172" y="209598"/>
              <a:ext cx="99552" cy="99463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4766920" y="0"/>
              <a:ext cx="99552" cy="67733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4521172" y="0"/>
              <a:ext cx="99552" cy="67733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14886839" y="11"/>
              <a:ext cx="3401695" cy="935355"/>
            </a:xfrm>
            <a:custGeom>
              <a:avLst/>
              <a:gdLst/>
              <a:ahLst/>
              <a:cxnLst/>
              <a:rect l="l" t="t" r="r" b="b"/>
              <a:pathLst>
                <a:path w="3401694" h="935355">
                  <a:moveTo>
                    <a:pt x="3401149" y="0"/>
                  </a:moveTo>
                  <a:lnTo>
                    <a:pt x="0" y="0"/>
                  </a:lnTo>
                  <a:lnTo>
                    <a:pt x="0" y="533946"/>
                  </a:lnTo>
                  <a:lnTo>
                    <a:pt x="1168" y="533946"/>
                  </a:lnTo>
                  <a:lnTo>
                    <a:pt x="1130" y="934885"/>
                  </a:lnTo>
                  <a:lnTo>
                    <a:pt x="3401149" y="647560"/>
                  </a:lnTo>
                  <a:lnTo>
                    <a:pt x="3401149" y="533946"/>
                  </a:lnTo>
                  <a:lnTo>
                    <a:pt x="3401149" y="421678"/>
                  </a:lnTo>
                  <a:lnTo>
                    <a:pt x="3401149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4567294" y="11"/>
              <a:ext cx="3721100" cy="614680"/>
            </a:xfrm>
            <a:custGeom>
              <a:avLst/>
              <a:gdLst/>
              <a:ahLst/>
              <a:cxnLst/>
              <a:rect l="l" t="t" r="r" b="b"/>
              <a:pathLst>
                <a:path w="3721100" h="614680">
                  <a:moveTo>
                    <a:pt x="3720693" y="0"/>
                  </a:moveTo>
                  <a:lnTo>
                    <a:pt x="2260879" y="0"/>
                  </a:lnTo>
                  <a:lnTo>
                    <a:pt x="368" y="0"/>
                  </a:lnTo>
                  <a:lnTo>
                    <a:pt x="76" y="0"/>
                  </a:lnTo>
                  <a:lnTo>
                    <a:pt x="0" y="614133"/>
                  </a:lnTo>
                  <a:lnTo>
                    <a:pt x="3720693" y="307390"/>
                  </a:lnTo>
                  <a:lnTo>
                    <a:pt x="3720693" y="213169"/>
                  </a:lnTo>
                  <a:lnTo>
                    <a:pt x="3720693" y="120345"/>
                  </a:lnTo>
                  <a:lnTo>
                    <a:pt x="372069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6481322" y="-1"/>
              <a:ext cx="1245235" cy="2437765"/>
            </a:xfrm>
            <a:custGeom>
              <a:avLst/>
              <a:gdLst/>
              <a:ahLst/>
              <a:cxnLst/>
              <a:rect l="l" t="t" r="r" b="b"/>
              <a:pathLst>
                <a:path w="1245234" h="2437765">
                  <a:moveTo>
                    <a:pt x="0" y="0"/>
                  </a:moveTo>
                  <a:lnTo>
                    <a:pt x="1245070" y="0"/>
                  </a:lnTo>
                  <a:lnTo>
                    <a:pt x="533498" y="2437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17239717" y="0"/>
              <a:ext cx="1048385" cy="2160270"/>
            </a:xfrm>
            <a:custGeom>
              <a:avLst/>
              <a:gdLst/>
              <a:ahLst/>
              <a:cxnLst/>
              <a:rect l="l" t="t" r="r" b="b"/>
              <a:pathLst>
                <a:path w="1048384" h="2160270">
                  <a:moveTo>
                    <a:pt x="1048283" y="0"/>
                  </a:moveTo>
                  <a:lnTo>
                    <a:pt x="360019" y="0"/>
                  </a:lnTo>
                  <a:lnTo>
                    <a:pt x="179705" y="0"/>
                  </a:lnTo>
                  <a:lnTo>
                    <a:pt x="0" y="0"/>
                  </a:lnTo>
                  <a:lnTo>
                    <a:pt x="106514" y="2127681"/>
                  </a:lnTo>
                  <a:lnTo>
                    <a:pt x="106807" y="2125141"/>
                  </a:lnTo>
                  <a:lnTo>
                    <a:pt x="106730" y="2127681"/>
                  </a:lnTo>
                  <a:lnTo>
                    <a:pt x="1048283" y="2159939"/>
                  </a:lnTo>
                  <a:lnTo>
                    <a:pt x="1048283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16897782" y="0"/>
              <a:ext cx="1390650" cy="2479675"/>
            </a:xfrm>
            <a:custGeom>
              <a:avLst/>
              <a:gdLst/>
              <a:ahLst/>
              <a:cxnLst/>
              <a:rect l="l" t="t" r="r" b="b"/>
              <a:pathLst>
                <a:path w="1390650" h="2479675">
                  <a:moveTo>
                    <a:pt x="1390218" y="0"/>
                  </a:moveTo>
                  <a:lnTo>
                    <a:pt x="402082" y="0"/>
                  </a:lnTo>
                  <a:lnTo>
                    <a:pt x="200685" y="0"/>
                  </a:lnTo>
                  <a:lnTo>
                    <a:pt x="0" y="0"/>
                  </a:lnTo>
                  <a:lnTo>
                    <a:pt x="116941" y="2435682"/>
                  </a:lnTo>
                  <a:lnTo>
                    <a:pt x="117221" y="2433231"/>
                  </a:lnTo>
                  <a:lnTo>
                    <a:pt x="117144" y="2435682"/>
                  </a:lnTo>
                  <a:lnTo>
                    <a:pt x="1390218" y="2479319"/>
                  </a:lnTo>
                  <a:lnTo>
                    <a:pt x="1390218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2" name="object 142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6242431" y="1175964"/>
            <a:ext cx="99552" cy="99463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996684" y="1175964"/>
            <a:ext cx="99552" cy="99463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5750680" y="1175964"/>
            <a:ext cx="99552" cy="99463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5504675" y="1175964"/>
            <a:ext cx="99552" cy="99463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258927" y="1175964"/>
            <a:ext cx="99552" cy="99463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012923" y="1175964"/>
            <a:ext cx="99552" cy="99463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4766920" y="1175964"/>
            <a:ext cx="99552" cy="99463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521172" y="1175964"/>
            <a:ext cx="99552" cy="99463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4279581" y="1175964"/>
            <a:ext cx="95139" cy="99463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4521172" y="934380"/>
            <a:ext cx="99552" cy="99463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4279581" y="934380"/>
            <a:ext cx="95139" cy="99463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521172" y="692781"/>
            <a:ext cx="99552" cy="99463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4279581" y="692781"/>
            <a:ext cx="95139" cy="99463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4279581" y="451197"/>
            <a:ext cx="95139" cy="99463"/>
          </a:xfrm>
          <a:prstGeom prst="rect">
            <a:avLst/>
          </a:prstGeom>
        </p:spPr>
      </p:pic>
      <p:pic>
        <p:nvPicPr>
          <p:cNvPr id="156" name="object 156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4279581" y="209598"/>
            <a:ext cx="95139" cy="99463"/>
          </a:xfrm>
          <a:prstGeom prst="rect">
            <a:avLst/>
          </a:prstGeom>
        </p:spPr>
      </p:pic>
      <p:pic>
        <p:nvPicPr>
          <p:cNvPr id="157" name="object 157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4279581" y="0"/>
            <a:ext cx="95139" cy="67733"/>
          </a:xfrm>
          <a:prstGeom prst="rect">
            <a:avLst/>
          </a:prstGeom>
        </p:spPr>
      </p:pic>
      <p:grpSp>
        <p:nvGrpSpPr>
          <p:cNvPr id="158" name="object 158"/>
          <p:cNvGrpSpPr/>
          <p:nvPr/>
        </p:nvGrpSpPr>
        <p:grpSpPr>
          <a:xfrm>
            <a:off x="-31" y="0"/>
            <a:ext cx="3843020" cy="2528570"/>
            <a:chOff x="-31" y="0"/>
            <a:chExt cx="3843020" cy="2528570"/>
          </a:xfrm>
        </p:grpSpPr>
        <p:pic>
          <p:nvPicPr>
            <p:cNvPr id="159" name="object 159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776100" y="1175964"/>
              <a:ext cx="99552" cy="9946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776100" y="934380"/>
              <a:ext cx="99552" cy="9946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022104" y="934380"/>
              <a:ext cx="99552" cy="99463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267852" y="934380"/>
              <a:ext cx="99552" cy="99463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513856" y="934380"/>
              <a:ext cx="99552" cy="99463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759859" y="934380"/>
              <a:ext cx="99552" cy="9946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51611" y="934380"/>
              <a:ext cx="99552" cy="99463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005607" y="934380"/>
              <a:ext cx="99552" cy="99463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497615" y="934380"/>
              <a:ext cx="99552" cy="9946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776100" y="692781"/>
              <a:ext cx="99552" cy="9946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022104" y="692781"/>
              <a:ext cx="99552" cy="9946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67852" y="692781"/>
              <a:ext cx="99552" cy="99463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13856" y="692781"/>
              <a:ext cx="99552" cy="99463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759859" y="692781"/>
              <a:ext cx="99552" cy="99463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005607" y="692781"/>
              <a:ext cx="99552" cy="99463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51611" y="692781"/>
              <a:ext cx="99552" cy="99463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497615" y="692781"/>
              <a:ext cx="99552" cy="99463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776100" y="451197"/>
              <a:ext cx="99552" cy="99463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022104" y="451197"/>
              <a:ext cx="99552" cy="99463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267852" y="451197"/>
              <a:ext cx="99552" cy="99463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13856" y="451197"/>
              <a:ext cx="99552" cy="99463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759859" y="451197"/>
              <a:ext cx="99552" cy="99463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005607" y="451197"/>
              <a:ext cx="99552" cy="99463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51611" y="451197"/>
              <a:ext cx="99552" cy="9946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497615" y="451197"/>
              <a:ext cx="99552" cy="99463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43363" y="451197"/>
              <a:ext cx="99552" cy="99463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497615" y="209598"/>
              <a:ext cx="99552" cy="99463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743363" y="209598"/>
              <a:ext cx="99552" cy="99463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497615" y="0"/>
              <a:ext cx="99552" cy="67733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743363" y="0"/>
              <a:ext cx="99552" cy="67733"/>
            </a:xfrm>
            <a:prstGeom prst="rect">
              <a:avLst/>
            </a:prstGeom>
          </p:spPr>
        </p:pic>
        <p:sp>
          <p:nvSpPr>
            <p:cNvPr id="189" name="object 189"/>
            <p:cNvSpPr/>
            <p:nvPr/>
          </p:nvSpPr>
          <p:spPr>
            <a:xfrm>
              <a:off x="0" y="0"/>
              <a:ext cx="3477260" cy="935355"/>
            </a:xfrm>
            <a:custGeom>
              <a:avLst/>
              <a:gdLst/>
              <a:ahLst/>
              <a:cxnLst/>
              <a:rect l="l" t="t" r="r" b="b"/>
              <a:pathLst>
                <a:path w="3477260" h="935355">
                  <a:moveTo>
                    <a:pt x="3477234" y="0"/>
                  </a:moveTo>
                  <a:lnTo>
                    <a:pt x="0" y="0"/>
                  </a:lnTo>
                  <a:lnTo>
                    <a:pt x="0" y="428129"/>
                  </a:lnTo>
                  <a:lnTo>
                    <a:pt x="0" y="533958"/>
                  </a:lnTo>
                  <a:lnTo>
                    <a:pt x="0" y="641146"/>
                  </a:lnTo>
                  <a:lnTo>
                    <a:pt x="3476104" y="934897"/>
                  </a:lnTo>
                  <a:lnTo>
                    <a:pt x="3476053" y="533958"/>
                  </a:lnTo>
                  <a:lnTo>
                    <a:pt x="3477234" y="533958"/>
                  </a:lnTo>
                  <a:lnTo>
                    <a:pt x="3477234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0" y="0"/>
              <a:ext cx="3797300" cy="614680"/>
            </a:xfrm>
            <a:custGeom>
              <a:avLst/>
              <a:gdLst/>
              <a:ahLst/>
              <a:cxnLst/>
              <a:rect l="l" t="t" r="r" b="b"/>
              <a:pathLst>
                <a:path w="3797300" h="614680">
                  <a:moveTo>
                    <a:pt x="3796779" y="614146"/>
                  </a:moveTo>
                  <a:lnTo>
                    <a:pt x="3796703" y="0"/>
                  </a:lnTo>
                  <a:lnTo>
                    <a:pt x="3796411" y="0"/>
                  </a:lnTo>
                  <a:lnTo>
                    <a:pt x="1535912" y="0"/>
                  </a:lnTo>
                  <a:lnTo>
                    <a:pt x="0" y="0"/>
                  </a:lnTo>
                  <a:lnTo>
                    <a:pt x="0" y="126631"/>
                  </a:lnTo>
                  <a:lnTo>
                    <a:pt x="0" y="213182"/>
                  </a:lnTo>
                  <a:lnTo>
                    <a:pt x="0" y="301129"/>
                  </a:lnTo>
                  <a:lnTo>
                    <a:pt x="3796779" y="614146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699442" y="32677"/>
              <a:ext cx="1262380" cy="2495550"/>
            </a:xfrm>
            <a:custGeom>
              <a:avLst/>
              <a:gdLst/>
              <a:ahLst/>
              <a:cxnLst/>
              <a:rect l="l" t="t" r="r" b="b"/>
              <a:pathLst>
                <a:path w="1262380" h="2495550">
                  <a:moveTo>
                    <a:pt x="1262180" y="43288"/>
                  </a:moveTo>
                  <a:lnTo>
                    <a:pt x="0" y="0"/>
                  </a:lnTo>
                  <a:lnTo>
                    <a:pt x="546247" y="2495470"/>
                  </a:lnTo>
                  <a:lnTo>
                    <a:pt x="1262180" y="43288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-25" y="0"/>
              <a:ext cx="1198245" cy="2197100"/>
            </a:xfrm>
            <a:custGeom>
              <a:avLst/>
              <a:gdLst/>
              <a:ahLst/>
              <a:cxnLst/>
              <a:rect l="l" t="t" r="r" b="b"/>
              <a:pathLst>
                <a:path w="1198245" h="2197100">
                  <a:moveTo>
                    <a:pt x="1198003" y="12"/>
                  </a:moveTo>
                  <a:lnTo>
                    <a:pt x="1011389" y="12"/>
                  </a:lnTo>
                  <a:lnTo>
                    <a:pt x="826312" y="12"/>
                  </a:lnTo>
                  <a:lnTo>
                    <a:pt x="0" y="0"/>
                  </a:lnTo>
                  <a:lnTo>
                    <a:pt x="25" y="2164473"/>
                  </a:lnTo>
                  <a:lnTo>
                    <a:pt x="936053" y="2196604"/>
                  </a:lnTo>
                  <a:lnTo>
                    <a:pt x="936142" y="2193912"/>
                  </a:lnTo>
                  <a:lnTo>
                    <a:pt x="936282" y="2196617"/>
                  </a:lnTo>
                  <a:lnTo>
                    <a:pt x="1198003" y="12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-25" y="0"/>
              <a:ext cx="1541780" cy="2526665"/>
            </a:xfrm>
            <a:custGeom>
              <a:avLst/>
              <a:gdLst/>
              <a:ahLst/>
              <a:cxnLst/>
              <a:rect l="l" t="t" r="r" b="b"/>
              <a:pathLst>
                <a:path w="1541780" h="2526665">
                  <a:moveTo>
                    <a:pt x="1541703" y="12"/>
                  </a:moveTo>
                  <a:lnTo>
                    <a:pt x="1332357" y="12"/>
                  </a:lnTo>
                  <a:lnTo>
                    <a:pt x="1124610" y="12"/>
                  </a:lnTo>
                  <a:lnTo>
                    <a:pt x="0" y="0"/>
                  </a:lnTo>
                  <a:lnTo>
                    <a:pt x="25" y="2483853"/>
                  </a:lnTo>
                  <a:lnTo>
                    <a:pt x="1245704" y="2526601"/>
                  </a:lnTo>
                  <a:lnTo>
                    <a:pt x="1245781" y="2524150"/>
                  </a:lnTo>
                  <a:lnTo>
                    <a:pt x="1245908" y="2526614"/>
                  </a:lnTo>
                  <a:lnTo>
                    <a:pt x="1541703" y="12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4" name="object 194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022104" y="1175964"/>
            <a:ext cx="99552" cy="99463"/>
          </a:xfrm>
          <a:prstGeom prst="rect">
            <a:avLst/>
          </a:prstGeom>
        </p:spPr>
      </p:pic>
      <p:pic>
        <p:nvPicPr>
          <p:cNvPr id="195" name="object 195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267852" y="1175964"/>
            <a:ext cx="99552" cy="99463"/>
          </a:xfrm>
          <a:prstGeom prst="rect">
            <a:avLst/>
          </a:prstGeom>
        </p:spPr>
      </p:pic>
      <p:pic>
        <p:nvPicPr>
          <p:cNvPr id="196" name="object 196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513856" y="1175964"/>
            <a:ext cx="99552" cy="99463"/>
          </a:xfrm>
          <a:prstGeom prst="rect">
            <a:avLst/>
          </a:prstGeom>
        </p:spPr>
      </p:pic>
      <p:pic>
        <p:nvPicPr>
          <p:cNvPr id="197" name="object 197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2759860" y="1175964"/>
            <a:ext cx="99552" cy="99463"/>
          </a:xfrm>
          <a:prstGeom prst="rect">
            <a:avLst/>
          </a:prstGeom>
        </p:spPr>
      </p:pic>
      <p:pic>
        <p:nvPicPr>
          <p:cNvPr id="198" name="object 198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005608" y="1175964"/>
            <a:ext cx="99552" cy="99463"/>
          </a:xfrm>
          <a:prstGeom prst="rect">
            <a:avLst/>
          </a:prstGeom>
        </p:spPr>
      </p:pic>
      <p:pic>
        <p:nvPicPr>
          <p:cNvPr id="199" name="object 199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251611" y="1175964"/>
            <a:ext cx="99552" cy="99463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497615" y="1175964"/>
            <a:ext cx="99552" cy="99463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743363" y="1175964"/>
            <a:ext cx="99552" cy="99463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989367" y="1175964"/>
            <a:ext cx="99552" cy="99463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743363" y="934380"/>
            <a:ext cx="99552" cy="99463"/>
          </a:xfrm>
          <a:prstGeom prst="rect">
            <a:avLst/>
          </a:prstGeom>
        </p:spPr>
      </p:pic>
      <p:pic>
        <p:nvPicPr>
          <p:cNvPr id="204" name="object 204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989367" y="934380"/>
            <a:ext cx="99552" cy="99463"/>
          </a:xfrm>
          <a:prstGeom prst="rect">
            <a:avLst/>
          </a:prstGeom>
        </p:spPr>
      </p:pic>
      <p:pic>
        <p:nvPicPr>
          <p:cNvPr id="205" name="object 205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743363" y="692781"/>
            <a:ext cx="99552" cy="99463"/>
          </a:xfrm>
          <a:prstGeom prst="rect">
            <a:avLst/>
          </a:prstGeom>
        </p:spPr>
      </p:pic>
      <p:pic>
        <p:nvPicPr>
          <p:cNvPr id="206" name="object 206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989367" y="692781"/>
            <a:ext cx="99552" cy="99463"/>
          </a:xfrm>
          <a:prstGeom prst="rect">
            <a:avLst/>
          </a:prstGeom>
        </p:spPr>
      </p:pic>
      <p:pic>
        <p:nvPicPr>
          <p:cNvPr id="207" name="object 207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3989367" y="451197"/>
            <a:ext cx="99552" cy="99463"/>
          </a:xfrm>
          <a:prstGeom prst="rect">
            <a:avLst/>
          </a:prstGeom>
        </p:spPr>
      </p:pic>
      <p:pic>
        <p:nvPicPr>
          <p:cNvPr id="208" name="object 208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989367" y="209598"/>
            <a:ext cx="99552" cy="99463"/>
          </a:xfrm>
          <a:prstGeom prst="rect">
            <a:avLst/>
          </a:prstGeom>
        </p:spPr>
      </p:pic>
      <p:pic>
        <p:nvPicPr>
          <p:cNvPr id="209" name="object 209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989367" y="0"/>
            <a:ext cx="98462" cy="67733"/>
          </a:xfrm>
          <a:prstGeom prst="rect">
            <a:avLst/>
          </a:prstGeom>
        </p:spPr>
      </p:pic>
      <p:pic>
        <p:nvPicPr>
          <p:cNvPr id="213" name="Picture 212">
            <a:extLst>
              <a:ext uri="{FF2B5EF4-FFF2-40B4-BE49-F238E27FC236}">
                <a16:creationId xmlns:a16="http://schemas.microsoft.com/office/drawing/2014/main" id="{81A3BD53-718C-1C61-E0CA-55B2DA4A0589}"/>
              </a:ext>
            </a:extLst>
          </p:cNvPr>
          <p:cNvPicPr>
            <a:picLocks noChangeAspect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443" y="3556446"/>
            <a:ext cx="6656868" cy="37920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11561" y="2344338"/>
            <a:ext cx="9918439" cy="652165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Top-Line Performance: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business generated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$33M Total sales in the Product category Athletic Footwear year 2021 in the Region “Midwest”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resulting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$12M Total Profit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profit margin across all sales was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41.4% Avg Profit Margin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Sales Channel Strategy: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"Online"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proved to be the most profitable channel, with an average margin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30.79%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"Outlet"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a lower margin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26.41%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This suggests an opportunity to drive more high-margin online sales.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6300"/>
              </a:lnSpc>
              <a:spcBef>
                <a:spcPts val="90"/>
              </a:spcBef>
            </a:pP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8313" y="8494946"/>
            <a:ext cx="99552" cy="99463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4316" y="8494946"/>
            <a:ext cx="99552" cy="99463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0064" y="8494946"/>
            <a:ext cx="99552" cy="99463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36069" y="8494946"/>
            <a:ext cx="99552" cy="9946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82073" y="8494946"/>
            <a:ext cx="99552" cy="99463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27821" y="8494946"/>
            <a:ext cx="99552" cy="9946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3824" y="8494946"/>
            <a:ext cx="99552" cy="9946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9828" y="8494946"/>
            <a:ext cx="99552" cy="99463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65576" y="8494946"/>
            <a:ext cx="99552" cy="99463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11581" y="8494946"/>
            <a:ext cx="99552" cy="99463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2761834" y="8736530"/>
            <a:ext cx="5103495" cy="1550670"/>
            <a:chOff x="12761834" y="8736530"/>
            <a:chExt cx="5103495" cy="1550670"/>
          </a:xfrm>
        </p:grpSpPr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98313" y="8736530"/>
              <a:ext cx="99552" cy="9946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44317" y="8736530"/>
              <a:ext cx="99552" cy="9946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0064" y="8736530"/>
              <a:ext cx="99552" cy="9946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36068" y="8736530"/>
              <a:ext cx="99552" cy="9946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2072" y="8736530"/>
              <a:ext cx="99552" cy="99463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27820" y="8736530"/>
              <a:ext cx="99552" cy="9946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73824" y="8736530"/>
              <a:ext cx="99552" cy="9946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9828" y="8736530"/>
              <a:ext cx="99552" cy="9946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98313" y="8978129"/>
              <a:ext cx="99552" cy="9946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44317" y="8978129"/>
              <a:ext cx="99552" cy="9946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0064" y="8978129"/>
              <a:ext cx="99552" cy="99463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36068" y="8978129"/>
              <a:ext cx="99552" cy="99463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82072" y="8978129"/>
              <a:ext cx="99552" cy="9946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7820" y="8978129"/>
              <a:ext cx="99552" cy="9946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73824" y="8978129"/>
              <a:ext cx="99552" cy="9946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9828" y="8978129"/>
              <a:ext cx="99552" cy="9946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98313" y="9219713"/>
              <a:ext cx="99552" cy="9946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44317" y="9219713"/>
              <a:ext cx="99552" cy="9946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90064" y="9219713"/>
              <a:ext cx="99552" cy="99463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6068" y="9219713"/>
              <a:ext cx="99552" cy="99463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82072" y="9219713"/>
              <a:ext cx="99552" cy="9946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27820" y="9219713"/>
              <a:ext cx="99552" cy="9946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73824" y="9219713"/>
              <a:ext cx="99552" cy="9946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19828" y="9219713"/>
              <a:ext cx="99552" cy="9946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65576" y="9219713"/>
              <a:ext cx="99552" cy="9946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19828" y="9461311"/>
              <a:ext cx="99552" cy="994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65576" y="9461311"/>
              <a:ext cx="99552" cy="9946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19828" y="9702639"/>
              <a:ext cx="99552" cy="9946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765576" y="9702639"/>
              <a:ext cx="99552" cy="99463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12761823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4" h="1451609">
                  <a:moveTo>
                    <a:pt x="4737620" y="400939"/>
                  </a:moveTo>
                  <a:lnTo>
                    <a:pt x="4736401" y="400939"/>
                  </a:lnTo>
                  <a:lnTo>
                    <a:pt x="4736401" y="0"/>
                  </a:lnTo>
                  <a:lnTo>
                    <a:pt x="0" y="400253"/>
                  </a:lnTo>
                  <a:lnTo>
                    <a:pt x="8102" y="400939"/>
                  </a:lnTo>
                  <a:lnTo>
                    <a:pt x="1041" y="400939"/>
                  </a:lnTo>
                  <a:lnTo>
                    <a:pt x="1041" y="1451521"/>
                  </a:lnTo>
                  <a:lnTo>
                    <a:pt x="4737620" y="1451521"/>
                  </a:lnTo>
                  <a:lnTo>
                    <a:pt x="4737620" y="400939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2963499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4" h="1130934">
                  <a:moveTo>
                    <a:pt x="4855413" y="0"/>
                  </a:moveTo>
                  <a:lnTo>
                    <a:pt x="444" y="400265"/>
                  </a:lnTo>
                  <a:lnTo>
                    <a:pt x="8750" y="400951"/>
                  </a:lnTo>
                  <a:lnTo>
                    <a:pt x="0" y="400951"/>
                  </a:lnTo>
                  <a:lnTo>
                    <a:pt x="0" y="1130769"/>
                  </a:lnTo>
                  <a:lnTo>
                    <a:pt x="4855134" y="1130769"/>
                  </a:lnTo>
                  <a:lnTo>
                    <a:pt x="4855134" y="800519"/>
                  </a:lnTo>
                  <a:lnTo>
                    <a:pt x="4855413" y="800531"/>
                  </a:lnTo>
                  <a:lnTo>
                    <a:pt x="485541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5" name="object 7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65576" y="8736530"/>
            <a:ext cx="99552" cy="99463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11581" y="8736530"/>
            <a:ext cx="99552" cy="99463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765576" y="8978129"/>
            <a:ext cx="99552" cy="99463"/>
          </a:xfrm>
          <a:prstGeom prst="rect">
            <a:avLst/>
          </a:prstGeom>
        </p:spPr>
      </p:pic>
      <p:pic>
        <p:nvPicPr>
          <p:cNvPr id="78" name="object 7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011581" y="8978129"/>
            <a:ext cx="99552" cy="99463"/>
          </a:xfrm>
          <a:prstGeom prst="rect">
            <a:avLst/>
          </a:prstGeom>
        </p:spPr>
      </p:pic>
      <p:pic>
        <p:nvPicPr>
          <p:cNvPr id="79" name="object 7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011581" y="9219713"/>
            <a:ext cx="99552" cy="99463"/>
          </a:xfrm>
          <a:prstGeom prst="rect">
            <a:avLst/>
          </a:prstGeom>
        </p:spPr>
      </p:pic>
      <p:pic>
        <p:nvPicPr>
          <p:cNvPr id="80" name="object 8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011581" y="9461312"/>
            <a:ext cx="99552" cy="99463"/>
          </a:xfrm>
          <a:prstGeom prst="rect">
            <a:avLst/>
          </a:prstGeom>
        </p:spPr>
      </p:pic>
      <p:pic>
        <p:nvPicPr>
          <p:cNvPr id="81" name="object 8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011581" y="9702640"/>
            <a:ext cx="99552" cy="99463"/>
          </a:xfrm>
          <a:prstGeom prst="rect">
            <a:avLst/>
          </a:prstGeom>
        </p:spPr>
      </p:pic>
      <p:pic>
        <p:nvPicPr>
          <p:cNvPr id="82" name="object 82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90070" y="8494946"/>
            <a:ext cx="99552" cy="99463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44066" y="8494946"/>
            <a:ext cx="99552" cy="99463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52314" y="8494946"/>
            <a:ext cx="99552" cy="99463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98318" y="8494946"/>
            <a:ext cx="99552" cy="99463"/>
          </a:xfrm>
          <a:prstGeom prst="rect">
            <a:avLst/>
          </a:prstGeom>
        </p:spPr>
      </p:pic>
      <p:pic>
        <p:nvPicPr>
          <p:cNvPr id="86" name="object 8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06310" y="8494946"/>
            <a:ext cx="99552" cy="99463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60562" y="8494946"/>
            <a:ext cx="99552" cy="99463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14558" y="8494946"/>
            <a:ext cx="99552" cy="99463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8554" y="8494946"/>
            <a:ext cx="99552" cy="99463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2806" y="8494946"/>
            <a:ext cx="99552" cy="99463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0311" y="8494946"/>
            <a:ext cx="96043" cy="99463"/>
          </a:xfrm>
          <a:prstGeom prst="rect">
            <a:avLst/>
          </a:prstGeom>
        </p:spPr>
      </p:pic>
      <p:grpSp>
        <p:nvGrpSpPr>
          <p:cNvPr id="92" name="object 92"/>
          <p:cNvGrpSpPr/>
          <p:nvPr/>
        </p:nvGrpSpPr>
        <p:grpSpPr>
          <a:xfrm>
            <a:off x="422806" y="8736530"/>
            <a:ext cx="5103495" cy="1550670"/>
            <a:chOff x="422806" y="8736530"/>
            <a:chExt cx="5103495" cy="1550670"/>
          </a:xfrm>
        </p:grpSpPr>
        <p:pic>
          <p:nvPicPr>
            <p:cNvPr id="93" name="object 9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90070" y="8736530"/>
              <a:ext cx="99552" cy="9946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44066" y="8736530"/>
              <a:ext cx="99552" cy="99463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98318" y="8736530"/>
              <a:ext cx="99552" cy="99463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52314" y="8736530"/>
              <a:ext cx="99552" cy="99463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6310" y="8736530"/>
              <a:ext cx="99552" cy="99463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0562" y="8736530"/>
              <a:ext cx="99552" cy="99463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4558" y="8736530"/>
              <a:ext cx="99552" cy="99463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8554" y="8736530"/>
              <a:ext cx="99552" cy="99463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90070" y="8978129"/>
              <a:ext cx="99552" cy="99463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44066" y="8978129"/>
              <a:ext cx="99552" cy="99463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98318" y="8978129"/>
              <a:ext cx="99552" cy="9946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52314" y="8978129"/>
              <a:ext cx="99552" cy="9946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06310" y="8978129"/>
              <a:ext cx="99552" cy="9946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60562" y="8978129"/>
              <a:ext cx="99552" cy="9946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4558" y="8978129"/>
              <a:ext cx="99552" cy="9946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8554" y="8978129"/>
              <a:ext cx="99552" cy="9946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90070" y="9219713"/>
              <a:ext cx="99552" cy="9946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44066" y="9219713"/>
              <a:ext cx="99552" cy="9946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98318" y="9219713"/>
              <a:ext cx="99552" cy="9946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52314" y="9219713"/>
              <a:ext cx="99552" cy="9946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6310" y="9219713"/>
              <a:ext cx="99552" cy="9946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558" y="9219713"/>
              <a:ext cx="99552" cy="9946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60562" y="9219713"/>
              <a:ext cx="99552" cy="994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8554" y="9219713"/>
              <a:ext cx="99552" cy="9946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2806" y="9219713"/>
              <a:ext cx="99552" cy="994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8554" y="9461311"/>
              <a:ext cx="99552" cy="9946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2806" y="9461311"/>
              <a:ext cx="99552" cy="9946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8554" y="9702639"/>
              <a:ext cx="99552" cy="9946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2806" y="9702639"/>
              <a:ext cx="99552" cy="99463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788479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5" h="1451609">
                  <a:moveTo>
                    <a:pt x="4737620" y="400253"/>
                  </a:moveTo>
                  <a:lnTo>
                    <a:pt x="1219" y="0"/>
                  </a:lnTo>
                  <a:lnTo>
                    <a:pt x="1219" y="400939"/>
                  </a:lnTo>
                  <a:lnTo>
                    <a:pt x="0" y="400939"/>
                  </a:lnTo>
                  <a:lnTo>
                    <a:pt x="0" y="1451508"/>
                  </a:lnTo>
                  <a:lnTo>
                    <a:pt x="4736579" y="1451521"/>
                  </a:lnTo>
                  <a:lnTo>
                    <a:pt x="4736579" y="400939"/>
                  </a:lnTo>
                  <a:lnTo>
                    <a:pt x="4729505" y="400939"/>
                  </a:lnTo>
                  <a:lnTo>
                    <a:pt x="4737620" y="400253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469011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5" h="1130934">
                  <a:moveTo>
                    <a:pt x="4855413" y="400951"/>
                  </a:moveTo>
                  <a:lnTo>
                    <a:pt x="4846650" y="400951"/>
                  </a:lnTo>
                  <a:lnTo>
                    <a:pt x="4854968" y="400265"/>
                  </a:lnTo>
                  <a:lnTo>
                    <a:pt x="0" y="0"/>
                  </a:lnTo>
                  <a:lnTo>
                    <a:pt x="0" y="800531"/>
                  </a:lnTo>
                  <a:lnTo>
                    <a:pt x="279" y="800519"/>
                  </a:lnTo>
                  <a:lnTo>
                    <a:pt x="279" y="1130757"/>
                  </a:lnTo>
                  <a:lnTo>
                    <a:pt x="4855413" y="1130769"/>
                  </a:lnTo>
                  <a:lnTo>
                    <a:pt x="4855413" y="400951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4" name="object 12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2806" y="8736530"/>
            <a:ext cx="99552" cy="99463"/>
          </a:xfrm>
          <a:prstGeom prst="rect">
            <a:avLst/>
          </a:prstGeom>
        </p:spPr>
      </p:pic>
      <p:pic>
        <p:nvPicPr>
          <p:cNvPr id="125" name="object 12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80311" y="8736530"/>
            <a:ext cx="96043" cy="99463"/>
          </a:xfrm>
          <a:prstGeom prst="rect">
            <a:avLst/>
          </a:prstGeom>
        </p:spPr>
      </p:pic>
      <p:pic>
        <p:nvPicPr>
          <p:cNvPr id="126" name="object 12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2806" y="8978129"/>
            <a:ext cx="99552" cy="99463"/>
          </a:xfrm>
          <a:prstGeom prst="rect">
            <a:avLst/>
          </a:prstGeom>
        </p:spPr>
      </p:pic>
      <p:pic>
        <p:nvPicPr>
          <p:cNvPr id="127" name="object 127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0311" y="8978129"/>
            <a:ext cx="96043" cy="99463"/>
          </a:xfrm>
          <a:prstGeom prst="rect">
            <a:avLst/>
          </a:prstGeom>
        </p:spPr>
      </p:pic>
      <p:pic>
        <p:nvPicPr>
          <p:cNvPr id="128" name="object 12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80311" y="9219713"/>
            <a:ext cx="96043" cy="99463"/>
          </a:xfrm>
          <a:prstGeom prst="rect">
            <a:avLst/>
          </a:prstGeom>
        </p:spPr>
      </p:pic>
      <p:pic>
        <p:nvPicPr>
          <p:cNvPr id="129" name="object 12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80311" y="9461312"/>
            <a:ext cx="96043" cy="99463"/>
          </a:xfrm>
          <a:prstGeom prst="rect">
            <a:avLst/>
          </a:prstGeom>
        </p:spPr>
      </p:pic>
      <p:pic>
        <p:nvPicPr>
          <p:cNvPr id="130" name="object 130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0311" y="9702640"/>
            <a:ext cx="96043" cy="99463"/>
          </a:xfrm>
          <a:prstGeom prst="rect">
            <a:avLst/>
          </a:prstGeom>
        </p:spPr>
      </p:pic>
      <p:grpSp>
        <p:nvGrpSpPr>
          <p:cNvPr id="131" name="object 131"/>
          <p:cNvGrpSpPr/>
          <p:nvPr/>
        </p:nvGrpSpPr>
        <p:grpSpPr>
          <a:xfrm>
            <a:off x="14521172" y="-1"/>
            <a:ext cx="3767454" cy="2479675"/>
            <a:chOff x="14521172" y="-1"/>
            <a:chExt cx="3767454" cy="2479675"/>
          </a:xfrm>
        </p:grpSpPr>
        <p:pic>
          <p:nvPicPr>
            <p:cNvPr id="132" name="object 13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488436" y="1175964"/>
              <a:ext cx="99552" cy="99463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488436" y="934380"/>
              <a:ext cx="99552" cy="99463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6242432" y="934380"/>
              <a:ext cx="99552" cy="99463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996684" y="934380"/>
              <a:ext cx="99552" cy="99463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750680" y="934380"/>
              <a:ext cx="99552" cy="99463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504676" y="934380"/>
              <a:ext cx="99552" cy="99463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258928" y="934380"/>
              <a:ext cx="99552" cy="99463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012924" y="934380"/>
              <a:ext cx="99552" cy="99463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766920" y="934380"/>
              <a:ext cx="99552" cy="99463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488436" y="692781"/>
              <a:ext cx="99552" cy="99463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242432" y="692781"/>
              <a:ext cx="99552" cy="99463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996684" y="692781"/>
              <a:ext cx="99552" cy="99463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750680" y="692781"/>
              <a:ext cx="99552" cy="99463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504676" y="692781"/>
              <a:ext cx="99552" cy="99463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258928" y="692781"/>
              <a:ext cx="99552" cy="99463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012924" y="692781"/>
              <a:ext cx="99552" cy="99463"/>
            </a:xfrm>
            <a:prstGeom prst="rect">
              <a:avLst/>
            </a:prstGeom>
          </p:spPr>
        </p:pic>
        <p:pic>
          <p:nvPicPr>
            <p:cNvPr id="148" name="object 148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766920" y="692781"/>
              <a:ext cx="99552" cy="99463"/>
            </a:xfrm>
            <a:prstGeom prst="rect">
              <a:avLst/>
            </a:prstGeom>
          </p:spPr>
        </p:pic>
        <p:pic>
          <p:nvPicPr>
            <p:cNvPr id="149" name="object 149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488436" y="451197"/>
              <a:ext cx="99552" cy="99463"/>
            </a:xfrm>
            <a:prstGeom prst="rect">
              <a:avLst/>
            </a:prstGeom>
          </p:spPr>
        </p:pic>
        <p:pic>
          <p:nvPicPr>
            <p:cNvPr id="150" name="object 150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242432" y="451197"/>
              <a:ext cx="99552" cy="99463"/>
            </a:xfrm>
            <a:prstGeom prst="rect">
              <a:avLst/>
            </a:prstGeom>
          </p:spPr>
        </p:pic>
        <p:pic>
          <p:nvPicPr>
            <p:cNvPr id="151" name="object 151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750680" y="451197"/>
              <a:ext cx="99552" cy="99463"/>
            </a:xfrm>
            <a:prstGeom prst="rect">
              <a:avLst/>
            </a:prstGeom>
          </p:spPr>
        </p:pic>
        <p:pic>
          <p:nvPicPr>
            <p:cNvPr id="152" name="object 15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996684" y="451197"/>
              <a:ext cx="99552" cy="99463"/>
            </a:xfrm>
            <a:prstGeom prst="rect">
              <a:avLst/>
            </a:prstGeom>
          </p:spPr>
        </p:pic>
        <p:pic>
          <p:nvPicPr>
            <p:cNvPr id="153" name="object 153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504676" y="451197"/>
              <a:ext cx="99552" cy="99463"/>
            </a:xfrm>
            <a:prstGeom prst="rect">
              <a:avLst/>
            </a:prstGeom>
          </p:spPr>
        </p:pic>
        <p:pic>
          <p:nvPicPr>
            <p:cNvPr id="154" name="object 15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258928" y="451197"/>
              <a:ext cx="99552" cy="99463"/>
            </a:xfrm>
            <a:prstGeom prst="rect">
              <a:avLst/>
            </a:prstGeom>
          </p:spPr>
        </p:pic>
        <p:pic>
          <p:nvPicPr>
            <p:cNvPr id="155" name="object 15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012924" y="451197"/>
              <a:ext cx="99552" cy="99463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766920" y="451197"/>
              <a:ext cx="99552" cy="99463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521172" y="451197"/>
              <a:ext cx="99552" cy="99463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766920" y="209598"/>
              <a:ext cx="99552" cy="99463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521172" y="209598"/>
              <a:ext cx="99552" cy="9946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4766920" y="0"/>
              <a:ext cx="99552" cy="6773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4521172" y="0"/>
              <a:ext cx="99552" cy="67733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14886839" y="11"/>
              <a:ext cx="3401695" cy="935355"/>
            </a:xfrm>
            <a:custGeom>
              <a:avLst/>
              <a:gdLst/>
              <a:ahLst/>
              <a:cxnLst/>
              <a:rect l="l" t="t" r="r" b="b"/>
              <a:pathLst>
                <a:path w="3401694" h="935355">
                  <a:moveTo>
                    <a:pt x="3401149" y="0"/>
                  </a:moveTo>
                  <a:lnTo>
                    <a:pt x="0" y="0"/>
                  </a:lnTo>
                  <a:lnTo>
                    <a:pt x="0" y="533946"/>
                  </a:lnTo>
                  <a:lnTo>
                    <a:pt x="1168" y="533946"/>
                  </a:lnTo>
                  <a:lnTo>
                    <a:pt x="1130" y="934885"/>
                  </a:lnTo>
                  <a:lnTo>
                    <a:pt x="3401149" y="647560"/>
                  </a:lnTo>
                  <a:lnTo>
                    <a:pt x="3401149" y="533946"/>
                  </a:lnTo>
                  <a:lnTo>
                    <a:pt x="3401149" y="421678"/>
                  </a:lnTo>
                  <a:lnTo>
                    <a:pt x="3401149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4567294" y="11"/>
              <a:ext cx="3721100" cy="614680"/>
            </a:xfrm>
            <a:custGeom>
              <a:avLst/>
              <a:gdLst/>
              <a:ahLst/>
              <a:cxnLst/>
              <a:rect l="l" t="t" r="r" b="b"/>
              <a:pathLst>
                <a:path w="3721100" h="614680">
                  <a:moveTo>
                    <a:pt x="3720693" y="0"/>
                  </a:moveTo>
                  <a:lnTo>
                    <a:pt x="2260879" y="0"/>
                  </a:lnTo>
                  <a:lnTo>
                    <a:pt x="368" y="0"/>
                  </a:lnTo>
                  <a:lnTo>
                    <a:pt x="76" y="0"/>
                  </a:lnTo>
                  <a:lnTo>
                    <a:pt x="0" y="614133"/>
                  </a:lnTo>
                  <a:lnTo>
                    <a:pt x="3720693" y="307390"/>
                  </a:lnTo>
                  <a:lnTo>
                    <a:pt x="3720693" y="213169"/>
                  </a:lnTo>
                  <a:lnTo>
                    <a:pt x="3720693" y="120345"/>
                  </a:lnTo>
                  <a:lnTo>
                    <a:pt x="372069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16481322" y="-1"/>
              <a:ext cx="1245235" cy="2437765"/>
            </a:xfrm>
            <a:custGeom>
              <a:avLst/>
              <a:gdLst/>
              <a:ahLst/>
              <a:cxnLst/>
              <a:rect l="l" t="t" r="r" b="b"/>
              <a:pathLst>
                <a:path w="1245234" h="2437765">
                  <a:moveTo>
                    <a:pt x="0" y="0"/>
                  </a:moveTo>
                  <a:lnTo>
                    <a:pt x="1245070" y="0"/>
                  </a:lnTo>
                  <a:lnTo>
                    <a:pt x="533498" y="2437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17239717" y="0"/>
              <a:ext cx="1048385" cy="2160270"/>
            </a:xfrm>
            <a:custGeom>
              <a:avLst/>
              <a:gdLst/>
              <a:ahLst/>
              <a:cxnLst/>
              <a:rect l="l" t="t" r="r" b="b"/>
              <a:pathLst>
                <a:path w="1048384" h="2160270">
                  <a:moveTo>
                    <a:pt x="1048283" y="0"/>
                  </a:moveTo>
                  <a:lnTo>
                    <a:pt x="360019" y="0"/>
                  </a:lnTo>
                  <a:lnTo>
                    <a:pt x="179705" y="0"/>
                  </a:lnTo>
                  <a:lnTo>
                    <a:pt x="0" y="0"/>
                  </a:lnTo>
                  <a:lnTo>
                    <a:pt x="106514" y="2127681"/>
                  </a:lnTo>
                  <a:lnTo>
                    <a:pt x="106807" y="2125141"/>
                  </a:lnTo>
                  <a:lnTo>
                    <a:pt x="106730" y="2127681"/>
                  </a:lnTo>
                  <a:lnTo>
                    <a:pt x="1048283" y="2159939"/>
                  </a:lnTo>
                  <a:lnTo>
                    <a:pt x="1048283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16897782" y="0"/>
              <a:ext cx="1390650" cy="2479675"/>
            </a:xfrm>
            <a:custGeom>
              <a:avLst/>
              <a:gdLst/>
              <a:ahLst/>
              <a:cxnLst/>
              <a:rect l="l" t="t" r="r" b="b"/>
              <a:pathLst>
                <a:path w="1390650" h="2479675">
                  <a:moveTo>
                    <a:pt x="1390218" y="0"/>
                  </a:moveTo>
                  <a:lnTo>
                    <a:pt x="402082" y="0"/>
                  </a:lnTo>
                  <a:lnTo>
                    <a:pt x="200685" y="0"/>
                  </a:lnTo>
                  <a:lnTo>
                    <a:pt x="0" y="0"/>
                  </a:lnTo>
                  <a:lnTo>
                    <a:pt x="116941" y="2435682"/>
                  </a:lnTo>
                  <a:lnTo>
                    <a:pt x="117221" y="2433231"/>
                  </a:lnTo>
                  <a:lnTo>
                    <a:pt x="117144" y="2435682"/>
                  </a:lnTo>
                  <a:lnTo>
                    <a:pt x="1390218" y="2479319"/>
                  </a:lnTo>
                  <a:lnTo>
                    <a:pt x="1390218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7" name="object 16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6242431" y="1175964"/>
            <a:ext cx="99552" cy="99463"/>
          </a:xfrm>
          <a:prstGeom prst="rect">
            <a:avLst/>
          </a:prstGeom>
        </p:spPr>
      </p:pic>
      <p:pic>
        <p:nvPicPr>
          <p:cNvPr id="168" name="object 168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996684" y="1175964"/>
            <a:ext cx="99552" cy="99463"/>
          </a:xfrm>
          <a:prstGeom prst="rect">
            <a:avLst/>
          </a:prstGeom>
        </p:spPr>
      </p:pic>
      <p:pic>
        <p:nvPicPr>
          <p:cNvPr id="169" name="object 169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5750680" y="1175964"/>
            <a:ext cx="99552" cy="99463"/>
          </a:xfrm>
          <a:prstGeom prst="rect">
            <a:avLst/>
          </a:prstGeom>
        </p:spPr>
      </p:pic>
      <p:pic>
        <p:nvPicPr>
          <p:cNvPr id="170" name="object 170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5504675" y="1175964"/>
            <a:ext cx="99552" cy="99463"/>
          </a:xfrm>
          <a:prstGeom prst="rect">
            <a:avLst/>
          </a:prstGeom>
        </p:spPr>
      </p:pic>
      <p:pic>
        <p:nvPicPr>
          <p:cNvPr id="171" name="object 17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258927" y="1175964"/>
            <a:ext cx="99552" cy="99463"/>
          </a:xfrm>
          <a:prstGeom prst="rect">
            <a:avLst/>
          </a:prstGeom>
        </p:spPr>
      </p:pic>
      <p:pic>
        <p:nvPicPr>
          <p:cNvPr id="172" name="object 17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012923" y="1175964"/>
            <a:ext cx="99552" cy="99463"/>
          </a:xfrm>
          <a:prstGeom prst="rect">
            <a:avLst/>
          </a:prstGeom>
        </p:spPr>
      </p:pic>
      <p:pic>
        <p:nvPicPr>
          <p:cNvPr id="173" name="object 173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4766920" y="1175964"/>
            <a:ext cx="99552" cy="99463"/>
          </a:xfrm>
          <a:prstGeom prst="rect">
            <a:avLst/>
          </a:prstGeom>
        </p:spPr>
      </p:pic>
      <p:pic>
        <p:nvPicPr>
          <p:cNvPr id="174" name="object 17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521172" y="1175964"/>
            <a:ext cx="99552" cy="99463"/>
          </a:xfrm>
          <a:prstGeom prst="rect">
            <a:avLst/>
          </a:prstGeom>
        </p:spPr>
      </p:pic>
      <p:pic>
        <p:nvPicPr>
          <p:cNvPr id="175" name="object 175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4279581" y="1175964"/>
            <a:ext cx="95139" cy="99463"/>
          </a:xfrm>
          <a:prstGeom prst="rect">
            <a:avLst/>
          </a:prstGeom>
        </p:spPr>
      </p:pic>
      <p:pic>
        <p:nvPicPr>
          <p:cNvPr id="176" name="object 17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4521172" y="934380"/>
            <a:ext cx="99552" cy="99463"/>
          </a:xfrm>
          <a:prstGeom prst="rect">
            <a:avLst/>
          </a:prstGeom>
        </p:spPr>
      </p:pic>
      <p:pic>
        <p:nvPicPr>
          <p:cNvPr id="177" name="object 177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4279581" y="934380"/>
            <a:ext cx="95139" cy="99463"/>
          </a:xfrm>
          <a:prstGeom prst="rect">
            <a:avLst/>
          </a:prstGeom>
        </p:spPr>
      </p:pic>
      <p:pic>
        <p:nvPicPr>
          <p:cNvPr id="178" name="object 17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521172" y="692781"/>
            <a:ext cx="99552" cy="99463"/>
          </a:xfrm>
          <a:prstGeom prst="rect">
            <a:avLst/>
          </a:prstGeom>
        </p:spPr>
      </p:pic>
      <p:pic>
        <p:nvPicPr>
          <p:cNvPr id="179" name="object 179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4279581" y="692781"/>
            <a:ext cx="95139" cy="99463"/>
          </a:xfrm>
          <a:prstGeom prst="rect">
            <a:avLst/>
          </a:prstGeom>
        </p:spPr>
      </p:pic>
      <p:pic>
        <p:nvPicPr>
          <p:cNvPr id="180" name="object 180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4279581" y="451197"/>
            <a:ext cx="95139" cy="99463"/>
          </a:xfrm>
          <a:prstGeom prst="rect">
            <a:avLst/>
          </a:prstGeom>
        </p:spPr>
      </p:pic>
      <p:pic>
        <p:nvPicPr>
          <p:cNvPr id="181" name="object 181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4279581" y="209598"/>
            <a:ext cx="95139" cy="99463"/>
          </a:xfrm>
          <a:prstGeom prst="rect">
            <a:avLst/>
          </a:prstGeom>
        </p:spPr>
      </p:pic>
      <p:pic>
        <p:nvPicPr>
          <p:cNvPr id="182" name="object 182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4279581" y="0"/>
            <a:ext cx="95139" cy="67733"/>
          </a:xfrm>
          <a:prstGeom prst="rect">
            <a:avLst/>
          </a:prstGeom>
        </p:spPr>
      </p:pic>
      <p:grpSp>
        <p:nvGrpSpPr>
          <p:cNvPr id="183" name="object 183"/>
          <p:cNvGrpSpPr/>
          <p:nvPr/>
        </p:nvGrpSpPr>
        <p:grpSpPr>
          <a:xfrm>
            <a:off x="-31" y="0"/>
            <a:ext cx="3843020" cy="2528570"/>
            <a:chOff x="-31" y="0"/>
            <a:chExt cx="3843020" cy="2528570"/>
          </a:xfrm>
        </p:grpSpPr>
        <p:pic>
          <p:nvPicPr>
            <p:cNvPr id="184" name="object 18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776100" y="1175964"/>
              <a:ext cx="99552" cy="99463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776100" y="934380"/>
              <a:ext cx="99552" cy="99463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022104" y="934380"/>
              <a:ext cx="99552" cy="99463"/>
            </a:xfrm>
            <a:prstGeom prst="rect">
              <a:avLst/>
            </a:prstGeom>
          </p:spPr>
        </p:pic>
        <p:pic>
          <p:nvPicPr>
            <p:cNvPr id="187" name="object 187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267852" y="934380"/>
              <a:ext cx="99552" cy="99463"/>
            </a:xfrm>
            <a:prstGeom prst="rect">
              <a:avLst/>
            </a:prstGeom>
          </p:spPr>
        </p:pic>
        <p:pic>
          <p:nvPicPr>
            <p:cNvPr id="188" name="object 188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513856" y="934380"/>
              <a:ext cx="99552" cy="99463"/>
            </a:xfrm>
            <a:prstGeom prst="rect">
              <a:avLst/>
            </a:prstGeom>
          </p:spPr>
        </p:pic>
        <p:pic>
          <p:nvPicPr>
            <p:cNvPr id="189" name="object 189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759859" y="934380"/>
              <a:ext cx="99552" cy="99463"/>
            </a:xfrm>
            <a:prstGeom prst="rect">
              <a:avLst/>
            </a:prstGeom>
          </p:spPr>
        </p:pic>
        <p:pic>
          <p:nvPicPr>
            <p:cNvPr id="190" name="object 19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005607" y="934380"/>
              <a:ext cx="99552" cy="99463"/>
            </a:xfrm>
            <a:prstGeom prst="rect">
              <a:avLst/>
            </a:prstGeom>
          </p:spPr>
        </p:pic>
        <p:pic>
          <p:nvPicPr>
            <p:cNvPr id="191" name="object 19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51611" y="934380"/>
              <a:ext cx="99552" cy="99463"/>
            </a:xfrm>
            <a:prstGeom prst="rect">
              <a:avLst/>
            </a:prstGeom>
          </p:spPr>
        </p:pic>
        <p:pic>
          <p:nvPicPr>
            <p:cNvPr id="192" name="object 19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497615" y="934380"/>
              <a:ext cx="99552" cy="99463"/>
            </a:xfrm>
            <a:prstGeom prst="rect">
              <a:avLst/>
            </a:prstGeom>
          </p:spPr>
        </p:pic>
        <p:pic>
          <p:nvPicPr>
            <p:cNvPr id="193" name="object 193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776100" y="692781"/>
              <a:ext cx="99552" cy="99463"/>
            </a:xfrm>
            <a:prstGeom prst="rect">
              <a:avLst/>
            </a:prstGeom>
          </p:spPr>
        </p:pic>
        <p:pic>
          <p:nvPicPr>
            <p:cNvPr id="194" name="object 194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022104" y="692781"/>
              <a:ext cx="99552" cy="99463"/>
            </a:xfrm>
            <a:prstGeom prst="rect">
              <a:avLst/>
            </a:prstGeom>
          </p:spPr>
        </p:pic>
        <p:pic>
          <p:nvPicPr>
            <p:cNvPr id="195" name="object 195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67852" y="692781"/>
              <a:ext cx="99552" cy="99463"/>
            </a:xfrm>
            <a:prstGeom prst="rect">
              <a:avLst/>
            </a:prstGeom>
          </p:spPr>
        </p:pic>
        <p:pic>
          <p:nvPicPr>
            <p:cNvPr id="196" name="object 196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13856" y="692781"/>
              <a:ext cx="99552" cy="99463"/>
            </a:xfrm>
            <a:prstGeom prst="rect">
              <a:avLst/>
            </a:prstGeom>
          </p:spPr>
        </p:pic>
        <p:pic>
          <p:nvPicPr>
            <p:cNvPr id="197" name="object 19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759859" y="692781"/>
              <a:ext cx="99552" cy="99463"/>
            </a:xfrm>
            <a:prstGeom prst="rect">
              <a:avLst/>
            </a:prstGeom>
          </p:spPr>
        </p:pic>
        <p:pic>
          <p:nvPicPr>
            <p:cNvPr id="198" name="object 19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005607" y="692781"/>
              <a:ext cx="99552" cy="99463"/>
            </a:xfrm>
            <a:prstGeom prst="rect">
              <a:avLst/>
            </a:prstGeom>
          </p:spPr>
        </p:pic>
        <p:pic>
          <p:nvPicPr>
            <p:cNvPr id="199" name="object 199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51611" y="692781"/>
              <a:ext cx="99552" cy="99463"/>
            </a:xfrm>
            <a:prstGeom prst="rect">
              <a:avLst/>
            </a:prstGeom>
          </p:spPr>
        </p:pic>
        <p:pic>
          <p:nvPicPr>
            <p:cNvPr id="200" name="object 20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497615" y="692781"/>
              <a:ext cx="99552" cy="99463"/>
            </a:xfrm>
            <a:prstGeom prst="rect">
              <a:avLst/>
            </a:prstGeom>
          </p:spPr>
        </p:pic>
        <p:pic>
          <p:nvPicPr>
            <p:cNvPr id="201" name="object 201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776100" y="451197"/>
              <a:ext cx="99552" cy="99463"/>
            </a:xfrm>
            <a:prstGeom prst="rect">
              <a:avLst/>
            </a:prstGeom>
          </p:spPr>
        </p:pic>
        <p:pic>
          <p:nvPicPr>
            <p:cNvPr id="202" name="object 20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022104" y="451197"/>
              <a:ext cx="99552" cy="99463"/>
            </a:xfrm>
            <a:prstGeom prst="rect">
              <a:avLst/>
            </a:prstGeom>
          </p:spPr>
        </p:pic>
        <p:pic>
          <p:nvPicPr>
            <p:cNvPr id="203" name="object 203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267852" y="451197"/>
              <a:ext cx="99552" cy="99463"/>
            </a:xfrm>
            <a:prstGeom prst="rect">
              <a:avLst/>
            </a:prstGeom>
          </p:spPr>
        </p:pic>
        <p:pic>
          <p:nvPicPr>
            <p:cNvPr id="204" name="object 204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13856" y="451197"/>
              <a:ext cx="99552" cy="99463"/>
            </a:xfrm>
            <a:prstGeom prst="rect">
              <a:avLst/>
            </a:prstGeom>
          </p:spPr>
        </p:pic>
        <p:pic>
          <p:nvPicPr>
            <p:cNvPr id="205" name="object 205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759859" y="451197"/>
              <a:ext cx="99552" cy="99463"/>
            </a:xfrm>
            <a:prstGeom prst="rect">
              <a:avLst/>
            </a:prstGeom>
          </p:spPr>
        </p:pic>
        <p:pic>
          <p:nvPicPr>
            <p:cNvPr id="206" name="object 20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005607" y="451197"/>
              <a:ext cx="99552" cy="99463"/>
            </a:xfrm>
            <a:prstGeom prst="rect">
              <a:avLst/>
            </a:prstGeom>
          </p:spPr>
        </p:pic>
        <p:pic>
          <p:nvPicPr>
            <p:cNvPr id="207" name="object 207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51611" y="451197"/>
              <a:ext cx="99552" cy="99463"/>
            </a:xfrm>
            <a:prstGeom prst="rect">
              <a:avLst/>
            </a:prstGeom>
          </p:spPr>
        </p:pic>
        <p:pic>
          <p:nvPicPr>
            <p:cNvPr id="208" name="object 20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497615" y="451197"/>
              <a:ext cx="99552" cy="99463"/>
            </a:xfrm>
            <a:prstGeom prst="rect">
              <a:avLst/>
            </a:prstGeom>
          </p:spPr>
        </p:pic>
        <p:pic>
          <p:nvPicPr>
            <p:cNvPr id="209" name="object 20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43363" y="451197"/>
              <a:ext cx="99552" cy="99463"/>
            </a:xfrm>
            <a:prstGeom prst="rect">
              <a:avLst/>
            </a:prstGeom>
          </p:spPr>
        </p:pic>
        <p:pic>
          <p:nvPicPr>
            <p:cNvPr id="210" name="object 210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497615" y="209598"/>
              <a:ext cx="99552" cy="99463"/>
            </a:xfrm>
            <a:prstGeom prst="rect">
              <a:avLst/>
            </a:prstGeom>
          </p:spPr>
        </p:pic>
        <p:pic>
          <p:nvPicPr>
            <p:cNvPr id="211" name="object 211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743363" y="209598"/>
              <a:ext cx="99552" cy="99463"/>
            </a:xfrm>
            <a:prstGeom prst="rect">
              <a:avLst/>
            </a:prstGeom>
          </p:spPr>
        </p:pic>
        <p:pic>
          <p:nvPicPr>
            <p:cNvPr id="212" name="object 212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497615" y="0"/>
              <a:ext cx="99552" cy="67733"/>
            </a:xfrm>
            <a:prstGeom prst="rect">
              <a:avLst/>
            </a:prstGeom>
          </p:spPr>
        </p:pic>
        <p:pic>
          <p:nvPicPr>
            <p:cNvPr id="213" name="object 213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743363" y="0"/>
              <a:ext cx="99552" cy="67733"/>
            </a:xfrm>
            <a:prstGeom prst="rect">
              <a:avLst/>
            </a:prstGeom>
          </p:spPr>
        </p:pic>
        <p:sp>
          <p:nvSpPr>
            <p:cNvPr id="214" name="object 214"/>
            <p:cNvSpPr/>
            <p:nvPr/>
          </p:nvSpPr>
          <p:spPr>
            <a:xfrm>
              <a:off x="0" y="0"/>
              <a:ext cx="3477260" cy="935355"/>
            </a:xfrm>
            <a:custGeom>
              <a:avLst/>
              <a:gdLst/>
              <a:ahLst/>
              <a:cxnLst/>
              <a:rect l="l" t="t" r="r" b="b"/>
              <a:pathLst>
                <a:path w="3477260" h="935355">
                  <a:moveTo>
                    <a:pt x="3477234" y="0"/>
                  </a:moveTo>
                  <a:lnTo>
                    <a:pt x="0" y="0"/>
                  </a:lnTo>
                  <a:lnTo>
                    <a:pt x="0" y="428129"/>
                  </a:lnTo>
                  <a:lnTo>
                    <a:pt x="0" y="533958"/>
                  </a:lnTo>
                  <a:lnTo>
                    <a:pt x="0" y="641146"/>
                  </a:lnTo>
                  <a:lnTo>
                    <a:pt x="3476104" y="934897"/>
                  </a:lnTo>
                  <a:lnTo>
                    <a:pt x="3476053" y="533958"/>
                  </a:lnTo>
                  <a:lnTo>
                    <a:pt x="3477234" y="533958"/>
                  </a:lnTo>
                  <a:lnTo>
                    <a:pt x="3477234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215"/>
            <p:cNvSpPr/>
            <p:nvPr/>
          </p:nvSpPr>
          <p:spPr>
            <a:xfrm>
              <a:off x="0" y="0"/>
              <a:ext cx="3797300" cy="614680"/>
            </a:xfrm>
            <a:custGeom>
              <a:avLst/>
              <a:gdLst/>
              <a:ahLst/>
              <a:cxnLst/>
              <a:rect l="l" t="t" r="r" b="b"/>
              <a:pathLst>
                <a:path w="3797300" h="614680">
                  <a:moveTo>
                    <a:pt x="3796779" y="614146"/>
                  </a:moveTo>
                  <a:lnTo>
                    <a:pt x="3796703" y="0"/>
                  </a:lnTo>
                  <a:lnTo>
                    <a:pt x="3796411" y="0"/>
                  </a:lnTo>
                  <a:lnTo>
                    <a:pt x="1535912" y="0"/>
                  </a:lnTo>
                  <a:lnTo>
                    <a:pt x="0" y="0"/>
                  </a:lnTo>
                  <a:lnTo>
                    <a:pt x="0" y="126631"/>
                  </a:lnTo>
                  <a:lnTo>
                    <a:pt x="0" y="213182"/>
                  </a:lnTo>
                  <a:lnTo>
                    <a:pt x="0" y="301129"/>
                  </a:lnTo>
                  <a:lnTo>
                    <a:pt x="3796779" y="614146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699442" y="32677"/>
              <a:ext cx="1262380" cy="2495550"/>
            </a:xfrm>
            <a:custGeom>
              <a:avLst/>
              <a:gdLst/>
              <a:ahLst/>
              <a:cxnLst/>
              <a:rect l="l" t="t" r="r" b="b"/>
              <a:pathLst>
                <a:path w="1262380" h="2495550">
                  <a:moveTo>
                    <a:pt x="1262180" y="43288"/>
                  </a:moveTo>
                  <a:lnTo>
                    <a:pt x="0" y="0"/>
                  </a:lnTo>
                  <a:lnTo>
                    <a:pt x="546247" y="2495470"/>
                  </a:lnTo>
                  <a:lnTo>
                    <a:pt x="1262180" y="43288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217"/>
            <p:cNvSpPr/>
            <p:nvPr/>
          </p:nvSpPr>
          <p:spPr>
            <a:xfrm>
              <a:off x="-25" y="0"/>
              <a:ext cx="1198245" cy="2197100"/>
            </a:xfrm>
            <a:custGeom>
              <a:avLst/>
              <a:gdLst/>
              <a:ahLst/>
              <a:cxnLst/>
              <a:rect l="l" t="t" r="r" b="b"/>
              <a:pathLst>
                <a:path w="1198245" h="2197100">
                  <a:moveTo>
                    <a:pt x="1198003" y="12"/>
                  </a:moveTo>
                  <a:lnTo>
                    <a:pt x="1011389" y="12"/>
                  </a:lnTo>
                  <a:lnTo>
                    <a:pt x="826312" y="12"/>
                  </a:lnTo>
                  <a:lnTo>
                    <a:pt x="0" y="0"/>
                  </a:lnTo>
                  <a:lnTo>
                    <a:pt x="25" y="2164473"/>
                  </a:lnTo>
                  <a:lnTo>
                    <a:pt x="936053" y="2196604"/>
                  </a:lnTo>
                  <a:lnTo>
                    <a:pt x="936142" y="2193912"/>
                  </a:lnTo>
                  <a:lnTo>
                    <a:pt x="936282" y="2196617"/>
                  </a:lnTo>
                  <a:lnTo>
                    <a:pt x="1198003" y="12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218"/>
            <p:cNvSpPr/>
            <p:nvPr/>
          </p:nvSpPr>
          <p:spPr>
            <a:xfrm>
              <a:off x="-25" y="0"/>
              <a:ext cx="1541780" cy="2526665"/>
            </a:xfrm>
            <a:custGeom>
              <a:avLst/>
              <a:gdLst/>
              <a:ahLst/>
              <a:cxnLst/>
              <a:rect l="l" t="t" r="r" b="b"/>
              <a:pathLst>
                <a:path w="1541780" h="2526665">
                  <a:moveTo>
                    <a:pt x="1541703" y="12"/>
                  </a:moveTo>
                  <a:lnTo>
                    <a:pt x="1332357" y="12"/>
                  </a:lnTo>
                  <a:lnTo>
                    <a:pt x="1124610" y="12"/>
                  </a:lnTo>
                  <a:lnTo>
                    <a:pt x="0" y="0"/>
                  </a:lnTo>
                  <a:lnTo>
                    <a:pt x="25" y="2483853"/>
                  </a:lnTo>
                  <a:lnTo>
                    <a:pt x="1245704" y="2526601"/>
                  </a:lnTo>
                  <a:lnTo>
                    <a:pt x="1245781" y="2524150"/>
                  </a:lnTo>
                  <a:lnTo>
                    <a:pt x="1245908" y="2526614"/>
                  </a:lnTo>
                  <a:lnTo>
                    <a:pt x="1541703" y="12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9" name="object 219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022104" y="1175964"/>
            <a:ext cx="99552" cy="99463"/>
          </a:xfrm>
          <a:prstGeom prst="rect">
            <a:avLst/>
          </a:prstGeom>
        </p:spPr>
      </p:pic>
      <p:pic>
        <p:nvPicPr>
          <p:cNvPr id="220" name="object 220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267852" y="1175964"/>
            <a:ext cx="99552" cy="99463"/>
          </a:xfrm>
          <a:prstGeom prst="rect">
            <a:avLst/>
          </a:prstGeom>
        </p:spPr>
      </p:pic>
      <p:pic>
        <p:nvPicPr>
          <p:cNvPr id="221" name="object 221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513856" y="1175964"/>
            <a:ext cx="99552" cy="99463"/>
          </a:xfrm>
          <a:prstGeom prst="rect">
            <a:avLst/>
          </a:prstGeom>
        </p:spPr>
      </p:pic>
      <p:pic>
        <p:nvPicPr>
          <p:cNvPr id="222" name="object 222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2759860" y="1175964"/>
            <a:ext cx="99552" cy="99463"/>
          </a:xfrm>
          <a:prstGeom prst="rect">
            <a:avLst/>
          </a:prstGeom>
        </p:spPr>
      </p:pic>
      <p:pic>
        <p:nvPicPr>
          <p:cNvPr id="223" name="object 22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005608" y="1175964"/>
            <a:ext cx="99552" cy="99463"/>
          </a:xfrm>
          <a:prstGeom prst="rect">
            <a:avLst/>
          </a:prstGeom>
        </p:spPr>
      </p:pic>
      <p:pic>
        <p:nvPicPr>
          <p:cNvPr id="224" name="object 224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251611" y="1175964"/>
            <a:ext cx="99552" cy="99463"/>
          </a:xfrm>
          <a:prstGeom prst="rect">
            <a:avLst/>
          </a:prstGeom>
        </p:spPr>
      </p:pic>
      <p:pic>
        <p:nvPicPr>
          <p:cNvPr id="225" name="object 225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497615" y="1175964"/>
            <a:ext cx="99552" cy="99463"/>
          </a:xfrm>
          <a:prstGeom prst="rect">
            <a:avLst/>
          </a:prstGeom>
        </p:spPr>
      </p:pic>
      <p:pic>
        <p:nvPicPr>
          <p:cNvPr id="226" name="object 226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743363" y="1175964"/>
            <a:ext cx="99552" cy="99463"/>
          </a:xfrm>
          <a:prstGeom prst="rect">
            <a:avLst/>
          </a:prstGeom>
        </p:spPr>
      </p:pic>
      <p:pic>
        <p:nvPicPr>
          <p:cNvPr id="227" name="object 227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989367" y="1175964"/>
            <a:ext cx="99552" cy="99463"/>
          </a:xfrm>
          <a:prstGeom prst="rect">
            <a:avLst/>
          </a:prstGeom>
        </p:spPr>
      </p:pic>
      <p:pic>
        <p:nvPicPr>
          <p:cNvPr id="228" name="object 228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743363" y="934380"/>
            <a:ext cx="99552" cy="99463"/>
          </a:xfrm>
          <a:prstGeom prst="rect">
            <a:avLst/>
          </a:prstGeom>
        </p:spPr>
      </p:pic>
      <p:pic>
        <p:nvPicPr>
          <p:cNvPr id="229" name="object 229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989367" y="934380"/>
            <a:ext cx="99552" cy="99463"/>
          </a:xfrm>
          <a:prstGeom prst="rect">
            <a:avLst/>
          </a:prstGeom>
        </p:spPr>
      </p:pic>
      <p:pic>
        <p:nvPicPr>
          <p:cNvPr id="230" name="object 230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743363" y="692781"/>
            <a:ext cx="99552" cy="99463"/>
          </a:xfrm>
          <a:prstGeom prst="rect">
            <a:avLst/>
          </a:prstGeom>
        </p:spPr>
      </p:pic>
      <p:pic>
        <p:nvPicPr>
          <p:cNvPr id="231" name="object 231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989367" y="692781"/>
            <a:ext cx="99552" cy="99463"/>
          </a:xfrm>
          <a:prstGeom prst="rect">
            <a:avLst/>
          </a:prstGeom>
        </p:spPr>
      </p:pic>
      <p:pic>
        <p:nvPicPr>
          <p:cNvPr id="232" name="object 232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3989367" y="451197"/>
            <a:ext cx="99552" cy="99463"/>
          </a:xfrm>
          <a:prstGeom prst="rect">
            <a:avLst/>
          </a:prstGeom>
        </p:spPr>
      </p:pic>
      <p:pic>
        <p:nvPicPr>
          <p:cNvPr id="233" name="object 233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989367" y="209598"/>
            <a:ext cx="99552" cy="99463"/>
          </a:xfrm>
          <a:prstGeom prst="rect">
            <a:avLst/>
          </a:prstGeom>
        </p:spPr>
      </p:pic>
      <p:pic>
        <p:nvPicPr>
          <p:cNvPr id="234" name="object 234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989367" y="0"/>
            <a:ext cx="98462" cy="67733"/>
          </a:xfrm>
          <a:prstGeom prst="rect">
            <a:avLst/>
          </a:prstGeom>
        </p:spPr>
      </p:pic>
      <p:sp>
        <p:nvSpPr>
          <p:cNvPr id="236" name="Title 235">
            <a:extLst>
              <a:ext uri="{FF2B5EF4-FFF2-40B4-BE49-F238E27FC236}">
                <a16:creationId xmlns:a16="http://schemas.microsoft.com/office/drawing/2014/main" id="{FC2E20CB-EA25-2E4E-8483-2CE2E4FB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363" y="1513665"/>
            <a:ext cx="10877361" cy="1107996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&amp; Findings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0" name="Picture 239">
            <a:extLst>
              <a:ext uri="{FF2B5EF4-FFF2-40B4-BE49-F238E27FC236}">
                <a16:creationId xmlns:a16="http://schemas.microsoft.com/office/drawing/2014/main" id="{66E79C66-2747-6DB7-BCE7-40CDBE756B47}"/>
              </a:ext>
            </a:extLst>
          </p:cNvPr>
          <p:cNvPicPr>
            <a:picLocks noChangeAspect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17" y="3600995"/>
            <a:ext cx="6330135" cy="36359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60115" y="1917581"/>
            <a:ext cx="10550886" cy="5568832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Product &amp; Regional Champions: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"West"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 was the most profitable, driven primarily by sales 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"California"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"Men's Street Footwear"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the single most dominant product category, accounting for nearly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all sales.</a:t>
            </a:r>
          </a:p>
          <a:p>
            <a:pPr algn="l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Seasonal Trends: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the time-series chart, sales and profit see a significant peak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"October-December 2021"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aligning with the holiday season.</a:t>
            </a:r>
          </a:p>
          <a:p>
            <a:pPr algn="l">
              <a:lnSpc>
                <a:spcPct val="100000"/>
              </a:lnSpc>
              <a:spcBef>
                <a:spcPts val="805"/>
              </a:spcBef>
            </a:pPr>
            <a:endParaRPr sz="3650" dirty="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8313" y="8494946"/>
            <a:ext cx="99552" cy="994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4316" y="8494946"/>
            <a:ext cx="99552" cy="994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0064" y="8494946"/>
            <a:ext cx="99552" cy="994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36069" y="8494946"/>
            <a:ext cx="99552" cy="994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82073" y="8494946"/>
            <a:ext cx="99552" cy="994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27821" y="8494946"/>
            <a:ext cx="99552" cy="994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3824" y="8494946"/>
            <a:ext cx="99552" cy="994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9828" y="8494946"/>
            <a:ext cx="99552" cy="994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65576" y="8494946"/>
            <a:ext cx="99552" cy="994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11581" y="8494946"/>
            <a:ext cx="99552" cy="99463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2761834" y="8736530"/>
            <a:ext cx="5103495" cy="1550670"/>
            <a:chOff x="12761834" y="8736530"/>
            <a:chExt cx="5103495" cy="155067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98313" y="8736530"/>
              <a:ext cx="99552" cy="994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44317" y="8736530"/>
              <a:ext cx="99552" cy="994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0064" y="8736530"/>
              <a:ext cx="99552" cy="99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36068" y="8736530"/>
              <a:ext cx="99552" cy="994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2072" y="8736530"/>
              <a:ext cx="99552" cy="994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27820" y="8736530"/>
              <a:ext cx="99552" cy="994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73824" y="8736530"/>
              <a:ext cx="99552" cy="994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9828" y="8736530"/>
              <a:ext cx="99552" cy="994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98313" y="8978129"/>
              <a:ext cx="99552" cy="994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44317" y="8978129"/>
              <a:ext cx="99552" cy="994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0064" y="8978129"/>
              <a:ext cx="99552" cy="994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36068" y="8978129"/>
              <a:ext cx="99552" cy="994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82072" y="8978129"/>
              <a:ext cx="99552" cy="994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7820" y="8978129"/>
              <a:ext cx="99552" cy="994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73824" y="8978129"/>
              <a:ext cx="99552" cy="994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9828" y="8978129"/>
              <a:ext cx="99552" cy="994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44317" y="9219713"/>
              <a:ext cx="99552" cy="994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798313" y="9219713"/>
              <a:ext cx="99552" cy="994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290064" y="9219713"/>
              <a:ext cx="99552" cy="994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6068" y="9219713"/>
              <a:ext cx="99552" cy="994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782072" y="9219713"/>
              <a:ext cx="99552" cy="994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027820" y="9219713"/>
              <a:ext cx="99552" cy="994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273824" y="9219713"/>
              <a:ext cx="99552" cy="994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519828" y="9219713"/>
              <a:ext cx="99552" cy="994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765576" y="9219713"/>
              <a:ext cx="99552" cy="994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19828" y="9461311"/>
              <a:ext cx="99552" cy="994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65576" y="9461311"/>
              <a:ext cx="99552" cy="994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19828" y="9702639"/>
              <a:ext cx="99552" cy="994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765576" y="9702639"/>
              <a:ext cx="99552" cy="9946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2761823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4" h="1451609">
                  <a:moveTo>
                    <a:pt x="4737620" y="400939"/>
                  </a:moveTo>
                  <a:lnTo>
                    <a:pt x="4736401" y="400939"/>
                  </a:lnTo>
                  <a:lnTo>
                    <a:pt x="4736401" y="0"/>
                  </a:lnTo>
                  <a:lnTo>
                    <a:pt x="0" y="400253"/>
                  </a:lnTo>
                  <a:lnTo>
                    <a:pt x="8102" y="400939"/>
                  </a:lnTo>
                  <a:lnTo>
                    <a:pt x="1041" y="400939"/>
                  </a:lnTo>
                  <a:lnTo>
                    <a:pt x="1041" y="1451521"/>
                  </a:lnTo>
                  <a:lnTo>
                    <a:pt x="4737620" y="1451521"/>
                  </a:lnTo>
                  <a:lnTo>
                    <a:pt x="4737620" y="400939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2963499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4" h="1130934">
                  <a:moveTo>
                    <a:pt x="4855413" y="0"/>
                  </a:moveTo>
                  <a:lnTo>
                    <a:pt x="444" y="400265"/>
                  </a:lnTo>
                  <a:lnTo>
                    <a:pt x="8750" y="400951"/>
                  </a:lnTo>
                  <a:lnTo>
                    <a:pt x="0" y="400951"/>
                  </a:lnTo>
                  <a:lnTo>
                    <a:pt x="0" y="1130769"/>
                  </a:lnTo>
                  <a:lnTo>
                    <a:pt x="4855134" y="1130769"/>
                  </a:lnTo>
                  <a:lnTo>
                    <a:pt x="4855134" y="800519"/>
                  </a:lnTo>
                  <a:lnTo>
                    <a:pt x="4855413" y="800531"/>
                  </a:lnTo>
                  <a:lnTo>
                    <a:pt x="485541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6" name="object 4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65576" y="8736530"/>
            <a:ext cx="99552" cy="99463"/>
          </a:xfrm>
          <a:prstGeom prst="rect">
            <a:avLst/>
          </a:prstGeom>
        </p:spPr>
      </p:pic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11581" y="8736530"/>
            <a:ext cx="99552" cy="99463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765576" y="8978129"/>
            <a:ext cx="99552" cy="9946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011581" y="8978129"/>
            <a:ext cx="99552" cy="9946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011581" y="9219713"/>
            <a:ext cx="99552" cy="9946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011581" y="9461312"/>
            <a:ext cx="99552" cy="9946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011581" y="9702640"/>
            <a:ext cx="99552" cy="9946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90070" y="8494946"/>
            <a:ext cx="99552" cy="99463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44066" y="8494946"/>
            <a:ext cx="99552" cy="9946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98318" y="8494946"/>
            <a:ext cx="99552" cy="9946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52314" y="8494946"/>
            <a:ext cx="99552" cy="9946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06310" y="8494946"/>
            <a:ext cx="99552" cy="9946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14558" y="8494946"/>
            <a:ext cx="99552" cy="9946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60562" y="8494946"/>
            <a:ext cx="99552" cy="9946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8554" y="8494946"/>
            <a:ext cx="99552" cy="9946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2806" y="8494946"/>
            <a:ext cx="99552" cy="9946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0311" y="8494946"/>
            <a:ext cx="96043" cy="99463"/>
          </a:xfrm>
          <a:prstGeom prst="rect">
            <a:avLst/>
          </a:prstGeom>
        </p:spPr>
      </p:pic>
      <p:grpSp>
        <p:nvGrpSpPr>
          <p:cNvPr id="63" name="object 63"/>
          <p:cNvGrpSpPr/>
          <p:nvPr/>
        </p:nvGrpSpPr>
        <p:grpSpPr>
          <a:xfrm>
            <a:off x="422806" y="8736530"/>
            <a:ext cx="5103495" cy="1550670"/>
            <a:chOff x="422806" y="8736530"/>
            <a:chExt cx="5103495" cy="155067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90070" y="8736530"/>
              <a:ext cx="99552" cy="99463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44066" y="8736530"/>
              <a:ext cx="99552" cy="9946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98318" y="8736530"/>
              <a:ext cx="99552" cy="9946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52314" y="8736530"/>
              <a:ext cx="99552" cy="9946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6310" y="8736530"/>
              <a:ext cx="99552" cy="9946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0562" y="8736530"/>
              <a:ext cx="99552" cy="994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4558" y="8736530"/>
              <a:ext cx="99552" cy="9946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8554" y="8736530"/>
              <a:ext cx="99552" cy="9946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44066" y="8978129"/>
              <a:ext cx="99552" cy="9946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390070" y="8978129"/>
              <a:ext cx="99552" cy="9946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898318" y="8978129"/>
              <a:ext cx="99552" cy="9946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52314" y="8978129"/>
              <a:ext cx="99552" cy="9946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06310" y="8978129"/>
              <a:ext cx="99552" cy="9946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60562" y="8978129"/>
              <a:ext cx="99552" cy="994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914558" y="8978129"/>
              <a:ext cx="99552" cy="9946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68554" y="8978129"/>
              <a:ext cx="99552" cy="9946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90070" y="9219713"/>
              <a:ext cx="99552" cy="9946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44066" y="9219713"/>
              <a:ext cx="99552" cy="9946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98318" y="9219713"/>
              <a:ext cx="99552" cy="9946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52314" y="9219713"/>
              <a:ext cx="99552" cy="994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6310" y="9219713"/>
              <a:ext cx="99552" cy="9946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60562" y="9219713"/>
              <a:ext cx="99552" cy="9946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558" y="9219713"/>
              <a:ext cx="99552" cy="9946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8554" y="9219713"/>
              <a:ext cx="99552" cy="9946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2806" y="9219713"/>
              <a:ext cx="99552" cy="9946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8554" y="9461311"/>
              <a:ext cx="99552" cy="9946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2806" y="9461311"/>
              <a:ext cx="99552" cy="9946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8554" y="9702639"/>
              <a:ext cx="99552" cy="9946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2806" y="9702639"/>
              <a:ext cx="99552" cy="99463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788479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5" h="1451609">
                  <a:moveTo>
                    <a:pt x="4737620" y="400253"/>
                  </a:moveTo>
                  <a:lnTo>
                    <a:pt x="1219" y="0"/>
                  </a:lnTo>
                  <a:lnTo>
                    <a:pt x="1219" y="400939"/>
                  </a:lnTo>
                  <a:lnTo>
                    <a:pt x="0" y="400939"/>
                  </a:lnTo>
                  <a:lnTo>
                    <a:pt x="0" y="1451508"/>
                  </a:lnTo>
                  <a:lnTo>
                    <a:pt x="4736579" y="1451521"/>
                  </a:lnTo>
                  <a:lnTo>
                    <a:pt x="4736579" y="400939"/>
                  </a:lnTo>
                  <a:lnTo>
                    <a:pt x="4729505" y="400939"/>
                  </a:lnTo>
                  <a:lnTo>
                    <a:pt x="4737620" y="400253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69011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5" h="1130934">
                  <a:moveTo>
                    <a:pt x="4855413" y="400951"/>
                  </a:moveTo>
                  <a:lnTo>
                    <a:pt x="4846650" y="400951"/>
                  </a:lnTo>
                  <a:lnTo>
                    <a:pt x="4854968" y="400265"/>
                  </a:lnTo>
                  <a:lnTo>
                    <a:pt x="0" y="0"/>
                  </a:lnTo>
                  <a:lnTo>
                    <a:pt x="0" y="800531"/>
                  </a:lnTo>
                  <a:lnTo>
                    <a:pt x="279" y="800519"/>
                  </a:lnTo>
                  <a:lnTo>
                    <a:pt x="279" y="1130757"/>
                  </a:lnTo>
                  <a:lnTo>
                    <a:pt x="4855413" y="1130769"/>
                  </a:lnTo>
                  <a:lnTo>
                    <a:pt x="4855413" y="400951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5" name="object 9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2806" y="8736530"/>
            <a:ext cx="99552" cy="99463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80311" y="8736530"/>
            <a:ext cx="96043" cy="99463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22806" y="8978129"/>
            <a:ext cx="99552" cy="99463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0311" y="8978129"/>
            <a:ext cx="96043" cy="99463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80311" y="9219713"/>
            <a:ext cx="96043" cy="99463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80311" y="9461312"/>
            <a:ext cx="96043" cy="99463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0311" y="9702640"/>
            <a:ext cx="96043" cy="99463"/>
          </a:xfrm>
          <a:prstGeom prst="rect">
            <a:avLst/>
          </a:prstGeom>
        </p:spPr>
      </p:pic>
      <p:grpSp>
        <p:nvGrpSpPr>
          <p:cNvPr id="102" name="object 102"/>
          <p:cNvGrpSpPr/>
          <p:nvPr/>
        </p:nvGrpSpPr>
        <p:grpSpPr>
          <a:xfrm>
            <a:off x="14521172" y="-1"/>
            <a:ext cx="3767454" cy="2479675"/>
            <a:chOff x="14521172" y="-1"/>
            <a:chExt cx="3767454" cy="2479675"/>
          </a:xfrm>
        </p:grpSpPr>
        <p:pic>
          <p:nvPicPr>
            <p:cNvPr id="103" name="object 103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488436" y="1175964"/>
              <a:ext cx="99552" cy="99463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488436" y="934380"/>
              <a:ext cx="99552" cy="99463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6242432" y="934380"/>
              <a:ext cx="99552" cy="9946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996684" y="934380"/>
              <a:ext cx="99552" cy="9946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750680" y="934380"/>
              <a:ext cx="99552" cy="9946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504676" y="934380"/>
              <a:ext cx="99552" cy="9946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258928" y="934380"/>
              <a:ext cx="99552" cy="9946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012924" y="934380"/>
              <a:ext cx="99552" cy="9946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766920" y="934380"/>
              <a:ext cx="99552" cy="9946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488436" y="692781"/>
              <a:ext cx="99552" cy="9946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242432" y="692781"/>
              <a:ext cx="99552" cy="9946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996684" y="692781"/>
              <a:ext cx="99552" cy="9946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750680" y="692781"/>
              <a:ext cx="99552" cy="994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504676" y="692781"/>
              <a:ext cx="99552" cy="9946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258928" y="692781"/>
              <a:ext cx="99552" cy="994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012924" y="692781"/>
              <a:ext cx="99552" cy="9946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766920" y="692781"/>
              <a:ext cx="99552" cy="9946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488436" y="451197"/>
              <a:ext cx="99552" cy="9946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242432" y="451197"/>
              <a:ext cx="99552" cy="99463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996684" y="451197"/>
              <a:ext cx="99552" cy="9946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750680" y="451197"/>
              <a:ext cx="99552" cy="99463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504676" y="451197"/>
              <a:ext cx="99552" cy="9946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258928" y="451197"/>
              <a:ext cx="99552" cy="9946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012924" y="451197"/>
              <a:ext cx="99552" cy="9946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766920" y="451197"/>
              <a:ext cx="99552" cy="99463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521172" y="451197"/>
              <a:ext cx="99552" cy="9946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766920" y="209598"/>
              <a:ext cx="99552" cy="9946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521172" y="209598"/>
              <a:ext cx="99552" cy="9946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4766920" y="0"/>
              <a:ext cx="99552" cy="6773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4521172" y="0"/>
              <a:ext cx="99552" cy="67733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14886839" y="11"/>
              <a:ext cx="3401695" cy="935355"/>
            </a:xfrm>
            <a:custGeom>
              <a:avLst/>
              <a:gdLst/>
              <a:ahLst/>
              <a:cxnLst/>
              <a:rect l="l" t="t" r="r" b="b"/>
              <a:pathLst>
                <a:path w="3401694" h="935355">
                  <a:moveTo>
                    <a:pt x="3401149" y="0"/>
                  </a:moveTo>
                  <a:lnTo>
                    <a:pt x="0" y="0"/>
                  </a:lnTo>
                  <a:lnTo>
                    <a:pt x="0" y="533946"/>
                  </a:lnTo>
                  <a:lnTo>
                    <a:pt x="1168" y="533946"/>
                  </a:lnTo>
                  <a:lnTo>
                    <a:pt x="1130" y="934885"/>
                  </a:lnTo>
                  <a:lnTo>
                    <a:pt x="3401149" y="647560"/>
                  </a:lnTo>
                  <a:lnTo>
                    <a:pt x="3401149" y="533946"/>
                  </a:lnTo>
                  <a:lnTo>
                    <a:pt x="3401149" y="421678"/>
                  </a:lnTo>
                  <a:lnTo>
                    <a:pt x="3401149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14567294" y="11"/>
              <a:ext cx="3721100" cy="614680"/>
            </a:xfrm>
            <a:custGeom>
              <a:avLst/>
              <a:gdLst/>
              <a:ahLst/>
              <a:cxnLst/>
              <a:rect l="l" t="t" r="r" b="b"/>
              <a:pathLst>
                <a:path w="3721100" h="614680">
                  <a:moveTo>
                    <a:pt x="3720693" y="0"/>
                  </a:moveTo>
                  <a:lnTo>
                    <a:pt x="2260879" y="0"/>
                  </a:lnTo>
                  <a:lnTo>
                    <a:pt x="368" y="0"/>
                  </a:lnTo>
                  <a:lnTo>
                    <a:pt x="76" y="0"/>
                  </a:lnTo>
                  <a:lnTo>
                    <a:pt x="0" y="614133"/>
                  </a:lnTo>
                  <a:lnTo>
                    <a:pt x="3720693" y="307390"/>
                  </a:lnTo>
                  <a:lnTo>
                    <a:pt x="3720693" y="213169"/>
                  </a:lnTo>
                  <a:lnTo>
                    <a:pt x="3720693" y="120345"/>
                  </a:lnTo>
                  <a:lnTo>
                    <a:pt x="372069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16481322" y="-1"/>
              <a:ext cx="1245235" cy="2437765"/>
            </a:xfrm>
            <a:custGeom>
              <a:avLst/>
              <a:gdLst/>
              <a:ahLst/>
              <a:cxnLst/>
              <a:rect l="l" t="t" r="r" b="b"/>
              <a:pathLst>
                <a:path w="1245234" h="2437765">
                  <a:moveTo>
                    <a:pt x="0" y="0"/>
                  </a:moveTo>
                  <a:lnTo>
                    <a:pt x="1245070" y="0"/>
                  </a:lnTo>
                  <a:lnTo>
                    <a:pt x="533498" y="2437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7239717" y="0"/>
              <a:ext cx="1048385" cy="2160270"/>
            </a:xfrm>
            <a:custGeom>
              <a:avLst/>
              <a:gdLst/>
              <a:ahLst/>
              <a:cxnLst/>
              <a:rect l="l" t="t" r="r" b="b"/>
              <a:pathLst>
                <a:path w="1048384" h="2160270">
                  <a:moveTo>
                    <a:pt x="1048283" y="0"/>
                  </a:moveTo>
                  <a:lnTo>
                    <a:pt x="360019" y="0"/>
                  </a:lnTo>
                  <a:lnTo>
                    <a:pt x="179705" y="0"/>
                  </a:lnTo>
                  <a:lnTo>
                    <a:pt x="0" y="0"/>
                  </a:lnTo>
                  <a:lnTo>
                    <a:pt x="106514" y="2127681"/>
                  </a:lnTo>
                  <a:lnTo>
                    <a:pt x="106807" y="2125141"/>
                  </a:lnTo>
                  <a:lnTo>
                    <a:pt x="106730" y="2127681"/>
                  </a:lnTo>
                  <a:lnTo>
                    <a:pt x="1048283" y="2159939"/>
                  </a:lnTo>
                  <a:lnTo>
                    <a:pt x="1048283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6897782" y="0"/>
              <a:ext cx="1390650" cy="2479675"/>
            </a:xfrm>
            <a:custGeom>
              <a:avLst/>
              <a:gdLst/>
              <a:ahLst/>
              <a:cxnLst/>
              <a:rect l="l" t="t" r="r" b="b"/>
              <a:pathLst>
                <a:path w="1390650" h="2479675">
                  <a:moveTo>
                    <a:pt x="1390218" y="0"/>
                  </a:moveTo>
                  <a:lnTo>
                    <a:pt x="402082" y="0"/>
                  </a:lnTo>
                  <a:lnTo>
                    <a:pt x="200685" y="0"/>
                  </a:lnTo>
                  <a:lnTo>
                    <a:pt x="0" y="0"/>
                  </a:lnTo>
                  <a:lnTo>
                    <a:pt x="116941" y="2435682"/>
                  </a:lnTo>
                  <a:lnTo>
                    <a:pt x="117221" y="2433231"/>
                  </a:lnTo>
                  <a:lnTo>
                    <a:pt x="117144" y="2435682"/>
                  </a:lnTo>
                  <a:lnTo>
                    <a:pt x="1390218" y="2479319"/>
                  </a:lnTo>
                  <a:lnTo>
                    <a:pt x="1390218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8" name="object 138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6242431" y="1175964"/>
            <a:ext cx="99552" cy="99463"/>
          </a:xfrm>
          <a:prstGeom prst="rect">
            <a:avLst/>
          </a:prstGeom>
        </p:spPr>
      </p:pic>
      <p:pic>
        <p:nvPicPr>
          <p:cNvPr id="139" name="object 139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5750680" y="1175964"/>
            <a:ext cx="99552" cy="99463"/>
          </a:xfrm>
          <a:prstGeom prst="rect">
            <a:avLst/>
          </a:prstGeom>
        </p:spPr>
      </p:pic>
      <p:pic>
        <p:nvPicPr>
          <p:cNvPr id="140" name="object 14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996684" y="1175964"/>
            <a:ext cx="99552" cy="99463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5504675" y="1175964"/>
            <a:ext cx="99552" cy="99463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258927" y="1175964"/>
            <a:ext cx="99552" cy="99463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012923" y="1175964"/>
            <a:ext cx="99552" cy="99463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4766920" y="1175964"/>
            <a:ext cx="99552" cy="99463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521172" y="1175964"/>
            <a:ext cx="99552" cy="99463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4279581" y="1175964"/>
            <a:ext cx="95139" cy="99463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4521172" y="934380"/>
            <a:ext cx="99552" cy="99463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4279581" y="934380"/>
            <a:ext cx="95139" cy="99463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521172" y="692781"/>
            <a:ext cx="99552" cy="99463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4279581" y="692781"/>
            <a:ext cx="95139" cy="99463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4279581" y="451197"/>
            <a:ext cx="95139" cy="99463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4279581" y="209598"/>
            <a:ext cx="95139" cy="99463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4279581" y="0"/>
            <a:ext cx="95139" cy="67733"/>
          </a:xfrm>
          <a:prstGeom prst="rect">
            <a:avLst/>
          </a:prstGeom>
        </p:spPr>
      </p:pic>
      <p:grpSp>
        <p:nvGrpSpPr>
          <p:cNvPr id="154" name="object 154"/>
          <p:cNvGrpSpPr/>
          <p:nvPr/>
        </p:nvGrpSpPr>
        <p:grpSpPr>
          <a:xfrm>
            <a:off x="-31" y="0"/>
            <a:ext cx="3843020" cy="2528570"/>
            <a:chOff x="-31" y="0"/>
            <a:chExt cx="3843020" cy="2528570"/>
          </a:xfrm>
        </p:grpSpPr>
        <p:pic>
          <p:nvPicPr>
            <p:cNvPr id="155" name="object 155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776100" y="1175964"/>
              <a:ext cx="99552" cy="99463"/>
            </a:xfrm>
            <a:prstGeom prst="rect">
              <a:avLst/>
            </a:prstGeom>
          </p:spPr>
        </p:pic>
        <p:pic>
          <p:nvPicPr>
            <p:cNvPr id="156" name="object 156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776100" y="934380"/>
              <a:ext cx="99552" cy="99463"/>
            </a:xfrm>
            <a:prstGeom prst="rect">
              <a:avLst/>
            </a:prstGeom>
          </p:spPr>
        </p:pic>
        <p:pic>
          <p:nvPicPr>
            <p:cNvPr id="157" name="object 157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022104" y="934380"/>
              <a:ext cx="99552" cy="99463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267852" y="934380"/>
              <a:ext cx="99552" cy="99463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513856" y="934380"/>
              <a:ext cx="99552" cy="9946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759859" y="934380"/>
              <a:ext cx="99552" cy="9946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005607" y="934380"/>
              <a:ext cx="99552" cy="99463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51611" y="934380"/>
              <a:ext cx="99552" cy="99463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497615" y="934380"/>
              <a:ext cx="99552" cy="99463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776100" y="692781"/>
              <a:ext cx="99552" cy="9946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022104" y="692781"/>
              <a:ext cx="99552" cy="99463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67852" y="692781"/>
              <a:ext cx="99552" cy="99463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13856" y="692781"/>
              <a:ext cx="99552" cy="9946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005607" y="692781"/>
              <a:ext cx="99552" cy="9946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759859" y="692781"/>
              <a:ext cx="99552" cy="9946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51611" y="692781"/>
              <a:ext cx="99552" cy="99463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497615" y="692781"/>
              <a:ext cx="99552" cy="99463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776100" y="451197"/>
              <a:ext cx="99552" cy="99463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022104" y="451197"/>
              <a:ext cx="99552" cy="99463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267852" y="451197"/>
              <a:ext cx="99552" cy="99463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13856" y="451197"/>
              <a:ext cx="99552" cy="99463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759859" y="451197"/>
              <a:ext cx="99552" cy="99463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005607" y="451197"/>
              <a:ext cx="99552" cy="99463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51611" y="451197"/>
              <a:ext cx="99552" cy="99463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497615" y="451197"/>
              <a:ext cx="99552" cy="99463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43363" y="451197"/>
              <a:ext cx="99552" cy="99463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497615" y="209598"/>
              <a:ext cx="99552" cy="99463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743363" y="209598"/>
              <a:ext cx="99552" cy="9946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497615" y="0"/>
              <a:ext cx="99552" cy="67733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743363" y="0"/>
              <a:ext cx="99552" cy="67733"/>
            </a:xfrm>
            <a:prstGeom prst="rect">
              <a:avLst/>
            </a:prstGeom>
          </p:spPr>
        </p:pic>
        <p:sp>
          <p:nvSpPr>
            <p:cNvPr id="185" name="object 185"/>
            <p:cNvSpPr/>
            <p:nvPr/>
          </p:nvSpPr>
          <p:spPr>
            <a:xfrm>
              <a:off x="0" y="0"/>
              <a:ext cx="3477260" cy="935355"/>
            </a:xfrm>
            <a:custGeom>
              <a:avLst/>
              <a:gdLst/>
              <a:ahLst/>
              <a:cxnLst/>
              <a:rect l="l" t="t" r="r" b="b"/>
              <a:pathLst>
                <a:path w="3477260" h="935355">
                  <a:moveTo>
                    <a:pt x="3477234" y="0"/>
                  </a:moveTo>
                  <a:lnTo>
                    <a:pt x="0" y="0"/>
                  </a:lnTo>
                  <a:lnTo>
                    <a:pt x="0" y="428129"/>
                  </a:lnTo>
                  <a:lnTo>
                    <a:pt x="0" y="533958"/>
                  </a:lnTo>
                  <a:lnTo>
                    <a:pt x="0" y="641146"/>
                  </a:lnTo>
                  <a:lnTo>
                    <a:pt x="3476104" y="934897"/>
                  </a:lnTo>
                  <a:lnTo>
                    <a:pt x="3476053" y="533958"/>
                  </a:lnTo>
                  <a:lnTo>
                    <a:pt x="3477234" y="533958"/>
                  </a:lnTo>
                  <a:lnTo>
                    <a:pt x="3477234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0" y="0"/>
              <a:ext cx="3797300" cy="614680"/>
            </a:xfrm>
            <a:custGeom>
              <a:avLst/>
              <a:gdLst/>
              <a:ahLst/>
              <a:cxnLst/>
              <a:rect l="l" t="t" r="r" b="b"/>
              <a:pathLst>
                <a:path w="3797300" h="614680">
                  <a:moveTo>
                    <a:pt x="3796779" y="614146"/>
                  </a:moveTo>
                  <a:lnTo>
                    <a:pt x="3796703" y="0"/>
                  </a:lnTo>
                  <a:lnTo>
                    <a:pt x="3796411" y="0"/>
                  </a:lnTo>
                  <a:lnTo>
                    <a:pt x="1535912" y="0"/>
                  </a:lnTo>
                  <a:lnTo>
                    <a:pt x="0" y="0"/>
                  </a:lnTo>
                  <a:lnTo>
                    <a:pt x="0" y="126631"/>
                  </a:lnTo>
                  <a:lnTo>
                    <a:pt x="0" y="213182"/>
                  </a:lnTo>
                  <a:lnTo>
                    <a:pt x="0" y="301129"/>
                  </a:lnTo>
                  <a:lnTo>
                    <a:pt x="3796779" y="614146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699442" y="32677"/>
              <a:ext cx="1262380" cy="2495550"/>
            </a:xfrm>
            <a:custGeom>
              <a:avLst/>
              <a:gdLst/>
              <a:ahLst/>
              <a:cxnLst/>
              <a:rect l="l" t="t" r="r" b="b"/>
              <a:pathLst>
                <a:path w="1262380" h="2495550">
                  <a:moveTo>
                    <a:pt x="1262180" y="43288"/>
                  </a:moveTo>
                  <a:lnTo>
                    <a:pt x="0" y="0"/>
                  </a:lnTo>
                  <a:lnTo>
                    <a:pt x="546247" y="2495470"/>
                  </a:lnTo>
                  <a:lnTo>
                    <a:pt x="1262180" y="43288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-25" y="0"/>
              <a:ext cx="1198245" cy="2197100"/>
            </a:xfrm>
            <a:custGeom>
              <a:avLst/>
              <a:gdLst/>
              <a:ahLst/>
              <a:cxnLst/>
              <a:rect l="l" t="t" r="r" b="b"/>
              <a:pathLst>
                <a:path w="1198245" h="2197100">
                  <a:moveTo>
                    <a:pt x="1198003" y="12"/>
                  </a:moveTo>
                  <a:lnTo>
                    <a:pt x="1011389" y="12"/>
                  </a:lnTo>
                  <a:lnTo>
                    <a:pt x="826312" y="12"/>
                  </a:lnTo>
                  <a:lnTo>
                    <a:pt x="0" y="0"/>
                  </a:lnTo>
                  <a:lnTo>
                    <a:pt x="25" y="2164473"/>
                  </a:lnTo>
                  <a:lnTo>
                    <a:pt x="936053" y="2196604"/>
                  </a:lnTo>
                  <a:lnTo>
                    <a:pt x="936142" y="2193912"/>
                  </a:lnTo>
                  <a:lnTo>
                    <a:pt x="936282" y="2196617"/>
                  </a:lnTo>
                  <a:lnTo>
                    <a:pt x="1198003" y="12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-25" y="0"/>
              <a:ext cx="1541780" cy="2526665"/>
            </a:xfrm>
            <a:custGeom>
              <a:avLst/>
              <a:gdLst/>
              <a:ahLst/>
              <a:cxnLst/>
              <a:rect l="l" t="t" r="r" b="b"/>
              <a:pathLst>
                <a:path w="1541780" h="2526665">
                  <a:moveTo>
                    <a:pt x="1541703" y="12"/>
                  </a:moveTo>
                  <a:lnTo>
                    <a:pt x="1332357" y="12"/>
                  </a:lnTo>
                  <a:lnTo>
                    <a:pt x="1124610" y="12"/>
                  </a:lnTo>
                  <a:lnTo>
                    <a:pt x="0" y="0"/>
                  </a:lnTo>
                  <a:lnTo>
                    <a:pt x="25" y="2483853"/>
                  </a:lnTo>
                  <a:lnTo>
                    <a:pt x="1245704" y="2526601"/>
                  </a:lnTo>
                  <a:lnTo>
                    <a:pt x="1245781" y="2524150"/>
                  </a:lnTo>
                  <a:lnTo>
                    <a:pt x="1245908" y="2526614"/>
                  </a:lnTo>
                  <a:lnTo>
                    <a:pt x="1541703" y="12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0" name="object 190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022104" y="1175964"/>
            <a:ext cx="99552" cy="99463"/>
          </a:xfrm>
          <a:prstGeom prst="rect">
            <a:avLst/>
          </a:prstGeom>
        </p:spPr>
      </p:pic>
      <p:pic>
        <p:nvPicPr>
          <p:cNvPr id="191" name="object 191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267852" y="1175964"/>
            <a:ext cx="99552" cy="99463"/>
          </a:xfrm>
          <a:prstGeom prst="rect">
            <a:avLst/>
          </a:prstGeom>
        </p:spPr>
      </p:pic>
      <p:pic>
        <p:nvPicPr>
          <p:cNvPr id="192" name="object 192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513856" y="1175964"/>
            <a:ext cx="99552" cy="99463"/>
          </a:xfrm>
          <a:prstGeom prst="rect">
            <a:avLst/>
          </a:prstGeom>
        </p:spPr>
      </p:pic>
      <p:pic>
        <p:nvPicPr>
          <p:cNvPr id="193" name="object 193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2759860" y="1175964"/>
            <a:ext cx="99552" cy="99463"/>
          </a:xfrm>
          <a:prstGeom prst="rect">
            <a:avLst/>
          </a:prstGeom>
        </p:spPr>
      </p:pic>
      <p:pic>
        <p:nvPicPr>
          <p:cNvPr id="194" name="object 194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005608" y="1175964"/>
            <a:ext cx="99552" cy="99463"/>
          </a:xfrm>
          <a:prstGeom prst="rect">
            <a:avLst/>
          </a:prstGeom>
        </p:spPr>
      </p:pic>
      <p:pic>
        <p:nvPicPr>
          <p:cNvPr id="195" name="object 195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251611" y="1175964"/>
            <a:ext cx="99552" cy="99463"/>
          </a:xfrm>
          <a:prstGeom prst="rect">
            <a:avLst/>
          </a:prstGeom>
        </p:spPr>
      </p:pic>
      <p:pic>
        <p:nvPicPr>
          <p:cNvPr id="196" name="object 196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497615" y="1175964"/>
            <a:ext cx="99552" cy="99463"/>
          </a:xfrm>
          <a:prstGeom prst="rect">
            <a:avLst/>
          </a:prstGeom>
        </p:spPr>
      </p:pic>
      <p:pic>
        <p:nvPicPr>
          <p:cNvPr id="197" name="object 197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743363" y="1175964"/>
            <a:ext cx="99552" cy="99463"/>
          </a:xfrm>
          <a:prstGeom prst="rect">
            <a:avLst/>
          </a:prstGeom>
        </p:spPr>
      </p:pic>
      <p:pic>
        <p:nvPicPr>
          <p:cNvPr id="198" name="object 198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989367" y="1175964"/>
            <a:ext cx="99552" cy="99463"/>
          </a:xfrm>
          <a:prstGeom prst="rect">
            <a:avLst/>
          </a:prstGeom>
        </p:spPr>
      </p:pic>
      <p:pic>
        <p:nvPicPr>
          <p:cNvPr id="199" name="object 199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743363" y="934380"/>
            <a:ext cx="99552" cy="99463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989367" y="934380"/>
            <a:ext cx="99552" cy="99463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743363" y="692781"/>
            <a:ext cx="99552" cy="99463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989367" y="692781"/>
            <a:ext cx="99552" cy="99463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3989367" y="451197"/>
            <a:ext cx="99552" cy="99463"/>
          </a:xfrm>
          <a:prstGeom prst="rect">
            <a:avLst/>
          </a:prstGeom>
        </p:spPr>
      </p:pic>
      <p:pic>
        <p:nvPicPr>
          <p:cNvPr id="204" name="object 204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989367" y="209598"/>
            <a:ext cx="99552" cy="99463"/>
          </a:xfrm>
          <a:prstGeom prst="rect">
            <a:avLst/>
          </a:prstGeom>
        </p:spPr>
      </p:pic>
      <p:pic>
        <p:nvPicPr>
          <p:cNvPr id="205" name="object 205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989367" y="0"/>
            <a:ext cx="98462" cy="67733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5F721982-5350-FA8F-A1A4-6A7379F80BC6}"/>
              </a:ext>
            </a:extLst>
          </p:cNvPr>
          <p:cNvPicPr>
            <a:picLocks noChangeAspect="1"/>
          </p:cNvPicPr>
          <p:nvPr/>
        </p:nvPicPr>
        <p:blipFill>
          <a:blip r:embed="rId8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0760" y="3125275"/>
            <a:ext cx="6840375" cy="35966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8735" y="742512"/>
            <a:ext cx="8419022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spcBef>
                <a:spcPts val="9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Features</a:t>
            </a:r>
            <a:endParaRPr spc="-175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751866" y="1450172"/>
            <a:ext cx="13902775" cy="7671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Filtering: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visuals on the page can be filtered instantly using the slicers for: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Type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Cross-Filtering: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is fully interactive. Clicking a bar in the "Sales by Retailer" chart will automatically filter the map, line chart, and KPI cards to show data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that retailer.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Navigation: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Buttons allow users to seamlessly move between the "Executive Summary" and the "Product &amp; Retailer Deep-Dive" pages for more detail.</a:t>
            </a:r>
          </a:p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clean, professional theme was applied to make the dashboard easy to read and use for business presentations.</a:t>
            </a:r>
          </a:p>
          <a:p>
            <a:pPr marL="12700" marR="5080" algn="just">
              <a:lnSpc>
                <a:spcPct val="116300"/>
              </a:lnSpc>
              <a:spcBef>
                <a:spcPts val="90"/>
              </a:spcBef>
            </a:pPr>
            <a:endParaRPr spc="-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8313" y="8494946"/>
            <a:ext cx="99552" cy="994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4316" y="8494946"/>
            <a:ext cx="99552" cy="994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0064" y="8494946"/>
            <a:ext cx="99552" cy="994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36069" y="8494946"/>
            <a:ext cx="99552" cy="994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82073" y="8494946"/>
            <a:ext cx="99552" cy="994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27821" y="8494946"/>
            <a:ext cx="99552" cy="994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3824" y="8494946"/>
            <a:ext cx="99552" cy="994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9828" y="8494946"/>
            <a:ext cx="99552" cy="994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11581" y="8494946"/>
            <a:ext cx="99552" cy="9946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65576" y="8494946"/>
            <a:ext cx="99552" cy="9946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2761834" y="8736530"/>
            <a:ext cx="5103495" cy="1550670"/>
            <a:chOff x="12761834" y="8736530"/>
            <a:chExt cx="5103495" cy="155067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98313" y="8736530"/>
              <a:ext cx="99552" cy="99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44317" y="8736530"/>
              <a:ext cx="99552" cy="994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0064" y="8736530"/>
              <a:ext cx="99552" cy="994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36068" y="8736530"/>
              <a:ext cx="99552" cy="994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2072" y="8736530"/>
              <a:ext cx="99552" cy="994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27820" y="8736530"/>
              <a:ext cx="99552" cy="994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73824" y="8736530"/>
              <a:ext cx="99552" cy="994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9828" y="8736530"/>
              <a:ext cx="99552" cy="994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98313" y="8978129"/>
              <a:ext cx="99552" cy="994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44317" y="8978129"/>
              <a:ext cx="99552" cy="994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0064" y="8978129"/>
              <a:ext cx="99552" cy="994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36068" y="8978129"/>
              <a:ext cx="99552" cy="994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82072" y="8978129"/>
              <a:ext cx="99552" cy="994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7820" y="8978129"/>
              <a:ext cx="99552" cy="994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73824" y="8978129"/>
              <a:ext cx="99552" cy="994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9828" y="8978129"/>
              <a:ext cx="99552" cy="994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98313" y="9219713"/>
              <a:ext cx="99552" cy="994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44317" y="9219713"/>
              <a:ext cx="99552" cy="994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90064" y="9219713"/>
              <a:ext cx="99552" cy="994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6068" y="9219713"/>
              <a:ext cx="99552" cy="994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82072" y="9219713"/>
              <a:ext cx="99552" cy="994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73824" y="9219713"/>
              <a:ext cx="99552" cy="994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27820" y="9219713"/>
              <a:ext cx="99552" cy="994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19828" y="9219713"/>
              <a:ext cx="99552" cy="994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65576" y="9219713"/>
              <a:ext cx="99552" cy="994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19828" y="9461311"/>
              <a:ext cx="99552" cy="994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65576" y="9461311"/>
              <a:ext cx="99552" cy="994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19828" y="9702639"/>
              <a:ext cx="99552" cy="9946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765576" y="9702639"/>
              <a:ext cx="99552" cy="9946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2761823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4" h="1451609">
                  <a:moveTo>
                    <a:pt x="4737620" y="400939"/>
                  </a:moveTo>
                  <a:lnTo>
                    <a:pt x="4736401" y="400939"/>
                  </a:lnTo>
                  <a:lnTo>
                    <a:pt x="4736401" y="0"/>
                  </a:lnTo>
                  <a:lnTo>
                    <a:pt x="0" y="400253"/>
                  </a:lnTo>
                  <a:lnTo>
                    <a:pt x="8102" y="400939"/>
                  </a:lnTo>
                  <a:lnTo>
                    <a:pt x="1041" y="400939"/>
                  </a:lnTo>
                  <a:lnTo>
                    <a:pt x="1041" y="1451521"/>
                  </a:lnTo>
                  <a:lnTo>
                    <a:pt x="4737620" y="1451521"/>
                  </a:lnTo>
                  <a:lnTo>
                    <a:pt x="4737620" y="400939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963499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4" h="1130934">
                  <a:moveTo>
                    <a:pt x="4855413" y="0"/>
                  </a:moveTo>
                  <a:lnTo>
                    <a:pt x="444" y="400265"/>
                  </a:lnTo>
                  <a:lnTo>
                    <a:pt x="8750" y="400951"/>
                  </a:lnTo>
                  <a:lnTo>
                    <a:pt x="0" y="400951"/>
                  </a:lnTo>
                  <a:lnTo>
                    <a:pt x="0" y="1130769"/>
                  </a:lnTo>
                  <a:lnTo>
                    <a:pt x="4855134" y="1130769"/>
                  </a:lnTo>
                  <a:lnTo>
                    <a:pt x="4855134" y="800519"/>
                  </a:lnTo>
                  <a:lnTo>
                    <a:pt x="4855413" y="800531"/>
                  </a:lnTo>
                  <a:lnTo>
                    <a:pt x="485541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65576" y="8736530"/>
            <a:ext cx="99552" cy="9946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11581" y="8736530"/>
            <a:ext cx="99552" cy="9946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765576" y="8978129"/>
            <a:ext cx="99552" cy="9946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011581" y="8978129"/>
            <a:ext cx="99552" cy="9946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011581" y="9219713"/>
            <a:ext cx="99552" cy="9946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011581" y="9461312"/>
            <a:ext cx="99552" cy="99463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011581" y="9702640"/>
            <a:ext cx="99552" cy="9946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90070" y="8494946"/>
            <a:ext cx="99552" cy="9946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44066" y="8494946"/>
            <a:ext cx="99552" cy="9946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98318" y="8494946"/>
            <a:ext cx="99552" cy="9946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52314" y="8494946"/>
            <a:ext cx="99552" cy="9946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06310" y="8494946"/>
            <a:ext cx="99552" cy="9946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60562" y="8494946"/>
            <a:ext cx="99552" cy="9946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14558" y="8494946"/>
            <a:ext cx="99552" cy="9946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8554" y="8494946"/>
            <a:ext cx="99552" cy="99463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2806" y="8494946"/>
            <a:ext cx="99552" cy="99463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422806" y="8736530"/>
            <a:ext cx="5103495" cy="1550670"/>
            <a:chOff x="422806" y="8736530"/>
            <a:chExt cx="5103495" cy="1550670"/>
          </a:xfrm>
        </p:grpSpPr>
        <p:pic>
          <p:nvPicPr>
            <p:cNvPr id="65" name="object 6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90070" y="8736530"/>
              <a:ext cx="99552" cy="9946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44066" y="8736530"/>
              <a:ext cx="99552" cy="9946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898318" y="8736530"/>
              <a:ext cx="99552" cy="9946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52314" y="8736530"/>
              <a:ext cx="99552" cy="9946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60562" y="8736530"/>
              <a:ext cx="99552" cy="994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06310" y="8736530"/>
              <a:ext cx="99552" cy="9946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914558" y="8736530"/>
              <a:ext cx="99552" cy="9946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68554" y="8736530"/>
              <a:ext cx="99552" cy="9946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390070" y="8978129"/>
              <a:ext cx="99552" cy="9946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144066" y="8978129"/>
              <a:ext cx="99552" cy="9946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98318" y="8978129"/>
              <a:ext cx="99552" cy="9946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652314" y="8978129"/>
              <a:ext cx="99552" cy="9946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406310" y="8978129"/>
              <a:ext cx="99552" cy="994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60562" y="8978129"/>
              <a:ext cx="99552" cy="9946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14558" y="8978129"/>
              <a:ext cx="99552" cy="9946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68554" y="8978129"/>
              <a:ext cx="99552" cy="9946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390070" y="9219713"/>
              <a:ext cx="99552" cy="9946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144066" y="9219713"/>
              <a:ext cx="99552" cy="9946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898318" y="9219713"/>
              <a:ext cx="99552" cy="994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652314" y="9219713"/>
              <a:ext cx="99552" cy="9946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406310" y="9219713"/>
              <a:ext cx="99552" cy="9946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160562" y="9219713"/>
              <a:ext cx="99552" cy="9946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914558" y="9219713"/>
              <a:ext cx="99552" cy="9946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68554" y="9219713"/>
              <a:ext cx="99552" cy="9946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2806" y="9219713"/>
              <a:ext cx="99552" cy="9946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8554" y="9461311"/>
              <a:ext cx="99552" cy="9946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22806" y="9461311"/>
              <a:ext cx="99552" cy="9946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68554" y="9702639"/>
              <a:ext cx="99552" cy="9946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22806" y="9702639"/>
              <a:ext cx="99552" cy="99463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88479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5" h="1451609">
                  <a:moveTo>
                    <a:pt x="4737620" y="400253"/>
                  </a:moveTo>
                  <a:lnTo>
                    <a:pt x="1219" y="0"/>
                  </a:lnTo>
                  <a:lnTo>
                    <a:pt x="1219" y="400939"/>
                  </a:lnTo>
                  <a:lnTo>
                    <a:pt x="0" y="400939"/>
                  </a:lnTo>
                  <a:lnTo>
                    <a:pt x="0" y="1451508"/>
                  </a:lnTo>
                  <a:lnTo>
                    <a:pt x="4736579" y="1451521"/>
                  </a:lnTo>
                  <a:lnTo>
                    <a:pt x="4736579" y="400939"/>
                  </a:lnTo>
                  <a:lnTo>
                    <a:pt x="4729505" y="400939"/>
                  </a:lnTo>
                  <a:lnTo>
                    <a:pt x="4737620" y="400253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69011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5" h="1130934">
                  <a:moveTo>
                    <a:pt x="4855413" y="400951"/>
                  </a:moveTo>
                  <a:lnTo>
                    <a:pt x="4846650" y="400951"/>
                  </a:lnTo>
                  <a:lnTo>
                    <a:pt x="4854968" y="400265"/>
                  </a:lnTo>
                  <a:lnTo>
                    <a:pt x="0" y="0"/>
                  </a:lnTo>
                  <a:lnTo>
                    <a:pt x="0" y="800531"/>
                  </a:lnTo>
                  <a:lnTo>
                    <a:pt x="279" y="800519"/>
                  </a:lnTo>
                  <a:lnTo>
                    <a:pt x="279" y="1130757"/>
                  </a:lnTo>
                  <a:lnTo>
                    <a:pt x="4855413" y="1130769"/>
                  </a:lnTo>
                  <a:lnTo>
                    <a:pt x="4855413" y="400951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6" name="object 9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80311" y="8494946"/>
            <a:ext cx="96043" cy="99463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22806" y="8736530"/>
            <a:ext cx="99552" cy="99463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80311" y="8736530"/>
            <a:ext cx="96043" cy="99463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22806" y="8978129"/>
            <a:ext cx="99552" cy="99463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0311" y="8978129"/>
            <a:ext cx="96043" cy="99463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80311" y="9219713"/>
            <a:ext cx="96043" cy="99463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80311" y="9461312"/>
            <a:ext cx="96043" cy="99463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0311" y="9702640"/>
            <a:ext cx="96043" cy="99463"/>
          </a:xfrm>
          <a:prstGeom prst="rect">
            <a:avLst/>
          </a:prstGeom>
        </p:spPr>
      </p:pic>
      <p:grpSp>
        <p:nvGrpSpPr>
          <p:cNvPr id="104" name="object 104"/>
          <p:cNvGrpSpPr/>
          <p:nvPr/>
        </p:nvGrpSpPr>
        <p:grpSpPr>
          <a:xfrm>
            <a:off x="14521172" y="-1"/>
            <a:ext cx="3767454" cy="2479675"/>
            <a:chOff x="14521172" y="-1"/>
            <a:chExt cx="3767454" cy="2479675"/>
          </a:xfrm>
        </p:grpSpPr>
        <p:pic>
          <p:nvPicPr>
            <p:cNvPr id="105" name="object 10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488436" y="1175964"/>
              <a:ext cx="99552" cy="9946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488436" y="934380"/>
              <a:ext cx="99552" cy="9946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6242432" y="934380"/>
              <a:ext cx="99552" cy="9946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996684" y="934380"/>
              <a:ext cx="99552" cy="9946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750680" y="934380"/>
              <a:ext cx="99552" cy="9946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504676" y="934380"/>
              <a:ext cx="99552" cy="9946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258928" y="934380"/>
              <a:ext cx="99552" cy="9946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012924" y="934380"/>
              <a:ext cx="99552" cy="9946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766920" y="934380"/>
              <a:ext cx="99552" cy="9946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488436" y="692781"/>
              <a:ext cx="99552" cy="9946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242432" y="692781"/>
              <a:ext cx="99552" cy="994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996684" y="692781"/>
              <a:ext cx="99552" cy="9946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750680" y="692781"/>
              <a:ext cx="99552" cy="994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504676" y="692781"/>
              <a:ext cx="99552" cy="9946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258928" y="692781"/>
              <a:ext cx="99552" cy="9946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012924" y="692781"/>
              <a:ext cx="99552" cy="9946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766920" y="692781"/>
              <a:ext cx="99552" cy="99463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488436" y="451197"/>
              <a:ext cx="99552" cy="9946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242432" y="451197"/>
              <a:ext cx="99552" cy="99463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996684" y="451197"/>
              <a:ext cx="99552" cy="9946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750680" y="451197"/>
              <a:ext cx="99552" cy="9946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504676" y="451197"/>
              <a:ext cx="99552" cy="9946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258928" y="451197"/>
              <a:ext cx="99552" cy="99463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012924" y="451197"/>
              <a:ext cx="99552" cy="9946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766920" y="451197"/>
              <a:ext cx="99552" cy="9946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521172" y="451197"/>
              <a:ext cx="99552" cy="9946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766920" y="209598"/>
              <a:ext cx="99552" cy="9946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521172" y="209598"/>
              <a:ext cx="99552" cy="99463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4766920" y="0"/>
              <a:ext cx="99552" cy="67733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4521172" y="0"/>
              <a:ext cx="99552" cy="67733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14886839" y="11"/>
              <a:ext cx="3401695" cy="935355"/>
            </a:xfrm>
            <a:custGeom>
              <a:avLst/>
              <a:gdLst/>
              <a:ahLst/>
              <a:cxnLst/>
              <a:rect l="l" t="t" r="r" b="b"/>
              <a:pathLst>
                <a:path w="3401694" h="935355">
                  <a:moveTo>
                    <a:pt x="3401149" y="0"/>
                  </a:moveTo>
                  <a:lnTo>
                    <a:pt x="0" y="0"/>
                  </a:lnTo>
                  <a:lnTo>
                    <a:pt x="0" y="533946"/>
                  </a:lnTo>
                  <a:lnTo>
                    <a:pt x="1168" y="533946"/>
                  </a:lnTo>
                  <a:lnTo>
                    <a:pt x="1130" y="934885"/>
                  </a:lnTo>
                  <a:lnTo>
                    <a:pt x="3401149" y="647560"/>
                  </a:lnTo>
                  <a:lnTo>
                    <a:pt x="3401149" y="533946"/>
                  </a:lnTo>
                  <a:lnTo>
                    <a:pt x="3401149" y="421678"/>
                  </a:lnTo>
                  <a:lnTo>
                    <a:pt x="3401149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567294" y="11"/>
              <a:ext cx="3721100" cy="614680"/>
            </a:xfrm>
            <a:custGeom>
              <a:avLst/>
              <a:gdLst/>
              <a:ahLst/>
              <a:cxnLst/>
              <a:rect l="l" t="t" r="r" b="b"/>
              <a:pathLst>
                <a:path w="3721100" h="614680">
                  <a:moveTo>
                    <a:pt x="3720693" y="0"/>
                  </a:moveTo>
                  <a:lnTo>
                    <a:pt x="2260879" y="0"/>
                  </a:lnTo>
                  <a:lnTo>
                    <a:pt x="368" y="0"/>
                  </a:lnTo>
                  <a:lnTo>
                    <a:pt x="76" y="0"/>
                  </a:lnTo>
                  <a:lnTo>
                    <a:pt x="0" y="614133"/>
                  </a:lnTo>
                  <a:lnTo>
                    <a:pt x="3720693" y="307390"/>
                  </a:lnTo>
                  <a:lnTo>
                    <a:pt x="3720693" y="213169"/>
                  </a:lnTo>
                  <a:lnTo>
                    <a:pt x="3720693" y="120345"/>
                  </a:lnTo>
                  <a:lnTo>
                    <a:pt x="372069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6481322" y="-1"/>
              <a:ext cx="1245235" cy="2437765"/>
            </a:xfrm>
            <a:custGeom>
              <a:avLst/>
              <a:gdLst/>
              <a:ahLst/>
              <a:cxnLst/>
              <a:rect l="l" t="t" r="r" b="b"/>
              <a:pathLst>
                <a:path w="1245234" h="2437765">
                  <a:moveTo>
                    <a:pt x="0" y="0"/>
                  </a:moveTo>
                  <a:lnTo>
                    <a:pt x="1245070" y="0"/>
                  </a:lnTo>
                  <a:lnTo>
                    <a:pt x="533498" y="2437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7239717" y="0"/>
              <a:ext cx="1048385" cy="2160270"/>
            </a:xfrm>
            <a:custGeom>
              <a:avLst/>
              <a:gdLst/>
              <a:ahLst/>
              <a:cxnLst/>
              <a:rect l="l" t="t" r="r" b="b"/>
              <a:pathLst>
                <a:path w="1048384" h="2160270">
                  <a:moveTo>
                    <a:pt x="1048283" y="0"/>
                  </a:moveTo>
                  <a:lnTo>
                    <a:pt x="360019" y="0"/>
                  </a:lnTo>
                  <a:lnTo>
                    <a:pt x="179705" y="0"/>
                  </a:lnTo>
                  <a:lnTo>
                    <a:pt x="0" y="0"/>
                  </a:lnTo>
                  <a:lnTo>
                    <a:pt x="106514" y="2127681"/>
                  </a:lnTo>
                  <a:lnTo>
                    <a:pt x="106807" y="2125141"/>
                  </a:lnTo>
                  <a:lnTo>
                    <a:pt x="106730" y="2127681"/>
                  </a:lnTo>
                  <a:lnTo>
                    <a:pt x="1048283" y="2159939"/>
                  </a:lnTo>
                  <a:lnTo>
                    <a:pt x="1048283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6897782" y="0"/>
              <a:ext cx="1390650" cy="2479675"/>
            </a:xfrm>
            <a:custGeom>
              <a:avLst/>
              <a:gdLst/>
              <a:ahLst/>
              <a:cxnLst/>
              <a:rect l="l" t="t" r="r" b="b"/>
              <a:pathLst>
                <a:path w="1390650" h="2479675">
                  <a:moveTo>
                    <a:pt x="1390218" y="0"/>
                  </a:moveTo>
                  <a:lnTo>
                    <a:pt x="402082" y="0"/>
                  </a:lnTo>
                  <a:lnTo>
                    <a:pt x="200685" y="0"/>
                  </a:lnTo>
                  <a:lnTo>
                    <a:pt x="0" y="0"/>
                  </a:lnTo>
                  <a:lnTo>
                    <a:pt x="116941" y="2435682"/>
                  </a:lnTo>
                  <a:lnTo>
                    <a:pt x="117221" y="2433231"/>
                  </a:lnTo>
                  <a:lnTo>
                    <a:pt x="117144" y="2435682"/>
                  </a:lnTo>
                  <a:lnTo>
                    <a:pt x="1390218" y="2479319"/>
                  </a:lnTo>
                  <a:lnTo>
                    <a:pt x="1390218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0" name="object 140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6242431" y="1175964"/>
            <a:ext cx="99552" cy="99463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996684" y="1175964"/>
            <a:ext cx="99552" cy="99463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5750680" y="1175964"/>
            <a:ext cx="99552" cy="99463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5504675" y="1175964"/>
            <a:ext cx="99552" cy="99463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258927" y="1175964"/>
            <a:ext cx="99552" cy="99463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012923" y="1175964"/>
            <a:ext cx="99552" cy="99463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4766920" y="1175964"/>
            <a:ext cx="99552" cy="99463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521172" y="1175964"/>
            <a:ext cx="99552" cy="99463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4279581" y="1175964"/>
            <a:ext cx="95139" cy="99463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4521172" y="934380"/>
            <a:ext cx="99552" cy="99463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4279581" y="934380"/>
            <a:ext cx="95139" cy="99463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521172" y="692781"/>
            <a:ext cx="99552" cy="99463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4279581" y="692781"/>
            <a:ext cx="95139" cy="99463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4279581" y="451197"/>
            <a:ext cx="95139" cy="99463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4279581" y="209598"/>
            <a:ext cx="95139" cy="99463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4279581" y="0"/>
            <a:ext cx="95139" cy="67733"/>
          </a:xfrm>
          <a:prstGeom prst="rect">
            <a:avLst/>
          </a:prstGeom>
        </p:spPr>
      </p:pic>
      <p:grpSp>
        <p:nvGrpSpPr>
          <p:cNvPr id="156" name="object 156"/>
          <p:cNvGrpSpPr/>
          <p:nvPr/>
        </p:nvGrpSpPr>
        <p:grpSpPr>
          <a:xfrm>
            <a:off x="-31" y="0"/>
            <a:ext cx="3843020" cy="2528570"/>
            <a:chOff x="-31" y="0"/>
            <a:chExt cx="3843020" cy="2528570"/>
          </a:xfrm>
        </p:grpSpPr>
        <p:pic>
          <p:nvPicPr>
            <p:cNvPr id="157" name="object 15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776100" y="1175964"/>
              <a:ext cx="99552" cy="99463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776100" y="934380"/>
              <a:ext cx="99552" cy="99463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022104" y="934380"/>
              <a:ext cx="99552" cy="9946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267852" y="934380"/>
              <a:ext cx="99552" cy="9946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513856" y="934380"/>
              <a:ext cx="99552" cy="99463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759859" y="934380"/>
              <a:ext cx="99552" cy="99463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005607" y="934380"/>
              <a:ext cx="99552" cy="99463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51611" y="934380"/>
              <a:ext cx="99552" cy="9946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497615" y="934380"/>
              <a:ext cx="99552" cy="99463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776100" y="692781"/>
              <a:ext cx="99552" cy="99463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022104" y="692781"/>
              <a:ext cx="99552" cy="9946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67852" y="692781"/>
              <a:ext cx="99552" cy="9946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13856" y="692781"/>
              <a:ext cx="99552" cy="9946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759859" y="692781"/>
              <a:ext cx="99552" cy="99463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005607" y="692781"/>
              <a:ext cx="99552" cy="99463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51611" y="692781"/>
              <a:ext cx="99552" cy="99463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497615" y="692781"/>
              <a:ext cx="99552" cy="99463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022104" y="451197"/>
              <a:ext cx="99552" cy="99463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776100" y="451197"/>
              <a:ext cx="99552" cy="99463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267852" y="451197"/>
              <a:ext cx="99552" cy="99463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13856" y="451197"/>
              <a:ext cx="99552" cy="99463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759859" y="451197"/>
              <a:ext cx="99552" cy="99463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005607" y="451197"/>
              <a:ext cx="99552" cy="99463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251611" y="451197"/>
              <a:ext cx="99552" cy="99463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497615" y="451197"/>
              <a:ext cx="99552" cy="99463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743363" y="451197"/>
              <a:ext cx="99552" cy="9946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497615" y="209598"/>
              <a:ext cx="99552" cy="99463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743363" y="209598"/>
              <a:ext cx="99552" cy="99463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497615" y="0"/>
              <a:ext cx="99552" cy="67733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743363" y="0"/>
              <a:ext cx="99552" cy="67733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0" y="0"/>
              <a:ext cx="3477260" cy="935355"/>
            </a:xfrm>
            <a:custGeom>
              <a:avLst/>
              <a:gdLst/>
              <a:ahLst/>
              <a:cxnLst/>
              <a:rect l="l" t="t" r="r" b="b"/>
              <a:pathLst>
                <a:path w="3477260" h="935355">
                  <a:moveTo>
                    <a:pt x="3477234" y="0"/>
                  </a:moveTo>
                  <a:lnTo>
                    <a:pt x="0" y="0"/>
                  </a:lnTo>
                  <a:lnTo>
                    <a:pt x="0" y="428129"/>
                  </a:lnTo>
                  <a:lnTo>
                    <a:pt x="0" y="533958"/>
                  </a:lnTo>
                  <a:lnTo>
                    <a:pt x="0" y="641146"/>
                  </a:lnTo>
                  <a:lnTo>
                    <a:pt x="3476104" y="934897"/>
                  </a:lnTo>
                  <a:lnTo>
                    <a:pt x="3476053" y="533958"/>
                  </a:lnTo>
                  <a:lnTo>
                    <a:pt x="3477234" y="533958"/>
                  </a:lnTo>
                  <a:lnTo>
                    <a:pt x="3477234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0" y="0"/>
              <a:ext cx="3797300" cy="614680"/>
            </a:xfrm>
            <a:custGeom>
              <a:avLst/>
              <a:gdLst/>
              <a:ahLst/>
              <a:cxnLst/>
              <a:rect l="l" t="t" r="r" b="b"/>
              <a:pathLst>
                <a:path w="3797300" h="614680">
                  <a:moveTo>
                    <a:pt x="3796779" y="614146"/>
                  </a:moveTo>
                  <a:lnTo>
                    <a:pt x="3796703" y="0"/>
                  </a:lnTo>
                  <a:lnTo>
                    <a:pt x="3796411" y="0"/>
                  </a:lnTo>
                  <a:lnTo>
                    <a:pt x="1535912" y="0"/>
                  </a:lnTo>
                  <a:lnTo>
                    <a:pt x="0" y="0"/>
                  </a:lnTo>
                  <a:lnTo>
                    <a:pt x="0" y="126631"/>
                  </a:lnTo>
                  <a:lnTo>
                    <a:pt x="0" y="213182"/>
                  </a:lnTo>
                  <a:lnTo>
                    <a:pt x="0" y="301129"/>
                  </a:lnTo>
                  <a:lnTo>
                    <a:pt x="3796779" y="614146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99442" y="32677"/>
              <a:ext cx="1262380" cy="2495550"/>
            </a:xfrm>
            <a:custGeom>
              <a:avLst/>
              <a:gdLst/>
              <a:ahLst/>
              <a:cxnLst/>
              <a:rect l="l" t="t" r="r" b="b"/>
              <a:pathLst>
                <a:path w="1262380" h="2495550">
                  <a:moveTo>
                    <a:pt x="1262180" y="43288"/>
                  </a:moveTo>
                  <a:lnTo>
                    <a:pt x="0" y="0"/>
                  </a:lnTo>
                  <a:lnTo>
                    <a:pt x="546247" y="2495470"/>
                  </a:lnTo>
                  <a:lnTo>
                    <a:pt x="1262180" y="43288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-25" y="0"/>
              <a:ext cx="1198245" cy="2197100"/>
            </a:xfrm>
            <a:custGeom>
              <a:avLst/>
              <a:gdLst/>
              <a:ahLst/>
              <a:cxnLst/>
              <a:rect l="l" t="t" r="r" b="b"/>
              <a:pathLst>
                <a:path w="1198245" h="2197100">
                  <a:moveTo>
                    <a:pt x="1198003" y="12"/>
                  </a:moveTo>
                  <a:lnTo>
                    <a:pt x="1011389" y="12"/>
                  </a:lnTo>
                  <a:lnTo>
                    <a:pt x="826312" y="12"/>
                  </a:lnTo>
                  <a:lnTo>
                    <a:pt x="0" y="0"/>
                  </a:lnTo>
                  <a:lnTo>
                    <a:pt x="25" y="2164473"/>
                  </a:lnTo>
                  <a:lnTo>
                    <a:pt x="936053" y="2196604"/>
                  </a:lnTo>
                  <a:lnTo>
                    <a:pt x="936142" y="2193912"/>
                  </a:lnTo>
                  <a:lnTo>
                    <a:pt x="936282" y="2196617"/>
                  </a:lnTo>
                  <a:lnTo>
                    <a:pt x="1198003" y="12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-25" y="0"/>
              <a:ext cx="1541780" cy="2526665"/>
            </a:xfrm>
            <a:custGeom>
              <a:avLst/>
              <a:gdLst/>
              <a:ahLst/>
              <a:cxnLst/>
              <a:rect l="l" t="t" r="r" b="b"/>
              <a:pathLst>
                <a:path w="1541780" h="2526665">
                  <a:moveTo>
                    <a:pt x="1541703" y="12"/>
                  </a:moveTo>
                  <a:lnTo>
                    <a:pt x="1332357" y="12"/>
                  </a:lnTo>
                  <a:lnTo>
                    <a:pt x="1124610" y="12"/>
                  </a:lnTo>
                  <a:lnTo>
                    <a:pt x="0" y="0"/>
                  </a:lnTo>
                  <a:lnTo>
                    <a:pt x="25" y="2483853"/>
                  </a:lnTo>
                  <a:lnTo>
                    <a:pt x="1245704" y="2526601"/>
                  </a:lnTo>
                  <a:lnTo>
                    <a:pt x="1245781" y="2524150"/>
                  </a:lnTo>
                  <a:lnTo>
                    <a:pt x="1245908" y="2526614"/>
                  </a:lnTo>
                  <a:lnTo>
                    <a:pt x="1541703" y="12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2" name="object 192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022104" y="1175964"/>
            <a:ext cx="99552" cy="99463"/>
          </a:xfrm>
          <a:prstGeom prst="rect">
            <a:avLst/>
          </a:prstGeom>
        </p:spPr>
      </p:pic>
      <p:pic>
        <p:nvPicPr>
          <p:cNvPr id="193" name="object 19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267852" y="1175964"/>
            <a:ext cx="99552" cy="99463"/>
          </a:xfrm>
          <a:prstGeom prst="rect">
            <a:avLst/>
          </a:prstGeom>
        </p:spPr>
      </p:pic>
      <p:pic>
        <p:nvPicPr>
          <p:cNvPr id="194" name="object 194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513856" y="1175964"/>
            <a:ext cx="99552" cy="99463"/>
          </a:xfrm>
          <a:prstGeom prst="rect">
            <a:avLst/>
          </a:prstGeom>
        </p:spPr>
      </p:pic>
      <p:pic>
        <p:nvPicPr>
          <p:cNvPr id="195" name="object 195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2759860" y="1175964"/>
            <a:ext cx="99552" cy="99463"/>
          </a:xfrm>
          <a:prstGeom prst="rect">
            <a:avLst/>
          </a:prstGeom>
        </p:spPr>
      </p:pic>
      <p:pic>
        <p:nvPicPr>
          <p:cNvPr id="196" name="object 196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005608" y="1175964"/>
            <a:ext cx="99552" cy="99463"/>
          </a:xfrm>
          <a:prstGeom prst="rect">
            <a:avLst/>
          </a:prstGeom>
        </p:spPr>
      </p:pic>
      <p:pic>
        <p:nvPicPr>
          <p:cNvPr id="197" name="object 197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251611" y="1175964"/>
            <a:ext cx="99552" cy="99463"/>
          </a:xfrm>
          <a:prstGeom prst="rect">
            <a:avLst/>
          </a:prstGeom>
        </p:spPr>
      </p:pic>
      <p:pic>
        <p:nvPicPr>
          <p:cNvPr id="198" name="object 198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497615" y="1175964"/>
            <a:ext cx="99552" cy="99463"/>
          </a:xfrm>
          <a:prstGeom prst="rect">
            <a:avLst/>
          </a:prstGeom>
        </p:spPr>
      </p:pic>
      <p:pic>
        <p:nvPicPr>
          <p:cNvPr id="199" name="object 199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743363" y="1175964"/>
            <a:ext cx="99552" cy="99463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989367" y="1175964"/>
            <a:ext cx="99552" cy="99463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743363" y="934380"/>
            <a:ext cx="99552" cy="99463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989367" y="934380"/>
            <a:ext cx="99552" cy="99463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743363" y="692781"/>
            <a:ext cx="99552" cy="99463"/>
          </a:xfrm>
          <a:prstGeom prst="rect">
            <a:avLst/>
          </a:prstGeom>
        </p:spPr>
      </p:pic>
      <p:pic>
        <p:nvPicPr>
          <p:cNvPr id="204" name="object 204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989367" y="692781"/>
            <a:ext cx="99552" cy="99463"/>
          </a:xfrm>
          <a:prstGeom prst="rect">
            <a:avLst/>
          </a:prstGeom>
        </p:spPr>
      </p:pic>
      <p:pic>
        <p:nvPicPr>
          <p:cNvPr id="205" name="object 205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3989367" y="451197"/>
            <a:ext cx="99552" cy="99463"/>
          </a:xfrm>
          <a:prstGeom prst="rect">
            <a:avLst/>
          </a:prstGeom>
        </p:spPr>
      </p:pic>
      <p:pic>
        <p:nvPicPr>
          <p:cNvPr id="206" name="object 20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989367" y="209598"/>
            <a:ext cx="99552" cy="99463"/>
          </a:xfrm>
          <a:prstGeom prst="rect">
            <a:avLst/>
          </a:prstGeom>
        </p:spPr>
      </p:pic>
      <p:pic>
        <p:nvPicPr>
          <p:cNvPr id="207" name="object 207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989367" y="0"/>
            <a:ext cx="98462" cy="677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0" y="1275427"/>
            <a:ext cx="8125160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56895" algn="ctr">
              <a:lnSpc>
                <a:spcPct val="100000"/>
              </a:lnSpc>
              <a:spcBef>
                <a:spcPts val="90"/>
              </a:spcBef>
            </a:pPr>
            <a:r>
              <a:rPr sz="36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898319" y="2163233"/>
            <a:ext cx="12670418" cy="31976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Power BI dashboard successfully centralizes Adidas sales data into an interactive and insightful tool.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answers key business questions regarding "what" (KPIs), "when" (trends), and "where" (regions/products) the business is performing best.</a:t>
            </a:r>
          </a:p>
          <a:p>
            <a:pPr marL="12700" marR="5080" algn="just">
              <a:lnSpc>
                <a:spcPct val="116300"/>
              </a:lnSpc>
              <a:spcBef>
                <a:spcPts val="90"/>
              </a:spcBef>
            </a:pPr>
            <a:endParaRPr spc="-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98313" y="8494946"/>
            <a:ext cx="99552" cy="9946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44316" y="8494946"/>
            <a:ext cx="99552" cy="994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90064" y="8494946"/>
            <a:ext cx="99552" cy="9946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536069" y="8494946"/>
            <a:ext cx="99552" cy="994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027821" y="8494946"/>
            <a:ext cx="99552" cy="9946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82073" y="8494946"/>
            <a:ext cx="99552" cy="99463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3824" y="8494946"/>
            <a:ext cx="99552" cy="9946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19828" y="8494946"/>
            <a:ext cx="99552" cy="9946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65576" y="8494946"/>
            <a:ext cx="99552" cy="9946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11581" y="8494946"/>
            <a:ext cx="99552" cy="99463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12761834" y="8736530"/>
            <a:ext cx="5103495" cy="1550670"/>
            <a:chOff x="12761834" y="8736530"/>
            <a:chExt cx="5103495" cy="155067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98313" y="8736530"/>
              <a:ext cx="99552" cy="9946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044317" y="8736530"/>
              <a:ext cx="99552" cy="994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90064" y="8736530"/>
              <a:ext cx="99552" cy="994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536068" y="8736530"/>
              <a:ext cx="99552" cy="994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82072" y="8736530"/>
              <a:ext cx="99552" cy="9946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27820" y="8736530"/>
              <a:ext cx="99552" cy="994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73824" y="8736530"/>
              <a:ext cx="99552" cy="9946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519828" y="8736530"/>
              <a:ext cx="99552" cy="9946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798313" y="8978129"/>
              <a:ext cx="99552" cy="9946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44317" y="8978129"/>
              <a:ext cx="99552" cy="9946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0064" y="8978129"/>
              <a:ext cx="99552" cy="994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36068" y="8978129"/>
              <a:ext cx="99552" cy="994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82072" y="8978129"/>
              <a:ext cx="99552" cy="994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027820" y="8978129"/>
              <a:ext cx="99552" cy="994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273824" y="8978129"/>
              <a:ext cx="99552" cy="994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519828" y="8978129"/>
              <a:ext cx="99552" cy="994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5798313" y="9219713"/>
              <a:ext cx="99552" cy="9946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44317" y="9219713"/>
              <a:ext cx="99552" cy="994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290064" y="9219713"/>
              <a:ext cx="99552" cy="9946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6068" y="9219713"/>
              <a:ext cx="99552" cy="9946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782072" y="9219713"/>
              <a:ext cx="99552" cy="9946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027820" y="9219713"/>
              <a:ext cx="99552" cy="99463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73824" y="9219713"/>
              <a:ext cx="99552" cy="994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519828" y="9219713"/>
              <a:ext cx="99552" cy="9946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765576" y="9219713"/>
              <a:ext cx="99552" cy="9946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519828" y="9461311"/>
              <a:ext cx="99552" cy="9946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65576" y="9461311"/>
              <a:ext cx="99552" cy="994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519828" y="9702639"/>
              <a:ext cx="99552" cy="99463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7765576" y="9702639"/>
              <a:ext cx="99552" cy="9946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2761823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4" h="1451609">
                  <a:moveTo>
                    <a:pt x="4737620" y="400939"/>
                  </a:moveTo>
                  <a:lnTo>
                    <a:pt x="4736401" y="400939"/>
                  </a:lnTo>
                  <a:lnTo>
                    <a:pt x="4736401" y="0"/>
                  </a:lnTo>
                  <a:lnTo>
                    <a:pt x="0" y="400253"/>
                  </a:lnTo>
                  <a:lnTo>
                    <a:pt x="8102" y="400939"/>
                  </a:lnTo>
                  <a:lnTo>
                    <a:pt x="1041" y="400939"/>
                  </a:lnTo>
                  <a:lnTo>
                    <a:pt x="1041" y="1451521"/>
                  </a:lnTo>
                  <a:lnTo>
                    <a:pt x="4737620" y="1451521"/>
                  </a:lnTo>
                  <a:lnTo>
                    <a:pt x="4737620" y="400939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2963499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4" h="1130934">
                  <a:moveTo>
                    <a:pt x="4855413" y="0"/>
                  </a:moveTo>
                  <a:lnTo>
                    <a:pt x="444" y="400265"/>
                  </a:lnTo>
                  <a:lnTo>
                    <a:pt x="8750" y="400951"/>
                  </a:lnTo>
                  <a:lnTo>
                    <a:pt x="0" y="400951"/>
                  </a:lnTo>
                  <a:lnTo>
                    <a:pt x="0" y="1130769"/>
                  </a:lnTo>
                  <a:lnTo>
                    <a:pt x="4855134" y="1130769"/>
                  </a:lnTo>
                  <a:lnTo>
                    <a:pt x="4855134" y="800519"/>
                  </a:lnTo>
                  <a:lnTo>
                    <a:pt x="4855413" y="800531"/>
                  </a:lnTo>
                  <a:lnTo>
                    <a:pt x="485541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65576" y="8736530"/>
            <a:ext cx="99552" cy="99463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011581" y="8736530"/>
            <a:ext cx="99552" cy="99463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765576" y="8978129"/>
            <a:ext cx="99552" cy="99463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011581" y="8978129"/>
            <a:ext cx="99552" cy="99463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011581" y="9219713"/>
            <a:ext cx="99552" cy="99463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8011581" y="9461312"/>
            <a:ext cx="99552" cy="99463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8011581" y="9702640"/>
            <a:ext cx="99552" cy="99463"/>
          </a:xfrm>
          <a:prstGeom prst="rect">
            <a:avLst/>
          </a:prstGeom>
        </p:spPr>
      </p:pic>
      <p:pic>
        <p:nvPicPr>
          <p:cNvPr id="55" name="object 5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90070" y="8494946"/>
            <a:ext cx="99552" cy="99463"/>
          </a:xfrm>
          <a:prstGeom prst="rect">
            <a:avLst/>
          </a:prstGeom>
        </p:spPr>
      </p:pic>
      <p:pic>
        <p:nvPicPr>
          <p:cNvPr id="56" name="object 5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44066" y="8494946"/>
            <a:ext cx="99552" cy="99463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898318" y="8494946"/>
            <a:ext cx="99552" cy="99463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52314" y="8494946"/>
            <a:ext cx="99552" cy="99463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406310" y="8494946"/>
            <a:ext cx="99552" cy="99463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160562" y="8494946"/>
            <a:ext cx="99552" cy="99463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914558" y="8494946"/>
            <a:ext cx="99552" cy="99463"/>
          </a:xfrm>
          <a:prstGeom prst="rect">
            <a:avLst/>
          </a:prstGeom>
        </p:spPr>
      </p:pic>
      <p:pic>
        <p:nvPicPr>
          <p:cNvPr id="62" name="object 6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68554" y="8494946"/>
            <a:ext cx="99552" cy="99463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422806" y="8494946"/>
            <a:ext cx="99552" cy="99463"/>
          </a:xfrm>
          <a:prstGeom prst="rect">
            <a:avLst/>
          </a:prstGeom>
        </p:spPr>
      </p:pic>
      <p:pic>
        <p:nvPicPr>
          <p:cNvPr id="64" name="object 64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80311" y="8494946"/>
            <a:ext cx="96043" cy="99463"/>
          </a:xfrm>
          <a:prstGeom prst="rect">
            <a:avLst/>
          </a:prstGeom>
        </p:spPr>
      </p:pic>
      <p:grpSp>
        <p:nvGrpSpPr>
          <p:cNvPr id="65" name="object 65"/>
          <p:cNvGrpSpPr/>
          <p:nvPr/>
        </p:nvGrpSpPr>
        <p:grpSpPr>
          <a:xfrm>
            <a:off x="422806" y="8736530"/>
            <a:ext cx="5103495" cy="1550670"/>
            <a:chOff x="422806" y="8736530"/>
            <a:chExt cx="5103495" cy="1550670"/>
          </a:xfrm>
        </p:grpSpPr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390070" y="8736530"/>
              <a:ext cx="99552" cy="9946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144066" y="8736530"/>
              <a:ext cx="99552" cy="99463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98318" y="8736530"/>
              <a:ext cx="99552" cy="9946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06310" y="8736530"/>
              <a:ext cx="99552" cy="9946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652314" y="8736530"/>
              <a:ext cx="99552" cy="9946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60562" y="8736530"/>
              <a:ext cx="99552" cy="9946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914558" y="8736530"/>
              <a:ext cx="99552" cy="9946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8554" y="8736530"/>
              <a:ext cx="99552" cy="9946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390070" y="8978129"/>
              <a:ext cx="99552" cy="9946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144066" y="8978129"/>
              <a:ext cx="99552" cy="9946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898318" y="8978129"/>
              <a:ext cx="99552" cy="99463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652314" y="8978129"/>
              <a:ext cx="99552" cy="994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406310" y="8978129"/>
              <a:ext cx="99552" cy="9946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60562" y="8978129"/>
              <a:ext cx="99552" cy="9946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14558" y="8978129"/>
              <a:ext cx="99552" cy="9946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68554" y="8978129"/>
              <a:ext cx="99552" cy="9946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90070" y="9219713"/>
              <a:ext cx="99552" cy="9946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144066" y="9219713"/>
              <a:ext cx="99552" cy="99463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898318" y="9219713"/>
              <a:ext cx="99552" cy="9946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52314" y="9219713"/>
              <a:ext cx="99552" cy="9946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406310" y="9219713"/>
              <a:ext cx="99552" cy="9946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160562" y="9219713"/>
              <a:ext cx="99552" cy="9946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914558" y="9219713"/>
              <a:ext cx="99552" cy="99463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68554" y="9219713"/>
              <a:ext cx="99552" cy="99463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2806" y="9219713"/>
              <a:ext cx="99552" cy="99463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68554" y="9461311"/>
              <a:ext cx="99552" cy="9946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22806" y="9461311"/>
              <a:ext cx="99552" cy="99463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68554" y="9702639"/>
              <a:ext cx="99552" cy="99463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2806" y="9702639"/>
              <a:ext cx="99552" cy="99463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788479" y="8835491"/>
              <a:ext cx="4737735" cy="1451610"/>
            </a:xfrm>
            <a:custGeom>
              <a:avLst/>
              <a:gdLst/>
              <a:ahLst/>
              <a:cxnLst/>
              <a:rect l="l" t="t" r="r" b="b"/>
              <a:pathLst>
                <a:path w="4737735" h="1451609">
                  <a:moveTo>
                    <a:pt x="4737620" y="400253"/>
                  </a:moveTo>
                  <a:lnTo>
                    <a:pt x="1219" y="0"/>
                  </a:lnTo>
                  <a:lnTo>
                    <a:pt x="1219" y="400939"/>
                  </a:lnTo>
                  <a:lnTo>
                    <a:pt x="0" y="400939"/>
                  </a:lnTo>
                  <a:lnTo>
                    <a:pt x="0" y="1451508"/>
                  </a:lnTo>
                  <a:lnTo>
                    <a:pt x="4736579" y="1451521"/>
                  </a:lnTo>
                  <a:lnTo>
                    <a:pt x="4736579" y="400939"/>
                  </a:lnTo>
                  <a:lnTo>
                    <a:pt x="4729505" y="400939"/>
                  </a:lnTo>
                  <a:lnTo>
                    <a:pt x="4737620" y="400253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69011" y="9156242"/>
              <a:ext cx="4855845" cy="1130935"/>
            </a:xfrm>
            <a:custGeom>
              <a:avLst/>
              <a:gdLst/>
              <a:ahLst/>
              <a:cxnLst/>
              <a:rect l="l" t="t" r="r" b="b"/>
              <a:pathLst>
                <a:path w="4855845" h="1130934">
                  <a:moveTo>
                    <a:pt x="4855413" y="400951"/>
                  </a:moveTo>
                  <a:lnTo>
                    <a:pt x="4846650" y="400951"/>
                  </a:lnTo>
                  <a:lnTo>
                    <a:pt x="4854968" y="400265"/>
                  </a:lnTo>
                  <a:lnTo>
                    <a:pt x="0" y="0"/>
                  </a:lnTo>
                  <a:lnTo>
                    <a:pt x="0" y="800531"/>
                  </a:lnTo>
                  <a:lnTo>
                    <a:pt x="279" y="800519"/>
                  </a:lnTo>
                  <a:lnTo>
                    <a:pt x="279" y="1130757"/>
                  </a:lnTo>
                  <a:lnTo>
                    <a:pt x="4855413" y="1130769"/>
                  </a:lnTo>
                  <a:lnTo>
                    <a:pt x="4855413" y="400951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7" name="object 9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422806" y="8736530"/>
            <a:ext cx="99552" cy="99463"/>
          </a:xfrm>
          <a:prstGeom prst="rect">
            <a:avLst/>
          </a:prstGeom>
        </p:spPr>
      </p:pic>
      <p:pic>
        <p:nvPicPr>
          <p:cNvPr id="98" name="object 98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80311" y="8736530"/>
            <a:ext cx="96043" cy="99463"/>
          </a:xfrm>
          <a:prstGeom prst="rect">
            <a:avLst/>
          </a:prstGeom>
        </p:spPr>
      </p:pic>
      <p:pic>
        <p:nvPicPr>
          <p:cNvPr id="99" name="object 99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22806" y="8978129"/>
            <a:ext cx="99552" cy="99463"/>
          </a:xfrm>
          <a:prstGeom prst="rect">
            <a:avLst/>
          </a:prstGeom>
        </p:spPr>
      </p:pic>
      <p:pic>
        <p:nvPicPr>
          <p:cNvPr id="100" name="object 10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80311" y="8978129"/>
            <a:ext cx="96043" cy="99463"/>
          </a:xfrm>
          <a:prstGeom prst="rect">
            <a:avLst/>
          </a:prstGeom>
        </p:spPr>
      </p:pic>
      <p:pic>
        <p:nvPicPr>
          <p:cNvPr id="101" name="object 10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80311" y="9219713"/>
            <a:ext cx="96043" cy="99463"/>
          </a:xfrm>
          <a:prstGeom prst="rect">
            <a:avLst/>
          </a:prstGeom>
        </p:spPr>
      </p:pic>
      <p:pic>
        <p:nvPicPr>
          <p:cNvPr id="102" name="object 10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80311" y="9461312"/>
            <a:ext cx="96043" cy="99463"/>
          </a:xfrm>
          <a:prstGeom prst="rect">
            <a:avLst/>
          </a:prstGeom>
        </p:spPr>
      </p:pic>
      <p:pic>
        <p:nvPicPr>
          <p:cNvPr id="103" name="object 103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80311" y="9702640"/>
            <a:ext cx="96043" cy="99463"/>
          </a:xfrm>
          <a:prstGeom prst="rect">
            <a:avLst/>
          </a:prstGeom>
        </p:spPr>
      </p:pic>
      <p:grpSp>
        <p:nvGrpSpPr>
          <p:cNvPr id="104" name="object 104"/>
          <p:cNvGrpSpPr/>
          <p:nvPr/>
        </p:nvGrpSpPr>
        <p:grpSpPr>
          <a:xfrm>
            <a:off x="14521172" y="-1"/>
            <a:ext cx="3767454" cy="2479675"/>
            <a:chOff x="14521172" y="-1"/>
            <a:chExt cx="3767454" cy="2479675"/>
          </a:xfrm>
        </p:grpSpPr>
        <p:pic>
          <p:nvPicPr>
            <p:cNvPr id="105" name="object 10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488436" y="1175964"/>
              <a:ext cx="99552" cy="99463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6488436" y="934380"/>
              <a:ext cx="99552" cy="99463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6242432" y="934380"/>
              <a:ext cx="99552" cy="99463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996684" y="934380"/>
              <a:ext cx="99552" cy="99463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5750680" y="934380"/>
              <a:ext cx="99552" cy="99463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504676" y="934380"/>
              <a:ext cx="99552" cy="99463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258928" y="934380"/>
              <a:ext cx="99552" cy="99463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5012924" y="934380"/>
              <a:ext cx="99552" cy="9946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4766920" y="934380"/>
              <a:ext cx="99552" cy="99463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6488436" y="692781"/>
              <a:ext cx="99552" cy="9946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242432" y="692781"/>
              <a:ext cx="99552" cy="994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996684" y="692781"/>
              <a:ext cx="99552" cy="99463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5750680" y="692781"/>
              <a:ext cx="99552" cy="994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504676" y="692781"/>
              <a:ext cx="99552" cy="9946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258928" y="692781"/>
              <a:ext cx="99552" cy="99463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012924" y="692781"/>
              <a:ext cx="99552" cy="99463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4766920" y="692781"/>
              <a:ext cx="99552" cy="99463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488436" y="451197"/>
              <a:ext cx="99552" cy="99463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6242432" y="451197"/>
              <a:ext cx="99552" cy="99463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996684" y="451197"/>
              <a:ext cx="99552" cy="99463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15750680" y="451197"/>
              <a:ext cx="99552" cy="99463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5504676" y="451197"/>
              <a:ext cx="99552" cy="99463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258928" y="451197"/>
              <a:ext cx="99552" cy="99463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5012924" y="451197"/>
              <a:ext cx="99552" cy="99463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14766920" y="451197"/>
              <a:ext cx="99552" cy="99463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4521172" y="451197"/>
              <a:ext cx="99552" cy="99463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4766920" y="209598"/>
              <a:ext cx="99552" cy="99463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521172" y="209598"/>
              <a:ext cx="99552" cy="99463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14766920" y="0"/>
              <a:ext cx="99552" cy="67733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4521172" y="0"/>
              <a:ext cx="99552" cy="67733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14886839" y="11"/>
              <a:ext cx="3401695" cy="935355"/>
            </a:xfrm>
            <a:custGeom>
              <a:avLst/>
              <a:gdLst/>
              <a:ahLst/>
              <a:cxnLst/>
              <a:rect l="l" t="t" r="r" b="b"/>
              <a:pathLst>
                <a:path w="3401694" h="935355">
                  <a:moveTo>
                    <a:pt x="3401149" y="0"/>
                  </a:moveTo>
                  <a:lnTo>
                    <a:pt x="0" y="0"/>
                  </a:lnTo>
                  <a:lnTo>
                    <a:pt x="0" y="533946"/>
                  </a:lnTo>
                  <a:lnTo>
                    <a:pt x="1168" y="533946"/>
                  </a:lnTo>
                  <a:lnTo>
                    <a:pt x="1130" y="934885"/>
                  </a:lnTo>
                  <a:lnTo>
                    <a:pt x="3401149" y="647560"/>
                  </a:lnTo>
                  <a:lnTo>
                    <a:pt x="3401149" y="533946"/>
                  </a:lnTo>
                  <a:lnTo>
                    <a:pt x="3401149" y="421678"/>
                  </a:lnTo>
                  <a:lnTo>
                    <a:pt x="3401149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4567294" y="11"/>
              <a:ext cx="3721100" cy="614680"/>
            </a:xfrm>
            <a:custGeom>
              <a:avLst/>
              <a:gdLst/>
              <a:ahLst/>
              <a:cxnLst/>
              <a:rect l="l" t="t" r="r" b="b"/>
              <a:pathLst>
                <a:path w="3721100" h="614680">
                  <a:moveTo>
                    <a:pt x="3720693" y="0"/>
                  </a:moveTo>
                  <a:lnTo>
                    <a:pt x="2260879" y="0"/>
                  </a:lnTo>
                  <a:lnTo>
                    <a:pt x="368" y="0"/>
                  </a:lnTo>
                  <a:lnTo>
                    <a:pt x="76" y="0"/>
                  </a:lnTo>
                  <a:lnTo>
                    <a:pt x="0" y="614133"/>
                  </a:lnTo>
                  <a:lnTo>
                    <a:pt x="3720693" y="307390"/>
                  </a:lnTo>
                  <a:lnTo>
                    <a:pt x="3720693" y="213169"/>
                  </a:lnTo>
                  <a:lnTo>
                    <a:pt x="3720693" y="120345"/>
                  </a:lnTo>
                  <a:lnTo>
                    <a:pt x="3720693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16481322" y="-1"/>
              <a:ext cx="1245235" cy="2437765"/>
            </a:xfrm>
            <a:custGeom>
              <a:avLst/>
              <a:gdLst/>
              <a:ahLst/>
              <a:cxnLst/>
              <a:rect l="l" t="t" r="r" b="b"/>
              <a:pathLst>
                <a:path w="1245234" h="2437765">
                  <a:moveTo>
                    <a:pt x="0" y="0"/>
                  </a:moveTo>
                  <a:lnTo>
                    <a:pt x="1245070" y="0"/>
                  </a:lnTo>
                  <a:lnTo>
                    <a:pt x="533498" y="2437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17239717" y="0"/>
              <a:ext cx="1048385" cy="2160270"/>
            </a:xfrm>
            <a:custGeom>
              <a:avLst/>
              <a:gdLst/>
              <a:ahLst/>
              <a:cxnLst/>
              <a:rect l="l" t="t" r="r" b="b"/>
              <a:pathLst>
                <a:path w="1048384" h="2160270">
                  <a:moveTo>
                    <a:pt x="1048283" y="0"/>
                  </a:moveTo>
                  <a:lnTo>
                    <a:pt x="360019" y="0"/>
                  </a:lnTo>
                  <a:lnTo>
                    <a:pt x="179705" y="0"/>
                  </a:lnTo>
                  <a:lnTo>
                    <a:pt x="0" y="0"/>
                  </a:lnTo>
                  <a:lnTo>
                    <a:pt x="106514" y="2127681"/>
                  </a:lnTo>
                  <a:lnTo>
                    <a:pt x="106807" y="2125141"/>
                  </a:lnTo>
                  <a:lnTo>
                    <a:pt x="106730" y="2127681"/>
                  </a:lnTo>
                  <a:lnTo>
                    <a:pt x="1048283" y="2159939"/>
                  </a:lnTo>
                  <a:lnTo>
                    <a:pt x="1048283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6897782" y="0"/>
              <a:ext cx="1390650" cy="2479675"/>
            </a:xfrm>
            <a:custGeom>
              <a:avLst/>
              <a:gdLst/>
              <a:ahLst/>
              <a:cxnLst/>
              <a:rect l="l" t="t" r="r" b="b"/>
              <a:pathLst>
                <a:path w="1390650" h="2479675">
                  <a:moveTo>
                    <a:pt x="1390218" y="0"/>
                  </a:moveTo>
                  <a:lnTo>
                    <a:pt x="402082" y="0"/>
                  </a:lnTo>
                  <a:lnTo>
                    <a:pt x="200685" y="0"/>
                  </a:lnTo>
                  <a:lnTo>
                    <a:pt x="0" y="0"/>
                  </a:lnTo>
                  <a:lnTo>
                    <a:pt x="116941" y="2435682"/>
                  </a:lnTo>
                  <a:lnTo>
                    <a:pt x="117221" y="2433231"/>
                  </a:lnTo>
                  <a:lnTo>
                    <a:pt x="117144" y="2435682"/>
                  </a:lnTo>
                  <a:lnTo>
                    <a:pt x="1390218" y="2479319"/>
                  </a:lnTo>
                  <a:lnTo>
                    <a:pt x="1390218" y="0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0" name="object 140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6242431" y="1175964"/>
            <a:ext cx="99552" cy="99463"/>
          </a:xfrm>
          <a:prstGeom prst="rect">
            <a:avLst/>
          </a:prstGeom>
        </p:spPr>
      </p:pic>
      <p:pic>
        <p:nvPicPr>
          <p:cNvPr id="141" name="object 141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996684" y="1175964"/>
            <a:ext cx="99552" cy="99463"/>
          </a:xfrm>
          <a:prstGeom prst="rect">
            <a:avLst/>
          </a:prstGeom>
        </p:spPr>
      </p:pic>
      <p:pic>
        <p:nvPicPr>
          <p:cNvPr id="142" name="object 142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5750680" y="1175964"/>
            <a:ext cx="99552" cy="99463"/>
          </a:xfrm>
          <a:prstGeom prst="rect">
            <a:avLst/>
          </a:prstGeom>
        </p:spPr>
      </p:pic>
      <p:pic>
        <p:nvPicPr>
          <p:cNvPr id="143" name="object 143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5504675" y="1175964"/>
            <a:ext cx="99552" cy="99463"/>
          </a:xfrm>
          <a:prstGeom prst="rect">
            <a:avLst/>
          </a:prstGeom>
        </p:spPr>
      </p:pic>
      <p:pic>
        <p:nvPicPr>
          <p:cNvPr id="144" name="object 14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258927" y="1175964"/>
            <a:ext cx="99552" cy="99463"/>
          </a:xfrm>
          <a:prstGeom prst="rect">
            <a:avLst/>
          </a:prstGeom>
        </p:spPr>
      </p:pic>
      <p:pic>
        <p:nvPicPr>
          <p:cNvPr id="145" name="object 14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5012923" y="1175964"/>
            <a:ext cx="99552" cy="99463"/>
          </a:xfrm>
          <a:prstGeom prst="rect">
            <a:avLst/>
          </a:prstGeom>
        </p:spPr>
      </p:pic>
      <p:pic>
        <p:nvPicPr>
          <p:cNvPr id="146" name="object 146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4766920" y="1175964"/>
            <a:ext cx="99552" cy="99463"/>
          </a:xfrm>
          <a:prstGeom prst="rect">
            <a:avLst/>
          </a:prstGeom>
        </p:spPr>
      </p:pic>
      <p:pic>
        <p:nvPicPr>
          <p:cNvPr id="147" name="object 14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4521172" y="1175964"/>
            <a:ext cx="99552" cy="99463"/>
          </a:xfrm>
          <a:prstGeom prst="rect">
            <a:avLst/>
          </a:prstGeom>
        </p:spPr>
      </p:pic>
      <p:pic>
        <p:nvPicPr>
          <p:cNvPr id="148" name="object 14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4279581" y="1175964"/>
            <a:ext cx="95139" cy="99463"/>
          </a:xfrm>
          <a:prstGeom prst="rect">
            <a:avLst/>
          </a:prstGeom>
        </p:spPr>
      </p:pic>
      <p:pic>
        <p:nvPicPr>
          <p:cNvPr id="149" name="object 14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4521172" y="934380"/>
            <a:ext cx="99552" cy="99463"/>
          </a:xfrm>
          <a:prstGeom prst="rect">
            <a:avLst/>
          </a:prstGeom>
        </p:spPr>
      </p:pic>
      <p:pic>
        <p:nvPicPr>
          <p:cNvPr id="150" name="object 150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4279581" y="934380"/>
            <a:ext cx="95139" cy="99463"/>
          </a:xfrm>
          <a:prstGeom prst="rect">
            <a:avLst/>
          </a:prstGeom>
        </p:spPr>
      </p:pic>
      <p:pic>
        <p:nvPicPr>
          <p:cNvPr id="151" name="object 15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4521172" y="692781"/>
            <a:ext cx="99552" cy="99463"/>
          </a:xfrm>
          <a:prstGeom prst="rect">
            <a:avLst/>
          </a:prstGeom>
        </p:spPr>
      </p:pic>
      <p:pic>
        <p:nvPicPr>
          <p:cNvPr id="152" name="object 152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4279581" y="692781"/>
            <a:ext cx="95139" cy="99463"/>
          </a:xfrm>
          <a:prstGeom prst="rect">
            <a:avLst/>
          </a:prstGeom>
        </p:spPr>
      </p:pic>
      <p:pic>
        <p:nvPicPr>
          <p:cNvPr id="153" name="object 153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4279581" y="451197"/>
            <a:ext cx="95139" cy="99463"/>
          </a:xfrm>
          <a:prstGeom prst="rect">
            <a:avLst/>
          </a:prstGeom>
        </p:spPr>
      </p:pic>
      <p:pic>
        <p:nvPicPr>
          <p:cNvPr id="154" name="object 154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4279581" y="209598"/>
            <a:ext cx="95139" cy="99463"/>
          </a:xfrm>
          <a:prstGeom prst="rect">
            <a:avLst/>
          </a:prstGeom>
        </p:spPr>
      </p:pic>
      <p:pic>
        <p:nvPicPr>
          <p:cNvPr id="155" name="object 155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4279581" y="0"/>
            <a:ext cx="95139" cy="67733"/>
          </a:xfrm>
          <a:prstGeom prst="rect">
            <a:avLst/>
          </a:prstGeom>
        </p:spPr>
      </p:pic>
      <p:grpSp>
        <p:nvGrpSpPr>
          <p:cNvPr id="156" name="object 156"/>
          <p:cNvGrpSpPr/>
          <p:nvPr/>
        </p:nvGrpSpPr>
        <p:grpSpPr>
          <a:xfrm>
            <a:off x="-31" y="0"/>
            <a:ext cx="3843020" cy="2528570"/>
            <a:chOff x="-31" y="0"/>
            <a:chExt cx="3843020" cy="2528570"/>
          </a:xfrm>
        </p:grpSpPr>
        <p:pic>
          <p:nvPicPr>
            <p:cNvPr id="157" name="object 157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776100" y="1175964"/>
              <a:ext cx="99552" cy="99463"/>
            </a:xfrm>
            <a:prstGeom prst="rect">
              <a:avLst/>
            </a:prstGeom>
          </p:spPr>
        </p:pic>
        <p:pic>
          <p:nvPicPr>
            <p:cNvPr id="158" name="object 158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776100" y="934380"/>
              <a:ext cx="99552" cy="99463"/>
            </a:xfrm>
            <a:prstGeom prst="rect">
              <a:avLst/>
            </a:prstGeom>
          </p:spPr>
        </p:pic>
        <p:pic>
          <p:nvPicPr>
            <p:cNvPr id="159" name="object 159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022104" y="934380"/>
              <a:ext cx="99552" cy="99463"/>
            </a:xfrm>
            <a:prstGeom prst="rect">
              <a:avLst/>
            </a:prstGeom>
          </p:spPr>
        </p:pic>
        <p:pic>
          <p:nvPicPr>
            <p:cNvPr id="160" name="object 160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267852" y="934380"/>
              <a:ext cx="99552" cy="9946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513856" y="934380"/>
              <a:ext cx="99552" cy="99463"/>
            </a:xfrm>
            <a:prstGeom prst="rect">
              <a:avLst/>
            </a:prstGeom>
          </p:spPr>
        </p:pic>
        <p:pic>
          <p:nvPicPr>
            <p:cNvPr id="162" name="object 162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759859" y="934380"/>
              <a:ext cx="99552" cy="99463"/>
            </a:xfrm>
            <a:prstGeom prst="rect">
              <a:avLst/>
            </a:prstGeom>
          </p:spPr>
        </p:pic>
        <p:pic>
          <p:nvPicPr>
            <p:cNvPr id="163" name="object 16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005607" y="934380"/>
              <a:ext cx="99552" cy="99463"/>
            </a:xfrm>
            <a:prstGeom prst="rect">
              <a:avLst/>
            </a:prstGeom>
          </p:spPr>
        </p:pic>
        <p:pic>
          <p:nvPicPr>
            <p:cNvPr id="164" name="object 164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3251611" y="934380"/>
              <a:ext cx="99552" cy="99463"/>
            </a:xfrm>
            <a:prstGeom prst="rect">
              <a:avLst/>
            </a:prstGeom>
          </p:spPr>
        </p:pic>
        <p:pic>
          <p:nvPicPr>
            <p:cNvPr id="165" name="object 165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3497615" y="934380"/>
              <a:ext cx="99552" cy="99463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776100" y="692781"/>
              <a:ext cx="99552" cy="99463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022104" y="692781"/>
              <a:ext cx="99552" cy="99463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267852" y="692781"/>
              <a:ext cx="99552" cy="99463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513856" y="692781"/>
              <a:ext cx="99552" cy="99463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759859" y="692781"/>
              <a:ext cx="99552" cy="99463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005607" y="692781"/>
              <a:ext cx="99552" cy="99463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3251611" y="692781"/>
              <a:ext cx="99552" cy="99463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497615" y="692781"/>
              <a:ext cx="99552" cy="99463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776100" y="451197"/>
              <a:ext cx="99552" cy="99463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022104" y="451197"/>
              <a:ext cx="99552" cy="99463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267852" y="451197"/>
              <a:ext cx="99552" cy="99463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513856" y="451197"/>
              <a:ext cx="99552" cy="99463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759859" y="451197"/>
              <a:ext cx="99552" cy="99463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005607" y="451197"/>
              <a:ext cx="99552" cy="99463"/>
            </a:xfrm>
            <a:prstGeom prst="rect">
              <a:avLst/>
            </a:prstGeom>
          </p:spPr>
        </p:pic>
        <p:pic>
          <p:nvPicPr>
            <p:cNvPr id="180" name="object 18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251611" y="451197"/>
              <a:ext cx="99552" cy="99463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3497615" y="451197"/>
              <a:ext cx="99552" cy="99463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743363" y="451197"/>
              <a:ext cx="99552" cy="99463"/>
            </a:xfrm>
            <a:prstGeom prst="rect">
              <a:avLst/>
            </a:prstGeom>
          </p:spPr>
        </p:pic>
        <p:pic>
          <p:nvPicPr>
            <p:cNvPr id="183" name="object 183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497615" y="209598"/>
              <a:ext cx="99552" cy="99463"/>
            </a:xfrm>
            <a:prstGeom prst="rect">
              <a:avLst/>
            </a:prstGeom>
          </p:spPr>
        </p:pic>
        <p:pic>
          <p:nvPicPr>
            <p:cNvPr id="184" name="object 184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743363" y="209598"/>
              <a:ext cx="99552" cy="99463"/>
            </a:xfrm>
            <a:prstGeom prst="rect">
              <a:avLst/>
            </a:prstGeom>
          </p:spPr>
        </p:pic>
        <p:pic>
          <p:nvPicPr>
            <p:cNvPr id="185" name="object 185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3497615" y="0"/>
              <a:ext cx="99552" cy="67733"/>
            </a:xfrm>
            <a:prstGeom prst="rect">
              <a:avLst/>
            </a:prstGeom>
          </p:spPr>
        </p:pic>
        <p:pic>
          <p:nvPicPr>
            <p:cNvPr id="186" name="object 186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743363" y="0"/>
              <a:ext cx="99552" cy="67733"/>
            </a:xfrm>
            <a:prstGeom prst="rect">
              <a:avLst/>
            </a:prstGeom>
          </p:spPr>
        </p:pic>
        <p:sp>
          <p:nvSpPr>
            <p:cNvPr id="187" name="object 187"/>
            <p:cNvSpPr/>
            <p:nvPr/>
          </p:nvSpPr>
          <p:spPr>
            <a:xfrm>
              <a:off x="0" y="0"/>
              <a:ext cx="3477260" cy="935355"/>
            </a:xfrm>
            <a:custGeom>
              <a:avLst/>
              <a:gdLst/>
              <a:ahLst/>
              <a:cxnLst/>
              <a:rect l="l" t="t" r="r" b="b"/>
              <a:pathLst>
                <a:path w="3477260" h="935355">
                  <a:moveTo>
                    <a:pt x="3477234" y="0"/>
                  </a:moveTo>
                  <a:lnTo>
                    <a:pt x="0" y="0"/>
                  </a:lnTo>
                  <a:lnTo>
                    <a:pt x="0" y="428129"/>
                  </a:lnTo>
                  <a:lnTo>
                    <a:pt x="0" y="533958"/>
                  </a:lnTo>
                  <a:lnTo>
                    <a:pt x="0" y="641146"/>
                  </a:lnTo>
                  <a:lnTo>
                    <a:pt x="3476104" y="934897"/>
                  </a:lnTo>
                  <a:lnTo>
                    <a:pt x="3476053" y="533958"/>
                  </a:lnTo>
                  <a:lnTo>
                    <a:pt x="3477234" y="533958"/>
                  </a:lnTo>
                  <a:lnTo>
                    <a:pt x="3477234" y="0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0" y="0"/>
              <a:ext cx="3797300" cy="614680"/>
            </a:xfrm>
            <a:custGeom>
              <a:avLst/>
              <a:gdLst/>
              <a:ahLst/>
              <a:cxnLst/>
              <a:rect l="l" t="t" r="r" b="b"/>
              <a:pathLst>
                <a:path w="3797300" h="614680">
                  <a:moveTo>
                    <a:pt x="3796779" y="614146"/>
                  </a:moveTo>
                  <a:lnTo>
                    <a:pt x="3796703" y="0"/>
                  </a:lnTo>
                  <a:lnTo>
                    <a:pt x="3796411" y="0"/>
                  </a:lnTo>
                  <a:lnTo>
                    <a:pt x="1535912" y="0"/>
                  </a:lnTo>
                  <a:lnTo>
                    <a:pt x="0" y="0"/>
                  </a:lnTo>
                  <a:lnTo>
                    <a:pt x="0" y="126631"/>
                  </a:lnTo>
                  <a:lnTo>
                    <a:pt x="0" y="213182"/>
                  </a:lnTo>
                  <a:lnTo>
                    <a:pt x="0" y="301129"/>
                  </a:lnTo>
                  <a:lnTo>
                    <a:pt x="3796779" y="614146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699442" y="32677"/>
              <a:ext cx="1262380" cy="2495550"/>
            </a:xfrm>
            <a:custGeom>
              <a:avLst/>
              <a:gdLst/>
              <a:ahLst/>
              <a:cxnLst/>
              <a:rect l="l" t="t" r="r" b="b"/>
              <a:pathLst>
                <a:path w="1262380" h="2495550">
                  <a:moveTo>
                    <a:pt x="1262180" y="43288"/>
                  </a:moveTo>
                  <a:lnTo>
                    <a:pt x="0" y="0"/>
                  </a:lnTo>
                  <a:lnTo>
                    <a:pt x="546247" y="2495470"/>
                  </a:lnTo>
                  <a:lnTo>
                    <a:pt x="1262180" y="43288"/>
                  </a:lnTo>
                  <a:close/>
                </a:path>
              </a:pathLst>
            </a:custGeom>
            <a:solidFill>
              <a:srgbClr val="1211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-25" y="0"/>
              <a:ext cx="1198245" cy="2197100"/>
            </a:xfrm>
            <a:custGeom>
              <a:avLst/>
              <a:gdLst/>
              <a:ahLst/>
              <a:cxnLst/>
              <a:rect l="l" t="t" r="r" b="b"/>
              <a:pathLst>
                <a:path w="1198245" h="2197100">
                  <a:moveTo>
                    <a:pt x="1198003" y="12"/>
                  </a:moveTo>
                  <a:lnTo>
                    <a:pt x="1011389" y="12"/>
                  </a:lnTo>
                  <a:lnTo>
                    <a:pt x="826312" y="12"/>
                  </a:lnTo>
                  <a:lnTo>
                    <a:pt x="0" y="0"/>
                  </a:lnTo>
                  <a:lnTo>
                    <a:pt x="25" y="2164473"/>
                  </a:lnTo>
                  <a:lnTo>
                    <a:pt x="936053" y="2196604"/>
                  </a:lnTo>
                  <a:lnTo>
                    <a:pt x="936142" y="2193912"/>
                  </a:lnTo>
                  <a:lnTo>
                    <a:pt x="936282" y="2196617"/>
                  </a:lnTo>
                  <a:lnTo>
                    <a:pt x="1198003" y="12"/>
                  </a:lnTo>
                  <a:close/>
                </a:path>
              </a:pathLst>
            </a:custGeom>
            <a:solidFill>
              <a:srgbClr val="FDEB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-25" y="0"/>
              <a:ext cx="1541780" cy="2526665"/>
            </a:xfrm>
            <a:custGeom>
              <a:avLst/>
              <a:gdLst/>
              <a:ahLst/>
              <a:cxnLst/>
              <a:rect l="l" t="t" r="r" b="b"/>
              <a:pathLst>
                <a:path w="1541780" h="2526665">
                  <a:moveTo>
                    <a:pt x="1541703" y="12"/>
                  </a:moveTo>
                  <a:lnTo>
                    <a:pt x="1332357" y="12"/>
                  </a:lnTo>
                  <a:lnTo>
                    <a:pt x="1124610" y="12"/>
                  </a:lnTo>
                  <a:lnTo>
                    <a:pt x="0" y="0"/>
                  </a:lnTo>
                  <a:lnTo>
                    <a:pt x="25" y="2483853"/>
                  </a:lnTo>
                  <a:lnTo>
                    <a:pt x="1245704" y="2526601"/>
                  </a:lnTo>
                  <a:lnTo>
                    <a:pt x="1245781" y="2524150"/>
                  </a:lnTo>
                  <a:lnTo>
                    <a:pt x="1245908" y="2526614"/>
                  </a:lnTo>
                  <a:lnTo>
                    <a:pt x="1541703" y="12"/>
                  </a:lnTo>
                  <a:close/>
                </a:path>
              </a:pathLst>
            </a:custGeom>
            <a:solidFill>
              <a:srgbClr val="F198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92" name="object 192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022104" y="1175964"/>
            <a:ext cx="99552" cy="99463"/>
          </a:xfrm>
          <a:prstGeom prst="rect">
            <a:avLst/>
          </a:prstGeom>
        </p:spPr>
      </p:pic>
      <p:pic>
        <p:nvPicPr>
          <p:cNvPr id="193" name="object 193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2267852" y="1175964"/>
            <a:ext cx="99552" cy="99463"/>
          </a:xfrm>
          <a:prstGeom prst="rect">
            <a:avLst/>
          </a:prstGeom>
        </p:spPr>
      </p:pic>
      <p:pic>
        <p:nvPicPr>
          <p:cNvPr id="194" name="object 194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513856" y="1175964"/>
            <a:ext cx="99552" cy="99463"/>
          </a:xfrm>
          <a:prstGeom prst="rect">
            <a:avLst/>
          </a:prstGeom>
        </p:spPr>
      </p:pic>
      <p:pic>
        <p:nvPicPr>
          <p:cNvPr id="195" name="object 195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2759860" y="1175964"/>
            <a:ext cx="99552" cy="99463"/>
          </a:xfrm>
          <a:prstGeom prst="rect">
            <a:avLst/>
          </a:prstGeom>
        </p:spPr>
      </p:pic>
      <p:pic>
        <p:nvPicPr>
          <p:cNvPr id="196" name="object 196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005608" y="1175964"/>
            <a:ext cx="99552" cy="99463"/>
          </a:xfrm>
          <a:prstGeom prst="rect">
            <a:avLst/>
          </a:prstGeom>
        </p:spPr>
      </p:pic>
      <p:pic>
        <p:nvPicPr>
          <p:cNvPr id="197" name="object 197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251611" y="1175964"/>
            <a:ext cx="99552" cy="99463"/>
          </a:xfrm>
          <a:prstGeom prst="rect">
            <a:avLst/>
          </a:prstGeom>
        </p:spPr>
      </p:pic>
      <p:pic>
        <p:nvPicPr>
          <p:cNvPr id="198" name="object 198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3497615" y="1175964"/>
            <a:ext cx="99552" cy="99463"/>
          </a:xfrm>
          <a:prstGeom prst="rect">
            <a:avLst/>
          </a:prstGeom>
        </p:spPr>
      </p:pic>
      <p:pic>
        <p:nvPicPr>
          <p:cNvPr id="199" name="object 199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743363" y="1175964"/>
            <a:ext cx="99552" cy="99463"/>
          </a:xfrm>
          <a:prstGeom prst="rect">
            <a:avLst/>
          </a:prstGeom>
        </p:spPr>
      </p:pic>
      <p:pic>
        <p:nvPicPr>
          <p:cNvPr id="200" name="object 200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3989367" y="1175964"/>
            <a:ext cx="99552" cy="99463"/>
          </a:xfrm>
          <a:prstGeom prst="rect">
            <a:avLst/>
          </a:prstGeom>
        </p:spPr>
      </p:pic>
      <p:pic>
        <p:nvPicPr>
          <p:cNvPr id="201" name="object 201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743363" y="934380"/>
            <a:ext cx="99552" cy="99463"/>
          </a:xfrm>
          <a:prstGeom prst="rect">
            <a:avLst/>
          </a:prstGeom>
        </p:spPr>
      </p:pic>
      <p:pic>
        <p:nvPicPr>
          <p:cNvPr id="202" name="object 202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989367" y="934380"/>
            <a:ext cx="99552" cy="99463"/>
          </a:xfrm>
          <a:prstGeom prst="rect">
            <a:avLst/>
          </a:prstGeom>
        </p:spPr>
      </p:pic>
      <p:pic>
        <p:nvPicPr>
          <p:cNvPr id="203" name="object 203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743363" y="692781"/>
            <a:ext cx="99552" cy="99463"/>
          </a:xfrm>
          <a:prstGeom prst="rect">
            <a:avLst/>
          </a:prstGeom>
        </p:spPr>
      </p:pic>
      <p:pic>
        <p:nvPicPr>
          <p:cNvPr id="204" name="object 204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989367" y="692781"/>
            <a:ext cx="99552" cy="99463"/>
          </a:xfrm>
          <a:prstGeom prst="rect">
            <a:avLst/>
          </a:prstGeom>
        </p:spPr>
      </p:pic>
      <p:pic>
        <p:nvPicPr>
          <p:cNvPr id="205" name="object 205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3989367" y="451197"/>
            <a:ext cx="99552" cy="99463"/>
          </a:xfrm>
          <a:prstGeom prst="rect">
            <a:avLst/>
          </a:prstGeom>
        </p:spPr>
      </p:pic>
      <p:pic>
        <p:nvPicPr>
          <p:cNvPr id="206" name="object 20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3989367" y="209598"/>
            <a:ext cx="99552" cy="99463"/>
          </a:xfrm>
          <a:prstGeom prst="rect">
            <a:avLst/>
          </a:prstGeom>
        </p:spPr>
      </p:pic>
      <p:pic>
        <p:nvPicPr>
          <p:cNvPr id="207" name="object 207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3989367" y="0"/>
            <a:ext cx="98462" cy="677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696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Times New Roman</vt:lpstr>
      <vt:lpstr>Trebuchet MS</vt:lpstr>
      <vt:lpstr>Office Theme</vt:lpstr>
      <vt:lpstr>PowerPoint Presentation</vt:lpstr>
      <vt:lpstr>Project Objective  </vt:lpstr>
      <vt:lpstr>Our 4-Step Process </vt:lpstr>
      <vt:lpstr>PowerPoint Presentation</vt:lpstr>
      <vt:lpstr>Executive Dashboard Overview </vt:lpstr>
      <vt:lpstr>Key Insights &amp; Findings  </vt:lpstr>
      <vt:lpstr>PowerPoint Presentation</vt:lpstr>
      <vt:lpstr>Dashboard Features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Yellow Simple Modern Presentation</dc:title>
  <dc:creator>Shawn Thomas</dc:creator>
  <cp:keywords>DAG2tMloI5A,BAEZ3s0ii8U,0</cp:keywords>
  <cp:lastModifiedBy>Shawn Thomas</cp:lastModifiedBy>
  <cp:revision>1</cp:revision>
  <dcterms:created xsi:type="dcterms:W3CDTF">2025-10-24T13:06:52Z</dcterms:created>
  <dcterms:modified xsi:type="dcterms:W3CDTF">2025-10-24T14:29:11Z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2025-10-24T00:00:00Z</vt:filetime>
  </property>
  <property fmtid="{D5CDD505-2E9C-101B-9397-08002B2CF9AE}" pid="3" name="Creator">
    <vt:lpwstr>Canva</vt:lpwstr>
  </property>
  <property fmtid="{D5CDD505-2E9C-101B-9397-08002B2CF9AE}" pid="4" name="LastSaved">
    <vt:filetime>2025-10-24T00:00:00Z</vt:filetime>
  </property>
  <property fmtid="{D5CDD505-2E9C-101B-9397-08002B2CF9AE}" pid="5" name="Producer">
    <vt:lpwstr>Canva</vt:lpwstr>
  </property>
</Properties>
</file>