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64" r:id="rId6"/>
    <p:sldId id="260" r:id="rId7"/>
    <p:sldId id="259" r:id="rId8"/>
    <p:sldId id="263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108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3C41-B92A-484D-9D4B-9E49E09D37F2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55E12-9C27-4E50-B451-2E6519CD46B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618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3C41-B92A-484D-9D4B-9E49E09D37F2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55E12-9C27-4E50-B451-2E6519CD46B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652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3C41-B92A-484D-9D4B-9E49E09D37F2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55E12-9C27-4E50-B451-2E6519CD46B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413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3C41-B92A-484D-9D4B-9E49E09D37F2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55E12-9C27-4E50-B451-2E6519CD46B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142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3C41-B92A-484D-9D4B-9E49E09D37F2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55E12-9C27-4E50-B451-2E6519CD46B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154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3C41-B92A-484D-9D4B-9E49E09D37F2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55E12-9C27-4E50-B451-2E6519CD46B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548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3C41-B92A-484D-9D4B-9E49E09D37F2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55E12-9C27-4E50-B451-2E6519CD46B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889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3C41-B92A-484D-9D4B-9E49E09D37F2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55E12-9C27-4E50-B451-2E6519CD46B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810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3C41-B92A-484D-9D4B-9E49E09D37F2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55E12-9C27-4E50-B451-2E6519CD46B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678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3C41-B92A-484D-9D4B-9E49E09D37F2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55E12-9C27-4E50-B451-2E6519CD46B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315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3C41-B92A-484D-9D4B-9E49E09D37F2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55E12-9C27-4E50-B451-2E6519CD46B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868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F3C41-B92A-484D-9D4B-9E49E09D37F2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655E12-9C27-4E50-B451-2E6519CD46B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593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 err="1" smtClean="0"/>
              <a:t>Pacchetti</a:t>
            </a:r>
            <a:r>
              <a:rPr lang="fr-CH" dirty="0" smtClean="0"/>
              <a:t> </a:t>
            </a:r>
            <a:r>
              <a:rPr lang="fr-CH" dirty="0" err="1" smtClean="0"/>
              <a:t>Nuget</a:t>
            </a:r>
            <a:endParaRPr lang="en-US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 smtClean="0"/>
              <a:t>Di </a:t>
            </a:r>
            <a:r>
              <a:rPr lang="fr-CH" dirty="0" smtClean="0"/>
              <a:t>Alessandro Colugnat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938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Analisi</a:t>
            </a:r>
            <a:endParaRPr lang="en-US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6407" y="1495425"/>
            <a:ext cx="8759186" cy="4351338"/>
          </a:xfrm>
        </p:spPr>
      </p:pic>
    </p:spTree>
    <p:extLst>
      <p:ext uri="{BB962C8B-B14F-4D97-AF65-F5344CB8AC3E}">
        <p14:creationId xmlns:p14="http://schemas.microsoft.com/office/powerpoint/2010/main" val="3536212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Problema</a:t>
            </a:r>
            <a:endParaRPr lang="en-US" dirty="0"/>
          </a:p>
        </p:txBody>
      </p:sp>
      <p:pic>
        <p:nvPicPr>
          <p:cNvPr id="6" name="Segnaposto contenuto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34" t="14027" r="29052" b="17991"/>
          <a:stretch/>
        </p:blipFill>
        <p:spPr>
          <a:xfrm>
            <a:off x="3727449" y="1690688"/>
            <a:ext cx="4737101" cy="4071558"/>
          </a:xfrm>
        </p:spPr>
      </p:pic>
    </p:spTree>
    <p:extLst>
      <p:ext uri="{BB962C8B-B14F-4D97-AF65-F5344CB8AC3E}">
        <p14:creationId xmlns:p14="http://schemas.microsoft.com/office/powerpoint/2010/main" val="1312860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Soluzione</a:t>
            </a:r>
            <a:r>
              <a:rPr lang="fr-CH" dirty="0" smtClean="0"/>
              <a:t> </a:t>
            </a:r>
            <a:r>
              <a:rPr lang="fr-CH" dirty="0" err="1" smtClean="0"/>
              <a:t>iniziale</a:t>
            </a:r>
            <a:endParaRPr lang="en-US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950" y="1690688"/>
            <a:ext cx="7912100" cy="4577353"/>
          </a:xfrm>
        </p:spPr>
      </p:pic>
    </p:spTree>
    <p:extLst>
      <p:ext uri="{BB962C8B-B14F-4D97-AF65-F5344CB8AC3E}">
        <p14:creationId xmlns:p14="http://schemas.microsoft.com/office/powerpoint/2010/main" val="3533157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Soluzione</a:t>
            </a:r>
            <a:r>
              <a:rPr lang="fr-CH" dirty="0" smtClean="0"/>
              <a:t> finale</a:t>
            </a:r>
            <a:endParaRPr lang="en-US" dirty="0"/>
          </a:p>
        </p:txBody>
      </p:sp>
      <p:sp>
        <p:nvSpPr>
          <p:cNvPr id="5" name="Segnaposto contenuto 4"/>
          <p:cNvSpPr>
            <a:spLocks noGrp="1"/>
          </p:cNvSpPr>
          <p:nvPr>
            <p:ph idx="1"/>
          </p:nvPr>
        </p:nvSpPr>
        <p:spPr>
          <a:xfrm>
            <a:off x="1560714" y="2773277"/>
            <a:ext cx="9070571" cy="1058892"/>
          </a:xfrm>
          <a:solidFill>
            <a:srgbClr val="C00000"/>
          </a:solidFill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r-CH" sz="8000" dirty="0" smtClean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NUGET DOWNLOAD</a:t>
            </a:r>
            <a:endParaRPr lang="en-US" sz="80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5048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Demo</a:t>
            </a:r>
            <a:endParaRPr lang="en-US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9748" y="517525"/>
            <a:ext cx="6512504" cy="5972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463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Utilizzi</a:t>
            </a:r>
            <a:endParaRPr lang="en-US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1625" y="1690688"/>
            <a:ext cx="6508750" cy="395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368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Futuro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017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Domande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228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17</Words>
  <Application>Microsoft Office PowerPoint</Application>
  <PresentationFormat>Widescreen</PresentationFormat>
  <Paragraphs>11</Paragraphs>
  <Slides>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di Office</vt:lpstr>
      <vt:lpstr>Pacchetti Nuget</vt:lpstr>
      <vt:lpstr>Analisi</vt:lpstr>
      <vt:lpstr>Problema</vt:lpstr>
      <vt:lpstr>Soluzione iniziale</vt:lpstr>
      <vt:lpstr>Soluzione finale</vt:lpstr>
      <vt:lpstr>Demo</vt:lpstr>
      <vt:lpstr>Utilizzi</vt:lpstr>
      <vt:lpstr>Futuro</vt:lpstr>
      <vt:lpstr>Domande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Pacchetti Nuget</dc:title>
  <dc:creator>Alessandro Colugnat</dc:creator>
  <cp:lastModifiedBy>Alessandro Colugnat</cp:lastModifiedBy>
  <cp:revision>8</cp:revision>
  <dcterms:created xsi:type="dcterms:W3CDTF">2018-12-05T14:07:54Z</dcterms:created>
  <dcterms:modified xsi:type="dcterms:W3CDTF">2018-12-11T10:24:38Z</dcterms:modified>
</cp:coreProperties>
</file>