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3C41-B92A-484D-9D4B-9E49E09D37F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Pacchetti</a:t>
            </a:r>
            <a:r>
              <a:rPr lang="fr-CH" dirty="0" smtClean="0"/>
              <a:t> </a:t>
            </a:r>
            <a:r>
              <a:rPr lang="fr-CH" dirty="0" err="1" smtClean="0"/>
              <a:t>Nuget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Alessandro Colugnat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Utilizzi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Futuro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Domande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Pacchetti Nuget</vt:lpstr>
      <vt:lpstr>Analisi</vt:lpstr>
      <vt:lpstr>Problema</vt:lpstr>
      <vt:lpstr>Soluzione</vt:lpstr>
      <vt:lpstr>Demo</vt:lpstr>
      <vt:lpstr>Utilizzi</vt:lpstr>
      <vt:lpstr>Futuro</vt:lpstr>
      <vt:lpstr>Domande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Pacchetti Nuget</dc:title>
  <dc:creator>Alessandro Colugnat</dc:creator>
  <cp:lastModifiedBy>Alessandro Colugnat</cp:lastModifiedBy>
  <cp:revision>3</cp:revision>
  <dcterms:created xsi:type="dcterms:W3CDTF">2018-12-05T14:07:54Z</dcterms:created>
  <dcterms:modified xsi:type="dcterms:W3CDTF">2018-12-05T14:17:02Z</dcterms:modified>
</cp:coreProperties>
</file>