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60" r:id="rId7"/>
    <p:sldId id="259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1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3C41-B92A-484D-9D4B-9E49E09D37F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5E12-9C27-4E50-B451-2E6519CD4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9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Pacchetti</a:t>
            </a:r>
            <a:r>
              <a:rPr lang="fr-CH" dirty="0" smtClean="0"/>
              <a:t> </a:t>
            </a:r>
            <a:r>
              <a:rPr lang="fr-CH" dirty="0" err="1" smtClean="0"/>
              <a:t>Nuget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By Alessandro Colugnat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Analisi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07" y="1495425"/>
            <a:ext cx="8759186" cy="4351338"/>
          </a:xfrm>
        </p:spPr>
      </p:pic>
    </p:spTree>
    <p:extLst>
      <p:ext uri="{BB962C8B-B14F-4D97-AF65-F5344CB8AC3E}">
        <p14:creationId xmlns:p14="http://schemas.microsoft.com/office/powerpoint/2010/main" val="3536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Problema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4" t="14027" r="29052" b="17991"/>
          <a:stretch/>
        </p:blipFill>
        <p:spPr>
          <a:xfrm>
            <a:off x="3727449" y="1690688"/>
            <a:ext cx="4737101" cy="4071558"/>
          </a:xfrm>
        </p:spPr>
      </p:pic>
    </p:spTree>
    <p:extLst>
      <p:ext uri="{BB962C8B-B14F-4D97-AF65-F5344CB8AC3E}">
        <p14:creationId xmlns:p14="http://schemas.microsoft.com/office/powerpoint/2010/main" val="13128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Soluzione</a:t>
            </a:r>
            <a:r>
              <a:rPr lang="fr-CH" dirty="0" smtClean="0"/>
              <a:t> </a:t>
            </a:r>
            <a:r>
              <a:rPr lang="fr-CH" dirty="0" err="1" smtClean="0"/>
              <a:t>iniziale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1690688"/>
            <a:ext cx="7912100" cy="4577353"/>
          </a:xfrm>
        </p:spPr>
      </p:pic>
    </p:spTree>
    <p:extLst>
      <p:ext uri="{BB962C8B-B14F-4D97-AF65-F5344CB8AC3E}">
        <p14:creationId xmlns:p14="http://schemas.microsoft.com/office/powerpoint/2010/main" val="35331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Soluzione</a:t>
            </a:r>
            <a:r>
              <a:rPr lang="fr-CH" dirty="0" smtClean="0"/>
              <a:t> finale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560714" y="2773277"/>
            <a:ext cx="9070571" cy="1058892"/>
          </a:xfrm>
          <a:solidFill>
            <a:srgbClr val="C000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CH" sz="80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NUGET DOWNLOAD</a:t>
            </a:r>
            <a:endParaRPr lang="en-US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Demo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748" y="517525"/>
            <a:ext cx="6512504" cy="59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Utilizzi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25" y="1690688"/>
            <a:ext cx="6508750" cy="395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Futuro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Domande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Pacchetti Nuget</vt:lpstr>
      <vt:lpstr>Analisi</vt:lpstr>
      <vt:lpstr>Problema</vt:lpstr>
      <vt:lpstr>Soluzione iniziale</vt:lpstr>
      <vt:lpstr>Soluzione finale</vt:lpstr>
      <vt:lpstr>Demo</vt:lpstr>
      <vt:lpstr>Utilizzi</vt:lpstr>
      <vt:lpstr>Futuro</vt:lpstr>
      <vt:lpstr>Domande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Pacchetti Nuget</dc:title>
  <dc:creator>Alessandro Colugnat</dc:creator>
  <cp:lastModifiedBy>Alessandro Colugnat</cp:lastModifiedBy>
  <cp:revision>7</cp:revision>
  <dcterms:created xsi:type="dcterms:W3CDTF">2018-12-05T14:07:54Z</dcterms:created>
  <dcterms:modified xsi:type="dcterms:W3CDTF">2018-12-11T10:22:43Z</dcterms:modified>
</cp:coreProperties>
</file>