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  <a:srgbClr val="F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111B-29AD-451E-8AC6-3CD6AF4B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8572-4BC5-47F7-9569-00EF18FD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B606-6F56-4887-BE7E-27A3F87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02DE-86D3-4255-831C-1C1EDF0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3DD5-E8BB-4840-9599-84B2900F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62F-5157-4BA0-BB15-20CB1B7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8890-E27C-4FA1-9899-0D22C989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A93C-F2DF-4F7A-81F6-66E57EA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3770-ED64-4DFB-85A9-FFE8DD93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5EE-E077-4EC0-B330-2BB4890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E0E16-5602-47B0-BBED-82D4A870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8C97-37D7-43BA-B489-DC735B68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56D4-7830-4D91-8D8D-73338A9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4422-A006-414D-BE78-E64EC15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5B64-4580-4C36-AC19-8B4F23FE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4B3-F4ED-44E6-BDCB-43B6A8AD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3022-84DA-4F44-A367-85BBAEF5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7152-2151-413C-A5EE-B6EBE21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7ADF-8740-4906-A233-E46F5991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442B-5E12-42A7-9898-7EDBD90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7BE-D691-4419-889F-CCA2234F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2C3E-5D46-43DE-8018-393CE91F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9293-7678-41DD-9586-5837E185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D5B2-284F-4965-BF6D-AD5595D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727-11BF-49A6-B42A-F2CBFF12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2942-6BBB-4587-B65D-6434717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C15B-F60F-4086-8070-ABA463A1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4E49-4378-48F0-85C7-A3784DF3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AD12-630D-4DBF-873E-7DAF5AD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AE12-A9DA-4954-AF79-6D2DA187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C3EF-7B50-47BE-915D-AF93850C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3CE-A86B-4EC7-BEDC-AFE374D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3731-0CFD-42A9-ADB8-8DCF2B2B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2E6C-6956-4130-B0F1-E5220745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D673A-4509-400D-B53F-882A4B78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77484-76D3-4E36-9064-1F748A26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92D7-89AD-422C-8A1E-AA7F2C9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8755D-B032-4461-8C0F-E793B99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06A24-53E7-434D-AD65-0F699BCD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4FA-60FA-4BB2-9980-0FE5832E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C3B4C-6462-4F4C-AB87-02474B3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E1461-86A6-4DE7-AD53-7AA030DC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B2A6-5CEB-4AC5-B397-7270A1C1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BAABA-D828-4958-B21F-AC5EB8A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5A4BA-86C0-491D-A7C1-8515558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710E-19D2-446B-90C2-0F48E7F1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2A64-8D90-428D-9BB3-64B16DB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10F-A28C-48D3-9E40-3594401A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62C2-4285-4B40-94DA-50AFDBBD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AAE3-5CEE-4FBB-8F7E-1D155C9C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4095-1B98-4505-B555-8C1D32B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239-F2D2-46E9-94B4-5E219D3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D53-2637-4DED-A07F-EE8149F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B0AF6-A297-4DEC-9583-807664192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7176-140D-4539-9260-22AA8F81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B725-751C-453D-9A9B-20E852E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E09E-0639-49C2-AFE4-FE69B24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1EEA-11C9-4F3C-B2AC-256D1B7C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EEE7-34FC-4163-8471-D1218865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07C8-E140-498F-88FA-1B943661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D094-642B-4B25-840E-45C29AC3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D4E0-2C74-4D0C-AD02-BD85553278A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6946-8EB5-40F9-89DC-0B4C25B4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566A-C3A2-4B20-922D-970A0B23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EBB8-98DF-4D4F-8C23-E3ADD7149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dna.co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     Valuation of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970CE-02DA-4C76-9521-D436F1EB4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Fernando Montes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As a traveler, you want to maximize the comfort and convenience of your stay in a city while minimizing the cost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However, there’s usually dozens upon dozens of Airbnb listings that match your preferences even after filtering results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Listing your home on Airbnb also requires consciousness of competitive pricing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cs typeface="DokChampa" panose="020B0502040204020203" pitchFamily="34" charset="-34"/>
              </a:rPr>
              <a:t>Question: How do we deal with this information overload?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E707A-2A0A-4F42-A59D-7054FB328DE2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The development of this proposed tool is meant to cut down on the excess of information being presented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Travelers will be able to see if the properties they are looking at are over/under-valued</a:t>
            </a:r>
          </a:p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Similarly, homeowners will also be able to see this information and adjust their list prices as necessary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5566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Validation &amp;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9D91-8BCB-4C3E-959C-F1542BB45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If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 home can no longer be booked when it could’ve been previously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the first homes to be booked are the under/normal-valued homes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higher-priced homes have many open booking dates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under/over-valued homes show an increase/decrease in listing price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A6B0D-C1B6-4D64-9917-B6DC16F2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400269-5662-4939-935B-5D22108E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Classifying Home Value</a:t>
            </a:r>
            <a:endParaRPr lang="en-US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Idea: Niche home markets</a:t>
            </a: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Maximizing Revenue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Find optimal listing price for different home types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Do </a:t>
            </a:r>
            <a:r>
              <a:rPr lang="en-US" sz="1600" u="sng" dirty="0">
                <a:latin typeface="DengXian" panose="02010600030101010101" pitchFamily="2" charset="-122"/>
                <a:ea typeface="DengXian" panose="02010600030101010101" pitchFamily="2" charset="-122"/>
              </a:rPr>
              <a:t>minor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 home differences (amenities, bed count, etc.) lead to more bookings/higher listing prices?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Measuring Market Saturation</a:t>
            </a:r>
          </a:p>
          <a:p>
            <a:pPr lvl="1"/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Predict growth over time from booking availability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7804-C1F0-4624-9D6A-91010305FFAC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25FE-B338-4A2A-89FC-6CE8444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2" y="365125"/>
            <a:ext cx="9453978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EFC2-66E8-4314-B02D-361ACF124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Sources:</a:t>
            </a: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http://insideairbnb.com/get-the-data.html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https://www.airdna.co/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Mine data from Airbnb</a:t>
            </a:r>
          </a:p>
          <a:p>
            <a:pPr lvl="1"/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3B526-D176-4263-AE97-D8C0F87C6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Listing Price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Available Booking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Guests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Amenities</a:t>
            </a: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Home Type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# of Beds</a:t>
            </a:r>
          </a:p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Neighborhood</a:t>
            </a:r>
          </a:p>
          <a:p>
            <a:r>
              <a:rPr lang="en-US" sz="2000" dirty="0" err="1">
                <a:latin typeface="DengXian" panose="02010600030101010101" pitchFamily="2" charset="-122"/>
                <a:ea typeface="DengXian" panose="02010600030101010101" pitchFamily="2" charset="-122"/>
              </a:rPr>
              <a:t>etc</a:t>
            </a:r>
            <a:r>
              <a:rPr lang="en-US" sz="2000" dirty="0">
                <a:latin typeface="Bahnschrift Light" panose="020B0502040204020203" pitchFamily="34" charset="0"/>
                <a:ea typeface="DengXian" panose="02010600030101010101" pitchFamily="2" charset="-122"/>
              </a:rPr>
              <a:t>…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CD76D-AF14-4151-ADAA-8C4E854E9906}"/>
              </a:ext>
            </a:extLst>
          </p:cNvPr>
          <p:cNvSpPr/>
          <p:nvPr/>
        </p:nvSpPr>
        <p:spPr>
          <a:xfrm>
            <a:off x="284086" y="746487"/>
            <a:ext cx="1615736" cy="562838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3C657-A41A-4E5A-BFD3-556AC086C4CF}"/>
              </a:ext>
            </a:extLst>
          </p:cNvPr>
          <p:cNvSpPr txBox="1"/>
          <p:nvPr/>
        </p:nvSpPr>
        <p:spPr>
          <a:xfrm>
            <a:off x="6172200" y="1825625"/>
            <a:ext cx="47828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Important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540-3547-4EB7-B757-1A7F6C09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22"/>
            <a:ext cx="9144000" cy="123728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  <a:ea typeface="HGMinchoE" panose="020B0400000000000000" pitchFamily="49" charset="-128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D0DDE-D144-447C-B3BF-2E82134BF77D}"/>
              </a:ext>
            </a:extLst>
          </p:cNvPr>
          <p:cNvSpPr/>
          <p:nvPr/>
        </p:nvSpPr>
        <p:spPr>
          <a:xfrm>
            <a:off x="0" y="2112883"/>
            <a:ext cx="1704514" cy="891051"/>
          </a:xfrm>
          <a:prstGeom prst="rect">
            <a:avLst/>
          </a:prstGeom>
          <a:solidFill>
            <a:srgbClr val="FF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7199-F908-457C-BA77-184DF09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66" y="5033541"/>
            <a:ext cx="1399894" cy="13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DengXian</vt:lpstr>
      <vt:lpstr>HGMinchoE</vt:lpstr>
      <vt:lpstr>Arial</vt:lpstr>
      <vt:lpstr>Bahnschrift Light</vt:lpstr>
      <vt:lpstr>Calibri</vt:lpstr>
      <vt:lpstr>Calibri Light</vt:lpstr>
      <vt:lpstr>DokChampa</vt:lpstr>
      <vt:lpstr>Office Theme</vt:lpstr>
      <vt:lpstr>     Valuation of Airbnb Listings</vt:lpstr>
      <vt:lpstr>  Problem</vt:lpstr>
      <vt:lpstr>  Solution</vt:lpstr>
      <vt:lpstr>  Validation &amp; Model</vt:lpstr>
      <vt:lpstr> 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Airbnb Listings</dc:title>
  <dc:creator>Fernando</dc:creator>
  <cp:lastModifiedBy>Fernando</cp:lastModifiedBy>
  <cp:revision>47</cp:revision>
  <dcterms:created xsi:type="dcterms:W3CDTF">2018-03-22T19:28:42Z</dcterms:created>
  <dcterms:modified xsi:type="dcterms:W3CDTF">2018-03-29T23:11:00Z</dcterms:modified>
</cp:coreProperties>
</file>