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9"/>
  </p:handoutMasterIdLst>
  <p:sldIdLst>
    <p:sldId id="256" r:id="rId2"/>
    <p:sldId id="259" r:id="rId3"/>
    <p:sldId id="262" r:id="rId4"/>
    <p:sldId id="260" r:id="rId5"/>
    <p:sldId id="257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4F6AD-2201-434E-8077-32DEFD4E21C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868B6-B33B-40ED-BCF2-9D97035D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86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7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1"/>
            <a:ext cx="8689977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1">
                <a:solidFill>
                  <a:schemeClr val="bg1">
                    <a:lumMod val="50000"/>
                  </a:schemeClr>
                </a:solidFill>
              </a:defRPr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5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6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7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7" y="2993578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2138722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6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6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90" y="2367093"/>
            <a:ext cx="329152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50" y="2943356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6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1" b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4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3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1" b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4"/>
            <a:ext cx="3303353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1"/>
            <a:ext cx="3303353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9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1" b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4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4" y="4781079"/>
            <a:ext cx="3305052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6" y="2367094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2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6" y="609602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8564"/>
            <a:ext cx="10351753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3657458"/>
            <a:ext cx="10351753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6" y="618518"/>
            <a:ext cx="10364452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5106027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199" y="2367093"/>
            <a:ext cx="5105401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6" y="618518"/>
            <a:ext cx="10364452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30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1" b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3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4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1" b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1" y="3051013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9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1"/>
            <a:ext cx="6200164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5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32853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6" y="618518"/>
            <a:ext cx="10364452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6" y="2367094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8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1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5" y="5883276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6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1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11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120000"/>
        </a:lnSpc>
        <a:spcBef>
          <a:spcPts val="1001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Dexterity Check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data science spring 2018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721" y="144892"/>
            <a:ext cx="2833353" cy="283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5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12" y="-143488"/>
            <a:ext cx="10364452" cy="1596177"/>
          </a:xfrm>
        </p:spPr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08743" y="1063251"/>
            <a:ext cx="3193005" cy="1105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5" name="Rectangle 4"/>
          <p:cNvSpPr/>
          <p:nvPr/>
        </p:nvSpPr>
        <p:spPr>
          <a:xfrm>
            <a:off x="1916300" y="4370145"/>
            <a:ext cx="1648496" cy="99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" name="Rectangle 5"/>
          <p:cNvSpPr/>
          <p:nvPr/>
        </p:nvSpPr>
        <p:spPr>
          <a:xfrm>
            <a:off x="8344393" y="4267112"/>
            <a:ext cx="1777285" cy="1094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" name="Rectangle 6"/>
          <p:cNvSpPr/>
          <p:nvPr/>
        </p:nvSpPr>
        <p:spPr>
          <a:xfrm>
            <a:off x="4945238" y="4395903"/>
            <a:ext cx="1635618" cy="96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02136" y="1431319"/>
            <a:ext cx="200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 Image 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365740" y="1800651"/>
            <a:ext cx="863402" cy="1012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</p:cNvCxnSpPr>
          <p:nvPr/>
        </p:nvCxnSpPr>
        <p:spPr>
          <a:xfrm flipH="1">
            <a:off x="5671141" y="2168719"/>
            <a:ext cx="34105" cy="9156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6"/>
          </p:cNvCxnSpPr>
          <p:nvPr/>
        </p:nvCxnSpPr>
        <p:spPr>
          <a:xfrm>
            <a:off x="7301748" y="1615985"/>
            <a:ext cx="1460114" cy="11975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49761" y="4626875"/>
            <a:ext cx="150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99822" y="4681315"/>
            <a:ext cx="150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650444" y="4626875"/>
            <a:ext cx="150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3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224393" y="2813489"/>
            <a:ext cx="5537469" cy="99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cxnSp>
        <p:nvCxnSpPr>
          <p:cNvPr id="33" name="Straight Connector 32"/>
          <p:cNvCxnSpPr>
            <a:endCxn id="5" idx="0"/>
          </p:cNvCxnSpPr>
          <p:nvPr/>
        </p:nvCxnSpPr>
        <p:spPr>
          <a:xfrm flipH="1">
            <a:off x="2740548" y="3798539"/>
            <a:ext cx="467115" cy="57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7" idx="0"/>
          </p:cNvCxnSpPr>
          <p:nvPr/>
        </p:nvCxnSpPr>
        <p:spPr>
          <a:xfrm flipH="1">
            <a:off x="5763047" y="3800775"/>
            <a:ext cx="24441" cy="595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6" idx="0"/>
          </p:cNvCxnSpPr>
          <p:nvPr/>
        </p:nvCxnSpPr>
        <p:spPr>
          <a:xfrm>
            <a:off x="8778592" y="3820940"/>
            <a:ext cx="454444" cy="4461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58296" y="3057098"/>
            <a:ext cx="4886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Standardize data, resize images, reshape data, apply PCA 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229142" y="5952559"/>
            <a:ext cx="2479216" cy="78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44" name="TextBox 43"/>
          <p:cNvSpPr txBox="1"/>
          <p:nvPr/>
        </p:nvSpPr>
        <p:spPr>
          <a:xfrm>
            <a:off x="4628770" y="6237971"/>
            <a:ext cx="2497736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 score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45177" y="5807990"/>
            <a:ext cx="2479216" cy="78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46" name="TextBox 45"/>
          <p:cNvSpPr txBox="1"/>
          <p:nvPr/>
        </p:nvSpPr>
        <p:spPr>
          <a:xfrm>
            <a:off x="1144805" y="6093402"/>
            <a:ext cx="2497736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 score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650444" y="5807990"/>
            <a:ext cx="2479216" cy="78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48" name="TextBox 47"/>
          <p:cNvSpPr txBox="1"/>
          <p:nvPr/>
        </p:nvSpPr>
        <p:spPr>
          <a:xfrm>
            <a:off x="9050072" y="6093402"/>
            <a:ext cx="2497736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 score</a:t>
            </a:r>
            <a:endParaRPr lang="en-US" dirty="0"/>
          </a:p>
        </p:txBody>
      </p:sp>
      <p:cxnSp>
        <p:nvCxnSpPr>
          <p:cNvPr id="49" name="Straight Connector 48"/>
          <p:cNvCxnSpPr>
            <a:endCxn id="45" idx="0"/>
          </p:cNvCxnSpPr>
          <p:nvPr/>
        </p:nvCxnSpPr>
        <p:spPr>
          <a:xfrm flipH="1">
            <a:off x="1984785" y="5345414"/>
            <a:ext cx="642446" cy="4625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2" idx="0"/>
          </p:cNvCxnSpPr>
          <p:nvPr/>
        </p:nvCxnSpPr>
        <p:spPr>
          <a:xfrm flipH="1">
            <a:off x="5468750" y="5345414"/>
            <a:ext cx="271690" cy="6071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47" idx="0"/>
          </p:cNvCxnSpPr>
          <p:nvPr/>
        </p:nvCxnSpPr>
        <p:spPr>
          <a:xfrm>
            <a:off x="9283630" y="5371828"/>
            <a:ext cx="606422" cy="4361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8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8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868" y="283667"/>
            <a:ext cx="10364452" cy="1596178"/>
          </a:xfrm>
        </p:spPr>
        <p:txBody>
          <a:bodyPr/>
          <a:lstStyle/>
          <a:p>
            <a:r>
              <a:rPr lang="en-US" dirty="0" smtClean="0"/>
              <a:t>METHOD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9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8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040" y="137380"/>
            <a:ext cx="9577543" cy="1227788"/>
          </a:xfrm>
        </p:spPr>
        <p:txBody>
          <a:bodyPr/>
          <a:lstStyle/>
          <a:p>
            <a:r>
              <a:rPr lang="en-US" dirty="0" smtClean="0"/>
              <a:t>Dexterity check TOOL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46" y="1236379"/>
            <a:ext cx="5125908" cy="54450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1236379"/>
            <a:ext cx="6591300" cy="544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48</TotalTime>
  <Words>44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Droplet</vt:lpstr>
      <vt:lpstr>Dexterity Check</vt:lpstr>
      <vt:lpstr>Flowchart</vt:lpstr>
      <vt:lpstr>PREPROCESSING</vt:lpstr>
      <vt:lpstr>METHOD 1</vt:lpstr>
      <vt:lpstr>METHOD 2</vt:lpstr>
      <vt:lpstr>METHOD 3</vt:lpstr>
      <vt:lpstr>Dexterity check TOOL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Saumya Puthenveettil</dc:creator>
  <cp:lastModifiedBy>Saumya Puthenveettil</cp:lastModifiedBy>
  <cp:revision>18</cp:revision>
  <dcterms:created xsi:type="dcterms:W3CDTF">2018-05-06T01:01:12Z</dcterms:created>
  <dcterms:modified xsi:type="dcterms:W3CDTF">2018-05-06T01:50:09Z</dcterms:modified>
</cp:coreProperties>
</file>