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5442" y="1705200"/>
            <a:ext cx="6756070" cy="1869274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U.S. AIRLINES  PERFORMANCE</a:t>
            </a:r>
            <a:br>
              <a:rPr lang="en-US" sz="6000" dirty="0" smtClean="0"/>
            </a:br>
            <a:r>
              <a:rPr lang="en-US" sz="6000" dirty="0" smtClean="0"/>
              <a:t> ANALYSIS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9043" y="4053056"/>
            <a:ext cx="7244938" cy="108896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TEAM  G:     </a:t>
            </a:r>
            <a:r>
              <a:rPr lang="en-US" sz="2800" i="1" dirty="0" err="1" smtClean="0"/>
              <a:t>Zeyu</a:t>
            </a:r>
            <a:r>
              <a:rPr lang="en-US" sz="2800" i="1" dirty="0" smtClean="0"/>
              <a:t> Qi                      </a:t>
            </a:r>
            <a:r>
              <a:rPr lang="en-US" sz="2800" i="1" dirty="0" err="1" smtClean="0"/>
              <a:t>Yuxin</a:t>
            </a:r>
            <a:r>
              <a:rPr lang="en-US" sz="2800" i="1" dirty="0" smtClean="0"/>
              <a:t> Hu</a:t>
            </a:r>
          </a:p>
          <a:p>
            <a:pPr algn="l"/>
            <a:r>
              <a:rPr lang="en-US" sz="2800" i="1" dirty="0" smtClean="0"/>
              <a:t>                        </a:t>
            </a:r>
            <a:r>
              <a:rPr lang="en-US" sz="2800" i="1" dirty="0" err="1" smtClean="0"/>
              <a:t>Xianzheng</a:t>
            </a:r>
            <a:r>
              <a:rPr lang="en-US" sz="2800" i="1" dirty="0" smtClean="0"/>
              <a:t> Su          </a:t>
            </a:r>
            <a:r>
              <a:rPr lang="en-US" sz="2800" i="1" dirty="0" err="1" smtClean="0"/>
              <a:t>Yibo</a:t>
            </a:r>
            <a:r>
              <a:rPr lang="en-US" sz="2800" i="1" dirty="0" smtClean="0"/>
              <a:t> </a:t>
            </a:r>
            <a:r>
              <a:rPr lang="en-US" sz="2800" i="1" dirty="0"/>
              <a:t>Chen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22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z="3200" dirty="0" smtClean="0"/>
              <a:t>Review of key questions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Visualization &amp; Analysis</a:t>
            </a:r>
          </a:p>
          <a:p>
            <a:pPr marL="720000">
              <a:buFont typeface="Courier New" charset="0"/>
              <a:buChar char="o"/>
            </a:pPr>
            <a:r>
              <a:rPr lang="en-US" sz="1800" dirty="0" smtClean="0"/>
              <a:t> </a:t>
            </a:r>
            <a:r>
              <a:rPr lang="en-US" sz="2400" dirty="0" smtClean="0"/>
              <a:t>Data </a:t>
            </a:r>
            <a:r>
              <a:rPr lang="en-US" sz="2400" dirty="0"/>
              <a:t>Table</a:t>
            </a:r>
          </a:p>
          <a:p>
            <a:pPr marL="720000">
              <a:buFont typeface="Courier New" charset="0"/>
              <a:buChar char="o"/>
            </a:pPr>
            <a:r>
              <a:rPr lang="en-US" sz="1800" dirty="0" smtClean="0"/>
              <a:t> </a:t>
            </a:r>
            <a:r>
              <a:rPr lang="en-US" sz="2400" dirty="0" smtClean="0"/>
              <a:t>Map</a:t>
            </a:r>
            <a:endParaRPr lang="en-US" sz="2400" dirty="0"/>
          </a:p>
          <a:p>
            <a:pPr marL="720000">
              <a:buFont typeface="Courier New" charset="0"/>
              <a:buChar char="o"/>
            </a:pPr>
            <a:r>
              <a:rPr lang="en-US" sz="1800" dirty="0" smtClean="0"/>
              <a:t> </a:t>
            </a:r>
            <a:r>
              <a:rPr lang="en-US" sz="2400" dirty="0" smtClean="0"/>
              <a:t>Performance </a:t>
            </a:r>
            <a:r>
              <a:rPr lang="en-US" sz="2400" dirty="0"/>
              <a:t>Analysis</a:t>
            </a:r>
          </a:p>
          <a:p>
            <a:pPr marL="720000">
              <a:buFont typeface="Courier New" charset="0"/>
              <a:buChar char="o"/>
            </a:pPr>
            <a:r>
              <a:rPr lang="en-US" sz="1800" dirty="0" smtClean="0"/>
              <a:t> </a:t>
            </a:r>
            <a:r>
              <a:rPr lang="en-US" sz="2400" dirty="0" smtClean="0"/>
              <a:t>Text </a:t>
            </a:r>
            <a:r>
              <a:rPr lang="en-US" sz="2400" dirty="0"/>
              <a:t>Analysis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sz="3200" dirty="0" smtClean="0"/>
              <a:t>Implications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Next Steps</a:t>
            </a:r>
            <a:endParaRPr lang="en-US" sz="3200" dirty="0"/>
          </a:p>
          <a:p>
            <a:pPr>
              <a:buFont typeface="Arial" charset="0"/>
              <a:buChar char="•"/>
            </a:pP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8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We Start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Provide an easy way for customers to get basic idea of certain flight or airport</a:t>
            </a:r>
          </a:p>
          <a:p>
            <a:r>
              <a:rPr lang="en-US" sz="3200" dirty="0" smtClean="0"/>
              <a:t>Do airlines performed differently in</a:t>
            </a:r>
          </a:p>
          <a:p>
            <a:pPr marL="720000">
              <a:buFont typeface="Courier New" charset="0"/>
              <a:buChar char="o"/>
            </a:pPr>
            <a:r>
              <a:rPr lang="en-US" sz="2000" dirty="0" smtClean="0"/>
              <a:t>Rating ?</a:t>
            </a:r>
            <a:endParaRPr lang="en-US" sz="2000" dirty="0"/>
          </a:p>
          <a:p>
            <a:pPr marL="720000">
              <a:buFont typeface="Courier New" charset="0"/>
              <a:buChar char="o"/>
            </a:pPr>
            <a:r>
              <a:rPr lang="en-US" sz="2000" dirty="0" smtClean="0"/>
              <a:t>Delay ?</a:t>
            </a:r>
            <a:endParaRPr lang="en-US" sz="2000" dirty="0"/>
          </a:p>
          <a:p>
            <a:pPr marL="720000">
              <a:buFont typeface="Courier New" charset="0"/>
              <a:buChar char="o"/>
            </a:pPr>
            <a:r>
              <a:rPr lang="en-US" sz="2000" dirty="0" smtClean="0"/>
              <a:t>Overbooking ?</a:t>
            </a:r>
            <a:endParaRPr lang="en-US" sz="3200" dirty="0"/>
          </a:p>
          <a:p>
            <a:r>
              <a:rPr lang="en-US" sz="3200" dirty="0" smtClean="0"/>
              <a:t>How customers think of different airlines ?</a:t>
            </a:r>
          </a:p>
          <a:p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258" y="2775816"/>
            <a:ext cx="9172699" cy="1325563"/>
          </a:xfrm>
        </p:spPr>
        <p:txBody>
          <a:bodyPr>
            <a:normAutofit fontScale="90000"/>
          </a:bodyPr>
          <a:lstStyle/>
          <a:p>
            <a:r>
              <a:rPr lang="en-US"/>
              <a:t>Visualization &amp; Analysis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Airport &amp; Airlines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1294"/>
            <a:ext cx="10233800" cy="47281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Source:</a:t>
            </a:r>
          </a:p>
          <a:p>
            <a:pPr>
              <a:buFont typeface="Courier New" charset="0"/>
              <a:buChar char="o"/>
            </a:pPr>
            <a:r>
              <a:rPr lang="en-US" sz="2000" dirty="0" smtClean="0"/>
              <a:t> </a:t>
            </a:r>
            <a:r>
              <a:rPr lang="en-US" dirty="0" smtClean="0"/>
              <a:t>Bureau of Transportation Statistics &amp; </a:t>
            </a:r>
          </a:p>
          <a:p>
            <a:r>
              <a:rPr lang="en-US" dirty="0" smtClean="0"/>
              <a:t>Size: </a:t>
            </a:r>
          </a:p>
          <a:p>
            <a:pPr>
              <a:buFont typeface="Courier New" charset="0"/>
              <a:buChar char="o"/>
            </a:pPr>
            <a:r>
              <a:rPr lang="en-US" sz="2000" dirty="0" smtClean="0"/>
              <a:t> </a:t>
            </a:r>
            <a:r>
              <a:rPr lang="en-US" dirty="0" smtClean="0"/>
              <a:t>194,561 observations  </a:t>
            </a:r>
          </a:p>
          <a:p>
            <a:pPr>
              <a:buFont typeface="Courier New" charset="0"/>
              <a:buChar char="o"/>
            </a:pPr>
            <a:r>
              <a:rPr lang="en-US" sz="2000" dirty="0" smtClean="0"/>
              <a:t> </a:t>
            </a:r>
            <a:r>
              <a:rPr lang="en-US" dirty="0" smtClean="0"/>
              <a:t>42 variables</a:t>
            </a:r>
          </a:p>
          <a:p>
            <a:r>
              <a:rPr lang="en-US" dirty="0" smtClean="0"/>
              <a:t>Airport Dataset</a:t>
            </a:r>
          </a:p>
          <a:p>
            <a:pPr>
              <a:buFont typeface="Courier New" charset="0"/>
              <a:buChar char="o"/>
            </a:pPr>
            <a:r>
              <a:rPr lang="en-US" sz="2100" dirty="0" smtClean="0"/>
              <a:t> </a:t>
            </a:r>
            <a:r>
              <a:rPr lang="en-US" dirty="0" smtClean="0"/>
              <a:t>City, Destination, Lan, Lon, Altitude</a:t>
            </a:r>
          </a:p>
          <a:p>
            <a:r>
              <a:rPr lang="en-US" dirty="0" smtClean="0"/>
              <a:t>Airlines Dataset</a:t>
            </a:r>
          </a:p>
          <a:p>
            <a:pPr>
              <a:buFont typeface="Courier New" charset="0"/>
              <a:buChar char="o"/>
            </a:pPr>
            <a:r>
              <a:rPr lang="en-US" sz="2100" dirty="0" smtClean="0"/>
              <a:t> </a:t>
            </a:r>
            <a:r>
              <a:rPr lang="en-US" dirty="0" smtClean="0"/>
              <a:t>Time, Origin, Destination, Delay, </a:t>
            </a:r>
            <a:r>
              <a:rPr lang="en-US" dirty="0" err="1" smtClean="0"/>
              <a:t>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Reviews Dataset</a:t>
            </a:r>
          </a:p>
          <a:p>
            <a:pPr>
              <a:buFont typeface="Courier New" charset="0"/>
              <a:buChar char="o"/>
            </a:pPr>
            <a:r>
              <a:rPr lang="en-US" sz="2100" dirty="0" smtClean="0"/>
              <a:t> </a:t>
            </a:r>
            <a:r>
              <a:rPr lang="en-US" dirty="0" smtClean="0"/>
              <a:t>Date, ID, Review Text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197121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179</TotalTime>
  <Words>132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Corbel</vt:lpstr>
      <vt:lpstr>Courier New</vt:lpstr>
      <vt:lpstr>Arial</vt:lpstr>
      <vt:lpstr>Depth</vt:lpstr>
      <vt:lpstr>U.S. AIRLINES  PERFORMANCE  ANALYSIS</vt:lpstr>
      <vt:lpstr>Agenda</vt:lpstr>
      <vt:lpstr>Questions We Start with</vt:lpstr>
      <vt:lpstr>Visualization &amp; Analysis </vt:lpstr>
      <vt:lpstr>Airport &amp; Airlines Data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AIRLINES  PERFORMANCE  ANALYSIS</dc:title>
  <dc:creator>echo hu</dc:creator>
  <cp:lastModifiedBy>echo hu</cp:lastModifiedBy>
  <cp:revision>8</cp:revision>
  <dcterms:created xsi:type="dcterms:W3CDTF">2017-05-01T04:47:10Z</dcterms:created>
  <dcterms:modified xsi:type="dcterms:W3CDTF">2017-05-01T07:46:33Z</dcterms:modified>
</cp:coreProperties>
</file>