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66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DB09-B00A-41F0-A2A9-73866DD4326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EF7A8-642F-40EF-A7E1-9BF83A60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EF7A8-642F-40EF-A7E1-9BF83A605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2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9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4936-16C9-4514-90A4-B66CDF63C89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615B-F1E1-4445-8446-C31BDC6F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43"/>
            <a:ext cx="7772400" cy="9224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100" y="378617"/>
            <a:ext cx="132080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PWR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J4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9950" y="365917"/>
            <a:ext cx="13208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GPO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5-6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J25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2600" y="365917"/>
            <a:ext cx="8128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GPO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7-8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J29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9200" y="378617"/>
            <a:ext cx="9144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STPR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LEFT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J13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78617"/>
            <a:ext cx="9906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STPR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RIGHT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J10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378617"/>
            <a:ext cx="91440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USB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J5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47219" y="2479346"/>
            <a:ext cx="9144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ENC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LEFT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J6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5400000">
            <a:off x="6475030" y="2563433"/>
            <a:ext cx="108257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ENC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RIGHT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J8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47219" y="1400853"/>
            <a:ext cx="9144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DC M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LEFT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J7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6450493" y="1585533"/>
            <a:ext cx="108257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DC M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RIGHT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J9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88104" y="3601254"/>
            <a:ext cx="971026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S4-SPI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J31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6630372" y="3490687"/>
            <a:ext cx="108257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GPIO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J33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328002" y="5081998"/>
            <a:ext cx="752836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I2C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J26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615" y="4385766"/>
            <a:ext cx="859607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I2C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J27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33977" y="5837590"/>
            <a:ext cx="740886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INS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J17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17230" y="6616646"/>
            <a:ext cx="774373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INS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J15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35255" y="7805447"/>
            <a:ext cx="738327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DAC</a:t>
            </a:r>
          </a:p>
          <a:p>
            <a:pPr algn="ctr"/>
            <a:r>
              <a:rPr lang="en-US" sz="1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en-US" sz="1700" dirty="0" smtClean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J14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309854" y="7227449"/>
            <a:ext cx="789128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DAC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endParaRPr lang="en-US" sz="1700" dirty="0" smtClean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4891" y="8507661"/>
            <a:ext cx="756906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GPO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1-4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J19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1900" y="8507662"/>
            <a:ext cx="756906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GPO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1-2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J24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9484" y="8507662"/>
            <a:ext cx="756906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GPO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3-4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J28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5400000">
            <a:off x="6790502" y="4633344"/>
            <a:ext cx="76231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SPK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J38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5400000">
            <a:off x="6659697" y="5077259"/>
            <a:ext cx="76231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LIN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OUT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J39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659697" y="5678628"/>
            <a:ext cx="76231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LIN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IN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J36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6765965" y="6604364"/>
            <a:ext cx="76231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MIC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J35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5400000">
            <a:off x="6556846" y="7502145"/>
            <a:ext cx="113147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TOUCH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J18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01900" y="2296635"/>
            <a:ext cx="756906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GPO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5-8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J20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59200" y="2422496"/>
            <a:ext cx="91440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STPR</a:t>
            </a:r>
          </a:p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J11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0" y="8519024"/>
            <a:ext cx="8760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BATT J1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95900" y="7604797"/>
            <a:ext cx="117687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3.3V J2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3975" y="7250854"/>
            <a:ext cx="117687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DEB. J3</a:t>
            </a:r>
            <a:endParaRPr lang="en-US" sz="17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38575" y="1744267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STPR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J12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31034" y="8275625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POT/VOL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6025" y="1718951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GPO 5-8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J23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5050" y="7699146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GPO 1-4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J22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21797" y="4098298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I2C 0/1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J21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5400" y="3763126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GP I/O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J40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87178" y="4153289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GP I/O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J34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17669" y="3297098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GP LEV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J32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44435" y="3361842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SPI LEV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J30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44378" y="4634532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INT.SPK </a:t>
            </a:r>
          </a:p>
          <a:p>
            <a:pPr algn="ctr"/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J37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112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rhormigo</dc:creator>
  <cp:lastModifiedBy>rhormigo</cp:lastModifiedBy>
  <cp:revision>14</cp:revision>
  <dcterms:created xsi:type="dcterms:W3CDTF">2020-01-16T21:17:40Z</dcterms:created>
  <dcterms:modified xsi:type="dcterms:W3CDTF">2020-01-19T00:54:45Z</dcterms:modified>
</cp:coreProperties>
</file>