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sldIdLst>
    <p:sldId id="489" r:id="rId5"/>
    <p:sldId id="8435" r:id="rId6"/>
    <p:sldId id="8430" r:id="rId7"/>
    <p:sldId id="8443" r:id="rId8"/>
    <p:sldId id="8444" r:id="rId9"/>
    <p:sldId id="8412" r:id="rId10"/>
    <p:sldId id="8442" r:id="rId11"/>
    <p:sldId id="307" r:id="rId12"/>
    <p:sldId id="8445" r:id="rId13"/>
    <p:sldId id="8441" r:id="rId14"/>
    <p:sldId id="84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3DC9E210-DB84-4EF1-A37B-A875E183F057}">
          <p14:sldIdLst>
            <p14:sldId id="489"/>
            <p14:sldId id="8435"/>
            <p14:sldId id="8430"/>
            <p14:sldId id="8443"/>
            <p14:sldId id="8444"/>
          </p14:sldIdLst>
        </p14:section>
        <p14:section name="Appendices" id="{6572B19A-5AF7-4D32-9613-32E05230B0A3}">
          <p14:sldIdLst>
            <p14:sldId id="8412"/>
            <p14:sldId id="8442"/>
            <p14:sldId id="307"/>
            <p14:sldId id="8445"/>
            <p14:sldId id="8441"/>
            <p14:sldId id="84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Dale" initials="SD" lastIdx="1" clrIdx="0">
    <p:extLst>
      <p:ext uri="{19B8F6BF-5375-455C-9EA6-DF929625EA0E}">
        <p15:presenceInfo xmlns:p15="http://schemas.microsoft.com/office/powerpoint/2012/main" userId="Sean Da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  <a:srgbClr val="D9D9D9"/>
    <a:srgbClr val="CBC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23503-11CE-4921-BBBA-1F68414DC2AC}" v="3" dt="2022-08-30T19:23:13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4" autoAdjust="0"/>
    <p:restoredTop sz="97987" autoAdjust="0"/>
  </p:normalViewPr>
  <p:slideViewPr>
    <p:cSldViewPr snapToGrid="0">
      <p:cViewPr>
        <p:scale>
          <a:sx n="100" d="100"/>
          <a:sy n="100" d="100"/>
        </p:scale>
        <p:origin x="58" y="3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us, Gabriel" userId="b79a8dbb-30a2-4c81-946d-3fe0fafed20b" providerId="ADAL" clId="{DA523503-11CE-4921-BBBA-1F68414DC2AC}"/>
    <pc:docChg chg="modSld">
      <pc:chgData name="Regus, Gabriel" userId="b79a8dbb-30a2-4c81-946d-3fe0fafed20b" providerId="ADAL" clId="{DA523503-11CE-4921-BBBA-1F68414DC2AC}" dt="2022-08-30T19:23:13.264" v="1" actId="20578"/>
      <pc:docMkLst>
        <pc:docMk/>
      </pc:docMkLst>
      <pc:sldChg chg="modSp">
        <pc:chgData name="Regus, Gabriel" userId="b79a8dbb-30a2-4c81-946d-3fe0fafed20b" providerId="ADAL" clId="{DA523503-11CE-4921-BBBA-1F68414DC2AC}" dt="2022-08-30T19:23:13.264" v="1" actId="20578"/>
        <pc:sldMkLst>
          <pc:docMk/>
          <pc:sldMk cId="864277578" sldId="8444"/>
        </pc:sldMkLst>
        <pc:graphicFrameChg chg="mod">
          <ac:chgData name="Regus, Gabriel" userId="b79a8dbb-30a2-4c81-946d-3fe0fafed20b" providerId="ADAL" clId="{DA523503-11CE-4921-BBBA-1F68414DC2AC}" dt="2022-08-30T19:23:13.264" v="1" actId="20578"/>
          <ac:graphicFrameMkLst>
            <pc:docMk/>
            <pc:sldMk cId="864277578" sldId="8444"/>
            <ac:graphicFrameMk id="3" creationId="{C04F3DA0-E93C-46A6-9A2A-50CC0890BD9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1F9F5-3C28-4489-8016-23DBC1DA8686}" type="doc">
      <dgm:prSet loTypeId="urn:microsoft.com/office/officeart/2005/8/layout/StepDownProcess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28C3FDD-081C-49F9-BA97-EEE28F02B423}">
      <dgm:prSet phldrT="[Text]" custT="1"/>
      <dgm:spPr/>
      <dgm:t>
        <a:bodyPr/>
        <a:lstStyle/>
        <a:p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Phase 1:</a:t>
          </a:r>
        </a:p>
        <a:p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RI</a:t>
          </a:r>
        </a:p>
      </dgm:t>
    </dgm:pt>
    <dgm:pt modelId="{1B64F463-5E8F-4AD6-BB2E-FD941CDDE249}" type="parTrans" cxnId="{440493DD-F148-48ED-B7D2-6E8D57A9BE4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DC9751-CF7C-4CCD-AC5F-EB095911B78D}" type="sibTrans" cxnId="{440493DD-F148-48ED-B7D2-6E8D57A9BE4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368B017-7EE0-45F9-BDEB-6C8A04A868E3}">
      <dgm:prSet phldrT="[Text]" custT="1"/>
      <dgm:spPr/>
      <dgm:t>
        <a:bodyPr/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Migrate all data from Fortis</a:t>
          </a:r>
        </a:p>
      </dgm:t>
    </dgm:pt>
    <dgm:pt modelId="{4E823F92-5367-48A3-894A-CEECB7650276}" type="parTrans" cxnId="{106F7D50-544E-4993-9260-16BC5B45745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1F451D-F47B-41A6-89DE-1EFC0746CC41}" type="sibTrans" cxnId="{106F7D50-544E-4993-9260-16BC5B45745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D13CA3-F020-4832-95B4-D3E85B8279B6}">
      <dgm:prSet phldrT="[Text]" custT="1"/>
      <dgm:spPr/>
      <dgm:t>
        <a:bodyPr/>
        <a:lstStyle/>
        <a:p>
          <a:r>
            <a:rPr lang="en-US" sz="1600" b="1">
              <a:latin typeface="Calibri" panose="020F0502020204030204" pitchFamily="34" charset="0"/>
              <a:cs typeface="Calibri" panose="020F0502020204030204" pitchFamily="34" charset="0"/>
            </a:rPr>
            <a:t>Phase 2:</a:t>
          </a:r>
        </a:p>
        <a:p>
          <a:r>
            <a:rPr lang="en-US" sz="1600" b="1">
              <a:latin typeface="Calibri" panose="020F0502020204030204" pitchFamily="34" charset="0"/>
              <a:cs typeface="Calibri" panose="020F0502020204030204" pitchFamily="34" charset="0"/>
            </a:rPr>
            <a:t>UNY</a:t>
          </a:r>
        </a:p>
      </dgm:t>
    </dgm:pt>
    <dgm:pt modelId="{0B13930B-B77E-4556-8F96-0771AE1D5655}" type="parTrans" cxnId="{EC679A3F-9E62-415A-8F20-0D4121C4CB6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51EE5C-BF42-4EEF-B4A7-909DFD39F5D2}" type="sibTrans" cxnId="{EC679A3F-9E62-415A-8F20-0D4121C4CB6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C312BF-70EA-4287-BBA0-0D1727EA709C}">
      <dgm:prSet phldrT="[Text]" custT="1"/>
      <dgm:spPr/>
      <dgm:t>
        <a:bodyPr/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Migrate all data from Fortis</a:t>
          </a:r>
        </a:p>
      </dgm:t>
    </dgm:pt>
    <dgm:pt modelId="{24498919-2EDF-4C80-A496-B328FCC3BAE1}" type="parTrans" cxnId="{0CAD685B-9457-4732-98C4-36B0C7F8CCC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6E1A98-6C45-4EEC-A639-2D6095BBC477}" type="sibTrans" cxnId="{0CAD685B-9457-4732-98C4-36B0C7F8CCC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8AF968-63E9-43E6-AD60-33A2F7BADEA0}">
      <dgm:prSet phldrT="[Text]" custT="1"/>
      <dgm:spPr/>
      <dgm:t>
        <a:bodyPr/>
        <a:lstStyle/>
        <a:p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Phase 3:</a:t>
          </a:r>
        </a:p>
        <a:p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LI+NYC</a:t>
          </a:r>
        </a:p>
      </dgm:t>
    </dgm:pt>
    <dgm:pt modelId="{4DB84E3D-E3BA-496C-AA3A-379915E90DB2}" type="parTrans" cxnId="{8A8482E2-9683-41FC-B855-E1CFB0199EB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C53438B-E23B-47C4-AE96-B0D896CAFFB5}" type="sibTrans" cxnId="{8A8482E2-9683-41FC-B855-E1CFB0199EB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18B0A5-4665-47B4-A64F-C7675181FA9A}">
      <dgm:prSet phldrT="[Text]" custT="1"/>
      <dgm:spPr/>
      <dgm:t>
        <a:bodyPr/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Migrate all data from Fortis</a:t>
          </a:r>
        </a:p>
      </dgm:t>
    </dgm:pt>
    <dgm:pt modelId="{3EA90D6E-335F-4532-91F4-CCF4B80DE62F}" type="parTrans" cxnId="{0FDF9EF6-3CF6-4613-AF2F-A9666B3F7FC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F29AD3-63F7-4FAC-A89E-D153F9645CC8}" type="sibTrans" cxnId="{0FDF9EF6-3CF6-4613-AF2F-A9666B3F7FC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0CE8BC3-ADF4-40F5-9755-6D878DFD66E1}">
      <dgm:prSet custT="1"/>
      <dgm:spPr/>
      <dgm:t>
        <a:bodyPr/>
        <a:lstStyle/>
        <a:p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Phase 4:</a:t>
          </a:r>
        </a:p>
        <a:p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MA</a:t>
          </a:r>
        </a:p>
      </dgm:t>
    </dgm:pt>
    <dgm:pt modelId="{D49E7CF0-1A80-4598-A745-081099694202}" type="parTrans" cxnId="{85B46DD4-2E36-491A-85F5-6AEC4D39E28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097A7E-DEFF-447A-8A46-E14B0022DC02}" type="sibTrans" cxnId="{85B46DD4-2E36-491A-85F5-6AEC4D39E28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E77B92-5AE2-4F65-9D12-F4B1EAB35D33}">
      <dgm:prSet custT="1"/>
      <dgm:spPr/>
      <dgm:t>
        <a:bodyPr/>
        <a:lstStyle/>
        <a:p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Phase 0:</a:t>
          </a:r>
        </a:p>
        <a:p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ALL</a:t>
          </a:r>
        </a:p>
      </dgm:t>
    </dgm:pt>
    <dgm:pt modelId="{8782BD47-AFFA-4173-BEA5-ACA677C006B5}" type="parTrans" cxnId="{C441BE32-BB58-4499-8FF3-25DC262DC7C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6AC082-066D-4074-84D2-F355C7BE0FEB}" type="sibTrans" cxnId="{C441BE32-BB58-4499-8FF3-25DC262DC7C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CBA783-74AD-4E2E-A0CE-5323DBB63619}">
      <dgm:prSet/>
      <dgm:spPr/>
      <dgm:t>
        <a:bodyPr/>
        <a:lstStyle/>
        <a:p>
          <a:pPr marL="111125" indent="-111125"/>
          <a:r>
            <a:rPr lang="en-U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Project Kickoff (Today)</a:t>
          </a:r>
        </a:p>
      </dgm:t>
    </dgm:pt>
    <dgm:pt modelId="{729ACEE3-2F7A-4F27-A92C-351D8D307DF6}" type="parTrans" cxnId="{289471B4-F9E7-4E50-BD70-3EE4F7CFE23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EF2BF2-57EE-4CC1-93EE-0F8931479D2E}" type="sibTrans" cxnId="{289471B4-F9E7-4E50-BD70-3EE4F7CFE23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9BF005-4B8D-433B-A88B-065720343B45}">
      <dgm:prSet/>
      <dgm:spPr/>
      <dgm:t>
        <a:bodyPr/>
        <a:lstStyle/>
        <a:p>
          <a:pPr marL="111125" indent="-111125"/>
          <a:r>
            <a:rPr lang="en-US" sz="1100" b="1" kern="1200">
              <a:latin typeface="Calibri" panose="020F0502020204030204" pitchFamily="34" charset="0"/>
              <a:cs typeface="Calibri" panose="020F0502020204030204" pitchFamily="34" charset="0"/>
            </a:rPr>
            <a:t>Unified Cross-Jurisdictional Data Model Finalization</a:t>
          </a:r>
        </a:p>
      </dgm:t>
    </dgm:pt>
    <dgm:pt modelId="{34B40563-A96E-47CB-974D-1B046964E9F2}" type="parTrans" cxnId="{1E4291A7-4B29-4CCB-A4F3-3D3A4DF87C8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0DB50E-7A76-4D7D-BF47-3335D91D648F}" type="sibTrans" cxnId="{1E4291A7-4B29-4CCB-A4F3-3D3A4DF87C8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940ED1-7949-476D-A7A9-0E1AE5AE9E3D}">
      <dgm:prSet/>
      <dgm:spPr/>
      <dgm:t>
        <a:bodyPr/>
        <a:lstStyle/>
        <a:p>
          <a:pPr marL="111125" indent="-111125"/>
          <a:r>
            <a:rPr lang="en-U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Conversion Process Setup</a:t>
          </a:r>
        </a:p>
      </dgm:t>
    </dgm:pt>
    <dgm:pt modelId="{29D6A45F-6D87-420C-A592-BD8B612C0EA8}" type="parTrans" cxnId="{B06BF3C3-CD84-4FE1-BAB8-6BD47EBF3EC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325D5A-3E5C-4B7B-9ED4-0D66B0BC94E7}" type="sibTrans" cxnId="{B06BF3C3-CD84-4FE1-BAB8-6BD47EBF3EC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D2A061F-D2CD-4B9C-B54B-8B508C1A4CB4}">
      <dgm:prSet custT="1"/>
      <dgm:spPr/>
      <dgm:t>
        <a:bodyPr/>
        <a:lstStyle/>
        <a:p>
          <a:pPr marL="111125" indent="-111125"/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Team</a:t>
          </a:r>
          <a:r>
            <a:rPr lang="en-US" sz="1100" b="1" kern="1200">
              <a:latin typeface="Calibri" panose="020F0502020204030204" pitchFamily="34" charset="0"/>
              <a:cs typeface="Calibri" panose="020F0502020204030204" pitchFamily="34" charset="0"/>
            </a:rPr>
            <a:t> Finalization</a:t>
          </a:r>
        </a:p>
      </dgm:t>
    </dgm:pt>
    <dgm:pt modelId="{ACD31CD1-7B12-4B71-84CD-9F6A436C01EC}" type="parTrans" cxnId="{6FF1390C-7D31-4A65-86C3-A29FE8F0AA2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218B8B-9790-4172-AE39-FF6B25E5EB50}" type="sibTrans" cxnId="{6FF1390C-7D31-4A65-86C3-A29FE8F0AA2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649899-5143-4218-AFFE-5AE2319030FD}">
      <dgm:prSet phldrT="[Text]" custT="1"/>
      <dgm:spPr/>
      <dgm:t>
        <a:bodyPr/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Migrate delta (post </a:t>
          </a:r>
          <a:r>
            <a:rPr lang="en-US" sz="1100" b="1" kern="1200" err="1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DocuFind</a:t>
          </a: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 Go-Live to </a:t>
          </a:r>
          <a:r>
            <a:rPr lang="en-US" sz="1100" b="1" kern="1200" err="1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DocuWare</a:t>
          </a: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 cutover date) from </a:t>
          </a:r>
          <a:r>
            <a:rPr lang="en-US" sz="1100" b="1" kern="1200" err="1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DocuFind</a:t>
          </a: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 or Paper</a:t>
          </a:r>
        </a:p>
      </dgm:t>
    </dgm:pt>
    <dgm:pt modelId="{E8C3AB48-8EF6-4214-9B74-EABF84C8FECD}" type="parTrans" cxnId="{33D28C7E-5F60-46A9-A71C-520FA8F90EB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DE8F00-6EF9-427B-8313-F736549E47A7}" type="sibTrans" cxnId="{33D28C7E-5F60-46A9-A71C-520FA8F90EB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DDC4A4-EAC3-4828-BDA0-C060DEFDB1C6}">
      <dgm:prSet custT="1"/>
      <dgm:spPr/>
      <dgm:t>
        <a:bodyPr/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Migrate all data from Fortis</a:t>
          </a:r>
        </a:p>
      </dgm:t>
    </dgm:pt>
    <dgm:pt modelId="{AF069531-D510-49CD-AA1E-C6D55F45ACEF}" type="parTrans" cxnId="{F92B60A2-0F25-4A26-86DE-2954190446F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D8E895-1ACF-4D8A-ADF3-3474CDD717D4}" type="sibTrans" cxnId="{F92B60A2-0F25-4A26-86DE-2954190446F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D6253A1-3330-4E38-BEE1-8ECAFB353F2E}">
      <dgm:prSet phldrT="[Text]" custT="1"/>
      <dgm:spPr/>
      <dgm:t>
        <a:bodyPr/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ETA for Go-Live by 25-Sep-2020</a:t>
          </a:r>
        </a:p>
      </dgm:t>
    </dgm:pt>
    <dgm:pt modelId="{C50D67B0-1B41-418C-A663-455DFE1F569A}" type="parTrans" cxnId="{7CA613CF-48A4-4E6A-9442-B104C7CF3AB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0F6AB9B-5CDD-4B9E-B626-2CDDBE9429B9}" type="sibTrans" cxnId="{7CA613CF-48A4-4E6A-9442-B104C7CF3AB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37E32C-7A4D-4BF8-B127-4F1EB90245D0}">
      <dgm:prSet/>
      <dgm:spPr/>
      <dgm:t>
        <a:bodyPr/>
        <a:lstStyle/>
        <a:p>
          <a:pPr marL="111125" indent="-111125"/>
          <a:r>
            <a:rPr lang="en-U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Completion by 30-Aug-2022</a:t>
          </a:r>
        </a:p>
      </dgm:t>
    </dgm:pt>
    <dgm:pt modelId="{D1110174-6A46-41C2-AF26-4F840EFB3079}" type="parTrans" cxnId="{E7D6BAFE-B7DE-4DF2-BCD5-277B55A9AFA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A08FF5-EEC5-45DB-A52F-9C64D7E97B73}" type="sibTrans" cxnId="{E7D6BAFE-B7DE-4DF2-BCD5-277B55A9AFA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EE6114A-C6C2-43BC-A7AE-296BD8ECA9EC}">
      <dgm:prSet custT="1"/>
      <dgm:spPr/>
      <dgm:t>
        <a:bodyPr/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ETA: 15-Mar-2023</a:t>
          </a:r>
        </a:p>
      </dgm:t>
    </dgm:pt>
    <dgm:pt modelId="{F8764DAF-16FF-414F-8860-00A1F58DB473}" type="parTrans" cxnId="{765E3FFC-2A3F-448A-B2BC-6BCC1898495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8AC0FC-E7B6-4567-B03C-E9F59ADC1F97}" type="sibTrans" cxnId="{765E3FFC-2A3F-448A-B2BC-6BCC1898495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DC6D8C-201C-4C71-AAAA-20759E331935}">
      <dgm:prSet phldrT="[Text]" custT="1"/>
      <dgm:spPr/>
      <dgm:t>
        <a:bodyPr/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ETA: 15-Nov-2022</a:t>
          </a:r>
        </a:p>
      </dgm:t>
    </dgm:pt>
    <dgm:pt modelId="{65C9F5EB-EB99-437F-AFB3-01D6D91BB163}" type="parTrans" cxnId="{FF9E08F1-3B14-48DF-B44C-D77F4C881DE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F4A2F2-D766-42C1-BD2D-EB043923C911}" type="sibTrans" cxnId="{FF9E08F1-3B14-48DF-B44C-D77F4C881DE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252F84-D55C-40F0-8DFC-E738D1FF4629}">
      <dgm:prSet phldrT="[Text]" custT="1"/>
      <dgm:spPr/>
      <dgm:t>
        <a:bodyPr/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ETA: 30-Jan-2023</a:t>
          </a:r>
        </a:p>
      </dgm:t>
    </dgm:pt>
    <dgm:pt modelId="{78913692-621F-4902-84BA-001B1B9647D7}" type="parTrans" cxnId="{F546D41D-F719-4BFB-9B52-98897155394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F9E9E36-8303-4560-9013-4C12BAA3E372}" type="sibTrans" cxnId="{F546D41D-F719-4BFB-9B52-98897155394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C65026-74D1-4D3B-89B6-39BE8F5C5237}">
      <dgm:prSet custT="1"/>
      <dgm:spPr/>
      <dgm:t>
        <a:bodyPr/>
        <a:lstStyle/>
        <a:p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Phase 5:</a:t>
          </a:r>
        </a:p>
        <a:p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ALL</a:t>
          </a:r>
        </a:p>
      </dgm:t>
    </dgm:pt>
    <dgm:pt modelId="{E030BF28-99ED-4A5C-B506-ECC4C49E9F68}" type="parTrans" cxnId="{66D4D6C7-A698-4F75-B566-45BA383FCEB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97D18E-BEFB-4C51-9744-89C16DC7F623}" type="sibTrans" cxnId="{66D4D6C7-A698-4F75-B566-45BA383FCEB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BFF9DC-176D-4E88-9E3C-639A8066B07E}">
      <dgm:prSet custT="1"/>
      <dgm:spPr/>
      <dgm:t>
        <a:bodyPr/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Primary Project Close</a:t>
          </a:r>
        </a:p>
      </dgm:t>
    </dgm:pt>
    <dgm:pt modelId="{78C4B567-D3B1-4406-90BC-128F7A894D09}" type="parTrans" cxnId="{3F242E13-D8B5-4A94-9968-BC42A152565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1BC276-F38E-4732-B8DD-0381E493362F}" type="sibTrans" cxnId="{3F242E13-D8B5-4A94-9968-BC42A152565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A58C64-8E68-4833-A425-AD9BA3855B99}">
      <dgm:prSet custT="1"/>
      <dgm:spPr/>
      <dgm:t>
        <a:bodyPr/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ETA: 31-Mar-2023</a:t>
          </a:r>
        </a:p>
      </dgm:t>
    </dgm:pt>
    <dgm:pt modelId="{83FAC782-0ACB-4964-9615-C761B5C27099}" type="parTrans" cxnId="{F223E308-74F0-4460-B83A-685DCA74ACB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62AA68-6D32-46CB-8CF6-F08F2CC04332}" type="sibTrans" cxnId="{F223E308-74F0-4460-B83A-685DCA74ACB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FF7BABA-C6C0-4BE1-B911-2B878E20A698}" type="pres">
      <dgm:prSet presAssocID="{ADB1F9F5-3C28-4489-8016-23DBC1DA8686}" presName="rootnode" presStyleCnt="0">
        <dgm:presLayoutVars>
          <dgm:chMax/>
          <dgm:chPref/>
          <dgm:dir/>
          <dgm:animLvl val="lvl"/>
        </dgm:presLayoutVars>
      </dgm:prSet>
      <dgm:spPr/>
    </dgm:pt>
    <dgm:pt modelId="{7386CD34-FAE1-4580-88EC-CD92E0EC48C6}" type="pres">
      <dgm:prSet presAssocID="{DAE77B92-5AE2-4F65-9D12-F4B1EAB35D33}" presName="composite" presStyleCnt="0"/>
      <dgm:spPr/>
    </dgm:pt>
    <dgm:pt modelId="{C8786BC3-1F21-4BB7-BE09-FFBF8D4A06EE}" type="pres">
      <dgm:prSet presAssocID="{DAE77B92-5AE2-4F65-9D12-F4B1EAB35D33}" presName="bentUpArrow1" presStyleLbl="alignImgPlace1" presStyleIdx="0" presStyleCnt="5" custScaleX="173695" custLinFactNeighborX="51328" custLinFactNeighborY="4030"/>
      <dgm:spPr/>
    </dgm:pt>
    <dgm:pt modelId="{9F26C20D-B8D8-4D04-89C6-FCB47CB2DB27}" type="pres">
      <dgm:prSet presAssocID="{DAE77B92-5AE2-4F65-9D12-F4B1EAB35D33}" presName="ParentText" presStyleLbl="node1" presStyleIdx="0" presStyleCnt="6" custLinFactNeighborX="-18480" custLinFactNeighborY="855">
        <dgm:presLayoutVars>
          <dgm:chMax val="1"/>
          <dgm:chPref val="1"/>
          <dgm:bulletEnabled val="1"/>
        </dgm:presLayoutVars>
      </dgm:prSet>
      <dgm:spPr/>
    </dgm:pt>
    <dgm:pt modelId="{7D034DFD-00E7-48BE-B145-41AEC1A4AD21}" type="pres">
      <dgm:prSet presAssocID="{DAE77B92-5AE2-4F65-9D12-F4B1EAB35D33}" presName="ChildText" presStyleLbl="revTx" presStyleIdx="0" presStyleCnt="6" custScaleX="420453" custScaleY="145023" custLinFactX="37623" custLinFactNeighborX="100000" custLinFactNeighborY="7704">
        <dgm:presLayoutVars>
          <dgm:chMax val="0"/>
          <dgm:chPref val="0"/>
          <dgm:bulletEnabled val="1"/>
        </dgm:presLayoutVars>
      </dgm:prSet>
      <dgm:spPr/>
    </dgm:pt>
    <dgm:pt modelId="{94DD9250-4D87-4FFF-8C91-90E34BDE6204}" type="pres">
      <dgm:prSet presAssocID="{366AC082-066D-4074-84D2-F355C7BE0FEB}" presName="sibTrans" presStyleCnt="0"/>
      <dgm:spPr/>
    </dgm:pt>
    <dgm:pt modelId="{A6FAD5B9-E08F-4030-B062-E3462B4CD226}" type="pres">
      <dgm:prSet presAssocID="{428C3FDD-081C-49F9-BA97-EEE28F02B423}" presName="composite" presStyleCnt="0"/>
      <dgm:spPr/>
    </dgm:pt>
    <dgm:pt modelId="{D5652919-0B92-4721-9923-76F27618A796}" type="pres">
      <dgm:prSet presAssocID="{428C3FDD-081C-49F9-BA97-EEE28F02B423}" presName="bentUpArrow1" presStyleLbl="alignImgPlace1" presStyleIdx="1" presStyleCnt="5" custScaleX="145299" custLinFactX="-88978" custLinFactNeighborX="-100000" custLinFactNeighborY="11247"/>
      <dgm:spPr/>
    </dgm:pt>
    <dgm:pt modelId="{22245B59-97D1-4193-91C7-10988297E896}" type="pres">
      <dgm:prSet presAssocID="{428C3FDD-081C-49F9-BA97-EEE28F02B423}" presName="ParentText" presStyleLbl="node1" presStyleIdx="1" presStyleCnt="6" custLinFactX="-73636" custLinFactNeighborX="-100000" custLinFactNeighborY="5104">
        <dgm:presLayoutVars>
          <dgm:chMax val="1"/>
          <dgm:chPref val="1"/>
          <dgm:bulletEnabled val="1"/>
        </dgm:presLayoutVars>
      </dgm:prSet>
      <dgm:spPr/>
    </dgm:pt>
    <dgm:pt modelId="{3544991A-D6D8-4891-97AA-E22730292720}" type="pres">
      <dgm:prSet presAssocID="{428C3FDD-081C-49F9-BA97-EEE28F02B423}" presName="ChildText" presStyleLbl="revTx" presStyleIdx="1" presStyleCnt="6" custScaleX="873581" custLinFactX="51908" custLinFactNeighborX="100000" custLinFactNeighborY="3397">
        <dgm:presLayoutVars>
          <dgm:chMax val="0"/>
          <dgm:chPref val="0"/>
          <dgm:bulletEnabled val="1"/>
        </dgm:presLayoutVars>
      </dgm:prSet>
      <dgm:spPr/>
    </dgm:pt>
    <dgm:pt modelId="{79F1602D-E01D-4E29-B066-C1769D272BD8}" type="pres">
      <dgm:prSet presAssocID="{24DC9751-CF7C-4CCD-AC5F-EB095911B78D}" presName="sibTrans" presStyleCnt="0"/>
      <dgm:spPr/>
    </dgm:pt>
    <dgm:pt modelId="{A6390817-B853-4BC6-8589-92617ECBB0DA}" type="pres">
      <dgm:prSet presAssocID="{56D13CA3-F020-4832-95B4-D3E85B8279B6}" presName="composite" presStyleCnt="0"/>
      <dgm:spPr/>
    </dgm:pt>
    <dgm:pt modelId="{C40F716B-8DA7-4669-A459-23259B849E47}" type="pres">
      <dgm:prSet presAssocID="{56D13CA3-F020-4832-95B4-D3E85B8279B6}" presName="bentUpArrow1" presStyleLbl="alignImgPlace1" presStyleIdx="2" presStyleCnt="5" custScaleX="134813" custLinFactNeighborX="62903" custLinFactNeighborY="6046"/>
      <dgm:spPr/>
    </dgm:pt>
    <dgm:pt modelId="{30B7A993-EE2B-4D14-A6CE-0B6C0E560FAA}" type="pres">
      <dgm:prSet presAssocID="{56D13CA3-F020-4832-95B4-D3E85B8279B6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839662A-4A58-4C7E-9A2F-929B096DE02C}" type="pres">
      <dgm:prSet presAssocID="{56D13CA3-F020-4832-95B4-D3E85B8279B6}" presName="ChildText" presStyleLbl="revTx" presStyleIdx="2" presStyleCnt="6" custScaleX="302331" custLinFactX="7652" custLinFactNeighborX="100000" custLinFactNeighborY="-3515">
        <dgm:presLayoutVars>
          <dgm:chMax val="0"/>
          <dgm:chPref val="0"/>
          <dgm:bulletEnabled val="1"/>
        </dgm:presLayoutVars>
      </dgm:prSet>
      <dgm:spPr/>
    </dgm:pt>
    <dgm:pt modelId="{4D9BBDCE-FBCF-4979-A667-F7B2F059692A}" type="pres">
      <dgm:prSet presAssocID="{FC51EE5C-BF42-4EEF-B4A7-909DFD39F5D2}" presName="sibTrans" presStyleCnt="0"/>
      <dgm:spPr/>
    </dgm:pt>
    <dgm:pt modelId="{C33EED54-35DF-48C2-A5B9-E48E4FB746AB}" type="pres">
      <dgm:prSet presAssocID="{1D8AF968-63E9-43E6-AD60-33A2F7BADEA0}" presName="composite" presStyleCnt="0"/>
      <dgm:spPr/>
    </dgm:pt>
    <dgm:pt modelId="{4C8C2412-6924-40D5-A34D-CFABF54742FF}" type="pres">
      <dgm:prSet presAssocID="{1D8AF968-63E9-43E6-AD60-33A2F7BADEA0}" presName="bentUpArrow1" presStyleLbl="alignImgPlace1" presStyleIdx="3" presStyleCnt="5" custScaleX="102672" custLinFactNeighborX="33630" custLinFactNeighborY="8061"/>
      <dgm:spPr/>
    </dgm:pt>
    <dgm:pt modelId="{B410A001-4728-4FA0-8623-ED6910CDCC22}" type="pres">
      <dgm:prSet presAssocID="{1D8AF968-63E9-43E6-AD60-33A2F7BADEA0}" presName="ParentText" presStyleLbl="node1" presStyleIdx="3" presStyleCnt="6" custLinFactNeighborX="-10773" custLinFactNeighborY="8550">
        <dgm:presLayoutVars>
          <dgm:chMax val="1"/>
          <dgm:chPref val="1"/>
          <dgm:bulletEnabled val="1"/>
        </dgm:presLayoutVars>
      </dgm:prSet>
      <dgm:spPr/>
    </dgm:pt>
    <dgm:pt modelId="{FDAA599A-AEB5-4350-9B16-B8BF23DEF7E5}" type="pres">
      <dgm:prSet presAssocID="{1D8AF968-63E9-43E6-AD60-33A2F7BADEA0}" presName="ChildText" presStyleLbl="revTx" presStyleIdx="3" presStyleCnt="6" custScaleX="269329" custLinFactNeighborX="71051" custLinFactNeighborY="5391">
        <dgm:presLayoutVars>
          <dgm:chMax val="0"/>
          <dgm:chPref val="0"/>
          <dgm:bulletEnabled val="1"/>
        </dgm:presLayoutVars>
      </dgm:prSet>
      <dgm:spPr/>
    </dgm:pt>
    <dgm:pt modelId="{785CB816-3DE7-481B-BC97-41F25070E0A6}" type="pres">
      <dgm:prSet presAssocID="{BC53438B-E23B-47C4-AE96-B0D896CAFFB5}" presName="sibTrans" presStyleCnt="0"/>
      <dgm:spPr/>
    </dgm:pt>
    <dgm:pt modelId="{14F53CA5-9D8F-47B8-AB30-369D4E26A4BD}" type="pres">
      <dgm:prSet presAssocID="{10CE8BC3-ADF4-40F5-9755-6D878DFD66E1}" presName="composite" presStyleCnt="0"/>
      <dgm:spPr/>
    </dgm:pt>
    <dgm:pt modelId="{DD96C0EB-8B09-4700-A1DE-8E10374BC80A}" type="pres">
      <dgm:prSet presAssocID="{10CE8BC3-ADF4-40F5-9755-6D878DFD66E1}" presName="bentUpArrow1" presStyleLbl="alignImgPlace1" presStyleIdx="4" presStyleCnt="5" custScaleX="108669" custLinFactNeighborX="4318" custLinFactNeighborY="17203"/>
      <dgm:spPr/>
    </dgm:pt>
    <dgm:pt modelId="{9CADE159-7DDF-4D4F-9F3C-431CB391C71A}" type="pres">
      <dgm:prSet presAssocID="{10CE8BC3-ADF4-40F5-9755-6D878DFD66E1}" presName="ParentText" presStyleLbl="node1" presStyleIdx="4" presStyleCnt="6" custLinFactNeighborX="-42610" custLinFactNeighborY="10587">
        <dgm:presLayoutVars>
          <dgm:chMax val="1"/>
          <dgm:chPref val="1"/>
          <dgm:bulletEnabled val="1"/>
        </dgm:presLayoutVars>
      </dgm:prSet>
      <dgm:spPr/>
    </dgm:pt>
    <dgm:pt modelId="{57B5E38D-B0D6-408F-9A2F-B0480DB85D80}" type="pres">
      <dgm:prSet presAssocID="{10CE8BC3-ADF4-40F5-9755-6D878DFD66E1}" presName="ChildText" presStyleLbl="revTx" presStyleIdx="4" presStyleCnt="6" custScaleX="251406" custScaleY="71255" custLinFactNeighborX="24368" custLinFactNeighborY="16556">
        <dgm:presLayoutVars>
          <dgm:chMax val="0"/>
          <dgm:chPref val="0"/>
          <dgm:bulletEnabled val="1"/>
        </dgm:presLayoutVars>
      </dgm:prSet>
      <dgm:spPr/>
    </dgm:pt>
    <dgm:pt modelId="{92C48278-F757-47E4-9E23-A0AA2381772F}" type="pres">
      <dgm:prSet presAssocID="{A2097A7E-DEFF-447A-8A46-E14B0022DC02}" presName="sibTrans" presStyleCnt="0"/>
      <dgm:spPr/>
    </dgm:pt>
    <dgm:pt modelId="{99F6775E-1859-40B4-8DE6-067DAC82F8CE}" type="pres">
      <dgm:prSet presAssocID="{64C65026-74D1-4D3B-89B6-39BE8F5C5237}" presName="composite" presStyleCnt="0"/>
      <dgm:spPr/>
    </dgm:pt>
    <dgm:pt modelId="{471665D7-3E94-4375-96E5-163113643E7D}" type="pres">
      <dgm:prSet presAssocID="{64C65026-74D1-4D3B-89B6-39BE8F5C5237}" presName="ParentText" presStyleLbl="node1" presStyleIdx="5" presStyleCnt="6" custLinFactNeighborX="-60621" custLinFactNeighborY="4517">
        <dgm:presLayoutVars>
          <dgm:chMax val="1"/>
          <dgm:chPref val="1"/>
          <dgm:bulletEnabled val="1"/>
        </dgm:presLayoutVars>
      </dgm:prSet>
      <dgm:spPr/>
    </dgm:pt>
    <dgm:pt modelId="{1588289F-96F9-4186-9C10-199601918FC0}" type="pres">
      <dgm:prSet presAssocID="{64C65026-74D1-4D3B-89B6-39BE8F5C5237}" presName="FinalChildText" presStyleLbl="revTx" presStyleIdx="5" presStyleCnt="6" custScaleX="209470" custScaleY="57722" custLinFactNeighborX="-26774" custLinFactNeighborY="2434">
        <dgm:presLayoutVars>
          <dgm:chMax val="0"/>
          <dgm:chPref val="0"/>
          <dgm:bulletEnabled val="1"/>
        </dgm:presLayoutVars>
      </dgm:prSet>
      <dgm:spPr/>
    </dgm:pt>
  </dgm:ptLst>
  <dgm:cxnLst>
    <dgm:cxn modelId="{30ECA108-CD3E-4A13-ABCC-9A718F93FE2A}" type="presOf" srcId="{10CE8BC3-ADF4-40F5-9755-6D878DFD66E1}" destId="{9CADE159-7DDF-4D4F-9F3C-431CB391C71A}" srcOrd="0" destOrd="0" presId="urn:microsoft.com/office/officeart/2005/8/layout/StepDownProcess"/>
    <dgm:cxn modelId="{F223E308-74F0-4460-B83A-685DCA74ACB9}" srcId="{64C65026-74D1-4D3B-89B6-39BE8F5C5237}" destId="{24A58C64-8E68-4833-A425-AD9BA3855B99}" srcOrd="1" destOrd="0" parTransId="{83FAC782-0ACB-4964-9615-C761B5C27099}" sibTransId="{DB62AA68-6D32-46CB-8CF6-F08F2CC04332}"/>
    <dgm:cxn modelId="{6FF1390C-7D31-4A65-86C3-A29FE8F0AA28}" srcId="{DAE77B92-5AE2-4F65-9D12-F4B1EAB35D33}" destId="{0D2A061F-D2CD-4B9C-B54B-8B508C1A4CB4}" srcOrd="1" destOrd="0" parTransId="{ACD31CD1-7B12-4B71-84CD-9F6A436C01EC}" sibTransId="{33218B8B-9790-4172-AE39-FF6B25E5EB50}"/>
    <dgm:cxn modelId="{F4DDAC12-0700-435B-9980-E491D8AA244D}" type="presOf" srcId="{DAE77B92-5AE2-4F65-9D12-F4B1EAB35D33}" destId="{9F26C20D-B8D8-4D04-89C6-FCB47CB2DB27}" srcOrd="0" destOrd="0" presId="urn:microsoft.com/office/officeart/2005/8/layout/StepDownProcess"/>
    <dgm:cxn modelId="{3F242E13-D8B5-4A94-9968-BC42A152565C}" srcId="{64C65026-74D1-4D3B-89B6-39BE8F5C5237}" destId="{77BFF9DC-176D-4E88-9E3C-639A8066B07E}" srcOrd="0" destOrd="0" parTransId="{78C4B567-D3B1-4406-90BC-128F7A894D09}" sibTransId="{471BC276-F38E-4732-B8DD-0381E493362F}"/>
    <dgm:cxn modelId="{1E967718-BD56-4F20-8A24-7BCC59737351}" type="presOf" srcId="{0D6253A1-3330-4E38-BEE1-8ECAFB353F2E}" destId="{3544991A-D6D8-4891-97AA-E22730292720}" srcOrd="0" destOrd="2" presId="urn:microsoft.com/office/officeart/2005/8/layout/StepDownProcess"/>
    <dgm:cxn modelId="{F546D41D-F719-4BFB-9B52-98897155394C}" srcId="{1D8AF968-63E9-43E6-AD60-33A2F7BADEA0}" destId="{00252F84-D55C-40F0-8DFC-E738D1FF4629}" srcOrd="1" destOrd="0" parTransId="{78913692-621F-4902-84BA-001B1B9647D7}" sibTransId="{AF9E9E36-8303-4560-9013-4C12BAA3E372}"/>
    <dgm:cxn modelId="{44172921-118F-44B9-A642-72196204378C}" type="presOf" srcId="{02DDC4A4-EAC3-4828-BDA0-C060DEFDB1C6}" destId="{57B5E38D-B0D6-408F-9A2F-B0480DB85D80}" srcOrd="0" destOrd="0" presId="urn:microsoft.com/office/officeart/2005/8/layout/StepDownProcess"/>
    <dgm:cxn modelId="{A14F8B2F-57D4-43AD-A1EE-F629B679FCD8}" type="presOf" srcId="{24A58C64-8E68-4833-A425-AD9BA3855B99}" destId="{1588289F-96F9-4186-9C10-199601918FC0}" srcOrd="0" destOrd="1" presId="urn:microsoft.com/office/officeart/2005/8/layout/StepDownProcess"/>
    <dgm:cxn modelId="{C441BE32-BB58-4499-8FF3-25DC262DC7C3}" srcId="{ADB1F9F5-3C28-4489-8016-23DBC1DA8686}" destId="{DAE77B92-5AE2-4F65-9D12-F4B1EAB35D33}" srcOrd="0" destOrd="0" parTransId="{8782BD47-AFFA-4173-BEA5-ACA677C006B5}" sibTransId="{366AC082-066D-4074-84D2-F355C7BE0FEB}"/>
    <dgm:cxn modelId="{AA4C583C-ADFA-44B7-AD85-605DC275E8F8}" type="presOf" srcId="{23649899-5143-4218-AFFE-5AE2319030FD}" destId="{3544991A-D6D8-4891-97AA-E22730292720}" srcOrd="0" destOrd="1" presId="urn:microsoft.com/office/officeart/2005/8/layout/StepDownProcess"/>
    <dgm:cxn modelId="{EC679A3F-9E62-415A-8F20-0D4121C4CB62}" srcId="{ADB1F9F5-3C28-4489-8016-23DBC1DA8686}" destId="{56D13CA3-F020-4832-95B4-D3E85B8279B6}" srcOrd="2" destOrd="0" parTransId="{0B13930B-B77E-4556-8F96-0771AE1D5655}" sibTransId="{FC51EE5C-BF42-4EEF-B4A7-909DFD39F5D2}"/>
    <dgm:cxn modelId="{0CAD685B-9457-4732-98C4-36B0C7F8CCC0}" srcId="{56D13CA3-F020-4832-95B4-D3E85B8279B6}" destId="{ECC312BF-70EA-4287-BBA0-0D1727EA709C}" srcOrd="0" destOrd="0" parTransId="{24498919-2EDF-4C80-A496-B328FCC3BAE1}" sibTransId="{FC6E1A98-6C45-4EEC-A639-2D6095BBC477}"/>
    <dgm:cxn modelId="{E8F61C5D-7BA1-4051-8CA3-ACB8D890AD4F}" type="presOf" srcId="{56D13CA3-F020-4832-95B4-D3E85B8279B6}" destId="{30B7A993-EE2B-4D14-A6CE-0B6C0E560FAA}" srcOrd="0" destOrd="0" presId="urn:microsoft.com/office/officeart/2005/8/layout/StepDownProcess"/>
    <dgm:cxn modelId="{8DD07044-C820-4EFB-85E6-69DEE838F95C}" type="presOf" srcId="{64C65026-74D1-4D3B-89B6-39BE8F5C5237}" destId="{471665D7-3E94-4375-96E5-163113643E7D}" srcOrd="0" destOrd="0" presId="urn:microsoft.com/office/officeart/2005/8/layout/StepDownProcess"/>
    <dgm:cxn modelId="{F837B967-855A-4E92-B0BD-CB0C5EC70CAD}" type="presOf" srcId="{ADB1F9F5-3C28-4489-8016-23DBC1DA8686}" destId="{AFF7BABA-C6C0-4BE1-B911-2B878E20A698}" srcOrd="0" destOrd="0" presId="urn:microsoft.com/office/officeart/2005/8/layout/StepDownProcess"/>
    <dgm:cxn modelId="{D58AA44E-1075-41E2-9155-E5E40D206A48}" type="presOf" srcId="{DEE6114A-C6C2-43BC-A7AE-296BD8ECA9EC}" destId="{57B5E38D-B0D6-408F-9A2F-B0480DB85D80}" srcOrd="0" destOrd="1" presId="urn:microsoft.com/office/officeart/2005/8/layout/StepDownProcess"/>
    <dgm:cxn modelId="{B7C7C06E-76D5-4BD0-A5D0-5B55230F066C}" type="presOf" srcId="{1368B017-7EE0-45F9-BDEB-6C8A04A868E3}" destId="{3544991A-D6D8-4891-97AA-E22730292720}" srcOrd="0" destOrd="0" presId="urn:microsoft.com/office/officeart/2005/8/layout/StepDownProcess"/>
    <dgm:cxn modelId="{282C894F-784C-4632-B69B-5752E3167117}" type="presOf" srcId="{1D8AF968-63E9-43E6-AD60-33A2F7BADEA0}" destId="{B410A001-4728-4FA0-8623-ED6910CDCC22}" srcOrd="0" destOrd="0" presId="urn:microsoft.com/office/officeart/2005/8/layout/StepDownProcess"/>
    <dgm:cxn modelId="{106F7D50-544E-4993-9260-16BC5B45745E}" srcId="{428C3FDD-081C-49F9-BA97-EEE28F02B423}" destId="{1368B017-7EE0-45F9-BDEB-6C8A04A868E3}" srcOrd="0" destOrd="0" parTransId="{4E823F92-5367-48A3-894A-CEECB7650276}" sibTransId="{C11F451D-F47B-41A6-89DE-1EFC0746CC41}"/>
    <dgm:cxn modelId="{E1A8EF50-7811-4907-A821-F96877C2AABA}" type="presOf" srcId="{289BF005-4B8D-433B-A88B-065720343B45}" destId="{7D034DFD-00E7-48BE-B145-41AEC1A4AD21}" srcOrd="0" destOrd="2" presId="urn:microsoft.com/office/officeart/2005/8/layout/StepDownProcess"/>
    <dgm:cxn modelId="{350F1773-0731-445F-A77F-68F37B88B191}" type="presOf" srcId="{00252F84-D55C-40F0-8DFC-E738D1FF4629}" destId="{FDAA599A-AEB5-4350-9B16-B8BF23DEF7E5}" srcOrd="0" destOrd="1" presId="urn:microsoft.com/office/officeart/2005/8/layout/StepDownProcess"/>
    <dgm:cxn modelId="{05B3B479-6AE5-4A67-987D-21BD9F455D07}" type="presOf" srcId="{29940ED1-7949-476D-A7A9-0E1AE5AE9E3D}" destId="{7D034DFD-00E7-48BE-B145-41AEC1A4AD21}" srcOrd="0" destOrd="3" presId="urn:microsoft.com/office/officeart/2005/8/layout/StepDownProcess"/>
    <dgm:cxn modelId="{33D28C7E-5F60-46A9-A71C-520FA8F90EBE}" srcId="{428C3FDD-081C-49F9-BA97-EEE28F02B423}" destId="{23649899-5143-4218-AFFE-5AE2319030FD}" srcOrd="1" destOrd="0" parTransId="{E8C3AB48-8EF6-4214-9B74-EABF84C8FECD}" sibTransId="{EEDE8F00-6EF9-427B-8313-F736549E47A7}"/>
    <dgm:cxn modelId="{5B7B4E97-2A10-46C0-ACA1-D2A8CCE120DE}" type="presOf" srcId="{9037E32C-7A4D-4BF8-B127-4F1EB90245D0}" destId="{7D034DFD-00E7-48BE-B145-41AEC1A4AD21}" srcOrd="0" destOrd="4" presId="urn:microsoft.com/office/officeart/2005/8/layout/StepDownProcess"/>
    <dgm:cxn modelId="{D724B299-87A5-4F26-8086-5CCB6FABA999}" type="presOf" srcId="{90CBA783-74AD-4E2E-A0CE-5323DBB63619}" destId="{7D034DFD-00E7-48BE-B145-41AEC1A4AD21}" srcOrd="0" destOrd="0" presId="urn:microsoft.com/office/officeart/2005/8/layout/StepDownProcess"/>
    <dgm:cxn modelId="{F92B60A2-0F25-4A26-86DE-2954190446F6}" srcId="{10CE8BC3-ADF4-40F5-9755-6D878DFD66E1}" destId="{02DDC4A4-EAC3-4828-BDA0-C060DEFDB1C6}" srcOrd="0" destOrd="0" parTransId="{AF069531-D510-49CD-AA1E-C6D55F45ACEF}" sibTransId="{B0D8E895-1ACF-4D8A-ADF3-3474CDD717D4}"/>
    <dgm:cxn modelId="{BEC6DCA5-D50C-4105-B966-E45DE4C1A47A}" type="presOf" srcId="{EEDC6D8C-201C-4C71-AAAA-20759E331935}" destId="{A839662A-4A58-4C7E-9A2F-929B096DE02C}" srcOrd="0" destOrd="1" presId="urn:microsoft.com/office/officeart/2005/8/layout/StepDownProcess"/>
    <dgm:cxn modelId="{22A5E0A6-8918-43E5-BA6A-23E98D9DCA8B}" type="presOf" srcId="{0D2A061F-D2CD-4B9C-B54B-8B508C1A4CB4}" destId="{7D034DFD-00E7-48BE-B145-41AEC1A4AD21}" srcOrd="0" destOrd="1" presId="urn:microsoft.com/office/officeart/2005/8/layout/StepDownProcess"/>
    <dgm:cxn modelId="{1E4291A7-4B29-4CCB-A4F3-3D3A4DF87C86}" srcId="{DAE77B92-5AE2-4F65-9D12-F4B1EAB35D33}" destId="{289BF005-4B8D-433B-A88B-065720343B45}" srcOrd="2" destOrd="0" parTransId="{34B40563-A96E-47CB-974D-1B046964E9F2}" sibTransId="{A20DB50E-7A76-4D7D-BF47-3335D91D648F}"/>
    <dgm:cxn modelId="{289471B4-F9E7-4E50-BD70-3EE4F7CFE234}" srcId="{DAE77B92-5AE2-4F65-9D12-F4B1EAB35D33}" destId="{90CBA783-74AD-4E2E-A0CE-5323DBB63619}" srcOrd="0" destOrd="0" parTransId="{729ACEE3-2F7A-4F27-A92C-351D8D307DF6}" sibTransId="{62EF2BF2-57EE-4CC1-93EE-0F8931479D2E}"/>
    <dgm:cxn modelId="{72DC20B5-8CE7-4B6F-90C3-1DB837778B64}" type="presOf" srcId="{ECC312BF-70EA-4287-BBA0-0D1727EA709C}" destId="{A839662A-4A58-4C7E-9A2F-929B096DE02C}" srcOrd="0" destOrd="0" presId="urn:microsoft.com/office/officeart/2005/8/layout/StepDownProcess"/>
    <dgm:cxn modelId="{B06BF3C3-CD84-4FE1-BAB8-6BD47EBF3EC5}" srcId="{DAE77B92-5AE2-4F65-9D12-F4B1EAB35D33}" destId="{29940ED1-7949-476D-A7A9-0E1AE5AE9E3D}" srcOrd="3" destOrd="0" parTransId="{29D6A45F-6D87-420C-A592-BD8B612C0EA8}" sibTransId="{D0325D5A-3E5C-4B7B-9ED4-0D66B0BC94E7}"/>
    <dgm:cxn modelId="{66D4D6C7-A698-4F75-B566-45BA383FCEB0}" srcId="{ADB1F9F5-3C28-4489-8016-23DBC1DA8686}" destId="{64C65026-74D1-4D3B-89B6-39BE8F5C5237}" srcOrd="5" destOrd="0" parTransId="{E030BF28-99ED-4A5C-B506-ECC4C49E9F68}" sibTransId="{9A97D18E-BEFB-4C51-9744-89C16DC7F623}"/>
    <dgm:cxn modelId="{7CA613CF-48A4-4E6A-9442-B104C7CF3ABC}" srcId="{428C3FDD-081C-49F9-BA97-EEE28F02B423}" destId="{0D6253A1-3330-4E38-BEE1-8ECAFB353F2E}" srcOrd="2" destOrd="0" parTransId="{C50D67B0-1B41-418C-A663-455DFE1F569A}" sibTransId="{10F6AB9B-5CDD-4B9E-B626-2CDDBE9429B9}"/>
    <dgm:cxn modelId="{373738D0-CECA-4CF7-B06A-4373886AFE80}" type="presOf" srcId="{77BFF9DC-176D-4E88-9E3C-639A8066B07E}" destId="{1588289F-96F9-4186-9C10-199601918FC0}" srcOrd="0" destOrd="0" presId="urn:microsoft.com/office/officeart/2005/8/layout/StepDownProcess"/>
    <dgm:cxn modelId="{85B46DD4-2E36-491A-85F5-6AEC4D39E28D}" srcId="{ADB1F9F5-3C28-4489-8016-23DBC1DA8686}" destId="{10CE8BC3-ADF4-40F5-9755-6D878DFD66E1}" srcOrd="4" destOrd="0" parTransId="{D49E7CF0-1A80-4598-A745-081099694202}" sibTransId="{A2097A7E-DEFF-447A-8A46-E14B0022DC02}"/>
    <dgm:cxn modelId="{440493DD-F148-48ED-B7D2-6E8D57A9BE45}" srcId="{ADB1F9F5-3C28-4489-8016-23DBC1DA8686}" destId="{428C3FDD-081C-49F9-BA97-EEE28F02B423}" srcOrd="1" destOrd="0" parTransId="{1B64F463-5E8F-4AD6-BB2E-FD941CDDE249}" sibTransId="{24DC9751-CF7C-4CCD-AC5F-EB095911B78D}"/>
    <dgm:cxn modelId="{8A8482E2-9683-41FC-B855-E1CFB0199EBD}" srcId="{ADB1F9F5-3C28-4489-8016-23DBC1DA8686}" destId="{1D8AF968-63E9-43E6-AD60-33A2F7BADEA0}" srcOrd="3" destOrd="0" parTransId="{4DB84E3D-E3BA-496C-AA3A-379915E90DB2}" sibTransId="{BC53438B-E23B-47C4-AE96-B0D896CAFFB5}"/>
    <dgm:cxn modelId="{CF4D96E5-8E45-4BFB-A9A7-62EB5FDCDA5F}" type="presOf" srcId="{2D18B0A5-4665-47B4-A64F-C7675181FA9A}" destId="{FDAA599A-AEB5-4350-9B16-B8BF23DEF7E5}" srcOrd="0" destOrd="0" presId="urn:microsoft.com/office/officeart/2005/8/layout/StepDownProcess"/>
    <dgm:cxn modelId="{2884B7E6-A9EB-4393-96CC-FF61E5FB15E1}" type="presOf" srcId="{428C3FDD-081C-49F9-BA97-EEE28F02B423}" destId="{22245B59-97D1-4193-91C7-10988297E896}" srcOrd="0" destOrd="0" presId="urn:microsoft.com/office/officeart/2005/8/layout/StepDownProcess"/>
    <dgm:cxn modelId="{FF9E08F1-3B14-48DF-B44C-D77F4C881DE8}" srcId="{56D13CA3-F020-4832-95B4-D3E85B8279B6}" destId="{EEDC6D8C-201C-4C71-AAAA-20759E331935}" srcOrd="1" destOrd="0" parTransId="{65C9F5EB-EB99-437F-AFB3-01D6D91BB163}" sibTransId="{B5F4A2F2-D766-42C1-BD2D-EB043923C911}"/>
    <dgm:cxn modelId="{0FDF9EF6-3CF6-4613-AF2F-A9666B3F7FCA}" srcId="{1D8AF968-63E9-43E6-AD60-33A2F7BADEA0}" destId="{2D18B0A5-4665-47B4-A64F-C7675181FA9A}" srcOrd="0" destOrd="0" parTransId="{3EA90D6E-335F-4532-91F4-CCF4B80DE62F}" sibTransId="{FAF29AD3-63F7-4FAC-A89E-D153F9645CC8}"/>
    <dgm:cxn modelId="{765E3FFC-2A3F-448A-B2BC-6BCC1898495C}" srcId="{10CE8BC3-ADF4-40F5-9755-6D878DFD66E1}" destId="{DEE6114A-C6C2-43BC-A7AE-296BD8ECA9EC}" srcOrd="1" destOrd="0" parTransId="{F8764DAF-16FF-414F-8860-00A1F58DB473}" sibTransId="{0B8AC0FC-E7B6-4567-B03C-E9F59ADC1F97}"/>
    <dgm:cxn modelId="{E7D6BAFE-B7DE-4DF2-BCD5-277B55A9AFAD}" srcId="{DAE77B92-5AE2-4F65-9D12-F4B1EAB35D33}" destId="{9037E32C-7A4D-4BF8-B127-4F1EB90245D0}" srcOrd="4" destOrd="0" parTransId="{D1110174-6A46-41C2-AF26-4F840EFB3079}" sibTransId="{D9A08FF5-EEC5-45DB-A52F-9C64D7E97B73}"/>
    <dgm:cxn modelId="{1EA8EBF8-145F-4EE5-BBC5-5F3C51C06147}" type="presParOf" srcId="{AFF7BABA-C6C0-4BE1-B911-2B878E20A698}" destId="{7386CD34-FAE1-4580-88EC-CD92E0EC48C6}" srcOrd="0" destOrd="0" presId="urn:microsoft.com/office/officeart/2005/8/layout/StepDownProcess"/>
    <dgm:cxn modelId="{0C24F53A-5A33-4CAE-908A-C937FD195507}" type="presParOf" srcId="{7386CD34-FAE1-4580-88EC-CD92E0EC48C6}" destId="{C8786BC3-1F21-4BB7-BE09-FFBF8D4A06EE}" srcOrd="0" destOrd="0" presId="urn:microsoft.com/office/officeart/2005/8/layout/StepDownProcess"/>
    <dgm:cxn modelId="{FA1F9FAF-DF87-47EE-BE15-FD32C131FB84}" type="presParOf" srcId="{7386CD34-FAE1-4580-88EC-CD92E0EC48C6}" destId="{9F26C20D-B8D8-4D04-89C6-FCB47CB2DB27}" srcOrd="1" destOrd="0" presId="urn:microsoft.com/office/officeart/2005/8/layout/StepDownProcess"/>
    <dgm:cxn modelId="{16102538-D42E-41D6-8307-9BADB18A8AD7}" type="presParOf" srcId="{7386CD34-FAE1-4580-88EC-CD92E0EC48C6}" destId="{7D034DFD-00E7-48BE-B145-41AEC1A4AD21}" srcOrd="2" destOrd="0" presId="urn:microsoft.com/office/officeart/2005/8/layout/StepDownProcess"/>
    <dgm:cxn modelId="{24F4B651-719D-468B-B87B-C910C9B23920}" type="presParOf" srcId="{AFF7BABA-C6C0-4BE1-B911-2B878E20A698}" destId="{94DD9250-4D87-4FFF-8C91-90E34BDE6204}" srcOrd="1" destOrd="0" presId="urn:microsoft.com/office/officeart/2005/8/layout/StepDownProcess"/>
    <dgm:cxn modelId="{389F5C57-7E7A-4D77-B326-12E39759327F}" type="presParOf" srcId="{AFF7BABA-C6C0-4BE1-B911-2B878E20A698}" destId="{A6FAD5B9-E08F-4030-B062-E3462B4CD226}" srcOrd="2" destOrd="0" presId="urn:microsoft.com/office/officeart/2005/8/layout/StepDownProcess"/>
    <dgm:cxn modelId="{4DFFFBD4-F492-4D6B-890F-69414901FB04}" type="presParOf" srcId="{A6FAD5B9-E08F-4030-B062-E3462B4CD226}" destId="{D5652919-0B92-4721-9923-76F27618A796}" srcOrd="0" destOrd="0" presId="urn:microsoft.com/office/officeart/2005/8/layout/StepDownProcess"/>
    <dgm:cxn modelId="{179ED318-7FB5-4C84-B10F-047F9BDE3EC9}" type="presParOf" srcId="{A6FAD5B9-E08F-4030-B062-E3462B4CD226}" destId="{22245B59-97D1-4193-91C7-10988297E896}" srcOrd="1" destOrd="0" presId="urn:microsoft.com/office/officeart/2005/8/layout/StepDownProcess"/>
    <dgm:cxn modelId="{AF4138B3-FE0B-41EC-BBCB-437A8D11DE25}" type="presParOf" srcId="{A6FAD5B9-E08F-4030-B062-E3462B4CD226}" destId="{3544991A-D6D8-4891-97AA-E22730292720}" srcOrd="2" destOrd="0" presId="urn:microsoft.com/office/officeart/2005/8/layout/StepDownProcess"/>
    <dgm:cxn modelId="{1D308F4A-9D15-438A-AD57-A5109CF66DC3}" type="presParOf" srcId="{AFF7BABA-C6C0-4BE1-B911-2B878E20A698}" destId="{79F1602D-E01D-4E29-B066-C1769D272BD8}" srcOrd="3" destOrd="0" presId="urn:microsoft.com/office/officeart/2005/8/layout/StepDownProcess"/>
    <dgm:cxn modelId="{A253875A-6997-4D52-ADA3-B3CAC657A8BD}" type="presParOf" srcId="{AFF7BABA-C6C0-4BE1-B911-2B878E20A698}" destId="{A6390817-B853-4BC6-8589-92617ECBB0DA}" srcOrd="4" destOrd="0" presId="urn:microsoft.com/office/officeart/2005/8/layout/StepDownProcess"/>
    <dgm:cxn modelId="{20CA4076-4B91-49FE-996B-5853BB89DC40}" type="presParOf" srcId="{A6390817-B853-4BC6-8589-92617ECBB0DA}" destId="{C40F716B-8DA7-4669-A459-23259B849E47}" srcOrd="0" destOrd="0" presId="urn:microsoft.com/office/officeart/2005/8/layout/StepDownProcess"/>
    <dgm:cxn modelId="{2679C0CB-4220-4464-ABF4-18A20009AD22}" type="presParOf" srcId="{A6390817-B853-4BC6-8589-92617ECBB0DA}" destId="{30B7A993-EE2B-4D14-A6CE-0B6C0E560FAA}" srcOrd="1" destOrd="0" presId="urn:microsoft.com/office/officeart/2005/8/layout/StepDownProcess"/>
    <dgm:cxn modelId="{035D5A70-C472-484D-AC4B-329A763E890E}" type="presParOf" srcId="{A6390817-B853-4BC6-8589-92617ECBB0DA}" destId="{A839662A-4A58-4C7E-9A2F-929B096DE02C}" srcOrd="2" destOrd="0" presId="urn:microsoft.com/office/officeart/2005/8/layout/StepDownProcess"/>
    <dgm:cxn modelId="{B171BE85-305B-4162-B0F6-86B3338F8D44}" type="presParOf" srcId="{AFF7BABA-C6C0-4BE1-B911-2B878E20A698}" destId="{4D9BBDCE-FBCF-4979-A667-F7B2F059692A}" srcOrd="5" destOrd="0" presId="urn:microsoft.com/office/officeart/2005/8/layout/StepDownProcess"/>
    <dgm:cxn modelId="{788137EF-622C-417B-AA9E-BB37249E7AF8}" type="presParOf" srcId="{AFF7BABA-C6C0-4BE1-B911-2B878E20A698}" destId="{C33EED54-35DF-48C2-A5B9-E48E4FB746AB}" srcOrd="6" destOrd="0" presId="urn:microsoft.com/office/officeart/2005/8/layout/StepDownProcess"/>
    <dgm:cxn modelId="{9DA9E718-B7F2-47E7-AB6E-41176214F9BF}" type="presParOf" srcId="{C33EED54-35DF-48C2-A5B9-E48E4FB746AB}" destId="{4C8C2412-6924-40D5-A34D-CFABF54742FF}" srcOrd="0" destOrd="0" presId="urn:microsoft.com/office/officeart/2005/8/layout/StepDownProcess"/>
    <dgm:cxn modelId="{A5AFE0F2-4BED-4609-9335-22D3BFB4036E}" type="presParOf" srcId="{C33EED54-35DF-48C2-A5B9-E48E4FB746AB}" destId="{B410A001-4728-4FA0-8623-ED6910CDCC22}" srcOrd="1" destOrd="0" presId="urn:microsoft.com/office/officeart/2005/8/layout/StepDownProcess"/>
    <dgm:cxn modelId="{08610185-F84C-41FC-9788-8CC7BB0CA1D4}" type="presParOf" srcId="{C33EED54-35DF-48C2-A5B9-E48E4FB746AB}" destId="{FDAA599A-AEB5-4350-9B16-B8BF23DEF7E5}" srcOrd="2" destOrd="0" presId="urn:microsoft.com/office/officeart/2005/8/layout/StepDownProcess"/>
    <dgm:cxn modelId="{2903BFAE-2B9B-447C-9DDA-7658C3347CED}" type="presParOf" srcId="{AFF7BABA-C6C0-4BE1-B911-2B878E20A698}" destId="{785CB816-3DE7-481B-BC97-41F25070E0A6}" srcOrd="7" destOrd="0" presId="urn:microsoft.com/office/officeart/2005/8/layout/StepDownProcess"/>
    <dgm:cxn modelId="{B96DC04A-92DE-4A89-A9B8-85E17329F6ED}" type="presParOf" srcId="{AFF7BABA-C6C0-4BE1-B911-2B878E20A698}" destId="{14F53CA5-9D8F-47B8-AB30-369D4E26A4BD}" srcOrd="8" destOrd="0" presId="urn:microsoft.com/office/officeart/2005/8/layout/StepDownProcess"/>
    <dgm:cxn modelId="{FEE3D808-F749-4CCC-BDD8-706B72E7C104}" type="presParOf" srcId="{14F53CA5-9D8F-47B8-AB30-369D4E26A4BD}" destId="{DD96C0EB-8B09-4700-A1DE-8E10374BC80A}" srcOrd="0" destOrd="0" presId="urn:microsoft.com/office/officeart/2005/8/layout/StepDownProcess"/>
    <dgm:cxn modelId="{965081B6-DE7B-4BA8-BF99-C93FD07BDD71}" type="presParOf" srcId="{14F53CA5-9D8F-47B8-AB30-369D4E26A4BD}" destId="{9CADE159-7DDF-4D4F-9F3C-431CB391C71A}" srcOrd="1" destOrd="0" presId="urn:microsoft.com/office/officeart/2005/8/layout/StepDownProcess"/>
    <dgm:cxn modelId="{6B6107E0-BB10-4D06-963F-E9F6B66B18D8}" type="presParOf" srcId="{14F53CA5-9D8F-47B8-AB30-369D4E26A4BD}" destId="{57B5E38D-B0D6-408F-9A2F-B0480DB85D80}" srcOrd="2" destOrd="0" presId="urn:microsoft.com/office/officeart/2005/8/layout/StepDownProcess"/>
    <dgm:cxn modelId="{015C719C-F220-4E24-B56F-A03B7395A95B}" type="presParOf" srcId="{AFF7BABA-C6C0-4BE1-B911-2B878E20A698}" destId="{92C48278-F757-47E4-9E23-A0AA2381772F}" srcOrd="9" destOrd="0" presId="urn:microsoft.com/office/officeart/2005/8/layout/StepDownProcess"/>
    <dgm:cxn modelId="{79DA0876-CA49-4AFC-8B49-D79D48E0C5D2}" type="presParOf" srcId="{AFF7BABA-C6C0-4BE1-B911-2B878E20A698}" destId="{99F6775E-1859-40B4-8DE6-067DAC82F8CE}" srcOrd="10" destOrd="0" presId="urn:microsoft.com/office/officeart/2005/8/layout/StepDownProcess"/>
    <dgm:cxn modelId="{44E51DE9-52AA-4B94-9651-BB1B8B1E5759}" type="presParOf" srcId="{99F6775E-1859-40B4-8DE6-067DAC82F8CE}" destId="{471665D7-3E94-4375-96E5-163113643E7D}" srcOrd="0" destOrd="0" presId="urn:microsoft.com/office/officeart/2005/8/layout/StepDownProcess"/>
    <dgm:cxn modelId="{15DE3D98-D272-44EB-88D3-27E768FDB0EB}" type="presParOf" srcId="{99F6775E-1859-40B4-8DE6-067DAC82F8CE}" destId="{1588289F-96F9-4186-9C10-199601918FC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D3F33A-4C2B-4C5C-B112-A0F5C72C34C0}" type="doc">
      <dgm:prSet loTypeId="urn:microsoft.com/office/officeart/2005/8/layout/hProcess9" loCatId="process" qsTypeId="urn:microsoft.com/office/officeart/2005/8/quickstyle/simple5" qsCatId="simple" csTypeId="urn:microsoft.com/office/officeart/2005/8/colors/accent2_2" csCatId="accent2" phldr="1"/>
      <dgm:spPr/>
    </dgm:pt>
    <dgm:pt modelId="{15B191BE-2B4E-4129-BE8D-A643C7322AFB}">
      <dgm:prSet phldrT="[Text]"/>
      <dgm:spPr/>
      <dgm:t>
        <a:bodyPr/>
        <a:lstStyle/>
        <a:p>
          <a:r>
            <a:rPr lang="en-US" b="1" dirty="0">
              <a:solidFill>
                <a:srgbClr val="000000"/>
              </a:solidFill>
            </a:rPr>
            <a:t>FY23</a:t>
          </a:r>
        </a:p>
        <a:p>
          <a:r>
            <a:rPr lang="en-US" b="1" dirty="0">
              <a:solidFill>
                <a:srgbClr val="000000"/>
              </a:solidFill>
            </a:rPr>
            <a:t>Baseline Conversion from Fortis and Box to </a:t>
          </a:r>
          <a:r>
            <a:rPr lang="en-US" b="1" dirty="0" err="1">
              <a:solidFill>
                <a:srgbClr val="000000"/>
              </a:solidFill>
            </a:rPr>
            <a:t>DocuWare</a:t>
          </a:r>
          <a:endParaRPr lang="en-US" b="1" dirty="0">
            <a:solidFill>
              <a:srgbClr val="000000"/>
            </a:solidFill>
          </a:endParaRPr>
        </a:p>
      </dgm:t>
    </dgm:pt>
    <dgm:pt modelId="{96784A1C-C658-45ED-9761-38C16734C101}" type="parTrans" cxnId="{C9DC3221-0839-44BF-9449-526EF36AC174}">
      <dgm:prSet/>
      <dgm:spPr/>
      <dgm:t>
        <a:bodyPr/>
        <a:lstStyle/>
        <a:p>
          <a:endParaRPr lang="en-US"/>
        </a:p>
      </dgm:t>
    </dgm:pt>
    <dgm:pt modelId="{A41D8C9F-6216-473C-86F4-365E0906BDAE}" type="sibTrans" cxnId="{C9DC3221-0839-44BF-9449-526EF36AC174}">
      <dgm:prSet/>
      <dgm:spPr/>
      <dgm:t>
        <a:bodyPr/>
        <a:lstStyle/>
        <a:p>
          <a:endParaRPr lang="en-US"/>
        </a:p>
      </dgm:t>
    </dgm:pt>
    <dgm:pt modelId="{6460DEF4-356F-42CE-A187-CDAC80509584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>
              <a:solidFill>
                <a:srgbClr val="000000"/>
              </a:solidFill>
            </a:rPr>
            <a:t>FY24</a:t>
          </a:r>
        </a:p>
        <a:p>
          <a:r>
            <a:rPr lang="en-US" b="1" dirty="0">
              <a:solidFill>
                <a:srgbClr val="000000"/>
              </a:solidFill>
            </a:rPr>
            <a:t>Adding Key Capabilities and Backlog in Fortis/</a:t>
          </a:r>
          <a:r>
            <a:rPr lang="en-US" b="1" dirty="0" err="1">
              <a:solidFill>
                <a:srgbClr val="000000"/>
              </a:solidFill>
            </a:rPr>
            <a:t>DocuFind</a:t>
          </a:r>
          <a:endParaRPr lang="en-US" b="1" dirty="0">
            <a:solidFill>
              <a:srgbClr val="000000"/>
            </a:solidFill>
          </a:endParaRPr>
        </a:p>
      </dgm:t>
    </dgm:pt>
    <dgm:pt modelId="{856A11E0-DB8C-43AD-B543-5BF1FB9449C1}" type="parTrans" cxnId="{307B0100-683D-4B67-AB5C-51652A44A335}">
      <dgm:prSet/>
      <dgm:spPr/>
      <dgm:t>
        <a:bodyPr/>
        <a:lstStyle/>
        <a:p>
          <a:endParaRPr lang="en-US"/>
        </a:p>
      </dgm:t>
    </dgm:pt>
    <dgm:pt modelId="{EDE15029-30C8-4921-941F-54C3CD806D75}" type="sibTrans" cxnId="{307B0100-683D-4B67-AB5C-51652A44A335}">
      <dgm:prSet/>
      <dgm:spPr/>
      <dgm:t>
        <a:bodyPr/>
        <a:lstStyle/>
        <a:p>
          <a:endParaRPr lang="en-US"/>
        </a:p>
      </dgm:t>
    </dgm:pt>
    <dgm:pt modelId="{084EA412-7359-456F-8042-AE988C6B149D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>
              <a:solidFill>
                <a:srgbClr val="000000"/>
              </a:solidFill>
            </a:rPr>
            <a:t>FY24</a:t>
          </a:r>
        </a:p>
        <a:p>
          <a:r>
            <a:rPr lang="en-US" b="1" dirty="0">
              <a:solidFill>
                <a:srgbClr val="000000"/>
              </a:solidFill>
            </a:rPr>
            <a:t>Integration of </a:t>
          </a:r>
          <a:r>
            <a:rPr lang="en-US" b="1" dirty="0" err="1">
              <a:solidFill>
                <a:srgbClr val="000000"/>
              </a:solidFill>
            </a:rPr>
            <a:t>DocuWare</a:t>
          </a:r>
          <a:r>
            <a:rPr lang="en-US" b="1" dirty="0">
              <a:solidFill>
                <a:srgbClr val="000000"/>
              </a:solidFill>
            </a:rPr>
            <a:t> to GIS, etc.</a:t>
          </a:r>
        </a:p>
      </dgm:t>
    </dgm:pt>
    <dgm:pt modelId="{B80B2257-AE5E-4B0A-A235-379EF1F852A2}" type="parTrans" cxnId="{19340D67-5316-4F84-8227-ED6AAAA598ED}">
      <dgm:prSet/>
      <dgm:spPr/>
      <dgm:t>
        <a:bodyPr/>
        <a:lstStyle/>
        <a:p>
          <a:endParaRPr lang="en-US"/>
        </a:p>
      </dgm:t>
    </dgm:pt>
    <dgm:pt modelId="{87DF812D-F012-4E24-A9E8-A9F84B89C932}" type="sibTrans" cxnId="{19340D67-5316-4F84-8227-ED6AAAA598ED}">
      <dgm:prSet/>
      <dgm:spPr/>
      <dgm:t>
        <a:bodyPr/>
        <a:lstStyle/>
        <a:p>
          <a:endParaRPr lang="en-US"/>
        </a:p>
      </dgm:t>
    </dgm:pt>
    <dgm:pt modelId="{B32749B2-A3B3-4B21-94E0-3D64EFC0CF0B}" type="pres">
      <dgm:prSet presAssocID="{9CD3F33A-4C2B-4C5C-B112-A0F5C72C34C0}" presName="CompostProcess" presStyleCnt="0">
        <dgm:presLayoutVars>
          <dgm:dir/>
          <dgm:resizeHandles val="exact"/>
        </dgm:presLayoutVars>
      </dgm:prSet>
      <dgm:spPr/>
    </dgm:pt>
    <dgm:pt modelId="{24C1D524-394E-4231-9673-3791460F6C42}" type="pres">
      <dgm:prSet presAssocID="{9CD3F33A-4C2B-4C5C-B112-A0F5C72C34C0}" presName="arrow" presStyleLbl="bgShp" presStyleIdx="0" presStyleCnt="1"/>
      <dgm:spPr/>
    </dgm:pt>
    <dgm:pt modelId="{20B65B5F-E7B0-4311-82D6-53831FE9FA00}" type="pres">
      <dgm:prSet presAssocID="{9CD3F33A-4C2B-4C5C-B112-A0F5C72C34C0}" presName="linearProcess" presStyleCnt="0"/>
      <dgm:spPr/>
    </dgm:pt>
    <dgm:pt modelId="{6FBCC306-8047-4825-AC6D-D4FE8102CE54}" type="pres">
      <dgm:prSet presAssocID="{15B191BE-2B4E-4129-BE8D-A643C7322AFB}" presName="textNode" presStyleLbl="node1" presStyleIdx="0" presStyleCnt="3">
        <dgm:presLayoutVars>
          <dgm:bulletEnabled val="1"/>
        </dgm:presLayoutVars>
      </dgm:prSet>
      <dgm:spPr/>
    </dgm:pt>
    <dgm:pt modelId="{7004EBFA-8354-4371-9499-C472D28E3911}" type="pres">
      <dgm:prSet presAssocID="{A41D8C9F-6216-473C-86F4-365E0906BDAE}" presName="sibTrans" presStyleCnt="0"/>
      <dgm:spPr/>
    </dgm:pt>
    <dgm:pt modelId="{6EEF6FFE-1637-41C6-8A99-3EF3276E2E9E}" type="pres">
      <dgm:prSet presAssocID="{6460DEF4-356F-42CE-A187-CDAC80509584}" presName="textNode" presStyleLbl="node1" presStyleIdx="1" presStyleCnt="3">
        <dgm:presLayoutVars>
          <dgm:bulletEnabled val="1"/>
        </dgm:presLayoutVars>
      </dgm:prSet>
      <dgm:spPr/>
    </dgm:pt>
    <dgm:pt modelId="{639511F4-37BB-4268-9FBA-A19535E453A6}" type="pres">
      <dgm:prSet presAssocID="{EDE15029-30C8-4921-941F-54C3CD806D75}" presName="sibTrans" presStyleCnt="0"/>
      <dgm:spPr/>
    </dgm:pt>
    <dgm:pt modelId="{CD83F900-6BB7-472C-846F-864F0C0C9391}" type="pres">
      <dgm:prSet presAssocID="{084EA412-7359-456F-8042-AE988C6B149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07B0100-683D-4B67-AB5C-51652A44A335}" srcId="{9CD3F33A-4C2B-4C5C-B112-A0F5C72C34C0}" destId="{6460DEF4-356F-42CE-A187-CDAC80509584}" srcOrd="1" destOrd="0" parTransId="{856A11E0-DB8C-43AD-B543-5BF1FB9449C1}" sibTransId="{EDE15029-30C8-4921-941F-54C3CD806D75}"/>
    <dgm:cxn modelId="{C9DC3221-0839-44BF-9449-526EF36AC174}" srcId="{9CD3F33A-4C2B-4C5C-B112-A0F5C72C34C0}" destId="{15B191BE-2B4E-4129-BE8D-A643C7322AFB}" srcOrd="0" destOrd="0" parTransId="{96784A1C-C658-45ED-9761-38C16734C101}" sibTransId="{A41D8C9F-6216-473C-86F4-365E0906BDAE}"/>
    <dgm:cxn modelId="{382DF73E-3A8F-45EB-84D2-DB94C0B58C1B}" type="presOf" srcId="{084EA412-7359-456F-8042-AE988C6B149D}" destId="{CD83F900-6BB7-472C-846F-864F0C0C9391}" srcOrd="0" destOrd="0" presId="urn:microsoft.com/office/officeart/2005/8/layout/hProcess9"/>
    <dgm:cxn modelId="{AF51DD40-7688-4FE1-A42D-77D676A6D2BA}" type="presOf" srcId="{9CD3F33A-4C2B-4C5C-B112-A0F5C72C34C0}" destId="{B32749B2-A3B3-4B21-94E0-3D64EFC0CF0B}" srcOrd="0" destOrd="0" presId="urn:microsoft.com/office/officeart/2005/8/layout/hProcess9"/>
    <dgm:cxn modelId="{19340D67-5316-4F84-8227-ED6AAAA598ED}" srcId="{9CD3F33A-4C2B-4C5C-B112-A0F5C72C34C0}" destId="{084EA412-7359-456F-8042-AE988C6B149D}" srcOrd="2" destOrd="0" parTransId="{B80B2257-AE5E-4B0A-A235-379EF1F852A2}" sibTransId="{87DF812D-F012-4E24-A9E8-A9F84B89C932}"/>
    <dgm:cxn modelId="{1395608D-D0F1-42E9-BD5A-FB65F811352C}" type="presOf" srcId="{15B191BE-2B4E-4129-BE8D-A643C7322AFB}" destId="{6FBCC306-8047-4825-AC6D-D4FE8102CE54}" srcOrd="0" destOrd="0" presId="urn:microsoft.com/office/officeart/2005/8/layout/hProcess9"/>
    <dgm:cxn modelId="{1F439CEB-F248-4A2A-93E0-FAD9D88DEA5E}" type="presOf" srcId="{6460DEF4-356F-42CE-A187-CDAC80509584}" destId="{6EEF6FFE-1637-41C6-8A99-3EF3276E2E9E}" srcOrd="0" destOrd="0" presId="urn:microsoft.com/office/officeart/2005/8/layout/hProcess9"/>
    <dgm:cxn modelId="{DA7420F8-986E-47BD-AD43-F45F12F3F096}" type="presParOf" srcId="{B32749B2-A3B3-4B21-94E0-3D64EFC0CF0B}" destId="{24C1D524-394E-4231-9673-3791460F6C42}" srcOrd="0" destOrd="0" presId="urn:microsoft.com/office/officeart/2005/8/layout/hProcess9"/>
    <dgm:cxn modelId="{4D8318B1-29A5-4DBE-AC19-7856793FB9B6}" type="presParOf" srcId="{B32749B2-A3B3-4B21-94E0-3D64EFC0CF0B}" destId="{20B65B5F-E7B0-4311-82D6-53831FE9FA00}" srcOrd="1" destOrd="0" presId="urn:microsoft.com/office/officeart/2005/8/layout/hProcess9"/>
    <dgm:cxn modelId="{D8A5C52F-06BE-4F63-B7AD-9C52F1BD1610}" type="presParOf" srcId="{20B65B5F-E7B0-4311-82D6-53831FE9FA00}" destId="{6FBCC306-8047-4825-AC6D-D4FE8102CE54}" srcOrd="0" destOrd="0" presId="urn:microsoft.com/office/officeart/2005/8/layout/hProcess9"/>
    <dgm:cxn modelId="{F892949C-C854-4AA7-ACBE-E85323867F95}" type="presParOf" srcId="{20B65B5F-E7B0-4311-82D6-53831FE9FA00}" destId="{7004EBFA-8354-4371-9499-C472D28E3911}" srcOrd="1" destOrd="0" presId="urn:microsoft.com/office/officeart/2005/8/layout/hProcess9"/>
    <dgm:cxn modelId="{24A93A38-012F-49F5-9BF0-B67502E4330B}" type="presParOf" srcId="{20B65B5F-E7B0-4311-82D6-53831FE9FA00}" destId="{6EEF6FFE-1637-41C6-8A99-3EF3276E2E9E}" srcOrd="2" destOrd="0" presId="urn:microsoft.com/office/officeart/2005/8/layout/hProcess9"/>
    <dgm:cxn modelId="{85894228-71D2-4B32-8A4F-201C80EE5A59}" type="presParOf" srcId="{20B65B5F-E7B0-4311-82D6-53831FE9FA00}" destId="{639511F4-37BB-4268-9FBA-A19535E453A6}" srcOrd="3" destOrd="0" presId="urn:microsoft.com/office/officeart/2005/8/layout/hProcess9"/>
    <dgm:cxn modelId="{375FB6C9-3215-487D-B868-B1D69C78CFA0}" type="presParOf" srcId="{20B65B5F-E7B0-4311-82D6-53831FE9FA00}" destId="{CD83F900-6BB7-472C-846F-864F0C0C939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F41723-DA42-4BE5-89FE-A4131ADE03FB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BB1E5B-AA83-4548-98EE-C422ACFB31A3}">
      <dgm:prSet phldrT="[Text]" custT="1"/>
      <dgm:spPr/>
      <dgm:t>
        <a:bodyPr/>
        <a:lstStyle/>
        <a:p>
          <a:r>
            <a:rPr lang="en-US" sz="2000" b="1" dirty="0">
              <a:latin typeface="Calibri"/>
              <a:cs typeface="Calibri"/>
            </a:rPr>
            <a:t>Gas Business</a:t>
          </a:r>
        </a:p>
      </dgm:t>
    </dgm:pt>
    <dgm:pt modelId="{8266D24E-223A-44ED-B02E-E5659841B0E6}" type="parTrans" cxnId="{684A34C9-8A88-4D45-A5CD-09C523EFEB80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84D015-2C49-4381-AEB6-F49C880B727A}" type="sibTrans" cxnId="{684A34C9-8A88-4D45-A5CD-09C523EFEB80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68D120C-A2D7-48F8-B645-0A98B5A5F712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1" kern="1200">
              <a:latin typeface="Calibri"/>
              <a:cs typeface="Calibri"/>
            </a:rPr>
            <a:t>Matt Breslin Jr (Business Strategist)</a:t>
          </a:r>
          <a:endParaRPr lang="en-US" sz="1000" b="1" kern="1200" dirty="0">
            <a:latin typeface="Calibri"/>
            <a:cs typeface="Calibri"/>
          </a:endParaRPr>
        </a:p>
      </dgm:t>
    </dgm:pt>
    <dgm:pt modelId="{92703952-C681-4DB4-9265-BB1E917BFC4C}" type="parTrans" cxnId="{9800F74E-C5FA-47AC-B467-10E3243EE15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CF94B3-2405-4743-AB76-3C5ACA645475}" type="sibTrans" cxnId="{9800F74E-C5FA-47AC-B467-10E3243EE15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89F4FA-CC8E-4C77-94D1-9464FF3F4C23}">
      <dgm:prSet phldrT="[Text]" custT="1"/>
      <dgm:spPr/>
      <dgm:t>
        <a:bodyPr/>
        <a:lstStyle/>
        <a:p>
          <a:r>
            <a:rPr lang="en-US" sz="2000" b="1">
              <a:latin typeface="Calibri"/>
              <a:cs typeface="Calibri"/>
            </a:rPr>
            <a:t>IT</a:t>
          </a:r>
        </a:p>
      </dgm:t>
    </dgm:pt>
    <dgm:pt modelId="{5BA839C5-09B2-4AC0-A859-89E5468F4DA9}" type="parTrans" cxnId="{35F98E09-32AA-4469-BECC-6BA1884434BC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FD81FB-7F5E-4BC8-845A-3072F91D2425}" type="sibTrans" cxnId="{35F98E09-32AA-4469-BECC-6BA1884434BC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C169F9B-88F3-4004-A923-A17A3DFAB864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1" kern="1200" dirty="0">
              <a:latin typeface="Calibri"/>
              <a:cs typeface="Calibri"/>
            </a:rPr>
            <a:t>Gabriel Regus (Product Owner)</a:t>
          </a:r>
        </a:p>
      </dgm:t>
    </dgm:pt>
    <dgm:pt modelId="{1388C870-56ED-4B41-BE73-7AED22BBCDA2}" type="parTrans" cxnId="{CBC01BCD-B545-4D01-A841-F21925B6E1B4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0FD27E-AD55-42C1-BD59-9D987B5D891D}" type="sibTrans" cxnId="{CBC01BCD-B545-4D01-A841-F21925B6E1B4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83C08E-378B-4CF2-9B45-35FABCF63E0D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1" kern="1200" dirty="0">
              <a:latin typeface="Calibri"/>
              <a:cs typeface="Calibri"/>
            </a:rPr>
            <a:t>David Wiig (</a:t>
          </a:r>
          <a:r>
            <a:rPr lang="en-US" sz="1000" b="1" kern="1200" dirty="0" err="1">
              <a:latin typeface="Calibri"/>
              <a:cs typeface="Calibri"/>
            </a:rPr>
            <a:t>DocuWare</a:t>
          </a:r>
          <a:r>
            <a:rPr lang="en-US" sz="1000" b="1" kern="1200" dirty="0">
              <a:latin typeface="Calibri"/>
              <a:cs typeface="Calibri"/>
            </a:rPr>
            <a:t>)</a:t>
          </a:r>
        </a:p>
      </dgm:t>
    </dgm:pt>
    <dgm:pt modelId="{9CE542A8-1DAE-4841-AE00-2F3BC80844F8}" type="parTrans" cxnId="{3D948005-39EB-4948-A2A0-84F62E25BB94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EB5AF1C-DCB0-4B98-9F42-E40EE7B8525F}" type="sibTrans" cxnId="{3D948005-39EB-4948-A2A0-84F62E25BB94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526B49-E88E-4A1A-9EA8-BBC7F2FC15A3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kern="1200" dirty="0">
              <a:latin typeface="Calibri"/>
              <a:cs typeface="Calibri"/>
            </a:rPr>
            <a:t>Alex Solovey (Domain Architect)</a:t>
          </a:r>
        </a:p>
      </dgm:t>
    </dgm:pt>
    <dgm:pt modelId="{C9E8668A-98CE-4234-9E1D-99DD5795C1DA}" type="parTrans" cxnId="{36B1DD87-E699-47DE-879F-D167397D11F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46AB06-FEDB-4B53-A750-CF94B6FF0388}" type="sibTrans" cxnId="{36B1DD87-E699-47DE-879F-D167397D11F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7CA26B-C4D0-4DB1-8AFB-4EB91C02C282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kern="1200" dirty="0">
              <a:latin typeface="Calibri"/>
              <a:cs typeface="Calibri"/>
            </a:rPr>
            <a:t>Ziad </a:t>
          </a:r>
          <a:r>
            <a:rPr lang="en-US" sz="1000" kern="1200" dirty="0" err="1">
              <a:latin typeface="Calibri"/>
              <a:cs typeface="Calibri"/>
            </a:rPr>
            <a:t>Howlander</a:t>
          </a:r>
          <a:r>
            <a:rPr lang="en-US" sz="1000" kern="1200" dirty="0">
              <a:latin typeface="Calibri"/>
              <a:cs typeface="Calibri"/>
            </a:rPr>
            <a:t> (Security)</a:t>
          </a:r>
        </a:p>
      </dgm:t>
    </dgm:pt>
    <dgm:pt modelId="{68329BA7-1D6E-4AC2-BC93-199D6BEF2393}" type="parTrans" cxnId="{68CEC013-D5E7-409C-BE90-6600CDDDDA6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B45995-4BE6-4F21-8CCE-5B725D386A19}" type="sibTrans" cxnId="{68CEC013-D5E7-409C-BE90-6600CDDDDA6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969BA5-6028-4094-BCD9-1A0308208930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Jeffrey Norwood (Change Management)</a:t>
          </a:r>
        </a:p>
      </dgm:t>
    </dgm:pt>
    <dgm:pt modelId="{0FBF5BA3-54BC-4DE8-801A-930C7552C35D}" type="parTrans" cxnId="{A5C29750-8415-4D4A-9283-FF247C06FCE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F4D578-D919-455C-A853-C4D148EE7880}" type="sibTrans" cxnId="{A5C29750-8415-4D4A-9283-FF247C06FCE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2F595D9-B15C-4BA2-BBCB-6050C43BFCA1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Bob Terjesen (Damage Prevention: NY)</a:t>
          </a:r>
        </a:p>
      </dgm:t>
    </dgm:pt>
    <dgm:pt modelId="{DD9D10CC-686E-4FC5-BD3F-A2901322BB70}" type="parTrans" cxnId="{6A4DDD6A-7AFC-4303-BA44-7017CD631E0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F29A6E-A41D-4CDC-92B5-C85C43992B25}" type="sibTrans" cxnId="{6A4DDD6A-7AFC-4303-BA44-7017CD631E0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EE82103-185A-4DD1-97AF-403ABF020040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Calibri"/>
              <a:cs typeface="Calibri"/>
            </a:rPr>
            <a:t>James Steadman (E2E Product </a:t>
          </a:r>
          <a:r>
            <a:rPr lang="en-US" sz="1000" b="1" kern="1200" dirty="0" err="1">
              <a:latin typeface="Calibri"/>
              <a:cs typeface="Calibri"/>
            </a:rPr>
            <a:t>Lead</a:t>
          </a:r>
          <a:r>
            <a:rPr lang="en-US" sz="1000" b="0" kern="1200" dirty="0" err="1">
              <a:latin typeface="Calibri"/>
              <a:cs typeface="Calibri"/>
            </a:rPr>
            <a:t>Michele</a:t>
          </a:r>
          <a:r>
            <a:rPr lang="en-US" sz="1000" b="0" kern="1200" dirty="0">
              <a:latin typeface="Calibri"/>
              <a:cs typeface="Calibri"/>
            </a:rPr>
            <a:t> Rullo </a:t>
          </a:r>
          <a:r>
            <a:rPr lang="en-US" sz="1000" b="1" kern="1200" dirty="0">
              <a:latin typeface="Calibri"/>
              <a:cs typeface="Calibri"/>
            </a:rPr>
            <a:t>)</a:t>
          </a:r>
          <a:endParaRPr lang="en-US" sz="1000" kern="1200" dirty="0">
            <a:latin typeface="Calibri"/>
            <a:ea typeface="ＭＳ Ｐゴシック"/>
            <a:cs typeface="Calibri"/>
          </a:endParaRPr>
        </a:p>
      </dgm:t>
    </dgm:pt>
    <dgm:pt modelId="{5CBB1E08-D475-4E09-960F-67500F460430}" type="parTrans" cxnId="{14438A47-7C49-466D-ACD7-5C089E93F70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39FC64-0A1B-45A8-B527-C97BEF3CA4EB}" type="sibTrans" cxnId="{14438A47-7C49-466D-ACD7-5C089E93F70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37A42A-C28C-406D-8B31-4A946E3593D7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kern="1200" dirty="0">
              <a:latin typeface="Calibri"/>
              <a:cs typeface="Calibri"/>
            </a:rPr>
            <a:t>Andrea Costa (Business Partnering)</a:t>
          </a:r>
        </a:p>
      </dgm:t>
    </dgm:pt>
    <dgm:pt modelId="{BCC629A2-84EA-4D51-A847-CDF2E545E84C}" type="parTrans" cxnId="{9D674ADB-6EA6-4226-B0BD-EC8C927649DF}">
      <dgm:prSet/>
      <dgm:spPr/>
      <dgm:t>
        <a:bodyPr/>
        <a:lstStyle/>
        <a:p>
          <a:endParaRPr lang="en-US"/>
        </a:p>
      </dgm:t>
    </dgm:pt>
    <dgm:pt modelId="{A06AE212-2AB1-4A0E-8924-53B139969402}" type="sibTrans" cxnId="{9D674ADB-6EA6-4226-B0BD-EC8C927649DF}">
      <dgm:prSet/>
      <dgm:spPr/>
      <dgm:t>
        <a:bodyPr/>
        <a:lstStyle/>
        <a:p>
          <a:endParaRPr lang="en-US"/>
        </a:p>
      </dgm:t>
    </dgm:pt>
    <dgm:pt modelId="{361BC922-5BBB-4E5B-A9B5-8F64081A05C9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dirty="0">
              <a:latin typeface="Calibri"/>
              <a:cs typeface="Calibri"/>
            </a:rPr>
            <a:t>Abigail Garcia (Service Owner)</a:t>
          </a:r>
          <a:endParaRPr lang="en-US" sz="1000" kern="1200" dirty="0">
            <a:latin typeface="Calibri"/>
            <a:cs typeface="Calibri"/>
          </a:endParaRPr>
        </a:p>
      </dgm:t>
    </dgm:pt>
    <dgm:pt modelId="{C571D5B8-AC7A-4501-9062-DDF086F4CFE0}" type="parTrans" cxnId="{BADFD869-4B1A-4916-9D29-A1CD781DE3D0}">
      <dgm:prSet/>
      <dgm:spPr/>
      <dgm:t>
        <a:bodyPr/>
        <a:lstStyle/>
        <a:p>
          <a:endParaRPr lang="en-US"/>
        </a:p>
      </dgm:t>
    </dgm:pt>
    <dgm:pt modelId="{2D3E3F42-4B20-4BB0-8461-B177214C5E8D}" type="sibTrans" cxnId="{BADFD869-4B1A-4916-9D29-A1CD781DE3D0}">
      <dgm:prSet/>
      <dgm:spPr/>
      <dgm:t>
        <a:bodyPr/>
        <a:lstStyle/>
        <a:p>
          <a:endParaRPr lang="en-US"/>
        </a:p>
      </dgm:t>
    </dgm:pt>
    <dgm:pt modelId="{9E5306D8-06B3-4587-AF64-699B50511992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1" u="sng" kern="1200" dirty="0">
              <a:latin typeface="Calibri"/>
              <a:cs typeface="Calibri"/>
            </a:rPr>
            <a:t>Core Team:</a:t>
          </a:r>
        </a:p>
      </dgm:t>
    </dgm:pt>
    <dgm:pt modelId="{38BE9062-7A76-43EF-8356-38F5879C84CB}" type="parTrans" cxnId="{01533DB7-7025-4DB1-B8B5-D9DBB57CF389}">
      <dgm:prSet/>
      <dgm:spPr/>
      <dgm:t>
        <a:bodyPr/>
        <a:lstStyle/>
        <a:p>
          <a:endParaRPr lang="en-US"/>
        </a:p>
      </dgm:t>
    </dgm:pt>
    <dgm:pt modelId="{0F478686-4194-4AEB-BE9E-AC3D2D2C4C34}" type="sibTrans" cxnId="{01533DB7-7025-4DB1-B8B5-D9DBB57CF389}">
      <dgm:prSet/>
      <dgm:spPr/>
      <dgm:t>
        <a:bodyPr/>
        <a:lstStyle/>
        <a:p>
          <a:endParaRPr lang="en-US"/>
        </a:p>
      </dgm:t>
    </dgm:pt>
    <dgm:pt modelId="{DC0E79BC-7209-40BD-AE2F-B52C1EABFB71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u="sng" kern="1200">
              <a:latin typeface="Calibri"/>
              <a:ea typeface="ＭＳ Ｐゴシック"/>
              <a:cs typeface="Calibri"/>
            </a:rPr>
            <a:t>Support Team:</a:t>
          </a:r>
        </a:p>
      </dgm:t>
    </dgm:pt>
    <dgm:pt modelId="{F8A7087D-662D-4553-890A-619A6CCF29E2}" type="parTrans" cxnId="{F0440573-F6D3-4D6A-89C1-C3D0639EBA52}">
      <dgm:prSet/>
      <dgm:spPr/>
      <dgm:t>
        <a:bodyPr/>
        <a:lstStyle/>
        <a:p>
          <a:endParaRPr lang="en-US"/>
        </a:p>
      </dgm:t>
    </dgm:pt>
    <dgm:pt modelId="{2DDAD2DB-EF02-42F9-9F40-37F2FB8E06D6}" type="sibTrans" cxnId="{F0440573-F6D3-4D6A-89C1-C3D0639EBA52}">
      <dgm:prSet/>
      <dgm:spPr/>
      <dgm:t>
        <a:bodyPr/>
        <a:lstStyle/>
        <a:p>
          <a:endParaRPr lang="en-US"/>
        </a:p>
      </dgm:t>
    </dgm:pt>
    <dgm:pt modelId="{D4902C7D-4F9D-4261-9229-2C17FE7712A7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Calibri"/>
              <a:ea typeface="ＭＳ Ｐゴシック"/>
              <a:cs typeface="Calibri"/>
            </a:rPr>
            <a:t>John Carlson (Manager, MA Maps &amp; Records)</a:t>
          </a:r>
          <a:endParaRPr lang="en-US" sz="1000" kern="1200" dirty="0">
            <a:latin typeface="Calibri"/>
            <a:ea typeface="ＭＳ Ｐゴシック"/>
            <a:cs typeface="Calibri"/>
          </a:endParaRPr>
        </a:p>
      </dgm:t>
    </dgm:pt>
    <dgm:pt modelId="{CCF40BA3-A482-430F-9177-1108B6A5D6E6}" type="parTrans" cxnId="{35EA36D4-BFBE-4D75-8691-1E949D5F432A}">
      <dgm:prSet/>
      <dgm:spPr/>
      <dgm:t>
        <a:bodyPr/>
        <a:lstStyle/>
        <a:p>
          <a:endParaRPr lang="en-US"/>
        </a:p>
      </dgm:t>
    </dgm:pt>
    <dgm:pt modelId="{E27335BA-0CE2-4C45-93B2-81B62308DE78}" type="sibTrans" cxnId="{35EA36D4-BFBE-4D75-8691-1E949D5F432A}">
      <dgm:prSet/>
      <dgm:spPr/>
      <dgm:t>
        <a:bodyPr/>
        <a:lstStyle/>
        <a:p>
          <a:endParaRPr lang="en-US"/>
        </a:p>
      </dgm:t>
    </dgm:pt>
    <dgm:pt modelId="{4223751A-D104-4D42-9263-B972A6134A1F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Tom Donovan (Manager, NY Maps &amp; Records)</a:t>
          </a:r>
        </a:p>
      </dgm:t>
    </dgm:pt>
    <dgm:pt modelId="{05E0BB7D-A13A-477D-B274-5D7CE28D2B4F}" type="parTrans" cxnId="{EF7D2416-215D-48BD-8E9B-0568E8D2C4FA}">
      <dgm:prSet/>
      <dgm:spPr/>
      <dgm:t>
        <a:bodyPr/>
        <a:lstStyle/>
        <a:p>
          <a:endParaRPr lang="en-US"/>
        </a:p>
      </dgm:t>
    </dgm:pt>
    <dgm:pt modelId="{AA18E3CB-2D96-47E2-8A93-5CC643A4D92B}" type="sibTrans" cxnId="{EF7D2416-215D-48BD-8E9B-0568E8D2C4FA}">
      <dgm:prSet/>
      <dgm:spPr/>
      <dgm:t>
        <a:bodyPr/>
        <a:lstStyle/>
        <a:p>
          <a:endParaRPr lang="en-US"/>
        </a:p>
      </dgm:t>
    </dgm:pt>
    <dgm:pt modelId="{04A6BF68-B348-40FB-A93B-7B7C10933898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Chris Spurchise (Field Ops-UNY)</a:t>
          </a:r>
        </a:p>
      </dgm:t>
    </dgm:pt>
    <dgm:pt modelId="{19E2DEFD-1E2D-4AFE-807F-43F5461710A0}" type="parTrans" cxnId="{8887C857-9B8F-45D7-9CBC-F8E8FD917574}">
      <dgm:prSet/>
      <dgm:spPr/>
      <dgm:t>
        <a:bodyPr/>
        <a:lstStyle/>
        <a:p>
          <a:endParaRPr lang="en-US"/>
        </a:p>
      </dgm:t>
    </dgm:pt>
    <dgm:pt modelId="{529DED44-521D-4EE4-BA93-83E108B961C5}" type="sibTrans" cxnId="{8887C857-9B8F-45D7-9CBC-F8E8FD917574}">
      <dgm:prSet/>
      <dgm:spPr/>
      <dgm:t>
        <a:bodyPr/>
        <a:lstStyle/>
        <a:p>
          <a:endParaRPr lang="en-US"/>
        </a:p>
      </dgm:t>
    </dgm:pt>
    <dgm:pt modelId="{912E99B1-7B35-45CF-88AD-EEBFB039F9D5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kern="1200">
              <a:latin typeface="Calibri"/>
              <a:ea typeface="ＭＳ Ｐゴシック"/>
              <a:cs typeface="Calibri"/>
            </a:rPr>
            <a:t>Susan Roggi (RI Maps &amp; Records)</a:t>
          </a:r>
          <a:endParaRPr lang="en-US" sz="1000" b="0" kern="1200" dirty="0">
            <a:latin typeface="Calibri"/>
            <a:cs typeface="Calibri"/>
          </a:endParaRPr>
        </a:p>
      </dgm:t>
    </dgm:pt>
    <dgm:pt modelId="{080E7C59-5C8E-43AE-9E36-E47C53F09B4F}" type="parTrans" cxnId="{6847D60E-0589-4F22-A46D-ADCC5CDC76C1}">
      <dgm:prSet/>
      <dgm:spPr/>
      <dgm:t>
        <a:bodyPr/>
        <a:lstStyle/>
        <a:p>
          <a:endParaRPr lang="en-US"/>
        </a:p>
      </dgm:t>
    </dgm:pt>
    <dgm:pt modelId="{D922C682-F34A-4F2B-B8E2-3BF6A4C312C4}" type="sibTrans" cxnId="{6847D60E-0589-4F22-A46D-ADCC5CDC76C1}">
      <dgm:prSet/>
      <dgm:spPr/>
      <dgm:t>
        <a:bodyPr/>
        <a:lstStyle/>
        <a:p>
          <a:endParaRPr lang="en-US"/>
        </a:p>
      </dgm:t>
    </dgm:pt>
    <dgm:pt modelId="{D9FD4828-8B5C-4EF1-B280-DF5E422149AC}">
      <dgm:prSet phldrT="[Text]" custT="1"/>
      <dgm:spPr/>
      <dgm:t>
        <a:bodyPr/>
        <a:lstStyle/>
        <a:p>
          <a:pPr marL="171450" lvl="1" indent="-17145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0" kern="1200">
              <a:latin typeface="Calibri"/>
              <a:ea typeface="ＭＳ Ｐゴシック"/>
              <a:cs typeface="Calibri"/>
            </a:rPr>
            <a:t>Will Nieman </a:t>
          </a:r>
          <a:r>
            <a:rPr lang="en-US" sz="1000" b="0" kern="1200">
              <a:latin typeface="Calibri"/>
              <a:cs typeface="Calibri"/>
            </a:rPr>
            <a:t>(MA Maps &amp; Records)</a:t>
          </a:r>
          <a:endParaRPr lang="en-US" sz="1000" b="0" kern="1200" dirty="0">
            <a:latin typeface="Arial"/>
            <a:ea typeface="ＭＳ Ｐゴシック"/>
            <a:cs typeface="Arial"/>
          </a:endParaRPr>
        </a:p>
      </dgm:t>
    </dgm:pt>
    <dgm:pt modelId="{BD4E7408-D6E4-49A4-9D1F-6F83C0912EA0}" type="parTrans" cxnId="{F06BBC81-EBD0-4C1C-891C-E41D03666324}">
      <dgm:prSet/>
      <dgm:spPr/>
      <dgm:t>
        <a:bodyPr/>
        <a:lstStyle/>
        <a:p>
          <a:endParaRPr lang="en-US"/>
        </a:p>
      </dgm:t>
    </dgm:pt>
    <dgm:pt modelId="{2A8B3030-25B5-4585-8399-E3AC0E6BD0EF}" type="sibTrans" cxnId="{F06BBC81-EBD0-4C1C-891C-E41D03666324}">
      <dgm:prSet/>
      <dgm:spPr/>
      <dgm:t>
        <a:bodyPr/>
        <a:lstStyle/>
        <a:p>
          <a:endParaRPr lang="en-US"/>
        </a:p>
      </dgm:t>
    </dgm:pt>
    <dgm:pt modelId="{F81FF840-D3E2-4D48-AF34-1225B52CBC8C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1000" b="1" kern="1200" dirty="0">
            <a:latin typeface="Calibri"/>
            <a:cs typeface="Calibri"/>
          </a:endParaRPr>
        </a:p>
      </dgm:t>
    </dgm:pt>
    <dgm:pt modelId="{8FEB586E-7125-48D8-ABD4-F25AEEB93D51}" type="parTrans" cxnId="{986994F6-AF47-4FBB-8719-9F417C8A884B}">
      <dgm:prSet/>
      <dgm:spPr/>
      <dgm:t>
        <a:bodyPr/>
        <a:lstStyle/>
        <a:p>
          <a:endParaRPr lang="en-US"/>
        </a:p>
      </dgm:t>
    </dgm:pt>
    <dgm:pt modelId="{D0E91835-08F7-4311-A2FB-01184ACA7454}" type="sibTrans" cxnId="{986994F6-AF47-4FBB-8719-9F417C8A884B}">
      <dgm:prSet/>
      <dgm:spPr/>
      <dgm:t>
        <a:bodyPr/>
        <a:lstStyle/>
        <a:p>
          <a:endParaRPr lang="en-US"/>
        </a:p>
      </dgm:t>
    </dgm:pt>
    <dgm:pt modelId="{58AB9958-C7F5-4D5D-943E-02F596D5F83C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0" kern="1200">
              <a:latin typeface="Calibri"/>
              <a:cs typeface="Calibri"/>
            </a:rPr>
            <a:t>Xxx (Change Management)</a:t>
          </a:r>
          <a:endParaRPr lang="en-US" sz="1000" b="0" kern="1200" dirty="0">
            <a:latin typeface="Calibri"/>
            <a:cs typeface="Calibri"/>
          </a:endParaRPr>
        </a:p>
      </dgm:t>
    </dgm:pt>
    <dgm:pt modelId="{2B55A31F-02F2-479F-94BD-00FB9A321917}" type="parTrans" cxnId="{3FAD1C2A-B0DB-4228-A615-C2E37D2D5AA9}">
      <dgm:prSet/>
      <dgm:spPr/>
      <dgm:t>
        <a:bodyPr/>
        <a:lstStyle/>
        <a:p>
          <a:endParaRPr lang="en-US"/>
        </a:p>
      </dgm:t>
    </dgm:pt>
    <dgm:pt modelId="{EF194D26-FDD8-4D29-B2E5-C90F18FA4CB5}" type="sibTrans" cxnId="{3FAD1C2A-B0DB-4228-A615-C2E37D2D5AA9}">
      <dgm:prSet/>
      <dgm:spPr/>
      <dgm:t>
        <a:bodyPr/>
        <a:lstStyle/>
        <a:p>
          <a:endParaRPr lang="en-US"/>
        </a:p>
      </dgm:t>
    </dgm:pt>
    <dgm:pt modelId="{30290E4F-DE65-4A55-97E5-B139E3E00A39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0" kern="1200">
              <a:latin typeface="Calibri"/>
              <a:cs typeface="Calibri"/>
            </a:rPr>
            <a:t>Xxx (CMS)</a:t>
          </a:r>
          <a:endParaRPr lang="en-US" sz="1000" b="0" kern="1200" dirty="0">
            <a:latin typeface="Calibri"/>
            <a:cs typeface="Calibri"/>
          </a:endParaRPr>
        </a:p>
      </dgm:t>
    </dgm:pt>
    <dgm:pt modelId="{E393B1F7-BD28-43D2-A5B1-7F7664B79687}" type="parTrans" cxnId="{282ED2E3-0C1C-4DAE-AF86-24B5936D121E}">
      <dgm:prSet/>
      <dgm:spPr/>
      <dgm:t>
        <a:bodyPr/>
        <a:lstStyle/>
        <a:p>
          <a:endParaRPr lang="en-US"/>
        </a:p>
      </dgm:t>
    </dgm:pt>
    <dgm:pt modelId="{9594B8D9-325F-46BE-89FD-9835624B95C4}" type="sibTrans" cxnId="{282ED2E3-0C1C-4DAE-AF86-24B5936D121E}">
      <dgm:prSet/>
      <dgm:spPr/>
      <dgm:t>
        <a:bodyPr/>
        <a:lstStyle/>
        <a:p>
          <a:endParaRPr lang="en-US"/>
        </a:p>
      </dgm:t>
    </dgm:pt>
    <dgm:pt modelId="{7A8EC57F-84CB-4219-B84A-715DDC664A56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0" kern="1200">
              <a:latin typeface="Calibri"/>
              <a:cs typeface="Calibri"/>
            </a:rPr>
            <a:t>Xxx (Damage Prevention)</a:t>
          </a:r>
          <a:endParaRPr lang="en-US" sz="1000" b="0" kern="1200" dirty="0">
            <a:latin typeface="Calibri"/>
            <a:cs typeface="Calibri"/>
          </a:endParaRPr>
        </a:p>
      </dgm:t>
    </dgm:pt>
    <dgm:pt modelId="{D8577594-0D9E-4C22-A381-F4D19986A2EA}" type="parTrans" cxnId="{36A2A2D2-98E0-40FC-BB57-9875895CB972}">
      <dgm:prSet/>
      <dgm:spPr/>
      <dgm:t>
        <a:bodyPr/>
        <a:lstStyle/>
        <a:p>
          <a:endParaRPr lang="en-US"/>
        </a:p>
      </dgm:t>
    </dgm:pt>
    <dgm:pt modelId="{7219A554-941A-4D96-8703-FA5229D0B867}" type="sibTrans" cxnId="{36A2A2D2-98E0-40FC-BB57-9875895CB972}">
      <dgm:prSet/>
      <dgm:spPr/>
      <dgm:t>
        <a:bodyPr/>
        <a:lstStyle/>
        <a:p>
          <a:endParaRPr lang="en-US"/>
        </a:p>
      </dgm:t>
    </dgm:pt>
    <dgm:pt modelId="{683486C8-050A-4CB2-AD7D-D22587B5EFE3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0" kern="1200">
              <a:latin typeface="Calibri"/>
              <a:cs typeface="Calibri"/>
            </a:rPr>
            <a:t>Michelle Roche (Design and Material Processing)</a:t>
          </a:r>
          <a:endParaRPr lang="en-US" sz="1000" b="0" kern="1200" dirty="0">
            <a:latin typeface="Calibri"/>
            <a:cs typeface="Calibri"/>
          </a:endParaRPr>
        </a:p>
      </dgm:t>
    </dgm:pt>
    <dgm:pt modelId="{5C4E7B70-A34F-4925-8907-625B636491E8}" type="parTrans" cxnId="{12777D7F-F3DF-49C0-9CF4-B3008264AE95}">
      <dgm:prSet/>
      <dgm:spPr/>
      <dgm:t>
        <a:bodyPr/>
        <a:lstStyle/>
        <a:p>
          <a:endParaRPr lang="en-US"/>
        </a:p>
      </dgm:t>
    </dgm:pt>
    <dgm:pt modelId="{12CDC373-F66F-47C3-8680-6061A4110DCB}" type="sibTrans" cxnId="{12777D7F-F3DF-49C0-9CF4-B3008264AE95}">
      <dgm:prSet/>
      <dgm:spPr/>
      <dgm:t>
        <a:bodyPr/>
        <a:lstStyle/>
        <a:p>
          <a:endParaRPr lang="en-US"/>
        </a:p>
      </dgm:t>
    </dgm:pt>
    <dgm:pt modelId="{EEC846A0-8DED-4B11-9D1A-D60FF71F37F2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latin typeface="Calibri"/>
              <a:ea typeface="ＭＳ Ｐゴシック"/>
              <a:cs typeface="Calibri"/>
            </a:rPr>
            <a:t>DongNi</a:t>
          </a:r>
          <a:r>
            <a:rPr lang="en-US" sz="1000" kern="1200" dirty="0">
              <a:latin typeface="Calibri"/>
              <a:ea typeface="ＭＳ Ｐゴシック"/>
              <a:cs typeface="Calibri"/>
            </a:rPr>
            <a:t> Qui (Construction/Engineering)</a:t>
          </a:r>
        </a:p>
      </dgm:t>
    </dgm:pt>
    <dgm:pt modelId="{1FC6DCD3-AC62-4E79-83F8-B47DDEF75FFD}" type="parTrans" cxnId="{06D68AF7-1B92-436B-95AD-73DA6747E5EE}">
      <dgm:prSet/>
      <dgm:spPr/>
      <dgm:t>
        <a:bodyPr/>
        <a:lstStyle/>
        <a:p>
          <a:endParaRPr lang="en-US"/>
        </a:p>
      </dgm:t>
    </dgm:pt>
    <dgm:pt modelId="{6B1B6D8F-394D-4B61-BF21-EEA7149ED4C1}" type="sibTrans" cxnId="{06D68AF7-1B92-436B-95AD-73DA6747E5EE}">
      <dgm:prSet/>
      <dgm:spPr/>
      <dgm:t>
        <a:bodyPr/>
        <a:lstStyle/>
        <a:p>
          <a:endParaRPr lang="en-US"/>
        </a:p>
      </dgm:t>
    </dgm:pt>
    <dgm:pt modelId="{3707191A-488C-41B5-8E21-EB6FB61073F0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1" u="sng" kern="1200" dirty="0">
              <a:latin typeface="Calibri"/>
              <a:cs typeface="Calibri"/>
            </a:rPr>
            <a:t>Core Team:</a:t>
          </a:r>
        </a:p>
      </dgm:t>
    </dgm:pt>
    <dgm:pt modelId="{EF6BCC86-0B97-402E-86EE-C9E44A6DEA89}" type="parTrans" cxnId="{36DC98DB-2118-40FA-87B2-B7305EF72F36}">
      <dgm:prSet/>
      <dgm:spPr/>
      <dgm:t>
        <a:bodyPr/>
        <a:lstStyle/>
        <a:p>
          <a:endParaRPr lang="en-US"/>
        </a:p>
      </dgm:t>
    </dgm:pt>
    <dgm:pt modelId="{A273DB48-56B7-4FEE-A8E2-EDE17D9A37F7}" type="sibTrans" cxnId="{36DC98DB-2118-40FA-87B2-B7305EF72F36}">
      <dgm:prSet/>
      <dgm:spPr/>
      <dgm:t>
        <a:bodyPr/>
        <a:lstStyle/>
        <a:p>
          <a:endParaRPr lang="en-US"/>
        </a:p>
      </dgm:t>
    </dgm:pt>
    <dgm:pt modelId="{6B11FD19-F79A-43DD-9F32-8778A262A01C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Shraddha Shinde (Fortis Support)</a:t>
          </a:r>
        </a:p>
      </dgm:t>
    </dgm:pt>
    <dgm:pt modelId="{E3C4486A-D887-482E-9BD2-A40DB6AE2127}" type="parTrans" cxnId="{733C1F0A-804D-42E2-B3A2-86A038A0A813}">
      <dgm:prSet/>
      <dgm:spPr/>
      <dgm:t>
        <a:bodyPr/>
        <a:lstStyle/>
        <a:p>
          <a:endParaRPr lang="en-US"/>
        </a:p>
      </dgm:t>
    </dgm:pt>
    <dgm:pt modelId="{96E11C29-0393-451B-A8B9-79083A0E3A6B}" type="sibTrans" cxnId="{733C1F0A-804D-42E2-B3A2-86A038A0A813}">
      <dgm:prSet/>
      <dgm:spPr/>
      <dgm:t>
        <a:bodyPr/>
        <a:lstStyle/>
        <a:p>
          <a:endParaRPr lang="en-US"/>
        </a:p>
      </dgm:t>
    </dgm:pt>
    <dgm:pt modelId="{76BA772E-A65A-4BEF-A820-4C09F8C4E121}">
      <dgm:prSet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Clinton Joshi (</a:t>
          </a:r>
          <a:r>
            <a:rPr lang="en-US" sz="1000" kern="1200" dirty="0" err="1">
              <a:latin typeface="Calibri"/>
              <a:ea typeface="ＭＳ Ｐゴシック"/>
              <a:cs typeface="Calibri"/>
            </a:rPr>
            <a:t>DocuFind</a:t>
          </a:r>
          <a:r>
            <a:rPr lang="en-US" sz="1000" kern="1200" dirty="0">
              <a:latin typeface="Calibri"/>
              <a:ea typeface="ＭＳ Ｐゴシック"/>
              <a:cs typeface="Calibri"/>
            </a:rPr>
            <a:t> Support)</a:t>
          </a:r>
        </a:p>
      </dgm:t>
    </dgm:pt>
    <dgm:pt modelId="{270FB2BB-0408-44C0-9FD2-890339E99A63}" type="parTrans" cxnId="{1F38C237-794B-49FD-8D2A-7956C9CB80FD}">
      <dgm:prSet/>
      <dgm:spPr/>
      <dgm:t>
        <a:bodyPr/>
        <a:lstStyle/>
        <a:p>
          <a:endParaRPr lang="en-US"/>
        </a:p>
      </dgm:t>
    </dgm:pt>
    <dgm:pt modelId="{04441960-6A97-40EF-AB42-8928786DEE18}" type="sibTrans" cxnId="{1F38C237-794B-49FD-8D2A-7956C9CB80FD}">
      <dgm:prSet/>
      <dgm:spPr/>
      <dgm:t>
        <a:bodyPr/>
        <a:lstStyle/>
        <a:p>
          <a:endParaRPr lang="en-US"/>
        </a:p>
      </dgm:t>
    </dgm:pt>
    <dgm:pt modelId="{12A0FCF7-A685-471C-8AB4-CE06574C9A96}">
      <dgm:prSet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u="sng" kern="1200" dirty="0">
              <a:latin typeface="Calibri"/>
              <a:ea typeface="ＭＳ Ｐゴシック"/>
              <a:cs typeface="Calibri"/>
            </a:rPr>
            <a:t>Support Team:</a:t>
          </a:r>
        </a:p>
      </dgm:t>
    </dgm:pt>
    <dgm:pt modelId="{B683381A-13AE-4B5A-9CED-CBCCB965A1E1}" type="parTrans" cxnId="{7FB94669-F63B-47B1-BC14-6A8F788421B4}">
      <dgm:prSet/>
      <dgm:spPr/>
      <dgm:t>
        <a:bodyPr/>
        <a:lstStyle/>
        <a:p>
          <a:endParaRPr lang="en-US"/>
        </a:p>
      </dgm:t>
    </dgm:pt>
    <dgm:pt modelId="{63ED5812-FBA7-4EA4-8140-8BD5F25B960B}" type="sibTrans" cxnId="{7FB94669-F63B-47B1-BC14-6A8F788421B4}">
      <dgm:prSet/>
      <dgm:spPr/>
      <dgm:t>
        <a:bodyPr/>
        <a:lstStyle/>
        <a:p>
          <a:endParaRPr lang="en-US"/>
        </a:p>
      </dgm:t>
    </dgm:pt>
    <dgm:pt modelId="{DDE80803-4190-41A4-BFB4-A5196AD3BCD8}">
      <dgm:prSet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kern="1200" dirty="0">
              <a:latin typeface="Calibri"/>
              <a:cs typeface="Calibri"/>
            </a:rPr>
            <a:t>Ryan Ashton (Security Architect)</a:t>
          </a:r>
          <a:endParaRPr lang="en-US" sz="1000" kern="1200" dirty="0">
            <a:latin typeface="Calibri"/>
            <a:ea typeface="ＭＳ Ｐゴシック"/>
            <a:cs typeface="Calibri"/>
          </a:endParaRPr>
        </a:p>
      </dgm:t>
    </dgm:pt>
    <dgm:pt modelId="{B5AF136B-C0A0-408F-87E7-FF1C6A5DC051}" type="parTrans" cxnId="{833D6136-CB62-4525-A29E-44E55C1BA48F}">
      <dgm:prSet/>
      <dgm:spPr/>
      <dgm:t>
        <a:bodyPr/>
        <a:lstStyle/>
        <a:p>
          <a:endParaRPr lang="en-US"/>
        </a:p>
      </dgm:t>
    </dgm:pt>
    <dgm:pt modelId="{74F7794F-3A7A-437F-90E6-A45210201333}" type="sibTrans" cxnId="{833D6136-CB62-4525-A29E-44E55C1BA48F}">
      <dgm:prSet/>
      <dgm:spPr/>
      <dgm:t>
        <a:bodyPr/>
        <a:lstStyle/>
        <a:p>
          <a:endParaRPr lang="en-US"/>
        </a:p>
      </dgm:t>
    </dgm:pt>
    <dgm:pt modelId="{B9A2591F-B967-4F08-BD3F-FB19C78BEC3C}">
      <dgm:prSet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kern="1200" dirty="0">
              <a:latin typeface="Calibri"/>
              <a:cs typeface="Calibri"/>
            </a:rPr>
            <a:t>Travis Coleman (Business Partnering)</a:t>
          </a:r>
          <a:endParaRPr lang="en-US" sz="1000" kern="1200" dirty="0">
            <a:latin typeface="Calibri"/>
            <a:ea typeface="ＭＳ Ｐゴシック"/>
            <a:cs typeface="Calibri"/>
          </a:endParaRPr>
        </a:p>
      </dgm:t>
    </dgm:pt>
    <dgm:pt modelId="{B0E8DCCE-DFC0-4D0A-99BE-CDCD09FE17A0}" type="parTrans" cxnId="{37F187AD-FED2-46E9-B1BF-EF2FD53728B3}">
      <dgm:prSet/>
      <dgm:spPr/>
      <dgm:t>
        <a:bodyPr/>
        <a:lstStyle/>
        <a:p>
          <a:endParaRPr lang="en-US"/>
        </a:p>
      </dgm:t>
    </dgm:pt>
    <dgm:pt modelId="{77A6492E-854C-470E-AFEA-9070CBA4B51A}" type="sibTrans" cxnId="{37F187AD-FED2-46E9-B1BF-EF2FD53728B3}">
      <dgm:prSet/>
      <dgm:spPr/>
      <dgm:t>
        <a:bodyPr/>
        <a:lstStyle/>
        <a:p>
          <a:endParaRPr lang="en-US"/>
        </a:p>
      </dgm:t>
    </dgm:pt>
    <dgm:pt modelId="{80A2A344-5C37-4853-A2A3-CCA0AC37498C}">
      <dgm:prSet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kern="1200" dirty="0">
              <a:latin typeface="Calibri"/>
              <a:cs typeface="Calibri"/>
            </a:rPr>
            <a:t>Neetu Sahansra (MDM)</a:t>
          </a:r>
          <a:endParaRPr lang="en-US" sz="1000" kern="1200" dirty="0">
            <a:latin typeface="Calibri"/>
            <a:ea typeface="ＭＳ Ｐゴシック"/>
            <a:cs typeface="Calibri"/>
          </a:endParaRPr>
        </a:p>
      </dgm:t>
    </dgm:pt>
    <dgm:pt modelId="{6E281ADB-427F-4B76-A0B4-DFD039260D23}" type="parTrans" cxnId="{892FE505-1FF0-437A-B4A7-D662F1A44F32}">
      <dgm:prSet/>
      <dgm:spPr/>
      <dgm:t>
        <a:bodyPr/>
        <a:lstStyle/>
        <a:p>
          <a:endParaRPr lang="en-US"/>
        </a:p>
      </dgm:t>
    </dgm:pt>
    <dgm:pt modelId="{CB75918A-7BC0-4AC7-90DB-2CD853AFF15A}" type="sibTrans" cxnId="{892FE505-1FF0-437A-B4A7-D662F1A44F32}">
      <dgm:prSet/>
      <dgm:spPr/>
      <dgm:t>
        <a:bodyPr/>
        <a:lstStyle/>
        <a:p>
          <a:endParaRPr lang="en-US"/>
        </a:p>
      </dgm:t>
    </dgm:pt>
    <dgm:pt modelId="{207439E4-29C4-4895-8ED2-8936FDC098E4}">
      <dgm:prSet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kern="1200" dirty="0">
              <a:latin typeface="Calibri"/>
              <a:cs typeface="Calibri"/>
            </a:rPr>
            <a:t>Kaizad Patel (Cloud Engineering)</a:t>
          </a:r>
          <a:endParaRPr lang="en-US" sz="1000" kern="1200" dirty="0">
            <a:latin typeface="Calibri"/>
            <a:ea typeface="ＭＳ Ｐゴシック"/>
            <a:cs typeface="Calibri"/>
          </a:endParaRPr>
        </a:p>
      </dgm:t>
    </dgm:pt>
    <dgm:pt modelId="{60A6AB58-3705-44A0-BEFC-744D52992F4C}" type="parTrans" cxnId="{98D97ED5-AEBD-4882-8382-61A67DB3283B}">
      <dgm:prSet/>
      <dgm:spPr/>
      <dgm:t>
        <a:bodyPr/>
        <a:lstStyle/>
        <a:p>
          <a:endParaRPr lang="en-US"/>
        </a:p>
      </dgm:t>
    </dgm:pt>
    <dgm:pt modelId="{7052EA97-3F1F-4E20-824E-376E60F40A48}" type="sibTrans" cxnId="{98D97ED5-AEBD-4882-8382-61A67DB3283B}">
      <dgm:prSet/>
      <dgm:spPr/>
      <dgm:t>
        <a:bodyPr/>
        <a:lstStyle/>
        <a:p>
          <a:endParaRPr lang="en-US"/>
        </a:p>
      </dgm:t>
    </dgm:pt>
    <dgm:pt modelId="{B22BC452-4808-47AD-83AD-B876A0D2D73D}">
      <dgm:prSet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kern="1200" dirty="0">
              <a:latin typeface="Calibri"/>
              <a:cs typeface="Calibri"/>
            </a:rPr>
            <a:t>Andrew MacDonald (Firewall/Networking)</a:t>
          </a:r>
          <a:endParaRPr lang="en-US" sz="1000" kern="1200" dirty="0">
            <a:latin typeface="Calibri"/>
            <a:ea typeface="ＭＳ Ｐゴシック"/>
            <a:cs typeface="Calibri"/>
          </a:endParaRPr>
        </a:p>
      </dgm:t>
    </dgm:pt>
    <dgm:pt modelId="{09D6B45A-FFFD-48F9-8862-9409FE89A638}" type="parTrans" cxnId="{12F652B2-6BB6-424A-9D7C-4CC74922D302}">
      <dgm:prSet/>
      <dgm:spPr/>
      <dgm:t>
        <a:bodyPr/>
        <a:lstStyle/>
        <a:p>
          <a:endParaRPr lang="en-US"/>
        </a:p>
      </dgm:t>
    </dgm:pt>
    <dgm:pt modelId="{B0D1B802-D82A-4016-B724-33DA47B2AD24}" type="sibTrans" cxnId="{12F652B2-6BB6-424A-9D7C-4CC74922D302}">
      <dgm:prSet/>
      <dgm:spPr/>
      <dgm:t>
        <a:bodyPr/>
        <a:lstStyle/>
        <a:p>
          <a:endParaRPr lang="en-US"/>
        </a:p>
      </dgm:t>
    </dgm:pt>
    <dgm:pt modelId="{DEC09B81-F121-48EA-B0F2-6CF6152898F7}">
      <dgm:prSet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1000" kern="1200" dirty="0">
            <a:solidFill>
              <a:srgbClr val="55555A">
                <a:hueOff val="0"/>
                <a:satOff val="0"/>
                <a:lumOff val="0"/>
                <a:alphaOff val="0"/>
              </a:srgbClr>
            </a:solidFill>
            <a:latin typeface="Calibri"/>
            <a:ea typeface="ＭＳ Ｐゴシック"/>
            <a:cs typeface="Calibri"/>
          </a:endParaRPr>
        </a:p>
      </dgm:t>
    </dgm:pt>
    <dgm:pt modelId="{E777250A-139B-46D2-9529-0AE2F4BB74FD}" type="parTrans" cxnId="{22B50F12-1FB9-427B-AE70-ED65E3970CF0}">
      <dgm:prSet/>
      <dgm:spPr/>
      <dgm:t>
        <a:bodyPr/>
        <a:lstStyle/>
        <a:p>
          <a:endParaRPr lang="en-US"/>
        </a:p>
      </dgm:t>
    </dgm:pt>
    <dgm:pt modelId="{2B5A02D8-B2D1-44C5-B3E5-90163C79A82B}" type="sibTrans" cxnId="{22B50F12-1FB9-427B-AE70-ED65E3970CF0}">
      <dgm:prSet/>
      <dgm:spPr/>
      <dgm:t>
        <a:bodyPr/>
        <a:lstStyle/>
        <a:p>
          <a:endParaRPr lang="en-US"/>
        </a:p>
      </dgm:t>
    </dgm:pt>
    <dgm:pt modelId="{406DD21E-56AD-4170-A683-2455D5F5C518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0" kern="1200">
              <a:latin typeface="Calibri"/>
              <a:cs typeface="Calibri"/>
            </a:rPr>
            <a:t>Xxx (DNY Maps &amp; Records)</a:t>
          </a:r>
          <a:endParaRPr lang="en-US" sz="1000" b="0" kern="1200" dirty="0">
            <a:latin typeface="Calibri"/>
            <a:cs typeface="Calibri"/>
          </a:endParaRPr>
        </a:p>
      </dgm:t>
    </dgm:pt>
    <dgm:pt modelId="{BA7FEC06-97CB-457C-8F9F-CA8FDBF43F85}" type="parTrans" cxnId="{606802B0-DF4A-4EC9-BFB0-20909ACC5E49}">
      <dgm:prSet/>
      <dgm:spPr/>
      <dgm:t>
        <a:bodyPr/>
        <a:lstStyle/>
        <a:p>
          <a:endParaRPr lang="en-US"/>
        </a:p>
      </dgm:t>
    </dgm:pt>
    <dgm:pt modelId="{531680CA-963D-44B2-83B1-B392E7F24AA8}" type="sibTrans" cxnId="{606802B0-DF4A-4EC9-BFB0-20909ACC5E49}">
      <dgm:prSet/>
      <dgm:spPr/>
      <dgm:t>
        <a:bodyPr/>
        <a:lstStyle/>
        <a:p>
          <a:endParaRPr lang="en-US"/>
        </a:p>
      </dgm:t>
    </dgm:pt>
    <dgm:pt modelId="{C46E2DA8-E282-4F77-AB4C-C53F3AB7059C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0" kern="1200">
              <a:latin typeface="Calibri"/>
              <a:cs typeface="Calibri"/>
            </a:rPr>
            <a:t>Molly Grzelka (UNY Clerical Support)</a:t>
          </a:r>
          <a:endParaRPr lang="en-US" sz="1000" b="0" kern="1200" dirty="0">
            <a:latin typeface="Calibri"/>
            <a:cs typeface="Calibri"/>
          </a:endParaRPr>
        </a:p>
      </dgm:t>
    </dgm:pt>
    <dgm:pt modelId="{7F38A152-A496-4F3D-BDFB-BA19FECCEFB3}" type="parTrans" cxnId="{2EEA0A33-9B91-405B-AEF5-03E4E9C3F2C9}">
      <dgm:prSet/>
      <dgm:spPr/>
      <dgm:t>
        <a:bodyPr/>
        <a:lstStyle/>
        <a:p>
          <a:endParaRPr lang="en-US"/>
        </a:p>
      </dgm:t>
    </dgm:pt>
    <dgm:pt modelId="{BB1B1D2B-EA3C-4CC2-9F79-A0FC4E3839D1}" type="sibTrans" cxnId="{2EEA0A33-9B91-405B-AEF5-03E4E9C3F2C9}">
      <dgm:prSet/>
      <dgm:spPr/>
      <dgm:t>
        <a:bodyPr/>
        <a:lstStyle/>
        <a:p>
          <a:endParaRPr lang="en-US"/>
        </a:p>
      </dgm:t>
    </dgm:pt>
    <dgm:pt modelId="{02CCB667-3D47-4EE6-B3F9-EE436E180B2D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kern="1200" dirty="0">
              <a:latin typeface="Calibri"/>
              <a:cs typeface="Calibri"/>
            </a:rPr>
            <a:t>Surajit Roy-Chowdhury (Product Director)</a:t>
          </a:r>
        </a:p>
      </dgm:t>
    </dgm:pt>
    <dgm:pt modelId="{7AC43141-7F93-4E85-80F9-3295202810ED}" type="parTrans" cxnId="{8481E012-4DA6-4EDB-A266-D0E13332BCBC}">
      <dgm:prSet/>
      <dgm:spPr/>
      <dgm:t>
        <a:bodyPr/>
        <a:lstStyle/>
        <a:p>
          <a:endParaRPr lang="en-US"/>
        </a:p>
      </dgm:t>
    </dgm:pt>
    <dgm:pt modelId="{86980A6A-7619-44DB-A8F6-9B9CD0EB57F9}" type="sibTrans" cxnId="{8481E012-4DA6-4EDB-A266-D0E13332BCBC}">
      <dgm:prSet/>
      <dgm:spPr/>
      <dgm:t>
        <a:bodyPr/>
        <a:lstStyle/>
        <a:p>
          <a:endParaRPr lang="en-US"/>
        </a:p>
      </dgm:t>
    </dgm:pt>
    <dgm:pt modelId="{CDD66AAA-9A94-49C5-B8D7-2B4435B9F38B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Ellen </a:t>
          </a:r>
          <a:r>
            <a:rPr lang="en-US" sz="1000" kern="1200" dirty="0" err="1">
              <a:latin typeface="Calibri"/>
              <a:ea typeface="ＭＳ Ｐゴシック"/>
              <a:cs typeface="Calibri"/>
            </a:rPr>
            <a:t>Poyant</a:t>
          </a:r>
          <a:r>
            <a:rPr lang="en-US" sz="1000" kern="1200" dirty="0">
              <a:latin typeface="Calibri"/>
              <a:ea typeface="ＭＳ Ｐゴシック"/>
              <a:cs typeface="Calibri"/>
            </a:rPr>
            <a:t> (E2E Domain Director)</a:t>
          </a:r>
        </a:p>
      </dgm:t>
    </dgm:pt>
    <dgm:pt modelId="{459F2592-9AE0-4350-B07E-76BE74D15E14}" type="parTrans" cxnId="{10A902FD-99A3-4F5F-9E51-840A7A5B431C}">
      <dgm:prSet/>
      <dgm:spPr/>
      <dgm:t>
        <a:bodyPr/>
        <a:lstStyle/>
        <a:p>
          <a:endParaRPr lang="en-US"/>
        </a:p>
      </dgm:t>
    </dgm:pt>
    <dgm:pt modelId="{13B4E5CC-0BDE-43EC-9A71-785E3F7C928B}" type="sibTrans" cxnId="{10A902FD-99A3-4F5F-9E51-840A7A5B431C}">
      <dgm:prSet/>
      <dgm:spPr/>
      <dgm:t>
        <a:bodyPr/>
        <a:lstStyle/>
        <a:p>
          <a:endParaRPr lang="en-US"/>
        </a:p>
      </dgm:t>
    </dgm:pt>
    <dgm:pt modelId="{5E8C9C23-A67C-4253-852B-E68868A1797B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0" kern="1200">
              <a:latin typeface="Calibri"/>
              <a:cs typeface="Calibri"/>
            </a:rPr>
            <a:t>Pratibha Seetharam (Construction)</a:t>
          </a:r>
          <a:endParaRPr lang="en-US" sz="1000" b="0" kern="1200" dirty="0">
            <a:latin typeface="Calibri"/>
            <a:cs typeface="Calibri"/>
          </a:endParaRPr>
        </a:p>
      </dgm:t>
    </dgm:pt>
    <dgm:pt modelId="{A351390B-3159-4738-95E7-F35D2F323767}" type="parTrans" cxnId="{874A4573-234B-48D2-B6DB-3FA568C668A9}">
      <dgm:prSet/>
      <dgm:spPr/>
      <dgm:t>
        <a:bodyPr/>
        <a:lstStyle/>
        <a:p>
          <a:endParaRPr lang="en-US"/>
        </a:p>
      </dgm:t>
    </dgm:pt>
    <dgm:pt modelId="{A0DAD248-3E6A-4C0F-B560-F83FE79C5B85}" type="sibTrans" cxnId="{874A4573-234B-48D2-B6DB-3FA568C668A9}">
      <dgm:prSet/>
      <dgm:spPr/>
      <dgm:t>
        <a:bodyPr/>
        <a:lstStyle/>
        <a:p>
          <a:endParaRPr lang="en-US"/>
        </a:p>
      </dgm:t>
    </dgm:pt>
    <dgm:pt modelId="{C25A4DB4-565D-47CC-8E4A-A9D546BCD401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0" kern="1200" dirty="0">
              <a:latin typeface="Calibri"/>
              <a:cs typeface="Calibri"/>
            </a:rPr>
            <a:t>(Work Support)</a:t>
          </a:r>
        </a:p>
      </dgm:t>
    </dgm:pt>
    <dgm:pt modelId="{A654A91D-0B89-42ED-9B62-3AF9A7D9F07F}" type="parTrans" cxnId="{7EB0B908-166E-4327-8583-24868366422C}">
      <dgm:prSet/>
      <dgm:spPr/>
      <dgm:t>
        <a:bodyPr/>
        <a:lstStyle/>
        <a:p>
          <a:endParaRPr lang="en-US"/>
        </a:p>
      </dgm:t>
    </dgm:pt>
    <dgm:pt modelId="{F1D36126-CF7A-4159-A2FF-CCC8798D15EE}" type="sibTrans" cxnId="{7EB0B908-166E-4327-8583-24868366422C}">
      <dgm:prSet/>
      <dgm:spPr/>
      <dgm:t>
        <a:bodyPr/>
        <a:lstStyle/>
        <a:p>
          <a:endParaRPr lang="en-US"/>
        </a:p>
      </dgm:t>
    </dgm:pt>
    <dgm:pt modelId="{0A937856-DACD-44E3-9503-26FFC98C76D2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Kathleen Finnegan (Work Support)</a:t>
          </a:r>
        </a:p>
      </dgm:t>
    </dgm:pt>
    <dgm:pt modelId="{C3242ACB-0852-4D6E-9247-C4FA798712AC}" type="parTrans" cxnId="{A10AF665-ECC5-4455-8EAF-30F8E1ECAED8}">
      <dgm:prSet/>
      <dgm:spPr/>
      <dgm:t>
        <a:bodyPr/>
        <a:lstStyle/>
        <a:p>
          <a:endParaRPr lang="en-US"/>
        </a:p>
      </dgm:t>
    </dgm:pt>
    <dgm:pt modelId="{13A84C0F-8840-4EDE-91CF-568EF9F77EC2}" type="sibTrans" cxnId="{A10AF665-ECC5-4455-8EAF-30F8E1ECAED8}">
      <dgm:prSet/>
      <dgm:spPr/>
      <dgm:t>
        <a:bodyPr/>
        <a:lstStyle/>
        <a:p>
          <a:endParaRPr lang="en-US"/>
        </a:p>
      </dgm:t>
    </dgm:pt>
    <dgm:pt modelId="{BEA6EBC5-BBFE-4844-ABFB-0A1976FE791F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b="0" kern="1200">
              <a:latin typeface="Calibri"/>
              <a:cs typeface="Calibri"/>
            </a:rPr>
            <a:t>Ohsafa Harding (Engineering)</a:t>
          </a:r>
          <a:endParaRPr lang="en-US" sz="1000" b="0" kern="1200" dirty="0">
            <a:latin typeface="Calibri"/>
            <a:cs typeface="Calibri"/>
          </a:endParaRPr>
        </a:p>
      </dgm:t>
    </dgm:pt>
    <dgm:pt modelId="{05E0C7DC-944C-40E9-94D0-E8EE4C41054C}" type="parTrans" cxnId="{B9DCE3F1-BE22-4F71-B467-DD998C43E091}">
      <dgm:prSet/>
      <dgm:spPr/>
      <dgm:t>
        <a:bodyPr/>
        <a:lstStyle/>
        <a:p>
          <a:endParaRPr lang="en-US"/>
        </a:p>
      </dgm:t>
    </dgm:pt>
    <dgm:pt modelId="{63ED2F4B-F994-4714-A6D3-BB390F3F019F}" type="sibTrans" cxnId="{B9DCE3F1-BE22-4F71-B467-DD998C43E091}">
      <dgm:prSet/>
      <dgm:spPr/>
      <dgm:t>
        <a:bodyPr/>
        <a:lstStyle/>
        <a:p>
          <a:endParaRPr lang="en-US"/>
        </a:p>
      </dgm:t>
    </dgm:pt>
    <dgm:pt modelId="{F8C525B2-78DF-438C-B67D-6FDC475CEBD1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Michael Amadi (Engineering)</a:t>
          </a:r>
        </a:p>
      </dgm:t>
    </dgm:pt>
    <dgm:pt modelId="{085F7CF3-A764-4B12-B8C5-EE4E7E9F9930}" type="parTrans" cxnId="{DD414FC4-121B-4E1C-8C87-CBEF7D2BDE21}">
      <dgm:prSet/>
      <dgm:spPr/>
      <dgm:t>
        <a:bodyPr/>
        <a:lstStyle/>
        <a:p>
          <a:endParaRPr lang="en-US"/>
        </a:p>
      </dgm:t>
    </dgm:pt>
    <dgm:pt modelId="{48E6F607-7CD4-42FB-B707-61C8626DD57C}" type="sibTrans" cxnId="{DD414FC4-121B-4E1C-8C87-CBEF7D2BDE21}">
      <dgm:prSet/>
      <dgm:spPr/>
      <dgm:t>
        <a:bodyPr/>
        <a:lstStyle/>
        <a:p>
          <a:endParaRPr lang="en-US"/>
        </a:p>
      </dgm:t>
    </dgm:pt>
    <dgm:pt modelId="{B98F3789-E5A9-4B77-B76A-DDC1D4B063C7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Mark Huck (Damage Prevention: MA)</a:t>
          </a:r>
        </a:p>
      </dgm:t>
    </dgm:pt>
    <dgm:pt modelId="{ACF7A8DC-FA4C-481E-BA52-B07922965032}" type="parTrans" cxnId="{299B4EF6-561A-4192-80A1-6D65B48922DB}">
      <dgm:prSet/>
      <dgm:spPr/>
      <dgm:t>
        <a:bodyPr/>
        <a:lstStyle/>
        <a:p>
          <a:endParaRPr lang="en-US"/>
        </a:p>
      </dgm:t>
    </dgm:pt>
    <dgm:pt modelId="{F22FC08B-903C-4058-BA7D-7B82D9A82E2B}" type="sibTrans" cxnId="{299B4EF6-561A-4192-80A1-6D65B48922DB}">
      <dgm:prSet/>
      <dgm:spPr/>
      <dgm:t>
        <a:bodyPr/>
        <a:lstStyle/>
        <a:p>
          <a:endParaRPr lang="en-US"/>
        </a:p>
      </dgm:t>
    </dgm:pt>
    <dgm:pt modelId="{CC26B33A-3115-47A1-90A8-C03DE0A77EA5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Evan </a:t>
          </a:r>
          <a:r>
            <a:rPr lang="en-US" sz="1000" kern="1200" dirty="0" err="1">
              <a:latin typeface="Calibri"/>
              <a:ea typeface="ＭＳ Ｐゴシック"/>
              <a:cs typeface="Calibri"/>
            </a:rPr>
            <a:t>Schierwagen</a:t>
          </a:r>
          <a:r>
            <a:rPr lang="en-US" sz="1000" kern="1200" dirty="0">
              <a:latin typeface="Calibri"/>
              <a:ea typeface="ＭＳ Ｐゴシック"/>
              <a:cs typeface="Calibri"/>
            </a:rPr>
            <a:t> (Field Ops-DNY)</a:t>
          </a:r>
        </a:p>
      </dgm:t>
    </dgm:pt>
    <dgm:pt modelId="{B88743F0-7FC0-4F7D-93BA-4FC2B9224BA6}" type="parTrans" cxnId="{4C2DC590-2A10-4FEE-A26C-6DF65F7C3D8D}">
      <dgm:prSet/>
      <dgm:spPr/>
      <dgm:t>
        <a:bodyPr/>
        <a:lstStyle/>
        <a:p>
          <a:endParaRPr lang="en-US"/>
        </a:p>
      </dgm:t>
    </dgm:pt>
    <dgm:pt modelId="{D5C11AE0-E2A0-412A-8618-5C913232D6DE}" type="sibTrans" cxnId="{4C2DC590-2A10-4FEE-A26C-6DF65F7C3D8D}">
      <dgm:prSet/>
      <dgm:spPr/>
      <dgm:t>
        <a:bodyPr/>
        <a:lstStyle/>
        <a:p>
          <a:endParaRPr lang="en-US"/>
        </a:p>
      </dgm:t>
    </dgm:pt>
    <dgm:pt modelId="{06E727B7-0550-470B-B703-1EA05557F362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Artie / Billie C.. / Kevin Mahoney (Field Ops-MA)</a:t>
          </a:r>
        </a:p>
      </dgm:t>
    </dgm:pt>
    <dgm:pt modelId="{6053EF9F-F945-4634-9B75-DBD8FFB596C0}" type="parTrans" cxnId="{14F4F8BB-C355-450B-8A5F-347F09047F86}">
      <dgm:prSet/>
      <dgm:spPr/>
      <dgm:t>
        <a:bodyPr/>
        <a:lstStyle/>
        <a:p>
          <a:endParaRPr lang="en-US"/>
        </a:p>
      </dgm:t>
    </dgm:pt>
    <dgm:pt modelId="{8D056FBA-CA75-43DC-BE0D-BB9120497FF3}" type="sibTrans" cxnId="{14F4F8BB-C355-450B-8A5F-347F09047F86}">
      <dgm:prSet/>
      <dgm:spPr/>
      <dgm:t>
        <a:bodyPr/>
        <a:lstStyle/>
        <a:p>
          <a:endParaRPr lang="en-US"/>
        </a:p>
      </dgm:t>
    </dgm:pt>
    <dgm:pt modelId="{A8D9BAD6-C680-457F-A0BF-5C6D29099954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Dennis Ruppert (Corrosion)</a:t>
          </a:r>
        </a:p>
      </dgm:t>
    </dgm:pt>
    <dgm:pt modelId="{952AA849-0681-4831-A0CE-9D6654DB0262}" type="parTrans" cxnId="{7A9DF266-C15F-4550-AF76-BEAEC42B192D}">
      <dgm:prSet/>
      <dgm:spPr/>
      <dgm:t>
        <a:bodyPr/>
        <a:lstStyle/>
        <a:p>
          <a:endParaRPr lang="en-US"/>
        </a:p>
      </dgm:t>
    </dgm:pt>
    <dgm:pt modelId="{3AD02143-D2D2-4EBA-8B8E-B7565A3E9F2D}" type="sibTrans" cxnId="{7A9DF266-C15F-4550-AF76-BEAEC42B192D}">
      <dgm:prSet/>
      <dgm:spPr/>
      <dgm:t>
        <a:bodyPr/>
        <a:lstStyle/>
        <a:p>
          <a:endParaRPr lang="en-US"/>
        </a:p>
      </dgm:t>
    </dgm:pt>
    <dgm:pt modelId="{43B81D12-D1CD-4E4A-A1E5-FBFADB590E20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Sean Cunningham (Data)</a:t>
          </a:r>
        </a:p>
      </dgm:t>
    </dgm:pt>
    <dgm:pt modelId="{C4019E1C-F7D3-427F-BEA5-9493FD2A2613}" type="parTrans" cxnId="{F014047A-BFBB-4DE4-8705-F84C24AAA95F}">
      <dgm:prSet/>
      <dgm:spPr/>
      <dgm:t>
        <a:bodyPr/>
        <a:lstStyle/>
        <a:p>
          <a:endParaRPr lang="en-US"/>
        </a:p>
      </dgm:t>
    </dgm:pt>
    <dgm:pt modelId="{6BE767E7-AFC0-473B-8593-A1E54A919E87}" type="sibTrans" cxnId="{F014047A-BFBB-4DE4-8705-F84C24AAA95F}">
      <dgm:prSet/>
      <dgm:spPr/>
      <dgm:t>
        <a:bodyPr/>
        <a:lstStyle/>
        <a:p>
          <a:endParaRPr lang="en-US"/>
        </a:p>
      </dgm:t>
    </dgm:pt>
    <dgm:pt modelId="{812B3866-D9D7-4D5B-96A4-C9939F613ECA}">
      <dgm:prSet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kern="1200" dirty="0">
              <a:latin typeface="Calibri"/>
              <a:cs typeface="Calibri"/>
            </a:rPr>
            <a:t>Del Sian (Database Architect)</a:t>
          </a:r>
          <a:endParaRPr lang="en-US" sz="1000" kern="1200" dirty="0">
            <a:latin typeface="Calibri"/>
            <a:ea typeface="ＭＳ Ｐゴシック"/>
            <a:cs typeface="Calibri"/>
          </a:endParaRPr>
        </a:p>
      </dgm:t>
    </dgm:pt>
    <dgm:pt modelId="{49419160-A2CE-4D26-8329-298BD4F4E30A}" type="parTrans" cxnId="{9AC18315-F9CE-41A9-94DB-EA99763F34E6}">
      <dgm:prSet/>
      <dgm:spPr/>
      <dgm:t>
        <a:bodyPr/>
        <a:lstStyle/>
        <a:p>
          <a:endParaRPr lang="en-US"/>
        </a:p>
      </dgm:t>
    </dgm:pt>
    <dgm:pt modelId="{B519ED36-46B8-496F-AB11-B0246CE2A2A1}" type="sibTrans" cxnId="{9AC18315-F9CE-41A9-94DB-EA99763F34E6}">
      <dgm:prSet/>
      <dgm:spPr/>
      <dgm:t>
        <a:bodyPr/>
        <a:lstStyle/>
        <a:p>
          <a:endParaRPr lang="en-US"/>
        </a:p>
      </dgm:t>
    </dgm:pt>
    <dgm:pt modelId="{E6FD73D5-D61F-437E-BEA6-E9F305D3BE38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kern="1200" dirty="0">
              <a:latin typeface="Calibri"/>
              <a:cs typeface="Calibri"/>
            </a:rPr>
            <a:t>Kathleen </a:t>
          </a:r>
          <a:r>
            <a:rPr lang="en-US" sz="1000" kern="1200" dirty="0" err="1">
              <a:latin typeface="Calibri"/>
              <a:cs typeface="Calibri"/>
            </a:rPr>
            <a:t>Carr-McCarthy</a:t>
          </a:r>
          <a:r>
            <a:rPr lang="en-US" sz="1000" kern="1200" dirty="0">
              <a:latin typeface="Calibri"/>
              <a:cs typeface="Calibri"/>
            </a:rPr>
            <a:t> (Data)</a:t>
          </a:r>
        </a:p>
      </dgm:t>
    </dgm:pt>
    <dgm:pt modelId="{36EB8C76-5B6A-4C36-9C98-022F30B63F0B}" type="parTrans" cxnId="{8C171213-BEC8-4720-ACBC-919578CF7F95}">
      <dgm:prSet/>
      <dgm:spPr/>
      <dgm:t>
        <a:bodyPr/>
        <a:lstStyle/>
        <a:p>
          <a:endParaRPr lang="en-US"/>
        </a:p>
      </dgm:t>
    </dgm:pt>
    <dgm:pt modelId="{4BEFDC3D-2F18-4A0B-A8FD-D75B34D43B68}" type="sibTrans" cxnId="{8C171213-BEC8-4720-ACBC-919578CF7F95}">
      <dgm:prSet/>
      <dgm:spPr/>
      <dgm:t>
        <a:bodyPr/>
        <a:lstStyle/>
        <a:p>
          <a:endParaRPr lang="en-US"/>
        </a:p>
      </dgm:t>
    </dgm:pt>
    <dgm:pt modelId="{E8811874-F778-4E7D-B31B-1305E300765C}">
      <dgm:prSet phldrT="[Text]"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Holly Oyer (Clerical Support)</a:t>
          </a:r>
        </a:p>
      </dgm:t>
    </dgm:pt>
    <dgm:pt modelId="{7011910C-0644-477A-8BF2-50544781F179}" type="parTrans" cxnId="{0953886F-95BA-44C3-8A82-C50FAEFF3BE0}">
      <dgm:prSet/>
      <dgm:spPr/>
      <dgm:t>
        <a:bodyPr/>
        <a:lstStyle/>
        <a:p>
          <a:endParaRPr lang="en-US"/>
        </a:p>
      </dgm:t>
    </dgm:pt>
    <dgm:pt modelId="{EEAD6CC5-3CE5-412C-87E4-3E2F1E176DC3}" type="sibTrans" cxnId="{0953886F-95BA-44C3-8A82-C50FAEFF3BE0}">
      <dgm:prSet/>
      <dgm:spPr/>
      <dgm:t>
        <a:bodyPr/>
        <a:lstStyle/>
        <a:p>
          <a:endParaRPr lang="en-US"/>
        </a:p>
      </dgm:t>
    </dgm:pt>
    <dgm:pt modelId="{77FEE444-4573-429E-8A22-D22D8C6F1B77}">
      <dgm:prSet custT="1"/>
      <dgm:spPr/>
      <dgm:t>
        <a:bodyPr/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000" kern="1200" dirty="0" err="1">
              <a:latin typeface="Calibri"/>
              <a:ea typeface="ＭＳ Ｐゴシック"/>
              <a:cs typeface="Calibri"/>
            </a:rPr>
            <a:t>Mahaxxx</a:t>
          </a:r>
          <a:r>
            <a:rPr lang="en-US" sz="1000" kern="1200" dirty="0">
              <a:latin typeface="Calibri"/>
              <a:ea typeface="ＭＳ Ｐゴシック"/>
              <a:cs typeface="Calibri"/>
            </a:rPr>
            <a:t> (QES)</a:t>
          </a:r>
        </a:p>
      </dgm:t>
    </dgm:pt>
    <dgm:pt modelId="{6610177A-459B-4F5C-A112-9AA8D50A5929}" type="parTrans" cxnId="{829EA2E6-37EA-406B-AB98-76D0CA942F29}">
      <dgm:prSet/>
      <dgm:spPr/>
      <dgm:t>
        <a:bodyPr/>
        <a:lstStyle/>
        <a:p>
          <a:endParaRPr lang="en-US"/>
        </a:p>
      </dgm:t>
    </dgm:pt>
    <dgm:pt modelId="{B3F985D2-D571-4A9D-BB0C-A4A03430D7CB}" type="sibTrans" cxnId="{829EA2E6-37EA-406B-AB98-76D0CA942F29}">
      <dgm:prSet/>
      <dgm:spPr/>
      <dgm:t>
        <a:bodyPr/>
        <a:lstStyle/>
        <a:p>
          <a:endParaRPr lang="en-US"/>
        </a:p>
      </dgm:t>
    </dgm:pt>
    <dgm:pt modelId="{D22DDC67-DBB3-438C-AECB-FC2E46105B7F}" type="pres">
      <dgm:prSet presAssocID="{BCF41723-DA42-4BE5-89FE-A4131ADE03FB}" presName="Name0" presStyleCnt="0">
        <dgm:presLayoutVars>
          <dgm:dir/>
          <dgm:animLvl val="lvl"/>
          <dgm:resizeHandles val="exact"/>
        </dgm:presLayoutVars>
      </dgm:prSet>
      <dgm:spPr/>
    </dgm:pt>
    <dgm:pt modelId="{90FCBF2A-2493-493F-8F20-B5FD77F6D2DA}" type="pres">
      <dgm:prSet presAssocID="{C7BB1E5B-AA83-4548-98EE-C422ACFB31A3}" presName="composite" presStyleCnt="0"/>
      <dgm:spPr/>
    </dgm:pt>
    <dgm:pt modelId="{479C9658-C7B0-43A2-B919-9B26B3F68E66}" type="pres">
      <dgm:prSet presAssocID="{C7BB1E5B-AA83-4548-98EE-C422ACFB31A3}" presName="parTx" presStyleLbl="alignNode1" presStyleIdx="0" presStyleCnt="2" custScaleY="87009">
        <dgm:presLayoutVars>
          <dgm:chMax val="0"/>
          <dgm:chPref val="0"/>
          <dgm:bulletEnabled val="1"/>
        </dgm:presLayoutVars>
      </dgm:prSet>
      <dgm:spPr/>
    </dgm:pt>
    <dgm:pt modelId="{033BC1F0-FB2D-4126-B481-C60D95279E1F}" type="pres">
      <dgm:prSet presAssocID="{C7BB1E5B-AA83-4548-98EE-C422ACFB31A3}" presName="desTx" presStyleLbl="alignAccFollowNode1" presStyleIdx="0" presStyleCnt="2" custLinFactNeighborX="-1" custLinFactNeighborY="898">
        <dgm:presLayoutVars>
          <dgm:bulletEnabled val="1"/>
        </dgm:presLayoutVars>
      </dgm:prSet>
      <dgm:spPr/>
    </dgm:pt>
    <dgm:pt modelId="{36D6D80E-A58C-4FC7-90E6-5FC4544D3360}" type="pres">
      <dgm:prSet presAssocID="{BE84D015-2C49-4381-AEB6-F49C880B727A}" presName="space" presStyleCnt="0"/>
      <dgm:spPr/>
    </dgm:pt>
    <dgm:pt modelId="{CFDC0BB4-2B68-46FC-82C3-A7DF58BF2F33}" type="pres">
      <dgm:prSet presAssocID="{4F89F4FA-CC8E-4C77-94D1-9464FF3F4C23}" presName="composite" presStyleCnt="0"/>
      <dgm:spPr/>
    </dgm:pt>
    <dgm:pt modelId="{34F308E3-94BF-4F4F-97F4-1C1A79DB5080}" type="pres">
      <dgm:prSet presAssocID="{4F89F4FA-CC8E-4C77-94D1-9464FF3F4C23}" presName="parTx" presStyleLbl="alignNode1" presStyleIdx="1" presStyleCnt="2" custScaleY="87009">
        <dgm:presLayoutVars>
          <dgm:chMax val="0"/>
          <dgm:chPref val="0"/>
          <dgm:bulletEnabled val="1"/>
        </dgm:presLayoutVars>
      </dgm:prSet>
      <dgm:spPr/>
    </dgm:pt>
    <dgm:pt modelId="{13EC6B43-9385-41A4-AB8D-1A9BC82B2EC6}" type="pres">
      <dgm:prSet presAssocID="{4F89F4FA-CC8E-4C77-94D1-9464FF3F4C23}" presName="desTx" presStyleLbl="alignAccFollowNode1" presStyleIdx="1" presStyleCnt="2" custLinFactNeighborY="-171">
        <dgm:presLayoutVars>
          <dgm:bulletEnabled val="1"/>
        </dgm:presLayoutVars>
      </dgm:prSet>
      <dgm:spPr/>
    </dgm:pt>
  </dgm:ptLst>
  <dgm:cxnLst>
    <dgm:cxn modelId="{3D948005-39EB-4948-A2A0-84F62E25BB94}" srcId="{4F89F4FA-CC8E-4C77-94D1-9464FF3F4C23}" destId="{4683C08E-378B-4CF2-9B45-35FABCF63E0D}" srcOrd="2" destOrd="0" parTransId="{9CE542A8-1DAE-4841-AE00-2F3BC80844F8}" sibTransId="{FEB5AF1C-DCB0-4B98-9F42-E40EE7B8525F}"/>
    <dgm:cxn modelId="{1ACF9405-1D38-40B6-AD18-F6662B8F5954}" type="presOf" srcId="{406DD21E-56AD-4170-A683-2455D5F5C518}" destId="{033BC1F0-FB2D-4126-B481-C60D95279E1F}" srcOrd="0" destOrd="4" presId="urn:microsoft.com/office/officeart/2005/8/layout/hList1"/>
    <dgm:cxn modelId="{892FE505-1FF0-437A-B4A7-D662F1A44F32}" srcId="{4F89F4FA-CC8E-4C77-94D1-9464FF3F4C23}" destId="{80A2A344-5C37-4853-A2A3-CCA0AC37498C}" srcOrd="9" destOrd="0" parTransId="{6E281ADB-427F-4B76-A0B4-DFD039260D23}" sibTransId="{CB75918A-7BC0-4AC7-90DB-2CD853AFF15A}"/>
    <dgm:cxn modelId="{7EB0B908-166E-4327-8583-24868366422C}" srcId="{C7BB1E5B-AA83-4548-98EE-C422ACFB31A3}" destId="{C25A4DB4-565D-47CC-8E4A-A9D546BCD401}" srcOrd="11" destOrd="0" parTransId="{A654A91D-0B89-42ED-9B62-3AF9A7D9F07F}" sibTransId="{F1D36126-CF7A-4159-A2FF-CCC8798D15EE}"/>
    <dgm:cxn modelId="{35F98E09-32AA-4469-BECC-6BA1884434BC}" srcId="{BCF41723-DA42-4BE5-89FE-A4131ADE03FB}" destId="{4F89F4FA-CC8E-4C77-94D1-9464FF3F4C23}" srcOrd="1" destOrd="0" parTransId="{5BA839C5-09B2-4AC0-A859-89E5468F4DA9}" sibTransId="{6FFD81FB-7F5E-4BC8-845A-3072F91D2425}"/>
    <dgm:cxn modelId="{733C1F0A-804D-42E2-B3A2-86A038A0A813}" srcId="{4F89F4FA-CC8E-4C77-94D1-9464FF3F4C23}" destId="{6B11FD19-F79A-43DD-9F32-8778A262A01C}" srcOrd="3" destOrd="0" parTransId="{E3C4486A-D887-482E-9BD2-A40DB6AE2127}" sibTransId="{96E11C29-0393-451B-A8B9-79083A0E3A6B}"/>
    <dgm:cxn modelId="{A547780E-F1FF-4FD8-BCC2-ECB1664F8CAC}" type="presOf" srcId="{04A6BF68-B348-40FB-A93B-7B7C10933898}" destId="{033BC1F0-FB2D-4126-B481-C60D95279E1F}" srcOrd="0" destOrd="20" presId="urn:microsoft.com/office/officeart/2005/8/layout/hList1"/>
    <dgm:cxn modelId="{38F77F0E-ABF2-4897-B9A6-0F97E15543F5}" type="presOf" srcId="{12A0FCF7-A685-471C-8AB4-CE06574C9A96}" destId="{13EC6B43-9385-41A4-AB8D-1A9BC82B2EC6}" srcOrd="0" destOrd="13" presId="urn:microsoft.com/office/officeart/2005/8/layout/hList1"/>
    <dgm:cxn modelId="{6847D60E-0589-4F22-A46D-ADCC5CDC76C1}" srcId="{C7BB1E5B-AA83-4548-98EE-C422ACFB31A3}" destId="{912E99B1-7B35-45CF-88AD-EEBFB039F9D5}" srcOrd="2" destOrd="0" parTransId="{080E7C59-5C8E-43AE-9E36-E47C53F09B4F}" sibTransId="{D922C682-F34A-4F2B-B8E2-3BF6A4C312C4}"/>
    <dgm:cxn modelId="{FB651310-6ABA-45FA-9335-955AFA593AAF}" type="presOf" srcId="{6B11FD19-F79A-43DD-9F32-8778A262A01C}" destId="{13EC6B43-9385-41A4-AB8D-1A9BC82B2EC6}" srcOrd="0" destOrd="3" presId="urn:microsoft.com/office/officeart/2005/8/layout/hList1"/>
    <dgm:cxn modelId="{22B50F12-1FB9-427B-AE70-ED65E3970CF0}" srcId="{4F89F4FA-CC8E-4C77-94D1-9464FF3F4C23}" destId="{DEC09B81-F121-48EA-B0F2-6CF6152898F7}" srcOrd="12" destOrd="0" parTransId="{E777250A-139B-46D2-9529-0AE2F4BB74FD}" sibTransId="{2B5A02D8-B2D1-44C5-B3E5-90163C79A82B}"/>
    <dgm:cxn modelId="{8481E012-4DA6-4EDB-A266-D0E13332BCBC}" srcId="{4F89F4FA-CC8E-4C77-94D1-9464FF3F4C23}" destId="{02CCB667-3D47-4EE6-B3F9-EE436E180B2D}" srcOrd="14" destOrd="0" parTransId="{7AC43141-7F93-4E85-80F9-3295202810ED}" sibTransId="{86980A6A-7619-44DB-A8F6-9B9CD0EB57F9}"/>
    <dgm:cxn modelId="{8C171213-BEC8-4720-ACBC-919578CF7F95}" srcId="{4F89F4FA-CC8E-4C77-94D1-9464FF3F4C23}" destId="{E6FD73D5-D61F-437E-BEA6-E9F305D3BE38}" srcOrd="17" destOrd="0" parTransId="{36EB8C76-5B6A-4C36-9C98-022F30B63F0B}" sibTransId="{4BEFDC3D-2F18-4A0B-A8FD-D75B34D43B68}"/>
    <dgm:cxn modelId="{68CEC013-D5E7-409C-BE90-6600CDDDDA6A}" srcId="{4F89F4FA-CC8E-4C77-94D1-9464FF3F4C23}" destId="{B07CA26B-C4D0-4DB1-8AFB-4EB91C02C282}" srcOrd="16" destOrd="0" parTransId="{68329BA7-1D6E-4AC2-BC93-199D6BEF2393}" sibTransId="{B0B45995-4BE6-4F21-8CCE-5B725D386A19}"/>
    <dgm:cxn modelId="{3F6C6E14-EC79-4251-AA4D-A4722E8DB810}" type="presOf" srcId="{7A8EC57F-84CB-4219-B84A-715DDC664A56}" destId="{033BC1F0-FB2D-4126-B481-C60D95279E1F}" srcOrd="0" destOrd="7" presId="urn:microsoft.com/office/officeart/2005/8/layout/hList1"/>
    <dgm:cxn modelId="{9AC18315-F9CE-41A9-94DB-EA99763F34E6}" srcId="{4F89F4FA-CC8E-4C77-94D1-9464FF3F4C23}" destId="{812B3866-D9D7-4D5B-96A4-C9939F613ECA}" srcOrd="8" destOrd="0" parTransId="{49419160-A2CE-4D26-8329-298BD4F4E30A}" sibTransId="{B519ED36-46B8-496F-AB11-B0246CE2A2A1}"/>
    <dgm:cxn modelId="{EF7D2416-215D-48BD-8E9B-0568E8D2C4FA}" srcId="{C7BB1E5B-AA83-4548-98EE-C422ACFB31A3}" destId="{4223751A-D104-4D42-9263-B972A6134A1F}" srcOrd="17" destOrd="0" parTransId="{05E0BB7D-A13A-477D-B274-5D7CE28D2B4F}" sibTransId="{AA18E3CB-2D96-47E2-8A93-5CC643A4D92B}"/>
    <dgm:cxn modelId="{1DD3E71C-DB9B-4AD9-AEC1-178393F47B2F}" type="presOf" srcId="{C25A4DB4-565D-47CC-8E4A-A9D546BCD401}" destId="{033BC1F0-FB2D-4126-B481-C60D95279E1F}" srcOrd="0" destOrd="11" presId="urn:microsoft.com/office/officeart/2005/8/layout/hList1"/>
    <dgm:cxn modelId="{31DDD71E-1C66-46C8-933F-C4D12B797ACA}" type="presOf" srcId="{CC26B33A-3115-47A1-90A8-C03DE0A77EA5}" destId="{033BC1F0-FB2D-4126-B481-C60D95279E1F}" srcOrd="0" destOrd="21" presId="urn:microsoft.com/office/officeart/2005/8/layout/hList1"/>
    <dgm:cxn modelId="{A9622520-2D00-40C0-B418-AF0797A2C201}" type="presOf" srcId="{06E727B7-0550-470B-B703-1EA05557F362}" destId="{033BC1F0-FB2D-4126-B481-C60D95279E1F}" srcOrd="0" destOrd="22" presId="urn:microsoft.com/office/officeart/2005/8/layout/hList1"/>
    <dgm:cxn modelId="{BDD8E129-1DAC-427A-ACF6-7108F628F337}" type="presOf" srcId="{E2F595D9-B15C-4BA2-BBCB-6050C43BFCA1}" destId="{033BC1F0-FB2D-4126-B481-C60D95279E1F}" srcOrd="0" destOrd="23" presId="urn:microsoft.com/office/officeart/2005/8/layout/hList1"/>
    <dgm:cxn modelId="{3FAD1C2A-B0DB-4228-A615-C2E37D2D5AA9}" srcId="{C7BB1E5B-AA83-4548-98EE-C422ACFB31A3}" destId="{58AB9958-C7F5-4D5D-943E-02F596D5F83C}" srcOrd="12" destOrd="0" parTransId="{2B55A31F-02F2-479F-94BD-00FB9A321917}" sibTransId="{EF194D26-FDD8-4D29-B2E5-C90F18FA4CB5}"/>
    <dgm:cxn modelId="{6B46E52B-A183-4165-8628-074AB7687789}" type="presOf" srcId="{2E969BA5-6028-4094-BCD9-1A0308208930}" destId="{033BC1F0-FB2D-4126-B481-C60D95279E1F}" srcOrd="0" destOrd="30" presId="urn:microsoft.com/office/officeart/2005/8/layout/hList1"/>
    <dgm:cxn modelId="{B566132D-3682-4701-96A9-D74E9FF50F3E}" type="presOf" srcId="{DDE80803-4190-41A4-BFB4-A5196AD3BCD8}" destId="{13EC6B43-9385-41A4-AB8D-1A9BC82B2EC6}" srcOrd="0" destOrd="5" presId="urn:microsoft.com/office/officeart/2005/8/layout/hList1"/>
    <dgm:cxn modelId="{2EEA0A33-9B91-405B-AEF5-03E4E9C3F2C9}" srcId="{C7BB1E5B-AA83-4548-98EE-C422ACFB31A3}" destId="{C46E2DA8-E282-4F77-AB4C-C53F3AB7059C}" srcOrd="3" destOrd="0" parTransId="{7F38A152-A496-4F3D-BDFB-BA19FECCEFB3}" sibTransId="{BB1B1D2B-EA3C-4CC2-9F79-A0FC4E3839D1}"/>
    <dgm:cxn modelId="{833D6136-CB62-4525-A29E-44E55C1BA48F}" srcId="{4F89F4FA-CC8E-4C77-94D1-9464FF3F4C23}" destId="{DDE80803-4190-41A4-BFB4-A5196AD3BCD8}" srcOrd="5" destOrd="0" parTransId="{B5AF136B-C0A0-408F-87E7-FF1C6A5DC051}" sibTransId="{74F7794F-3A7A-437F-90E6-A45210201333}"/>
    <dgm:cxn modelId="{01A15937-BE33-41EB-808A-4E626414C16F}" type="presOf" srcId="{C7BB1E5B-AA83-4548-98EE-C422ACFB31A3}" destId="{479C9658-C7B0-43A2-B919-9B26B3F68E66}" srcOrd="0" destOrd="0" presId="urn:microsoft.com/office/officeart/2005/8/layout/hList1"/>
    <dgm:cxn modelId="{1F38C237-794B-49FD-8D2A-7956C9CB80FD}" srcId="{4F89F4FA-CC8E-4C77-94D1-9464FF3F4C23}" destId="{76BA772E-A65A-4BEF-A820-4C09F8C4E121}" srcOrd="4" destOrd="0" parTransId="{270FB2BB-0408-44C0-9FD2-890339E99A63}" sibTransId="{04441960-6A97-40EF-AB42-8928786DEE18}"/>
    <dgm:cxn modelId="{7824143A-5445-460C-9139-093BB8F7B4E5}" type="presOf" srcId="{4F89F4FA-CC8E-4C77-94D1-9464FF3F4C23}" destId="{34F308E3-94BF-4F4F-97F4-1C1A79DB5080}" srcOrd="0" destOrd="0" presId="urn:microsoft.com/office/officeart/2005/8/layout/hList1"/>
    <dgm:cxn modelId="{100B983B-AC7B-44CE-94C7-81A006770462}" type="presOf" srcId="{43B81D12-D1CD-4E4A-A1E5-FBFADB590E20}" destId="{033BC1F0-FB2D-4126-B481-C60D95279E1F}" srcOrd="0" destOrd="29" presId="urn:microsoft.com/office/officeart/2005/8/layout/hList1"/>
    <dgm:cxn modelId="{1B80123C-2C59-4DD8-9E28-C8AA901D7B00}" type="presOf" srcId="{58AB9958-C7F5-4D5D-943E-02F596D5F83C}" destId="{033BC1F0-FB2D-4126-B481-C60D95279E1F}" srcOrd="0" destOrd="12" presId="urn:microsoft.com/office/officeart/2005/8/layout/hList1"/>
    <dgm:cxn modelId="{711B223C-4A83-4756-9A49-0414EED5D058}" type="presOf" srcId="{5E8C9C23-A67C-4253-852B-E68868A1797B}" destId="{033BC1F0-FB2D-4126-B481-C60D95279E1F}" srcOrd="0" destOrd="8" presId="urn:microsoft.com/office/officeart/2005/8/layout/hList1"/>
    <dgm:cxn modelId="{FEA4755B-72E7-4614-BEAB-D783043A2365}" type="presOf" srcId="{CDD66AAA-9A94-49C5-B8D7-2B4435B9F38B}" destId="{033BC1F0-FB2D-4126-B481-C60D95279E1F}" srcOrd="0" destOrd="15" presId="urn:microsoft.com/office/officeart/2005/8/layout/hList1"/>
    <dgm:cxn modelId="{DE4E8741-3558-4A2C-A95E-D59C927BD752}" type="presOf" srcId="{E537A42A-C28C-406D-8B31-4A946E3593D7}" destId="{13EC6B43-9385-41A4-AB8D-1A9BC82B2EC6}" srcOrd="0" destOrd="18" presId="urn:microsoft.com/office/officeart/2005/8/layout/hList1"/>
    <dgm:cxn modelId="{573AEB42-07BA-4530-86F1-236130315AAE}" type="presOf" srcId="{4683C08E-378B-4CF2-9B45-35FABCF63E0D}" destId="{13EC6B43-9385-41A4-AB8D-1A9BC82B2EC6}" srcOrd="0" destOrd="2" presId="urn:microsoft.com/office/officeart/2005/8/layout/hList1"/>
    <dgm:cxn modelId="{E28FC643-D8EE-4DC7-B371-5333CA29479E}" type="presOf" srcId="{683486C8-050A-4CB2-AD7D-D22587B5EFE3}" destId="{033BC1F0-FB2D-4126-B481-C60D95279E1F}" srcOrd="0" destOrd="10" presId="urn:microsoft.com/office/officeart/2005/8/layout/hList1"/>
    <dgm:cxn modelId="{A10AF665-ECC5-4455-8EAF-30F8E1ECAED8}" srcId="{E2F595D9-B15C-4BA2-BBCB-6050C43BFCA1}" destId="{0A937856-DACD-44E3-9503-26FFC98C76D2}" srcOrd="3" destOrd="0" parTransId="{C3242ACB-0852-4D6E-9247-C4FA798712AC}" sibTransId="{13A84C0F-8840-4EDE-91CF-568EF9F77EC2}"/>
    <dgm:cxn modelId="{7A9DF266-C15F-4550-AF76-BEAEC42B192D}" srcId="{E2F595D9-B15C-4BA2-BBCB-6050C43BFCA1}" destId="{A8D9BAD6-C680-457F-A0BF-5C6D29099954}" srcOrd="4" destOrd="0" parTransId="{952AA849-0681-4831-A0CE-9D6654DB0262}" sibTransId="{3AD02143-D2D2-4EBA-8B8E-B7565A3E9F2D}"/>
    <dgm:cxn modelId="{14438A47-7C49-466D-ACD7-5C089E93F70D}" srcId="{C7BB1E5B-AA83-4548-98EE-C422ACFB31A3}" destId="{CEE82103-185A-4DD1-97AF-403ABF020040}" srcOrd="15" destOrd="0" parTransId="{5CBB1E08-D475-4E09-960F-67500F460430}" sibTransId="{D939FC64-0A1B-45A8-B527-C97BEF3CA4EB}"/>
    <dgm:cxn modelId="{2414DC68-E443-4B1A-A82B-6B65E89DE5A6}" type="presOf" srcId="{CEE82103-185A-4DD1-97AF-403ABF020040}" destId="{033BC1F0-FB2D-4126-B481-C60D95279E1F}" srcOrd="0" destOrd="16" presId="urn:microsoft.com/office/officeart/2005/8/layout/hList1"/>
    <dgm:cxn modelId="{7FB94669-F63B-47B1-BC14-6A8F788421B4}" srcId="{4F89F4FA-CC8E-4C77-94D1-9464FF3F4C23}" destId="{12A0FCF7-A685-471C-8AB4-CE06574C9A96}" srcOrd="13" destOrd="0" parTransId="{B683381A-13AE-4B5A-9CED-CBCCB965A1E1}" sibTransId="{63ED5812-FBA7-4EA4-8140-8BD5F25B960B}"/>
    <dgm:cxn modelId="{BADFD869-4B1A-4916-9D29-A1CD781DE3D0}" srcId="{4F89F4FA-CC8E-4C77-94D1-9464FF3F4C23}" destId="{361BC922-5BBB-4E5B-A9B5-8F64081A05C9}" srcOrd="19" destOrd="0" parTransId="{C571D5B8-AC7A-4501-9062-DDF086F4CFE0}" sibTransId="{2D3E3F42-4B20-4BB0-8461-B177214C5E8D}"/>
    <dgm:cxn modelId="{6A4DDD6A-7AFC-4303-BA44-7017CD631E09}" srcId="{C7BB1E5B-AA83-4548-98EE-C422ACFB31A3}" destId="{E2F595D9-B15C-4BA2-BBCB-6050C43BFCA1}" srcOrd="22" destOrd="0" parTransId="{DD9D10CC-686E-4FC5-BD3F-A2901322BB70}" sibTransId="{1EF29A6E-A41D-4CDC-92B5-C85C43992B25}"/>
    <dgm:cxn modelId="{9BB4886B-03AB-4357-B109-1E641278D542}" type="presOf" srcId="{0A937856-DACD-44E3-9503-26FFC98C76D2}" destId="{033BC1F0-FB2D-4126-B481-C60D95279E1F}" srcOrd="0" destOrd="27" presId="urn:microsoft.com/office/officeart/2005/8/layout/hList1"/>
    <dgm:cxn modelId="{1727BD6B-B7C5-4468-8CE9-A8FC6E89DF3B}" type="presOf" srcId="{02CCB667-3D47-4EE6-B3F9-EE436E180B2D}" destId="{13EC6B43-9385-41A4-AB8D-1A9BC82B2EC6}" srcOrd="0" destOrd="14" presId="urn:microsoft.com/office/officeart/2005/8/layout/hList1"/>
    <dgm:cxn modelId="{9800F74E-C5FA-47AC-B467-10E3243EE15E}" srcId="{C7BB1E5B-AA83-4548-98EE-C422ACFB31A3}" destId="{968D120C-A2D7-48F8-B645-0A98B5A5F712}" srcOrd="1" destOrd="0" parTransId="{92703952-C681-4DB4-9265-BB1E917BFC4C}" sibTransId="{B6CF94B3-2405-4743-AB76-3C5ACA645475}"/>
    <dgm:cxn modelId="{0953886F-95BA-44C3-8A82-C50FAEFF3BE0}" srcId="{C7BB1E5B-AA83-4548-98EE-C422ACFB31A3}" destId="{E8811874-F778-4E7D-B31B-1305E300765C}" srcOrd="18" destOrd="0" parTransId="{7011910C-0644-477A-8BF2-50544781F179}" sibTransId="{EEAD6CC5-3CE5-412C-87E4-3E2F1E176DC3}"/>
    <dgm:cxn modelId="{564EE66F-1FC7-4B1E-B46C-91D8EAD49054}" type="presOf" srcId="{3707191A-488C-41B5-8E21-EB6FB61073F0}" destId="{13EC6B43-9385-41A4-AB8D-1A9BC82B2EC6}" srcOrd="0" destOrd="0" presId="urn:microsoft.com/office/officeart/2005/8/layout/hList1"/>
    <dgm:cxn modelId="{A5C29750-8415-4D4A-9283-FF247C06FCE7}" srcId="{E2F595D9-B15C-4BA2-BBCB-6050C43BFCA1}" destId="{2E969BA5-6028-4094-BCD9-1A0308208930}" srcOrd="6" destOrd="0" parTransId="{0FBF5BA3-54BC-4DE8-801A-930C7552C35D}" sibTransId="{B5F4D578-D919-455C-A853-C4D148EE7880}"/>
    <dgm:cxn modelId="{E6AB4772-FD87-411D-9C65-BABDDFC746A3}" type="presOf" srcId="{DC0E79BC-7209-40BD-AE2F-B52C1EABFB71}" destId="{033BC1F0-FB2D-4126-B481-C60D95279E1F}" srcOrd="0" destOrd="14" presId="urn:microsoft.com/office/officeart/2005/8/layout/hList1"/>
    <dgm:cxn modelId="{F0440573-F6D3-4D6A-89C1-C3D0639EBA52}" srcId="{F81FF840-D3E2-4D48-AF34-1225B52CBC8C}" destId="{DC0E79BC-7209-40BD-AE2F-B52C1EABFB71}" srcOrd="0" destOrd="0" parTransId="{F8A7087D-662D-4553-890A-619A6CCF29E2}" sibTransId="{2DDAD2DB-EF02-42F9-9F40-37F2FB8E06D6}"/>
    <dgm:cxn modelId="{874A4573-234B-48D2-B6DB-3FA568C668A9}" srcId="{C7BB1E5B-AA83-4548-98EE-C422ACFB31A3}" destId="{5E8C9C23-A67C-4253-852B-E68868A1797B}" srcOrd="8" destOrd="0" parTransId="{A351390B-3159-4738-95E7-F35D2F323767}" sibTransId="{A0DAD248-3E6A-4C0F-B560-F83FE79C5B85}"/>
    <dgm:cxn modelId="{4896C574-1936-465A-812F-D3F2474FFC65}" type="presOf" srcId="{DEC09B81-F121-48EA-B0F2-6CF6152898F7}" destId="{13EC6B43-9385-41A4-AB8D-1A9BC82B2EC6}" srcOrd="0" destOrd="12" presId="urn:microsoft.com/office/officeart/2005/8/layout/hList1"/>
    <dgm:cxn modelId="{20FC5875-736E-461C-B581-CA8D4E8D9081}" type="presOf" srcId="{D9FD4828-8B5C-4EF1-B280-DF5E422149AC}" destId="{033BC1F0-FB2D-4126-B481-C60D95279E1F}" srcOrd="0" destOrd="5" presId="urn:microsoft.com/office/officeart/2005/8/layout/hList1"/>
    <dgm:cxn modelId="{8887C857-9B8F-45D7-9CBC-F8E8FD917574}" srcId="{C7BB1E5B-AA83-4548-98EE-C422ACFB31A3}" destId="{04A6BF68-B348-40FB-A93B-7B7C10933898}" srcOrd="19" destOrd="0" parTransId="{19E2DEFD-1E2D-4AFE-807F-43F5461710A0}" sibTransId="{529DED44-521D-4EE4-BA93-83E108B961C5}"/>
    <dgm:cxn modelId="{A0057679-47A2-4D79-A64C-39CFA4CED6E2}" type="presOf" srcId="{912E99B1-7B35-45CF-88AD-EEBFB039F9D5}" destId="{033BC1F0-FB2D-4126-B481-C60D95279E1F}" srcOrd="0" destOrd="2" presId="urn:microsoft.com/office/officeart/2005/8/layout/hList1"/>
    <dgm:cxn modelId="{F014047A-BFBB-4DE4-8705-F84C24AAA95F}" srcId="{E2F595D9-B15C-4BA2-BBCB-6050C43BFCA1}" destId="{43B81D12-D1CD-4E4A-A1E5-FBFADB590E20}" srcOrd="5" destOrd="0" parTransId="{C4019E1C-F7D3-427F-BEA5-9493FD2A2613}" sibTransId="{6BE767E7-AFC0-473B-8593-A1E54A919E87}"/>
    <dgm:cxn modelId="{12777D7F-F3DF-49C0-9CF4-B3008264AE95}" srcId="{C7BB1E5B-AA83-4548-98EE-C422ACFB31A3}" destId="{683486C8-050A-4CB2-AD7D-D22587B5EFE3}" srcOrd="10" destOrd="0" parTransId="{5C4E7B70-A34F-4925-8907-625B636491E8}" sibTransId="{12CDC373-F66F-47C3-8680-6061A4110DCB}"/>
    <dgm:cxn modelId="{F06BBC81-EBD0-4C1C-891C-E41D03666324}" srcId="{C7BB1E5B-AA83-4548-98EE-C422ACFB31A3}" destId="{D9FD4828-8B5C-4EF1-B280-DF5E422149AC}" srcOrd="5" destOrd="0" parTransId="{BD4E7408-D6E4-49A4-9D1F-6F83C0912EA0}" sibTransId="{2A8B3030-25B5-4585-8399-E3AC0E6BD0EF}"/>
    <dgm:cxn modelId="{CD37E984-C4B9-4D8B-BC22-AE3DC1AD16A8}" type="presOf" srcId="{207439E4-29C4-4895-8ED2-8936FDC098E4}" destId="{13EC6B43-9385-41A4-AB8D-1A9BC82B2EC6}" srcOrd="0" destOrd="7" presId="urn:microsoft.com/office/officeart/2005/8/layout/hList1"/>
    <dgm:cxn modelId="{96558687-4FA7-4CF6-BB48-6C11EE180994}" type="presOf" srcId="{B9A2591F-B967-4F08-BD3F-FB19C78BEC3C}" destId="{13EC6B43-9385-41A4-AB8D-1A9BC82B2EC6}" srcOrd="0" destOrd="10" presId="urn:microsoft.com/office/officeart/2005/8/layout/hList1"/>
    <dgm:cxn modelId="{36B1DD87-E699-47DE-879F-D167397D11FE}" srcId="{4F89F4FA-CC8E-4C77-94D1-9464FF3F4C23}" destId="{19526B49-E88E-4A1A-9EA8-BBC7F2FC15A3}" srcOrd="15" destOrd="0" parTransId="{C9E8668A-98CE-4234-9E1D-99DD5795C1DA}" sibTransId="{2846AB06-FEDB-4B53-A750-CF94B6FF0388}"/>
    <dgm:cxn modelId="{4C2DC590-2A10-4FEE-A26C-6DF65F7C3D8D}" srcId="{C7BB1E5B-AA83-4548-98EE-C422ACFB31A3}" destId="{CC26B33A-3115-47A1-90A8-C03DE0A77EA5}" srcOrd="20" destOrd="0" parTransId="{B88743F0-7FC0-4F7D-93BA-4FC2B9224BA6}" sibTransId="{D5C11AE0-E2A0-412A-8618-5C913232D6DE}"/>
    <dgm:cxn modelId="{8F1A1FA0-817C-4563-A2A3-91B26A907B3D}" type="presOf" srcId="{30290E4F-DE65-4A55-97E5-B139E3E00A39}" destId="{033BC1F0-FB2D-4126-B481-C60D95279E1F}" srcOrd="0" destOrd="6" presId="urn:microsoft.com/office/officeart/2005/8/layout/hList1"/>
    <dgm:cxn modelId="{70CB92A4-51A1-4ECC-A523-47E7491713C8}" type="presOf" srcId="{D4902C7D-4F9D-4261-9229-2C17FE7712A7}" destId="{033BC1F0-FB2D-4126-B481-C60D95279E1F}" srcOrd="0" destOrd="17" presId="urn:microsoft.com/office/officeart/2005/8/layout/hList1"/>
    <dgm:cxn modelId="{86FA6BA5-4C28-475F-8949-651D964AA825}" type="presOf" srcId="{E8811874-F778-4E7D-B31B-1305E300765C}" destId="{033BC1F0-FB2D-4126-B481-C60D95279E1F}" srcOrd="0" destOrd="19" presId="urn:microsoft.com/office/officeart/2005/8/layout/hList1"/>
    <dgm:cxn modelId="{2D55AAAA-E175-4394-B1B9-63D9F47003B6}" type="presOf" srcId="{968D120C-A2D7-48F8-B645-0A98B5A5F712}" destId="{033BC1F0-FB2D-4126-B481-C60D95279E1F}" srcOrd="0" destOrd="1" presId="urn:microsoft.com/office/officeart/2005/8/layout/hList1"/>
    <dgm:cxn modelId="{37F187AD-FED2-46E9-B1BF-EF2FD53728B3}" srcId="{4F89F4FA-CC8E-4C77-94D1-9464FF3F4C23}" destId="{B9A2591F-B967-4F08-BD3F-FB19C78BEC3C}" srcOrd="10" destOrd="0" parTransId="{B0E8DCCE-DFC0-4D0A-99BE-CDCD09FE17A0}" sibTransId="{77A6492E-854C-470E-AFEA-9070CBA4B51A}"/>
    <dgm:cxn modelId="{5294CDAE-7877-4CFA-824E-39CC5152D48C}" type="presOf" srcId="{F8C525B2-78DF-438C-B67D-6FDC475CEBD1}" destId="{033BC1F0-FB2D-4126-B481-C60D95279E1F}" srcOrd="0" destOrd="26" presId="urn:microsoft.com/office/officeart/2005/8/layout/hList1"/>
    <dgm:cxn modelId="{606802B0-DF4A-4EC9-BFB0-20909ACC5E49}" srcId="{C7BB1E5B-AA83-4548-98EE-C422ACFB31A3}" destId="{406DD21E-56AD-4170-A683-2455D5F5C518}" srcOrd="4" destOrd="0" parTransId="{BA7FEC06-97CB-457C-8F9F-CA8FDBF43F85}" sibTransId="{531680CA-963D-44B2-83B1-B392E7F24AA8}"/>
    <dgm:cxn modelId="{12F652B2-6BB6-424A-9D7C-4CC74922D302}" srcId="{4F89F4FA-CC8E-4C77-94D1-9464FF3F4C23}" destId="{B22BC452-4808-47AD-83AD-B876A0D2D73D}" srcOrd="6" destOrd="0" parTransId="{09D6B45A-FFFD-48F9-8862-9409FE89A638}" sibTransId="{B0D1B802-D82A-4016-B724-33DA47B2AD24}"/>
    <dgm:cxn modelId="{B9AAA8B5-67A1-47C3-81DE-F1A2864D3644}" type="presOf" srcId="{BCF41723-DA42-4BE5-89FE-A4131ADE03FB}" destId="{D22DDC67-DBB3-438C-AECB-FC2E46105B7F}" srcOrd="0" destOrd="0" presId="urn:microsoft.com/office/officeart/2005/8/layout/hList1"/>
    <dgm:cxn modelId="{01533DB7-7025-4DB1-B8B5-D9DBB57CF389}" srcId="{C7BB1E5B-AA83-4548-98EE-C422ACFB31A3}" destId="{9E5306D8-06B3-4587-AF64-699B50511992}" srcOrd="0" destOrd="0" parTransId="{38BE9062-7A76-43EF-8356-38F5879C84CB}" sibTransId="{0F478686-4194-4AEB-BE9E-AC3D2D2C4C34}"/>
    <dgm:cxn modelId="{63CB05BA-CB54-451F-8263-1C241E66289C}" type="presOf" srcId="{1C169F9B-88F3-4004-A923-A17A3DFAB864}" destId="{13EC6B43-9385-41A4-AB8D-1A9BC82B2EC6}" srcOrd="0" destOrd="1" presId="urn:microsoft.com/office/officeart/2005/8/layout/hList1"/>
    <dgm:cxn modelId="{14F4F8BB-C355-450B-8A5F-347F09047F86}" srcId="{C7BB1E5B-AA83-4548-98EE-C422ACFB31A3}" destId="{06E727B7-0550-470B-B703-1EA05557F362}" srcOrd="21" destOrd="0" parTransId="{6053EF9F-F945-4634-9B75-DBD8FFB596C0}" sibTransId="{8D056FBA-CA75-43DC-BE0D-BB9120497FF3}"/>
    <dgm:cxn modelId="{5C28F2BD-0083-4E1B-BA23-866E8C731E1F}" type="presOf" srcId="{76BA772E-A65A-4BEF-A820-4C09F8C4E121}" destId="{13EC6B43-9385-41A4-AB8D-1A9BC82B2EC6}" srcOrd="0" destOrd="4" presId="urn:microsoft.com/office/officeart/2005/8/layout/hList1"/>
    <dgm:cxn modelId="{55B72EBE-B01A-4892-ABC3-24B2EB76F44F}" type="presOf" srcId="{9E5306D8-06B3-4587-AF64-699B50511992}" destId="{033BC1F0-FB2D-4126-B481-C60D95279E1F}" srcOrd="0" destOrd="0" presId="urn:microsoft.com/office/officeart/2005/8/layout/hList1"/>
    <dgm:cxn modelId="{7F8E61BE-C107-4615-B4CF-C23223264846}" type="presOf" srcId="{A8D9BAD6-C680-457F-A0BF-5C6D29099954}" destId="{033BC1F0-FB2D-4126-B481-C60D95279E1F}" srcOrd="0" destOrd="28" presId="urn:microsoft.com/office/officeart/2005/8/layout/hList1"/>
    <dgm:cxn modelId="{A6FC9FBE-DB5D-423C-8C27-388189D81A4B}" type="presOf" srcId="{361BC922-5BBB-4E5B-A9B5-8F64081A05C9}" destId="{13EC6B43-9385-41A4-AB8D-1A9BC82B2EC6}" srcOrd="0" destOrd="19" presId="urn:microsoft.com/office/officeart/2005/8/layout/hList1"/>
    <dgm:cxn modelId="{A990A3BF-C6E7-479C-9B2D-E4CB320AB13A}" type="presOf" srcId="{B98F3789-E5A9-4B77-B76A-DDC1D4B063C7}" destId="{033BC1F0-FB2D-4126-B481-C60D95279E1F}" srcOrd="0" destOrd="24" presId="urn:microsoft.com/office/officeart/2005/8/layout/hList1"/>
    <dgm:cxn modelId="{B96A18C3-759E-41DC-9C95-D4D172E84F6E}" type="presOf" srcId="{EEC846A0-8DED-4B11-9D1A-D60FF71F37F2}" destId="{033BC1F0-FB2D-4126-B481-C60D95279E1F}" srcOrd="0" destOrd="25" presId="urn:microsoft.com/office/officeart/2005/8/layout/hList1"/>
    <dgm:cxn modelId="{DD414FC4-121B-4E1C-8C87-CBEF7D2BDE21}" srcId="{E2F595D9-B15C-4BA2-BBCB-6050C43BFCA1}" destId="{F8C525B2-78DF-438C-B67D-6FDC475CEBD1}" srcOrd="2" destOrd="0" parTransId="{085F7CF3-A764-4B12-B8C5-EE4E7E9F9930}" sibTransId="{48E6F607-7CD4-42FB-B707-61C8626DD57C}"/>
    <dgm:cxn modelId="{DA58F9C5-66F7-40A8-BAEA-9DD78F62EDBB}" type="presOf" srcId="{80A2A344-5C37-4853-A2A3-CCA0AC37498C}" destId="{13EC6B43-9385-41A4-AB8D-1A9BC82B2EC6}" srcOrd="0" destOrd="9" presId="urn:microsoft.com/office/officeart/2005/8/layout/hList1"/>
    <dgm:cxn modelId="{684A34C9-8A88-4D45-A5CD-09C523EFEB80}" srcId="{BCF41723-DA42-4BE5-89FE-A4131ADE03FB}" destId="{C7BB1E5B-AA83-4548-98EE-C422ACFB31A3}" srcOrd="0" destOrd="0" parTransId="{8266D24E-223A-44ED-B02E-E5659841B0E6}" sibTransId="{BE84D015-2C49-4381-AEB6-F49C880B727A}"/>
    <dgm:cxn modelId="{814754CA-847D-438C-AE24-3BF1C126AE85}" type="presOf" srcId="{77FEE444-4573-429E-8A22-D22D8C6F1B77}" destId="{13EC6B43-9385-41A4-AB8D-1A9BC82B2EC6}" srcOrd="0" destOrd="11" presId="urn:microsoft.com/office/officeart/2005/8/layout/hList1"/>
    <dgm:cxn modelId="{CBC01BCD-B545-4D01-A841-F21925B6E1B4}" srcId="{4F89F4FA-CC8E-4C77-94D1-9464FF3F4C23}" destId="{1C169F9B-88F3-4004-A923-A17A3DFAB864}" srcOrd="1" destOrd="0" parTransId="{1388C870-56ED-4B41-BE73-7AED22BBCDA2}" sibTransId="{1F0FD27E-AD55-42C1-BD59-9D987B5D891D}"/>
    <dgm:cxn modelId="{1F0678CE-BF01-4B7B-B24E-66BB20AE2835}" type="presOf" srcId="{B22BC452-4808-47AD-83AD-B876A0D2D73D}" destId="{13EC6B43-9385-41A4-AB8D-1A9BC82B2EC6}" srcOrd="0" destOrd="6" presId="urn:microsoft.com/office/officeart/2005/8/layout/hList1"/>
    <dgm:cxn modelId="{380187D2-2610-4969-B406-1A8DA8A8BFCB}" type="presOf" srcId="{E6FD73D5-D61F-437E-BEA6-E9F305D3BE38}" destId="{13EC6B43-9385-41A4-AB8D-1A9BC82B2EC6}" srcOrd="0" destOrd="17" presId="urn:microsoft.com/office/officeart/2005/8/layout/hList1"/>
    <dgm:cxn modelId="{36A2A2D2-98E0-40FC-BB57-9875895CB972}" srcId="{C7BB1E5B-AA83-4548-98EE-C422ACFB31A3}" destId="{7A8EC57F-84CB-4219-B84A-715DDC664A56}" srcOrd="7" destOrd="0" parTransId="{D8577594-0D9E-4C22-A381-F4D19986A2EA}" sibTransId="{7219A554-941A-4D96-8703-FA5229D0B867}"/>
    <dgm:cxn modelId="{35EA36D4-BFBE-4D75-8691-1E949D5F432A}" srcId="{C7BB1E5B-AA83-4548-98EE-C422ACFB31A3}" destId="{D4902C7D-4F9D-4261-9229-2C17FE7712A7}" srcOrd="16" destOrd="0" parTransId="{CCF40BA3-A482-430F-9177-1108B6A5D6E6}" sibTransId="{E27335BA-0CE2-4C45-93B2-81B62308DE78}"/>
    <dgm:cxn modelId="{98D97ED5-AEBD-4882-8382-61A67DB3283B}" srcId="{4F89F4FA-CC8E-4C77-94D1-9464FF3F4C23}" destId="{207439E4-29C4-4895-8ED2-8936FDC098E4}" srcOrd="7" destOrd="0" parTransId="{60A6AB58-3705-44A0-BEFC-744D52992F4C}" sibTransId="{7052EA97-3F1F-4E20-824E-376E60F40A48}"/>
    <dgm:cxn modelId="{9D674ADB-6EA6-4226-B0BD-EC8C927649DF}" srcId="{4F89F4FA-CC8E-4C77-94D1-9464FF3F4C23}" destId="{E537A42A-C28C-406D-8B31-4A946E3593D7}" srcOrd="18" destOrd="0" parTransId="{BCC629A2-84EA-4D51-A847-CDF2E545E84C}" sibTransId="{A06AE212-2AB1-4A0E-8924-53B139969402}"/>
    <dgm:cxn modelId="{36DC98DB-2118-40FA-87B2-B7305EF72F36}" srcId="{4F89F4FA-CC8E-4C77-94D1-9464FF3F4C23}" destId="{3707191A-488C-41B5-8E21-EB6FB61073F0}" srcOrd="0" destOrd="0" parTransId="{EF6BCC86-0B97-402E-86EE-C9E44A6DEA89}" sibTransId="{A273DB48-56B7-4FEE-A8E2-EDE17D9A37F7}"/>
    <dgm:cxn modelId="{282ED2E3-0C1C-4DAE-AF86-24B5936D121E}" srcId="{C7BB1E5B-AA83-4548-98EE-C422ACFB31A3}" destId="{30290E4F-DE65-4A55-97E5-B139E3E00A39}" srcOrd="6" destOrd="0" parTransId="{E393B1F7-BD28-43D2-A5B1-7F7664B79687}" sibTransId="{9594B8D9-325F-46BE-89FD-9835624B95C4}"/>
    <dgm:cxn modelId="{4907DBE3-B885-473B-BE00-2CC6D8072419}" type="presOf" srcId="{812B3866-D9D7-4D5B-96A4-C9939F613ECA}" destId="{13EC6B43-9385-41A4-AB8D-1A9BC82B2EC6}" srcOrd="0" destOrd="8" presId="urn:microsoft.com/office/officeart/2005/8/layout/hList1"/>
    <dgm:cxn modelId="{E2F74AE4-B81C-4763-A50D-3AFEC47319F3}" type="presOf" srcId="{B07CA26B-C4D0-4DB1-8AFB-4EB91C02C282}" destId="{13EC6B43-9385-41A4-AB8D-1A9BC82B2EC6}" srcOrd="0" destOrd="16" presId="urn:microsoft.com/office/officeart/2005/8/layout/hList1"/>
    <dgm:cxn modelId="{7EF2A3E4-F1D5-44D4-BC82-0251FB958B91}" type="presOf" srcId="{19526B49-E88E-4A1A-9EA8-BBC7F2FC15A3}" destId="{13EC6B43-9385-41A4-AB8D-1A9BC82B2EC6}" srcOrd="0" destOrd="15" presId="urn:microsoft.com/office/officeart/2005/8/layout/hList1"/>
    <dgm:cxn modelId="{829EA2E6-37EA-406B-AB98-76D0CA942F29}" srcId="{4F89F4FA-CC8E-4C77-94D1-9464FF3F4C23}" destId="{77FEE444-4573-429E-8A22-D22D8C6F1B77}" srcOrd="11" destOrd="0" parTransId="{6610177A-459B-4F5C-A112-9AA8D50A5929}" sibTransId="{B3F985D2-D571-4A9D-BB0C-A4A03430D7CB}"/>
    <dgm:cxn modelId="{71C187EC-D7AD-4979-B51C-C510B5796CF2}" type="presOf" srcId="{C46E2DA8-E282-4F77-AB4C-C53F3AB7059C}" destId="{033BC1F0-FB2D-4126-B481-C60D95279E1F}" srcOrd="0" destOrd="3" presId="urn:microsoft.com/office/officeart/2005/8/layout/hList1"/>
    <dgm:cxn modelId="{565AECEF-174A-4705-9483-B32C41987AAF}" type="presOf" srcId="{4223751A-D104-4D42-9263-B972A6134A1F}" destId="{033BC1F0-FB2D-4126-B481-C60D95279E1F}" srcOrd="0" destOrd="18" presId="urn:microsoft.com/office/officeart/2005/8/layout/hList1"/>
    <dgm:cxn modelId="{B9DCE3F1-BE22-4F71-B467-DD998C43E091}" srcId="{C7BB1E5B-AA83-4548-98EE-C422ACFB31A3}" destId="{BEA6EBC5-BBFE-4844-ABFB-0A1976FE791F}" srcOrd="9" destOrd="0" parTransId="{05E0C7DC-944C-40E9-94D0-E8EE4C41054C}" sibTransId="{63ED2F4B-F994-4714-A6D3-BB390F3F019F}"/>
    <dgm:cxn modelId="{793702F2-48FD-4AE0-AAD1-6B2897B99533}" type="presOf" srcId="{BEA6EBC5-BBFE-4844-ABFB-0A1976FE791F}" destId="{033BC1F0-FB2D-4126-B481-C60D95279E1F}" srcOrd="0" destOrd="9" presId="urn:microsoft.com/office/officeart/2005/8/layout/hList1"/>
    <dgm:cxn modelId="{299B4EF6-561A-4192-80A1-6D65B48922DB}" srcId="{E2F595D9-B15C-4BA2-BBCB-6050C43BFCA1}" destId="{B98F3789-E5A9-4B77-B76A-DDC1D4B063C7}" srcOrd="0" destOrd="0" parTransId="{ACF7A8DC-FA4C-481E-BA52-B07922965032}" sibTransId="{F22FC08B-903C-4058-BA7D-7B82D9A82E2B}"/>
    <dgm:cxn modelId="{986994F6-AF47-4FBB-8719-9F417C8A884B}" srcId="{C7BB1E5B-AA83-4548-98EE-C422ACFB31A3}" destId="{F81FF840-D3E2-4D48-AF34-1225B52CBC8C}" srcOrd="13" destOrd="0" parTransId="{8FEB586E-7125-48D8-ABD4-F25AEEB93D51}" sibTransId="{D0E91835-08F7-4311-A2FB-01184ACA7454}"/>
    <dgm:cxn modelId="{C0E1C4F6-9CF5-425F-B80B-1DC599E2FCE8}" type="presOf" srcId="{F81FF840-D3E2-4D48-AF34-1225B52CBC8C}" destId="{033BC1F0-FB2D-4126-B481-C60D95279E1F}" srcOrd="0" destOrd="13" presId="urn:microsoft.com/office/officeart/2005/8/layout/hList1"/>
    <dgm:cxn modelId="{06D68AF7-1B92-436B-95AD-73DA6747E5EE}" srcId="{E2F595D9-B15C-4BA2-BBCB-6050C43BFCA1}" destId="{EEC846A0-8DED-4B11-9D1A-D60FF71F37F2}" srcOrd="1" destOrd="0" parTransId="{1FC6DCD3-AC62-4E79-83F8-B47DDEF75FFD}" sibTransId="{6B1B6D8F-394D-4B61-BF21-EEA7149ED4C1}"/>
    <dgm:cxn modelId="{10A902FD-99A3-4F5F-9E51-840A7A5B431C}" srcId="{C7BB1E5B-AA83-4548-98EE-C422ACFB31A3}" destId="{CDD66AAA-9A94-49C5-B8D7-2B4435B9F38B}" srcOrd="14" destOrd="0" parTransId="{459F2592-9AE0-4350-B07E-76BE74D15E14}" sibTransId="{13B4E5CC-0BDE-43EC-9A71-785E3F7C928B}"/>
    <dgm:cxn modelId="{19FF784A-0ED0-4A16-B24E-0660ED512EFD}" type="presParOf" srcId="{D22DDC67-DBB3-438C-AECB-FC2E46105B7F}" destId="{90FCBF2A-2493-493F-8F20-B5FD77F6D2DA}" srcOrd="0" destOrd="0" presId="urn:microsoft.com/office/officeart/2005/8/layout/hList1"/>
    <dgm:cxn modelId="{1E9AC2B7-A5B0-4840-A49A-7C7000B7161C}" type="presParOf" srcId="{90FCBF2A-2493-493F-8F20-B5FD77F6D2DA}" destId="{479C9658-C7B0-43A2-B919-9B26B3F68E66}" srcOrd="0" destOrd="0" presId="urn:microsoft.com/office/officeart/2005/8/layout/hList1"/>
    <dgm:cxn modelId="{9D631860-55D1-45B5-B072-67AE4423F7B5}" type="presParOf" srcId="{90FCBF2A-2493-493F-8F20-B5FD77F6D2DA}" destId="{033BC1F0-FB2D-4126-B481-C60D95279E1F}" srcOrd="1" destOrd="0" presId="urn:microsoft.com/office/officeart/2005/8/layout/hList1"/>
    <dgm:cxn modelId="{B6A614E3-8D79-46F8-A7C7-7362BE59A166}" type="presParOf" srcId="{D22DDC67-DBB3-438C-AECB-FC2E46105B7F}" destId="{36D6D80E-A58C-4FC7-90E6-5FC4544D3360}" srcOrd="1" destOrd="0" presId="urn:microsoft.com/office/officeart/2005/8/layout/hList1"/>
    <dgm:cxn modelId="{000F1057-3193-4991-A06B-F4129448FDF9}" type="presParOf" srcId="{D22DDC67-DBB3-438C-AECB-FC2E46105B7F}" destId="{CFDC0BB4-2B68-46FC-82C3-A7DF58BF2F33}" srcOrd="2" destOrd="0" presId="urn:microsoft.com/office/officeart/2005/8/layout/hList1"/>
    <dgm:cxn modelId="{7EAF2583-8B2F-455A-8CD6-BA9AE31F3BEC}" type="presParOf" srcId="{CFDC0BB4-2B68-46FC-82C3-A7DF58BF2F33}" destId="{34F308E3-94BF-4F4F-97F4-1C1A79DB5080}" srcOrd="0" destOrd="0" presId="urn:microsoft.com/office/officeart/2005/8/layout/hList1"/>
    <dgm:cxn modelId="{82DA53C4-507F-4294-A3C0-71E96B43A787}" type="presParOf" srcId="{CFDC0BB4-2B68-46FC-82C3-A7DF58BF2F33}" destId="{13EC6B43-9385-41A4-AB8D-1A9BC82B2E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0163C4-CE64-4810-A7D9-FF24877C1478}" type="doc">
      <dgm:prSet loTypeId="urn:microsoft.com/office/officeart/2005/8/layout/bProcess4" loCatId="process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EFA776E-20E9-483C-9C46-1AFF8B4B7C92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1:</a:t>
          </a:r>
        </a:p>
      </dgm:t>
    </dgm:pt>
    <dgm:pt modelId="{3045C60C-ABDB-4109-9029-94B448B334DB}" type="parTrans" cxnId="{E4C6FC8C-0C74-4B31-9C64-0E40C5CF5EFF}">
      <dgm:prSet/>
      <dgm:spPr/>
      <dgm:t>
        <a:bodyPr/>
        <a:lstStyle/>
        <a:p>
          <a:endParaRPr lang="en-US"/>
        </a:p>
      </dgm:t>
    </dgm:pt>
    <dgm:pt modelId="{C27B213F-482A-4843-9D71-24E40B2C1178}" type="sibTrans" cxnId="{E4C6FC8C-0C74-4B31-9C64-0E40C5CF5EFF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6D8B3ECB-3EC0-4821-8A30-6648CB6405E1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3:</a:t>
          </a:r>
        </a:p>
      </dgm:t>
    </dgm:pt>
    <dgm:pt modelId="{B16FA107-FE69-444B-8E33-EF5B4F9EC60B}" type="parTrans" cxnId="{D471589B-209F-4874-94B0-6757A70DB1D5}">
      <dgm:prSet/>
      <dgm:spPr/>
      <dgm:t>
        <a:bodyPr/>
        <a:lstStyle/>
        <a:p>
          <a:endParaRPr lang="en-US"/>
        </a:p>
      </dgm:t>
    </dgm:pt>
    <dgm:pt modelId="{CE36FEAB-9AD9-466F-A0EA-C3617BC1E4B2}" type="sibTrans" cxnId="{D471589B-209F-4874-94B0-6757A70DB1D5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4F3BECA-5EAA-418E-B036-FED7260EA687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System Configuration (Folders and Metadata)</a:t>
          </a:r>
        </a:p>
      </dgm:t>
    </dgm:pt>
    <dgm:pt modelId="{BF193BDD-C480-43D6-A88A-FDF031D03A5A}" type="parTrans" cxnId="{9215A1E8-F1EF-41F1-8FE5-BA7E4BE0ECF3}">
      <dgm:prSet/>
      <dgm:spPr/>
      <dgm:t>
        <a:bodyPr/>
        <a:lstStyle/>
        <a:p>
          <a:endParaRPr lang="en-US"/>
        </a:p>
      </dgm:t>
    </dgm:pt>
    <dgm:pt modelId="{768DA0F2-B25C-4A2A-B7CC-D70F9B4C0A3F}" type="sibTrans" cxnId="{9215A1E8-F1EF-41F1-8FE5-BA7E4BE0ECF3}">
      <dgm:prSet/>
      <dgm:spPr/>
      <dgm:t>
        <a:bodyPr/>
        <a:lstStyle/>
        <a:p>
          <a:endParaRPr lang="en-US"/>
        </a:p>
      </dgm:t>
    </dgm:pt>
    <dgm:pt modelId="{DF0FC8D4-D64E-416C-9A43-ED3CEFC2EC1C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NG Sample Data Import</a:t>
          </a:r>
        </a:p>
      </dgm:t>
    </dgm:pt>
    <dgm:pt modelId="{3ECEFCDD-7173-403D-8AF0-CC05186BA90A}" type="parTrans" cxnId="{C75A209B-3A83-4ACC-B7FF-2E97AD8F4BAD}">
      <dgm:prSet/>
      <dgm:spPr/>
      <dgm:t>
        <a:bodyPr/>
        <a:lstStyle/>
        <a:p>
          <a:endParaRPr lang="en-US"/>
        </a:p>
      </dgm:t>
    </dgm:pt>
    <dgm:pt modelId="{8EBE4F19-3D77-4B40-87F9-E82D51B6652D}" type="sibTrans" cxnId="{C75A209B-3A83-4ACC-B7FF-2E97AD8F4BAD}">
      <dgm:prSet/>
      <dgm:spPr/>
      <dgm:t>
        <a:bodyPr/>
        <a:lstStyle/>
        <a:p>
          <a:endParaRPr lang="en-US"/>
        </a:p>
      </dgm:t>
    </dgm:pt>
    <dgm:pt modelId="{14E0CEEC-5880-46B5-ACDF-BFD514583CBC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Demo</a:t>
          </a:r>
        </a:p>
      </dgm:t>
    </dgm:pt>
    <dgm:pt modelId="{EB36E923-4984-4AC4-9003-9C48F788FF64}" type="parTrans" cxnId="{0D848303-CDC7-4B2E-AF13-731CE5369B0C}">
      <dgm:prSet/>
      <dgm:spPr/>
      <dgm:t>
        <a:bodyPr/>
        <a:lstStyle/>
        <a:p>
          <a:endParaRPr lang="en-US"/>
        </a:p>
      </dgm:t>
    </dgm:pt>
    <dgm:pt modelId="{3AB2E32D-7363-4F8E-96B7-FDA03976E521}" type="sibTrans" cxnId="{0D848303-CDC7-4B2E-AF13-731CE5369B0C}">
      <dgm:prSet/>
      <dgm:spPr/>
      <dgm:t>
        <a:bodyPr/>
        <a:lstStyle/>
        <a:p>
          <a:endParaRPr lang="en-US"/>
        </a:p>
      </dgm:t>
    </dgm:pt>
    <dgm:pt modelId="{869B16A3-335D-4148-A3F0-01356D95310E}">
      <dgm:prSet/>
      <dgm:spPr>
        <a:solidFill>
          <a:srgbClr val="00B050"/>
        </a:solidFill>
      </dgm:spPr>
      <dgm:t>
        <a:bodyPr/>
        <a:lstStyle/>
        <a:p>
          <a:r>
            <a:rPr lang="en-US"/>
            <a:t>Setup of Sandbox Environment</a:t>
          </a:r>
        </a:p>
      </dgm:t>
    </dgm:pt>
    <dgm:pt modelId="{E56FFC33-EB35-46DA-ADCA-0D52304A15CC}" type="parTrans" cxnId="{CBA8D262-572F-41D2-A30B-D3E21AC3E627}">
      <dgm:prSet/>
      <dgm:spPr/>
      <dgm:t>
        <a:bodyPr/>
        <a:lstStyle/>
        <a:p>
          <a:endParaRPr lang="en-US"/>
        </a:p>
      </dgm:t>
    </dgm:pt>
    <dgm:pt modelId="{0B4DDAE3-7270-47E4-B53F-D06E8EA00B6D}" type="sibTrans" cxnId="{CBA8D262-572F-41D2-A30B-D3E21AC3E627}">
      <dgm:prSet/>
      <dgm:spPr/>
      <dgm:t>
        <a:bodyPr/>
        <a:lstStyle/>
        <a:p>
          <a:endParaRPr lang="en-US"/>
        </a:p>
      </dgm:t>
    </dgm:pt>
    <dgm:pt modelId="{4587F017-22F2-4DAF-931F-BCBD373117F7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4:</a:t>
          </a:r>
        </a:p>
      </dgm:t>
    </dgm:pt>
    <dgm:pt modelId="{B3FDCBAD-C8C8-4D9B-8098-F5E0800220C8}" type="parTrans" cxnId="{3D1E695D-4A7F-4058-89CA-805B67C9C2A5}">
      <dgm:prSet/>
      <dgm:spPr/>
      <dgm:t>
        <a:bodyPr/>
        <a:lstStyle/>
        <a:p>
          <a:endParaRPr lang="en-US"/>
        </a:p>
      </dgm:t>
    </dgm:pt>
    <dgm:pt modelId="{D532CB12-BEBD-49B3-9036-D83C43983252}" type="sibTrans" cxnId="{3D1E695D-4A7F-4058-89CA-805B67C9C2A5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5908F63-F7D0-406F-B2DB-D02ED6D3183C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Demo</a:t>
          </a:r>
        </a:p>
      </dgm:t>
    </dgm:pt>
    <dgm:pt modelId="{AF0BF2D5-E1D2-47F7-A98C-4292440637AF}" type="parTrans" cxnId="{6C2909C5-EBBD-4DA1-BEEB-778B54D6CCB6}">
      <dgm:prSet/>
      <dgm:spPr/>
      <dgm:t>
        <a:bodyPr/>
        <a:lstStyle/>
        <a:p>
          <a:endParaRPr lang="en-US"/>
        </a:p>
      </dgm:t>
    </dgm:pt>
    <dgm:pt modelId="{5B5E3B91-8E18-4CB5-8612-927A124E8A6A}" type="sibTrans" cxnId="{6C2909C5-EBBD-4DA1-BEEB-778B54D6CCB6}">
      <dgm:prSet/>
      <dgm:spPr/>
      <dgm:t>
        <a:bodyPr/>
        <a:lstStyle/>
        <a:p>
          <a:endParaRPr lang="en-US"/>
        </a:p>
      </dgm:t>
    </dgm:pt>
    <dgm:pt modelId="{4681A99B-3276-4F90-867D-996EC12091DE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UI Development: Indexing</a:t>
          </a:r>
        </a:p>
      </dgm:t>
    </dgm:pt>
    <dgm:pt modelId="{96F3C2F6-17C8-455F-B735-76A612EFC4E6}" type="parTrans" cxnId="{C2407805-A821-40A1-9874-A352AE8993D8}">
      <dgm:prSet/>
      <dgm:spPr/>
      <dgm:t>
        <a:bodyPr/>
        <a:lstStyle/>
        <a:p>
          <a:endParaRPr lang="en-US"/>
        </a:p>
      </dgm:t>
    </dgm:pt>
    <dgm:pt modelId="{A8B6D2C7-63F4-4375-9089-4A408F4DB2C5}" type="sibTrans" cxnId="{C2407805-A821-40A1-9874-A352AE8993D8}">
      <dgm:prSet/>
      <dgm:spPr/>
      <dgm:t>
        <a:bodyPr/>
        <a:lstStyle/>
        <a:p>
          <a:endParaRPr lang="en-US"/>
        </a:p>
      </dgm:t>
    </dgm:pt>
    <dgm:pt modelId="{C623E8C0-3CA5-49DC-AB8E-0CC4D14E2267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UI Development: File Upload</a:t>
          </a:r>
        </a:p>
      </dgm:t>
    </dgm:pt>
    <dgm:pt modelId="{59271E26-4E22-4D02-A3F2-F7F90AAC0581}" type="parTrans" cxnId="{C145D701-2D82-4BDD-BCA0-C05856E361BA}">
      <dgm:prSet/>
      <dgm:spPr/>
      <dgm:t>
        <a:bodyPr/>
        <a:lstStyle/>
        <a:p>
          <a:endParaRPr lang="en-US"/>
        </a:p>
      </dgm:t>
    </dgm:pt>
    <dgm:pt modelId="{7CCC0A85-EE8F-4FFB-9DCE-C665AEC8A708}" type="sibTrans" cxnId="{C145D701-2D82-4BDD-BCA0-C05856E361BA}">
      <dgm:prSet/>
      <dgm:spPr/>
      <dgm:t>
        <a:bodyPr/>
        <a:lstStyle/>
        <a:p>
          <a:endParaRPr lang="en-US"/>
        </a:p>
      </dgm:t>
    </dgm:pt>
    <dgm:pt modelId="{D8C7E556-ED9B-4DA5-865F-3ECE597A2866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Demo</a:t>
          </a:r>
        </a:p>
      </dgm:t>
    </dgm:pt>
    <dgm:pt modelId="{FA00F7F4-A968-48E8-8658-4D1C4CC174B2}" type="parTrans" cxnId="{B3013052-3819-4A11-9170-7748EFF6BAA1}">
      <dgm:prSet/>
      <dgm:spPr/>
      <dgm:t>
        <a:bodyPr/>
        <a:lstStyle/>
        <a:p>
          <a:endParaRPr lang="en-US"/>
        </a:p>
      </dgm:t>
    </dgm:pt>
    <dgm:pt modelId="{830444E9-61C0-46F3-839A-38C515620DC3}" type="sibTrans" cxnId="{B3013052-3819-4A11-9170-7748EFF6BAA1}">
      <dgm:prSet/>
      <dgm:spPr/>
      <dgm:t>
        <a:bodyPr/>
        <a:lstStyle/>
        <a:p>
          <a:endParaRPr lang="en-US"/>
        </a:p>
      </dgm:t>
    </dgm:pt>
    <dgm:pt modelId="{4B165181-C7C7-4EDA-8DC8-8105DDD3FF3B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2:</a:t>
          </a:r>
        </a:p>
      </dgm:t>
    </dgm:pt>
    <dgm:pt modelId="{D58B8677-EF6E-4709-95A3-8C044220831E}" type="parTrans" cxnId="{BC592403-08D2-422D-8CE1-CBBC3A9D6E6D}">
      <dgm:prSet/>
      <dgm:spPr/>
      <dgm:t>
        <a:bodyPr/>
        <a:lstStyle/>
        <a:p>
          <a:endParaRPr lang="en-US"/>
        </a:p>
      </dgm:t>
    </dgm:pt>
    <dgm:pt modelId="{05607DB2-B310-43A8-ACAC-7F7AF395B6F9}" type="sibTrans" cxnId="{BC592403-08D2-422D-8CE1-CBBC3A9D6E6D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1184DC77-58C5-407C-BE47-31A4AEEB9395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5:</a:t>
          </a:r>
        </a:p>
      </dgm:t>
    </dgm:pt>
    <dgm:pt modelId="{92A4F2D9-8DD9-49FE-9DE9-147FC0612D49}" type="parTrans" cxnId="{764653CC-E0C3-421D-9D2F-4C3FE09BCCD5}">
      <dgm:prSet/>
      <dgm:spPr/>
      <dgm:t>
        <a:bodyPr/>
        <a:lstStyle/>
        <a:p>
          <a:endParaRPr lang="en-US"/>
        </a:p>
      </dgm:t>
    </dgm:pt>
    <dgm:pt modelId="{B3DB91B8-E360-477E-B7CC-BC1BAB6FB7C0}" type="sibTrans" cxnId="{764653CC-E0C3-421D-9D2F-4C3FE09BCCD5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A475D4B1-BFFE-4823-B76C-D177F4F96BCC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6:</a:t>
          </a:r>
        </a:p>
      </dgm:t>
    </dgm:pt>
    <dgm:pt modelId="{B051E4DA-C466-4900-914E-B5BE8D762C9D}" type="parTrans" cxnId="{18C23BF1-3D19-41F5-B4C9-978828D46811}">
      <dgm:prSet/>
      <dgm:spPr/>
      <dgm:t>
        <a:bodyPr/>
        <a:lstStyle/>
        <a:p>
          <a:endParaRPr lang="en-US"/>
        </a:p>
      </dgm:t>
    </dgm:pt>
    <dgm:pt modelId="{62609AE0-F666-4975-990F-492682960CB6}" type="sibTrans" cxnId="{18C23BF1-3D19-41F5-B4C9-978828D4681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499F5BCB-D2E6-4E75-9824-79F816E10BC1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End-to-End Testing (Initial)</a:t>
          </a:r>
        </a:p>
      </dgm:t>
    </dgm:pt>
    <dgm:pt modelId="{F3660E69-004A-4054-8C44-0EC91B6ACBE3}" type="parTrans" cxnId="{8EE72ECB-0426-4EB8-9AC1-FA2607BA902E}">
      <dgm:prSet/>
      <dgm:spPr/>
      <dgm:t>
        <a:bodyPr/>
        <a:lstStyle/>
        <a:p>
          <a:endParaRPr lang="en-US"/>
        </a:p>
      </dgm:t>
    </dgm:pt>
    <dgm:pt modelId="{B6DC7EE9-4A19-44B3-BC07-D7C254172864}" type="sibTrans" cxnId="{8EE72ECB-0426-4EB8-9AC1-FA2607BA902E}">
      <dgm:prSet/>
      <dgm:spPr/>
      <dgm:t>
        <a:bodyPr/>
        <a:lstStyle/>
        <a:p>
          <a:endParaRPr lang="en-US"/>
        </a:p>
      </dgm:t>
    </dgm:pt>
    <dgm:pt modelId="{8E99E756-5B27-4E9F-B794-F039FB198887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Demo</a:t>
          </a:r>
        </a:p>
      </dgm:t>
    </dgm:pt>
    <dgm:pt modelId="{A99C0FE6-3D31-4272-815C-0DCDB119CC0C}" type="parTrans" cxnId="{AE7C78CC-AA47-4E66-9789-79B1DA145D28}">
      <dgm:prSet/>
      <dgm:spPr/>
      <dgm:t>
        <a:bodyPr/>
        <a:lstStyle/>
        <a:p>
          <a:endParaRPr lang="en-US"/>
        </a:p>
      </dgm:t>
    </dgm:pt>
    <dgm:pt modelId="{74FE9C52-21FD-4210-9BDC-BF65103DD260}" type="sibTrans" cxnId="{AE7C78CC-AA47-4E66-9789-79B1DA145D28}">
      <dgm:prSet/>
      <dgm:spPr/>
      <dgm:t>
        <a:bodyPr/>
        <a:lstStyle/>
        <a:p>
          <a:endParaRPr lang="en-US"/>
        </a:p>
      </dgm:t>
    </dgm:pt>
    <dgm:pt modelId="{6B46C973-75E8-400C-B721-17B2FB8E0632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7:</a:t>
          </a:r>
        </a:p>
      </dgm:t>
    </dgm:pt>
    <dgm:pt modelId="{B8A27DF6-0AD0-4B90-B4AA-E8DA6A935158}" type="parTrans" cxnId="{73426EE2-0914-433D-B5DC-58BE554A6D0C}">
      <dgm:prSet/>
      <dgm:spPr/>
      <dgm:t>
        <a:bodyPr/>
        <a:lstStyle/>
        <a:p>
          <a:endParaRPr lang="en-US"/>
        </a:p>
      </dgm:t>
    </dgm:pt>
    <dgm:pt modelId="{CBFB1CFB-34DF-47CE-8151-1BC4EC46F700}" type="sibTrans" cxnId="{73426EE2-0914-433D-B5DC-58BE554A6D0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B1AF414-ED11-441E-AF67-BF7664245058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UAT</a:t>
          </a:r>
        </a:p>
      </dgm:t>
    </dgm:pt>
    <dgm:pt modelId="{755195E2-9C1B-4F50-BF88-657B82233513}" type="parTrans" cxnId="{3C98670C-0F94-4D8F-AF76-EC7E1A87B49F}">
      <dgm:prSet/>
      <dgm:spPr/>
      <dgm:t>
        <a:bodyPr/>
        <a:lstStyle/>
        <a:p>
          <a:endParaRPr lang="en-US"/>
        </a:p>
      </dgm:t>
    </dgm:pt>
    <dgm:pt modelId="{3EA5C32D-61EB-4448-B5F7-3B106ACB7049}" type="sibTrans" cxnId="{3C98670C-0F94-4D8F-AF76-EC7E1A87B49F}">
      <dgm:prSet/>
      <dgm:spPr/>
      <dgm:t>
        <a:bodyPr/>
        <a:lstStyle/>
        <a:p>
          <a:endParaRPr lang="en-US"/>
        </a:p>
      </dgm:t>
    </dgm:pt>
    <dgm:pt modelId="{22642C64-7BEC-4603-8CF4-2EC20A785AC6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8:</a:t>
          </a:r>
        </a:p>
      </dgm:t>
    </dgm:pt>
    <dgm:pt modelId="{B066DF4E-EDF5-4F5F-A569-34C15B1B5CA2}" type="parTrans" cxnId="{268E6AA8-E984-497F-B13C-0962F864DD3C}">
      <dgm:prSet/>
      <dgm:spPr/>
      <dgm:t>
        <a:bodyPr/>
        <a:lstStyle/>
        <a:p>
          <a:endParaRPr lang="en-US"/>
        </a:p>
      </dgm:t>
    </dgm:pt>
    <dgm:pt modelId="{DDBBDED9-0598-4F83-91EA-7A9A2A2435C6}" type="sibTrans" cxnId="{268E6AA8-E984-497F-B13C-0962F864DD3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31E27D26-E806-4822-A840-A66E3CE67C45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Demo</a:t>
          </a:r>
        </a:p>
      </dgm:t>
    </dgm:pt>
    <dgm:pt modelId="{60EA73A1-58BD-4D16-BC6B-35EBDBBC3157}" type="parTrans" cxnId="{C5879967-A975-419D-9C1F-0E5D33CA1723}">
      <dgm:prSet/>
      <dgm:spPr/>
      <dgm:t>
        <a:bodyPr/>
        <a:lstStyle/>
        <a:p>
          <a:endParaRPr lang="en-US"/>
        </a:p>
      </dgm:t>
    </dgm:pt>
    <dgm:pt modelId="{B1AC7346-FF7D-4CF8-8178-1DBDCD4943E8}" type="sibTrans" cxnId="{C5879967-A975-419D-9C1F-0E5D33CA1723}">
      <dgm:prSet/>
      <dgm:spPr/>
      <dgm:t>
        <a:bodyPr/>
        <a:lstStyle/>
        <a:p>
          <a:endParaRPr lang="en-US"/>
        </a:p>
      </dgm:t>
    </dgm:pt>
    <dgm:pt modelId="{F9F945BD-78A3-48EB-A793-117B5432AD60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9:</a:t>
          </a:r>
        </a:p>
      </dgm:t>
    </dgm:pt>
    <dgm:pt modelId="{25291CC9-00A5-4617-BC5B-E3506BC0EF11}" type="parTrans" cxnId="{E9AFACC7-A958-4075-9A64-1F123D3AB011}">
      <dgm:prSet/>
      <dgm:spPr/>
      <dgm:t>
        <a:bodyPr/>
        <a:lstStyle/>
        <a:p>
          <a:endParaRPr lang="en-US"/>
        </a:p>
      </dgm:t>
    </dgm:pt>
    <dgm:pt modelId="{9FED018E-3732-4681-BDD0-9D46D3AFF93A}" type="sibTrans" cxnId="{E9AFACC7-A958-4075-9A64-1F123D3AB01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B7BE3A72-32D2-4B29-A5EA-AF5276D360B8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Demo</a:t>
          </a:r>
        </a:p>
      </dgm:t>
    </dgm:pt>
    <dgm:pt modelId="{6CB39A1F-249C-4D6B-BBA2-DF054224B8CA}" type="parTrans" cxnId="{4E27F7A6-844B-4F4E-B7BE-D6725472B67B}">
      <dgm:prSet/>
      <dgm:spPr/>
      <dgm:t>
        <a:bodyPr/>
        <a:lstStyle/>
        <a:p>
          <a:endParaRPr lang="en-US"/>
        </a:p>
      </dgm:t>
    </dgm:pt>
    <dgm:pt modelId="{AF683458-26E3-4D9E-89FA-1B4BEB86C54D}" type="sibTrans" cxnId="{4E27F7A6-844B-4F4E-B7BE-D6725472B67B}">
      <dgm:prSet/>
      <dgm:spPr/>
      <dgm:t>
        <a:bodyPr/>
        <a:lstStyle/>
        <a:p>
          <a:endParaRPr lang="en-US"/>
        </a:p>
      </dgm:t>
    </dgm:pt>
    <dgm:pt modelId="{A6F97038-F189-434C-B5C5-5DA8E695219E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10:</a:t>
          </a:r>
        </a:p>
      </dgm:t>
    </dgm:pt>
    <dgm:pt modelId="{A25472E9-9BD7-4491-A559-19EE54DD8EA8}" type="parTrans" cxnId="{0675928E-7204-42EB-B1CE-04F9BFA81E03}">
      <dgm:prSet/>
      <dgm:spPr/>
      <dgm:t>
        <a:bodyPr/>
        <a:lstStyle/>
        <a:p>
          <a:endParaRPr lang="en-US"/>
        </a:p>
      </dgm:t>
    </dgm:pt>
    <dgm:pt modelId="{E49110CB-E95A-4BAC-BC59-8442BE6D7337}" type="sibTrans" cxnId="{0675928E-7204-42EB-B1CE-04F9BFA81E0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ABC0309A-F78D-402C-A629-5576249A96E7}">
      <dgm:prSet phldrT="[Text]"/>
      <dgm:spPr>
        <a:solidFill>
          <a:srgbClr val="00B0F0"/>
        </a:solidFill>
      </dgm:spPr>
      <dgm:t>
        <a:bodyPr/>
        <a:lstStyle/>
        <a:p>
          <a:r>
            <a:rPr lang="en-US" b="1"/>
            <a:t>Iteration 16:</a:t>
          </a:r>
        </a:p>
      </dgm:t>
    </dgm:pt>
    <dgm:pt modelId="{C089AD1B-E6C1-4BEE-8B76-E99FA0034AE4}" type="parTrans" cxnId="{85193CA0-9DFE-496E-8F5F-821444C63D00}">
      <dgm:prSet/>
      <dgm:spPr/>
      <dgm:t>
        <a:bodyPr/>
        <a:lstStyle/>
        <a:p>
          <a:endParaRPr lang="en-US"/>
        </a:p>
      </dgm:t>
    </dgm:pt>
    <dgm:pt modelId="{036253D7-2197-4100-8687-386721FDF55F}" type="sibTrans" cxnId="{85193CA0-9DFE-496E-8F5F-821444C63D00}">
      <dgm:prSet/>
      <dgm:spPr>
        <a:solidFill>
          <a:srgbClr val="00AFF0"/>
        </a:solidFill>
      </dgm:spPr>
      <dgm:t>
        <a:bodyPr/>
        <a:lstStyle/>
        <a:p>
          <a:endParaRPr lang="en-US"/>
        </a:p>
      </dgm:t>
    </dgm:pt>
    <dgm:pt modelId="{1D17F89C-4EF1-4583-8156-00E83C47099D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Planning for Rollout</a:t>
          </a:r>
        </a:p>
      </dgm:t>
    </dgm:pt>
    <dgm:pt modelId="{B614BFFA-B4F5-40BC-A703-E3D015E0FA44}" type="parTrans" cxnId="{DB9529EC-DFE0-423C-A7D2-57295EE3BFE0}">
      <dgm:prSet/>
      <dgm:spPr/>
      <dgm:t>
        <a:bodyPr/>
        <a:lstStyle/>
        <a:p>
          <a:endParaRPr lang="en-US"/>
        </a:p>
      </dgm:t>
    </dgm:pt>
    <dgm:pt modelId="{39C646E3-C52E-416B-9F59-717DBC5D72C1}" type="sibTrans" cxnId="{DB9529EC-DFE0-423C-A7D2-57295EE3BFE0}">
      <dgm:prSet/>
      <dgm:spPr/>
      <dgm:t>
        <a:bodyPr/>
        <a:lstStyle/>
        <a:p>
          <a:endParaRPr lang="en-US"/>
        </a:p>
      </dgm:t>
    </dgm:pt>
    <dgm:pt modelId="{D5475363-E189-4A7E-9BFB-393AC8327AA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/>
            <a:t>Iteration 17:</a:t>
          </a:r>
        </a:p>
      </dgm:t>
    </dgm:pt>
    <dgm:pt modelId="{336DEC9F-8524-4A3C-8B38-658C7EBD8451}" type="parTrans" cxnId="{6AEF8071-2489-4959-9C15-5FD23AF55B13}">
      <dgm:prSet/>
      <dgm:spPr/>
      <dgm:t>
        <a:bodyPr/>
        <a:lstStyle/>
        <a:p>
          <a:endParaRPr lang="en-US"/>
        </a:p>
      </dgm:t>
    </dgm:pt>
    <dgm:pt modelId="{7A6B50C8-A305-4B84-915F-ECB118C896FF}" type="sibTrans" cxnId="{6AEF8071-2489-4959-9C15-5FD23AF55B13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F25F4DEE-4511-4616-AB2E-746185F8504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Service Transition Document Approval</a:t>
          </a:r>
        </a:p>
      </dgm:t>
    </dgm:pt>
    <dgm:pt modelId="{B4EAA756-4410-46AE-AC06-81E9A1C19FE4}" type="parTrans" cxnId="{27FFEE79-47DC-4ED6-8F7C-8DF762078483}">
      <dgm:prSet/>
      <dgm:spPr/>
      <dgm:t>
        <a:bodyPr/>
        <a:lstStyle/>
        <a:p>
          <a:endParaRPr lang="en-US"/>
        </a:p>
      </dgm:t>
    </dgm:pt>
    <dgm:pt modelId="{5B763C36-9A2A-4E16-BB7A-C565D3DDFEEC}" type="sibTrans" cxnId="{27FFEE79-47DC-4ED6-8F7C-8DF762078483}">
      <dgm:prSet/>
      <dgm:spPr/>
      <dgm:t>
        <a:bodyPr/>
        <a:lstStyle/>
        <a:p>
          <a:endParaRPr lang="en-US"/>
        </a:p>
      </dgm:t>
    </dgm:pt>
    <dgm:pt modelId="{8135879C-C4AA-4839-B018-7738E38E632E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Training Content Development</a:t>
          </a:r>
        </a:p>
      </dgm:t>
    </dgm:pt>
    <dgm:pt modelId="{BD982753-F50E-43FB-9EA9-CCE8D977B756}" type="parTrans" cxnId="{87BE2CB9-5BA3-4502-BEF7-E37A8850BFD2}">
      <dgm:prSet/>
      <dgm:spPr/>
      <dgm:t>
        <a:bodyPr/>
        <a:lstStyle/>
        <a:p>
          <a:endParaRPr lang="en-US"/>
        </a:p>
      </dgm:t>
    </dgm:pt>
    <dgm:pt modelId="{E9D0A166-1366-44CB-BCE9-930352D53DBB}" type="sibTrans" cxnId="{87BE2CB9-5BA3-4502-BEF7-E37A8850BFD2}">
      <dgm:prSet/>
      <dgm:spPr/>
      <dgm:t>
        <a:bodyPr/>
        <a:lstStyle/>
        <a:p>
          <a:endParaRPr lang="en-US"/>
        </a:p>
      </dgm:t>
    </dgm:pt>
    <dgm:pt modelId="{AF3B32B2-A22B-4D3B-B06E-E02D1413A08D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UI Development: Search and Display</a:t>
          </a:r>
        </a:p>
      </dgm:t>
    </dgm:pt>
    <dgm:pt modelId="{EFBAD70D-9BFF-4976-867B-58B6662CA76F}" type="parTrans" cxnId="{8B43BD8E-DAC3-4C6E-B746-930CDBD62F6C}">
      <dgm:prSet/>
      <dgm:spPr/>
      <dgm:t>
        <a:bodyPr/>
        <a:lstStyle/>
        <a:p>
          <a:endParaRPr lang="en-US"/>
        </a:p>
      </dgm:t>
    </dgm:pt>
    <dgm:pt modelId="{B1595ACD-B555-48A1-840B-ECD7D9761FB2}" type="sibTrans" cxnId="{8B43BD8E-DAC3-4C6E-B746-930CDBD62F6C}">
      <dgm:prSet/>
      <dgm:spPr/>
      <dgm:t>
        <a:bodyPr/>
        <a:lstStyle/>
        <a:p>
          <a:endParaRPr lang="en-US"/>
        </a:p>
      </dgm:t>
    </dgm:pt>
    <dgm:pt modelId="{726A9DDD-A056-4B80-8374-EC27DA7573C4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Demo</a:t>
          </a:r>
        </a:p>
      </dgm:t>
    </dgm:pt>
    <dgm:pt modelId="{34FAC683-C5FA-4BEC-B1F1-CCA646701A3D}" type="parTrans" cxnId="{89D661AF-7465-435B-925C-9D0D4AED126D}">
      <dgm:prSet/>
      <dgm:spPr/>
      <dgm:t>
        <a:bodyPr/>
        <a:lstStyle/>
        <a:p>
          <a:endParaRPr lang="en-US"/>
        </a:p>
      </dgm:t>
    </dgm:pt>
    <dgm:pt modelId="{AD950570-1B42-4265-B4D9-A2C16183CEE7}" type="sibTrans" cxnId="{89D661AF-7465-435B-925C-9D0D4AED126D}">
      <dgm:prSet/>
      <dgm:spPr/>
      <dgm:t>
        <a:bodyPr/>
        <a:lstStyle/>
        <a:p>
          <a:endParaRPr lang="en-US"/>
        </a:p>
      </dgm:t>
    </dgm:pt>
    <dgm:pt modelId="{5AEAAAE7-A15F-4CB3-AF97-A2390DC0282A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UI Development: Editing</a:t>
          </a:r>
        </a:p>
      </dgm:t>
    </dgm:pt>
    <dgm:pt modelId="{A13FD749-8F14-4BF7-BD5E-37B684E3B9DC}" type="parTrans" cxnId="{1A2991B7-8FAC-44B5-A773-6BD9AC25FE57}">
      <dgm:prSet/>
      <dgm:spPr/>
      <dgm:t>
        <a:bodyPr/>
        <a:lstStyle/>
        <a:p>
          <a:endParaRPr lang="en-US"/>
        </a:p>
      </dgm:t>
    </dgm:pt>
    <dgm:pt modelId="{CA973564-985E-4F7A-878D-3479A0A5104C}" type="sibTrans" cxnId="{1A2991B7-8FAC-44B5-A773-6BD9AC25FE57}">
      <dgm:prSet/>
      <dgm:spPr/>
      <dgm:t>
        <a:bodyPr/>
        <a:lstStyle/>
        <a:p>
          <a:endParaRPr lang="en-US"/>
        </a:p>
      </dgm:t>
    </dgm:pt>
    <dgm:pt modelId="{7E87B0CC-76E6-44B5-85FD-8C6B38E2DC22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Demo</a:t>
          </a:r>
        </a:p>
      </dgm:t>
    </dgm:pt>
    <dgm:pt modelId="{85C19D3A-DB98-411E-BC4D-7EA6DF5BD111}" type="parTrans" cxnId="{57E54C83-6AC9-47F2-80A9-76C4F4D7B409}">
      <dgm:prSet/>
      <dgm:spPr/>
      <dgm:t>
        <a:bodyPr/>
        <a:lstStyle/>
        <a:p>
          <a:endParaRPr lang="en-US"/>
        </a:p>
      </dgm:t>
    </dgm:pt>
    <dgm:pt modelId="{256C0B69-6894-473F-8491-CE28EEBEEA80}" type="sibTrans" cxnId="{57E54C83-6AC9-47F2-80A9-76C4F4D7B409}">
      <dgm:prSet/>
      <dgm:spPr/>
      <dgm:t>
        <a:bodyPr/>
        <a:lstStyle/>
        <a:p>
          <a:endParaRPr lang="en-US"/>
        </a:p>
      </dgm:t>
    </dgm:pt>
    <dgm:pt modelId="{8051DAEA-6FC9-40E9-8006-057BF1AD1B92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Demo</a:t>
          </a:r>
        </a:p>
      </dgm:t>
    </dgm:pt>
    <dgm:pt modelId="{D825CAA7-8392-4682-8B70-87A712B269DA}" type="parTrans" cxnId="{9734D350-1008-474F-95C0-70B6F7482D39}">
      <dgm:prSet/>
      <dgm:spPr/>
      <dgm:t>
        <a:bodyPr/>
        <a:lstStyle/>
        <a:p>
          <a:endParaRPr lang="en-US"/>
        </a:p>
      </dgm:t>
    </dgm:pt>
    <dgm:pt modelId="{45FD6586-308E-4679-9BA9-3C47DB9E12F5}" type="sibTrans" cxnId="{9734D350-1008-474F-95C0-70B6F7482D39}">
      <dgm:prSet/>
      <dgm:spPr/>
      <dgm:t>
        <a:bodyPr/>
        <a:lstStyle/>
        <a:p>
          <a:endParaRPr lang="en-US"/>
        </a:p>
      </dgm:t>
    </dgm:pt>
    <dgm:pt modelId="{CB3A1AC5-7E66-463E-8C7D-DA20051D6FD0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Defect Prioritization</a:t>
          </a:r>
        </a:p>
      </dgm:t>
    </dgm:pt>
    <dgm:pt modelId="{4A8A6234-EF85-41D0-A2E2-A220A025228C}" type="parTrans" cxnId="{90BBB4DC-BD27-4D21-ACC7-2DB4D5608648}">
      <dgm:prSet/>
      <dgm:spPr/>
      <dgm:t>
        <a:bodyPr/>
        <a:lstStyle/>
        <a:p>
          <a:endParaRPr lang="en-US"/>
        </a:p>
      </dgm:t>
    </dgm:pt>
    <dgm:pt modelId="{E70CE62F-C2BA-42F9-A7DA-4179805FF224}" type="sibTrans" cxnId="{90BBB4DC-BD27-4D21-ACC7-2DB4D5608648}">
      <dgm:prSet/>
      <dgm:spPr/>
      <dgm:t>
        <a:bodyPr/>
        <a:lstStyle/>
        <a:p>
          <a:endParaRPr lang="en-US"/>
        </a:p>
      </dgm:t>
    </dgm:pt>
    <dgm:pt modelId="{02B028FF-B0F1-4F62-80FD-E2B989CABFB3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Defect Fixing 1</a:t>
          </a:r>
        </a:p>
      </dgm:t>
    </dgm:pt>
    <dgm:pt modelId="{9B09305D-CD22-41F3-82D6-958E2FE369F1}" type="parTrans" cxnId="{5A64F0F3-B432-4E76-832F-5C176831FB89}">
      <dgm:prSet/>
      <dgm:spPr/>
      <dgm:t>
        <a:bodyPr/>
        <a:lstStyle/>
        <a:p>
          <a:endParaRPr lang="en-US"/>
        </a:p>
      </dgm:t>
    </dgm:pt>
    <dgm:pt modelId="{2DFEC52A-94EF-4F0C-A56E-E0F3167D1975}" type="sibTrans" cxnId="{5A64F0F3-B432-4E76-832F-5C176831FB89}">
      <dgm:prSet/>
      <dgm:spPr/>
      <dgm:t>
        <a:bodyPr/>
        <a:lstStyle/>
        <a:p>
          <a:endParaRPr lang="en-US"/>
        </a:p>
      </dgm:t>
    </dgm:pt>
    <dgm:pt modelId="{D5ED8B25-4CC3-49EB-83F3-340B4D6736B3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Defect Fixing 2</a:t>
          </a:r>
        </a:p>
      </dgm:t>
    </dgm:pt>
    <dgm:pt modelId="{1B8732D6-3FC3-4189-A8EB-C6560FEBB43E}" type="parTrans" cxnId="{0A5879C8-9649-40C3-BD4B-CB2A0017B9AD}">
      <dgm:prSet/>
      <dgm:spPr/>
      <dgm:t>
        <a:bodyPr/>
        <a:lstStyle/>
        <a:p>
          <a:endParaRPr lang="en-US"/>
        </a:p>
      </dgm:t>
    </dgm:pt>
    <dgm:pt modelId="{1DA5D865-01C8-4B24-AF3E-0B7D5BA0B352}" type="sibTrans" cxnId="{0A5879C8-9649-40C3-BD4B-CB2A0017B9AD}">
      <dgm:prSet/>
      <dgm:spPr/>
      <dgm:t>
        <a:bodyPr/>
        <a:lstStyle/>
        <a:p>
          <a:endParaRPr lang="en-US"/>
        </a:p>
      </dgm:t>
    </dgm:pt>
    <dgm:pt modelId="{81ECF025-7EF5-43FF-B1F1-0F451EB4DADA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UAT</a:t>
          </a:r>
        </a:p>
      </dgm:t>
    </dgm:pt>
    <dgm:pt modelId="{3244A8B8-22D1-42B3-AB48-78BEDD3207A3}" type="parTrans" cxnId="{C2D978FE-A2D1-4C61-9CB8-D8B23AF2ADE4}">
      <dgm:prSet/>
      <dgm:spPr/>
      <dgm:t>
        <a:bodyPr/>
        <a:lstStyle/>
        <a:p>
          <a:endParaRPr lang="en-US"/>
        </a:p>
      </dgm:t>
    </dgm:pt>
    <dgm:pt modelId="{40419E50-3481-4B8E-9A9F-6182C1BE6F49}" type="sibTrans" cxnId="{C2D978FE-A2D1-4C61-9CB8-D8B23AF2ADE4}">
      <dgm:prSet/>
      <dgm:spPr/>
      <dgm:t>
        <a:bodyPr/>
        <a:lstStyle/>
        <a:p>
          <a:endParaRPr lang="en-US"/>
        </a:p>
      </dgm:t>
    </dgm:pt>
    <dgm:pt modelId="{15C5AC6C-431A-418C-9187-A1BFC2AC8EE6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Sign-Off</a:t>
          </a:r>
        </a:p>
      </dgm:t>
    </dgm:pt>
    <dgm:pt modelId="{F7D3EA75-6064-4CF9-850D-2D96A7A31AB2}" type="parTrans" cxnId="{C9FDEED8-90B4-4E4E-B27D-80A0CA3413DF}">
      <dgm:prSet/>
      <dgm:spPr/>
      <dgm:t>
        <a:bodyPr/>
        <a:lstStyle/>
        <a:p>
          <a:endParaRPr lang="en-US"/>
        </a:p>
      </dgm:t>
    </dgm:pt>
    <dgm:pt modelId="{D2006142-7959-454B-B067-B37C6E9D6392}" type="sibTrans" cxnId="{C9FDEED8-90B4-4E4E-B27D-80A0CA3413DF}">
      <dgm:prSet/>
      <dgm:spPr/>
      <dgm:t>
        <a:bodyPr/>
        <a:lstStyle/>
        <a:p>
          <a:endParaRPr lang="en-US"/>
        </a:p>
      </dgm:t>
    </dgm:pt>
    <dgm:pt modelId="{2114305D-FFF6-4812-9CE5-3828D2530FE8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Demo</a:t>
          </a:r>
        </a:p>
      </dgm:t>
    </dgm:pt>
    <dgm:pt modelId="{DEEFBEF2-A7B2-461E-A7C0-4CCFA3D80C42}" type="parTrans" cxnId="{7A2276A2-19E4-4317-964D-3762BBF6EEF1}">
      <dgm:prSet/>
      <dgm:spPr/>
      <dgm:t>
        <a:bodyPr/>
        <a:lstStyle/>
        <a:p>
          <a:endParaRPr lang="en-US"/>
        </a:p>
      </dgm:t>
    </dgm:pt>
    <dgm:pt modelId="{73EB2CE5-5022-476A-90BB-276F38A029EA}" type="sibTrans" cxnId="{7A2276A2-19E4-4317-964D-3762BBF6EEF1}">
      <dgm:prSet/>
      <dgm:spPr/>
      <dgm:t>
        <a:bodyPr/>
        <a:lstStyle/>
        <a:p>
          <a:endParaRPr lang="en-US"/>
        </a:p>
      </dgm:t>
    </dgm:pt>
    <dgm:pt modelId="{8962901A-4251-4244-9BD6-8C55B747878E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Service Transition Document Build</a:t>
          </a:r>
        </a:p>
      </dgm:t>
    </dgm:pt>
    <dgm:pt modelId="{CA10AEBC-1E66-4F59-B6FF-9AEE41F730E7}" type="parTrans" cxnId="{D91F5151-F45F-4B6C-81EF-5D5EA0293534}">
      <dgm:prSet/>
      <dgm:spPr/>
      <dgm:t>
        <a:bodyPr/>
        <a:lstStyle/>
        <a:p>
          <a:endParaRPr lang="en-US"/>
        </a:p>
      </dgm:t>
    </dgm:pt>
    <dgm:pt modelId="{30CC365A-FBEC-45DF-8379-3A311E3A92AD}" type="sibTrans" cxnId="{D91F5151-F45F-4B6C-81EF-5D5EA0293534}">
      <dgm:prSet/>
      <dgm:spPr/>
      <dgm:t>
        <a:bodyPr/>
        <a:lstStyle/>
        <a:p>
          <a:endParaRPr lang="en-US"/>
        </a:p>
      </dgm:t>
    </dgm:pt>
    <dgm:pt modelId="{085EC17C-C707-4370-BE9E-107D4478956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/>
            <a:t>Iteration 18:</a:t>
          </a:r>
        </a:p>
      </dgm:t>
    </dgm:pt>
    <dgm:pt modelId="{A4B0AF04-1D4F-481D-913D-03C155D6AA68}" type="parTrans" cxnId="{105F6516-CFFF-4928-8A39-330F5295BBD8}">
      <dgm:prSet/>
      <dgm:spPr/>
      <dgm:t>
        <a:bodyPr/>
        <a:lstStyle/>
        <a:p>
          <a:endParaRPr lang="en-US"/>
        </a:p>
      </dgm:t>
    </dgm:pt>
    <dgm:pt modelId="{AF8995DD-7ECE-4D3B-82C9-D80E855EABA9}" type="sibTrans" cxnId="{105F6516-CFFF-4928-8A39-330F5295BBD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899CD0C-4819-4DAD-8658-F1B8B0A086E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RI Delta Sync</a:t>
          </a:r>
        </a:p>
      </dgm:t>
    </dgm:pt>
    <dgm:pt modelId="{ED9A9277-1B32-41FD-B768-C3174DFEFED7}" type="parTrans" cxnId="{B0FF19C2-B086-4F59-82DC-17429596E003}">
      <dgm:prSet/>
      <dgm:spPr/>
      <dgm:t>
        <a:bodyPr/>
        <a:lstStyle/>
        <a:p>
          <a:endParaRPr lang="en-US"/>
        </a:p>
      </dgm:t>
    </dgm:pt>
    <dgm:pt modelId="{9C581B0B-7ED0-4FDD-B0A2-4C7F4F7591AD}" type="sibTrans" cxnId="{B0FF19C2-B086-4F59-82DC-17429596E003}">
      <dgm:prSet/>
      <dgm:spPr/>
      <dgm:t>
        <a:bodyPr/>
        <a:lstStyle/>
        <a:p>
          <a:endParaRPr lang="en-US"/>
        </a:p>
      </dgm:t>
    </dgm:pt>
    <dgm:pt modelId="{29D87F9E-1B35-4267-8EFF-022755800D7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RI Rollout</a:t>
          </a:r>
        </a:p>
      </dgm:t>
    </dgm:pt>
    <dgm:pt modelId="{5F03BF8A-2471-44DC-95D5-6078CB018C49}" type="parTrans" cxnId="{6828A2F1-45DC-446C-A92B-06956873EB27}">
      <dgm:prSet/>
      <dgm:spPr/>
      <dgm:t>
        <a:bodyPr/>
        <a:lstStyle/>
        <a:p>
          <a:endParaRPr lang="en-US"/>
        </a:p>
      </dgm:t>
    </dgm:pt>
    <dgm:pt modelId="{228A94EB-3288-43D9-B8F1-008B4964AFEB}" type="sibTrans" cxnId="{6828A2F1-45DC-446C-A92B-06956873EB27}">
      <dgm:prSet/>
      <dgm:spPr/>
      <dgm:t>
        <a:bodyPr/>
        <a:lstStyle/>
        <a:p>
          <a:endParaRPr lang="en-US"/>
        </a:p>
      </dgm:t>
    </dgm:pt>
    <dgm:pt modelId="{4255DA7B-E131-4753-9252-C33517BEA9B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/>
            <a:t>Iteration 20:</a:t>
          </a:r>
        </a:p>
      </dgm:t>
    </dgm:pt>
    <dgm:pt modelId="{374C5413-8784-4230-BEE6-ADB17624FCDF}" type="parTrans" cxnId="{F207ED0E-B3D1-4DBF-9AAC-F0197496F0BC}">
      <dgm:prSet/>
      <dgm:spPr/>
      <dgm:t>
        <a:bodyPr/>
        <a:lstStyle/>
        <a:p>
          <a:endParaRPr lang="en-US"/>
        </a:p>
      </dgm:t>
    </dgm:pt>
    <dgm:pt modelId="{37E53ADF-C2B8-425B-9B26-101CE2F76DD0}" type="sibTrans" cxnId="{F207ED0E-B3D1-4DBF-9AAC-F0197496F0BC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6C53B81-67B6-4485-BC5B-B8CF1CD4272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LI Delta Sync</a:t>
          </a:r>
        </a:p>
      </dgm:t>
    </dgm:pt>
    <dgm:pt modelId="{2B58252F-8843-451A-AB19-719A919CF510}" type="parTrans" cxnId="{D62409B4-81EA-4557-8F9E-65FC3E331662}">
      <dgm:prSet/>
      <dgm:spPr/>
      <dgm:t>
        <a:bodyPr/>
        <a:lstStyle/>
        <a:p>
          <a:endParaRPr lang="en-US"/>
        </a:p>
      </dgm:t>
    </dgm:pt>
    <dgm:pt modelId="{CBAE6357-AF9E-4355-BE91-B774FB104D43}" type="sibTrans" cxnId="{D62409B4-81EA-4557-8F9E-65FC3E331662}">
      <dgm:prSet/>
      <dgm:spPr/>
      <dgm:t>
        <a:bodyPr/>
        <a:lstStyle/>
        <a:p>
          <a:endParaRPr lang="en-US"/>
        </a:p>
      </dgm:t>
    </dgm:pt>
    <dgm:pt modelId="{D0A5A430-2E6B-4ECD-8CD7-FFE87F32796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LI Rollout</a:t>
          </a:r>
        </a:p>
      </dgm:t>
    </dgm:pt>
    <dgm:pt modelId="{E93776F7-BC10-440E-814C-698BF91BF1A7}" type="parTrans" cxnId="{47155639-1E4A-458E-B668-A4E905360A0C}">
      <dgm:prSet/>
      <dgm:spPr/>
      <dgm:t>
        <a:bodyPr/>
        <a:lstStyle/>
        <a:p>
          <a:endParaRPr lang="en-US"/>
        </a:p>
      </dgm:t>
    </dgm:pt>
    <dgm:pt modelId="{656FCD91-7C68-4191-A116-2DE899D184E2}" type="sibTrans" cxnId="{47155639-1E4A-458E-B668-A4E905360A0C}">
      <dgm:prSet/>
      <dgm:spPr/>
      <dgm:t>
        <a:bodyPr/>
        <a:lstStyle/>
        <a:p>
          <a:endParaRPr lang="en-US"/>
        </a:p>
      </dgm:t>
    </dgm:pt>
    <dgm:pt modelId="{380F193F-AAA6-4652-8C43-BF7D51710F4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/>
            <a:t>Iteration 21:</a:t>
          </a:r>
        </a:p>
      </dgm:t>
    </dgm:pt>
    <dgm:pt modelId="{0E5A3390-B67C-4B38-A642-CF20F049A0C5}" type="parTrans" cxnId="{06C01C77-3CAE-48B4-AE06-D4F06EE74A9F}">
      <dgm:prSet/>
      <dgm:spPr/>
      <dgm:t>
        <a:bodyPr/>
        <a:lstStyle/>
        <a:p>
          <a:endParaRPr lang="en-US"/>
        </a:p>
      </dgm:t>
    </dgm:pt>
    <dgm:pt modelId="{3FF0AF28-C404-43D9-99FD-889E6501E29E}" type="sibTrans" cxnId="{06C01C77-3CAE-48B4-AE06-D4F06EE74A9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36FE4E34-8601-43B3-B41C-7F5C8D6F4DF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NYC Delta Sync</a:t>
          </a:r>
        </a:p>
      </dgm:t>
    </dgm:pt>
    <dgm:pt modelId="{AE728698-9233-4380-B871-71D5F90FB6EA}" type="parTrans" cxnId="{0291FBB8-4A21-4979-86A0-53C2B8C56A24}">
      <dgm:prSet/>
      <dgm:spPr/>
      <dgm:t>
        <a:bodyPr/>
        <a:lstStyle/>
        <a:p>
          <a:endParaRPr lang="en-US"/>
        </a:p>
      </dgm:t>
    </dgm:pt>
    <dgm:pt modelId="{BA7693A1-855C-4CFF-80C0-98B9F3D483F8}" type="sibTrans" cxnId="{0291FBB8-4A21-4979-86A0-53C2B8C56A24}">
      <dgm:prSet/>
      <dgm:spPr/>
      <dgm:t>
        <a:bodyPr/>
        <a:lstStyle/>
        <a:p>
          <a:endParaRPr lang="en-US"/>
        </a:p>
      </dgm:t>
    </dgm:pt>
    <dgm:pt modelId="{9A6B47DF-AD98-4B5E-BE33-D78638F38F5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NYC Rollout</a:t>
          </a:r>
        </a:p>
      </dgm:t>
    </dgm:pt>
    <dgm:pt modelId="{BD0EAE04-C3A8-49FB-A8C1-9D8C902B7354}" type="parTrans" cxnId="{9EB58912-5788-4FC8-ADCC-2D375C9BDCEA}">
      <dgm:prSet/>
      <dgm:spPr/>
      <dgm:t>
        <a:bodyPr/>
        <a:lstStyle/>
        <a:p>
          <a:endParaRPr lang="en-US"/>
        </a:p>
      </dgm:t>
    </dgm:pt>
    <dgm:pt modelId="{0CBD961E-4A1D-48DA-A988-097E1D65FE0D}" type="sibTrans" cxnId="{9EB58912-5788-4FC8-ADCC-2D375C9BDCEA}">
      <dgm:prSet/>
      <dgm:spPr/>
      <dgm:t>
        <a:bodyPr/>
        <a:lstStyle/>
        <a:p>
          <a:endParaRPr lang="en-US"/>
        </a:p>
      </dgm:t>
    </dgm:pt>
    <dgm:pt modelId="{8E0E3FFC-1C55-4CDF-B756-6577DE0E7ED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/>
            <a:t>Iteration 22:</a:t>
          </a:r>
        </a:p>
      </dgm:t>
    </dgm:pt>
    <dgm:pt modelId="{79F7B549-3190-44CE-9090-73EDC68C3B72}" type="parTrans" cxnId="{16FD1056-F637-4278-9227-89305F469EE4}">
      <dgm:prSet/>
      <dgm:spPr/>
      <dgm:t>
        <a:bodyPr/>
        <a:lstStyle/>
        <a:p>
          <a:endParaRPr lang="en-US"/>
        </a:p>
      </dgm:t>
    </dgm:pt>
    <dgm:pt modelId="{AC02E0BB-92D1-4A7C-AED8-541A09B6B764}" type="sibTrans" cxnId="{16FD1056-F637-4278-9227-89305F469EE4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D8CA6250-59D0-43AB-883D-A647B2E6890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MA Delta Sync</a:t>
          </a:r>
        </a:p>
      </dgm:t>
    </dgm:pt>
    <dgm:pt modelId="{D538B3EA-14F5-493F-B5B6-94CE623F8FE5}" type="parTrans" cxnId="{6AD80B9C-AA7F-45BF-8DB9-53D54197E494}">
      <dgm:prSet/>
      <dgm:spPr/>
      <dgm:t>
        <a:bodyPr/>
        <a:lstStyle/>
        <a:p>
          <a:endParaRPr lang="en-US"/>
        </a:p>
      </dgm:t>
    </dgm:pt>
    <dgm:pt modelId="{24F7FB6C-7401-45EB-B96A-ADF0E420D691}" type="sibTrans" cxnId="{6AD80B9C-AA7F-45BF-8DB9-53D54197E494}">
      <dgm:prSet/>
      <dgm:spPr/>
      <dgm:t>
        <a:bodyPr/>
        <a:lstStyle/>
        <a:p>
          <a:endParaRPr lang="en-US"/>
        </a:p>
      </dgm:t>
    </dgm:pt>
    <dgm:pt modelId="{A1F5835C-2039-48F3-BDDF-DF26DF647E9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MA Rollout</a:t>
          </a:r>
        </a:p>
      </dgm:t>
    </dgm:pt>
    <dgm:pt modelId="{91A73331-6ADD-4ABA-9B74-2AB3C874E5E2}" type="parTrans" cxnId="{AD7E3B58-B0C3-4B84-B462-1EFE6A7E43D3}">
      <dgm:prSet/>
      <dgm:spPr/>
      <dgm:t>
        <a:bodyPr/>
        <a:lstStyle/>
        <a:p>
          <a:endParaRPr lang="en-US"/>
        </a:p>
      </dgm:t>
    </dgm:pt>
    <dgm:pt modelId="{BA72F867-F3A6-4E6A-B065-8BB784FECE07}" type="sibTrans" cxnId="{AD7E3B58-B0C3-4B84-B462-1EFE6A7E43D3}">
      <dgm:prSet/>
      <dgm:spPr/>
      <dgm:t>
        <a:bodyPr/>
        <a:lstStyle/>
        <a:p>
          <a:endParaRPr lang="en-US"/>
        </a:p>
      </dgm:t>
    </dgm:pt>
    <dgm:pt modelId="{FED7162F-432C-42EB-AD00-702DB9779E6A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b="1"/>
            <a:t>Phase 2 (In 1-2 Years):</a:t>
          </a:r>
        </a:p>
      </dgm:t>
    </dgm:pt>
    <dgm:pt modelId="{A1BEA8E7-B5D7-4D4E-BA3A-B5E3E0FB63E8}" type="parTrans" cxnId="{F0434A01-A63A-4A03-9F9C-0231870007E2}">
      <dgm:prSet/>
      <dgm:spPr/>
      <dgm:t>
        <a:bodyPr/>
        <a:lstStyle/>
        <a:p>
          <a:endParaRPr lang="en-US"/>
        </a:p>
      </dgm:t>
    </dgm:pt>
    <dgm:pt modelId="{D19A2E06-1AFE-4D67-973A-1EC7DE520310}" type="sibTrans" cxnId="{F0434A01-A63A-4A03-9F9C-0231870007E2}">
      <dgm:prSet/>
      <dgm:spPr/>
      <dgm:t>
        <a:bodyPr/>
        <a:lstStyle/>
        <a:p>
          <a:endParaRPr lang="en-US"/>
        </a:p>
      </dgm:t>
    </dgm:pt>
    <dgm:pt modelId="{6423082B-3577-46F1-AD1A-A531AA9F72D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/>
            <a:t>Migration to Enterprise DMS</a:t>
          </a:r>
        </a:p>
      </dgm:t>
    </dgm:pt>
    <dgm:pt modelId="{F8E851DC-EC6A-4095-9B13-E55DB51C0C9D}" type="parTrans" cxnId="{F6422B00-F8FC-477B-BCD2-6CBD2561D4F4}">
      <dgm:prSet/>
      <dgm:spPr/>
      <dgm:t>
        <a:bodyPr/>
        <a:lstStyle/>
        <a:p>
          <a:endParaRPr lang="en-US"/>
        </a:p>
      </dgm:t>
    </dgm:pt>
    <dgm:pt modelId="{4C7769E2-7B73-404C-9B23-F0C546D06137}" type="sibTrans" cxnId="{F6422B00-F8FC-477B-BCD2-6CBD2561D4F4}">
      <dgm:prSet/>
      <dgm:spPr/>
      <dgm:t>
        <a:bodyPr/>
        <a:lstStyle/>
        <a:p>
          <a:endParaRPr lang="en-US"/>
        </a:p>
      </dgm:t>
    </dgm:pt>
    <dgm:pt modelId="{DCAA9841-9FEA-44A5-A1D3-887DF0F03D98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11:</a:t>
          </a:r>
        </a:p>
      </dgm:t>
    </dgm:pt>
    <dgm:pt modelId="{C2579B66-6AE3-4C10-B863-EA7A26D47C18}" type="parTrans" cxnId="{10C7C0E7-95E8-4703-8483-112FB819DDF6}">
      <dgm:prSet/>
      <dgm:spPr/>
      <dgm:t>
        <a:bodyPr/>
        <a:lstStyle/>
        <a:p>
          <a:endParaRPr lang="en-US"/>
        </a:p>
      </dgm:t>
    </dgm:pt>
    <dgm:pt modelId="{2910F955-A987-4AF4-8496-4CABCB494B84}" type="sibTrans" cxnId="{10C7C0E7-95E8-4703-8483-112FB819DDF6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13EBB1AB-0A0D-4469-A84F-B4626C555029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RI Full Data Conversion</a:t>
          </a:r>
        </a:p>
      </dgm:t>
    </dgm:pt>
    <dgm:pt modelId="{40FFA279-B6E4-40F1-A863-1BCFBDEB8ADA}" type="parTrans" cxnId="{DB12C3D4-1C6E-4E52-B0BF-9E9AC64D84A9}">
      <dgm:prSet/>
      <dgm:spPr/>
      <dgm:t>
        <a:bodyPr/>
        <a:lstStyle/>
        <a:p>
          <a:endParaRPr lang="en-US"/>
        </a:p>
      </dgm:t>
    </dgm:pt>
    <dgm:pt modelId="{73368F93-F338-42C8-9B0E-9C0517D6F89F}" type="sibTrans" cxnId="{DB12C3D4-1C6E-4E52-B0BF-9E9AC64D84A9}">
      <dgm:prSet/>
      <dgm:spPr/>
      <dgm:t>
        <a:bodyPr/>
        <a:lstStyle/>
        <a:p>
          <a:endParaRPr lang="en-US"/>
        </a:p>
      </dgm:t>
    </dgm:pt>
    <dgm:pt modelId="{1E0A9E2C-7609-4004-95A6-764408A92ECD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13:</a:t>
          </a:r>
        </a:p>
      </dgm:t>
    </dgm:pt>
    <dgm:pt modelId="{02761587-A7AB-4D1C-A42A-45C3EB29522F}" type="parTrans" cxnId="{4CAEF30A-1114-4364-8093-0E44270C263F}">
      <dgm:prSet/>
      <dgm:spPr/>
      <dgm:t>
        <a:bodyPr/>
        <a:lstStyle/>
        <a:p>
          <a:endParaRPr lang="en-US"/>
        </a:p>
      </dgm:t>
    </dgm:pt>
    <dgm:pt modelId="{E0E7AB9B-0C29-4B57-AAA4-AD2B4A544D8E}" type="sibTrans" cxnId="{4CAEF30A-1114-4364-8093-0E44270C263F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CF2817-645E-45B8-B232-93C1F46F9E3D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LI Full Data Conversion</a:t>
          </a:r>
        </a:p>
      </dgm:t>
    </dgm:pt>
    <dgm:pt modelId="{23D560D6-E0F1-4EE3-A547-5FE20528798E}" type="parTrans" cxnId="{FF503645-B994-4852-95AE-735967FC6164}">
      <dgm:prSet/>
      <dgm:spPr/>
      <dgm:t>
        <a:bodyPr/>
        <a:lstStyle/>
        <a:p>
          <a:endParaRPr lang="en-US"/>
        </a:p>
      </dgm:t>
    </dgm:pt>
    <dgm:pt modelId="{495A138B-25EE-49B1-ABD0-5E0D28E365E4}" type="sibTrans" cxnId="{FF503645-B994-4852-95AE-735967FC6164}">
      <dgm:prSet/>
      <dgm:spPr/>
      <dgm:t>
        <a:bodyPr/>
        <a:lstStyle/>
        <a:p>
          <a:endParaRPr lang="en-US"/>
        </a:p>
      </dgm:t>
    </dgm:pt>
    <dgm:pt modelId="{15EDA50D-2B2E-419F-84F1-8771760385EA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14:</a:t>
          </a:r>
        </a:p>
      </dgm:t>
    </dgm:pt>
    <dgm:pt modelId="{89C91147-11F3-4998-B0C3-0D7ACDDC8B57}" type="parTrans" cxnId="{D55CDA11-BA5E-49B5-9CFF-E2CD8F7EEDB3}">
      <dgm:prSet/>
      <dgm:spPr/>
      <dgm:t>
        <a:bodyPr/>
        <a:lstStyle/>
        <a:p>
          <a:endParaRPr lang="en-US"/>
        </a:p>
      </dgm:t>
    </dgm:pt>
    <dgm:pt modelId="{7E6FBDDB-D7F0-475C-8E1C-FE92824D2C73}" type="sibTrans" cxnId="{D55CDA11-BA5E-49B5-9CFF-E2CD8F7EEDB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196802C-731E-4475-A2E0-569AB301612C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NYC Full Data Conversion</a:t>
          </a:r>
        </a:p>
      </dgm:t>
    </dgm:pt>
    <dgm:pt modelId="{D27CA226-CED9-4E03-896D-350F769717BA}" type="parTrans" cxnId="{36AED093-3A67-4B1D-8AB7-3A6787FCB869}">
      <dgm:prSet/>
      <dgm:spPr/>
      <dgm:t>
        <a:bodyPr/>
        <a:lstStyle/>
        <a:p>
          <a:endParaRPr lang="en-US"/>
        </a:p>
      </dgm:t>
    </dgm:pt>
    <dgm:pt modelId="{4B5972F8-425D-4BAD-8D64-F02C8BF266CC}" type="sibTrans" cxnId="{36AED093-3A67-4B1D-8AB7-3A6787FCB869}">
      <dgm:prSet/>
      <dgm:spPr/>
      <dgm:t>
        <a:bodyPr/>
        <a:lstStyle/>
        <a:p>
          <a:endParaRPr lang="en-US"/>
        </a:p>
      </dgm:t>
    </dgm:pt>
    <dgm:pt modelId="{2B5850BB-9533-47B5-8E8A-139079D22BDD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RI Full Data Import</a:t>
          </a:r>
        </a:p>
      </dgm:t>
    </dgm:pt>
    <dgm:pt modelId="{581E1CA8-7EE4-4319-A6CB-C6DD18155FC0}" type="parTrans" cxnId="{5E0167AE-0A4E-4CE1-A355-C15365A94C1D}">
      <dgm:prSet/>
      <dgm:spPr/>
      <dgm:t>
        <a:bodyPr/>
        <a:lstStyle/>
        <a:p>
          <a:endParaRPr lang="en-US"/>
        </a:p>
      </dgm:t>
    </dgm:pt>
    <dgm:pt modelId="{E2046FAA-029D-47ED-90A6-01CDB9BC3044}" type="sibTrans" cxnId="{5E0167AE-0A4E-4CE1-A355-C15365A94C1D}">
      <dgm:prSet/>
      <dgm:spPr/>
      <dgm:t>
        <a:bodyPr/>
        <a:lstStyle/>
        <a:p>
          <a:endParaRPr lang="en-US"/>
        </a:p>
      </dgm:t>
    </dgm:pt>
    <dgm:pt modelId="{5976AA63-E00C-47B5-8462-85A9E1256CD6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LI Full Data Import</a:t>
          </a:r>
        </a:p>
      </dgm:t>
    </dgm:pt>
    <dgm:pt modelId="{B18611E8-FE92-4DAD-8CFB-C45007FD4432}" type="parTrans" cxnId="{16D17295-5CF1-423B-98AC-D2A65FBE28CD}">
      <dgm:prSet/>
      <dgm:spPr/>
      <dgm:t>
        <a:bodyPr/>
        <a:lstStyle/>
        <a:p>
          <a:endParaRPr lang="en-US"/>
        </a:p>
      </dgm:t>
    </dgm:pt>
    <dgm:pt modelId="{9CED554C-7117-4EDE-8E3F-F1F72E3CA619}" type="sibTrans" cxnId="{16D17295-5CF1-423B-98AC-D2A65FBE28CD}">
      <dgm:prSet/>
      <dgm:spPr/>
      <dgm:t>
        <a:bodyPr/>
        <a:lstStyle/>
        <a:p>
          <a:endParaRPr lang="en-US"/>
        </a:p>
      </dgm:t>
    </dgm:pt>
    <dgm:pt modelId="{93A33AD1-DCB6-4973-8B5E-1067D5FAB752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NYC Full Data Import</a:t>
          </a:r>
        </a:p>
      </dgm:t>
    </dgm:pt>
    <dgm:pt modelId="{2F948AD4-9034-4B44-9C7B-430D7CE1B07B}" type="parTrans" cxnId="{DC1230A2-BD41-4516-BC22-8CD1543CEB06}">
      <dgm:prSet/>
      <dgm:spPr/>
      <dgm:t>
        <a:bodyPr/>
        <a:lstStyle/>
        <a:p>
          <a:endParaRPr lang="en-US"/>
        </a:p>
      </dgm:t>
    </dgm:pt>
    <dgm:pt modelId="{DDB1C25C-FCCA-4790-B310-63D9067F1567}" type="sibTrans" cxnId="{DC1230A2-BD41-4516-BC22-8CD1543CEB06}">
      <dgm:prSet/>
      <dgm:spPr/>
      <dgm:t>
        <a:bodyPr/>
        <a:lstStyle/>
        <a:p>
          <a:endParaRPr lang="en-US"/>
        </a:p>
      </dgm:t>
    </dgm:pt>
    <dgm:pt modelId="{DAF9440F-D15A-4278-BC1F-285CAF27A688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MA Full Data Conversion</a:t>
          </a:r>
        </a:p>
      </dgm:t>
    </dgm:pt>
    <dgm:pt modelId="{52EC3F9E-07AE-4260-B3EE-A23501DD79D4}" type="parTrans" cxnId="{33B81BFD-1444-4075-93E7-EDB465726B47}">
      <dgm:prSet/>
      <dgm:spPr/>
      <dgm:t>
        <a:bodyPr/>
        <a:lstStyle/>
        <a:p>
          <a:endParaRPr lang="en-US"/>
        </a:p>
      </dgm:t>
    </dgm:pt>
    <dgm:pt modelId="{178E0139-E3C3-42AC-A2A1-649C1A78D709}" type="sibTrans" cxnId="{33B81BFD-1444-4075-93E7-EDB465726B47}">
      <dgm:prSet/>
      <dgm:spPr/>
      <dgm:t>
        <a:bodyPr/>
        <a:lstStyle/>
        <a:p>
          <a:endParaRPr lang="en-US"/>
        </a:p>
      </dgm:t>
    </dgm:pt>
    <dgm:pt modelId="{DC7CABD9-00B1-4FA4-B606-9DE11CF08286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MA Full Data Import</a:t>
          </a:r>
        </a:p>
      </dgm:t>
    </dgm:pt>
    <dgm:pt modelId="{469C40A0-C9D8-4EEB-91E5-BB0B5E223D75}" type="parTrans" cxnId="{BB8E3800-93C0-41F0-B0E9-F40D9D2BE1D8}">
      <dgm:prSet/>
      <dgm:spPr/>
      <dgm:t>
        <a:bodyPr/>
        <a:lstStyle/>
        <a:p>
          <a:endParaRPr lang="en-US"/>
        </a:p>
      </dgm:t>
    </dgm:pt>
    <dgm:pt modelId="{46232A02-CCFF-460C-9C81-C7D252124167}" type="sibTrans" cxnId="{BB8E3800-93C0-41F0-B0E9-F40D9D2BE1D8}">
      <dgm:prSet/>
      <dgm:spPr/>
      <dgm:t>
        <a:bodyPr/>
        <a:lstStyle/>
        <a:p>
          <a:endParaRPr lang="en-US"/>
        </a:p>
      </dgm:t>
    </dgm:pt>
    <dgm:pt modelId="{C466AA70-370B-42D0-9E19-E3939A62EEC4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15:</a:t>
          </a:r>
        </a:p>
      </dgm:t>
    </dgm:pt>
    <dgm:pt modelId="{19416516-37E3-47B1-94AA-B8F060E1F879}" type="parTrans" cxnId="{5D284BC9-93BD-4C21-8AD3-B71A49AD5B2E}">
      <dgm:prSet/>
      <dgm:spPr/>
      <dgm:t>
        <a:bodyPr/>
        <a:lstStyle/>
        <a:p>
          <a:endParaRPr lang="en-US"/>
        </a:p>
      </dgm:t>
    </dgm:pt>
    <dgm:pt modelId="{E1DAEAED-05C7-4DF5-99F3-FCACEBC719B4}" type="sibTrans" cxnId="{5D284BC9-93BD-4C21-8AD3-B71A49AD5B2E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5D19791E-88BC-4C45-9C2E-E941EEBCF1DB}">
      <dgm:prSet phldrT="[Text]"/>
      <dgm:spPr>
        <a:solidFill>
          <a:srgbClr val="00B050"/>
        </a:solidFill>
      </dgm:spPr>
      <dgm:t>
        <a:bodyPr/>
        <a:lstStyle/>
        <a:p>
          <a:r>
            <a:rPr lang="en-US" b="1"/>
            <a:t>Iteration 12:</a:t>
          </a:r>
        </a:p>
      </dgm:t>
    </dgm:pt>
    <dgm:pt modelId="{307161FF-3F97-4105-A914-D558F69DDCC3}" type="parTrans" cxnId="{BC3F7372-FAA1-494B-BC39-ACE51721988B}">
      <dgm:prSet/>
      <dgm:spPr/>
      <dgm:t>
        <a:bodyPr/>
        <a:lstStyle/>
        <a:p>
          <a:endParaRPr lang="en-US"/>
        </a:p>
      </dgm:t>
    </dgm:pt>
    <dgm:pt modelId="{66B74349-AAD1-441E-A6CF-E5FF0885B206}" type="sibTrans" cxnId="{BC3F7372-FAA1-494B-BC39-ACE51721988B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6E2C06CD-9270-460F-8E40-58F175A6306B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UNY Full Data Conversion</a:t>
          </a:r>
        </a:p>
      </dgm:t>
    </dgm:pt>
    <dgm:pt modelId="{F57A8CEB-1F5A-4C5D-B139-01C61AF37162}" type="parTrans" cxnId="{5AB49795-40CE-4FB2-9BC3-99C39F6B800C}">
      <dgm:prSet/>
      <dgm:spPr/>
      <dgm:t>
        <a:bodyPr/>
        <a:lstStyle/>
        <a:p>
          <a:endParaRPr lang="en-US"/>
        </a:p>
      </dgm:t>
    </dgm:pt>
    <dgm:pt modelId="{7D62BD67-27E8-4608-8717-F91E7BA74EF8}" type="sibTrans" cxnId="{5AB49795-40CE-4FB2-9BC3-99C39F6B800C}">
      <dgm:prSet/>
      <dgm:spPr/>
      <dgm:t>
        <a:bodyPr/>
        <a:lstStyle/>
        <a:p>
          <a:endParaRPr lang="en-US"/>
        </a:p>
      </dgm:t>
    </dgm:pt>
    <dgm:pt modelId="{5A5848B9-E6BB-42D4-A411-258730A97065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UNY Full Data Import</a:t>
          </a:r>
        </a:p>
      </dgm:t>
    </dgm:pt>
    <dgm:pt modelId="{414A639B-16EA-461F-B73D-19554EAC1B68}" type="parTrans" cxnId="{26152C74-FBB7-4D64-88C5-28FDFFEF263C}">
      <dgm:prSet/>
      <dgm:spPr/>
      <dgm:t>
        <a:bodyPr/>
        <a:lstStyle/>
        <a:p>
          <a:endParaRPr lang="en-US"/>
        </a:p>
      </dgm:t>
    </dgm:pt>
    <dgm:pt modelId="{3C1D2449-6934-4C35-A0C3-9E02FF8C3835}" type="sibTrans" cxnId="{26152C74-FBB7-4D64-88C5-28FDFFEF263C}">
      <dgm:prSet/>
      <dgm:spPr/>
      <dgm:t>
        <a:bodyPr/>
        <a:lstStyle/>
        <a:p>
          <a:endParaRPr lang="en-US"/>
        </a:p>
      </dgm:t>
    </dgm:pt>
    <dgm:pt modelId="{5022E34D-B6DA-4079-B0AD-D5A4144D07E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/>
            <a:t>Iteration 19:</a:t>
          </a:r>
        </a:p>
      </dgm:t>
    </dgm:pt>
    <dgm:pt modelId="{B0161134-8A2F-4316-81C0-5B925CDBD9DC}" type="parTrans" cxnId="{07D8C13F-1B66-4BCD-91EB-0A3AB9BC3682}">
      <dgm:prSet/>
      <dgm:spPr/>
      <dgm:t>
        <a:bodyPr/>
        <a:lstStyle/>
        <a:p>
          <a:endParaRPr lang="en-US"/>
        </a:p>
      </dgm:t>
    </dgm:pt>
    <dgm:pt modelId="{2E43996D-45F2-4905-8195-1FAC827960DF}" type="sibTrans" cxnId="{07D8C13F-1B66-4BCD-91EB-0A3AB9BC3682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3EC860A4-A8F1-4949-A4FA-2C21B6FE48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UNY Delta Sync</a:t>
          </a:r>
        </a:p>
      </dgm:t>
    </dgm:pt>
    <dgm:pt modelId="{E62295AE-1E07-44C1-B3F3-819CE974DE23}" type="parTrans" cxnId="{25011ACF-E762-401F-AEDA-DEA534478F15}">
      <dgm:prSet/>
      <dgm:spPr/>
      <dgm:t>
        <a:bodyPr/>
        <a:lstStyle/>
        <a:p>
          <a:endParaRPr lang="en-US"/>
        </a:p>
      </dgm:t>
    </dgm:pt>
    <dgm:pt modelId="{BCEB1734-A7F7-403F-A7C7-70B9CF54207B}" type="sibTrans" cxnId="{25011ACF-E762-401F-AEDA-DEA534478F15}">
      <dgm:prSet/>
      <dgm:spPr/>
      <dgm:t>
        <a:bodyPr/>
        <a:lstStyle/>
        <a:p>
          <a:endParaRPr lang="en-US"/>
        </a:p>
      </dgm:t>
    </dgm:pt>
    <dgm:pt modelId="{87C033B7-D539-45B6-A1C5-2D235353B57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UNY Rollout</a:t>
          </a:r>
        </a:p>
      </dgm:t>
    </dgm:pt>
    <dgm:pt modelId="{4E87C413-19F8-450C-B61E-51743336E1F7}" type="parTrans" cxnId="{77F09E1F-E8B4-4E4C-99DB-DF4BE871DF5C}">
      <dgm:prSet/>
      <dgm:spPr/>
      <dgm:t>
        <a:bodyPr/>
        <a:lstStyle/>
        <a:p>
          <a:endParaRPr lang="en-US"/>
        </a:p>
      </dgm:t>
    </dgm:pt>
    <dgm:pt modelId="{15F03683-D339-42B1-B79C-46A45044B47B}" type="sibTrans" cxnId="{77F09E1F-E8B4-4E4C-99DB-DF4BE871DF5C}">
      <dgm:prSet/>
      <dgm:spPr/>
      <dgm:t>
        <a:bodyPr/>
        <a:lstStyle/>
        <a:p>
          <a:endParaRPr lang="en-US"/>
        </a:p>
      </dgm:t>
    </dgm:pt>
    <dgm:pt modelId="{41B97848-72FF-41F1-B430-F3C2C3B03B1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/>
            <a:t>Iteration 23:</a:t>
          </a:r>
        </a:p>
      </dgm:t>
    </dgm:pt>
    <dgm:pt modelId="{056B6D79-C007-41F2-9079-106A413870BD}" type="parTrans" cxnId="{BF701263-1936-4C9A-982D-A7C944DCD999}">
      <dgm:prSet/>
      <dgm:spPr/>
      <dgm:t>
        <a:bodyPr/>
        <a:lstStyle/>
        <a:p>
          <a:endParaRPr lang="en-US"/>
        </a:p>
      </dgm:t>
    </dgm:pt>
    <dgm:pt modelId="{7A4A3F87-36A7-424C-864E-308F482B9063}" type="sibTrans" cxnId="{BF701263-1936-4C9A-982D-A7C944DCD99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A141AA71-AD29-4EB2-B35F-B2AF7BDCDFE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Phase 1 PGLS</a:t>
          </a:r>
        </a:p>
      </dgm:t>
    </dgm:pt>
    <dgm:pt modelId="{6B7AEDB5-D3FC-428F-879B-B86414EC72C9}" type="parTrans" cxnId="{2AF4C6E6-C636-4845-8BBA-F717DB79128B}">
      <dgm:prSet/>
      <dgm:spPr/>
      <dgm:t>
        <a:bodyPr/>
        <a:lstStyle/>
        <a:p>
          <a:endParaRPr lang="en-US"/>
        </a:p>
      </dgm:t>
    </dgm:pt>
    <dgm:pt modelId="{1A7D0B30-1FDE-42D5-BF9E-6750B88FB281}" type="sibTrans" cxnId="{2AF4C6E6-C636-4845-8BBA-F717DB79128B}">
      <dgm:prSet/>
      <dgm:spPr/>
      <dgm:t>
        <a:bodyPr/>
        <a:lstStyle/>
        <a:p>
          <a:endParaRPr lang="en-US"/>
        </a:p>
      </dgm:t>
    </dgm:pt>
    <dgm:pt modelId="{AA9AE0AF-75F7-4CBD-9B08-861698613CF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Phase 1 Closeout</a:t>
          </a:r>
        </a:p>
      </dgm:t>
    </dgm:pt>
    <dgm:pt modelId="{55121A31-D56D-4C74-AA9D-282BAC821AA1}" type="parTrans" cxnId="{506C1481-740B-4CBB-A121-9C0E7D2F82CA}">
      <dgm:prSet/>
      <dgm:spPr/>
      <dgm:t>
        <a:bodyPr/>
        <a:lstStyle/>
        <a:p>
          <a:endParaRPr lang="en-US"/>
        </a:p>
      </dgm:t>
    </dgm:pt>
    <dgm:pt modelId="{3D3126DF-DFD9-49BC-812A-D6C32C88BAB0}" type="sibTrans" cxnId="{506C1481-740B-4CBB-A121-9C0E7D2F82CA}">
      <dgm:prSet/>
      <dgm:spPr/>
      <dgm:t>
        <a:bodyPr/>
        <a:lstStyle/>
        <a:p>
          <a:endParaRPr lang="en-US"/>
        </a:p>
      </dgm:t>
    </dgm:pt>
    <dgm:pt modelId="{3BE42C83-A6AE-4D47-A1A1-3495EA79AD1F}" type="pres">
      <dgm:prSet presAssocID="{810163C4-CE64-4810-A7D9-FF24877C1478}" presName="Name0" presStyleCnt="0">
        <dgm:presLayoutVars>
          <dgm:dir/>
          <dgm:resizeHandles/>
        </dgm:presLayoutVars>
      </dgm:prSet>
      <dgm:spPr/>
    </dgm:pt>
    <dgm:pt modelId="{A6AC4626-B23C-4C62-A759-5B1487278936}" type="pres">
      <dgm:prSet presAssocID="{FEFA776E-20E9-483C-9C46-1AFF8B4B7C92}" presName="compNode" presStyleCnt="0"/>
      <dgm:spPr/>
    </dgm:pt>
    <dgm:pt modelId="{7A22D884-F937-4EF6-A2ED-942CEB03CDBA}" type="pres">
      <dgm:prSet presAssocID="{FEFA776E-20E9-483C-9C46-1AFF8B4B7C92}" presName="dummyConnPt" presStyleCnt="0"/>
      <dgm:spPr/>
    </dgm:pt>
    <dgm:pt modelId="{7AAE4918-B8FB-47EC-B2DE-1D5C2E4AA1D7}" type="pres">
      <dgm:prSet presAssocID="{FEFA776E-20E9-483C-9C46-1AFF8B4B7C92}" presName="node" presStyleLbl="node1" presStyleIdx="0" presStyleCnt="24">
        <dgm:presLayoutVars>
          <dgm:bulletEnabled val="1"/>
        </dgm:presLayoutVars>
      </dgm:prSet>
      <dgm:spPr/>
    </dgm:pt>
    <dgm:pt modelId="{130ADE43-E94C-447C-BD99-28C08B1E9A8D}" type="pres">
      <dgm:prSet presAssocID="{C27B213F-482A-4843-9D71-24E40B2C1178}" presName="sibTrans" presStyleLbl="bgSibTrans2D1" presStyleIdx="0" presStyleCnt="23"/>
      <dgm:spPr/>
    </dgm:pt>
    <dgm:pt modelId="{210CBF17-DE07-4336-9FAF-4B8A1006DE1C}" type="pres">
      <dgm:prSet presAssocID="{4B165181-C7C7-4EDA-8DC8-8105DDD3FF3B}" presName="compNode" presStyleCnt="0"/>
      <dgm:spPr/>
    </dgm:pt>
    <dgm:pt modelId="{3B43E9FE-173E-4031-9E88-C018C3A45A51}" type="pres">
      <dgm:prSet presAssocID="{4B165181-C7C7-4EDA-8DC8-8105DDD3FF3B}" presName="dummyConnPt" presStyleCnt="0"/>
      <dgm:spPr/>
    </dgm:pt>
    <dgm:pt modelId="{129937B1-D91C-4192-876F-EB788867A8EC}" type="pres">
      <dgm:prSet presAssocID="{4B165181-C7C7-4EDA-8DC8-8105DDD3FF3B}" presName="node" presStyleLbl="node1" presStyleIdx="1" presStyleCnt="24">
        <dgm:presLayoutVars>
          <dgm:bulletEnabled val="1"/>
        </dgm:presLayoutVars>
      </dgm:prSet>
      <dgm:spPr/>
    </dgm:pt>
    <dgm:pt modelId="{4F3E3A0F-B7FF-48BE-82D3-9857D85311EF}" type="pres">
      <dgm:prSet presAssocID="{05607DB2-B310-43A8-ACAC-7F7AF395B6F9}" presName="sibTrans" presStyleLbl="bgSibTrans2D1" presStyleIdx="1" presStyleCnt="23"/>
      <dgm:spPr/>
    </dgm:pt>
    <dgm:pt modelId="{7EDB4858-65A1-494A-9F17-4110AE6B7FF0}" type="pres">
      <dgm:prSet presAssocID="{6D8B3ECB-3EC0-4821-8A30-6648CB6405E1}" presName="compNode" presStyleCnt="0"/>
      <dgm:spPr/>
    </dgm:pt>
    <dgm:pt modelId="{4C698FDE-FC55-4F78-A9CF-3D57E43EBE24}" type="pres">
      <dgm:prSet presAssocID="{6D8B3ECB-3EC0-4821-8A30-6648CB6405E1}" presName="dummyConnPt" presStyleCnt="0"/>
      <dgm:spPr/>
    </dgm:pt>
    <dgm:pt modelId="{5EF751D0-34CD-4890-81A3-AEACCECA5DD4}" type="pres">
      <dgm:prSet presAssocID="{6D8B3ECB-3EC0-4821-8A30-6648CB6405E1}" presName="node" presStyleLbl="node1" presStyleIdx="2" presStyleCnt="24">
        <dgm:presLayoutVars>
          <dgm:bulletEnabled val="1"/>
        </dgm:presLayoutVars>
      </dgm:prSet>
      <dgm:spPr/>
    </dgm:pt>
    <dgm:pt modelId="{50D1ABEF-C610-473F-BD04-07D1CD62650A}" type="pres">
      <dgm:prSet presAssocID="{CE36FEAB-9AD9-466F-A0EA-C3617BC1E4B2}" presName="sibTrans" presStyleLbl="bgSibTrans2D1" presStyleIdx="2" presStyleCnt="23"/>
      <dgm:spPr/>
    </dgm:pt>
    <dgm:pt modelId="{B2FD2F4E-E76F-4BAF-A195-37D6AD7A2606}" type="pres">
      <dgm:prSet presAssocID="{4587F017-22F2-4DAF-931F-BCBD373117F7}" presName="compNode" presStyleCnt="0"/>
      <dgm:spPr/>
    </dgm:pt>
    <dgm:pt modelId="{12D4FD7F-E005-422A-AB42-A08F221D3726}" type="pres">
      <dgm:prSet presAssocID="{4587F017-22F2-4DAF-931F-BCBD373117F7}" presName="dummyConnPt" presStyleCnt="0"/>
      <dgm:spPr/>
    </dgm:pt>
    <dgm:pt modelId="{6A1A82E3-4F2C-4A8C-9736-2630732FE5EE}" type="pres">
      <dgm:prSet presAssocID="{4587F017-22F2-4DAF-931F-BCBD373117F7}" presName="node" presStyleLbl="node1" presStyleIdx="3" presStyleCnt="24">
        <dgm:presLayoutVars>
          <dgm:bulletEnabled val="1"/>
        </dgm:presLayoutVars>
      </dgm:prSet>
      <dgm:spPr/>
    </dgm:pt>
    <dgm:pt modelId="{EAD430E4-7C97-4E9D-901C-FC3B78B475F6}" type="pres">
      <dgm:prSet presAssocID="{D532CB12-BEBD-49B3-9036-D83C43983252}" presName="sibTrans" presStyleLbl="bgSibTrans2D1" presStyleIdx="3" presStyleCnt="23"/>
      <dgm:spPr/>
    </dgm:pt>
    <dgm:pt modelId="{F9013C08-9A3E-4D91-8A6E-CE45DE9CE8D7}" type="pres">
      <dgm:prSet presAssocID="{1184DC77-58C5-407C-BE47-31A4AEEB9395}" presName="compNode" presStyleCnt="0"/>
      <dgm:spPr/>
    </dgm:pt>
    <dgm:pt modelId="{968C61F3-F445-4EDF-88F9-82431D7BB52D}" type="pres">
      <dgm:prSet presAssocID="{1184DC77-58C5-407C-BE47-31A4AEEB9395}" presName="dummyConnPt" presStyleCnt="0"/>
      <dgm:spPr/>
    </dgm:pt>
    <dgm:pt modelId="{06505506-7FDF-4603-86AF-68D33E1B54C1}" type="pres">
      <dgm:prSet presAssocID="{1184DC77-58C5-407C-BE47-31A4AEEB9395}" presName="node" presStyleLbl="node1" presStyleIdx="4" presStyleCnt="24">
        <dgm:presLayoutVars>
          <dgm:bulletEnabled val="1"/>
        </dgm:presLayoutVars>
      </dgm:prSet>
      <dgm:spPr/>
    </dgm:pt>
    <dgm:pt modelId="{23D3668C-11E1-44D5-95E4-13DC498E7D02}" type="pres">
      <dgm:prSet presAssocID="{B3DB91B8-E360-477E-B7CC-BC1BAB6FB7C0}" presName="sibTrans" presStyleLbl="bgSibTrans2D1" presStyleIdx="4" presStyleCnt="23"/>
      <dgm:spPr/>
    </dgm:pt>
    <dgm:pt modelId="{3F37C84D-B9C0-472A-9700-C8FE057D23CE}" type="pres">
      <dgm:prSet presAssocID="{A475D4B1-BFFE-4823-B76C-D177F4F96BCC}" presName="compNode" presStyleCnt="0"/>
      <dgm:spPr/>
    </dgm:pt>
    <dgm:pt modelId="{F4A68AF6-5F69-4A6F-8CD3-5FF9D068348C}" type="pres">
      <dgm:prSet presAssocID="{A475D4B1-BFFE-4823-B76C-D177F4F96BCC}" presName="dummyConnPt" presStyleCnt="0"/>
      <dgm:spPr/>
    </dgm:pt>
    <dgm:pt modelId="{EDEF5B54-18B7-4824-B225-36B10E22BA8D}" type="pres">
      <dgm:prSet presAssocID="{A475D4B1-BFFE-4823-B76C-D177F4F96BCC}" presName="node" presStyleLbl="node1" presStyleIdx="5" presStyleCnt="24">
        <dgm:presLayoutVars>
          <dgm:bulletEnabled val="1"/>
        </dgm:presLayoutVars>
      </dgm:prSet>
      <dgm:spPr/>
    </dgm:pt>
    <dgm:pt modelId="{ECFBBBE1-0421-4447-9813-905F14DDB31B}" type="pres">
      <dgm:prSet presAssocID="{62609AE0-F666-4975-990F-492682960CB6}" presName="sibTrans" presStyleLbl="bgSibTrans2D1" presStyleIdx="5" presStyleCnt="23"/>
      <dgm:spPr/>
    </dgm:pt>
    <dgm:pt modelId="{EE240045-24C8-47F0-A7E0-4D0F143B874B}" type="pres">
      <dgm:prSet presAssocID="{6B46C973-75E8-400C-B721-17B2FB8E0632}" presName="compNode" presStyleCnt="0"/>
      <dgm:spPr/>
    </dgm:pt>
    <dgm:pt modelId="{CEBE1555-0087-43AD-8E73-F1D2AE6BC734}" type="pres">
      <dgm:prSet presAssocID="{6B46C973-75E8-400C-B721-17B2FB8E0632}" presName="dummyConnPt" presStyleCnt="0"/>
      <dgm:spPr/>
    </dgm:pt>
    <dgm:pt modelId="{2DF7172E-6D67-4E08-A0DB-D931660B9C9B}" type="pres">
      <dgm:prSet presAssocID="{6B46C973-75E8-400C-B721-17B2FB8E0632}" presName="node" presStyleLbl="node1" presStyleIdx="6" presStyleCnt="24">
        <dgm:presLayoutVars>
          <dgm:bulletEnabled val="1"/>
        </dgm:presLayoutVars>
      </dgm:prSet>
      <dgm:spPr/>
    </dgm:pt>
    <dgm:pt modelId="{4CAD8AFB-CD82-4A0C-956E-8DF345D3285F}" type="pres">
      <dgm:prSet presAssocID="{CBFB1CFB-34DF-47CE-8151-1BC4EC46F700}" presName="sibTrans" presStyleLbl="bgSibTrans2D1" presStyleIdx="6" presStyleCnt="23"/>
      <dgm:spPr/>
    </dgm:pt>
    <dgm:pt modelId="{4880619D-85CF-4F73-9C37-B67A04ACF240}" type="pres">
      <dgm:prSet presAssocID="{22642C64-7BEC-4603-8CF4-2EC20A785AC6}" presName="compNode" presStyleCnt="0"/>
      <dgm:spPr/>
    </dgm:pt>
    <dgm:pt modelId="{0D5A78AB-8494-41D3-AFC4-C64D3C64A4B7}" type="pres">
      <dgm:prSet presAssocID="{22642C64-7BEC-4603-8CF4-2EC20A785AC6}" presName="dummyConnPt" presStyleCnt="0"/>
      <dgm:spPr/>
    </dgm:pt>
    <dgm:pt modelId="{EF0CE743-ECEB-4ACC-B6BA-6F17DA7BAE11}" type="pres">
      <dgm:prSet presAssocID="{22642C64-7BEC-4603-8CF4-2EC20A785AC6}" presName="node" presStyleLbl="node1" presStyleIdx="7" presStyleCnt="24">
        <dgm:presLayoutVars>
          <dgm:bulletEnabled val="1"/>
        </dgm:presLayoutVars>
      </dgm:prSet>
      <dgm:spPr/>
    </dgm:pt>
    <dgm:pt modelId="{FA44B760-9291-4A3A-80AB-1B3F4516ABA2}" type="pres">
      <dgm:prSet presAssocID="{DDBBDED9-0598-4F83-91EA-7A9A2A2435C6}" presName="sibTrans" presStyleLbl="bgSibTrans2D1" presStyleIdx="7" presStyleCnt="23"/>
      <dgm:spPr/>
    </dgm:pt>
    <dgm:pt modelId="{FFA24B51-F610-4EAA-9742-79646DF85D10}" type="pres">
      <dgm:prSet presAssocID="{F9F945BD-78A3-48EB-A793-117B5432AD60}" presName="compNode" presStyleCnt="0"/>
      <dgm:spPr/>
    </dgm:pt>
    <dgm:pt modelId="{986F150D-366E-49EB-B9D9-00B56CE1E968}" type="pres">
      <dgm:prSet presAssocID="{F9F945BD-78A3-48EB-A793-117B5432AD60}" presName="dummyConnPt" presStyleCnt="0"/>
      <dgm:spPr/>
    </dgm:pt>
    <dgm:pt modelId="{A85A4E72-BBE5-49F3-A773-D0C9341594BB}" type="pres">
      <dgm:prSet presAssocID="{F9F945BD-78A3-48EB-A793-117B5432AD60}" presName="node" presStyleLbl="node1" presStyleIdx="8" presStyleCnt="24">
        <dgm:presLayoutVars>
          <dgm:bulletEnabled val="1"/>
        </dgm:presLayoutVars>
      </dgm:prSet>
      <dgm:spPr/>
    </dgm:pt>
    <dgm:pt modelId="{F24EEE5D-2564-47AC-BCC8-66A41DA1BD2A}" type="pres">
      <dgm:prSet presAssocID="{9FED018E-3732-4681-BDD0-9D46D3AFF93A}" presName="sibTrans" presStyleLbl="bgSibTrans2D1" presStyleIdx="8" presStyleCnt="23"/>
      <dgm:spPr/>
    </dgm:pt>
    <dgm:pt modelId="{B48ECEB8-5B0A-4278-B04E-1D077063597B}" type="pres">
      <dgm:prSet presAssocID="{A6F97038-F189-434C-B5C5-5DA8E695219E}" presName="compNode" presStyleCnt="0"/>
      <dgm:spPr/>
    </dgm:pt>
    <dgm:pt modelId="{0C123AAC-E935-46FA-9BD0-18A8127DEF75}" type="pres">
      <dgm:prSet presAssocID="{A6F97038-F189-434C-B5C5-5DA8E695219E}" presName="dummyConnPt" presStyleCnt="0"/>
      <dgm:spPr/>
    </dgm:pt>
    <dgm:pt modelId="{930558D3-9AD2-4D52-A980-63BEFB8A38F7}" type="pres">
      <dgm:prSet presAssocID="{A6F97038-F189-434C-B5C5-5DA8E695219E}" presName="node" presStyleLbl="node1" presStyleIdx="9" presStyleCnt="24">
        <dgm:presLayoutVars>
          <dgm:bulletEnabled val="1"/>
        </dgm:presLayoutVars>
      </dgm:prSet>
      <dgm:spPr/>
    </dgm:pt>
    <dgm:pt modelId="{A25DEE0C-EEA8-41E9-B082-60F782ECD567}" type="pres">
      <dgm:prSet presAssocID="{E49110CB-E95A-4BAC-BC59-8442BE6D7337}" presName="sibTrans" presStyleLbl="bgSibTrans2D1" presStyleIdx="9" presStyleCnt="23"/>
      <dgm:spPr/>
    </dgm:pt>
    <dgm:pt modelId="{6CCC1106-5E6E-4F18-A831-974A88DD0DF1}" type="pres">
      <dgm:prSet presAssocID="{DCAA9841-9FEA-44A5-A1D3-887DF0F03D98}" presName="compNode" presStyleCnt="0"/>
      <dgm:spPr/>
    </dgm:pt>
    <dgm:pt modelId="{20ADBE39-A541-4591-9705-6A04F93D98FC}" type="pres">
      <dgm:prSet presAssocID="{DCAA9841-9FEA-44A5-A1D3-887DF0F03D98}" presName="dummyConnPt" presStyleCnt="0"/>
      <dgm:spPr/>
    </dgm:pt>
    <dgm:pt modelId="{D6A9D2CD-EA59-4F59-8EEA-5AA1CAA760DB}" type="pres">
      <dgm:prSet presAssocID="{DCAA9841-9FEA-44A5-A1D3-887DF0F03D98}" presName="node" presStyleLbl="node1" presStyleIdx="10" presStyleCnt="24">
        <dgm:presLayoutVars>
          <dgm:bulletEnabled val="1"/>
        </dgm:presLayoutVars>
      </dgm:prSet>
      <dgm:spPr/>
    </dgm:pt>
    <dgm:pt modelId="{6251E8AA-1DA5-408A-A798-F8D8951D8593}" type="pres">
      <dgm:prSet presAssocID="{2910F955-A987-4AF4-8496-4CABCB494B84}" presName="sibTrans" presStyleLbl="bgSibTrans2D1" presStyleIdx="10" presStyleCnt="23"/>
      <dgm:spPr/>
    </dgm:pt>
    <dgm:pt modelId="{03B5AD5C-0766-43A2-8F64-6B0BAC6646D9}" type="pres">
      <dgm:prSet presAssocID="{5D19791E-88BC-4C45-9C2E-E941EEBCF1DB}" presName="compNode" presStyleCnt="0"/>
      <dgm:spPr/>
    </dgm:pt>
    <dgm:pt modelId="{6DDCB875-B425-48A7-88BB-8C6CDB0F11AB}" type="pres">
      <dgm:prSet presAssocID="{5D19791E-88BC-4C45-9C2E-E941EEBCF1DB}" presName="dummyConnPt" presStyleCnt="0"/>
      <dgm:spPr/>
    </dgm:pt>
    <dgm:pt modelId="{E9574FE4-4E4A-49EF-87D9-C81E42386496}" type="pres">
      <dgm:prSet presAssocID="{5D19791E-88BC-4C45-9C2E-E941EEBCF1DB}" presName="node" presStyleLbl="node1" presStyleIdx="11" presStyleCnt="24">
        <dgm:presLayoutVars>
          <dgm:bulletEnabled val="1"/>
        </dgm:presLayoutVars>
      </dgm:prSet>
      <dgm:spPr/>
    </dgm:pt>
    <dgm:pt modelId="{303E4EB8-1B77-4557-8326-EC85FEDAF907}" type="pres">
      <dgm:prSet presAssocID="{66B74349-AAD1-441E-A6CF-E5FF0885B206}" presName="sibTrans" presStyleLbl="bgSibTrans2D1" presStyleIdx="11" presStyleCnt="23"/>
      <dgm:spPr/>
    </dgm:pt>
    <dgm:pt modelId="{E88B7802-0F84-48BD-9769-9BE269043EBF}" type="pres">
      <dgm:prSet presAssocID="{1E0A9E2C-7609-4004-95A6-764408A92ECD}" presName="compNode" presStyleCnt="0"/>
      <dgm:spPr/>
    </dgm:pt>
    <dgm:pt modelId="{3885F9A8-747D-4DB2-93DA-BE8E598E2E3B}" type="pres">
      <dgm:prSet presAssocID="{1E0A9E2C-7609-4004-95A6-764408A92ECD}" presName="dummyConnPt" presStyleCnt="0"/>
      <dgm:spPr/>
    </dgm:pt>
    <dgm:pt modelId="{1B3D5CCF-1E1E-4CA6-991B-2277FB835991}" type="pres">
      <dgm:prSet presAssocID="{1E0A9E2C-7609-4004-95A6-764408A92ECD}" presName="node" presStyleLbl="node1" presStyleIdx="12" presStyleCnt="24">
        <dgm:presLayoutVars>
          <dgm:bulletEnabled val="1"/>
        </dgm:presLayoutVars>
      </dgm:prSet>
      <dgm:spPr/>
    </dgm:pt>
    <dgm:pt modelId="{8A72EE4B-3216-4A35-BE61-F5058A47479E}" type="pres">
      <dgm:prSet presAssocID="{E0E7AB9B-0C29-4B57-AAA4-AD2B4A544D8E}" presName="sibTrans" presStyleLbl="bgSibTrans2D1" presStyleIdx="12" presStyleCnt="23"/>
      <dgm:spPr/>
    </dgm:pt>
    <dgm:pt modelId="{CA2E0904-AF38-4220-BB5E-188C85C59598}" type="pres">
      <dgm:prSet presAssocID="{15EDA50D-2B2E-419F-84F1-8771760385EA}" presName="compNode" presStyleCnt="0"/>
      <dgm:spPr/>
    </dgm:pt>
    <dgm:pt modelId="{EB6642F0-C969-4307-A8C3-BD87B7408F3D}" type="pres">
      <dgm:prSet presAssocID="{15EDA50D-2B2E-419F-84F1-8771760385EA}" presName="dummyConnPt" presStyleCnt="0"/>
      <dgm:spPr/>
    </dgm:pt>
    <dgm:pt modelId="{1B431FE1-8405-4105-96C4-0C7D4E3B3D29}" type="pres">
      <dgm:prSet presAssocID="{15EDA50D-2B2E-419F-84F1-8771760385EA}" presName="node" presStyleLbl="node1" presStyleIdx="13" presStyleCnt="24">
        <dgm:presLayoutVars>
          <dgm:bulletEnabled val="1"/>
        </dgm:presLayoutVars>
      </dgm:prSet>
      <dgm:spPr/>
    </dgm:pt>
    <dgm:pt modelId="{A09E22A7-0251-449C-9EA7-442DB057BCB6}" type="pres">
      <dgm:prSet presAssocID="{7E6FBDDB-D7F0-475C-8E1C-FE92824D2C73}" presName="sibTrans" presStyleLbl="bgSibTrans2D1" presStyleIdx="13" presStyleCnt="23"/>
      <dgm:spPr/>
    </dgm:pt>
    <dgm:pt modelId="{2A62A4CF-6F7E-49CB-9176-E7CA19CD5BCB}" type="pres">
      <dgm:prSet presAssocID="{C466AA70-370B-42D0-9E19-E3939A62EEC4}" presName="compNode" presStyleCnt="0"/>
      <dgm:spPr/>
    </dgm:pt>
    <dgm:pt modelId="{C73F26CB-3375-4B4C-B13F-F73148749593}" type="pres">
      <dgm:prSet presAssocID="{C466AA70-370B-42D0-9E19-E3939A62EEC4}" presName="dummyConnPt" presStyleCnt="0"/>
      <dgm:spPr/>
    </dgm:pt>
    <dgm:pt modelId="{AEB298CD-9B4F-412D-BDEB-82A417A977A2}" type="pres">
      <dgm:prSet presAssocID="{C466AA70-370B-42D0-9E19-E3939A62EEC4}" presName="node" presStyleLbl="node1" presStyleIdx="14" presStyleCnt="24">
        <dgm:presLayoutVars>
          <dgm:bulletEnabled val="1"/>
        </dgm:presLayoutVars>
      </dgm:prSet>
      <dgm:spPr/>
    </dgm:pt>
    <dgm:pt modelId="{D2ECEC47-DA9F-413B-94F0-0CFBC838B7A9}" type="pres">
      <dgm:prSet presAssocID="{E1DAEAED-05C7-4DF5-99F3-FCACEBC719B4}" presName="sibTrans" presStyleLbl="bgSibTrans2D1" presStyleIdx="14" presStyleCnt="23"/>
      <dgm:spPr/>
    </dgm:pt>
    <dgm:pt modelId="{6F5C837C-A772-47E9-8FF4-2F6B9BDF899D}" type="pres">
      <dgm:prSet presAssocID="{ABC0309A-F78D-402C-A629-5576249A96E7}" presName="compNode" presStyleCnt="0"/>
      <dgm:spPr/>
    </dgm:pt>
    <dgm:pt modelId="{3550AB73-A9EC-41DB-8350-344BF40D6E14}" type="pres">
      <dgm:prSet presAssocID="{ABC0309A-F78D-402C-A629-5576249A96E7}" presName="dummyConnPt" presStyleCnt="0"/>
      <dgm:spPr/>
    </dgm:pt>
    <dgm:pt modelId="{B037496C-B740-44D3-8896-FC8823FA17AD}" type="pres">
      <dgm:prSet presAssocID="{ABC0309A-F78D-402C-A629-5576249A96E7}" presName="node" presStyleLbl="node1" presStyleIdx="15" presStyleCnt="24">
        <dgm:presLayoutVars>
          <dgm:bulletEnabled val="1"/>
        </dgm:presLayoutVars>
      </dgm:prSet>
      <dgm:spPr/>
    </dgm:pt>
    <dgm:pt modelId="{0615ADA5-0522-40F4-867F-8C39DFF355E8}" type="pres">
      <dgm:prSet presAssocID="{036253D7-2197-4100-8687-386721FDF55F}" presName="sibTrans" presStyleLbl="bgSibTrans2D1" presStyleIdx="15" presStyleCnt="23"/>
      <dgm:spPr/>
    </dgm:pt>
    <dgm:pt modelId="{7D22E96C-7B82-4341-A79B-026E12B2AACB}" type="pres">
      <dgm:prSet presAssocID="{D5475363-E189-4A7E-9BFB-393AC8327AAF}" presName="compNode" presStyleCnt="0"/>
      <dgm:spPr/>
    </dgm:pt>
    <dgm:pt modelId="{15C21F2C-A785-438E-B005-2518C5A5D422}" type="pres">
      <dgm:prSet presAssocID="{D5475363-E189-4A7E-9BFB-393AC8327AAF}" presName="dummyConnPt" presStyleCnt="0"/>
      <dgm:spPr/>
    </dgm:pt>
    <dgm:pt modelId="{2D7FF56D-CE10-4B12-BF6A-F3FB78C816C8}" type="pres">
      <dgm:prSet presAssocID="{D5475363-E189-4A7E-9BFB-393AC8327AAF}" presName="node" presStyleLbl="node1" presStyleIdx="16" presStyleCnt="24">
        <dgm:presLayoutVars>
          <dgm:bulletEnabled val="1"/>
        </dgm:presLayoutVars>
      </dgm:prSet>
      <dgm:spPr/>
    </dgm:pt>
    <dgm:pt modelId="{AA2A745B-237F-446C-99B4-BD94F0C6BBEC}" type="pres">
      <dgm:prSet presAssocID="{7A6B50C8-A305-4B84-915F-ECB118C896FF}" presName="sibTrans" presStyleLbl="bgSibTrans2D1" presStyleIdx="16" presStyleCnt="23"/>
      <dgm:spPr/>
    </dgm:pt>
    <dgm:pt modelId="{261A0D6A-D285-4155-B7E3-4BABFBF362A2}" type="pres">
      <dgm:prSet presAssocID="{085EC17C-C707-4370-BE9E-107D44789564}" presName="compNode" presStyleCnt="0"/>
      <dgm:spPr/>
    </dgm:pt>
    <dgm:pt modelId="{E917329D-D478-4914-91CE-5F1E918FFBB0}" type="pres">
      <dgm:prSet presAssocID="{085EC17C-C707-4370-BE9E-107D44789564}" presName="dummyConnPt" presStyleCnt="0"/>
      <dgm:spPr/>
    </dgm:pt>
    <dgm:pt modelId="{C8855E02-BAED-4E70-85A8-E39DC18A718F}" type="pres">
      <dgm:prSet presAssocID="{085EC17C-C707-4370-BE9E-107D44789564}" presName="node" presStyleLbl="node1" presStyleIdx="17" presStyleCnt="24">
        <dgm:presLayoutVars>
          <dgm:bulletEnabled val="1"/>
        </dgm:presLayoutVars>
      </dgm:prSet>
      <dgm:spPr/>
    </dgm:pt>
    <dgm:pt modelId="{1583E429-F3F6-42CC-87A9-86011A70076D}" type="pres">
      <dgm:prSet presAssocID="{AF8995DD-7ECE-4D3B-82C9-D80E855EABA9}" presName="sibTrans" presStyleLbl="bgSibTrans2D1" presStyleIdx="17" presStyleCnt="23"/>
      <dgm:spPr/>
    </dgm:pt>
    <dgm:pt modelId="{3D9F2643-4E1B-4EC3-8B44-5FBB2A9126C6}" type="pres">
      <dgm:prSet presAssocID="{5022E34D-B6DA-4079-B0AD-D5A4144D07E3}" presName="compNode" presStyleCnt="0"/>
      <dgm:spPr/>
    </dgm:pt>
    <dgm:pt modelId="{E503FEB4-CD1E-4411-A829-9AF2ADC69ACF}" type="pres">
      <dgm:prSet presAssocID="{5022E34D-B6DA-4079-B0AD-D5A4144D07E3}" presName="dummyConnPt" presStyleCnt="0"/>
      <dgm:spPr/>
    </dgm:pt>
    <dgm:pt modelId="{B9F96235-C7C3-4220-8090-1D04E1713B7E}" type="pres">
      <dgm:prSet presAssocID="{5022E34D-B6DA-4079-B0AD-D5A4144D07E3}" presName="node" presStyleLbl="node1" presStyleIdx="18" presStyleCnt="24">
        <dgm:presLayoutVars>
          <dgm:bulletEnabled val="1"/>
        </dgm:presLayoutVars>
      </dgm:prSet>
      <dgm:spPr/>
    </dgm:pt>
    <dgm:pt modelId="{41AC26A9-1490-4646-B45E-00370FD7405F}" type="pres">
      <dgm:prSet presAssocID="{2E43996D-45F2-4905-8195-1FAC827960DF}" presName="sibTrans" presStyleLbl="bgSibTrans2D1" presStyleIdx="18" presStyleCnt="23"/>
      <dgm:spPr/>
    </dgm:pt>
    <dgm:pt modelId="{BA9269FE-B91B-4510-8159-900A01CCEA49}" type="pres">
      <dgm:prSet presAssocID="{4255DA7B-E131-4753-9252-C33517BEA9BE}" presName="compNode" presStyleCnt="0"/>
      <dgm:spPr/>
    </dgm:pt>
    <dgm:pt modelId="{090425E7-3C3A-4F50-AA1B-8BBACCA97D30}" type="pres">
      <dgm:prSet presAssocID="{4255DA7B-E131-4753-9252-C33517BEA9BE}" presName="dummyConnPt" presStyleCnt="0"/>
      <dgm:spPr/>
    </dgm:pt>
    <dgm:pt modelId="{B807265A-2C62-4857-9F5C-468CF565F6A1}" type="pres">
      <dgm:prSet presAssocID="{4255DA7B-E131-4753-9252-C33517BEA9BE}" presName="node" presStyleLbl="node1" presStyleIdx="19" presStyleCnt="24">
        <dgm:presLayoutVars>
          <dgm:bulletEnabled val="1"/>
        </dgm:presLayoutVars>
      </dgm:prSet>
      <dgm:spPr/>
    </dgm:pt>
    <dgm:pt modelId="{8C4427BA-9E8C-4E6C-AE2D-D95F5D3C1360}" type="pres">
      <dgm:prSet presAssocID="{37E53ADF-C2B8-425B-9B26-101CE2F76DD0}" presName="sibTrans" presStyleLbl="bgSibTrans2D1" presStyleIdx="19" presStyleCnt="23"/>
      <dgm:spPr/>
    </dgm:pt>
    <dgm:pt modelId="{D52688E7-1065-4659-8051-74CF53A76385}" type="pres">
      <dgm:prSet presAssocID="{380F193F-AAA6-4652-8C43-BF7D51710F49}" presName="compNode" presStyleCnt="0"/>
      <dgm:spPr/>
    </dgm:pt>
    <dgm:pt modelId="{73C41579-F403-4223-9EB3-0CBDD7F74C49}" type="pres">
      <dgm:prSet presAssocID="{380F193F-AAA6-4652-8C43-BF7D51710F49}" presName="dummyConnPt" presStyleCnt="0"/>
      <dgm:spPr/>
    </dgm:pt>
    <dgm:pt modelId="{7655DCD4-FDB5-4DDC-816B-ED236995AC1F}" type="pres">
      <dgm:prSet presAssocID="{380F193F-AAA6-4652-8C43-BF7D51710F49}" presName="node" presStyleLbl="node1" presStyleIdx="20" presStyleCnt="24">
        <dgm:presLayoutVars>
          <dgm:bulletEnabled val="1"/>
        </dgm:presLayoutVars>
      </dgm:prSet>
      <dgm:spPr/>
    </dgm:pt>
    <dgm:pt modelId="{326DBB65-BC1F-48BE-93BB-3A8265469C7E}" type="pres">
      <dgm:prSet presAssocID="{3FF0AF28-C404-43D9-99FD-889E6501E29E}" presName="sibTrans" presStyleLbl="bgSibTrans2D1" presStyleIdx="20" presStyleCnt="23"/>
      <dgm:spPr/>
    </dgm:pt>
    <dgm:pt modelId="{31026E88-D8EF-4495-98A1-B8BB03E6E7FF}" type="pres">
      <dgm:prSet presAssocID="{8E0E3FFC-1C55-4CDF-B756-6577DE0E7ED0}" presName="compNode" presStyleCnt="0"/>
      <dgm:spPr/>
    </dgm:pt>
    <dgm:pt modelId="{812F7498-BFED-4D10-A411-4322A6DF74DC}" type="pres">
      <dgm:prSet presAssocID="{8E0E3FFC-1C55-4CDF-B756-6577DE0E7ED0}" presName="dummyConnPt" presStyleCnt="0"/>
      <dgm:spPr/>
    </dgm:pt>
    <dgm:pt modelId="{C7F54D7A-BF49-4F68-91E6-1BFB9D23C12B}" type="pres">
      <dgm:prSet presAssocID="{8E0E3FFC-1C55-4CDF-B756-6577DE0E7ED0}" presName="node" presStyleLbl="node1" presStyleIdx="21" presStyleCnt="24">
        <dgm:presLayoutVars>
          <dgm:bulletEnabled val="1"/>
        </dgm:presLayoutVars>
      </dgm:prSet>
      <dgm:spPr/>
    </dgm:pt>
    <dgm:pt modelId="{EDFD9023-4044-4F87-9D27-4AA9BB98AB4C}" type="pres">
      <dgm:prSet presAssocID="{AC02E0BB-92D1-4A7C-AED8-541A09B6B764}" presName="sibTrans" presStyleLbl="bgSibTrans2D1" presStyleIdx="21" presStyleCnt="23"/>
      <dgm:spPr/>
    </dgm:pt>
    <dgm:pt modelId="{729FCF52-8E01-4D6B-AFA2-6C5D7BC79618}" type="pres">
      <dgm:prSet presAssocID="{41B97848-72FF-41F1-B430-F3C2C3B03B1D}" presName="compNode" presStyleCnt="0"/>
      <dgm:spPr/>
    </dgm:pt>
    <dgm:pt modelId="{1A9207BA-D913-4F42-AC77-233AB179BCFA}" type="pres">
      <dgm:prSet presAssocID="{41B97848-72FF-41F1-B430-F3C2C3B03B1D}" presName="dummyConnPt" presStyleCnt="0"/>
      <dgm:spPr/>
    </dgm:pt>
    <dgm:pt modelId="{F4B7CA64-C7E9-42A5-9208-DC502806CC79}" type="pres">
      <dgm:prSet presAssocID="{41B97848-72FF-41F1-B430-F3C2C3B03B1D}" presName="node" presStyleLbl="node1" presStyleIdx="22" presStyleCnt="24">
        <dgm:presLayoutVars>
          <dgm:bulletEnabled val="1"/>
        </dgm:presLayoutVars>
      </dgm:prSet>
      <dgm:spPr/>
    </dgm:pt>
    <dgm:pt modelId="{67D03A2A-7461-4932-BE01-1872BDDE3B4F}" type="pres">
      <dgm:prSet presAssocID="{7A4A3F87-36A7-424C-864E-308F482B9063}" presName="sibTrans" presStyleLbl="bgSibTrans2D1" presStyleIdx="22" presStyleCnt="23"/>
      <dgm:spPr/>
    </dgm:pt>
    <dgm:pt modelId="{DFAF2E9F-E2F3-4D47-98C1-7A0B82987183}" type="pres">
      <dgm:prSet presAssocID="{FED7162F-432C-42EB-AD00-702DB9779E6A}" presName="compNode" presStyleCnt="0"/>
      <dgm:spPr/>
    </dgm:pt>
    <dgm:pt modelId="{FCBB4D25-9C84-4DD7-9B36-9FB2970D7F42}" type="pres">
      <dgm:prSet presAssocID="{FED7162F-432C-42EB-AD00-702DB9779E6A}" presName="dummyConnPt" presStyleCnt="0"/>
      <dgm:spPr/>
    </dgm:pt>
    <dgm:pt modelId="{78390A2B-4153-4B49-8791-BE306EED036D}" type="pres">
      <dgm:prSet presAssocID="{FED7162F-432C-42EB-AD00-702DB9779E6A}" presName="node" presStyleLbl="node1" presStyleIdx="23" presStyleCnt="24" custLinFactNeighborX="54509" custLinFactNeighborY="-3950">
        <dgm:presLayoutVars>
          <dgm:bulletEnabled val="1"/>
        </dgm:presLayoutVars>
      </dgm:prSet>
      <dgm:spPr/>
    </dgm:pt>
  </dgm:ptLst>
  <dgm:cxnLst>
    <dgm:cxn modelId="{F6422B00-F8FC-477B-BCD2-6CBD2561D4F4}" srcId="{FED7162F-432C-42EB-AD00-702DB9779E6A}" destId="{6423082B-3577-46F1-AD1A-A531AA9F72DE}" srcOrd="0" destOrd="0" parTransId="{F8E851DC-EC6A-4095-9B13-E55DB51C0C9D}" sibTransId="{4C7769E2-7B73-404C-9B23-F0C546D06137}"/>
    <dgm:cxn modelId="{BB8E3800-93C0-41F0-B0E9-F40D9D2BE1D8}" srcId="{C466AA70-370B-42D0-9E19-E3939A62EEC4}" destId="{DC7CABD9-00B1-4FA4-B606-9DE11CF08286}" srcOrd="1" destOrd="0" parTransId="{469C40A0-C9D8-4EEB-91E5-BB0B5E223D75}" sibTransId="{46232A02-CCFF-460C-9C81-C7D252124167}"/>
    <dgm:cxn modelId="{8B455F01-0857-4C23-A143-4AFFA6B4F96F}" type="presOf" srcId="{A1F5835C-2039-48F3-BDDF-DF26DF647E90}" destId="{C7F54D7A-BF49-4F68-91E6-1BFB9D23C12B}" srcOrd="0" destOrd="2" presId="urn:microsoft.com/office/officeart/2005/8/layout/bProcess4"/>
    <dgm:cxn modelId="{F0434A01-A63A-4A03-9F9C-0231870007E2}" srcId="{810163C4-CE64-4810-A7D9-FF24877C1478}" destId="{FED7162F-432C-42EB-AD00-702DB9779E6A}" srcOrd="23" destOrd="0" parTransId="{A1BEA8E7-B5D7-4D4E-BA3A-B5E3E0FB63E8}" sibTransId="{D19A2E06-1AFE-4D67-973A-1EC7DE520310}"/>
    <dgm:cxn modelId="{C145D701-2D82-4BDD-BCA0-C05856E361BA}" srcId="{6D8B3ECB-3EC0-4821-8A30-6648CB6405E1}" destId="{C623E8C0-3CA5-49DC-AB8E-0CC4D14E2267}" srcOrd="0" destOrd="0" parTransId="{59271E26-4E22-4D02-A3F2-F7F90AAC0581}" sibTransId="{7CCC0A85-EE8F-4FFB-9DCE-C665AEC8A708}"/>
    <dgm:cxn modelId="{35346502-0425-4A8D-9F93-875CE4937605}" type="presOf" srcId="{AF3B32B2-A22B-4D3B-B06E-E02D1413A08D}" destId="{129937B1-D91C-4192-876F-EB788867A8EC}" srcOrd="0" destOrd="1" presId="urn:microsoft.com/office/officeart/2005/8/layout/bProcess4"/>
    <dgm:cxn modelId="{BC592403-08D2-422D-8CE1-CBBC3A9D6E6D}" srcId="{810163C4-CE64-4810-A7D9-FF24877C1478}" destId="{4B165181-C7C7-4EDA-8DC8-8105DDD3FF3B}" srcOrd="1" destOrd="0" parTransId="{D58B8677-EF6E-4709-95A3-8C044220831E}" sibTransId="{05607DB2-B310-43A8-ACAC-7F7AF395B6F9}"/>
    <dgm:cxn modelId="{0D848303-CDC7-4B2E-AF13-731CE5369B0C}" srcId="{4B165181-C7C7-4EDA-8DC8-8105DDD3FF3B}" destId="{14E0CEEC-5880-46B5-ACDF-BFD514583CBC}" srcOrd="1" destOrd="0" parTransId="{EB36E923-4984-4AC4-9003-9C48F788FF64}" sibTransId="{3AB2E32D-7363-4F8E-96B7-FDA03976E521}"/>
    <dgm:cxn modelId="{C2407805-A821-40A1-9874-A352AE8993D8}" srcId="{4587F017-22F2-4DAF-931F-BCBD373117F7}" destId="{4681A99B-3276-4F90-867D-996EC12091DE}" srcOrd="0" destOrd="0" parTransId="{96F3C2F6-17C8-455F-B735-76A612EFC4E6}" sibTransId="{A8B6D2C7-63F4-4375-9089-4A408F4DB2C5}"/>
    <dgm:cxn modelId="{4CAEF30A-1114-4364-8093-0E44270C263F}" srcId="{810163C4-CE64-4810-A7D9-FF24877C1478}" destId="{1E0A9E2C-7609-4004-95A6-764408A92ECD}" srcOrd="12" destOrd="0" parTransId="{02761587-A7AB-4D1C-A42A-45C3EB29522F}" sibTransId="{E0E7AB9B-0C29-4B57-AAA4-AD2B4A544D8E}"/>
    <dgm:cxn modelId="{3C98670C-0F94-4D8F-AF76-EC7E1A87B49F}" srcId="{6B46C973-75E8-400C-B721-17B2FB8E0632}" destId="{7B1AF414-ED11-441E-AF67-BF7664245058}" srcOrd="1" destOrd="0" parTransId="{755195E2-9C1B-4F50-BF88-657B82233513}" sibTransId="{3EA5C32D-61EB-4448-B5F7-3B106ACB7049}"/>
    <dgm:cxn modelId="{246A150D-B987-49C9-A3D3-5325D7DB3B86}" type="presOf" srcId="{C196802C-731E-4475-A2E0-569AB301612C}" destId="{1B431FE1-8405-4105-96C4-0C7D4E3B3D29}" srcOrd="0" destOrd="1" presId="urn:microsoft.com/office/officeart/2005/8/layout/bProcess4"/>
    <dgm:cxn modelId="{F207ED0E-B3D1-4DBF-9AAC-F0197496F0BC}" srcId="{810163C4-CE64-4810-A7D9-FF24877C1478}" destId="{4255DA7B-E131-4753-9252-C33517BEA9BE}" srcOrd="19" destOrd="0" parTransId="{374C5413-8784-4230-BEE6-ADB17624FCDF}" sibTransId="{37E53ADF-C2B8-425B-9B26-101CE2F76DD0}"/>
    <dgm:cxn modelId="{D55CDA11-BA5E-49B5-9CFF-E2CD8F7EEDB3}" srcId="{810163C4-CE64-4810-A7D9-FF24877C1478}" destId="{15EDA50D-2B2E-419F-84F1-8771760385EA}" srcOrd="13" destOrd="0" parTransId="{89C91147-11F3-4998-B0C3-0D7ACDDC8B57}" sibTransId="{7E6FBDDB-D7F0-475C-8E1C-FE92824D2C73}"/>
    <dgm:cxn modelId="{9EB58912-5788-4FC8-ADCC-2D375C9BDCEA}" srcId="{380F193F-AAA6-4652-8C43-BF7D51710F49}" destId="{9A6B47DF-AD98-4B5E-BE33-D78638F38F52}" srcOrd="1" destOrd="0" parTransId="{BD0EAE04-C3A8-49FB-A8C1-9D8C902B7354}" sibTransId="{0CBD961E-4A1D-48DA-A988-097E1D65FE0D}"/>
    <dgm:cxn modelId="{5FD3D014-DB2D-4556-A19D-54DDE48A2D4E}" type="presOf" srcId="{E49110CB-E95A-4BAC-BC59-8442BE6D7337}" destId="{A25DEE0C-EEA8-41E9-B082-60F782ECD567}" srcOrd="0" destOrd="0" presId="urn:microsoft.com/office/officeart/2005/8/layout/bProcess4"/>
    <dgm:cxn modelId="{105F6516-CFFF-4928-8A39-330F5295BBD8}" srcId="{810163C4-CE64-4810-A7D9-FF24877C1478}" destId="{085EC17C-C707-4370-BE9E-107D44789564}" srcOrd="17" destOrd="0" parTransId="{A4B0AF04-1D4F-481D-913D-03C155D6AA68}" sibTransId="{AF8995DD-7ECE-4D3B-82C9-D80E855EABA9}"/>
    <dgm:cxn modelId="{04B0F21A-B763-48D0-8007-9DDD65835E8E}" type="presOf" srcId="{DC7CABD9-00B1-4FA4-B606-9DE11CF08286}" destId="{AEB298CD-9B4F-412D-BDEB-82A417A977A2}" srcOrd="0" destOrd="2" presId="urn:microsoft.com/office/officeart/2005/8/layout/bProcess4"/>
    <dgm:cxn modelId="{93D6301B-5122-4FF9-897D-5043A78706D5}" type="presOf" srcId="{5D19791E-88BC-4C45-9C2E-E941EEBCF1DB}" destId="{E9574FE4-4E4A-49EF-87D9-C81E42386496}" srcOrd="0" destOrd="0" presId="urn:microsoft.com/office/officeart/2005/8/layout/bProcess4"/>
    <dgm:cxn modelId="{64B26D1B-7F31-4CD7-B231-A89B250AD441}" type="presOf" srcId="{81ECF025-7EF5-43FF-B1F1-0F451EB4DADA}" destId="{930558D3-9AD2-4D52-A980-63BEFB8A38F7}" srcOrd="0" destOrd="2" presId="urn:microsoft.com/office/officeart/2005/8/layout/bProcess4"/>
    <dgm:cxn modelId="{62FEF51D-8D1B-4DA6-9F9C-14BCED109F24}" type="presOf" srcId="{AC02E0BB-92D1-4A7C-AED8-541A09B6B764}" destId="{EDFD9023-4044-4F87-9D27-4AA9BB98AB4C}" srcOrd="0" destOrd="0" presId="urn:microsoft.com/office/officeart/2005/8/layout/bProcess4"/>
    <dgm:cxn modelId="{F6E66E1E-51A2-41F1-9813-604587CD93EB}" type="presOf" srcId="{13EBB1AB-0A0D-4469-A84F-B4626C555029}" destId="{D6A9D2CD-EA59-4F59-8EEA-5AA1CAA760DB}" srcOrd="0" destOrd="1" presId="urn:microsoft.com/office/officeart/2005/8/layout/bProcess4"/>
    <dgm:cxn modelId="{77F09E1F-E8B4-4E4C-99DB-DF4BE871DF5C}" srcId="{5022E34D-B6DA-4079-B0AD-D5A4144D07E3}" destId="{87C033B7-D539-45B6-A1C5-2D235353B574}" srcOrd="1" destOrd="0" parTransId="{4E87C413-19F8-450C-B61E-51743336E1F7}" sibTransId="{15F03683-D339-42B1-B79C-46A45044B47B}"/>
    <dgm:cxn modelId="{14FA1825-C2A4-434D-9053-8048688B3883}" type="presOf" srcId="{D5475363-E189-4A7E-9BFB-393AC8327AAF}" destId="{2D7FF56D-CE10-4B12-BF6A-F3FB78C816C8}" srcOrd="0" destOrd="0" presId="urn:microsoft.com/office/officeart/2005/8/layout/bProcess4"/>
    <dgm:cxn modelId="{43EA1B27-93C9-490D-AFCC-90188BC8FB4F}" type="presOf" srcId="{3FF0AF28-C404-43D9-99FD-889E6501E29E}" destId="{326DBB65-BC1F-48BE-93BB-3A8265469C7E}" srcOrd="0" destOrd="0" presId="urn:microsoft.com/office/officeart/2005/8/layout/bProcess4"/>
    <dgm:cxn modelId="{EDA6E227-6551-4CF7-B29F-0B3AC7BC4CFC}" type="presOf" srcId="{86C53B81-67B6-4485-BC5B-B8CF1CD42721}" destId="{B807265A-2C62-4857-9F5C-468CF565F6A1}" srcOrd="0" destOrd="1" presId="urn:microsoft.com/office/officeart/2005/8/layout/bProcess4"/>
    <dgm:cxn modelId="{CCD0602A-8A58-4668-A397-62C776A116B1}" type="presOf" srcId="{9A6B47DF-AD98-4B5E-BE33-D78638F38F52}" destId="{7655DCD4-FDB5-4DDC-816B-ED236995AC1F}" srcOrd="0" destOrd="2" presId="urn:microsoft.com/office/officeart/2005/8/layout/bProcess4"/>
    <dgm:cxn modelId="{C6BAD12C-F4C3-4655-8796-78EE6675D47C}" type="presOf" srcId="{37E53ADF-C2B8-425B-9B26-101CE2F76DD0}" destId="{8C4427BA-9E8C-4E6C-AE2D-D95F5D3C1360}" srcOrd="0" destOrd="0" presId="urn:microsoft.com/office/officeart/2005/8/layout/bProcess4"/>
    <dgm:cxn modelId="{1C257E30-A4C5-445E-9A8F-A30FEAB539DC}" type="presOf" srcId="{2B5850BB-9533-47B5-8E8A-139079D22BDD}" destId="{D6A9D2CD-EA59-4F59-8EEA-5AA1CAA760DB}" srcOrd="0" destOrd="2" presId="urn:microsoft.com/office/officeart/2005/8/layout/bProcess4"/>
    <dgm:cxn modelId="{DF4FF530-8AE7-4148-8D3B-0AD848E71E56}" type="presOf" srcId="{E0E7AB9B-0C29-4B57-AAA4-AD2B4A544D8E}" destId="{8A72EE4B-3216-4A35-BE61-F5058A47479E}" srcOrd="0" destOrd="0" presId="urn:microsoft.com/office/officeart/2005/8/layout/bProcess4"/>
    <dgm:cxn modelId="{00C0D931-18F7-4C17-A791-1BA725BA2A0C}" type="presOf" srcId="{B7BE3A72-32D2-4B29-A5EA-AF5276D360B8}" destId="{A85A4E72-BBE5-49F3-A773-D0C9341594BB}" srcOrd="0" destOrd="2" presId="urn:microsoft.com/office/officeart/2005/8/layout/bProcess4"/>
    <dgm:cxn modelId="{B1311534-B0BC-4C00-9201-70511B974F06}" type="presOf" srcId="{C466AA70-370B-42D0-9E19-E3939A62EEC4}" destId="{AEB298CD-9B4F-412D-BDEB-82A417A977A2}" srcOrd="0" destOrd="0" presId="urn:microsoft.com/office/officeart/2005/8/layout/bProcess4"/>
    <dgm:cxn modelId="{BBE5C736-5853-4E0F-9230-FE239625E100}" type="presOf" srcId="{8051DAEA-6FC9-40E9-8006-057BF1AD1B92}" destId="{2DF7172E-6D67-4E08-A0DB-D931660B9C9B}" srcOrd="0" destOrd="1" presId="urn:microsoft.com/office/officeart/2005/8/layout/bProcess4"/>
    <dgm:cxn modelId="{79E27B38-1318-4557-A37C-583B1CE61534}" type="presOf" srcId="{F9F945BD-78A3-48EB-A793-117B5432AD60}" destId="{A85A4E72-BBE5-49F3-A773-D0C9341594BB}" srcOrd="0" destOrd="0" presId="urn:microsoft.com/office/officeart/2005/8/layout/bProcess4"/>
    <dgm:cxn modelId="{85182B39-3FEC-4106-A6B9-AD3BFD1C1547}" type="presOf" srcId="{29D87F9E-1B35-4267-8EFF-022755800D7A}" destId="{C8855E02-BAED-4E70-85A8-E39DC18A718F}" srcOrd="0" destOrd="2" presId="urn:microsoft.com/office/officeart/2005/8/layout/bProcess4"/>
    <dgm:cxn modelId="{47155639-1E4A-458E-B668-A4E905360A0C}" srcId="{4255DA7B-E131-4753-9252-C33517BEA9BE}" destId="{D0A5A430-2E6B-4ECD-8CD7-FFE87F32796E}" srcOrd="1" destOrd="0" parTransId="{E93776F7-BC10-440E-814C-698BF91BF1A7}" sibTransId="{656FCD91-7C68-4191-A116-2DE899D184E2}"/>
    <dgm:cxn modelId="{35327B3D-D1F3-42E6-9443-AA508629EEDF}" type="presOf" srcId="{7A4A3F87-36A7-424C-864E-308F482B9063}" destId="{67D03A2A-7461-4932-BE01-1872BDDE3B4F}" srcOrd="0" destOrd="0" presId="urn:microsoft.com/office/officeart/2005/8/layout/bProcess4"/>
    <dgm:cxn modelId="{07D8C13F-1B66-4BCD-91EB-0A3AB9BC3682}" srcId="{810163C4-CE64-4810-A7D9-FF24877C1478}" destId="{5022E34D-B6DA-4079-B0AD-D5A4144D07E3}" srcOrd="18" destOrd="0" parTransId="{B0161134-8A2F-4316-81C0-5B925CDBD9DC}" sibTransId="{2E43996D-45F2-4905-8195-1FAC827960DF}"/>
    <dgm:cxn modelId="{5E6CD140-6F21-4F6E-8909-5AD104AD4582}" type="presOf" srcId="{15EDA50D-2B2E-419F-84F1-8771760385EA}" destId="{1B431FE1-8405-4105-96C4-0C7D4E3B3D29}" srcOrd="0" destOrd="0" presId="urn:microsoft.com/office/officeart/2005/8/layout/bProcess4"/>
    <dgm:cxn modelId="{32C2A35B-A3D8-4656-938A-F59F917A61C2}" type="presOf" srcId="{66B74349-AAD1-441E-A6CF-E5FF0885B206}" destId="{303E4EB8-1B77-4557-8326-EC85FEDAF907}" srcOrd="0" destOrd="0" presId="urn:microsoft.com/office/officeart/2005/8/layout/bProcess4"/>
    <dgm:cxn modelId="{376E7A5C-92AC-4004-A125-539109DB3570}" type="presOf" srcId="{7E87B0CC-76E6-44B5-85FD-8C6B38E2DC22}" destId="{06505506-7FDF-4603-86AF-68D33E1B54C1}" srcOrd="0" destOrd="2" presId="urn:microsoft.com/office/officeart/2005/8/layout/bProcess4"/>
    <dgm:cxn modelId="{3D1E695D-4A7F-4058-89CA-805B67C9C2A5}" srcId="{810163C4-CE64-4810-A7D9-FF24877C1478}" destId="{4587F017-22F2-4DAF-931F-BCBD373117F7}" srcOrd="3" destOrd="0" parTransId="{B3FDCBAD-C8C8-4D9B-8098-F5E0800220C8}" sibTransId="{D532CB12-BEBD-49B3-9036-D83C43983252}"/>
    <dgm:cxn modelId="{9CEABC60-FDC0-4DCE-9A50-3A886EB48681}" type="presOf" srcId="{3EC860A4-A8F1-4949-A4FA-2C21B6FE4831}" destId="{B9F96235-C7C3-4220-8090-1D04E1713B7E}" srcOrd="0" destOrd="1" presId="urn:microsoft.com/office/officeart/2005/8/layout/bProcess4"/>
    <dgm:cxn modelId="{B37CCE60-0402-4275-9ACB-79B9C50B4419}" type="presOf" srcId="{4B165181-C7C7-4EDA-8DC8-8105DDD3FF3B}" destId="{129937B1-D91C-4192-876F-EB788867A8EC}" srcOrd="0" destOrd="0" presId="urn:microsoft.com/office/officeart/2005/8/layout/bProcess4"/>
    <dgm:cxn modelId="{66FD1641-B84F-4583-835F-DEC700B4262E}" type="presOf" srcId="{8135879C-C4AA-4839-B018-7738E38E632E}" destId="{EDEF5B54-18B7-4824-B225-36B10E22BA8D}" srcOrd="0" destOrd="2" presId="urn:microsoft.com/office/officeart/2005/8/layout/bProcess4"/>
    <dgm:cxn modelId="{615BF841-A52A-47D5-BE82-BA7767294B08}" type="presOf" srcId="{380F193F-AAA6-4652-8C43-BF7D51710F49}" destId="{7655DCD4-FDB5-4DDC-816B-ED236995AC1F}" srcOrd="0" destOrd="0" presId="urn:microsoft.com/office/officeart/2005/8/layout/bProcess4"/>
    <dgm:cxn modelId="{CBA8D262-572F-41D2-A30B-D3E21AC3E627}" srcId="{FEFA776E-20E9-483C-9C46-1AFF8B4B7C92}" destId="{869B16A3-335D-4148-A3F0-01356D95310E}" srcOrd="0" destOrd="0" parTransId="{E56FFC33-EB35-46DA-ADCA-0D52304A15CC}" sibTransId="{0B4DDAE3-7270-47E4-B53F-D06E8EA00B6D}"/>
    <dgm:cxn modelId="{BF701263-1936-4C9A-982D-A7C944DCD999}" srcId="{810163C4-CE64-4810-A7D9-FF24877C1478}" destId="{41B97848-72FF-41F1-B430-F3C2C3B03B1D}" srcOrd="22" destOrd="0" parTransId="{056B6D79-C007-41F2-9079-106A413870BD}" sibTransId="{7A4A3F87-36A7-424C-864E-308F482B9063}"/>
    <dgm:cxn modelId="{01B9AC43-F165-4EF4-B1CF-B6D90893ACAB}" type="presOf" srcId="{31E27D26-E806-4822-A840-A66E3CE67C45}" destId="{EF0CE743-ECEB-4ACC-B6BA-6F17DA7BAE11}" srcOrd="0" destOrd="2" presId="urn:microsoft.com/office/officeart/2005/8/layout/bProcess4"/>
    <dgm:cxn modelId="{ACD60644-C58B-471F-944C-615E89E65C70}" type="presOf" srcId="{AF8995DD-7ECE-4D3B-82C9-D80E855EABA9}" destId="{1583E429-F3F6-42CC-87A9-86011A70076D}" srcOrd="0" destOrd="0" presId="urn:microsoft.com/office/officeart/2005/8/layout/bProcess4"/>
    <dgm:cxn modelId="{0D140B44-E2C0-4651-9AE2-B21A6FB1FFC8}" type="presOf" srcId="{8962901A-4251-4244-9BD6-8C55B747878E}" destId="{B037496C-B740-44D3-8896-FC8823FA17AD}" srcOrd="0" destOrd="2" presId="urn:microsoft.com/office/officeart/2005/8/layout/bProcess4"/>
    <dgm:cxn modelId="{FF503645-B994-4852-95AE-735967FC6164}" srcId="{1E0A9E2C-7609-4004-95A6-764408A92ECD}" destId="{9BCF2817-645E-45B8-B232-93C1F46F9E3D}" srcOrd="0" destOrd="0" parTransId="{23D560D6-E0F1-4EE3-A547-5FE20528798E}" sibTransId="{495A138B-25EE-49B1-ABD0-5E0D28E365E4}"/>
    <dgm:cxn modelId="{F76D6266-EAF4-4989-B852-0DBD067BF1E0}" type="presOf" srcId="{15C5AC6C-431A-418C-9187-A1BFC2AC8EE6}" destId="{930558D3-9AD2-4D52-A980-63BEFB8A38F7}" srcOrd="0" destOrd="3" presId="urn:microsoft.com/office/officeart/2005/8/layout/bProcess4"/>
    <dgm:cxn modelId="{C5879967-A975-419D-9C1F-0E5D33CA1723}" srcId="{22642C64-7BEC-4603-8CF4-2EC20A785AC6}" destId="{31E27D26-E806-4822-A840-A66E3CE67C45}" srcOrd="1" destOrd="0" parTransId="{60EA73A1-58BD-4D16-BC6B-35EBDBBC3157}" sibTransId="{B1AC7346-FF7D-4CF8-8178-1DBDCD4943E8}"/>
    <dgm:cxn modelId="{F161F347-B2C9-4DFB-BD11-2437E59ED372}" type="presOf" srcId="{A141AA71-AD29-4EB2-B35F-B2AF7BDCDFE6}" destId="{F4B7CA64-C7E9-42A5-9208-DC502806CC79}" srcOrd="0" destOrd="1" presId="urn:microsoft.com/office/officeart/2005/8/layout/bProcess4"/>
    <dgm:cxn modelId="{58B0B848-8459-4FF6-9E88-7343006F94F7}" type="presOf" srcId="{5022E34D-B6DA-4079-B0AD-D5A4144D07E3}" destId="{B9F96235-C7C3-4220-8090-1D04E1713B7E}" srcOrd="0" destOrd="0" presId="urn:microsoft.com/office/officeart/2005/8/layout/bProcess4"/>
    <dgm:cxn modelId="{CC28A34A-A9F9-496F-98F2-D72465163E8A}" type="presOf" srcId="{8E0E3FFC-1C55-4CDF-B756-6577DE0E7ED0}" destId="{C7F54D7A-BF49-4F68-91E6-1BFB9D23C12B}" srcOrd="0" destOrd="0" presId="urn:microsoft.com/office/officeart/2005/8/layout/bProcess4"/>
    <dgm:cxn modelId="{251C306B-2422-4803-B674-299A9281A84A}" type="presOf" srcId="{5A5848B9-E6BB-42D4-A411-258730A97065}" destId="{E9574FE4-4E4A-49EF-87D9-C81E42386496}" srcOrd="0" destOrd="2" presId="urn:microsoft.com/office/officeart/2005/8/layout/bProcess4"/>
    <dgm:cxn modelId="{11E5386D-280E-4CC4-B9F3-4710A1396CE6}" type="presOf" srcId="{6D8B3ECB-3EC0-4821-8A30-6648CB6405E1}" destId="{5EF751D0-34CD-4890-81A3-AEACCECA5DD4}" srcOrd="0" destOrd="0" presId="urn:microsoft.com/office/officeart/2005/8/layout/bProcess4"/>
    <dgm:cxn modelId="{A2E3736D-676F-47AC-8CC5-6585A35E88E6}" type="presOf" srcId="{41B97848-72FF-41F1-B430-F3C2C3B03B1D}" destId="{F4B7CA64-C7E9-42A5-9208-DC502806CC79}" srcOrd="0" destOrd="0" presId="urn:microsoft.com/office/officeart/2005/8/layout/bProcess4"/>
    <dgm:cxn modelId="{2D39126E-BF88-44EA-A972-1602CD2D2712}" type="presOf" srcId="{1184DC77-58C5-407C-BE47-31A4AEEB9395}" destId="{06505506-7FDF-4603-86AF-68D33E1B54C1}" srcOrd="0" destOrd="0" presId="urn:microsoft.com/office/officeart/2005/8/layout/bProcess4"/>
    <dgm:cxn modelId="{109E5C70-2B6C-4A49-A22A-D85D6863D00E}" type="presOf" srcId="{6E2C06CD-9270-460F-8E40-58F175A6306B}" destId="{E9574FE4-4E4A-49EF-87D9-C81E42386496}" srcOrd="0" destOrd="1" presId="urn:microsoft.com/office/officeart/2005/8/layout/bProcess4"/>
    <dgm:cxn modelId="{9734D350-1008-474F-95C0-70B6F7482D39}" srcId="{6B46C973-75E8-400C-B721-17B2FB8E0632}" destId="{8051DAEA-6FC9-40E9-8006-057BF1AD1B92}" srcOrd="0" destOrd="0" parTransId="{D825CAA7-8392-4682-8B70-87A712B269DA}" sibTransId="{45FD6586-308E-4679-9BA9-3C47DB9E12F5}"/>
    <dgm:cxn modelId="{E2572E51-BE1D-4D0C-A7EC-23756992250B}" type="presOf" srcId="{4255DA7B-E131-4753-9252-C33517BEA9BE}" destId="{B807265A-2C62-4857-9F5C-468CF565F6A1}" srcOrd="0" destOrd="0" presId="urn:microsoft.com/office/officeart/2005/8/layout/bProcess4"/>
    <dgm:cxn modelId="{D91F5151-F45F-4B6C-81EF-5D5EA0293534}" srcId="{ABC0309A-F78D-402C-A629-5576249A96E7}" destId="{8962901A-4251-4244-9BD6-8C55B747878E}" srcOrd="1" destOrd="0" parTransId="{CA10AEBC-1E66-4F59-B6FF-9AEE41F730E7}" sibTransId="{30CC365A-FBEC-45DF-8379-3A311E3A92AD}"/>
    <dgm:cxn modelId="{6AEF8071-2489-4959-9C15-5FD23AF55B13}" srcId="{810163C4-CE64-4810-A7D9-FF24877C1478}" destId="{D5475363-E189-4A7E-9BFB-393AC8327AAF}" srcOrd="16" destOrd="0" parTransId="{336DEC9F-8524-4A3C-8B38-658C7EBD8451}" sibTransId="{7A6B50C8-A305-4B84-915F-ECB118C896FF}"/>
    <dgm:cxn modelId="{B3013052-3819-4A11-9170-7748EFF6BAA1}" srcId="{FEFA776E-20E9-483C-9C46-1AFF8B4B7C92}" destId="{D8C7E556-ED9B-4DA5-865F-3ECE597A2866}" srcOrd="3" destOrd="0" parTransId="{FA00F7F4-A968-48E8-8658-4D1C4CC174B2}" sibTransId="{830444E9-61C0-46F3-839A-38C515620DC3}"/>
    <dgm:cxn modelId="{BC3F7372-FAA1-494B-BC39-ACE51721988B}" srcId="{810163C4-CE64-4810-A7D9-FF24877C1478}" destId="{5D19791E-88BC-4C45-9C2E-E941EEBCF1DB}" srcOrd="11" destOrd="0" parTransId="{307161FF-3F97-4105-A914-D558F69DDCC3}" sibTransId="{66B74349-AAD1-441E-A6CF-E5FF0885B206}"/>
    <dgm:cxn modelId="{26152C74-FBB7-4D64-88C5-28FDFFEF263C}" srcId="{5D19791E-88BC-4C45-9C2E-E941EEBCF1DB}" destId="{5A5848B9-E6BB-42D4-A411-258730A97065}" srcOrd="1" destOrd="0" parTransId="{414A639B-16EA-461F-B73D-19554EAC1B68}" sibTransId="{3C1D2449-6934-4C35-A0C3-9E02FF8C3835}"/>
    <dgm:cxn modelId="{38B87955-4CD0-4A3F-B422-5A306B7678B2}" type="presOf" srcId="{D8CA6250-59D0-43AB-883D-A647B2E68908}" destId="{C7F54D7A-BF49-4F68-91E6-1BFB9D23C12B}" srcOrd="0" destOrd="1" presId="urn:microsoft.com/office/officeart/2005/8/layout/bProcess4"/>
    <dgm:cxn modelId="{16FD1056-F637-4278-9227-89305F469EE4}" srcId="{810163C4-CE64-4810-A7D9-FF24877C1478}" destId="{8E0E3FFC-1C55-4CDF-B756-6577DE0E7ED0}" srcOrd="21" destOrd="0" parTransId="{79F7B549-3190-44CE-9090-73EDC68C3B72}" sibTransId="{AC02E0BB-92D1-4A7C-AED8-541A09B6B764}"/>
    <dgm:cxn modelId="{06C01C77-3CAE-48B4-AE06-D4F06EE74A9F}" srcId="{810163C4-CE64-4810-A7D9-FF24877C1478}" destId="{380F193F-AAA6-4652-8C43-BF7D51710F49}" srcOrd="20" destOrd="0" parTransId="{0E5A3390-B67C-4B38-A642-CF20F049A0C5}" sibTransId="{3FF0AF28-C404-43D9-99FD-889E6501E29E}"/>
    <dgm:cxn modelId="{72998F57-B6F7-4876-A554-82B5F298C5D1}" type="presOf" srcId="{FEFA776E-20E9-483C-9C46-1AFF8B4B7C92}" destId="{7AAE4918-B8FB-47EC-B2DE-1D5C2E4AA1D7}" srcOrd="0" destOrd="0" presId="urn:microsoft.com/office/officeart/2005/8/layout/bProcess4"/>
    <dgm:cxn modelId="{AD7E3B58-B0C3-4B84-B462-1EFE6A7E43D3}" srcId="{8E0E3FFC-1C55-4CDF-B756-6577DE0E7ED0}" destId="{A1F5835C-2039-48F3-BDDF-DF26DF647E90}" srcOrd="1" destOrd="0" parTransId="{91A73331-6ADD-4ABA-9B74-2AB3C874E5E2}" sibTransId="{BA72F867-F3A6-4E6A-B065-8BB784FECE07}"/>
    <dgm:cxn modelId="{27FFEE79-47DC-4ED6-8F7C-8DF762078483}" srcId="{D5475363-E189-4A7E-9BFB-393AC8327AAF}" destId="{F25F4DEE-4511-4616-AB2E-746185F85041}" srcOrd="0" destOrd="0" parTransId="{B4EAA756-4410-46AE-AC06-81E9A1C19FE4}" sibTransId="{5B763C36-9A2A-4E16-BB7A-C565D3DDFEEC}"/>
    <dgm:cxn modelId="{00367A7B-877B-4EBE-BDA4-19898B8481E4}" type="presOf" srcId="{D5ED8B25-4CC3-49EB-83F3-340B4D6736B3}" destId="{A85A4E72-BBE5-49F3-A773-D0C9341594BB}" srcOrd="0" destOrd="1" presId="urn:microsoft.com/office/officeart/2005/8/layout/bProcess4"/>
    <dgm:cxn modelId="{E0E3937B-40AA-43A3-A52D-40E3DA477738}" type="presOf" srcId="{D8C7E556-ED9B-4DA5-865F-3ECE597A2866}" destId="{7AAE4918-B8FB-47EC-B2DE-1D5C2E4AA1D7}" srcOrd="0" destOrd="4" presId="urn:microsoft.com/office/officeart/2005/8/layout/bProcess4"/>
    <dgm:cxn modelId="{D9BC677C-5E17-4E39-BDE8-78BBFA9D5CA4}" type="presOf" srcId="{C27B213F-482A-4843-9D71-24E40B2C1178}" destId="{130ADE43-E94C-447C-BD99-28C08B1E9A8D}" srcOrd="0" destOrd="0" presId="urn:microsoft.com/office/officeart/2005/8/layout/bProcess4"/>
    <dgm:cxn modelId="{506C1481-740B-4CBB-A121-9C0E7D2F82CA}" srcId="{41B97848-72FF-41F1-B430-F3C2C3B03B1D}" destId="{AA9AE0AF-75F7-4CBD-9B08-861698613CF5}" srcOrd="1" destOrd="0" parTransId="{55121A31-D56D-4C74-AA9D-282BAC821AA1}" sibTransId="{3D3126DF-DFD9-49BC-812A-D6C32C88BAB0}"/>
    <dgm:cxn modelId="{5C198082-0F35-451C-A255-DE85E0C55514}" type="presOf" srcId="{F5908F63-F7D0-406F-B2DB-D02ED6D3183C}" destId="{6A1A82E3-4F2C-4A8C-9736-2630732FE5EE}" srcOrd="0" destOrd="2" presId="urn:microsoft.com/office/officeart/2005/8/layout/bProcess4"/>
    <dgm:cxn modelId="{57E54C83-6AC9-47F2-80A9-76C4F4D7B409}" srcId="{1184DC77-58C5-407C-BE47-31A4AEEB9395}" destId="{7E87B0CC-76E6-44B5-85FD-8C6B38E2DC22}" srcOrd="1" destOrd="0" parTransId="{85C19D3A-DB98-411E-BC4D-7EA6DF5BD111}" sibTransId="{256C0B69-6894-473F-8491-CE28EEBEEA80}"/>
    <dgm:cxn modelId="{2591CD86-C6D9-46BB-B7DA-1C36651DB290}" type="presOf" srcId="{1D17F89C-4EF1-4583-8156-00E83C47099D}" destId="{B037496C-B740-44D3-8896-FC8823FA17AD}" srcOrd="0" destOrd="1" presId="urn:microsoft.com/office/officeart/2005/8/layout/bProcess4"/>
    <dgm:cxn modelId="{95A01287-9FCD-459A-8025-0B8B44C046F4}" type="presOf" srcId="{05607DB2-B310-43A8-ACAC-7F7AF395B6F9}" destId="{4F3E3A0F-B7FF-48BE-82D3-9857D85311EF}" srcOrd="0" destOrd="0" presId="urn:microsoft.com/office/officeart/2005/8/layout/bProcess4"/>
    <dgm:cxn modelId="{8E7BFF89-4520-4432-A57C-2805239CE6ED}" type="presOf" srcId="{D0A5A430-2E6B-4ECD-8CD7-FFE87F32796E}" destId="{B807265A-2C62-4857-9F5C-468CF565F6A1}" srcOrd="0" destOrd="2" presId="urn:microsoft.com/office/officeart/2005/8/layout/bProcess4"/>
    <dgm:cxn modelId="{866F238A-5535-408E-B34E-AECCA1681343}" type="presOf" srcId="{C4F3BECA-5EAA-418E-B036-FED7260EA687}" destId="{7AAE4918-B8FB-47EC-B2DE-1D5C2E4AA1D7}" srcOrd="0" destOrd="2" presId="urn:microsoft.com/office/officeart/2005/8/layout/bProcess4"/>
    <dgm:cxn modelId="{AAA3478B-A7C1-434A-9C7E-E1881096D144}" type="presOf" srcId="{D532CB12-BEBD-49B3-9036-D83C43983252}" destId="{EAD430E4-7C97-4E9D-901C-FC3B78B475F6}" srcOrd="0" destOrd="0" presId="urn:microsoft.com/office/officeart/2005/8/layout/bProcess4"/>
    <dgm:cxn modelId="{E4C6FC8C-0C74-4B31-9C64-0E40C5CF5EFF}" srcId="{810163C4-CE64-4810-A7D9-FF24877C1478}" destId="{FEFA776E-20E9-483C-9C46-1AFF8B4B7C92}" srcOrd="0" destOrd="0" parTransId="{3045C60C-ABDB-4109-9029-94B448B334DB}" sibTransId="{C27B213F-482A-4843-9D71-24E40B2C1178}"/>
    <dgm:cxn modelId="{0675928E-7204-42EB-B1CE-04F9BFA81E03}" srcId="{810163C4-CE64-4810-A7D9-FF24877C1478}" destId="{A6F97038-F189-434C-B5C5-5DA8E695219E}" srcOrd="9" destOrd="0" parTransId="{A25472E9-9BD7-4491-A559-19EE54DD8EA8}" sibTransId="{E49110CB-E95A-4BAC-BC59-8442BE6D7337}"/>
    <dgm:cxn modelId="{8B43BD8E-DAC3-4C6E-B746-930CDBD62F6C}" srcId="{4B165181-C7C7-4EDA-8DC8-8105DDD3FF3B}" destId="{AF3B32B2-A22B-4D3B-B06E-E02D1413A08D}" srcOrd="0" destOrd="0" parTransId="{EFBAD70D-9BFF-4976-867B-58B6662CA76F}" sibTransId="{B1595ACD-B555-48A1-840B-ECD7D9761FB2}"/>
    <dgm:cxn modelId="{96DB2592-AB83-47F2-ABFC-749D585B7D7F}" type="presOf" srcId="{4681A99B-3276-4F90-867D-996EC12091DE}" destId="{6A1A82E3-4F2C-4A8C-9736-2630732FE5EE}" srcOrd="0" destOrd="1" presId="urn:microsoft.com/office/officeart/2005/8/layout/bProcess4"/>
    <dgm:cxn modelId="{36AED093-3A67-4B1D-8AB7-3A6787FCB869}" srcId="{15EDA50D-2B2E-419F-84F1-8771760385EA}" destId="{C196802C-731E-4475-A2E0-569AB301612C}" srcOrd="0" destOrd="0" parTransId="{D27CA226-CED9-4E03-896D-350F769717BA}" sibTransId="{4B5972F8-425D-4BAD-8D64-F02C8BF266CC}"/>
    <dgm:cxn modelId="{16D17295-5CF1-423B-98AC-D2A65FBE28CD}" srcId="{1E0A9E2C-7609-4004-95A6-764408A92ECD}" destId="{5976AA63-E00C-47B5-8462-85A9E1256CD6}" srcOrd="1" destOrd="0" parTransId="{B18611E8-FE92-4DAD-8CFB-C45007FD4432}" sibTransId="{9CED554C-7117-4EDE-8E3F-F1F72E3CA619}"/>
    <dgm:cxn modelId="{5AB49795-40CE-4FB2-9BC3-99C39F6B800C}" srcId="{5D19791E-88BC-4C45-9C2E-E941EEBCF1DB}" destId="{6E2C06CD-9270-460F-8E40-58F175A6306B}" srcOrd="0" destOrd="0" parTransId="{F57A8CEB-1F5A-4C5D-B139-01C61AF37162}" sibTransId="{7D62BD67-27E8-4608-8717-F91E7BA74EF8}"/>
    <dgm:cxn modelId="{E1601696-0ED6-4744-9801-64854128215B}" type="presOf" srcId="{DF0FC8D4-D64E-416C-9A43-ED3CEFC2EC1C}" destId="{7AAE4918-B8FB-47EC-B2DE-1D5C2E4AA1D7}" srcOrd="0" destOrd="3" presId="urn:microsoft.com/office/officeart/2005/8/layout/bProcess4"/>
    <dgm:cxn modelId="{C75A209B-3A83-4ACC-B7FF-2E97AD8F4BAD}" srcId="{FEFA776E-20E9-483C-9C46-1AFF8B4B7C92}" destId="{DF0FC8D4-D64E-416C-9A43-ED3CEFC2EC1C}" srcOrd="2" destOrd="0" parTransId="{3ECEFCDD-7173-403D-8AF0-CC05186BA90A}" sibTransId="{8EBE4F19-3D77-4B40-87F9-E82D51B6652D}"/>
    <dgm:cxn modelId="{033D259B-9894-4CD5-B6BF-DA7F68927155}" type="presOf" srcId="{A6F97038-F189-434C-B5C5-5DA8E695219E}" destId="{930558D3-9AD2-4D52-A980-63BEFB8A38F7}" srcOrd="0" destOrd="0" presId="urn:microsoft.com/office/officeart/2005/8/layout/bProcess4"/>
    <dgm:cxn modelId="{D471589B-209F-4874-94B0-6757A70DB1D5}" srcId="{810163C4-CE64-4810-A7D9-FF24877C1478}" destId="{6D8B3ECB-3EC0-4821-8A30-6648CB6405E1}" srcOrd="2" destOrd="0" parTransId="{B16FA107-FE69-444B-8E33-EF5B4F9EC60B}" sibTransId="{CE36FEAB-9AD9-466F-A0EA-C3617BC1E4B2}"/>
    <dgm:cxn modelId="{EC7DF39B-7C29-4C05-B111-43DFF6845F70}" type="presOf" srcId="{5976AA63-E00C-47B5-8462-85A9E1256CD6}" destId="{1B3D5CCF-1E1E-4CA6-991B-2277FB835991}" srcOrd="0" destOrd="2" presId="urn:microsoft.com/office/officeart/2005/8/layout/bProcess4"/>
    <dgm:cxn modelId="{6AD80B9C-AA7F-45BF-8DB9-53D54197E494}" srcId="{8E0E3FFC-1C55-4CDF-B756-6577DE0E7ED0}" destId="{D8CA6250-59D0-43AB-883D-A647B2E68908}" srcOrd="0" destOrd="0" parTransId="{D538B3EA-14F5-493F-B5B6-94CE623F8FE5}" sibTransId="{24F7FB6C-7401-45EB-B96A-ADF0E420D691}"/>
    <dgm:cxn modelId="{85193CA0-9DFE-496E-8F5F-821444C63D00}" srcId="{810163C4-CE64-4810-A7D9-FF24877C1478}" destId="{ABC0309A-F78D-402C-A629-5576249A96E7}" srcOrd="15" destOrd="0" parTransId="{C089AD1B-E6C1-4BEE-8B76-E99FA0034AE4}" sibTransId="{036253D7-2197-4100-8687-386721FDF55F}"/>
    <dgm:cxn modelId="{DC1230A2-BD41-4516-BC22-8CD1543CEB06}" srcId="{15EDA50D-2B2E-419F-84F1-8771760385EA}" destId="{93A33AD1-DCB6-4973-8B5E-1067D5FAB752}" srcOrd="1" destOrd="0" parTransId="{2F948AD4-9034-4B44-9C7B-430D7CE1B07B}" sibTransId="{DDB1C25C-FCCA-4790-B310-63D9067F1567}"/>
    <dgm:cxn modelId="{7A2276A2-19E4-4317-964D-3762BBF6EEF1}" srcId="{A6F97038-F189-434C-B5C5-5DA8E695219E}" destId="{2114305D-FFF6-4812-9CE5-3828D2530FE8}" srcOrd="0" destOrd="0" parTransId="{DEEFBEF2-A7B2-461E-A7C0-4CCFA3D80C42}" sibTransId="{73EB2CE5-5022-476A-90BB-276F38A029EA}"/>
    <dgm:cxn modelId="{2D37B7A2-5AC8-4A01-8D51-91817A2CE379}" type="presOf" srcId="{ABC0309A-F78D-402C-A629-5576249A96E7}" destId="{B037496C-B740-44D3-8896-FC8823FA17AD}" srcOrd="0" destOrd="0" presId="urn:microsoft.com/office/officeart/2005/8/layout/bProcess4"/>
    <dgm:cxn modelId="{1CACA3A5-DD43-419D-9964-F8D4C28B6069}" type="presOf" srcId="{2114305D-FFF6-4812-9CE5-3828D2530FE8}" destId="{930558D3-9AD2-4D52-A980-63BEFB8A38F7}" srcOrd="0" destOrd="1" presId="urn:microsoft.com/office/officeart/2005/8/layout/bProcess4"/>
    <dgm:cxn modelId="{4E27F7A6-844B-4F4E-B7BE-D6725472B67B}" srcId="{F9F945BD-78A3-48EB-A793-117B5432AD60}" destId="{B7BE3A72-32D2-4B29-A5EA-AF5276D360B8}" srcOrd="1" destOrd="0" parTransId="{6CB39A1F-249C-4D6B-BBA2-DF054224B8CA}" sibTransId="{AF683458-26E3-4D9E-89FA-1B4BEB86C54D}"/>
    <dgm:cxn modelId="{268E6AA8-E984-497F-B13C-0962F864DD3C}" srcId="{810163C4-CE64-4810-A7D9-FF24877C1478}" destId="{22642C64-7BEC-4603-8CF4-2EC20A785AC6}" srcOrd="7" destOrd="0" parTransId="{B066DF4E-EDF5-4F5F-A569-34C15B1B5CA2}" sibTransId="{DDBBDED9-0598-4F83-91EA-7A9A2A2435C6}"/>
    <dgm:cxn modelId="{324B20A9-0298-430C-AB9C-A08207B636A1}" type="presOf" srcId="{7A6B50C8-A305-4B84-915F-ECB118C896FF}" destId="{AA2A745B-237F-446C-99B4-BD94F0C6BBEC}" srcOrd="0" destOrd="0" presId="urn:microsoft.com/office/officeart/2005/8/layout/bProcess4"/>
    <dgm:cxn modelId="{4095B5AA-5A7B-4704-9837-15675B62EF42}" type="presOf" srcId="{DDBBDED9-0598-4F83-91EA-7A9A2A2435C6}" destId="{FA44B760-9291-4A3A-80AB-1B3F4516ABA2}" srcOrd="0" destOrd="0" presId="urn:microsoft.com/office/officeart/2005/8/layout/bProcess4"/>
    <dgm:cxn modelId="{491236AB-72DF-4BDC-B193-DB9A6EE767C5}" type="presOf" srcId="{E1DAEAED-05C7-4DF5-99F3-FCACEBC719B4}" destId="{D2ECEC47-DA9F-413B-94F0-0CFBC838B7A9}" srcOrd="0" destOrd="0" presId="urn:microsoft.com/office/officeart/2005/8/layout/bProcess4"/>
    <dgm:cxn modelId="{CC8ADCAD-5F44-4E86-8E9D-A2905ABE6B0A}" type="presOf" srcId="{726A9DDD-A056-4B80-8374-EC27DA7573C4}" destId="{5EF751D0-34CD-4890-81A3-AEACCECA5DD4}" srcOrd="0" destOrd="2" presId="urn:microsoft.com/office/officeart/2005/8/layout/bProcess4"/>
    <dgm:cxn modelId="{5E0167AE-0A4E-4CE1-A355-C15365A94C1D}" srcId="{DCAA9841-9FEA-44A5-A1D3-887DF0F03D98}" destId="{2B5850BB-9533-47B5-8E8A-139079D22BDD}" srcOrd="1" destOrd="0" parTransId="{581E1CA8-7EE4-4319-A6CB-C6DD18155FC0}" sibTransId="{E2046FAA-029D-47ED-90A6-01CDB9BC3044}"/>
    <dgm:cxn modelId="{89D661AF-7465-435B-925C-9D0D4AED126D}" srcId="{6D8B3ECB-3EC0-4821-8A30-6648CB6405E1}" destId="{726A9DDD-A056-4B80-8374-EC27DA7573C4}" srcOrd="1" destOrd="0" parTransId="{34FAC683-C5FA-4BEC-B1F1-CCA646701A3D}" sibTransId="{AD950570-1B42-4265-B4D9-A2C16183CEE7}"/>
    <dgm:cxn modelId="{936C21B0-6496-4E98-BC31-50C1F785C48F}" type="presOf" srcId="{36FE4E34-8601-43B3-B41C-7F5C8D6F4DF6}" destId="{7655DCD4-FDB5-4DDC-816B-ED236995AC1F}" srcOrd="0" destOrd="1" presId="urn:microsoft.com/office/officeart/2005/8/layout/bProcess4"/>
    <dgm:cxn modelId="{98E79DB2-7755-4E87-BC2A-E3C609E25818}" type="presOf" srcId="{0899CD0C-4819-4DAD-8658-F1B8B0A086E3}" destId="{C8855E02-BAED-4E70-85A8-E39DC18A718F}" srcOrd="0" destOrd="1" presId="urn:microsoft.com/office/officeart/2005/8/layout/bProcess4"/>
    <dgm:cxn modelId="{072A4CB3-887B-4116-9FE6-F304EE54D5C4}" type="presOf" srcId="{A475D4B1-BFFE-4823-B76C-D177F4F96BCC}" destId="{EDEF5B54-18B7-4824-B225-36B10E22BA8D}" srcOrd="0" destOrd="0" presId="urn:microsoft.com/office/officeart/2005/8/layout/bProcess4"/>
    <dgm:cxn modelId="{D62409B4-81EA-4557-8F9E-65FC3E331662}" srcId="{4255DA7B-E131-4753-9252-C33517BEA9BE}" destId="{86C53B81-67B6-4485-BC5B-B8CF1CD42721}" srcOrd="0" destOrd="0" parTransId="{2B58252F-8843-451A-AB19-719A919CF510}" sibTransId="{CBAE6357-AF9E-4355-BE91-B774FB104D43}"/>
    <dgm:cxn modelId="{790001B6-92B7-4825-8E39-5A190D9CA372}" type="presOf" srcId="{1E0A9E2C-7609-4004-95A6-764408A92ECD}" destId="{1B3D5CCF-1E1E-4CA6-991B-2277FB835991}" srcOrd="0" destOrd="0" presId="urn:microsoft.com/office/officeart/2005/8/layout/bProcess4"/>
    <dgm:cxn modelId="{5F51F3B6-3CBF-4D85-A213-73C2435B842F}" type="presOf" srcId="{8E99E756-5B27-4E9F-B794-F039FB198887}" destId="{EDEF5B54-18B7-4824-B225-36B10E22BA8D}" srcOrd="0" destOrd="3" presId="urn:microsoft.com/office/officeart/2005/8/layout/bProcess4"/>
    <dgm:cxn modelId="{1A2991B7-8FAC-44B5-A773-6BD9AC25FE57}" srcId="{1184DC77-58C5-407C-BE47-31A4AEEB9395}" destId="{5AEAAAE7-A15F-4CB3-AF97-A2390DC0282A}" srcOrd="0" destOrd="0" parTransId="{A13FD749-8F14-4BF7-BD5E-37B684E3B9DC}" sibTransId="{CA973564-985E-4F7A-878D-3479A0A5104C}"/>
    <dgm:cxn modelId="{0291FBB8-4A21-4979-86A0-53C2B8C56A24}" srcId="{380F193F-AAA6-4652-8C43-BF7D51710F49}" destId="{36FE4E34-8601-43B3-B41C-7F5C8D6F4DF6}" srcOrd="0" destOrd="0" parTransId="{AE728698-9233-4380-B871-71D5F90FB6EA}" sibTransId="{BA7693A1-855C-4CFF-80C0-98B9F3D483F8}"/>
    <dgm:cxn modelId="{371905B9-0607-40C0-9D54-F0ED070E58DD}" type="presOf" srcId="{9BCF2817-645E-45B8-B232-93C1F46F9E3D}" destId="{1B3D5CCF-1E1E-4CA6-991B-2277FB835991}" srcOrd="0" destOrd="1" presId="urn:microsoft.com/office/officeart/2005/8/layout/bProcess4"/>
    <dgm:cxn modelId="{87BE2CB9-5BA3-4502-BEF7-E37A8850BFD2}" srcId="{A475D4B1-BFFE-4823-B76C-D177F4F96BCC}" destId="{8135879C-C4AA-4839-B018-7738E38E632E}" srcOrd="1" destOrd="0" parTransId="{BD982753-F50E-43FB-9EA9-CCE8D977B756}" sibTransId="{E9D0A166-1366-44CB-BCE9-930352D53DBB}"/>
    <dgm:cxn modelId="{561F1CBA-F6EF-4A99-BEAD-C873E6D0D672}" type="presOf" srcId="{CB3A1AC5-7E66-463E-8C7D-DA20051D6FD0}" destId="{2DF7172E-6D67-4E08-A0DB-D931660B9C9B}" srcOrd="0" destOrd="3" presId="urn:microsoft.com/office/officeart/2005/8/layout/bProcess4"/>
    <dgm:cxn modelId="{55E261BA-575C-4961-A62A-8C2822DF36A5}" type="presOf" srcId="{9FED018E-3732-4681-BDD0-9D46D3AFF93A}" destId="{F24EEE5D-2564-47AC-BCC8-66A41DA1BD2A}" srcOrd="0" destOrd="0" presId="urn:microsoft.com/office/officeart/2005/8/layout/bProcess4"/>
    <dgm:cxn modelId="{50AE68BA-C6F0-4568-B3C9-53EDC810277D}" type="presOf" srcId="{62609AE0-F666-4975-990F-492682960CB6}" destId="{ECFBBBE1-0421-4447-9813-905F14DDB31B}" srcOrd="0" destOrd="0" presId="urn:microsoft.com/office/officeart/2005/8/layout/bProcess4"/>
    <dgm:cxn modelId="{EA32C9BB-B7F8-47DB-ACC0-DEF3ABFFA1F6}" type="presOf" srcId="{036253D7-2197-4100-8687-386721FDF55F}" destId="{0615ADA5-0522-40F4-867F-8C39DFF355E8}" srcOrd="0" destOrd="0" presId="urn:microsoft.com/office/officeart/2005/8/layout/bProcess4"/>
    <dgm:cxn modelId="{EE5624BD-109D-4214-8634-D55284044F29}" type="presOf" srcId="{87C033B7-D539-45B6-A1C5-2D235353B574}" destId="{B9F96235-C7C3-4220-8090-1D04E1713B7E}" srcOrd="0" destOrd="2" presId="urn:microsoft.com/office/officeart/2005/8/layout/bProcess4"/>
    <dgm:cxn modelId="{B0FF19C2-B086-4F59-82DC-17429596E003}" srcId="{085EC17C-C707-4370-BE9E-107D44789564}" destId="{0899CD0C-4819-4DAD-8658-F1B8B0A086E3}" srcOrd="0" destOrd="0" parTransId="{ED9A9277-1B32-41FD-B768-C3174DFEFED7}" sibTransId="{9C581B0B-7ED0-4FDD-B0A2-4C7F4F7591AD}"/>
    <dgm:cxn modelId="{90246CC3-1FEE-42CE-9C2F-8AC227A45226}" type="presOf" srcId="{810163C4-CE64-4810-A7D9-FF24877C1478}" destId="{3BE42C83-A6AE-4D47-A1A1-3495EA79AD1F}" srcOrd="0" destOrd="0" presId="urn:microsoft.com/office/officeart/2005/8/layout/bProcess4"/>
    <dgm:cxn modelId="{CCC503C4-4DB3-4D9D-906A-C402B9EA9EEB}" type="presOf" srcId="{869B16A3-335D-4148-A3F0-01356D95310E}" destId="{7AAE4918-B8FB-47EC-B2DE-1D5C2E4AA1D7}" srcOrd="0" destOrd="1" presId="urn:microsoft.com/office/officeart/2005/8/layout/bProcess4"/>
    <dgm:cxn modelId="{CB9B67C4-D519-4542-A087-52544EFA92B9}" type="presOf" srcId="{5AEAAAE7-A15F-4CB3-AF97-A2390DC0282A}" destId="{06505506-7FDF-4603-86AF-68D33E1B54C1}" srcOrd="0" destOrd="1" presId="urn:microsoft.com/office/officeart/2005/8/layout/bProcess4"/>
    <dgm:cxn modelId="{7A9852C4-8D55-4F5F-B838-C3804F378C6F}" type="presOf" srcId="{CBFB1CFB-34DF-47CE-8151-1BC4EC46F700}" destId="{4CAD8AFB-CD82-4A0C-956E-8DF345D3285F}" srcOrd="0" destOrd="0" presId="urn:microsoft.com/office/officeart/2005/8/layout/bProcess4"/>
    <dgm:cxn modelId="{6C2909C5-EBBD-4DA1-BEEB-778B54D6CCB6}" srcId="{4587F017-22F2-4DAF-931F-BCBD373117F7}" destId="{F5908F63-F7D0-406F-B2DB-D02ED6D3183C}" srcOrd="1" destOrd="0" parTransId="{AF0BF2D5-E1D2-47F7-A98C-4292440637AF}" sibTransId="{5B5E3B91-8E18-4CB5-8612-927A124E8A6A}"/>
    <dgm:cxn modelId="{32A66CC5-B387-466F-B95F-B1F21E159135}" type="presOf" srcId="{6B46C973-75E8-400C-B721-17B2FB8E0632}" destId="{2DF7172E-6D67-4E08-A0DB-D931660B9C9B}" srcOrd="0" destOrd="0" presId="urn:microsoft.com/office/officeart/2005/8/layout/bProcess4"/>
    <dgm:cxn modelId="{E9AFACC7-A958-4075-9A64-1F123D3AB011}" srcId="{810163C4-CE64-4810-A7D9-FF24877C1478}" destId="{F9F945BD-78A3-48EB-A793-117B5432AD60}" srcOrd="8" destOrd="0" parTransId="{25291CC9-00A5-4617-BC5B-E3506BC0EF11}" sibTransId="{9FED018E-3732-4681-BDD0-9D46D3AFF93A}"/>
    <dgm:cxn modelId="{0A5879C8-9649-40C3-BD4B-CB2A0017B9AD}" srcId="{F9F945BD-78A3-48EB-A793-117B5432AD60}" destId="{D5ED8B25-4CC3-49EB-83F3-340B4D6736B3}" srcOrd="0" destOrd="0" parTransId="{1B8732D6-3FC3-4189-A8EB-C6560FEBB43E}" sibTransId="{1DA5D865-01C8-4B24-AF3E-0B7D5BA0B352}"/>
    <dgm:cxn modelId="{5D284BC9-93BD-4C21-8AD3-B71A49AD5B2E}" srcId="{810163C4-CE64-4810-A7D9-FF24877C1478}" destId="{C466AA70-370B-42D0-9E19-E3939A62EEC4}" srcOrd="14" destOrd="0" parTransId="{19416516-37E3-47B1-94AA-B8F060E1F879}" sibTransId="{E1DAEAED-05C7-4DF5-99F3-FCACEBC719B4}"/>
    <dgm:cxn modelId="{8EE72ECB-0426-4EB8-9AC1-FA2607BA902E}" srcId="{A475D4B1-BFFE-4823-B76C-D177F4F96BCC}" destId="{499F5BCB-D2E6-4E75-9824-79F816E10BC1}" srcOrd="0" destOrd="0" parTransId="{F3660E69-004A-4054-8C44-0EC91B6ACBE3}" sibTransId="{B6DC7EE9-4A19-44B3-BC07-D7C254172864}"/>
    <dgm:cxn modelId="{1E143ECB-7995-4D17-8C3E-E67B0E04A969}" type="presOf" srcId="{FED7162F-432C-42EB-AD00-702DB9779E6A}" destId="{78390A2B-4153-4B49-8791-BE306EED036D}" srcOrd="0" destOrd="0" presId="urn:microsoft.com/office/officeart/2005/8/layout/bProcess4"/>
    <dgm:cxn modelId="{764653CC-E0C3-421D-9D2F-4C3FE09BCCD5}" srcId="{810163C4-CE64-4810-A7D9-FF24877C1478}" destId="{1184DC77-58C5-407C-BE47-31A4AEEB9395}" srcOrd="4" destOrd="0" parTransId="{92A4F2D9-8DD9-49FE-9DE9-147FC0612D49}" sibTransId="{B3DB91B8-E360-477E-B7CC-BC1BAB6FB7C0}"/>
    <dgm:cxn modelId="{AE7C78CC-AA47-4E66-9789-79B1DA145D28}" srcId="{A475D4B1-BFFE-4823-B76C-D177F4F96BCC}" destId="{8E99E756-5B27-4E9F-B794-F039FB198887}" srcOrd="2" destOrd="0" parTransId="{A99C0FE6-3D31-4272-815C-0DCDB119CC0C}" sibTransId="{74FE9C52-21FD-4210-9BDC-BF65103DD260}"/>
    <dgm:cxn modelId="{25011ACF-E762-401F-AEDA-DEA534478F15}" srcId="{5022E34D-B6DA-4079-B0AD-D5A4144D07E3}" destId="{3EC860A4-A8F1-4949-A4FA-2C21B6FE4831}" srcOrd="0" destOrd="0" parTransId="{E62295AE-1E07-44C1-B3F3-819CE974DE23}" sibTransId="{BCEB1734-A7F7-403F-A7C7-70B9CF54207B}"/>
    <dgm:cxn modelId="{ED2499D4-5264-47CB-A2B1-4745B5BEC955}" type="presOf" srcId="{22642C64-7BEC-4603-8CF4-2EC20A785AC6}" destId="{EF0CE743-ECEB-4ACC-B6BA-6F17DA7BAE11}" srcOrd="0" destOrd="0" presId="urn:microsoft.com/office/officeart/2005/8/layout/bProcess4"/>
    <dgm:cxn modelId="{DB12C3D4-1C6E-4E52-B0BF-9E9AC64D84A9}" srcId="{DCAA9841-9FEA-44A5-A1D3-887DF0F03D98}" destId="{13EBB1AB-0A0D-4469-A84F-B4626C555029}" srcOrd="0" destOrd="0" parTransId="{40FFA279-B6E4-40F1-A863-1BCFBDEB8ADA}" sibTransId="{73368F93-F338-42C8-9B0E-9C0517D6F89F}"/>
    <dgm:cxn modelId="{B6CE81D7-1D9B-474E-BDDA-C46F647B31A1}" type="presOf" srcId="{C623E8C0-3CA5-49DC-AB8E-0CC4D14E2267}" destId="{5EF751D0-34CD-4890-81A3-AEACCECA5DD4}" srcOrd="0" destOrd="1" presId="urn:microsoft.com/office/officeart/2005/8/layout/bProcess4"/>
    <dgm:cxn modelId="{C9FDEED8-90B4-4E4E-B27D-80A0CA3413DF}" srcId="{A6F97038-F189-434C-B5C5-5DA8E695219E}" destId="{15C5AC6C-431A-418C-9187-A1BFC2AC8EE6}" srcOrd="2" destOrd="0" parTransId="{F7D3EA75-6064-4CF9-850D-2D96A7A31AB2}" sibTransId="{D2006142-7959-454B-B067-B37C6E9D6392}"/>
    <dgm:cxn modelId="{605A53DC-7958-4107-B9A2-011082AF4FB1}" type="presOf" srcId="{6423082B-3577-46F1-AD1A-A531AA9F72DE}" destId="{78390A2B-4153-4B49-8791-BE306EED036D}" srcOrd="0" destOrd="1" presId="urn:microsoft.com/office/officeart/2005/8/layout/bProcess4"/>
    <dgm:cxn modelId="{90BBB4DC-BD27-4D21-ACC7-2DB4D5608648}" srcId="{6B46C973-75E8-400C-B721-17B2FB8E0632}" destId="{CB3A1AC5-7E66-463E-8C7D-DA20051D6FD0}" srcOrd="2" destOrd="0" parTransId="{4A8A6234-EF85-41D0-A2E2-A220A025228C}" sibTransId="{E70CE62F-C2BA-42F9-A7DA-4179805FF224}"/>
    <dgm:cxn modelId="{D9C8A9DE-637D-4D87-9E3C-9DCDDAE63F4D}" type="presOf" srcId="{AA9AE0AF-75F7-4CBD-9B08-861698613CF5}" destId="{F4B7CA64-C7E9-42A5-9208-DC502806CC79}" srcOrd="0" destOrd="2" presId="urn:microsoft.com/office/officeart/2005/8/layout/bProcess4"/>
    <dgm:cxn modelId="{A9C1A4E0-1992-4622-BD85-334CF2F2762E}" type="presOf" srcId="{DCAA9841-9FEA-44A5-A1D3-887DF0F03D98}" destId="{D6A9D2CD-EA59-4F59-8EEA-5AA1CAA760DB}" srcOrd="0" destOrd="0" presId="urn:microsoft.com/office/officeart/2005/8/layout/bProcess4"/>
    <dgm:cxn modelId="{73426EE2-0914-433D-B5DC-58BE554A6D0C}" srcId="{810163C4-CE64-4810-A7D9-FF24877C1478}" destId="{6B46C973-75E8-400C-B721-17B2FB8E0632}" srcOrd="6" destOrd="0" parTransId="{B8A27DF6-0AD0-4B90-B4AA-E8DA6A935158}" sibTransId="{CBFB1CFB-34DF-47CE-8151-1BC4EC46F700}"/>
    <dgm:cxn modelId="{2AF4C6E6-C636-4845-8BBA-F717DB79128B}" srcId="{41B97848-72FF-41F1-B430-F3C2C3B03B1D}" destId="{A141AA71-AD29-4EB2-B35F-B2AF7BDCDFE6}" srcOrd="0" destOrd="0" parTransId="{6B7AEDB5-D3FC-428F-879B-B86414EC72C9}" sibTransId="{1A7D0B30-1FDE-42D5-BF9E-6750B88FB281}"/>
    <dgm:cxn modelId="{BDBA25E7-3116-4083-A921-E1AB370B74BB}" type="presOf" srcId="{2E43996D-45F2-4905-8195-1FAC827960DF}" destId="{41AC26A9-1490-4646-B45E-00370FD7405F}" srcOrd="0" destOrd="0" presId="urn:microsoft.com/office/officeart/2005/8/layout/bProcess4"/>
    <dgm:cxn modelId="{10C7C0E7-95E8-4703-8483-112FB819DDF6}" srcId="{810163C4-CE64-4810-A7D9-FF24877C1478}" destId="{DCAA9841-9FEA-44A5-A1D3-887DF0F03D98}" srcOrd="10" destOrd="0" parTransId="{C2579B66-6AE3-4C10-B863-EA7A26D47C18}" sibTransId="{2910F955-A987-4AF4-8496-4CABCB494B84}"/>
    <dgm:cxn modelId="{9215A1E8-F1EF-41F1-8FE5-BA7E4BE0ECF3}" srcId="{FEFA776E-20E9-483C-9C46-1AFF8B4B7C92}" destId="{C4F3BECA-5EAA-418E-B036-FED7260EA687}" srcOrd="1" destOrd="0" parTransId="{BF193BDD-C480-43D6-A88A-FDF031D03A5A}" sibTransId="{768DA0F2-B25C-4A2A-B7CC-D70F9B4C0A3F}"/>
    <dgm:cxn modelId="{07141FE9-9D2F-4C0A-96B4-A912542AB496}" type="presOf" srcId="{DAF9440F-D15A-4278-BC1F-285CAF27A688}" destId="{AEB298CD-9B4F-412D-BDEB-82A417A977A2}" srcOrd="0" destOrd="1" presId="urn:microsoft.com/office/officeart/2005/8/layout/bProcess4"/>
    <dgm:cxn modelId="{1DB365EA-05B3-4E59-AAB6-32D5B4568ABC}" type="presOf" srcId="{14E0CEEC-5880-46B5-ACDF-BFD514583CBC}" destId="{129937B1-D91C-4192-876F-EB788867A8EC}" srcOrd="0" destOrd="2" presId="urn:microsoft.com/office/officeart/2005/8/layout/bProcess4"/>
    <dgm:cxn modelId="{B26B4FEA-D039-45EE-9B5D-8BA4DE519DD2}" type="presOf" srcId="{B3DB91B8-E360-477E-B7CC-BC1BAB6FB7C0}" destId="{23D3668C-11E1-44D5-95E4-13DC498E7D02}" srcOrd="0" destOrd="0" presId="urn:microsoft.com/office/officeart/2005/8/layout/bProcess4"/>
    <dgm:cxn modelId="{B38867EB-4D8D-43A6-8F39-E91E04C43418}" type="presOf" srcId="{499F5BCB-D2E6-4E75-9824-79F816E10BC1}" destId="{EDEF5B54-18B7-4824-B225-36B10E22BA8D}" srcOrd="0" destOrd="1" presId="urn:microsoft.com/office/officeart/2005/8/layout/bProcess4"/>
    <dgm:cxn modelId="{2FAA51EB-35B8-4C2E-8562-541DE2034985}" type="presOf" srcId="{02B028FF-B0F1-4F62-80FD-E2B989CABFB3}" destId="{EF0CE743-ECEB-4ACC-B6BA-6F17DA7BAE11}" srcOrd="0" destOrd="1" presId="urn:microsoft.com/office/officeart/2005/8/layout/bProcess4"/>
    <dgm:cxn modelId="{DB9529EC-DFE0-423C-A7D2-57295EE3BFE0}" srcId="{ABC0309A-F78D-402C-A629-5576249A96E7}" destId="{1D17F89C-4EF1-4583-8156-00E83C47099D}" srcOrd="0" destOrd="0" parTransId="{B614BFFA-B4F5-40BC-A703-E3D015E0FA44}" sibTransId="{39C646E3-C52E-416B-9F59-717DBC5D72C1}"/>
    <dgm:cxn modelId="{9FB648EF-FEAD-4BB1-9411-1441B4A23611}" type="presOf" srcId="{4587F017-22F2-4DAF-931F-BCBD373117F7}" destId="{6A1A82E3-4F2C-4A8C-9736-2630732FE5EE}" srcOrd="0" destOrd="0" presId="urn:microsoft.com/office/officeart/2005/8/layout/bProcess4"/>
    <dgm:cxn modelId="{989C57EF-DBC7-4922-BFE3-73BD0DC5AFF6}" type="presOf" srcId="{2910F955-A987-4AF4-8496-4CABCB494B84}" destId="{6251E8AA-1DA5-408A-A798-F8D8951D8593}" srcOrd="0" destOrd="0" presId="urn:microsoft.com/office/officeart/2005/8/layout/bProcess4"/>
    <dgm:cxn modelId="{6C911AF1-2A64-461F-AB71-89CC6C183721}" type="presOf" srcId="{CE36FEAB-9AD9-466F-A0EA-C3617BC1E4B2}" destId="{50D1ABEF-C610-473F-BD04-07D1CD62650A}" srcOrd="0" destOrd="0" presId="urn:microsoft.com/office/officeart/2005/8/layout/bProcess4"/>
    <dgm:cxn modelId="{18C23BF1-3D19-41F5-B4C9-978828D46811}" srcId="{810163C4-CE64-4810-A7D9-FF24877C1478}" destId="{A475D4B1-BFFE-4823-B76C-D177F4F96BCC}" srcOrd="5" destOrd="0" parTransId="{B051E4DA-C466-4900-914E-B5BE8D762C9D}" sibTransId="{62609AE0-F666-4975-990F-492682960CB6}"/>
    <dgm:cxn modelId="{6828A2F1-45DC-446C-A92B-06956873EB27}" srcId="{085EC17C-C707-4370-BE9E-107D44789564}" destId="{29D87F9E-1B35-4267-8EFF-022755800D7A}" srcOrd="1" destOrd="0" parTransId="{5F03BF8A-2471-44DC-95D5-6078CB018C49}" sibTransId="{228A94EB-3288-43D9-B8F1-008B4964AFEB}"/>
    <dgm:cxn modelId="{D001C5F2-2C8E-4071-8FE1-DED4506CD894}" type="presOf" srcId="{7B1AF414-ED11-441E-AF67-BF7664245058}" destId="{2DF7172E-6D67-4E08-A0DB-D931660B9C9B}" srcOrd="0" destOrd="2" presId="urn:microsoft.com/office/officeart/2005/8/layout/bProcess4"/>
    <dgm:cxn modelId="{5A64F0F3-B432-4E76-832F-5C176831FB89}" srcId="{22642C64-7BEC-4603-8CF4-2EC20A785AC6}" destId="{02B028FF-B0F1-4F62-80FD-E2B989CABFB3}" srcOrd="0" destOrd="0" parTransId="{9B09305D-CD22-41F3-82D6-958E2FE369F1}" sibTransId="{2DFEC52A-94EF-4F0C-A56E-E0F3167D1975}"/>
    <dgm:cxn modelId="{449C8FF7-3B3A-4DB4-8CBB-5FCC6FD421B8}" type="presOf" srcId="{F25F4DEE-4511-4616-AB2E-746185F85041}" destId="{2D7FF56D-CE10-4B12-BF6A-F3FB78C816C8}" srcOrd="0" destOrd="1" presId="urn:microsoft.com/office/officeart/2005/8/layout/bProcess4"/>
    <dgm:cxn modelId="{516BCAF7-8AF3-4F4E-9ADD-B6FF67761A81}" type="presOf" srcId="{085EC17C-C707-4370-BE9E-107D44789564}" destId="{C8855E02-BAED-4E70-85A8-E39DC18A718F}" srcOrd="0" destOrd="0" presId="urn:microsoft.com/office/officeart/2005/8/layout/bProcess4"/>
    <dgm:cxn modelId="{D9D27CF8-983C-4EFD-A6F0-6DD3F5AA3C42}" type="presOf" srcId="{93A33AD1-DCB6-4973-8B5E-1067D5FAB752}" destId="{1B431FE1-8405-4105-96C4-0C7D4E3B3D29}" srcOrd="0" destOrd="2" presId="urn:microsoft.com/office/officeart/2005/8/layout/bProcess4"/>
    <dgm:cxn modelId="{0D05E2F9-348F-48C8-915A-3AD130018186}" type="presOf" srcId="{7E6FBDDB-D7F0-475C-8E1C-FE92824D2C73}" destId="{A09E22A7-0251-449C-9EA7-442DB057BCB6}" srcOrd="0" destOrd="0" presId="urn:microsoft.com/office/officeart/2005/8/layout/bProcess4"/>
    <dgm:cxn modelId="{33B81BFD-1444-4075-93E7-EDB465726B47}" srcId="{C466AA70-370B-42D0-9E19-E3939A62EEC4}" destId="{DAF9440F-D15A-4278-BC1F-285CAF27A688}" srcOrd="0" destOrd="0" parTransId="{52EC3F9E-07AE-4260-B3EE-A23501DD79D4}" sibTransId="{178E0139-E3C3-42AC-A2A1-649C1A78D709}"/>
    <dgm:cxn modelId="{C2D978FE-A2D1-4C61-9CB8-D8B23AF2ADE4}" srcId="{A6F97038-F189-434C-B5C5-5DA8E695219E}" destId="{81ECF025-7EF5-43FF-B1F1-0F451EB4DADA}" srcOrd="1" destOrd="0" parTransId="{3244A8B8-22D1-42B3-AB48-78BEDD3207A3}" sibTransId="{40419E50-3481-4B8E-9A9F-6182C1BE6F49}"/>
    <dgm:cxn modelId="{E525AA25-CC24-44E2-80EA-198787EBEB47}" type="presParOf" srcId="{3BE42C83-A6AE-4D47-A1A1-3495EA79AD1F}" destId="{A6AC4626-B23C-4C62-A759-5B1487278936}" srcOrd="0" destOrd="0" presId="urn:microsoft.com/office/officeart/2005/8/layout/bProcess4"/>
    <dgm:cxn modelId="{8E7B2D42-EE79-4578-9779-17D7CE3FA250}" type="presParOf" srcId="{A6AC4626-B23C-4C62-A759-5B1487278936}" destId="{7A22D884-F937-4EF6-A2ED-942CEB03CDBA}" srcOrd="0" destOrd="0" presId="urn:microsoft.com/office/officeart/2005/8/layout/bProcess4"/>
    <dgm:cxn modelId="{349B31BA-2CCF-41A8-B67D-25812632D050}" type="presParOf" srcId="{A6AC4626-B23C-4C62-A759-5B1487278936}" destId="{7AAE4918-B8FB-47EC-B2DE-1D5C2E4AA1D7}" srcOrd="1" destOrd="0" presId="urn:microsoft.com/office/officeart/2005/8/layout/bProcess4"/>
    <dgm:cxn modelId="{0758619F-FDCB-444E-8A04-040183B59E29}" type="presParOf" srcId="{3BE42C83-A6AE-4D47-A1A1-3495EA79AD1F}" destId="{130ADE43-E94C-447C-BD99-28C08B1E9A8D}" srcOrd="1" destOrd="0" presId="urn:microsoft.com/office/officeart/2005/8/layout/bProcess4"/>
    <dgm:cxn modelId="{7C367705-C5C3-4E3C-AFE5-D2C6850C1AB0}" type="presParOf" srcId="{3BE42C83-A6AE-4D47-A1A1-3495EA79AD1F}" destId="{210CBF17-DE07-4336-9FAF-4B8A1006DE1C}" srcOrd="2" destOrd="0" presId="urn:microsoft.com/office/officeart/2005/8/layout/bProcess4"/>
    <dgm:cxn modelId="{FEE0EBC2-12E5-466E-A2ED-28B974EDFEEA}" type="presParOf" srcId="{210CBF17-DE07-4336-9FAF-4B8A1006DE1C}" destId="{3B43E9FE-173E-4031-9E88-C018C3A45A51}" srcOrd="0" destOrd="0" presId="urn:microsoft.com/office/officeart/2005/8/layout/bProcess4"/>
    <dgm:cxn modelId="{46930B0E-FDF5-420C-87B0-E4EF5B77FC3F}" type="presParOf" srcId="{210CBF17-DE07-4336-9FAF-4B8A1006DE1C}" destId="{129937B1-D91C-4192-876F-EB788867A8EC}" srcOrd="1" destOrd="0" presId="urn:microsoft.com/office/officeart/2005/8/layout/bProcess4"/>
    <dgm:cxn modelId="{B9270DE7-1748-4ED5-96F0-CB14D2425CEF}" type="presParOf" srcId="{3BE42C83-A6AE-4D47-A1A1-3495EA79AD1F}" destId="{4F3E3A0F-B7FF-48BE-82D3-9857D85311EF}" srcOrd="3" destOrd="0" presId="urn:microsoft.com/office/officeart/2005/8/layout/bProcess4"/>
    <dgm:cxn modelId="{A3D7558D-290A-43DF-BC1B-FFBA9FFC1F2A}" type="presParOf" srcId="{3BE42C83-A6AE-4D47-A1A1-3495EA79AD1F}" destId="{7EDB4858-65A1-494A-9F17-4110AE6B7FF0}" srcOrd="4" destOrd="0" presId="urn:microsoft.com/office/officeart/2005/8/layout/bProcess4"/>
    <dgm:cxn modelId="{ABA92513-5A71-4B80-89FC-F566F725CDA8}" type="presParOf" srcId="{7EDB4858-65A1-494A-9F17-4110AE6B7FF0}" destId="{4C698FDE-FC55-4F78-A9CF-3D57E43EBE24}" srcOrd="0" destOrd="0" presId="urn:microsoft.com/office/officeart/2005/8/layout/bProcess4"/>
    <dgm:cxn modelId="{68A92FDC-A715-4F74-A607-E17B6F1FFA74}" type="presParOf" srcId="{7EDB4858-65A1-494A-9F17-4110AE6B7FF0}" destId="{5EF751D0-34CD-4890-81A3-AEACCECA5DD4}" srcOrd="1" destOrd="0" presId="urn:microsoft.com/office/officeart/2005/8/layout/bProcess4"/>
    <dgm:cxn modelId="{18924323-DEA0-4935-B9E1-8AE84CF26FE6}" type="presParOf" srcId="{3BE42C83-A6AE-4D47-A1A1-3495EA79AD1F}" destId="{50D1ABEF-C610-473F-BD04-07D1CD62650A}" srcOrd="5" destOrd="0" presId="urn:microsoft.com/office/officeart/2005/8/layout/bProcess4"/>
    <dgm:cxn modelId="{7CB24CB6-F56A-452F-A564-EEB1DF036DB1}" type="presParOf" srcId="{3BE42C83-A6AE-4D47-A1A1-3495EA79AD1F}" destId="{B2FD2F4E-E76F-4BAF-A195-37D6AD7A2606}" srcOrd="6" destOrd="0" presId="urn:microsoft.com/office/officeart/2005/8/layout/bProcess4"/>
    <dgm:cxn modelId="{BF0A0E82-1172-4709-A08D-7DF053C324ED}" type="presParOf" srcId="{B2FD2F4E-E76F-4BAF-A195-37D6AD7A2606}" destId="{12D4FD7F-E005-422A-AB42-A08F221D3726}" srcOrd="0" destOrd="0" presId="urn:microsoft.com/office/officeart/2005/8/layout/bProcess4"/>
    <dgm:cxn modelId="{CD7F1A41-0AAF-4F0F-B482-64DC85886B83}" type="presParOf" srcId="{B2FD2F4E-E76F-4BAF-A195-37D6AD7A2606}" destId="{6A1A82E3-4F2C-4A8C-9736-2630732FE5EE}" srcOrd="1" destOrd="0" presId="urn:microsoft.com/office/officeart/2005/8/layout/bProcess4"/>
    <dgm:cxn modelId="{BFB764CF-3FEF-4B41-9666-E90825A3D714}" type="presParOf" srcId="{3BE42C83-A6AE-4D47-A1A1-3495EA79AD1F}" destId="{EAD430E4-7C97-4E9D-901C-FC3B78B475F6}" srcOrd="7" destOrd="0" presId="urn:microsoft.com/office/officeart/2005/8/layout/bProcess4"/>
    <dgm:cxn modelId="{168485C9-FD63-43BD-9472-A61ACE6E62D3}" type="presParOf" srcId="{3BE42C83-A6AE-4D47-A1A1-3495EA79AD1F}" destId="{F9013C08-9A3E-4D91-8A6E-CE45DE9CE8D7}" srcOrd="8" destOrd="0" presId="urn:microsoft.com/office/officeart/2005/8/layout/bProcess4"/>
    <dgm:cxn modelId="{8C9548FE-6187-4123-98CA-F91A3560F0B1}" type="presParOf" srcId="{F9013C08-9A3E-4D91-8A6E-CE45DE9CE8D7}" destId="{968C61F3-F445-4EDF-88F9-82431D7BB52D}" srcOrd="0" destOrd="0" presId="urn:microsoft.com/office/officeart/2005/8/layout/bProcess4"/>
    <dgm:cxn modelId="{7BA8704C-2D52-49AD-AAAE-43E0F2453817}" type="presParOf" srcId="{F9013C08-9A3E-4D91-8A6E-CE45DE9CE8D7}" destId="{06505506-7FDF-4603-86AF-68D33E1B54C1}" srcOrd="1" destOrd="0" presId="urn:microsoft.com/office/officeart/2005/8/layout/bProcess4"/>
    <dgm:cxn modelId="{AE6A2DD5-D89F-46FE-93FC-C140711A0882}" type="presParOf" srcId="{3BE42C83-A6AE-4D47-A1A1-3495EA79AD1F}" destId="{23D3668C-11E1-44D5-95E4-13DC498E7D02}" srcOrd="9" destOrd="0" presId="urn:microsoft.com/office/officeart/2005/8/layout/bProcess4"/>
    <dgm:cxn modelId="{9EAFE887-2085-4C07-891B-C52D80F02E49}" type="presParOf" srcId="{3BE42C83-A6AE-4D47-A1A1-3495EA79AD1F}" destId="{3F37C84D-B9C0-472A-9700-C8FE057D23CE}" srcOrd="10" destOrd="0" presId="urn:microsoft.com/office/officeart/2005/8/layout/bProcess4"/>
    <dgm:cxn modelId="{5DAEFD32-B41E-41F8-95D2-3E769B5DA6BC}" type="presParOf" srcId="{3F37C84D-B9C0-472A-9700-C8FE057D23CE}" destId="{F4A68AF6-5F69-4A6F-8CD3-5FF9D068348C}" srcOrd="0" destOrd="0" presId="urn:microsoft.com/office/officeart/2005/8/layout/bProcess4"/>
    <dgm:cxn modelId="{59E3AB21-0743-4E2E-8937-C7E61B69BC72}" type="presParOf" srcId="{3F37C84D-B9C0-472A-9700-C8FE057D23CE}" destId="{EDEF5B54-18B7-4824-B225-36B10E22BA8D}" srcOrd="1" destOrd="0" presId="urn:microsoft.com/office/officeart/2005/8/layout/bProcess4"/>
    <dgm:cxn modelId="{6893E52C-E312-4042-979F-E41528E914FF}" type="presParOf" srcId="{3BE42C83-A6AE-4D47-A1A1-3495EA79AD1F}" destId="{ECFBBBE1-0421-4447-9813-905F14DDB31B}" srcOrd="11" destOrd="0" presId="urn:microsoft.com/office/officeart/2005/8/layout/bProcess4"/>
    <dgm:cxn modelId="{A633E1A8-A347-43A9-A891-8E9621487B02}" type="presParOf" srcId="{3BE42C83-A6AE-4D47-A1A1-3495EA79AD1F}" destId="{EE240045-24C8-47F0-A7E0-4D0F143B874B}" srcOrd="12" destOrd="0" presId="urn:microsoft.com/office/officeart/2005/8/layout/bProcess4"/>
    <dgm:cxn modelId="{9337AD4A-99AB-4C06-B54C-8BC4E337AB28}" type="presParOf" srcId="{EE240045-24C8-47F0-A7E0-4D0F143B874B}" destId="{CEBE1555-0087-43AD-8E73-F1D2AE6BC734}" srcOrd="0" destOrd="0" presId="urn:microsoft.com/office/officeart/2005/8/layout/bProcess4"/>
    <dgm:cxn modelId="{C5DF1A7D-F2A3-4E3A-B48F-E9607F1E20A4}" type="presParOf" srcId="{EE240045-24C8-47F0-A7E0-4D0F143B874B}" destId="{2DF7172E-6D67-4E08-A0DB-D931660B9C9B}" srcOrd="1" destOrd="0" presId="urn:microsoft.com/office/officeart/2005/8/layout/bProcess4"/>
    <dgm:cxn modelId="{9C827C8D-E514-415D-B7EF-64CF30CB6DCD}" type="presParOf" srcId="{3BE42C83-A6AE-4D47-A1A1-3495EA79AD1F}" destId="{4CAD8AFB-CD82-4A0C-956E-8DF345D3285F}" srcOrd="13" destOrd="0" presId="urn:microsoft.com/office/officeart/2005/8/layout/bProcess4"/>
    <dgm:cxn modelId="{41289DD0-056D-429C-BB9D-E26B5C1BB484}" type="presParOf" srcId="{3BE42C83-A6AE-4D47-A1A1-3495EA79AD1F}" destId="{4880619D-85CF-4F73-9C37-B67A04ACF240}" srcOrd="14" destOrd="0" presId="urn:microsoft.com/office/officeart/2005/8/layout/bProcess4"/>
    <dgm:cxn modelId="{74D15629-9131-46CB-904B-DDF8E234254D}" type="presParOf" srcId="{4880619D-85CF-4F73-9C37-B67A04ACF240}" destId="{0D5A78AB-8494-41D3-AFC4-C64D3C64A4B7}" srcOrd="0" destOrd="0" presId="urn:microsoft.com/office/officeart/2005/8/layout/bProcess4"/>
    <dgm:cxn modelId="{94413DBF-7680-414C-AEF0-25C7083558A4}" type="presParOf" srcId="{4880619D-85CF-4F73-9C37-B67A04ACF240}" destId="{EF0CE743-ECEB-4ACC-B6BA-6F17DA7BAE11}" srcOrd="1" destOrd="0" presId="urn:microsoft.com/office/officeart/2005/8/layout/bProcess4"/>
    <dgm:cxn modelId="{FA88AD05-A2FC-4DDD-905A-66F3CC8E55D7}" type="presParOf" srcId="{3BE42C83-A6AE-4D47-A1A1-3495EA79AD1F}" destId="{FA44B760-9291-4A3A-80AB-1B3F4516ABA2}" srcOrd="15" destOrd="0" presId="urn:microsoft.com/office/officeart/2005/8/layout/bProcess4"/>
    <dgm:cxn modelId="{DBDEF0FC-A65C-4CF7-AE6D-20EC55E09D46}" type="presParOf" srcId="{3BE42C83-A6AE-4D47-A1A1-3495EA79AD1F}" destId="{FFA24B51-F610-4EAA-9742-79646DF85D10}" srcOrd="16" destOrd="0" presId="urn:microsoft.com/office/officeart/2005/8/layout/bProcess4"/>
    <dgm:cxn modelId="{812CC2EE-AB31-41D9-92C1-2A72F8C19CA0}" type="presParOf" srcId="{FFA24B51-F610-4EAA-9742-79646DF85D10}" destId="{986F150D-366E-49EB-B9D9-00B56CE1E968}" srcOrd="0" destOrd="0" presId="urn:microsoft.com/office/officeart/2005/8/layout/bProcess4"/>
    <dgm:cxn modelId="{172A356B-7108-4A43-B014-E2437105BC44}" type="presParOf" srcId="{FFA24B51-F610-4EAA-9742-79646DF85D10}" destId="{A85A4E72-BBE5-49F3-A773-D0C9341594BB}" srcOrd="1" destOrd="0" presId="urn:microsoft.com/office/officeart/2005/8/layout/bProcess4"/>
    <dgm:cxn modelId="{66F9FE0B-2A2A-469E-81F2-70C3356ED3A7}" type="presParOf" srcId="{3BE42C83-A6AE-4D47-A1A1-3495EA79AD1F}" destId="{F24EEE5D-2564-47AC-BCC8-66A41DA1BD2A}" srcOrd="17" destOrd="0" presId="urn:microsoft.com/office/officeart/2005/8/layout/bProcess4"/>
    <dgm:cxn modelId="{15E8D740-80D4-4A96-B6A5-7D6397BF8363}" type="presParOf" srcId="{3BE42C83-A6AE-4D47-A1A1-3495EA79AD1F}" destId="{B48ECEB8-5B0A-4278-B04E-1D077063597B}" srcOrd="18" destOrd="0" presId="urn:microsoft.com/office/officeart/2005/8/layout/bProcess4"/>
    <dgm:cxn modelId="{A66DB9E4-1CB5-4826-974D-5366A4533E13}" type="presParOf" srcId="{B48ECEB8-5B0A-4278-B04E-1D077063597B}" destId="{0C123AAC-E935-46FA-9BD0-18A8127DEF75}" srcOrd="0" destOrd="0" presId="urn:microsoft.com/office/officeart/2005/8/layout/bProcess4"/>
    <dgm:cxn modelId="{8ED92CAA-F488-490F-BE3F-919AF08D2E7D}" type="presParOf" srcId="{B48ECEB8-5B0A-4278-B04E-1D077063597B}" destId="{930558D3-9AD2-4D52-A980-63BEFB8A38F7}" srcOrd="1" destOrd="0" presId="urn:microsoft.com/office/officeart/2005/8/layout/bProcess4"/>
    <dgm:cxn modelId="{00748DC9-93D7-4E93-ADD0-E1E82AF428E2}" type="presParOf" srcId="{3BE42C83-A6AE-4D47-A1A1-3495EA79AD1F}" destId="{A25DEE0C-EEA8-41E9-B082-60F782ECD567}" srcOrd="19" destOrd="0" presId="urn:microsoft.com/office/officeart/2005/8/layout/bProcess4"/>
    <dgm:cxn modelId="{628C0DDC-832F-4259-AC74-A6FC8FB05B97}" type="presParOf" srcId="{3BE42C83-A6AE-4D47-A1A1-3495EA79AD1F}" destId="{6CCC1106-5E6E-4F18-A831-974A88DD0DF1}" srcOrd="20" destOrd="0" presId="urn:microsoft.com/office/officeart/2005/8/layout/bProcess4"/>
    <dgm:cxn modelId="{1F74D5DA-5FC2-47C3-8E39-6C60459CE6DD}" type="presParOf" srcId="{6CCC1106-5E6E-4F18-A831-974A88DD0DF1}" destId="{20ADBE39-A541-4591-9705-6A04F93D98FC}" srcOrd="0" destOrd="0" presId="urn:microsoft.com/office/officeart/2005/8/layout/bProcess4"/>
    <dgm:cxn modelId="{C03639AF-35E8-437F-8909-3B08BAFC6A5E}" type="presParOf" srcId="{6CCC1106-5E6E-4F18-A831-974A88DD0DF1}" destId="{D6A9D2CD-EA59-4F59-8EEA-5AA1CAA760DB}" srcOrd="1" destOrd="0" presId="urn:microsoft.com/office/officeart/2005/8/layout/bProcess4"/>
    <dgm:cxn modelId="{9683E01F-7D6C-4E7C-AD9B-729A13248CD6}" type="presParOf" srcId="{3BE42C83-A6AE-4D47-A1A1-3495EA79AD1F}" destId="{6251E8AA-1DA5-408A-A798-F8D8951D8593}" srcOrd="21" destOrd="0" presId="urn:microsoft.com/office/officeart/2005/8/layout/bProcess4"/>
    <dgm:cxn modelId="{F539DE98-3508-489F-B361-EA71685F6443}" type="presParOf" srcId="{3BE42C83-A6AE-4D47-A1A1-3495EA79AD1F}" destId="{03B5AD5C-0766-43A2-8F64-6B0BAC6646D9}" srcOrd="22" destOrd="0" presId="urn:microsoft.com/office/officeart/2005/8/layout/bProcess4"/>
    <dgm:cxn modelId="{33CCBB93-654B-4D05-B322-A8C3014C920F}" type="presParOf" srcId="{03B5AD5C-0766-43A2-8F64-6B0BAC6646D9}" destId="{6DDCB875-B425-48A7-88BB-8C6CDB0F11AB}" srcOrd="0" destOrd="0" presId="urn:microsoft.com/office/officeart/2005/8/layout/bProcess4"/>
    <dgm:cxn modelId="{8E1B6933-1145-4C14-99F4-9C421371686F}" type="presParOf" srcId="{03B5AD5C-0766-43A2-8F64-6B0BAC6646D9}" destId="{E9574FE4-4E4A-49EF-87D9-C81E42386496}" srcOrd="1" destOrd="0" presId="urn:microsoft.com/office/officeart/2005/8/layout/bProcess4"/>
    <dgm:cxn modelId="{61D69D6D-CFA1-4EF1-8437-44136BCDFA47}" type="presParOf" srcId="{3BE42C83-A6AE-4D47-A1A1-3495EA79AD1F}" destId="{303E4EB8-1B77-4557-8326-EC85FEDAF907}" srcOrd="23" destOrd="0" presId="urn:microsoft.com/office/officeart/2005/8/layout/bProcess4"/>
    <dgm:cxn modelId="{863C2F9D-5F3E-4EE8-B0A3-9F64C9678AB6}" type="presParOf" srcId="{3BE42C83-A6AE-4D47-A1A1-3495EA79AD1F}" destId="{E88B7802-0F84-48BD-9769-9BE269043EBF}" srcOrd="24" destOrd="0" presId="urn:microsoft.com/office/officeart/2005/8/layout/bProcess4"/>
    <dgm:cxn modelId="{22B4A73F-B906-4F71-82FE-5A9F1C82B3AA}" type="presParOf" srcId="{E88B7802-0F84-48BD-9769-9BE269043EBF}" destId="{3885F9A8-747D-4DB2-93DA-BE8E598E2E3B}" srcOrd="0" destOrd="0" presId="urn:microsoft.com/office/officeart/2005/8/layout/bProcess4"/>
    <dgm:cxn modelId="{5C3B9E91-9FFB-42C9-9C72-30C4A4BEDA19}" type="presParOf" srcId="{E88B7802-0F84-48BD-9769-9BE269043EBF}" destId="{1B3D5CCF-1E1E-4CA6-991B-2277FB835991}" srcOrd="1" destOrd="0" presId="urn:microsoft.com/office/officeart/2005/8/layout/bProcess4"/>
    <dgm:cxn modelId="{71F78040-D349-411B-AC7E-D8E51533BDA7}" type="presParOf" srcId="{3BE42C83-A6AE-4D47-A1A1-3495EA79AD1F}" destId="{8A72EE4B-3216-4A35-BE61-F5058A47479E}" srcOrd="25" destOrd="0" presId="urn:microsoft.com/office/officeart/2005/8/layout/bProcess4"/>
    <dgm:cxn modelId="{21E90DEC-B03C-4222-893B-DA9ED0DC9AA7}" type="presParOf" srcId="{3BE42C83-A6AE-4D47-A1A1-3495EA79AD1F}" destId="{CA2E0904-AF38-4220-BB5E-188C85C59598}" srcOrd="26" destOrd="0" presId="urn:microsoft.com/office/officeart/2005/8/layout/bProcess4"/>
    <dgm:cxn modelId="{B04479C1-CD33-4BDA-B829-D1003497E54D}" type="presParOf" srcId="{CA2E0904-AF38-4220-BB5E-188C85C59598}" destId="{EB6642F0-C969-4307-A8C3-BD87B7408F3D}" srcOrd="0" destOrd="0" presId="urn:microsoft.com/office/officeart/2005/8/layout/bProcess4"/>
    <dgm:cxn modelId="{A658575F-4FAD-4975-8D08-765E3D2EA37B}" type="presParOf" srcId="{CA2E0904-AF38-4220-BB5E-188C85C59598}" destId="{1B431FE1-8405-4105-96C4-0C7D4E3B3D29}" srcOrd="1" destOrd="0" presId="urn:microsoft.com/office/officeart/2005/8/layout/bProcess4"/>
    <dgm:cxn modelId="{98BDC425-F54E-4164-A3D5-290190580518}" type="presParOf" srcId="{3BE42C83-A6AE-4D47-A1A1-3495EA79AD1F}" destId="{A09E22A7-0251-449C-9EA7-442DB057BCB6}" srcOrd="27" destOrd="0" presId="urn:microsoft.com/office/officeart/2005/8/layout/bProcess4"/>
    <dgm:cxn modelId="{FA60A9F8-ADEA-457F-A0EE-4FCDAAC79F33}" type="presParOf" srcId="{3BE42C83-A6AE-4D47-A1A1-3495EA79AD1F}" destId="{2A62A4CF-6F7E-49CB-9176-E7CA19CD5BCB}" srcOrd="28" destOrd="0" presId="urn:microsoft.com/office/officeart/2005/8/layout/bProcess4"/>
    <dgm:cxn modelId="{5586A155-E386-4079-8371-802FDF72B96A}" type="presParOf" srcId="{2A62A4CF-6F7E-49CB-9176-E7CA19CD5BCB}" destId="{C73F26CB-3375-4B4C-B13F-F73148749593}" srcOrd="0" destOrd="0" presId="urn:microsoft.com/office/officeart/2005/8/layout/bProcess4"/>
    <dgm:cxn modelId="{DF258969-2D5B-4E95-B737-1C42B536C164}" type="presParOf" srcId="{2A62A4CF-6F7E-49CB-9176-E7CA19CD5BCB}" destId="{AEB298CD-9B4F-412D-BDEB-82A417A977A2}" srcOrd="1" destOrd="0" presId="urn:microsoft.com/office/officeart/2005/8/layout/bProcess4"/>
    <dgm:cxn modelId="{EA52C23F-895D-4FF2-ADCC-DD28AD285A4B}" type="presParOf" srcId="{3BE42C83-A6AE-4D47-A1A1-3495EA79AD1F}" destId="{D2ECEC47-DA9F-413B-94F0-0CFBC838B7A9}" srcOrd="29" destOrd="0" presId="urn:microsoft.com/office/officeart/2005/8/layout/bProcess4"/>
    <dgm:cxn modelId="{B3B7B118-3540-4DDF-9016-9415DA671056}" type="presParOf" srcId="{3BE42C83-A6AE-4D47-A1A1-3495EA79AD1F}" destId="{6F5C837C-A772-47E9-8FF4-2F6B9BDF899D}" srcOrd="30" destOrd="0" presId="urn:microsoft.com/office/officeart/2005/8/layout/bProcess4"/>
    <dgm:cxn modelId="{90493D39-06D1-4BC6-956C-B1C9F41CF494}" type="presParOf" srcId="{6F5C837C-A772-47E9-8FF4-2F6B9BDF899D}" destId="{3550AB73-A9EC-41DB-8350-344BF40D6E14}" srcOrd="0" destOrd="0" presId="urn:microsoft.com/office/officeart/2005/8/layout/bProcess4"/>
    <dgm:cxn modelId="{9F1981D6-47FD-4733-BC9B-80F62BA0529D}" type="presParOf" srcId="{6F5C837C-A772-47E9-8FF4-2F6B9BDF899D}" destId="{B037496C-B740-44D3-8896-FC8823FA17AD}" srcOrd="1" destOrd="0" presId="urn:microsoft.com/office/officeart/2005/8/layout/bProcess4"/>
    <dgm:cxn modelId="{DA099C59-B24D-4E93-A4DA-A88375EE18E9}" type="presParOf" srcId="{3BE42C83-A6AE-4D47-A1A1-3495EA79AD1F}" destId="{0615ADA5-0522-40F4-867F-8C39DFF355E8}" srcOrd="31" destOrd="0" presId="urn:microsoft.com/office/officeart/2005/8/layout/bProcess4"/>
    <dgm:cxn modelId="{43294E6A-05AC-4F0D-8140-A7129F021A4A}" type="presParOf" srcId="{3BE42C83-A6AE-4D47-A1A1-3495EA79AD1F}" destId="{7D22E96C-7B82-4341-A79B-026E12B2AACB}" srcOrd="32" destOrd="0" presId="urn:microsoft.com/office/officeart/2005/8/layout/bProcess4"/>
    <dgm:cxn modelId="{D9E88B72-A74D-4DC6-8E51-8F19963A8396}" type="presParOf" srcId="{7D22E96C-7B82-4341-A79B-026E12B2AACB}" destId="{15C21F2C-A785-438E-B005-2518C5A5D422}" srcOrd="0" destOrd="0" presId="urn:microsoft.com/office/officeart/2005/8/layout/bProcess4"/>
    <dgm:cxn modelId="{A86DAFB4-EF71-4E77-AE99-05833A15CE4F}" type="presParOf" srcId="{7D22E96C-7B82-4341-A79B-026E12B2AACB}" destId="{2D7FF56D-CE10-4B12-BF6A-F3FB78C816C8}" srcOrd="1" destOrd="0" presId="urn:microsoft.com/office/officeart/2005/8/layout/bProcess4"/>
    <dgm:cxn modelId="{BCDC4868-07AC-40AC-AD63-313DFD3C05AD}" type="presParOf" srcId="{3BE42C83-A6AE-4D47-A1A1-3495EA79AD1F}" destId="{AA2A745B-237F-446C-99B4-BD94F0C6BBEC}" srcOrd="33" destOrd="0" presId="urn:microsoft.com/office/officeart/2005/8/layout/bProcess4"/>
    <dgm:cxn modelId="{71529725-AF8B-4536-A2BB-E06B0C5A3C01}" type="presParOf" srcId="{3BE42C83-A6AE-4D47-A1A1-3495EA79AD1F}" destId="{261A0D6A-D285-4155-B7E3-4BABFBF362A2}" srcOrd="34" destOrd="0" presId="urn:microsoft.com/office/officeart/2005/8/layout/bProcess4"/>
    <dgm:cxn modelId="{8E8CB0DD-23A7-49BF-90B3-22EB7FB8D753}" type="presParOf" srcId="{261A0D6A-D285-4155-B7E3-4BABFBF362A2}" destId="{E917329D-D478-4914-91CE-5F1E918FFBB0}" srcOrd="0" destOrd="0" presId="urn:microsoft.com/office/officeart/2005/8/layout/bProcess4"/>
    <dgm:cxn modelId="{43FA5C2F-8A5D-404B-A1D3-C3A55EE93C43}" type="presParOf" srcId="{261A0D6A-D285-4155-B7E3-4BABFBF362A2}" destId="{C8855E02-BAED-4E70-85A8-E39DC18A718F}" srcOrd="1" destOrd="0" presId="urn:microsoft.com/office/officeart/2005/8/layout/bProcess4"/>
    <dgm:cxn modelId="{7731D07A-2E8E-4814-AE26-762B660E705A}" type="presParOf" srcId="{3BE42C83-A6AE-4D47-A1A1-3495EA79AD1F}" destId="{1583E429-F3F6-42CC-87A9-86011A70076D}" srcOrd="35" destOrd="0" presId="urn:microsoft.com/office/officeart/2005/8/layout/bProcess4"/>
    <dgm:cxn modelId="{C599F0E1-B237-4624-AC7F-21D4F2A88DBB}" type="presParOf" srcId="{3BE42C83-A6AE-4D47-A1A1-3495EA79AD1F}" destId="{3D9F2643-4E1B-4EC3-8B44-5FBB2A9126C6}" srcOrd="36" destOrd="0" presId="urn:microsoft.com/office/officeart/2005/8/layout/bProcess4"/>
    <dgm:cxn modelId="{987B3556-40E5-44E9-9D04-72679F12BEA6}" type="presParOf" srcId="{3D9F2643-4E1B-4EC3-8B44-5FBB2A9126C6}" destId="{E503FEB4-CD1E-4411-A829-9AF2ADC69ACF}" srcOrd="0" destOrd="0" presId="urn:microsoft.com/office/officeart/2005/8/layout/bProcess4"/>
    <dgm:cxn modelId="{816A6EAD-C9B4-48D5-9D44-15059D64850C}" type="presParOf" srcId="{3D9F2643-4E1B-4EC3-8B44-5FBB2A9126C6}" destId="{B9F96235-C7C3-4220-8090-1D04E1713B7E}" srcOrd="1" destOrd="0" presId="urn:microsoft.com/office/officeart/2005/8/layout/bProcess4"/>
    <dgm:cxn modelId="{FD2D00B5-0C98-4F14-B392-DBDB9992B7F9}" type="presParOf" srcId="{3BE42C83-A6AE-4D47-A1A1-3495EA79AD1F}" destId="{41AC26A9-1490-4646-B45E-00370FD7405F}" srcOrd="37" destOrd="0" presId="urn:microsoft.com/office/officeart/2005/8/layout/bProcess4"/>
    <dgm:cxn modelId="{0A1BCF79-37BD-4734-A847-650DD35799A0}" type="presParOf" srcId="{3BE42C83-A6AE-4D47-A1A1-3495EA79AD1F}" destId="{BA9269FE-B91B-4510-8159-900A01CCEA49}" srcOrd="38" destOrd="0" presId="urn:microsoft.com/office/officeart/2005/8/layout/bProcess4"/>
    <dgm:cxn modelId="{65F1D148-296A-44D7-9120-44C51ABEFE83}" type="presParOf" srcId="{BA9269FE-B91B-4510-8159-900A01CCEA49}" destId="{090425E7-3C3A-4F50-AA1B-8BBACCA97D30}" srcOrd="0" destOrd="0" presId="urn:microsoft.com/office/officeart/2005/8/layout/bProcess4"/>
    <dgm:cxn modelId="{931424FB-E6EA-4843-BD9A-21A634E74D62}" type="presParOf" srcId="{BA9269FE-B91B-4510-8159-900A01CCEA49}" destId="{B807265A-2C62-4857-9F5C-468CF565F6A1}" srcOrd="1" destOrd="0" presId="urn:microsoft.com/office/officeart/2005/8/layout/bProcess4"/>
    <dgm:cxn modelId="{A9D025BE-DE3E-44DB-B870-E407CE23D0F3}" type="presParOf" srcId="{3BE42C83-A6AE-4D47-A1A1-3495EA79AD1F}" destId="{8C4427BA-9E8C-4E6C-AE2D-D95F5D3C1360}" srcOrd="39" destOrd="0" presId="urn:microsoft.com/office/officeart/2005/8/layout/bProcess4"/>
    <dgm:cxn modelId="{C3315A55-7198-458B-A0FE-6B8736A95A41}" type="presParOf" srcId="{3BE42C83-A6AE-4D47-A1A1-3495EA79AD1F}" destId="{D52688E7-1065-4659-8051-74CF53A76385}" srcOrd="40" destOrd="0" presId="urn:microsoft.com/office/officeart/2005/8/layout/bProcess4"/>
    <dgm:cxn modelId="{20C6485A-CE5C-4180-9116-9BEB729992F9}" type="presParOf" srcId="{D52688E7-1065-4659-8051-74CF53A76385}" destId="{73C41579-F403-4223-9EB3-0CBDD7F74C49}" srcOrd="0" destOrd="0" presId="urn:microsoft.com/office/officeart/2005/8/layout/bProcess4"/>
    <dgm:cxn modelId="{ECC31E68-706C-414C-9629-F379D210AB45}" type="presParOf" srcId="{D52688E7-1065-4659-8051-74CF53A76385}" destId="{7655DCD4-FDB5-4DDC-816B-ED236995AC1F}" srcOrd="1" destOrd="0" presId="urn:microsoft.com/office/officeart/2005/8/layout/bProcess4"/>
    <dgm:cxn modelId="{B292326C-B326-4A7C-A34D-4B2911B9AE6F}" type="presParOf" srcId="{3BE42C83-A6AE-4D47-A1A1-3495EA79AD1F}" destId="{326DBB65-BC1F-48BE-93BB-3A8265469C7E}" srcOrd="41" destOrd="0" presId="urn:microsoft.com/office/officeart/2005/8/layout/bProcess4"/>
    <dgm:cxn modelId="{336BCCD4-801F-4C7B-A650-61F7F2E9EEAB}" type="presParOf" srcId="{3BE42C83-A6AE-4D47-A1A1-3495EA79AD1F}" destId="{31026E88-D8EF-4495-98A1-B8BB03E6E7FF}" srcOrd="42" destOrd="0" presId="urn:microsoft.com/office/officeart/2005/8/layout/bProcess4"/>
    <dgm:cxn modelId="{25DA761F-DFD6-4DE9-AE89-CC0B98C09C2B}" type="presParOf" srcId="{31026E88-D8EF-4495-98A1-B8BB03E6E7FF}" destId="{812F7498-BFED-4D10-A411-4322A6DF74DC}" srcOrd="0" destOrd="0" presId="urn:microsoft.com/office/officeart/2005/8/layout/bProcess4"/>
    <dgm:cxn modelId="{25227982-2177-4002-9E61-82E50748AB84}" type="presParOf" srcId="{31026E88-D8EF-4495-98A1-B8BB03E6E7FF}" destId="{C7F54D7A-BF49-4F68-91E6-1BFB9D23C12B}" srcOrd="1" destOrd="0" presId="urn:microsoft.com/office/officeart/2005/8/layout/bProcess4"/>
    <dgm:cxn modelId="{E153FFA3-30A5-4616-A21C-B33CBC5DF1EA}" type="presParOf" srcId="{3BE42C83-A6AE-4D47-A1A1-3495EA79AD1F}" destId="{EDFD9023-4044-4F87-9D27-4AA9BB98AB4C}" srcOrd="43" destOrd="0" presId="urn:microsoft.com/office/officeart/2005/8/layout/bProcess4"/>
    <dgm:cxn modelId="{C78387E7-D22A-4E90-91CD-C6204929482E}" type="presParOf" srcId="{3BE42C83-A6AE-4D47-A1A1-3495EA79AD1F}" destId="{729FCF52-8E01-4D6B-AFA2-6C5D7BC79618}" srcOrd="44" destOrd="0" presId="urn:microsoft.com/office/officeart/2005/8/layout/bProcess4"/>
    <dgm:cxn modelId="{4C1FB6AC-9497-45CF-B396-427660015B3C}" type="presParOf" srcId="{729FCF52-8E01-4D6B-AFA2-6C5D7BC79618}" destId="{1A9207BA-D913-4F42-AC77-233AB179BCFA}" srcOrd="0" destOrd="0" presId="urn:microsoft.com/office/officeart/2005/8/layout/bProcess4"/>
    <dgm:cxn modelId="{A951E225-DBA7-4048-8435-40FCBCA80D7C}" type="presParOf" srcId="{729FCF52-8E01-4D6B-AFA2-6C5D7BC79618}" destId="{F4B7CA64-C7E9-42A5-9208-DC502806CC79}" srcOrd="1" destOrd="0" presId="urn:microsoft.com/office/officeart/2005/8/layout/bProcess4"/>
    <dgm:cxn modelId="{66130B0B-59EF-436E-BF55-5EA65C780EC8}" type="presParOf" srcId="{3BE42C83-A6AE-4D47-A1A1-3495EA79AD1F}" destId="{67D03A2A-7461-4932-BE01-1872BDDE3B4F}" srcOrd="45" destOrd="0" presId="urn:microsoft.com/office/officeart/2005/8/layout/bProcess4"/>
    <dgm:cxn modelId="{4879279F-8AA0-4493-AB01-8D1FE43B0723}" type="presParOf" srcId="{3BE42C83-A6AE-4D47-A1A1-3495EA79AD1F}" destId="{DFAF2E9F-E2F3-4D47-98C1-7A0B82987183}" srcOrd="46" destOrd="0" presId="urn:microsoft.com/office/officeart/2005/8/layout/bProcess4"/>
    <dgm:cxn modelId="{25450D10-58D9-4AD3-8E5F-3BA044185043}" type="presParOf" srcId="{DFAF2E9F-E2F3-4D47-98C1-7A0B82987183}" destId="{FCBB4D25-9C84-4DD7-9B36-9FB2970D7F42}" srcOrd="0" destOrd="0" presId="urn:microsoft.com/office/officeart/2005/8/layout/bProcess4"/>
    <dgm:cxn modelId="{E2451C25-7FB4-4A01-BAC6-92B5FE305D98}" type="presParOf" srcId="{DFAF2E9F-E2F3-4D47-98C1-7A0B82987183}" destId="{78390A2B-4153-4B49-8791-BE306EED036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86BC3-1F21-4BB7-BE09-FFBF8D4A06EE}">
      <dsp:nvSpPr>
        <dsp:cNvPr id="0" name=""/>
        <dsp:cNvSpPr/>
      </dsp:nvSpPr>
      <dsp:spPr>
        <a:xfrm rot="5400000">
          <a:off x="849559" y="624408"/>
          <a:ext cx="710443" cy="14048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F26C20D-B8D8-4D04-89C6-FCB47CB2DB27}">
      <dsp:nvSpPr>
        <dsp:cNvPr id="0" name=""/>
        <dsp:cNvSpPr/>
      </dsp:nvSpPr>
      <dsp:spPr>
        <a:xfrm>
          <a:off x="25171" y="113422"/>
          <a:ext cx="1195969" cy="8371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Phase 0: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ALL</a:t>
          </a:r>
        </a:p>
      </dsp:txBody>
      <dsp:txXfrm>
        <a:off x="66044" y="154295"/>
        <a:ext cx="1114223" cy="755393"/>
      </dsp:txXfrm>
    </dsp:sp>
    <dsp:sp modelId="{7D034DFD-00E7-48BE-B145-41AEC1A4AD21}">
      <dsp:nvSpPr>
        <dsp:cNvPr id="0" name=""/>
        <dsp:cNvSpPr/>
      </dsp:nvSpPr>
      <dsp:spPr>
        <a:xfrm>
          <a:off x="1245542" y="85915"/>
          <a:ext cx="3657244" cy="98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Project Kickoff (Today)</a:t>
          </a:r>
        </a:p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Team</a:t>
          </a:r>
          <a:r>
            <a:rPr lang="en-US" sz="1100" b="1" kern="1200">
              <a:latin typeface="Calibri" panose="020F0502020204030204" pitchFamily="34" charset="0"/>
              <a:cs typeface="Calibri" panose="020F0502020204030204" pitchFamily="34" charset="0"/>
            </a:rPr>
            <a:t> Finalization</a:t>
          </a:r>
        </a:p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cs typeface="Calibri" panose="020F0502020204030204" pitchFamily="34" charset="0"/>
            </a:rPr>
            <a:t>Unified Cross-Jurisdictional Data Model Finalization</a:t>
          </a:r>
        </a:p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Conversion Process Setup</a:t>
          </a:r>
        </a:p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Completion by 30-Aug-2022</a:t>
          </a:r>
        </a:p>
      </dsp:txBody>
      <dsp:txXfrm>
        <a:off x="1245542" y="85915"/>
        <a:ext cx="3657244" cy="981244"/>
      </dsp:txXfrm>
    </dsp:sp>
    <dsp:sp modelId="{D5652919-0B92-4721-9923-76F27618A796}">
      <dsp:nvSpPr>
        <dsp:cNvPr id="0" name=""/>
        <dsp:cNvSpPr/>
      </dsp:nvSpPr>
      <dsp:spPr>
        <a:xfrm rot="5400000">
          <a:off x="2632136" y="1730901"/>
          <a:ext cx="710443" cy="11752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2245B59-97D1-4193-91C7-10988297E896}">
      <dsp:nvSpPr>
        <dsp:cNvPr id="0" name=""/>
        <dsp:cNvSpPr/>
      </dsp:nvSpPr>
      <dsp:spPr>
        <a:xfrm>
          <a:off x="1895761" y="1089376"/>
          <a:ext cx="1195969" cy="8371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Phase 1: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RI</a:t>
          </a:r>
        </a:p>
      </dsp:txBody>
      <dsp:txXfrm>
        <a:off x="1936634" y="1130249"/>
        <a:ext cx="1114223" cy="755393"/>
      </dsp:txXfrm>
    </dsp:sp>
    <dsp:sp modelId="{3544991A-D6D8-4891-97AA-E22730292720}">
      <dsp:nvSpPr>
        <dsp:cNvPr id="0" name=""/>
        <dsp:cNvSpPr/>
      </dsp:nvSpPr>
      <dsp:spPr>
        <a:xfrm>
          <a:off x="3125275" y="1149473"/>
          <a:ext cx="7598706" cy="676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Migrate all data from Fortis</a:t>
          </a:r>
        </a:p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Migrate delta (post </a:t>
          </a:r>
          <a:r>
            <a:rPr lang="en-US" sz="1100" b="1" kern="1200" err="1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DocuFind</a:t>
          </a: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 Go-Live to </a:t>
          </a:r>
          <a:r>
            <a:rPr lang="en-US" sz="1100" b="1" kern="1200" err="1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DocuWare</a:t>
          </a: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 cutover date) from </a:t>
          </a:r>
          <a:r>
            <a:rPr lang="en-US" sz="1100" b="1" kern="1200" err="1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DocuFind</a:t>
          </a: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 or Paper</a:t>
          </a:r>
        </a:p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ETA for Go-Live by 25-Sep-2020</a:t>
          </a:r>
        </a:p>
      </dsp:txBody>
      <dsp:txXfrm>
        <a:off x="3125275" y="1149473"/>
        <a:ext cx="7598706" cy="676613"/>
      </dsp:txXfrm>
    </dsp:sp>
    <dsp:sp modelId="{C40F716B-8DA7-4669-A459-23259B849E47}">
      <dsp:nvSpPr>
        <dsp:cNvPr id="0" name=""/>
        <dsp:cNvSpPr/>
      </dsp:nvSpPr>
      <dsp:spPr>
        <a:xfrm rot="5400000">
          <a:off x="4258146" y="2676741"/>
          <a:ext cx="710443" cy="10903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0B7A993-EE2B-4D14-A6CE-0B6C0E560FAA}">
      <dsp:nvSpPr>
        <dsp:cNvPr id="0" name=""/>
        <dsp:cNvSpPr/>
      </dsp:nvSpPr>
      <dsp:spPr>
        <a:xfrm>
          <a:off x="3561152" y="1987033"/>
          <a:ext cx="1195969" cy="8371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cs typeface="Calibri" panose="020F0502020204030204" pitchFamily="34" charset="0"/>
            </a:rPr>
            <a:t>Phase 2: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cs typeface="Calibri" panose="020F0502020204030204" pitchFamily="34" charset="0"/>
            </a:rPr>
            <a:t>UNY</a:t>
          </a:r>
        </a:p>
      </dsp:txBody>
      <dsp:txXfrm>
        <a:off x="3602025" y="2027906"/>
        <a:ext cx="1114223" cy="755393"/>
      </dsp:txXfrm>
    </dsp:sp>
    <dsp:sp modelId="{A839662A-4A58-4C7E-9A2F-929B096DE02C}">
      <dsp:nvSpPr>
        <dsp:cNvPr id="0" name=""/>
        <dsp:cNvSpPr/>
      </dsp:nvSpPr>
      <dsp:spPr>
        <a:xfrm>
          <a:off x="4813544" y="2043090"/>
          <a:ext cx="2629778" cy="676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Migrate all data from Fortis</a:t>
          </a:r>
        </a:p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ETA: 15-Nov-2022</a:t>
          </a:r>
        </a:p>
      </dsp:txBody>
      <dsp:txXfrm>
        <a:off x="4813544" y="2043090"/>
        <a:ext cx="2629778" cy="676613"/>
      </dsp:txXfrm>
    </dsp:sp>
    <dsp:sp modelId="{4C8C2412-6924-40D5-A34D-CFABF54742FF}">
      <dsp:nvSpPr>
        <dsp:cNvPr id="0" name=""/>
        <dsp:cNvSpPr/>
      </dsp:nvSpPr>
      <dsp:spPr>
        <a:xfrm rot="5400000">
          <a:off x="5775111" y="3761421"/>
          <a:ext cx="710443" cy="8304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410A001-4728-4FA0-8623-ED6910CDCC22}">
      <dsp:nvSpPr>
        <dsp:cNvPr id="0" name=""/>
        <dsp:cNvSpPr/>
      </dsp:nvSpPr>
      <dsp:spPr>
        <a:xfrm>
          <a:off x="5186040" y="2998992"/>
          <a:ext cx="1195969" cy="8371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Phase 3: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LI+NYC</a:t>
          </a:r>
        </a:p>
      </dsp:txBody>
      <dsp:txXfrm>
        <a:off x="5226913" y="3039865"/>
        <a:ext cx="1114223" cy="755393"/>
      </dsp:txXfrm>
    </dsp:sp>
    <dsp:sp modelId="{FDAA599A-AEB5-4350-9B16-B8BF23DEF7E5}">
      <dsp:nvSpPr>
        <dsp:cNvPr id="0" name=""/>
        <dsp:cNvSpPr/>
      </dsp:nvSpPr>
      <dsp:spPr>
        <a:xfrm>
          <a:off x="6392436" y="3043734"/>
          <a:ext cx="2342715" cy="676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Migrate all data from Fortis</a:t>
          </a:r>
        </a:p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ETA: 30-Jan-2023</a:t>
          </a:r>
        </a:p>
      </dsp:txBody>
      <dsp:txXfrm>
        <a:off x="6392436" y="3043734"/>
        <a:ext cx="2342715" cy="676613"/>
      </dsp:txXfrm>
    </dsp:sp>
    <dsp:sp modelId="{DD96C0EB-8B09-4700-A1DE-8E10374BC80A}">
      <dsp:nvSpPr>
        <dsp:cNvPr id="0" name=""/>
        <dsp:cNvSpPr/>
      </dsp:nvSpPr>
      <dsp:spPr>
        <a:xfrm rot="5400000">
          <a:off x="7293508" y="4742502"/>
          <a:ext cx="710443" cy="8789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CADE159-7DDF-4D4F-9F3C-431CB391C71A}">
      <dsp:nvSpPr>
        <dsp:cNvPr id="0" name=""/>
        <dsp:cNvSpPr/>
      </dsp:nvSpPr>
      <dsp:spPr>
        <a:xfrm>
          <a:off x="6560756" y="3956429"/>
          <a:ext cx="1195969" cy="8371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Phase 4: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MA</a:t>
          </a:r>
        </a:p>
      </dsp:txBody>
      <dsp:txXfrm>
        <a:off x="6601629" y="3997302"/>
        <a:ext cx="1114223" cy="755393"/>
      </dsp:txXfrm>
    </dsp:sp>
    <dsp:sp modelId="{57B5E38D-B0D6-408F-9A2F-B0480DB85D80}">
      <dsp:nvSpPr>
        <dsp:cNvPr id="0" name=""/>
        <dsp:cNvSpPr/>
      </dsp:nvSpPr>
      <dsp:spPr>
        <a:xfrm>
          <a:off x="7819799" y="4156908"/>
          <a:ext cx="2186815" cy="482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Migrate all data from Fortis</a:t>
          </a:r>
        </a:p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ETA: 15-Mar-2023</a:t>
          </a:r>
        </a:p>
      </dsp:txBody>
      <dsp:txXfrm>
        <a:off x="7819799" y="4156908"/>
        <a:ext cx="2186815" cy="482120"/>
      </dsp:txXfrm>
    </dsp:sp>
    <dsp:sp modelId="{471665D7-3E94-4375-96E5-163113643E7D}">
      <dsp:nvSpPr>
        <dsp:cNvPr id="0" name=""/>
        <dsp:cNvSpPr/>
      </dsp:nvSpPr>
      <dsp:spPr>
        <a:xfrm>
          <a:off x="8100828" y="4841975"/>
          <a:ext cx="1195969" cy="8371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Phase 5: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ALL</a:t>
          </a:r>
        </a:p>
      </dsp:txBody>
      <dsp:txXfrm>
        <a:off x="8141701" y="4882848"/>
        <a:ext cx="1114223" cy="755393"/>
      </dsp:txXfrm>
    </dsp:sp>
    <dsp:sp modelId="{1588289F-96F9-4186-9C10-199601918FC0}">
      <dsp:nvSpPr>
        <dsp:cNvPr id="0" name=""/>
        <dsp:cNvSpPr/>
      </dsp:nvSpPr>
      <dsp:spPr>
        <a:xfrm>
          <a:off x="9312812" y="5047524"/>
          <a:ext cx="1822041" cy="39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Primary Project Close</a:t>
          </a:r>
        </a:p>
        <a:p>
          <a:pPr marL="111125" lvl="1" indent="-11112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ETA: 31-Mar-2023</a:t>
          </a:r>
        </a:p>
      </dsp:txBody>
      <dsp:txXfrm>
        <a:off x="9312812" y="5047524"/>
        <a:ext cx="1822041" cy="390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1D524-394E-4231-9673-3791460F6C42}">
      <dsp:nvSpPr>
        <dsp:cNvPr id="0" name=""/>
        <dsp:cNvSpPr/>
      </dsp:nvSpPr>
      <dsp:spPr>
        <a:xfrm>
          <a:off x="266593" y="0"/>
          <a:ext cx="3021388" cy="157393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BCC306-8047-4825-AC6D-D4FE8102CE54}">
      <dsp:nvSpPr>
        <dsp:cNvPr id="0" name=""/>
        <dsp:cNvSpPr/>
      </dsp:nvSpPr>
      <dsp:spPr>
        <a:xfrm>
          <a:off x="120452" y="472179"/>
          <a:ext cx="1066372" cy="6295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rgbClr val="000000"/>
              </a:solidFill>
            </a:rPr>
            <a:t>FY23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rgbClr val="000000"/>
              </a:solidFill>
            </a:rPr>
            <a:t>Baseline Conversion from Fortis and Box to </a:t>
          </a:r>
          <a:r>
            <a:rPr lang="en-US" sz="700" b="1" kern="1200" dirty="0" err="1">
              <a:solidFill>
                <a:srgbClr val="000000"/>
              </a:solidFill>
            </a:rPr>
            <a:t>DocuWare</a:t>
          </a:r>
          <a:endParaRPr lang="en-US" sz="700" b="1" kern="1200" dirty="0">
            <a:solidFill>
              <a:srgbClr val="000000"/>
            </a:solidFill>
          </a:endParaRPr>
        </a:p>
      </dsp:txBody>
      <dsp:txXfrm>
        <a:off x="151185" y="502912"/>
        <a:ext cx="1004906" cy="568106"/>
      </dsp:txXfrm>
    </dsp:sp>
    <dsp:sp modelId="{6EEF6FFE-1637-41C6-8A99-3EF3276E2E9E}">
      <dsp:nvSpPr>
        <dsp:cNvPr id="0" name=""/>
        <dsp:cNvSpPr/>
      </dsp:nvSpPr>
      <dsp:spPr>
        <a:xfrm>
          <a:off x="1244101" y="472179"/>
          <a:ext cx="1066372" cy="629572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rgbClr val="000000"/>
              </a:solidFill>
            </a:rPr>
            <a:t>FY24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rgbClr val="000000"/>
              </a:solidFill>
            </a:rPr>
            <a:t>Adding Key Capabilities and Backlog in Fortis/</a:t>
          </a:r>
          <a:r>
            <a:rPr lang="en-US" sz="700" b="1" kern="1200" dirty="0" err="1">
              <a:solidFill>
                <a:srgbClr val="000000"/>
              </a:solidFill>
            </a:rPr>
            <a:t>DocuFind</a:t>
          </a:r>
          <a:endParaRPr lang="en-US" sz="700" b="1" kern="1200" dirty="0">
            <a:solidFill>
              <a:srgbClr val="000000"/>
            </a:solidFill>
          </a:endParaRPr>
        </a:p>
      </dsp:txBody>
      <dsp:txXfrm>
        <a:off x="1274834" y="502912"/>
        <a:ext cx="1004906" cy="568106"/>
      </dsp:txXfrm>
    </dsp:sp>
    <dsp:sp modelId="{CD83F900-6BB7-472C-846F-864F0C0C9391}">
      <dsp:nvSpPr>
        <dsp:cNvPr id="0" name=""/>
        <dsp:cNvSpPr/>
      </dsp:nvSpPr>
      <dsp:spPr>
        <a:xfrm>
          <a:off x="2367749" y="472179"/>
          <a:ext cx="1066372" cy="629572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rgbClr val="000000"/>
              </a:solidFill>
            </a:rPr>
            <a:t>FY24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rgbClr val="000000"/>
              </a:solidFill>
            </a:rPr>
            <a:t>Integration of </a:t>
          </a:r>
          <a:r>
            <a:rPr lang="en-US" sz="700" b="1" kern="1200" dirty="0" err="1">
              <a:solidFill>
                <a:srgbClr val="000000"/>
              </a:solidFill>
            </a:rPr>
            <a:t>DocuWare</a:t>
          </a:r>
          <a:r>
            <a:rPr lang="en-US" sz="700" b="1" kern="1200" dirty="0">
              <a:solidFill>
                <a:srgbClr val="000000"/>
              </a:solidFill>
            </a:rPr>
            <a:t> to GIS, etc.</a:t>
          </a:r>
        </a:p>
      </dsp:txBody>
      <dsp:txXfrm>
        <a:off x="2398482" y="502912"/>
        <a:ext cx="1004906" cy="568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C9658-C7B0-43A2-B919-9B26B3F68E66}">
      <dsp:nvSpPr>
        <dsp:cNvPr id="0" name=""/>
        <dsp:cNvSpPr/>
      </dsp:nvSpPr>
      <dsp:spPr>
        <a:xfrm>
          <a:off x="56" y="140988"/>
          <a:ext cx="5362792" cy="234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/>
              <a:cs typeface="Calibri"/>
            </a:rPr>
            <a:t>Gas Business</a:t>
          </a:r>
        </a:p>
      </dsp:txBody>
      <dsp:txXfrm>
        <a:off x="56" y="140988"/>
        <a:ext cx="5362792" cy="234114"/>
      </dsp:txXfrm>
    </dsp:sp>
    <dsp:sp modelId="{033BC1F0-FB2D-4126-B481-C60D95279E1F}">
      <dsp:nvSpPr>
        <dsp:cNvPr id="0" name=""/>
        <dsp:cNvSpPr/>
      </dsp:nvSpPr>
      <dsp:spPr>
        <a:xfrm>
          <a:off x="2" y="403968"/>
          <a:ext cx="5362792" cy="5160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u="sng" kern="1200" dirty="0">
              <a:latin typeface="Calibri"/>
              <a:cs typeface="Calibri"/>
            </a:rPr>
            <a:t>Core Team: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>
              <a:latin typeface="Calibri"/>
              <a:cs typeface="Calibri"/>
            </a:rPr>
            <a:t>Matt Breslin Jr (Business Strategist)</a:t>
          </a:r>
          <a:endParaRPr lang="en-US" sz="1000" b="1" kern="1200" dirty="0">
            <a:latin typeface="Calibri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Calibri"/>
              <a:ea typeface="ＭＳ Ｐゴシック"/>
              <a:cs typeface="Calibri"/>
            </a:rPr>
            <a:t>Susan Roggi (RI Maps &amp; Records)</a:t>
          </a:r>
          <a:endParaRPr lang="en-US" sz="1000" b="0" kern="1200" dirty="0">
            <a:latin typeface="Calibri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>
              <a:latin typeface="Calibri"/>
              <a:cs typeface="Calibri"/>
            </a:rPr>
            <a:t>Molly Grzelka (UNY Clerical Support)</a:t>
          </a:r>
          <a:endParaRPr lang="en-US" sz="1000" b="0" kern="1200" dirty="0">
            <a:latin typeface="Calibri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>
              <a:latin typeface="Calibri"/>
              <a:cs typeface="Calibri"/>
            </a:rPr>
            <a:t>Xxx (DNY Maps &amp; Records)</a:t>
          </a:r>
          <a:endParaRPr lang="en-US" sz="1000" b="0" kern="1200" dirty="0">
            <a:latin typeface="Calibri"/>
            <a:cs typeface="Calibri"/>
          </a:endParaRPr>
        </a:p>
        <a:p>
          <a:pPr marL="171450" lvl="1" indent="-17145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>
              <a:latin typeface="Calibri"/>
              <a:ea typeface="ＭＳ Ｐゴシック"/>
              <a:cs typeface="Calibri"/>
            </a:rPr>
            <a:t>Will Nieman </a:t>
          </a:r>
          <a:r>
            <a:rPr lang="en-US" sz="1000" b="0" kern="1200">
              <a:latin typeface="Calibri"/>
              <a:cs typeface="Calibri"/>
            </a:rPr>
            <a:t>(MA Maps &amp; Records)</a:t>
          </a:r>
          <a:endParaRPr lang="en-US" sz="1000" b="0" kern="1200" dirty="0">
            <a:latin typeface="Arial"/>
            <a:ea typeface="ＭＳ Ｐゴシック"/>
            <a:cs typeface="Arial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>
              <a:latin typeface="Calibri"/>
              <a:cs typeface="Calibri"/>
            </a:rPr>
            <a:t>Xxx (CMS)</a:t>
          </a:r>
          <a:endParaRPr lang="en-US" sz="1000" b="0" kern="1200" dirty="0">
            <a:latin typeface="Calibri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>
              <a:latin typeface="Calibri"/>
              <a:cs typeface="Calibri"/>
            </a:rPr>
            <a:t>Xxx (Damage Prevention)</a:t>
          </a:r>
          <a:endParaRPr lang="en-US" sz="1000" b="0" kern="1200" dirty="0">
            <a:latin typeface="Calibri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>
              <a:latin typeface="Calibri"/>
              <a:cs typeface="Calibri"/>
            </a:rPr>
            <a:t>Pratibha Seetharam (Construction)</a:t>
          </a:r>
          <a:endParaRPr lang="en-US" sz="1000" b="0" kern="1200" dirty="0">
            <a:latin typeface="Calibri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>
              <a:latin typeface="Calibri"/>
              <a:cs typeface="Calibri"/>
            </a:rPr>
            <a:t>Ohsafa Harding (Engineering)</a:t>
          </a:r>
          <a:endParaRPr lang="en-US" sz="1000" b="0" kern="1200" dirty="0">
            <a:latin typeface="Calibri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>
              <a:latin typeface="Calibri"/>
              <a:cs typeface="Calibri"/>
            </a:rPr>
            <a:t>Michelle Roche (Design and Material Processing)</a:t>
          </a:r>
          <a:endParaRPr lang="en-US" sz="1000" b="0" kern="1200" dirty="0">
            <a:latin typeface="Calibri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>
              <a:latin typeface="Calibri"/>
              <a:cs typeface="Calibri"/>
            </a:rPr>
            <a:t>(Work Support)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>
              <a:latin typeface="Calibri"/>
              <a:cs typeface="Calibri"/>
            </a:rPr>
            <a:t>Xxx (Change Management)</a:t>
          </a:r>
          <a:endParaRPr lang="en-US" sz="1000" b="0" kern="1200" dirty="0">
            <a:latin typeface="Calibri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b="1" kern="1200" dirty="0">
            <a:latin typeface="Calibri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u="sng" kern="1200">
              <a:latin typeface="Calibri"/>
              <a:ea typeface="ＭＳ Ｐゴシック"/>
              <a:cs typeface="Calibri"/>
            </a:rPr>
            <a:t>Support Team: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Ellen </a:t>
          </a:r>
          <a:r>
            <a:rPr lang="en-US" sz="1000" kern="1200" dirty="0" err="1">
              <a:latin typeface="Calibri"/>
              <a:ea typeface="ＭＳ Ｐゴシック"/>
              <a:cs typeface="Calibri"/>
            </a:rPr>
            <a:t>Poyant</a:t>
          </a:r>
          <a:r>
            <a:rPr lang="en-US" sz="1000" kern="1200" dirty="0">
              <a:latin typeface="Calibri"/>
              <a:ea typeface="ＭＳ Ｐゴシック"/>
              <a:cs typeface="Calibri"/>
            </a:rPr>
            <a:t> (E2E Domain Director)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Calibri"/>
              <a:cs typeface="Calibri"/>
            </a:rPr>
            <a:t>James Steadman (E2E Product </a:t>
          </a:r>
          <a:r>
            <a:rPr lang="en-US" sz="1000" b="1" kern="1200" dirty="0" err="1">
              <a:latin typeface="Calibri"/>
              <a:cs typeface="Calibri"/>
            </a:rPr>
            <a:t>Lead</a:t>
          </a:r>
          <a:r>
            <a:rPr lang="en-US" sz="1000" b="0" kern="1200" dirty="0" err="1">
              <a:latin typeface="Calibri"/>
              <a:cs typeface="Calibri"/>
            </a:rPr>
            <a:t>Michele</a:t>
          </a:r>
          <a:r>
            <a:rPr lang="en-US" sz="1000" b="0" kern="1200" dirty="0">
              <a:latin typeface="Calibri"/>
              <a:cs typeface="Calibri"/>
            </a:rPr>
            <a:t> Rullo </a:t>
          </a:r>
          <a:r>
            <a:rPr lang="en-US" sz="1000" b="1" kern="1200" dirty="0">
              <a:latin typeface="Calibri"/>
              <a:cs typeface="Calibri"/>
            </a:rPr>
            <a:t>)</a:t>
          </a:r>
          <a:endParaRPr lang="en-US" sz="1000" kern="1200" dirty="0">
            <a:latin typeface="Calibri"/>
            <a:ea typeface="ＭＳ Ｐゴシック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Calibri"/>
              <a:ea typeface="ＭＳ Ｐゴシック"/>
              <a:cs typeface="Calibri"/>
            </a:rPr>
            <a:t>John Carlson (Manager, MA Maps &amp; Records)</a:t>
          </a:r>
          <a:endParaRPr lang="en-US" sz="1000" kern="1200" dirty="0">
            <a:latin typeface="Calibri"/>
            <a:ea typeface="ＭＳ Ｐゴシック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Tom Donovan (Manager, NY Maps &amp; Records)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Holly Oyer (Clerical Support)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Chris Spurchise (Field Ops-UNY)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Evan </a:t>
          </a:r>
          <a:r>
            <a:rPr lang="en-US" sz="1000" kern="1200" dirty="0" err="1">
              <a:latin typeface="Calibri"/>
              <a:ea typeface="ＭＳ Ｐゴシック"/>
              <a:cs typeface="Calibri"/>
            </a:rPr>
            <a:t>Schierwagen</a:t>
          </a:r>
          <a:r>
            <a:rPr lang="en-US" sz="1000" kern="1200" dirty="0">
              <a:latin typeface="Calibri"/>
              <a:ea typeface="ＭＳ Ｐゴシック"/>
              <a:cs typeface="Calibri"/>
            </a:rPr>
            <a:t> (Field Ops-DNY)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Artie / Billie C.. / Kevin Mahoney (Field Ops-MA)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Bob Terjesen (Damage Prevention: NY)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Mark Huck (Damage Prevention: MA)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latin typeface="Calibri"/>
              <a:ea typeface="ＭＳ Ｐゴシック"/>
              <a:cs typeface="Calibri"/>
            </a:rPr>
            <a:t>DongNi</a:t>
          </a:r>
          <a:r>
            <a:rPr lang="en-US" sz="1000" kern="1200" dirty="0">
              <a:latin typeface="Calibri"/>
              <a:ea typeface="ＭＳ Ｐゴシック"/>
              <a:cs typeface="Calibri"/>
            </a:rPr>
            <a:t> Qui (Construction/Engineering)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Michael Amadi (Engineering)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Kathleen Finnegan (Work Support)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Dennis Ruppert (Corrosion)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Sean Cunningham (Data)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Jeffrey Norwood (Change Management)</a:t>
          </a:r>
        </a:p>
      </dsp:txBody>
      <dsp:txXfrm>
        <a:off x="2" y="403968"/>
        <a:ext cx="5362792" cy="5160599"/>
      </dsp:txXfrm>
    </dsp:sp>
    <dsp:sp modelId="{34F308E3-94BF-4F4F-97F4-1C1A79DB5080}">
      <dsp:nvSpPr>
        <dsp:cNvPr id="0" name=""/>
        <dsp:cNvSpPr/>
      </dsp:nvSpPr>
      <dsp:spPr>
        <a:xfrm>
          <a:off x="6113640" y="140988"/>
          <a:ext cx="5362792" cy="234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/>
              <a:cs typeface="Calibri"/>
            </a:rPr>
            <a:t>IT</a:t>
          </a:r>
        </a:p>
      </dsp:txBody>
      <dsp:txXfrm>
        <a:off x="6113640" y="140988"/>
        <a:ext cx="5362792" cy="234114"/>
      </dsp:txXfrm>
    </dsp:sp>
    <dsp:sp modelId="{13EC6B43-9385-41A4-AB8D-1A9BC82B2EC6}">
      <dsp:nvSpPr>
        <dsp:cNvPr id="0" name=""/>
        <dsp:cNvSpPr/>
      </dsp:nvSpPr>
      <dsp:spPr>
        <a:xfrm>
          <a:off x="6113640" y="348801"/>
          <a:ext cx="5362792" cy="5160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u="sng" kern="1200" dirty="0">
              <a:latin typeface="Calibri"/>
              <a:cs typeface="Calibri"/>
            </a:rPr>
            <a:t>Core Team: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Calibri"/>
              <a:cs typeface="Calibri"/>
            </a:rPr>
            <a:t>Gabriel Regus (Product Owner)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Calibri"/>
              <a:cs typeface="Calibri"/>
            </a:rPr>
            <a:t>David Wiig (</a:t>
          </a:r>
          <a:r>
            <a:rPr lang="en-US" sz="1000" b="1" kern="1200" dirty="0" err="1">
              <a:latin typeface="Calibri"/>
              <a:cs typeface="Calibri"/>
            </a:rPr>
            <a:t>DocuWare</a:t>
          </a:r>
          <a:r>
            <a:rPr lang="en-US" sz="1000" b="1" kern="1200" dirty="0">
              <a:latin typeface="Calibri"/>
              <a:cs typeface="Calibri"/>
            </a:rPr>
            <a:t>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Shraddha Shinde (Fortis Support)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ea typeface="ＭＳ Ｐゴシック"/>
              <a:cs typeface="Calibri"/>
            </a:rPr>
            <a:t>Clinton Joshi (</a:t>
          </a:r>
          <a:r>
            <a:rPr lang="en-US" sz="1000" kern="1200" dirty="0" err="1">
              <a:latin typeface="Calibri"/>
              <a:ea typeface="ＭＳ Ｐゴシック"/>
              <a:cs typeface="Calibri"/>
            </a:rPr>
            <a:t>DocuFind</a:t>
          </a:r>
          <a:r>
            <a:rPr lang="en-US" sz="1000" kern="1200" dirty="0">
              <a:latin typeface="Calibri"/>
              <a:ea typeface="ＭＳ Ｐゴシック"/>
              <a:cs typeface="Calibri"/>
            </a:rPr>
            <a:t> Support)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cs typeface="Calibri"/>
            </a:rPr>
            <a:t>Ryan Ashton (Security Architect)</a:t>
          </a:r>
          <a:endParaRPr lang="en-US" sz="1000" kern="1200" dirty="0">
            <a:latin typeface="Calibri"/>
            <a:ea typeface="ＭＳ Ｐゴシック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cs typeface="Calibri"/>
            </a:rPr>
            <a:t>Andrew MacDonald (Firewall/Networking)</a:t>
          </a:r>
          <a:endParaRPr lang="en-US" sz="1000" kern="1200" dirty="0">
            <a:latin typeface="Calibri"/>
            <a:ea typeface="ＭＳ Ｐゴシック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cs typeface="Calibri"/>
            </a:rPr>
            <a:t>Kaizad Patel (Cloud Engineering)</a:t>
          </a:r>
          <a:endParaRPr lang="en-US" sz="1000" kern="1200" dirty="0">
            <a:latin typeface="Calibri"/>
            <a:ea typeface="ＭＳ Ｐゴシック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cs typeface="Calibri"/>
            </a:rPr>
            <a:t>Del Sian (Database Architect)</a:t>
          </a:r>
          <a:endParaRPr lang="en-US" sz="1000" kern="1200" dirty="0">
            <a:latin typeface="Calibri"/>
            <a:ea typeface="ＭＳ Ｐゴシック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cs typeface="Calibri"/>
            </a:rPr>
            <a:t>Neetu Sahansra (MDM)</a:t>
          </a:r>
          <a:endParaRPr lang="en-US" sz="1000" kern="1200" dirty="0">
            <a:latin typeface="Calibri"/>
            <a:ea typeface="ＭＳ Ｐゴシック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cs typeface="Calibri"/>
            </a:rPr>
            <a:t>Travis Coleman (Business Partnering)</a:t>
          </a:r>
          <a:endParaRPr lang="en-US" sz="1000" kern="1200" dirty="0">
            <a:latin typeface="Calibri"/>
            <a:ea typeface="ＭＳ Ｐゴシック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latin typeface="Calibri"/>
              <a:ea typeface="ＭＳ Ｐゴシック"/>
              <a:cs typeface="Calibri"/>
            </a:rPr>
            <a:t>Mahaxxx</a:t>
          </a:r>
          <a:r>
            <a:rPr lang="en-US" sz="1000" kern="1200" dirty="0">
              <a:latin typeface="Calibri"/>
              <a:ea typeface="ＭＳ Ｐゴシック"/>
              <a:cs typeface="Calibri"/>
            </a:rPr>
            <a:t> (QES)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solidFill>
              <a:srgbClr val="55555A">
                <a:hueOff val="0"/>
                <a:satOff val="0"/>
                <a:lumOff val="0"/>
                <a:alphaOff val="0"/>
              </a:srgbClr>
            </a:solidFill>
            <a:latin typeface="Calibri"/>
            <a:ea typeface="ＭＳ Ｐゴシック"/>
            <a:cs typeface="Calibri"/>
          </a:endParaRP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u="sng" kern="1200" dirty="0">
              <a:latin typeface="Calibri"/>
              <a:ea typeface="ＭＳ Ｐゴシック"/>
              <a:cs typeface="Calibri"/>
            </a:rPr>
            <a:t>Support Team: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cs typeface="Calibri"/>
            </a:rPr>
            <a:t>Surajit Roy-Chowdhury (Product Director)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cs typeface="Calibri"/>
            </a:rPr>
            <a:t>Alex Solovey (Domain Architect)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cs typeface="Calibri"/>
            </a:rPr>
            <a:t>Ziad </a:t>
          </a:r>
          <a:r>
            <a:rPr lang="en-US" sz="1000" kern="1200" dirty="0" err="1">
              <a:latin typeface="Calibri"/>
              <a:cs typeface="Calibri"/>
            </a:rPr>
            <a:t>Howlander</a:t>
          </a:r>
          <a:r>
            <a:rPr lang="en-US" sz="1000" kern="1200" dirty="0">
              <a:latin typeface="Calibri"/>
              <a:cs typeface="Calibri"/>
            </a:rPr>
            <a:t> (Security)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cs typeface="Calibri"/>
            </a:rPr>
            <a:t>Kathleen </a:t>
          </a:r>
          <a:r>
            <a:rPr lang="en-US" sz="1000" kern="1200" dirty="0" err="1">
              <a:latin typeface="Calibri"/>
              <a:cs typeface="Calibri"/>
            </a:rPr>
            <a:t>Carr-McCarthy</a:t>
          </a:r>
          <a:r>
            <a:rPr lang="en-US" sz="1000" kern="1200" dirty="0">
              <a:latin typeface="Calibri"/>
              <a:cs typeface="Calibri"/>
            </a:rPr>
            <a:t> (Data)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alibri"/>
              <a:cs typeface="Calibri"/>
            </a:rPr>
            <a:t>Andrea Costa (Business Partnering)</a:t>
          </a:r>
        </a:p>
        <a:p>
          <a:pPr marL="171450" lvl="1" indent="-17145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dirty="0">
              <a:latin typeface="Calibri"/>
              <a:cs typeface="Calibri"/>
            </a:rPr>
            <a:t>Abigail Garcia (Service Owner)</a:t>
          </a:r>
          <a:endParaRPr lang="en-US" sz="1000" kern="1200" dirty="0">
            <a:latin typeface="Calibri"/>
            <a:cs typeface="Calibri"/>
          </a:endParaRPr>
        </a:p>
      </dsp:txBody>
      <dsp:txXfrm>
        <a:off x="6113640" y="348801"/>
        <a:ext cx="5362792" cy="5160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ADE43-E94C-447C-BD99-28C08B1E9A8D}">
      <dsp:nvSpPr>
        <dsp:cNvPr id="0" name=""/>
        <dsp:cNvSpPr/>
      </dsp:nvSpPr>
      <dsp:spPr>
        <a:xfrm rot="5400000">
          <a:off x="667956" y="739521"/>
          <a:ext cx="1152711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AE4918-B8FB-47EC-B2DE-1D5C2E4AA1D7}">
      <dsp:nvSpPr>
        <dsp:cNvPr id="0" name=""/>
        <dsp:cNvSpPr/>
      </dsp:nvSpPr>
      <dsp:spPr>
        <a:xfrm>
          <a:off x="933256" y="4052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1: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Setup of Sandbox Environment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System Configuration (Folders and Metadata)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NG Sample Data Import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Demo</a:t>
          </a:r>
        </a:p>
      </dsp:txBody>
      <dsp:txXfrm>
        <a:off x="960377" y="31173"/>
        <a:ext cx="1489081" cy="871751"/>
      </dsp:txXfrm>
    </dsp:sp>
    <dsp:sp modelId="{4F3E3A0F-B7FF-48BE-82D3-9857D85311EF}">
      <dsp:nvSpPr>
        <dsp:cNvPr id="0" name=""/>
        <dsp:cNvSpPr/>
      </dsp:nvSpPr>
      <dsp:spPr>
        <a:xfrm rot="5400000">
          <a:off x="667956" y="1897013"/>
          <a:ext cx="1152711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9937B1-D91C-4192-876F-EB788867A8EC}">
      <dsp:nvSpPr>
        <dsp:cNvPr id="0" name=""/>
        <dsp:cNvSpPr/>
      </dsp:nvSpPr>
      <dsp:spPr>
        <a:xfrm>
          <a:off x="933256" y="1161544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2: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UI Development: Search and Display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Demo</a:t>
          </a:r>
        </a:p>
      </dsp:txBody>
      <dsp:txXfrm>
        <a:off x="960377" y="1188665"/>
        <a:ext cx="1489081" cy="871751"/>
      </dsp:txXfrm>
    </dsp:sp>
    <dsp:sp modelId="{50D1ABEF-C610-473F-BD04-07D1CD62650A}">
      <dsp:nvSpPr>
        <dsp:cNvPr id="0" name=""/>
        <dsp:cNvSpPr/>
      </dsp:nvSpPr>
      <dsp:spPr>
        <a:xfrm rot="5400000">
          <a:off x="667956" y="3054506"/>
          <a:ext cx="1152711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F751D0-34CD-4890-81A3-AEACCECA5DD4}">
      <dsp:nvSpPr>
        <dsp:cNvPr id="0" name=""/>
        <dsp:cNvSpPr/>
      </dsp:nvSpPr>
      <dsp:spPr>
        <a:xfrm>
          <a:off x="933256" y="2319037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3: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UI Development: File Upload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Demo</a:t>
          </a:r>
        </a:p>
      </dsp:txBody>
      <dsp:txXfrm>
        <a:off x="960377" y="2346158"/>
        <a:ext cx="1489081" cy="871751"/>
      </dsp:txXfrm>
    </dsp:sp>
    <dsp:sp modelId="{EAD430E4-7C97-4E9D-901C-FC3B78B475F6}">
      <dsp:nvSpPr>
        <dsp:cNvPr id="0" name=""/>
        <dsp:cNvSpPr/>
      </dsp:nvSpPr>
      <dsp:spPr>
        <a:xfrm rot="5400000">
          <a:off x="667956" y="4211998"/>
          <a:ext cx="1152711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1A82E3-4F2C-4A8C-9736-2630732FE5EE}">
      <dsp:nvSpPr>
        <dsp:cNvPr id="0" name=""/>
        <dsp:cNvSpPr/>
      </dsp:nvSpPr>
      <dsp:spPr>
        <a:xfrm>
          <a:off x="933256" y="3476529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4: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UI Development: Indexing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Demo</a:t>
          </a:r>
        </a:p>
      </dsp:txBody>
      <dsp:txXfrm>
        <a:off x="960377" y="3503650"/>
        <a:ext cx="1489081" cy="871751"/>
      </dsp:txXfrm>
    </dsp:sp>
    <dsp:sp modelId="{23D3668C-11E1-44D5-95E4-13DC498E7D02}">
      <dsp:nvSpPr>
        <dsp:cNvPr id="0" name=""/>
        <dsp:cNvSpPr/>
      </dsp:nvSpPr>
      <dsp:spPr>
        <a:xfrm>
          <a:off x="1246702" y="4790744"/>
          <a:ext cx="2047838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505506-7FDF-4603-86AF-68D33E1B54C1}">
      <dsp:nvSpPr>
        <dsp:cNvPr id="0" name=""/>
        <dsp:cNvSpPr/>
      </dsp:nvSpPr>
      <dsp:spPr>
        <a:xfrm>
          <a:off x="933256" y="4634021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5: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UI Development: Editing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Demo</a:t>
          </a:r>
        </a:p>
      </dsp:txBody>
      <dsp:txXfrm>
        <a:off x="960377" y="4661142"/>
        <a:ext cx="1489081" cy="871751"/>
      </dsp:txXfrm>
    </dsp:sp>
    <dsp:sp modelId="{ECFBBBE1-0421-4447-9813-905F14DDB31B}">
      <dsp:nvSpPr>
        <dsp:cNvPr id="0" name=""/>
        <dsp:cNvSpPr/>
      </dsp:nvSpPr>
      <dsp:spPr>
        <a:xfrm rot="16200000">
          <a:off x="2720575" y="4211998"/>
          <a:ext cx="1152711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EF5B54-18B7-4824-B225-36B10E22BA8D}">
      <dsp:nvSpPr>
        <dsp:cNvPr id="0" name=""/>
        <dsp:cNvSpPr/>
      </dsp:nvSpPr>
      <dsp:spPr>
        <a:xfrm>
          <a:off x="2985876" y="4634021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6: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End-to-End Testing (Initial)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Training Content Development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Demo</a:t>
          </a:r>
        </a:p>
      </dsp:txBody>
      <dsp:txXfrm>
        <a:off x="3012997" y="4661142"/>
        <a:ext cx="1489081" cy="871751"/>
      </dsp:txXfrm>
    </dsp:sp>
    <dsp:sp modelId="{4CAD8AFB-CD82-4A0C-956E-8DF345D3285F}">
      <dsp:nvSpPr>
        <dsp:cNvPr id="0" name=""/>
        <dsp:cNvSpPr/>
      </dsp:nvSpPr>
      <dsp:spPr>
        <a:xfrm rot="16200000">
          <a:off x="2720575" y="3054506"/>
          <a:ext cx="1152711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F7172E-6D67-4E08-A0DB-D931660B9C9B}">
      <dsp:nvSpPr>
        <dsp:cNvPr id="0" name=""/>
        <dsp:cNvSpPr/>
      </dsp:nvSpPr>
      <dsp:spPr>
        <a:xfrm>
          <a:off x="2985876" y="3476529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7: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Demo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UAT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Defect Prioritization</a:t>
          </a:r>
        </a:p>
      </dsp:txBody>
      <dsp:txXfrm>
        <a:off x="3012997" y="3503650"/>
        <a:ext cx="1489081" cy="871751"/>
      </dsp:txXfrm>
    </dsp:sp>
    <dsp:sp modelId="{FA44B760-9291-4A3A-80AB-1B3F4516ABA2}">
      <dsp:nvSpPr>
        <dsp:cNvPr id="0" name=""/>
        <dsp:cNvSpPr/>
      </dsp:nvSpPr>
      <dsp:spPr>
        <a:xfrm rot="16200000">
          <a:off x="2720575" y="1897013"/>
          <a:ext cx="1152711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0CE743-ECEB-4ACC-B6BA-6F17DA7BAE11}">
      <dsp:nvSpPr>
        <dsp:cNvPr id="0" name=""/>
        <dsp:cNvSpPr/>
      </dsp:nvSpPr>
      <dsp:spPr>
        <a:xfrm>
          <a:off x="2985876" y="2319037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8: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Defect Fixing 1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Demo</a:t>
          </a:r>
        </a:p>
      </dsp:txBody>
      <dsp:txXfrm>
        <a:off x="3012997" y="2346158"/>
        <a:ext cx="1489081" cy="871751"/>
      </dsp:txXfrm>
    </dsp:sp>
    <dsp:sp modelId="{F24EEE5D-2564-47AC-BCC8-66A41DA1BD2A}">
      <dsp:nvSpPr>
        <dsp:cNvPr id="0" name=""/>
        <dsp:cNvSpPr/>
      </dsp:nvSpPr>
      <dsp:spPr>
        <a:xfrm rot="16200000">
          <a:off x="2720575" y="739521"/>
          <a:ext cx="1152711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5A4E72-BBE5-49F3-A773-D0C9341594BB}">
      <dsp:nvSpPr>
        <dsp:cNvPr id="0" name=""/>
        <dsp:cNvSpPr/>
      </dsp:nvSpPr>
      <dsp:spPr>
        <a:xfrm>
          <a:off x="2985876" y="1161544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9: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Defect Fixing 2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Demo</a:t>
          </a:r>
        </a:p>
      </dsp:txBody>
      <dsp:txXfrm>
        <a:off x="3012997" y="1188665"/>
        <a:ext cx="1489081" cy="871751"/>
      </dsp:txXfrm>
    </dsp:sp>
    <dsp:sp modelId="{A25DEE0C-EEA8-41E9-B082-60F782ECD567}">
      <dsp:nvSpPr>
        <dsp:cNvPr id="0" name=""/>
        <dsp:cNvSpPr/>
      </dsp:nvSpPr>
      <dsp:spPr>
        <a:xfrm>
          <a:off x="3299322" y="160775"/>
          <a:ext cx="2047838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0558D3-9AD2-4D52-A980-63BEFB8A38F7}">
      <dsp:nvSpPr>
        <dsp:cNvPr id="0" name=""/>
        <dsp:cNvSpPr/>
      </dsp:nvSpPr>
      <dsp:spPr>
        <a:xfrm>
          <a:off x="2985876" y="4052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10: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Demo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UAT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Sign-Off</a:t>
          </a:r>
        </a:p>
      </dsp:txBody>
      <dsp:txXfrm>
        <a:off x="3012997" y="31173"/>
        <a:ext cx="1489081" cy="871751"/>
      </dsp:txXfrm>
    </dsp:sp>
    <dsp:sp modelId="{6251E8AA-1DA5-408A-A798-F8D8951D8593}">
      <dsp:nvSpPr>
        <dsp:cNvPr id="0" name=""/>
        <dsp:cNvSpPr/>
      </dsp:nvSpPr>
      <dsp:spPr>
        <a:xfrm rot="5400000">
          <a:off x="4773195" y="739521"/>
          <a:ext cx="1152711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A9D2CD-EA59-4F59-8EEA-5AA1CAA760DB}">
      <dsp:nvSpPr>
        <dsp:cNvPr id="0" name=""/>
        <dsp:cNvSpPr/>
      </dsp:nvSpPr>
      <dsp:spPr>
        <a:xfrm>
          <a:off x="5038495" y="4052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11: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RI Full Data Conversion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RI Full Data Import</a:t>
          </a:r>
        </a:p>
      </dsp:txBody>
      <dsp:txXfrm>
        <a:off x="5065616" y="31173"/>
        <a:ext cx="1489081" cy="871751"/>
      </dsp:txXfrm>
    </dsp:sp>
    <dsp:sp modelId="{303E4EB8-1B77-4557-8326-EC85FEDAF907}">
      <dsp:nvSpPr>
        <dsp:cNvPr id="0" name=""/>
        <dsp:cNvSpPr/>
      </dsp:nvSpPr>
      <dsp:spPr>
        <a:xfrm rot="5400000">
          <a:off x="4773195" y="1897013"/>
          <a:ext cx="1152711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574FE4-4E4A-49EF-87D9-C81E42386496}">
      <dsp:nvSpPr>
        <dsp:cNvPr id="0" name=""/>
        <dsp:cNvSpPr/>
      </dsp:nvSpPr>
      <dsp:spPr>
        <a:xfrm>
          <a:off x="5038495" y="1161544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12: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UNY Full Data Conversion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UNY Full Data Import</a:t>
          </a:r>
        </a:p>
      </dsp:txBody>
      <dsp:txXfrm>
        <a:off x="5065616" y="1188665"/>
        <a:ext cx="1489081" cy="871751"/>
      </dsp:txXfrm>
    </dsp:sp>
    <dsp:sp modelId="{8A72EE4B-3216-4A35-BE61-F5058A47479E}">
      <dsp:nvSpPr>
        <dsp:cNvPr id="0" name=""/>
        <dsp:cNvSpPr/>
      </dsp:nvSpPr>
      <dsp:spPr>
        <a:xfrm rot="5400000">
          <a:off x="4773195" y="3054506"/>
          <a:ext cx="1152711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3D5CCF-1E1E-4CA6-991B-2277FB835991}">
      <dsp:nvSpPr>
        <dsp:cNvPr id="0" name=""/>
        <dsp:cNvSpPr/>
      </dsp:nvSpPr>
      <dsp:spPr>
        <a:xfrm>
          <a:off x="5038495" y="2319037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13: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LI Full Data Conversion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LI Full Data Import</a:t>
          </a:r>
        </a:p>
      </dsp:txBody>
      <dsp:txXfrm>
        <a:off x="5065616" y="2346158"/>
        <a:ext cx="1489081" cy="871751"/>
      </dsp:txXfrm>
    </dsp:sp>
    <dsp:sp modelId="{A09E22A7-0251-449C-9EA7-442DB057BCB6}">
      <dsp:nvSpPr>
        <dsp:cNvPr id="0" name=""/>
        <dsp:cNvSpPr/>
      </dsp:nvSpPr>
      <dsp:spPr>
        <a:xfrm rot="5400000">
          <a:off x="4773195" y="4211998"/>
          <a:ext cx="1152711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431FE1-8405-4105-96C4-0C7D4E3B3D29}">
      <dsp:nvSpPr>
        <dsp:cNvPr id="0" name=""/>
        <dsp:cNvSpPr/>
      </dsp:nvSpPr>
      <dsp:spPr>
        <a:xfrm>
          <a:off x="5038495" y="3476529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14: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NYC Full Data Conversion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NYC Full Data Import</a:t>
          </a:r>
        </a:p>
      </dsp:txBody>
      <dsp:txXfrm>
        <a:off x="5065616" y="3503650"/>
        <a:ext cx="1489081" cy="871751"/>
      </dsp:txXfrm>
    </dsp:sp>
    <dsp:sp modelId="{D2ECEC47-DA9F-413B-94F0-0CFBC838B7A9}">
      <dsp:nvSpPr>
        <dsp:cNvPr id="0" name=""/>
        <dsp:cNvSpPr/>
      </dsp:nvSpPr>
      <dsp:spPr>
        <a:xfrm>
          <a:off x="5351941" y="4790744"/>
          <a:ext cx="2047838" cy="13889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B298CD-9B4F-412D-BDEB-82A417A977A2}">
      <dsp:nvSpPr>
        <dsp:cNvPr id="0" name=""/>
        <dsp:cNvSpPr/>
      </dsp:nvSpPr>
      <dsp:spPr>
        <a:xfrm>
          <a:off x="5038495" y="4634021"/>
          <a:ext cx="1543323" cy="92599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15: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MA Full Data Conversion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MA Full Data Import</a:t>
          </a:r>
        </a:p>
      </dsp:txBody>
      <dsp:txXfrm>
        <a:off x="5065616" y="4661142"/>
        <a:ext cx="1489081" cy="871751"/>
      </dsp:txXfrm>
    </dsp:sp>
    <dsp:sp modelId="{0615ADA5-0522-40F4-867F-8C39DFF355E8}">
      <dsp:nvSpPr>
        <dsp:cNvPr id="0" name=""/>
        <dsp:cNvSpPr/>
      </dsp:nvSpPr>
      <dsp:spPr>
        <a:xfrm rot="16200000">
          <a:off x="6825815" y="4211998"/>
          <a:ext cx="1152711" cy="138899"/>
        </a:xfrm>
        <a:prstGeom prst="rect">
          <a:avLst/>
        </a:prstGeom>
        <a:solidFill>
          <a:srgbClr val="00AF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37496C-B740-44D3-8896-FC8823FA17AD}">
      <dsp:nvSpPr>
        <dsp:cNvPr id="0" name=""/>
        <dsp:cNvSpPr/>
      </dsp:nvSpPr>
      <dsp:spPr>
        <a:xfrm>
          <a:off x="7091115" y="4634021"/>
          <a:ext cx="1543323" cy="925993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16: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Planning for Rollout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Service Transition Document Build</a:t>
          </a:r>
        </a:p>
      </dsp:txBody>
      <dsp:txXfrm>
        <a:off x="7118236" y="4661142"/>
        <a:ext cx="1489081" cy="871751"/>
      </dsp:txXfrm>
    </dsp:sp>
    <dsp:sp modelId="{AA2A745B-237F-446C-99B4-BD94F0C6BBEC}">
      <dsp:nvSpPr>
        <dsp:cNvPr id="0" name=""/>
        <dsp:cNvSpPr/>
      </dsp:nvSpPr>
      <dsp:spPr>
        <a:xfrm rot="16200000">
          <a:off x="6825815" y="3054506"/>
          <a:ext cx="1152711" cy="138899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7FF56D-CE10-4B12-BF6A-F3FB78C816C8}">
      <dsp:nvSpPr>
        <dsp:cNvPr id="0" name=""/>
        <dsp:cNvSpPr/>
      </dsp:nvSpPr>
      <dsp:spPr>
        <a:xfrm>
          <a:off x="7091115" y="3476529"/>
          <a:ext cx="1543323" cy="9259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17: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Service Transition Document Approval</a:t>
          </a:r>
        </a:p>
      </dsp:txBody>
      <dsp:txXfrm>
        <a:off x="7118236" y="3503650"/>
        <a:ext cx="1489081" cy="871751"/>
      </dsp:txXfrm>
    </dsp:sp>
    <dsp:sp modelId="{1583E429-F3F6-42CC-87A9-86011A70076D}">
      <dsp:nvSpPr>
        <dsp:cNvPr id="0" name=""/>
        <dsp:cNvSpPr/>
      </dsp:nvSpPr>
      <dsp:spPr>
        <a:xfrm rot="16200000">
          <a:off x="6825815" y="1897013"/>
          <a:ext cx="1152711" cy="138899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855E02-BAED-4E70-85A8-E39DC18A718F}">
      <dsp:nvSpPr>
        <dsp:cNvPr id="0" name=""/>
        <dsp:cNvSpPr/>
      </dsp:nvSpPr>
      <dsp:spPr>
        <a:xfrm>
          <a:off x="7091115" y="2319037"/>
          <a:ext cx="1543323" cy="9259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18: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RI Delta Sync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RI Rollout</a:t>
          </a:r>
        </a:p>
      </dsp:txBody>
      <dsp:txXfrm>
        <a:off x="7118236" y="2346158"/>
        <a:ext cx="1489081" cy="871751"/>
      </dsp:txXfrm>
    </dsp:sp>
    <dsp:sp modelId="{41AC26A9-1490-4646-B45E-00370FD7405F}">
      <dsp:nvSpPr>
        <dsp:cNvPr id="0" name=""/>
        <dsp:cNvSpPr/>
      </dsp:nvSpPr>
      <dsp:spPr>
        <a:xfrm rot="16200000">
          <a:off x="6825815" y="739521"/>
          <a:ext cx="1152711" cy="138899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F96235-C7C3-4220-8090-1D04E1713B7E}">
      <dsp:nvSpPr>
        <dsp:cNvPr id="0" name=""/>
        <dsp:cNvSpPr/>
      </dsp:nvSpPr>
      <dsp:spPr>
        <a:xfrm>
          <a:off x="7091115" y="1161544"/>
          <a:ext cx="1543323" cy="9259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19: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UNY Delta Sync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UNY Rollout</a:t>
          </a:r>
        </a:p>
      </dsp:txBody>
      <dsp:txXfrm>
        <a:off x="7118236" y="1188665"/>
        <a:ext cx="1489081" cy="871751"/>
      </dsp:txXfrm>
    </dsp:sp>
    <dsp:sp modelId="{8C4427BA-9E8C-4E6C-AE2D-D95F5D3C1360}">
      <dsp:nvSpPr>
        <dsp:cNvPr id="0" name=""/>
        <dsp:cNvSpPr/>
      </dsp:nvSpPr>
      <dsp:spPr>
        <a:xfrm>
          <a:off x="7404561" y="160775"/>
          <a:ext cx="2047838" cy="138899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07265A-2C62-4857-9F5C-468CF565F6A1}">
      <dsp:nvSpPr>
        <dsp:cNvPr id="0" name=""/>
        <dsp:cNvSpPr/>
      </dsp:nvSpPr>
      <dsp:spPr>
        <a:xfrm>
          <a:off x="7091115" y="4052"/>
          <a:ext cx="1543323" cy="9259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20: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LI Delta Sync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LI Rollout</a:t>
          </a:r>
        </a:p>
      </dsp:txBody>
      <dsp:txXfrm>
        <a:off x="7118236" y="31173"/>
        <a:ext cx="1489081" cy="871751"/>
      </dsp:txXfrm>
    </dsp:sp>
    <dsp:sp modelId="{326DBB65-BC1F-48BE-93BB-3A8265469C7E}">
      <dsp:nvSpPr>
        <dsp:cNvPr id="0" name=""/>
        <dsp:cNvSpPr/>
      </dsp:nvSpPr>
      <dsp:spPr>
        <a:xfrm rot="5400000">
          <a:off x="8878435" y="739521"/>
          <a:ext cx="1152711" cy="138899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55DCD4-FDB5-4DDC-816B-ED236995AC1F}">
      <dsp:nvSpPr>
        <dsp:cNvPr id="0" name=""/>
        <dsp:cNvSpPr/>
      </dsp:nvSpPr>
      <dsp:spPr>
        <a:xfrm>
          <a:off x="9143735" y="4052"/>
          <a:ext cx="1543323" cy="9259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21: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NYC Delta Sync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NYC Rollout</a:t>
          </a:r>
        </a:p>
      </dsp:txBody>
      <dsp:txXfrm>
        <a:off x="9170856" y="31173"/>
        <a:ext cx="1489081" cy="871751"/>
      </dsp:txXfrm>
    </dsp:sp>
    <dsp:sp modelId="{EDFD9023-4044-4F87-9D27-4AA9BB98AB4C}">
      <dsp:nvSpPr>
        <dsp:cNvPr id="0" name=""/>
        <dsp:cNvSpPr/>
      </dsp:nvSpPr>
      <dsp:spPr>
        <a:xfrm rot="5400000">
          <a:off x="8878435" y="1897013"/>
          <a:ext cx="1152711" cy="138899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F54D7A-BF49-4F68-91E6-1BFB9D23C12B}">
      <dsp:nvSpPr>
        <dsp:cNvPr id="0" name=""/>
        <dsp:cNvSpPr/>
      </dsp:nvSpPr>
      <dsp:spPr>
        <a:xfrm>
          <a:off x="9143735" y="1161544"/>
          <a:ext cx="1543323" cy="9259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22: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MA Delta Sync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MA Rollout</a:t>
          </a:r>
        </a:p>
      </dsp:txBody>
      <dsp:txXfrm>
        <a:off x="9170856" y="1188665"/>
        <a:ext cx="1489081" cy="871751"/>
      </dsp:txXfrm>
    </dsp:sp>
    <dsp:sp modelId="{67D03A2A-7461-4932-BE01-1872BDDE3B4F}">
      <dsp:nvSpPr>
        <dsp:cNvPr id="0" name=""/>
        <dsp:cNvSpPr/>
      </dsp:nvSpPr>
      <dsp:spPr>
        <a:xfrm rot="3187874">
          <a:off x="9175152" y="3037413"/>
          <a:ext cx="1398135" cy="138899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B7CA64-C7E9-42A5-9208-DC502806CC79}">
      <dsp:nvSpPr>
        <dsp:cNvPr id="0" name=""/>
        <dsp:cNvSpPr/>
      </dsp:nvSpPr>
      <dsp:spPr>
        <a:xfrm>
          <a:off x="9143735" y="2319037"/>
          <a:ext cx="1543323" cy="9259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Iteration 23: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Phase 1 PGLS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Phase 1 Closeout</a:t>
          </a:r>
        </a:p>
      </dsp:txBody>
      <dsp:txXfrm>
        <a:off x="9170856" y="2346158"/>
        <a:ext cx="1489081" cy="871751"/>
      </dsp:txXfrm>
    </dsp:sp>
    <dsp:sp modelId="{78390A2B-4153-4B49-8791-BE306EED036D}">
      <dsp:nvSpPr>
        <dsp:cNvPr id="0" name=""/>
        <dsp:cNvSpPr/>
      </dsp:nvSpPr>
      <dsp:spPr>
        <a:xfrm>
          <a:off x="9984985" y="3439952"/>
          <a:ext cx="1543323" cy="92599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Phase 2 (In 1-2 Years):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Migration to Enterprise DMS</a:t>
          </a:r>
        </a:p>
      </dsp:txBody>
      <dsp:txXfrm>
        <a:off x="10012106" y="3467073"/>
        <a:ext cx="1489081" cy="871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8D3D3-7A9E-4CC3-AD31-41ADB58EE647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310D1-1148-4978-8785-83FDA3AC1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21F80-8421-4BD4-B30B-2D9650F23E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0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21F80-8421-4BD4-B30B-2D9650F23E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21F80-8421-4BD4-B30B-2D9650F23E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21F80-8421-4BD4-B30B-2D9650F23E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2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76acd2d4f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3" name="Google Shape;1703;g76acd2d4f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29" y="6024761"/>
            <a:ext cx="2688937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429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8" y="1424519"/>
            <a:ext cx="7392828" cy="1877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0272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1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9"/>
            <a:ext cx="11252200" cy="334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89331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021" y="6155682"/>
            <a:ext cx="2763048" cy="32785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609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5" y="6371170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237840527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93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6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7"/>
            <a:ext cx="1133125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4" y="6444258"/>
            <a:ext cx="71237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373" y="6320569"/>
            <a:ext cx="2974979" cy="3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6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75" r:id="rId2"/>
    <p:sldLayoutId id="2147483712" r:id="rId3"/>
    <p:sldLayoutId id="2147483714" r:id="rId4"/>
    <p:sldLayoutId id="2147483686" r:id="rId5"/>
    <p:sldLayoutId id="2147483715" r:id="rId6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3689">
          <p15:clr>
            <a:srgbClr val="F26B43"/>
          </p15:clr>
        </p15:guide>
        <p15:guide id="4" pos="7408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72">
          <p15:clr>
            <a:srgbClr val="F26B43"/>
          </p15:clr>
        </p15:guide>
        <p15:guide id="13" pos="3991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752">
          <p15:clr>
            <a:srgbClr val="F26B43"/>
          </p15:clr>
        </p15:guide>
        <p15:guide id="17" pos="5231">
          <p15:clr>
            <a:srgbClr val="F26B43"/>
          </p15:clr>
        </p15:guide>
        <p15:guide id="18" pos="4928">
          <p15:clr>
            <a:srgbClr val="F26B43"/>
          </p15:clr>
        </p15:guide>
        <p15:guide id="19" pos="24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jpe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jpeg"/><Relationship Id="rId25" Type="http://schemas.openxmlformats.org/officeDocument/2006/relationships/image" Target="../media/image31.png"/><Relationship Id="rId2" Type="http://schemas.openxmlformats.org/officeDocument/2006/relationships/image" Target="../media/image8.jpe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jpe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jpeg"/><Relationship Id="rId27" Type="http://schemas.openxmlformats.org/officeDocument/2006/relationships/image" Target="../media/image3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jpe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jpeg"/><Relationship Id="rId24" Type="http://schemas.openxmlformats.org/officeDocument/2006/relationships/image" Target="../media/image56.jpe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jpeg"/><Relationship Id="rId28" Type="http://schemas.openxmlformats.org/officeDocument/2006/relationships/image" Target="../media/image6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20D7A5C-41FB-4A52-9B12-B489A975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69" y="1465263"/>
            <a:ext cx="5399902" cy="796274"/>
          </a:xfrm>
        </p:spPr>
        <p:txBody>
          <a:bodyPr anchor="ctr"/>
          <a:lstStyle/>
          <a:p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DocuWare</a:t>
            </a:r>
            <a:b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(A Document Management System for Gas)</a:t>
            </a:r>
            <a:endParaRPr lang="en-GB" sz="28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D7E18426-1F28-4DCF-B96E-4F01E74DC59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578275" y="0"/>
            <a:ext cx="6613725" cy="3306863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FFE97B9-3C92-45FC-A4C1-6128E02AD1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804456" y="2468830"/>
            <a:ext cx="1920000" cy="1920000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E99E3076-0AC9-4F1E-A319-386F3646A42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3322881" y="3550800"/>
            <a:ext cx="6614400" cy="33072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1FC008-304E-4338-B9F3-23E607FB3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469" y="5436725"/>
            <a:ext cx="3587258" cy="276999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23-Aug-2022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21B9AA-C24B-4DBC-A981-976710C879F7}"/>
              </a:ext>
            </a:extLst>
          </p:cNvPr>
          <p:cNvSpPr txBox="1"/>
          <p:nvPr/>
        </p:nvSpPr>
        <p:spPr bwMode="auto">
          <a:xfrm>
            <a:off x="420469" y="2385074"/>
            <a:ext cx="553390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i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Providing historical </a:t>
            </a:r>
            <a:r>
              <a:rPr lang="en-US" b="1" i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scanned mains and service installation records</a:t>
            </a:r>
            <a:r>
              <a:rPr lang="en-US" i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to office and field crews, in an easy to consume platform-agnostic format, to improve design, </a:t>
            </a:r>
            <a:r>
              <a:rPr lang="en-US" b="1" i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operational response time, and safety</a:t>
            </a:r>
            <a:r>
              <a:rPr lang="en-US" i="1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using modern digital technology.</a:t>
            </a:r>
            <a:endParaRPr lang="en-US" sz="1800" b="0" i="1" ker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16CC43-62EC-4935-8E46-2B98C5FC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78" y="101046"/>
            <a:ext cx="11329827" cy="574516"/>
          </a:xfrm>
        </p:spPr>
        <p:txBody>
          <a:bodyPr anchor="ctr"/>
          <a:lstStyle/>
          <a:p>
            <a:r>
              <a:rPr lang="en-US" sz="2800"/>
              <a:t>Business Value Roadmap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C6B65B3-BD10-4BD5-A734-9380D0571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661784"/>
              </p:ext>
            </p:extLst>
          </p:nvPr>
        </p:nvGraphicFramePr>
        <p:xfrm>
          <a:off x="76590" y="708265"/>
          <a:ext cx="11620315" cy="556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2798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5259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500" y="204157"/>
            <a:ext cx="11281000" cy="69314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Business Problem: The Case for a New Document Management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451A0-8177-451D-A95D-8E7A5D16F2FF}"/>
              </a:ext>
            </a:extLst>
          </p:cNvPr>
          <p:cNvSpPr txBox="1"/>
          <p:nvPr/>
        </p:nvSpPr>
        <p:spPr bwMode="auto">
          <a:xfrm>
            <a:off x="455500" y="897306"/>
            <a:ext cx="11281000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Gas services are not always mapped in the Geographic Information System (GIS) in many NG sub-companies: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Services/Detailed Main as-built records are on scanned cards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These records are in the legacy systems such as: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Fortis (NY and MA):</a:t>
            </a: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Runs only on Internet Explorer (IE)</a:t>
            </a: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run on IOS devices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(since IE is not available for IOS)</a:t>
            </a: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 staff running IOS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(GBE implementation) </a:t>
            </a:r>
            <a:r>
              <a:rPr lang="en-US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have access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to Scanned Records via Fortis</a:t>
            </a: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System runs with great difficulty on Win 10</a:t>
            </a: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product has been deprecated by the vendor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DocuFind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(RI)</a:t>
            </a: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Is functional limited and cost-prohibitive</a:t>
            </a:r>
          </a:p>
          <a:p>
            <a:pPr lvl="2">
              <a:spcAft>
                <a:spcPts val="600"/>
              </a:spcAft>
              <a:buClr>
                <a:schemeClr val="tx1"/>
              </a:buClr>
            </a:pPr>
            <a:endParaRPr lang="en-US" sz="13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Impact To:</a:t>
            </a:r>
          </a:p>
          <a:p>
            <a:pPr lvl="1">
              <a:buClr>
                <a:schemeClr val="tx1"/>
              </a:buClr>
            </a:pP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Gas Field Force: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No access to </a:t>
            </a:r>
            <a:r>
              <a:rPr lang="en-US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of service and location of service valve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Increased risk of incidents and damages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due to inability to correctly mark out service locations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Inability to quickly respond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to gas damages to make the location safe</a:t>
            </a:r>
          </a:p>
          <a:p>
            <a:pPr lvl="1">
              <a:buClr>
                <a:schemeClr val="tx1"/>
              </a:buClr>
            </a:pPr>
            <a:endParaRPr lang="en-US" sz="13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Gas Engineers: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access to service cards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for:</a:t>
            </a:r>
          </a:p>
          <a:p>
            <a:pPr marL="16573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New/relay/abandon main design decisions</a:t>
            </a:r>
          </a:p>
          <a:p>
            <a:pPr marL="16573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Large gas outages</a:t>
            </a:r>
          </a:p>
        </p:txBody>
      </p:sp>
      <p:pic>
        <p:nvPicPr>
          <p:cNvPr id="4" name="Picture 2" descr="DocuWare - Document Management Software">
            <a:extLst>
              <a:ext uri="{FF2B5EF4-FFF2-40B4-BE49-F238E27FC236}">
                <a16:creationId xmlns:a16="http://schemas.microsoft.com/office/drawing/2014/main" id="{63AE0947-0F55-4F77-9177-7D147A9A9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42" y="6270300"/>
            <a:ext cx="1724026" cy="4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3884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451A0-8177-451D-A95D-8E7A5D16F2FF}"/>
              </a:ext>
            </a:extLst>
          </p:cNvPr>
          <p:cNvSpPr txBox="1"/>
          <p:nvPr/>
        </p:nvSpPr>
        <p:spPr bwMode="auto">
          <a:xfrm>
            <a:off x="382375" y="548310"/>
            <a:ext cx="11427248" cy="574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1775">
              <a:spcAft>
                <a:spcPts val="600"/>
              </a:spcAft>
              <a:buClr>
                <a:schemeClr val="tx1"/>
              </a:buClr>
              <a:tabLst>
                <a:tab pos="463550" algn="l"/>
              </a:tabLst>
            </a:pPr>
            <a:r>
              <a:rPr lang="en-US" sz="1600" b="1" u="sng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 simple easy-to-use / manage Document Management System that</a:t>
            </a:r>
            <a:r>
              <a:rPr lang="en-US" sz="16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63550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Is from the same vendor as Fortis:</a:t>
            </a:r>
          </a:p>
          <a:p>
            <a:pPr marL="920750" lvl="1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Business process very similar to that of Fortis</a:t>
            </a:r>
          </a:p>
          <a:p>
            <a:pPr marL="920750" lvl="1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Functionally rich from Day 1</a:t>
            </a:r>
          </a:p>
          <a:p>
            <a:pPr marL="920750" lvl="1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Fully vendor-supported and managed</a:t>
            </a:r>
          </a:p>
          <a:p>
            <a:pPr marL="920750" lvl="1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Cost-effective</a:t>
            </a:r>
          </a:p>
          <a:p>
            <a:pPr marL="920750" lvl="1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Clear migration path from Fortis (6M+ document) to </a:t>
            </a:r>
            <a:r>
              <a:rPr lang="en-US" sz="1600" b="1" dirty="0" err="1">
                <a:solidFill>
                  <a:srgbClr val="00B05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DocuWare</a:t>
            </a:r>
            <a:endParaRPr lang="en-US" sz="1600" dirty="0">
              <a:solidFill>
                <a:srgbClr val="00B050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463550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Allows:</a:t>
            </a:r>
          </a:p>
          <a:p>
            <a:pPr marL="920750" lvl="1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Uploading documents and indexing metadata</a:t>
            </a:r>
          </a:p>
          <a:p>
            <a:pPr marL="920750" lvl="1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Quick retrieval of scanned documents</a:t>
            </a:r>
          </a:p>
          <a:p>
            <a:pPr marL="920750" lvl="1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Offline access (if/when needed)</a:t>
            </a:r>
          </a:p>
          <a:p>
            <a:pPr marL="463550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Cloud-hosted and accessible from any National Grid “managed” device (running IOS / Windows / Android)</a:t>
            </a:r>
          </a:p>
          <a:p>
            <a:pPr marL="1031875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Runs from any browser</a:t>
            </a:r>
          </a:p>
          <a:p>
            <a:pPr marL="1031875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Ability to use the native IOS/Android App</a:t>
            </a:r>
          </a:p>
          <a:p>
            <a:pPr marL="463550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100% configurable to National Grid’s needs</a:t>
            </a:r>
          </a:p>
          <a:p>
            <a:pPr marL="463550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Is scalable as the types of content and the number of records increases, without perceptible degradation of performance</a:t>
            </a:r>
          </a:p>
          <a:p>
            <a:pPr marL="463550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Is lightweight and fast and can run on mobile software with relatively slower network connections</a:t>
            </a:r>
          </a:p>
          <a:p>
            <a:pPr marL="463550" indent="-2317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Has the ability to interfaces with the GBE asset management systems (Esri, Maximo, Salesforce, etc.) using an URL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68C8C75-984A-48B4-9A7C-0EDA6C56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76" y="83611"/>
            <a:ext cx="11017047" cy="50609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DocuWare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DocuWare - Document Management Software">
            <a:extLst>
              <a:ext uri="{FF2B5EF4-FFF2-40B4-BE49-F238E27FC236}">
                <a16:creationId xmlns:a16="http://schemas.microsoft.com/office/drawing/2014/main" id="{47681A8C-2A8B-4270-8B5E-C14E403F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738" y="6296842"/>
            <a:ext cx="1724026" cy="4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75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C68C8C75-984A-48B4-9A7C-0EDA6C56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44" y="112097"/>
            <a:ext cx="11416194" cy="503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Phased Implementation Approach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DocuWare - Document Management Software">
            <a:extLst>
              <a:ext uri="{FF2B5EF4-FFF2-40B4-BE49-F238E27FC236}">
                <a16:creationId xmlns:a16="http://schemas.microsoft.com/office/drawing/2014/main" id="{47681A8C-2A8B-4270-8B5E-C14E403F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967" y="6294412"/>
            <a:ext cx="1732797" cy="47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1DC6846-44CF-46DA-8555-1ECA2B9C3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889407"/>
              </p:ext>
            </p:extLst>
          </p:nvPr>
        </p:nvGraphicFramePr>
        <p:xfrm>
          <a:off x="342344" y="615297"/>
          <a:ext cx="11416195" cy="5679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4A90EFD-29D9-4530-84F2-D7810E980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306677"/>
              </p:ext>
            </p:extLst>
          </p:nvPr>
        </p:nvGraphicFramePr>
        <p:xfrm>
          <a:off x="8637425" y="0"/>
          <a:ext cx="3554575" cy="1573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3561133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C68C8C75-984A-48B4-9A7C-0EDA6C56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52" y="90462"/>
            <a:ext cx="11476488" cy="503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Team Composition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DocuWare - Document Management Software">
            <a:extLst>
              <a:ext uri="{FF2B5EF4-FFF2-40B4-BE49-F238E27FC236}">
                <a16:creationId xmlns:a16="http://schemas.microsoft.com/office/drawing/2014/main" id="{47681A8C-2A8B-4270-8B5E-C14E403F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967" y="6294412"/>
            <a:ext cx="1732797" cy="47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04F3DA0-E93C-46A6-9A2A-50CC0890B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447638"/>
              </p:ext>
            </p:extLst>
          </p:nvPr>
        </p:nvGraphicFramePr>
        <p:xfrm>
          <a:off x="357755" y="614428"/>
          <a:ext cx="11476489" cy="565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EC1CE4C-8637-4021-95A9-17D89C9817E8}"/>
              </a:ext>
            </a:extLst>
          </p:cNvPr>
          <p:cNvSpPr/>
          <p:nvPr/>
        </p:nvSpPr>
        <p:spPr>
          <a:xfrm>
            <a:off x="5610935" y="111229"/>
            <a:ext cx="97013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8642775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20D7A5C-41FB-4A52-9B12-B489A975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0" y="2374085"/>
            <a:ext cx="10827485" cy="647900"/>
          </a:xfrm>
        </p:spPr>
        <p:txBody>
          <a:bodyPr anchor="ctr"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733"/>
              <a:t>Appendix</a:t>
            </a:r>
            <a:endParaRPr lang="en-US" sz="3733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01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6261D445-FB91-448F-B701-E5A80C1F1B0B}"/>
              </a:ext>
            </a:extLst>
          </p:cNvPr>
          <p:cNvSpPr/>
          <p:nvPr/>
        </p:nvSpPr>
        <p:spPr bwMode="auto">
          <a:xfrm>
            <a:off x="2060823" y="6369890"/>
            <a:ext cx="1627908" cy="323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>
              <a:solidFill>
                <a:schemeClr val="bg1"/>
              </a:solidFill>
              <a:latin typeface="+mn-lt"/>
              <a:cs typeface="Arial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BD8EBB-3E37-4F56-A499-459F2965D678}"/>
              </a:ext>
            </a:extLst>
          </p:cNvPr>
          <p:cNvGrpSpPr/>
          <p:nvPr/>
        </p:nvGrpSpPr>
        <p:grpSpPr>
          <a:xfrm>
            <a:off x="-11730" y="-4172"/>
            <a:ext cx="12203730" cy="6861000"/>
            <a:chOff x="-11729" y="-3000"/>
            <a:chExt cx="9291258" cy="5149500"/>
          </a:xfrm>
        </p:grpSpPr>
        <p:sp>
          <p:nvSpPr>
            <p:cNvPr id="7" name="Google Shape;155;p19">
              <a:extLst>
                <a:ext uri="{FF2B5EF4-FFF2-40B4-BE49-F238E27FC236}">
                  <a16:creationId xmlns:a16="http://schemas.microsoft.com/office/drawing/2014/main" id="{83B338BC-91D3-4F29-8A18-8BF299A057F2}"/>
                </a:ext>
              </a:extLst>
            </p:cNvPr>
            <p:cNvSpPr/>
            <p:nvPr/>
          </p:nvSpPr>
          <p:spPr>
            <a:xfrm rot="10800000">
              <a:off x="175" y="-3000"/>
              <a:ext cx="1566300" cy="5149500"/>
            </a:xfrm>
            <a:prstGeom prst="rect">
              <a:avLst/>
            </a:prstGeom>
            <a:solidFill>
              <a:srgbClr val="007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4" name="Google Shape;152;p19">
              <a:extLst>
                <a:ext uri="{FF2B5EF4-FFF2-40B4-BE49-F238E27FC236}">
                  <a16:creationId xmlns:a16="http://schemas.microsoft.com/office/drawing/2014/main" id="{60402F91-BB57-4BBD-A1AF-DD54CB650CE7}"/>
                </a:ext>
              </a:extLst>
            </p:cNvPr>
            <p:cNvCxnSpPr/>
            <p:nvPr/>
          </p:nvCxnSpPr>
          <p:spPr>
            <a:xfrm>
              <a:off x="1566465" y="2418966"/>
              <a:ext cx="7588500" cy="0"/>
            </a:xfrm>
            <a:prstGeom prst="straightConnector1">
              <a:avLst/>
            </a:prstGeom>
            <a:noFill/>
            <a:ln w="9525" cap="flat" cmpd="sng">
              <a:solidFill>
                <a:srgbClr val="0079C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53;p19">
              <a:extLst>
                <a:ext uri="{FF2B5EF4-FFF2-40B4-BE49-F238E27FC236}">
                  <a16:creationId xmlns:a16="http://schemas.microsoft.com/office/drawing/2014/main" id="{AF11BB7C-44AE-46A6-A96A-12FAB3206993}"/>
                </a:ext>
              </a:extLst>
            </p:cNvPr>
            <p:cNvCxnSpPr/>
            <p:nvPr/>
          </p:nvCxnSpPr>
          <p:spPr>
            <a:xfrm>
              <a:off x="2633505" y="878314"/>
              <a:ext cx="6360600" cy="0"/>
            </a:xfrm>
            <a:prstGeom prst="straightConnector1">
              <a:avLst/>
            </a:prstGeom>
            <a:noFill/>
            <a:ln w="9525" cap="flat" cmpd="sng">
              <a:solidFill>
                <a:srgbClr val="0079C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54;p19">
              <a:extLst>
                <a:ext uri="{FF2B5EF4-FFF2-40B4-BE49-F238E27FC236}">
                  <a16:creationId xmlns:a16="http://schemas.microsoft.com/office/drawing/2014/main" id="{83CA1541-220B-4C12-AA51-A6C93A0D1AC6}"/>
                </a:ext>
              </a:extLst>
            </p:cNvPr>
            <p:cNvCxnSpPr/>
            <p:nvPr/>
          </p:nvCxnSpPr>
          <p:spPr>
            <a:xfrm>
              <a:off x="1579000" y="4079425"/>
              <a:ext cx="6829200" cy="0"/>
            </a:xfrm>
            <a:prstGeom prst="straightConnector1">
              <a:avLst/>
            </a:prstGeom>
            <a:noFill/>
            <a:ln w="9525" cap="flat" cmpd="sng">
              <a:solidFill>
                <a:srgbClr val="0079C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Google Shape;156;p19">
              <a:extLst>
                <a:ext uri="{FF2B5EF4-FFF2-40B4-BE49-F238E27FC236}">
                  <a16:creationId xmlns:a16="http://schemas.microsoft.com/office/drawing/2014/main" id="{8D42E44C-4642-4B62-BFF7-0B39D72F5BB1}"/>
                </a:ext>
              </a:extLst>
            </p:cNvPr>
            <p:cNvSpPr txBox="1">
              <a:spLocks/>
            </p:cNvSpPr>
            <p:nvPr/>
          </p:nvSpPr>
          <p:spPr>
            <a:xfrm>
              <a:off x="33244" y="755688"/>
              <a:ext cx="1431000" cy="5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>
                <a:lnSpc>
                  <a:spcPct val="115000"/>
                </a:lnSpc>
                <a:spcBef>
                  <a:spcPts val="125"/>
                </a:spcBef>
                <a:buClr>
                  <a:schemeClr val="dk2"/>
                </a:buClr>
                <a:buSzPts val="2100"/>
              </a:pPr>
              <a:r>
                <a:rPr lang="en-US" sz="1000" b="1" kern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At a Glance:</a:t>
              </a:r>
            </a:p>
            <a:p>
              <a:pPr algn="l">
                <a:buClr>
                  <a:schemeClr val="dk2"/>
                </a:buClr>
                <a:buSzPts val="2100"/>
              </a:pPr>
              <a:r>
                <a:rPr lang="en-US" sz="1400" b="1" kern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Replacing High-Risk Pipeline Assets </a:t>
              </a:r>
            </a:p>
          </p:txBody>
        </p:sp>
        <p:cxnSp>
          <p:nvCxnSpPr>
            <p:cNvPr id="9" name="Google Shape;157;p19">
              <a:extLst>
                <a:ext uri="{FF2B5EF4-FFF2-40B4-BE49-F238E27FC236}">
                  <a16:creationId xmlns:a16="http://schemas.microsoft.com/office/drawing/2014/main" id="{B671DBB7-BCBD-4EBC-85B1-D075DFC003B2}"/>
                </a:ext>
              </a:extLst>
            </p:cNvPr>
            <p:cNvCxnSpPr/>
            <p:nvPr/>
          </p:nvCxnSpPr>
          <p:spPr>
            <a:xfrm>
              <a:off x="389167" y="463951"/>
              <a:ext cx="6882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58;p19">
              <a:extLst>
                <a:ext uri="{FF2B5EF4-FFF2-40B4-BE49-F238E27FC236}">
                  <a16:creationId xmlns:a16="http://schemas.microsoft.com/office/drawing/2014/main" id="{2F0697AA-62BA-4584-97A9-AD1B664505AB}"/>
                </a:ext>
              </a:extLst>
            </p:cNvPr>
            <p:cNvCxnSpPr/>
            <p:nvPr/>
          </p:nvCxnSpPr>
          <p:spPr>
            <a:xfrm>
              <a:off x="1354775" y="2490606"/>
              <a:ext cx="0" cy="1596000"/>
            </a:xfrm>
            <a:prstGeom prst="straightConnector1">
              <a:avLst/>
            </a:prstGeom>
            <a:noFill/>
            <a:ln w="9525" cap="flat" cmpd="sng">
              <a:solidFill>
                <a:srgbClr val="0079C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59;p19">
              <a:extLst>
                <a:ext uri="{FF2B5EF4-FFF2-40B4-BE49-F238E27FC236}">
                  <a16:creationId xmlns:a16="http://schemas.microsoft.com/office/drawing/2014/main" id="{AB9555CB-E4CA-4208-AAB5-B65B4038BAC6}"/>
                </a:ext>
              </a:extLst>
            </p:cNvPr>
            <p:cNvSpPr/>
            <p:nvPr/>
          </p:nvSpPr>
          <p:spPr>
            <a:xfrm>
              <a:off x="2624500" y="791071"/>
              <a:ext cx="168900" cy="168900"/>
            </a:xfrm>
            <a:prstGeom prst="ellipse">
              <a:avLst/>
            </a:prstGeom>
            <a:solidFill>
              <a:srgbClr val="0079C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700" kern="0">
                  <a:solidFill>
                    <a:srgbClr val="FFFFFF"/>
                  </a:solidFill>
                  <a:cs typeface="Arial"/>
                  <a:sym typeface="Arial"/>
                </a:rPr>
                <a:t>1</a:t>
              </a: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60;p19">
              <a:extLst>
                <a:ext uri="{FF2B5EF4-FFF2-40B4-BE49-F238E27FC236}">
                  <a16:creationId xmlns:a16="http://schemas.microsoft.com/office/drawing/2014/main" id="{1FF2FAB9-565E-447C-8B33-15E9CEFC5862}"/>
                </a:ext>
              </a:extLst>
            </p:cNvPr>
            <p:cNvSpPr txBox="1">
              <a:spLocks/>
            </p:cNvSpPr>
            <p:nvPr/>
          </p:nvSpPr>
          <p:spPr>
            <a:xfrm>
              <a:off x="2624500" y="1201487"/>
              <a:ext cx="12306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Assess asset risk profile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61;p19">
              <a:extLst>
                <a:ext uri="{FF2B5EF4-FFF2-40B4-BE49-F238E27FC236}">
                  <a16:creationId xmlns:a16="http://schemas.microsoft.com/office/drawing/2014/main" id="{7C21996F-3DB8-4965-BE9C-B8D38F59A3E4}"/>
                </a:ext>
              </a:extLst>
            </p:cNvPr>
            <p:cNvSpPr/>
            <p:nvPr/>
          </p:nvSpPr>
          <p:spPr>
            <a:xfrm>
              <a:off x="4288941" y="791071"/>
              <a:ext cx="168900" cy="168900"/>
            </a:xfrm>
            <a:prstGeom prst="ellipse">
              <a:avLst/>
            </a:prstGeom>
            <a:solidFill>
              <a:srgbClr val="0079C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700" kern="0">
                  <a:solidFill>
                    <a:srgbClr val="FFFFFF"/>
                  </a:solidFill>
                  <a:cs typeface="Arial"/>
                  <a:sym typeface="Arial"/>
                </a:rPr>
                <a:t>2</a:t>
              </a: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62;p19">
              <a:extLst>
                <a:ext uri="{FF2B5EF4-FFF2-40B4-BE49-F238E27FC236}">
                  <a16:creationId xmlns:a16="http://schemas.microsoft.com/office/drawing/2014/main" id="{A22FBBAD-2DEC-4C44-8264-7F6A0DEE16ED}"/>
                </a:ext>
              </a:extLst>
            </p:cNvPr>
            <p:cNvSpPr/>
            <p:nvPr/>
          </p:nvSpPr>
          <p:spPr>
            <a:xfrm>
              <a:off x="1727485" y="2334516"/>
              <a:ext cx="168900" cy="168900"/>
            </a:xfrm>
            <a:prstGeom prst="ellipse">
              <a:avLst/>
            </a:prstGeom>
            <a:solidFill>
              <a:srgbClr val="0079C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700" kern="0">
                  <a:solidFill>
                    <a:srgbClr val="FFFFFF"/>
                  </a:solidFill>
                  <a:cs typeface="Arial"/>
                  <a:sym typeface="Arial"/>
                </a:rPr>
                <a:t>6</a:t>
              </a: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63;p19">
              <a:extLst>
                <a:ext uri="{FF2B5EF4-FFF2-40B4-BE49-F238E27FC236}">
                  <a16:creationId xmlns:a16="http://schemas.microsoft.com/office/drawing/2014/main" id="{3AA3A0BB-4C21-43DD-A999-5E9CD2A6E1C6}"/>
                </a:ext>
              </a:extLst>
            </p:cNvPr>
            <p:cNvSpPr/>
            <p:nvPr/>
          </p:nvSpPr>
          <p:spPr>
            <a:xfrm>
              <a:off x="4998220" y="2334516"/>
              <a:ext cx="168900" cy="168900"/>
            </a:xfrm>
            <a:prstGeom prst="ellipse">
              <a:avLst/>
            </a:prstGeom>
            <a:solidFill>
              <a:srgbClr val="0079C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700" kern="0">
                  <a:solidFill>
                    <a:srgbClr val="FFFFFF"/>
                  </a:solidFill>
                  <a:cs typeface="Arial"/>
                  <a:sym typeface="Arial"/>
                </a:rPr>
                <a:t>8</a:t>
              </a: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4;p19">
              <a:extLst>
                <a:ext uri="{FF2B5EF4-FFF2-40B4-BE49-F238E27FC236}">
                  <a16:creationId xmlns:a16="http://schemas.microsoft.com/office/drawing/2014/main" id="{C2AE25D7-9A01-415D-9F0F-9724BAA2E1AA}"/>
                </a:ext>
              </a:extLst>
            </p:cNvPr>
            <p:cNvSpPr/>
            <p:nvPr/>
          </p:nvSpPr>
          <p:spPr>
            <a:xfrm>
              <a:off x="7916941" y="791071"/>
              <a:ext cx="168900" cy="168900"/>
            </a:xfrm>
            <a:prstGeom prst="ellipse">
              <a:avLst/>
            </a:prstGeom>
            <a:solidFill>
              <a:srgbClr val="0079C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700" kern="0">
                  <a:solidFill>
                    <a:srgbClr val="FFFFFF"/>
                  </a:solidFill>
                  <a:cs typeface="Arial"/>
                  <a:sym typeface="Arial"/>
                </a:rPr>
                <a:t>5</a:t>
              </a: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65;p19">
              <a:extLst>
                <a:ext uri="{FF2B5EF4-FFF2-40B4-BE49-F238E27FC236}">
                  <a16:creationId xmlns:a16="http://schemas.microsoft.com/office/drawing/2014/main" id="{9706468B-5C52-4470-892B-E8E42FDFEF92}"/>
                </a:ext>
              </a:extLst>
            </p:cNvPr>
            <p:cNvSpPr/>
            <p:nvPr/>
          </p:nvSpPr>
          <p:spPr>
            <a:xfrm>
              <a:off x="6587220" y="2334516"/>
              <a:ext cx="168900" cy="168900"/>
            </a:xfrm>
            <a:prstGeom prst="ellipse">
              <a:avLst/>
            </a:prstGeom>
            <a:solidFill>
              <a:srgbClr val="0079C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700" kern="0">
                  <a:solidFill>
                    <a:srgbClr val="FFFFFF"/>
                  </a:solidFill>
                  <a:cs typeface="Arial"/>
                  <a:sym typeface="Arial"/>
                </a:rPr>
                <a:t>9</a:t>
              </a: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66;p19">
              <a:extLst>
                <a:ext uri="{FF2B5EF4-FFF2-40B4-BE49-F238E27FC236}">
                  <a16:creationId xmlns:a16="http://schemas.microsoft.com/office/drawing/2014/main" id="{15328226-8DA2-4C21-B887-38E2793E11D3}"/>
                </a:ext>
              </a:extLst>
            </p:cNvPr>
            <p:cNvSpPr txBox="1"/>
            <p:nvPr/>
          </p:nvSpPr>
          <p:spPr>
            <a:xfrm>
              <a:off x="135201" y="1903994"/>
              <a:ext cx="1242839" cy="86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rgbClr val="000000"/>
                </a:buClr>
                <a:buFont typeface="Arial"/>
                <a:buNone/>
              </a:pPr>
              <a:r>
                <a:rPr lang="en" sz="900" b="1" i="1" kern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 high-level view </a:t>
              </a:r>
              <a:br>
                <a:rPr lang="en" sz="900" b="1" i="1" kern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" sz="900" b="1" i="1" kern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of how a main replacement program will be initiated, planned, and executed in the future at National Grid. </a:t>
              </a:r>
              <a:endParaRPr sz="900" b="1" i="1" ker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9" name="Google Shape;167;p19">
              <a:extLst>
                <a:ext uri="{FF2B5EF4-FFF2-40B4-BE49-F238E27FC236}">
                  <a16:creationId xmlns:a16="http://schemas.microsoft.com/office/drawing/2014/main" id="{A8C7D52D-C998-4320-8F6C-52ED56492DD6}"/>
                </a:ext>
              </a:extLst>
            </p:cNvPr>
            <p:cNvGrpSpPr/>
            <p:nvPr/>
          </p:nvGrpSpPr>
          <p:grpSpPr>
            <a:xfrm>
              <a:off x="7821507" y="2277066"/>
              <a:ext cx="539400" cy="283800"/>
              <a:chOff x="6251560" y="3965721"/>
              <a:chExt cx="539400" cy="283800"/>
            </a:xfrm>
          </p:grpSpPr>
          <p:sp>
            <p:nvSpPr>
              <p:cNvPr id="20" name="Google Shape;168;p19">
                <a:extLst>
                  <a:ext uri="{FF2B5EF4-FFF2-40B4-BE49-F238E27FC236}">
                    <a16:creationId xmlns:a16="http://schemas.microsoft.com/office/drawing/2014/main" id="{5D886350-22AB-47F6-A722-91683FF63CAC}"/>
                  </a:ext>
                </a:extLst>
              </p:cNvPr>
              <p:cNvSpPr/>
              <p:nvPr/>
            </p:nvSpPr>
            <p:spPr>
              <a:xfrm>
                <a:off x="6302498" y="4020600"/>
                <a:ext cx="168900" cy="168900"/>
              </a:xfrm>
              <a:prstGeom prst="ellipse">
                <a:avLst/>
              </a:prstGeom>
              <a:solidFill>
                <a:srgbClr val="007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" name="Google Shape;169;p19">
                <a:extLst>
                  <a:ext uri="{FF2B5EF4-FFF2-40B4-BE49-F238E27FC236}">
                    <a16:creationId xmlns:a16="http://schemas.microsoft.com/office/drawing/2014/main" id="{72DC5393-A745-42B0-9C26-31EC8CE29764}"/>
                  </a:ext>
                </a:extLst>
              </p:cNvPr>
              <p:cNvSpPr txBox="1"/>
              <p:nvPr/>
            </p:nvSpPr>
            <p:spPr>
              <a:xfrm>
                <a:off x="6251560" y="3965721"/>
                <a:ext cx="539400" cy="28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" sz="600" kern="0">
                    <a:solidFill>
                      <a:srgbClr val="FFFFFF"/>
                    </a:solidFill>
                    <a:cs typeface="Arial"/>
                    <a:sym typeface="Arial"/>
                  </a:rPr>
                  <a:t>10</a:t>
                </a:r>
                <a:endParaRPr sz="600" kern="0">
                  <a:solidFill>
                    <a:srgbClr val="FFFFFF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170;p19">
              <a:extLst>
                <a:ext uri="{FF2B5EF4-FFF2-40B4-BE49-F238E27FC236}">
                  <a16:creationId xmlns:a16="http://schemas.microsoft.com/office/drawing/2014/main" id="{A7E3C640-F3DC-47FE-8F84-3276B12308D4}"/>
                </a:ext>
              </a:extLst>
            </p:cNvPr>
            <p:cNvSpPr txBox="1">
              <a:spLocks/>
            </p:cNvSpPr>
            <p:nvPr/>
          </p:nvSpPr>
          <p:spPr>
            <a:xfrm>
              <a:off x="-11729" y="4743818"/>
              <a:ext cx="337500" cy="27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0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0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0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0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0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0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0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0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0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fld id="{00000000-1234-1234-1234-123412341234}" type="slidenum">
                <a:rPr kumimoji="0" lang="en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t>7</a:t>
              </a:fld>
              <a:endPara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71;p19">
              <a:extLst>
                <a:ext uri="{FF2B5EF4-FFF2-40B4-BE49-F238E27FC236}">
                  <a16:creationId xmlns:a16="http://schemas.microsoft.com/office/drawing/2014/main" id="{C5403267-C2B5-45E1-9A95-FB57631F169C}"/>
                </a:ext>
              </a:extLst>
            </p:cNvPr>
            <p:cNvSpPr txBox="1">
              <a:spLocks/>
            </p:cNvSpPr>
            <p:nvPr/>
          </p:nvSpPr>
          <p:spPr>
            <a:xfrm>
              <a:off x="6784729" y="1201475"/>
              <a:ext cx="11364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C55 Investment Creation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72;p19">
              <a:extLst>
                <a:ext uri="{FF2B5EF4-FFF2-40B4-BE49-F238E27FC236}">
                  <a16:creationId xmlns:a16="http://schemas.microsoft.com/office/drawing/2014/main" id="{A66978E2-A8BC-4ABA-AF17-00613716EEDA}"/>
                </a:ext>
              </a:extLst>
            </p:cNvPr>
            <p:cNvSpPr txBox="1">
              <a:spLocks/>
            </p:cNvSpPr>
            <p:nvPr/>
          </p:nvSpPr>
          <p:spPr>
            <a:xfrm>
              <a:off x="7916941" y="1148425"/>
              <a:ext cx="11352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C55 Optimization and Investment Selection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73;p19">
              <a:extLst>
                <a:ext uri="{FF2B5EF4-FFF2-40B4-BE49-F238E27FC236}">
                  <a16:creationId xmlns:a16="http://schemas.microsoft.com/office/drawing/2014/main" id="{EB8100BE-25A5-4D10-8411-F398B842F1C0}"/>
                </a:ext>
              </a:extLst>
            </p:cNvPr>
            <p:cNvSpPr txBox="1">
              <a:spLocks/>
            </p:cNvSpPr>
            <p:nvPr/>
          </p:nvSpPr>
          <p:spPr>
            <a:xfrm>
              <a:off x="1727485" y="2888325"/>
              <a:ext cx="14823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Initiate project and work orders in Maximo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74;p19">
              <a:extLst>
                <a:ext uri="{FF2B5EF4-FFF2-40B4-BE49-F238E27FC236}">
                  <a16:creationId xmlns:a16="http://schemas.microsoft.com/office/drawing/2014/main" id="{72C77CD3-C4C9-40E7-891D-22F3A228BD76}"/>
                </a:ext>
              </a:extLst>
            </p:cNvPr>
            <p:cNvSpPr txBox="1">
              <a:spLocks/>
            </p:cNvSpPr>
            <p:nvPr/>
          </p:nvSpPr>
          <p:spPr>
            <a:xfrm>
              <a:off x="8048929" y="2775318"/>
              <a:ext cx="12306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Schedule &amp; dispatch work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61A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75;p19">
              <a:extLst>
                <a:ext uri="{FF2B5EF4-FFF2-40B4-BE49-F238E27FC236}">
                  <a16:creationId xmlns:a16="http://schemas.microsoft.com/office/drawing/2014/main" id="{55EC66C5-CD47-42F8-9D73-866D56235DA3}"/>
                </a:ext>
              </a:extLst>
            </p:cNvPr>
            <p:cNvSpPr txBox="1">
              <a:spLocks/>
            </p:cNvSpPr>
            <p:nvPr/>
          </p:nvSpPr>
          <p:spPr>
            <a:xfrm>
              <a:off x="1986873" y="4475298"/>
              <a:ext cx="12306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Execute work and record completion details in mobile device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61A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76;p19">
              <a:extLst>
                <a:ext uri="{FF2B5EF4-FFF2-40B4-BE49-F238E27FC236}">
                  <a16:creationId xmlns:a16="http://schemas.microsoft.com/office/drawing/2014/main" id="{17015054-4125-42CF-ABEE-3619F095D551}"/>
                </a:ext>
              </a:extLst>
            </p:cNvPr>
            <p:cNvSpPr txBox="1">
              <a:spLocks/>
            </p:cNvSpPr>
            <p:nvPr/>
          </p:nvSpPr>
          <p:spPr>
            <a:xfrm>
              <a:off x="3215443" y="2900175"/>
              <a:ext cx="14310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Design work in GWD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61A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77;p19">
              <a:extLst>
                <a:ext uri="{FF2B5EF4-FFF2-40B4-BE49-F238E27FC236}">
                  <a16:creationId xmlns:a16="http://schemas.microsoft.com/office/drawing/2014/main" id="{EF41352B-AA9B-49A6-9EA3-942CB516C0C8}"/>
                </a:ext>
              </a:extLst>
            </p:cNvPr>
            <p:cNvSpPr txBox="1">
              <a:spLocks/>
            </p:cNvSpPr>
            <p:nvPr/>
          </p:nvSpPr>
          <p:spPr>
            <a:xfrm>
              <a:off x="4998220" y="2900187"/>
              <a:ext cx="12306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Review / approve work order in Maximo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61A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78;p19">
              <a:extLst>
                <a:ext uri="{FF2B5EF4-FFF2-40B4-BE49-F238E27FC236}">
                  <a16:creationId xmlns:a16="http://schemas.microsoft.com/office/drawing/2014/main" id="{D18E2FDB-E88C-4A64-BD41-F33BF51784A5}"/>
                </a:ext>
              </a:extLst>
            </p:cNvPr>
            <p:cNvSpPr txBox="1">
              <a:spLocks/>
            </p:cNvSpPr>
            <p:nvPr/>
          </p:nvSpPr>
          <p:spPr>
            <a:xfrm>
              <a:off x="6552644" y="2769175"/>
              <a:ext cx="1223859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Gather permits, </a:t>
              </a:r>
              <a:r>
                <a:rPr lang="en-US" sz="800" b="1" kern="0">
                  <a:solidFill>
                    <a:srgbClr val="0061A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igSafes, &amp; other pre-requisites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1" name="Google Shape;179;p19">
              <a:extLst>
                <a:ext uri="{FF2B5EF4-FFF2-40B4-BE49-F238E27FC236}">
                  <a16:creationId xmlns:a16="http://schemas.microsoft.com/office/drawing/2014/main" id="{B00BF2C1-EB6C-4687-A2C1-E05C3F22E82A}"/>
                </a:ext>
              </a:extLst>
            </p:cNvPr>
            <p:cNvGrpSpPr/>
            <p:nvPr/>
          </p:nvGrpSpPr>
          <p:grpSpPr>
            <a:xfrm>
              <a:off x="3393425" y="3937525"/>
              <a:ext cx="539400" cy="283800"/>
              <a:chOff x="9453906" y="3965721"/>
              <a:chExt cx="539400" cy="283800"/>
            </a:xfrm>
          </p:grpSpPr>
          <p:sp>
            <p:nvSpPr>
              <p:cNvPr id="32" name="Google Shape;180;p19">
                <a:extLst>
                  <a:ext uri="{FF2B5EF4-FFF2-40B4-BE49-F238E27FC236}">
                    <a16:creationId xmlns:a16="http://schemas.microsoft.com/office/drawing/2014/main" id="{84713F09-1519-4BAD-9119-C0FFF285DB22}"/>
                  </a:ext>
                </a:extLst>
              </p:cNvPr>
              <p:cNvSpPr/>
              <p:nvPr/>
            </p:nvSpPr>
            <p:spPr>
              <a:xfrm>
                <a:off x="9503098" y="4020600"/>
                <a:ext cx="168900" cy="168900"/>
              </a:xfrm>
              <a:prstGeom prst="ellipse">
                <a:avLst/>
              </a:prstGeom>
              <a:solidFill>
                <a:srgbClr val="007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Google Shape;181;p19">
                <a:extLst>
                  <a:ext uri="{FF2B5EF4-FFF2-40B4-BE49-F238E27FC236}">
                    <a16:creationId xmlns:a16="http://schemas.microsoft.com/office/drawing/2014/main" id="{1C8BB71A-B8F6-4F4F-933F-EECFB41EC635}"/>
                  </a:ext>
                </a:extLst>
              </p:cNvPr>
              <p:cNvSpPr txBox="1"/>
              <p:nvPr/>
            </p:nvSpPr>
            <p:spPr>
              <a:xfrm>
                <a:off x="9453906" y="3965721"/>
                <a:ext cx="539400" cy="28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" sz="600" kern="0">
                    <a:solidFill>
                      <a:srgbClr val="FFFFFF"/>
                    </a:solidFill>
                    <a:cs typeface="Arial"/>
                    <a:sym typeface="Arial"/>
                  </a:rPr>
                  <a:t>12</a:t>
                </a:r>
                <a:endParaRPr sz="600" kern="0">
                  <a:solidFill>
                    <a:srgbClr val="FFFFFF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182;p19">
              <a:extLst>
                <a:ext uri="{FF2B5EF4-FFF2-40B4-BE49-F238E27FC236}">
                  <a16:creationId xmlns:a16="http://schemas.microsoft.com/office/drawing/2014/main" id="{E7C4A41E-B767-4356-B7EA-88DC5E974400}"/>
                </a:ext>
              </a:extLst>
            </p:cNvPr>
            <p:cNvGrpSpPr/>
            <p:nvPr/>
          </p:nvGrpSpPr>
          <p:grpSpPr>
            <a:xfrm>
              <a:off x="4831064" y="3937525"/>
              <a:ext cx="539400" cy="283800"/>
              <a:chOff x="11159256" y="3965721"/>
              <a:chExt cx="539400" cy="283800"/>
            </a:xfrm>
          </p:grpSpPr>
          <p:sp>
            <p:nvSpPr>
              <p:cNvPr id="35" name="Google Shape;183;p19">
                <a:extLst>
                  <a:ext uri="{FF2B5EF4-FFF2-40B4-BE49-F238E27FC236}">
                    <a16:creationId xmlns:a16="http://schemas.microsoft.com/office/drawing/2014/main" id="{4A6841CB-8094-459E-989A-410246964F85}"/>
                  </a:ext>
                </a:extLst>
              </p:cNvPr>
              <p:cNvSpPr/>
              <p:nvPr/>
            </p:nvSpPr>
            <p:spPr>
              <a:xfrm>
                <a:off x="11208448" y="4020600"/>
                <a:ext cx="168900" cy="168900"/>
              </a:xfrm>
              <a:prstGeom prst="ellipse">
                <a:avLst/>
              </a:prstGeom>
              <a:solidFill>
                <a:srgbClr val="007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6" name="Google Shape;184;p19">
                <a:extLst>
                  <a:ext uri="{FF2B5EF4-FFF2-40B4-BE49-F238E27FC236}">
                    <a16:creationId xmlns:a16="http://schemas.microsoft.com/office/drawing/2014/main" id="{93DCA726-C79B-485B-8D23-D8148EA6D46E}"/>
                  </a:ext>
                </a:extLst>
              </p:cNvPr>
              <p:cNvSpPr txBox="1"/>
              <p:nvPr/>
            </p:nvSpPr>
            <p:spPr>
              <a:xfrm>
                <a:off x="11159256" y="3965721"/>
                <a:ext cx="539400" cy="28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" sz="600" kern="0">
                    <a:solidFill>
                      <a:srgbClr val="FFFFFF"/>
                    </a:solidFill>
                    <a:cs typeface="Arial"/>
                    <a:sym typeface="Arial"/>
                  </a:rPr>
                  <a:t>13</a:t>
                </a:r>
                <a:endParaRPr sz="600" kern="0">
                  <a:solidFill>
                    <a:srgbClr val="FFFFFF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185;p19">
              <a:extLst>
                <a:ext uri="{FF2B5EF4-FFF2-40B4-BE49-F238E27FC236}">
                  <a16:creationId xmlns:a16="http://schemas.microsoft.com/office/drawing/2014/main" id="{6A6C1221-B0DA-4279-8773-595457CD3A2F}"/>
                </a:ext>
              </a:extLst>
            </p:cNvPr>
            <p:cNvSpPr txBox="1">
              <a:spLocks/>
            </p:cNvSpPr>
            <p:nvPr/>
          </p:nvSpPr>
          <p:spPr>
            <a:xfrm>
              <a:off x="3690770" y="4540173"/>
              <a:ext cx="11166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Supervisor review of work order in Maximo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61A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86;p19">
              <a:extLst>
                <a:ext uri="{FF2B5EF4-FFF2-40B4-BE49-F238E27FC236}">
                  <a16:creationId xmlns:a16="http://schemas.microsoft.com/office/drawing/2014/main" id="{0AA6A4BE-3781-4A33-9C95-4D147E810B32}"/>
                </a:ext>
              </a:extLst>
            </p:cNvPr>
            <p:cNvSpPr txBox="1">
              <a:spLocks/>
            </p:cNvSpPr>
            <p:nvPr/>
          </p:nvSpPr>
          <p:spPr>
            <a:xfrm>
              <a:off x="4949663" y="4540173"/>
              <a:ext cx="9648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Review as-built estimate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61A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9" name="Google Shape;187;p19">
              <a:extLst>
                <a:ext uri="{FF2B5EF4-FFF2-40B4-BE49-F238E27FC236}">
                  <a16:creationId xmlns:a16="http://schemas.microsoft.com/office/drawing/2014/main" id="{2E1913CF-8EF0-41F3-A3FF-221D139D90AF}"/>
                </a:ext>
              </a:extLst>
            </p:cNvPr>
            <p:cNvPicPr preferRelativeResize="0"/>
            <p:nvPr/>
          </p:nvPicPr>
          <p:blipFill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7875" y="495725"/>
              <a:ext cx="1255091" cy="569999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40" name="Google Shape;188;p19">
              <a:extLst>
                <a:ext uri="{FF2B5EF4-FFF2-40B4-BE49-F238E27FC236}">
                  <a16:creationId xmlns:a16="http://schemas.microsoft.com/office/drawing/2014/main" id="{0DC786EE-0581-433F-9D39-482E963BC473}"/>
                </a:ext>
              </a:extLst>
            </p:cNvPr>
            <p:cNvSpPr/>
            <p:nvPr/>
          </p:nvSpPr>
          <p:spPr>
            <a:xfrm>
              <a:off x="3215443" y="2334516"/>
              <a:ext cx="168900" cy="168900"/>
            </a:xfrm>
            <a:prstGeom prst="ellipse">
              <a:avLst/>
            </a:prstGeom>
            <a:solidFill>
              <a:srgbClr val="0079C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700" kern="0">
                  <a:solidFill>
                    <a:srgbClr val="FFFFFF"/>
                  </a:solidFill>
                  <a:cs typeface="Arial"/>
                  <a:sym typeface="Arial"/>
                </a:rPr>
                <a:t>7</a:t>
              </a: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pic>
          <p:nvPicPr>
            <p:cNvPr id="41" name="Google Shape;189;p19">
              <a:extLst>
                <a:ext uri="{FF2B5EF4-FFF2-40B4-BE49-F238E27FC236}">
                  <a16:creationId xmlns:a16="http://schemas.microsoft.com/office/drawing/2014/main" id="{AEFE7E40-9FDB-4D81-8289-3D7565ECE260}"/>
                </a:ext>
              </a:extLst>
            </p:cNvPr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19050" y="212675"/>
              <a:ext cx="688200" cy="6705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2" name="Google Shape;190;p19">
              <a:extLst>
                <a:ext uri="{FF2B5EF4-FFF2-40B4-BE49-F238E27FC236}">
                  <a16:creationId xmlns:a16="http://schemas.microsoft.com/office/drawing/2014/main" id="{CC897EEE-50D4-492D-80B1-0DC18D6506F2}"/>
                </a:ext>
              </a:extLst>
            </p:cNvPr>
            <p:cNvSpPr/>
            <p:nvPr/>
          </p:nvSpPr>
          <p:spPr>
            <a:xfrm>
              <a:off x="6784729" y="791071"/>
              <a:ext cx="168900" cy="168900"/>
            </a:xfrm>
            <a:prstGeom prst="ellipse">
              <a:avLst/>
            </a:prstGeom>
            <a:solidFill>
              <a:srgbClr val="0079C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700" kern="0">
                  <a:solidFill>
                    <a:srgbClr val="FFFFFF"/>
                  </a:solidFill>
                  <a:cs typeface="Arial"/>
                  <a:sym typeface="Arial"/>
                </a:rPr>
                <a:t>4</a:t>
              </a: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grpSp>
          <p:nvGrpSpPr>
            <p:cNvPr id="43" name="Google Shape;191;p19">
              <a:extLst>
                <a:ext uri="{FF2B5EF4-FFF2-40B4-BE49-F238E27FC236}">
                  <a16:creationId xmlns:a16="http://schemas.microsoft.com/office/drawing/2014/main" id="{33BA8916-6861-403E-8D9E-5ACC850A6334}"/>
                </a:ext>
              </a:extLst>
            </p:cNvPr>
            <p:cNvGrpSpPr/>
            <p:nvPr/>
          </p:nvGrpSpPr>
          <p:grpSpPr>
            <a:xfrm>
              <a:off x="1942611" y="3937525"/>
              <a:ext cx="539400" cy="283800"/>
              <a:chOff x="7811331" y="3965721"/>
              <a:chExt cx="539400" cy="283800"/>
            </a:xfrm>
          </p:grpSpPr>
          <p:sp>
            <p:nvSpPr>
              <p:cNvPr id="44" name="Google Shape;192;p19">
                <a:extLst>
                  <a:ext uri="{FF2B5EF4-FFF2-40B4-BE49-F238E27FC236}">
                    <a16:creationId xmlns:a16="http://schemas.microsoft.com/office/drawing/2014/main" id="{D904E663-3A78-4B9D-9277-109A389D65EE}"/>
                  </a:ext>
                </a:extLst>
              </p:cNvPr>
              <p:cNvSpPr/>
              <p:nvPr/>
            </p:nvSpPr>
            <p:spPr>
              <a:xfrm>
                <a:off x="7860523" y="4020600"/>
                <a:ext cx="168900" cy="168900"/>
              </a:xfrm>
              <a:prstGeom prst="ellipse">
                <a:avLst/>
              </a:prstGeom>
              <a:solidFill>
                <a:srgbClr val="007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5" name="Google Shape;193;p19">
                <a:extLst>
                  <a:ext uri="{FF2B5EF4-FFF2-40B4-BE49-F238E27FC236}">
                    <a16:creationId xmlns:a16="http://schemas.microsoft.com/office/drawing/2014/main" id="{C33E4882-6951-4E23-AB03-96558B4950E8}"/>
                  </a:ext>
                </a:extLst>
              </p:cNvPr>
              <p:cNvSpPr txBox="1"/>
              <p:nvPr/>
            </p:nvSpPr>
            <p:spPr>
              <a:xfrm>
                <a:off x="7811331" y="3965721"/>
                <a:ext cx="539400" cy="28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" sz="600" kern="0">
                    <a:solidFill>
                      <a:srgbClr val="FFFFFF"/>
                    </a:solidFill>
                    <a:cs typeface="Arial"/>
                    <a:sym typeface="Arial"/>
                  </a:rPr>
                  <a:t>11</a:t>
                </a:r>
                <a:endParaRPr sz="600" kern="0">
                  <a:solidFill>
                    <a:srgbClr val="FFFFFF"/>
                  </a:solidFill>
                  <a:cs typeface="Arial"/>
                  <a:sym typeface="Arial"/>
                </a:endParaRPr>
              </a:p>
            </p:txBody>
          </p:sp>
        </p:grpSp>
        <p:pic>
          <p:nvPicPr>
            <p:cNvPr id="46" name="Google Shape;194;p19">
              <a:extLst>
                <a:ext uri="{FF2B5EF4-FFF2-40B4-BE49-F238E27FC236}">
                  <a16:creationId xmlns:a16="http://schemas.microsoft.com/office/drawing/2014/main" id="{F91E2EBA-670A-494B-BA61-D4455D7B6EE9}"/>
                </a:ext>
              </a:extLst>
            </p:cNvPr>
            <p:cNvPicPr preferRelativeResize="0"/>
            <p:nvPr/>
          </p:nvPicPr>
          <p:blipFill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4501" y="533728"/>
              <a:ext cx="922599" cy="56917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47" name="Google Shape;195;p19">
              <a:extLst>
                <a:ext uri="{FF2B5EF4-FFF2-40B4-BE49-F238E27FC236}">
                  <a16:creationId xmlns:a16="http://schemas.microsoft.com/office/drawing/2014/main" id="{3C2FA921-F522-4BBA-9125-979F6FA16F22}"/>
                </a:ext>
              </a:extLst>
            </p:cNvPr>
            <p:cNvSpPr/>
            <p:nvPr/>
          </p:nvSpPr>
          <p:spPr>
            <a:xfrm>
              <a:off x="5614016" y="791071"/>
              <a:ext cx="168900" cy="168900"/>
            </a:xfrm>
            <a:prstGeom prst="ellipse">
              <a:avLst/>
            </a:prstGeom>
            <a:solidFill>
              <a:srgbClr val="0079C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700" kern="0">
                  <a:solidFill>
                    <a:srgbClr val="FFFFFF"/>
                  </a:solidFill>
                  <a:cs typeface="Arial"/>
                  <a:sym typeface="Arial"/>
                </a:rPr>
                <a:t>3</a:t>
              </a: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196;p19">
              <a:extLst>
                <a:ext uri="{FF2B5EF4-FFF2-40B4-BE49-F238E27FC236}">
                  <a16:creationId xmlns:a16="http://schemas.microsoft.com/office/drawing/2014/main" id="{93FE6474-D2C5-4B8F-BEA5-8915AFC9BD1E}"/>
                </a:ext>
              </a:extLst>
            </p:cNvPr>
            <p:cNvSpPr txBox="1">
              <a:spLocks/>
            </p:cNvSpPr>
            <p:nvPr/>
          </p:nvSpPr>
          <p:spPr>
            <a:xfrm>
              <a:off x="4288941" y="1223974"/>
              <a:ext cx="12306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Develop projects based on risk plan</a:t>
              </a: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97;p19">
              <a:extLst>
                <a:ext uri="{FF2B5EF4-FFF2-40B4-BE49-F238E27FC236}">
                  <a16:creationId xmlns:a16="http://schemas.microsoft.com/office/drawing/2014/main" id="{D99C14A9-EF17-4271-B082-0ECF997E2E12}"/>
                </a:ext>
              </a:extLst>
            </p:cNvPr>
            <p:cNvSpPr txBox="1">
              <a:spLocks/>
            </p:cNvSpPr>
            <p:nvPr/>
          </p:nvSpPr>
          <p:spPr>
            <a:xfrm>
              <a:off x="5614016" y="1223950"/>
              <a:ext cx="9648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>
                <a:buClr>
                  <a:schemeClr val="dk2"/>
                </a:buClr>
                <a:buSzPts val="2100"/>
              </a:pPr>
              <a:r>
                <a:rPr lang="en-US" sz="800" b="1" kern="0">
                  <a:solidFill>
                    <a:srgbClr val="0061A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Annual Capital Plan</a:t>
              </a:r>
            </a:p>
            <a:p>
              <a:pPr algn="l">
                <a:buClr>
                  <a:schemeClr val="dk2"/>
                </a:buClr>
                <a:buSzPts val="2100"/>
              </a:pPr>
              <a:endParaRPr lang="en-US" sz="800" b="1" kern="0">
                <a:solidFill>
                  <a:srgbClr val="0061A8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50" name="Google Shape;198;p19">
              <a:extLst>
                <a:ext uri="{FF2B5EF4-FFF2-40B4-BE49-F238E27FC236}">
                  <a16:creationId xmlns:a16="http://schemas.microsoft.com/office/drawing/2014/main" id="{605D3786-647D-4E97-A28A-999223AEF4A1}"/>
                </a:ext>
              </a:extLst>
            </p:cNvPr>
            <p:cNvPicPr preferRelativeResize="0"/>
            <p:nvPr/>
          </p:nvPicPr>
          <p:blipFill rotWithShape="1"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24500" y="276579"/>
              <a:ext cx="356700" cy="3567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1" name="Google Shape;199;p19">
              <a:extLst>
                <a:ext uri="{FF2B5EF4-FFF2-40B4-BE49-F238E27FC236}">
                  <a16:creationId xmlns:a16="http://schemas.microsoft.com/office/drawing/2014/main" id="{A4BBDE6B-51B9-4DE8-9CD0-21C87C819C05}"/>
                </a:ext>
              </a:extLst>
            </p:cNvPr>
            <p:cNvPicPr preferRelativeResize="0"/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0602" y="184550"/>
              <a:ext cx="1252126" cy="26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200;p19">
              <a:extLst>
                <a:ext uri="{FF2B5EF4-FFF2-40B4-BE49-F238E27FC236}">
                  <a16:creationId xmlns:a16="http://schemas.microsoft.com/office/drawing/2014/main" id="{E94A9C71-6AA8-4E23-9287-7FA154F5732C}"/>
                </a:ext>
              </a:extLst>
            </p:cNvPr>
            <p:cNvPicPr preferRelativeResize="0"/>
            <p:nvPr/>
          </p:nvPicPr>
          <p:blipFill>
            <a:blip r:embed="rId7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9663" y="631476"/>
              <a:ext cx="709791" cy="427801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53" name="Google Shape;201;p19">
              <a:extLst>
                <a:ext uri="{FF2B5EF4-FFF2-40B4-BE49-F238E27FC236}">
                  <a16:creationId xmlns:a16="http://schemas.microsoft.com/office/drawing/2014/main" id="{B3E78050-B500-49BF-9FF6-187D8F3565B3}"/>
                </a:ext>
              </a:extLst>
            </p:cNvPr>
            <p:cNvPicPr preferRelativeResize="0"/>
            <p:nvPr/>
          </p:nvPicPr>
          <p:blipFill>
            <a:blip r:embed="rId8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4806" y="620676"/>
              <a:ext cx="896840" cy="427799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54" name="Google Shape;202;p19">
              <a:extLst>
                <a:ext uri="{FF2B5EF4-FFF2-40B4-BE49-F238E27FC236}">
                  <a16:creationId xmlns:a16="http://schemas.microsoft.com/office/drawing/2014/main" id="{E16C431A-58DE-4B89-AA5E-030F4503D47A}"/>
                </a:ext>
              </a:extLst>
            </p:cNvPr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4261" y="502923"/>
              <a:ext cx="896849" cy="579367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55" name="Google Shape;203;p19">
              <a:extLst>
                <a:ext uri="{FF2B5EF4-FFF2-40B4-BE49-F238E27FC236}">
                  <a16:creationId xmlns:a16="http://schemas.microsoft.com/office/drawing/2014/main" id="{AB27F115-57F8-4469-AB10-B862E1C3681B}"/>
                </a:ext>
              </a:extLst>
            </p:cNvPr>
            <p:cNvPicPr preferRelativeResize="0"/>
            <p:nvPr/>
          </p:nvPicPr>
          <p:blipFill rotWithShape="1">
            <a:blip r:embed="rId10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16941" y="272829"/>
              <a:ext cx="364200" cy="3642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6" name="Google Shape;204;p19">
              <a:extLst>
                <a:ext uri="{FF2B5EF4-FFF2-40B4-BE49-F238E27FC236}">
                  <a16:creationId xmlns:a16="http://schemas.microsoft.com/office/drawing/2014/main" id="{B9AED207-9187-4576-9D98-3687BF3F1728}"/>
                </a:ext>
              </a:extLst>
            </p:cNvPr>
            <p:cNvPicPr preferRelativeResize="0"/>
            <p:nvPr/>
          </p:nvPicPr>
          <p:blipFill rotWithShape="1">
            <a:blip r:embed="rId11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14016" y="272829"/>
              <a:ext cx="364200" cy="3642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57" name="Google Shape;205;p19">
              <a:extLst>
                <a:ext uri="{FF2B5EF4-FFF2-40B4-BE49-F238E27FC236}">
                  <a16:creationId xmlns:a16="http://schemas.microsoft.com/office/drawing/2014/main" id="{8360FACD-8B3D-4858-8C14-700649A27ECA}"/>
                </a:ext>
              </a:extLst>
            </p:cNvPr>
            <p:cNvPicPr preferRelativeResize="0"/>
            <p:nvPr/>
          </p:nvPicPr>
          <p:blipFill rotWithShape="1">
            <a:blip r:embed="rId10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84729" y="272829"/>
              <a:ext cx="364200" cy="3642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58" name="Google Shape;206;p19">
              <a:extLst>
                <a:ext uri="{FF2B5EF4-FFF2-40B4-BE49-F238E27FC236}">
                  <a16:creationId xmlns:a16="http://schemas.microsoft.com/office/drawing/2014/main" id="{6B0FBF0C-B47B-49E9-A5AB-26C5549BD606}"/>
                </a:ext>
              </a:extLst>
            </p:cNvPr>
            <p:cNvGrpSpPr/>
            <p:nvPr/>
          </p:nvGrpSpPr>
          <p:grpSpPr>
            <a:xfrm>
              <a:off x="6331539" y="3937525"/>
              <a:ext cx="539400" cy="283800"/>
              <a:chOff x="11159256" y="3965721"/>
              <a:chExt cx="539400" cy="283800"/>
            </a:xfrm>
          </p:grpSpPr>
          <p:sp>
            <p:nvSpPr>
              <p:cNvPr id="59" name="Google Shape;207;p19">
                <a:extLst>
                  <a:ext uri="{FF2B5EF4-FFF2-40B4-BE49-F238E27FC236}">
                    <a16:creationId xmlns:a16="http://schemas.microsoft.com/office/drawing/2014/main" id="{CB1515E2-3AC0-4271-8855-83E08187FD2A}"/>
                  </a:ext>
                </a:extLst>
              </p:cNvPr>
              <p:cNvSpPr/>
              <p:nvPr/>
            </p:nvSpPr>
            <p:spPr>
              <a:xfrm>
                <a:off x="11208448" y="4020600"/>
                <a:ext cx="168900" cy="168900"/>
              </a:xfrm>
              <a:prstGeom prst="ellipse">
                <a:avLst/>
              </a:prstGeom>
              <a:solidFill>
                <a:srgbClr val="007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0" name="Google Shape;208;p19">
                <a:extLst>
                  <a:ext uri="{FF2B5EF4-FFF2-40B4-BE49-F238E27FC236}">
                    <a16:creationId xmlns:a16="http://schemas.microsoft.com/office/drawing/2014/main" id="{CB60FB9F-066C-4806-9332-7597E36DF1EC}"/>
                  </a:ext>
                </a:extLst>
              </p:cNvPr>
              <p:cNvSpPr txBox="1"/>
              <p:nvPr/>
            </p:nvSpPr>
            <p:spPr>
              <a:xfrm>
                <a:off x="11159256" y="3965721"/>
                <a:ext cx="539400" cy="28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" sz="600" kern="0">
                    <a:solidFill>
                      <a:srgbClr val="FFFFFF"/>
                    </a:solidFill>
                    <a:cs typeface="Arial"/>
                    <a:sym typeface="Arial"/>
                  </a:rPr>
                  <a:t>14</a:t>
                </a:r>
                <a:endParaRPr sz="600" kern="0">
                  <a:solidFill>
                    <a:srgbClr val="FFFFFF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61" name="Google Shape;209;p19">
              <a:extLst>
                <a:ext uri="{FF2B5EF4-FFF2-40B4-BE49-F238E27FC236}">
                  <a16:creationId xmlns:a16="http://schemas.microsoft.com/office/drawing/2014/main" id="{0A8289F2-3563-44BE-902A-EFF873EB617D}"/>
                </a:ext>
              </a:extLst>
            </p:cNvPr>
            <p:cNvSpPr txBox="1">
              <a:spLocks/>
            </p:cNvSpPr>
            <p:nvPr/>
          </p:nvSpPr>
          <p:spPr>
            <a:xfrm>
              <a:off x="6521363" y="4540173"/>
              <a:ext cx="9648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Update GIS with asset details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61A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2" name="Google Shape;210;p19">
              <a:extLst>
                <a:ext uri="{FF2B5EF4-FFF2-40B4-BE49-F238E27FC236}">
                  <a16:creationId xmlns:a16="http://schemas.microsoft.com/office/drawing/2014/main" id="{DB5FC3A8-E95F-413D-8F3E-5B733BC49018}"/>
                </a:ext>
              </a:extLst>
            </p:cNvPr>
            <p:cNvGrpSpPr/>
            <p:nvPr/>
          </p:nvGrpSpPr>
          <p:grpSpPr>
            <a:xfrm>
              <a:off x="7719214" y="3937525"/>
              <a:ext cx="539400" cy="283800"/>
              <a:chOff x="11159256" y="3965721"/>
              <a:chExt cx="539400" cy="283800"/>
            </a:xfrm>
          </p:grpSpPr>
          <p:sp>
            <p:nvSpPr>
              <p:cNvPr id="63" name="Google Shape;211;p19">
                <a:extLst>
                  <a:ext uri="{FF2B5EF4-FFF2-40B4-BE49-F238E27FC236}">
                    <a16:creationId xmlns:a16="http://schemas.microsoft.com/office/drawing/2014/main" id="{507C8413-FECB-4A78-A3F3-4C3250AA7BE0}"/>
                  </a:ext>
                </a:extLst>
              </p:cNvPr>
              <p:cNvSpPr/>
              <p:nvPr/>
            </p:nvSpPr>
            <p:spPr>
              <a:xfrm>
                <a:off x="11208448" y="4020600"/>
                <a:ext cx="168900" cy="168900"/>
              </a:xfrm>
              <a:prstGeom prst="ellipse">
                <a:avLst/>
              </a:prstGeom>
              <a:solidFill>
                <a:srgbClr val="007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4" name="Google Shape;212;p19">
                <a:extLst>
                  <a:ext uri="{FF2B5EF4-FFF2-40B4-BE49-F238E27FC236}">
                    <a16:creationId xmlns:a16="http://schemas.microsoft.com/office/drawing/2014/main" id="{B3A446F4-FA70-40C1-986E-C9C28E9EBBFD}"/>
                  </a:ext>
                </a:extLst>
              </p:cNvPr>
              <p:cNvSpPr txBox="1"/>
              <p:nvPr/>
            </p:nvSpPr>
            <p:spPr>
              <a:xfrm>
                <a:off x="11159256" y="3965721"/>
                <a:ext cx="539400" cy="28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" sz="600" kern="0">
                    <a:solidFill>
                      <a:srgbClr val="FFFFFF"/>
                    </a:solidFill>
                    <a:cs typeface="Arial"/>
                    <a:sym typeface="Arial"/>
                  </a:rPr>
                  <a:t>15</a:t>
                </a:r>
                <a:endParaRPr sz="600" kern="0">
                  <a:solidFill>
                    <a:srgbClr val="FFFFFF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65" name="Google Shape;213;p19">
              <a:extLst>
                <a:ext uri="{FF2B5EF4-FFF2-40B4-BE49-F238E27FC236}">
                  <a16:creationId xmlns:a16="http://schemas.microsoft.com/office/drawing/2014/main" id="{B2FE19AE-E352-4DD2-8315-9ACCBC23CABD}"/>
                </a:ext>
              </a:extLst>
            </p:cNvPr>
            <p:cNvSpPr txBox="1">
              <a:spLocks/>
            </p:cNvSpPr>
            <p:nvPr/>
          </p:nvSpPr>
          <p:spPr>
            <a:xfrm>
              <a:off x="7805663" y="4540173"/>
              <a:ext cx="9648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75" tIns="34425" rIns="68875" bIns="34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61A8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Close financial work order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61A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100"/>
                <a:buFont typeface="Arial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66" name="Google Shape;214;p19">
              <a:extLst>
                <a:ext uri="{FF2B5EF4-FFF2-40B4-BE49-F238E27FC236}">
                  <a16:creationId xmlns:a16="http://schemas.microsoft.com/office/drawing/2014/main" id="{2DE0DE85-2CAF-4564-9262-A0DDC127B7D7}"/>
                </a:ext>
              </a:extLst>
            </p:cNvPr>
            <p:cNvPicPr preferRelativeResize="0"/>
            <p:nvPr/>
          </p:nvPicPr>
          <p:blipFill>
            <a:blip r:embed="rId1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3896" y="1955677"/>
              <a:ext cx="877244" cy="859076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67" name="Google Shape;215;p19">
              <a:extLst>
                <a:ext uri="{FF2B5EF4-FFF2-40B4-BE49-F238E27FC236}">
                  <a16:creationId xmlns:a16="http://schemas.microsoft.com/office/drawing/2014/main" id="{B5A688CD-608D-48F4-B472-5B5E0A4D85D2}"/>
                </a:ext>
              </a:extLst>
            </p:cNvPr>
            <p:cNvPicPr preferRelativeResize="0"/>
            <p:nvPr/>
          </p:nvPicPr>
          <p:blipFill>
            <a:blip r:embed="rId1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634" y="1972955"/>
              <a:ext cx="1255953" cy="782099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68" name="Google Shape;216;p19">
              <a:extLst>
                <a:ext uri="{FF2B5EF4-FFF2-40B4-BE49-F238E27FC236}">
                  <a16:creationId xmlns:a16="http://schemas.microsoft.com/office/drawing/2014/main" id="{E20A4C50-45D8-4A84-AADA-4918395358DE}"/>
                </a:ext>
              </a:extLst>
            </p:cNvPr>
            <p:cNvPicPr preferRelativeResize="0"/>
            <p:nvPr/>
          </p:nvPicPr>
          <p:blipFill>
            <a:blip r:embed="rId1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2311" y="1986266"/>
              <a:ext cx="1135142" cy="782094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69" name="Google Shape;217;p19">
              <a:extLst>
                <a:ext uri="{FF2B5EF4-FFF2-40B4-BE49-F238E27FC236}">
                  <a16:creationId xmlns:a16="http://schemas.microsoft.com/office/drawing/2014/main" id="{D14EF56B-11B5-49B9-BCCE-89A1FF129C26}"/>
                </a:ext>
              </a:extLst>
            </p:cNvPr>
            <p:cNvPicPr preferRelativeResize="0"/>
            <p:nvPr/>
          </p:nvPicPr>
          <p:blipFill rotWithShape="1">
            <a:blip r:embed="rId10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15443" y="1680018"/>
              <a:ext cx="364200" cy="3642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0" name="Google Shape;218;p19">
              <a:extLst>
                <a:ext uri="{FF2B5EF4-FFF2-40B4-BE49-F238E27FC236}">
                  <a16:creationId xmlns:a16="http://schemas.microsoft.com/office/drawing/2014/main" id="{98935089-00B0-4DEF-B4B7-0A27CA1B66F9}"/>
                </a:ext>
              </a:extLst>
            </p:cNvPr>
            <p:cNvPicPr preferRelativeResize="0"/>
            <p:nvPr/>
          </p:nvPicPr>
          <p:blipFill rotWithShape="1">
            <a:blip r:embed="rId10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98220" y="1680018"/>
              <a:ext cx="364200" cy="3642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1" name="Google Shape;219;p19">
              <a:extLst>
                <a:ext uri="{FF2B5EF4-FFF2-40B4-BE49-F238E27FC236}">
                  <a16:creationId xmlns:a16="http://schemas.microsoft.com/office/drawing/2014/main" id="{885E7D01-816F-48B1-93C8-5328E67495AB}"/>
                </a:ext>
              </a:extLst>
            </p:cNvPr>
            <p:cNvPicPr preferRelativeResize="0"/>
            <p:nvPr/>
          </p:nvPicPr>
          <p:blipFill>
            <a:blip r:embed="rId1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1174" y="1991816"/>
              <a:ext cx="896850" cy="561585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72" name="Google Shape;220;p19">
              <a:extLst>
                <a:ext uri="{FF2B5EF4-FFF2-40B4-BE49-F238E27FC236}">
                  <a16:creationId xmlns:a16="http://schemas.microsoft.com/office/drawing/2014/main" id="{BF5E9DC0-6419-4ECE-A22B-389EE5AA36EA}"/>
                </a:ext>
              </a:extLst>
            </p:cNvPr>
            <p:cNvPicPr preferRelativeResize="0"/>
            <p:nvPr/>
          </p:nvPicPr>
          <p:blipFill rotWithShape="1">
            <a:blip r:embed="rId1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29988" y="2170459"/>
              <a:ext cx="856774" cy="356700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73" name="Google Shape;221;p19">
              <a:extLst>
                <a:ext uri="{FF2B5EF4-FFF2-40B4-BE49-F238E27FC236}">
                  <a16:creationId xmlns:a16="http://schemas.microsoft.com/office/drawing/2014/main" id="{978F2CC7-CA17-47DD-A7D8-6457D42CE579}"/>
                </a:ext>
              </a:extLst>
            </p:cNvPr>
            <p:cNvPicPr preferRelativeResize="0"/>
            <p:nvPr/>
          </p:nvPicPr>
          <p:blipFill rotWithShape="1">
            <a:blip r:embed="rId17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87220" y="1680468"/>
              <a:ext cx="363300" cy="3633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4" name="Google Shape;222;p19">
              <a:extLst>
                <a:ext uri="{FF2B5EF4-FFF2-40B4-BE49-F238E27FC236}">
                  <a16:creationId xmlns:a16="http://schemas.microsoft.com/office/drawing/2014/main" id="{1685D531-685E-4A24-AC0E-12D5FA091084}"/>
                </a:ext>
              </a:extLst>
            </p:cNvPr>
            <p:cNvPicPr preferRelativeResize="0"/>
            <p:nvPr/>
          </p:nvPicPr>
          <p:blipFill rotWithShape="1">
            <a:blip r:embed="rId18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47658" y="1680468"/>
              <a:ext cx="363300" cy="3633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5" name="Google Shape;223;p19">
              <a:extLst>
                <a:ext uri="{FF2B5EF4-FFF2-40B4-BE49-F238E27FC236}">
                  <a16:creationId xmlns:a16="http://schemas.microsoft.com/office/drawing/2014/main" id="{6853BA49-1FE9-4967-8D8B-D85DBBD6C46E}"/>
                </a:ext>
              </a:extLst>
            </p:cNvPr>
            <p:cNvPicPr preferRelativeResize="0"/>
            <p:nvPr/>
          </p:nvPicPr>
          <p:blipFill rotWithShape="1">
            <a:blip r:embed="rId1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62568" y="1678818"/>
              <a:ext cx="365700" cy="3666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6" name="Google Shape;224;p19">
              <a:extLst>
                <a:ext uri="{FF2B5EF4-FFF2-40B4-BE49-F238E27FC236}">
                  <a16:creationId xmlns:a16="http://schemas.microsoft.com/office/drawing/2014/main" id="{BCA5037A-F9D1-4BF1-92F8-5D8A5FBC6AEA}"/>
                </a:ext>
              </a:extLst>
            </p:cNvPr>
            <p:cNvPicPr preferRelativeResize="0"/>
            <p:nvPr/>
          </p:nvPicPr>
          <p:blipFill>
            <a:blip r:embed="rId20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5601" y="3572978"/>
              <a:ext cx="492174" cy="859059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77" name="Google Shape;225;p19">
              <a:extLst>
                <a:ext uri="{FF2B5EF4-FFF2-40B4-BE49-F238E27FC236}">
                  <a16:creationId xmlns:a16="http://schemas.microsoft.com/office/drawing/2014/main" id="{C102A9A3-8E94-4B73-9F45-470F80B8625F}"/>
                </a:ext>
              </a:extLst>
            </p:cNvPr>
            <p:cNvPicPr preferRelativeResize="0"/>
            <p:nvPr/>
          </p:nvPicPr>
          <p:blipFill>
            <a:blip r:embed="rId21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71876" y="3572980"/>
              <a:ext cx="492174" cy="859069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78" name="Google Shape;226;p19">
              <a:extLst>
                <a:ext uri="{FF2B5EF4-FFF2-40B4-BE49-F238E27FC236}">
                  <a16:creationId xmlns:a16="http://schemas.microsoft.com/office/drawing/2014/main" id="{31415A9D-3E19-485B-8B8E-8D5BE36F68F1}"/>
                </a:ext>
              </a:extLst>
            </p:cNvPr>
            <p:cNvPicPr preferRelativeResize="0"/>
            <p:nvPr/>
          </p:nvPicPr>
          <p:blipFill rotWithShape="1">
            <a:blip r:embed="rId2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36944" y="3478201"/>
              <a:ext cx="363300" cy="3633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9" name="Google Shape;227;p19">
              <a:extLst>
                <a:ext uri="{FF2B5EF4-FFF2-40B4-BE49-F238E27FC236}">
                  <a16:creationId xmlns:a16="http://schemas.microsoft.com/office/drawing/2014/main" id="{85659E19-90E0-457B-949E-E503BB2D3052}"/>
                </a:ext>
              </a:extLst>
            </p:cNvPr>
            <p:cNvPicPr preferRelativeResize="0"/>
            <p:nvPr/>
          </p:nvPicPr>
          <p:blipFill rotWithShape="1">
            <a:blip r:embed="rId2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74355" y="3477001"/>
              <a:ext cx="365700" cy="3657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0" name="Google Shape;228;p19">
              <a:extLst>
                <a:ext uri="{FF2B5EF4-FFF2-40B4-BE49-F238E27FC236}">
                  <a16:creationId xmlns:a16="http://schemas.microsoft.com/office/drawing/2014/main" id="{69D12124-D212-4806-A6D2-72A8433ADDE6}"/>
                </a:ext>
              </a:extLst>
            </p:cNvPr>
            <p:cNvPicPr preferRelativeResize="0"/>
            <p:nvPr/>
          </p:nvPicPr>
          <p:blipFill>
            <a:blip r:embed="rId2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57968" y="3537929"/>
              <a:ext cx="1066547" cy="614076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81" name="Google Shape;229;p19">
              <a:extLst>
                <a:ext uri="{FF2B5EF4-FFF2-40B4-BE49-F238E27FC236}">
                  <a16:creationId xmlns:a16="http://schemas.microsoft.com/office/drawing/2014/main" id="{0A536B08-3E73-4E70-87E8-DE8E874309ED}"/>
                </a:ext>
              </a:extLst>
            </p:cNvPr>
            <p:cNvPicPr preferRelativeResize="0"/>
            <p:nvPr/>
          </p:nvPicPr>
          <p:blipFill rotWithShape="1">
            <a:blip r:embed="rId1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69615" y="3476551"/>
              <a:ext cx="365700" cy="3666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2" name="Google Shape;230;p19">
              <a:extLst>
                <a:ext uri="{FF2B5EF4-FFF2-40B4-BE49-F238E27FC236}">
                  <a16:creationId xmlns:a16="http://schemas.microsoft.com/office/drawing/2014/main" id="{48F7A712-91EA-4BC9-A2CE-6CB81E384980}"/>
                </a:ext>
              </a:extLst>
            </p:cNvPr>
            <p:cNvPicPr preferRelativeResize="0"/>
            <p:nvPr/>
          </p:nvPicPr>
          <p:blipFill>
            <a:blip r:embed="rId2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1699" y="3763877"/>
              <a:ext cx="1116600" cy="695324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83" name="Google Shape;231;p19">
              <a:extLst>
                <a:ext uri="{FF2B5EF4-FFF2-40B4-BE49-F238E27FC236}">
                  <a16:creationId xmlns:a16="http://schemas.microsoft.com/office/drawing/2014/main" id="{7FE3EA00-F9AE-4BDE-97B6-57CE7FAFD40A}"/>
                </a:ext>
              </a:extLst>
            </p:cNvPr>
            <p:cNvPicPr preferRelativeResize="0"/>
            <p:nvPr/>
          </p:nvPicPr>
          <p:blipFill>
            <a:blip r:embed="rId2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6112" y="3687525"/>
              <a:ext cx="898722" cy="695076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84" name="Google Shape;232;p19">
              <a:extLst>
                <a:ext uri="{FF2B5EF4-FFF2-40B4-BE49-F238E27FC236}">
                  <a16:creationId xmlns:a16="http://schemas.microsoft.com/office/drawing/2014/main" id="{7B4B6B81-2684-4C7E-96BD-32AB9BC54521}"/>
                </a:ext>
              </a:extLst>
            </p:cNvPr>
            <p:cNvPicPr preferRelativeResize="0"/>
            <p:nvPr/>
          </p:nvPicPr>
          <p:blipFill rotWithShape="1">
            <a:blip r:embed="rId1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041" y="3476551"/>
              <a:ext cx="365700" cy="3666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5" name="Google Shape;233;p19">
              <a:extLst>
                <a:ext uri="{FF2B5EF4-FFF2-40B4-BE49-F238E27FC236}">
                  <a16:creationId xmlns:a16="http://schemas.microsoft.com/office/drawing/2014/main" id="{77E073A8-1BED-4F82-ABDE-DFAE9ED3444A}"/>
                </a:ext>
              </a:extLst>
            </p:cNvPr>
            <p:cNvPicPr preferRelativeResize="0"/>
            <p:nvPr/>
          </p:nvPicPr>
          <p:blipFill rotWithShape="1">
            <a:blip r:embed="rId27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19593" y="3478201"/>
              <a:ext cx="363300" cy="3633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6" name="Google Shape;234;p19">
              <a:extLst>
                <a:ext uri="{FF2B5EF4-FFF2-40B4-BE49-F238E27FC236}">
                  <a16:creationId xmlns:a16="http://schemas.microsoft.com/office/drawing/2014/main" id="{C8676036-3412-4FAE-BAAD-378628282014}"/>
                </a:ext>
              </a:extLst>
            </p:cNvPr>
            <p:cNvPicPr preferRelativeResize="0"/>
            <p:nvPr/>
          </p:nvPicPr>
          <p:blipFill>
            <a:blip r:embed="rId28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82225" y="3857929"/>
              <a:ext cx="896849" cy="468043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66675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87" name="Google Shape;235;p19">
              <a:extLst>
                <a:ext uri="{FF2B5EF4-FFF2-40B4-BE49-F238E27FC236}">
                  <a16:creationId xmlns:a16="http://schemas.microsoft.com/office/drawing/2014/main" id="{D941B7F9-8624-4B70-AF83-9015C37A72DA}"/>
                </a:ext>
              </a:extLst>
            </p:cNvPr>
            <p:cNvPicPr preferRelativeResize="0"/>
            <p:nvPr/>
          </p:nvPicPr>
          <p:blipFill rotWithShape="1">
            <a:blip r:embed="rId1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76503" y="3476551"/>
              <a:ext cx="365700" cy="3666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8" name="Google Shape;236;p19">
              <a:extLst>
                <a:ext uri="{FF2B5EF4-FFF2-40B4-BE49-F238E27FC236}">
                  <a16:creationId xmlns:a16="http://schemas.microsoft.com/office/drawing/2014/main" id="{0E333B1A-C2E1-47F8-A620-8975E98B0533}"/>
                </a:ext>
              </a:extLst>
            </p:cNvPr>
            <p:cNvPicPr preferRelativeResize="0"/>
            <p:nvPr/>
          </p:nvPicPr>
          <p:blipFill rotWithShape="1">
            <a:blip r:embed="rId10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8941" y="272829"/>
              <a:ext cx="364200" cy="3642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9" name="Google Shape;237;p19">
              <a:extLst>
                <a:ext uri="{FF2B5EF4-FFF2-40B4-BE49-F238E27FC236}">
                  <a16:creationId xmlns:a16="http://schemas.microsoft.com/office/drawing/2014/main" id="{9891EEB6-6ECF-4156-A04B-2D5B94471A33}"/>
                </a:ext>
              </a:extLst>
            </p:cNvPr>
            <p:cNvPicPr preferRelativeResize="0"/>
            <p:nvPr/>
          </p:nvPicPr>
          <p:blipFill rotWithShape="1">
            <a:blip r:embed="rId10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27485" y="1680018"/>
              <a:ext cx="364200" cy="3642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139A4BF-3935-44D0-BF2E-34AA9C6683A6}"/>
              </a:ext>
            </a:extLst>
          </p:cNvPr>
          <p:cNvSpPr/>
          <p:nvPr/>
        </p:nvSpPr>
        <p:spPr bwMode="auto">
          <a:xfrm>
            <a:off x="2102044" y="1980576"/>
            <a:ext cx="4338092" cy="2281941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13670C8-5996-4710-8EF3-EAB94145C29E}"/>
              </a:ext>
            </a:extLst>
          </p:cNvPr>
          <p:cNvSpPr/>
          <p:nvPr/>
        </p:nvSpPr>
        <p:spPr bwMode="auto">
          <a:xfrm>
            <a:off x="8538082" y="1977899"/>
            <a:ext cx="1732121" cy="2281941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A7F1C9E-C891-4BDE-9F94-86A2F436808E}"/>
              </a:ext>
            </a:extLst>
          </p:cNvPr>
          <p:cNvSpPr/>
          <p:nvPr/>
        </p:nvSpPr>
        <p:spPr bwMode="auto">
          <a:xfrm>
            <a:off x="8524339" y="4341777"/>
            <a:ext cx="1752601" cy="2281941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482C73A-B6FC-47BC-8FDF-31CB8EF57396}"/>
              </a:ext>
            </a:extLst>
          </p:cNvPr>
          <p:cNvSpPr/>
          <p:nvPr/>
        </p:nvSpPr>
        <p:spPr bwMode="auto">
          <a:xfrm>
            <a:off x="2106095" y="4346248"/>
            <a:ext cx="2362854" cy="2281941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>
              <a:solidFill>
                <a:schemeClr val="bg1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2257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5" name="Google Shape;1705;p65"/>
          <p:cNvCxnSpPr/>
          <p:nvPr/>
        </p:nvCxnSpPr>
        <p:spPr>
          <a:xfrm>
            <a:off x="3714540" y="1185036"/>
            <a:ext cx="8480800" cy="0"/>
          </a:xfrm>
          <a:prstGeom prst="straightConnector1">
            <a:avLst/>
          </a:prstGeom>
          <a:noFill/>
          <a:ln w="9525" cap="flat" cmpd="sng">
            <a:solidFill>
              <a:srgbClr val="0079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6" name="Google Shape;1706;p65"/>
          <p:cNvCxnSpPr/>
          <p:nvPr/>
        </p:nvCxnSpPr>
        <p:spPr>
          <a:xfrm>
            <a:off x="1801033" y="3320800"/>
            <a:ext cx="10389600" cy="0"/>
          </a:xfrm>
          <a:prstGeom prst="straightConnector1">
            <a:avLst/>
          </a:prstGeom>
          <a:noFill/>
          <a:ln w="9525" cap="flat" cmpd="sng">
            <a:solidFill>
              <a:srgbClr val="0079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65"/>
          <p:cNvCxnSpPr/>
          <p:nvPr/>
        </p:nvCxnSpPr>
        <p:spPr>
          <a:xfrm>
            <a:off x="1816140" y="5557647"/>
            <a:ext cx="9347600" cy="0"/>
          </a:xfrm>
          <a:prstGeom prst="straightConnector1">
            <a:avLst/>
          </a:prstGeom>
          <a:noFill/>
          <a:ln w="9525" cap="flat" cmpd="sng">
            <a:solidFill>
              <a:srgbClr val="0079C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8" name="Google Shape;1708;p65"/>
          <p:cNvSpPr txBox="1">
            <a:spLocks noGrp="1"/>
          </p:cNvSpPr>
          <p:nvPr>
            <p:ph type="sldNum" idx="12"/>
          </p:nvPr>
        </p:nvSpPr>
        <p:spPr>
          <a:xfrm>
            <a:off x="365687" y="6325091"/>
            <a:ext cx="450000" cy="3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8</a:t>
            </a:fld>
            <a:endParaRPr/>
          </a:p>
        </p:txBody>
      </p:sp>
      <p:sp>
        <p:nvSpPr>
          <p:cNvPr id="1709" name="Google Shape;1709;p65"/>
          <p:cNvSpPr txBox="1">
            <a:spLocks noGrp="1"/>
          </p:cNvSpPr>
          <p:nvPr>
            <p:ph type="sldNum" idx="12"/>
          </p:nvPr>
        </p:nvSpPr>
        <p:spPr>
          <a:xfrm>
            <a:off x="365687" y="6325091"/>
            <a:ext cx="450000" cy="3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8</a:t>
            </a:fld>
            <a:endParaRPr/>
          </a:p>
        </p:txBody>
      </p:sp>
      <p:sp>
        <p:nvSpPr>
          <p:cNvPr id="1710" name="Google Shape;1710;p65"/>
          <p:cNvSpPr/>
          <p:nvPr/>
        </p:nvSpPr>
        <p:spPr>
          <a:xfrm rot="10800000">
            <a:off x="0" y="-8000"/>
            <a:ext cx="2088400" cy="686600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1" name="Google Shape;1711;p65"/>
          <p:cNvSpPr txBox="1">
            <a:spLocks noGrp="1"/>
          </p:cNvSpPr>
          <p:nvPr>
            <p:ph type="title"/>
          </p:nvPr>
        </p:nvSpPr>
        <p:spPr>
          <a:xfrm>
            <a:off x="180267" y="912077"/>
            <a:ext cx="1908000" cy="12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833" tIns="45900" rIns="91833" bIns="459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Bef>
                <a:spcPts val="167"/>
              </a:spcBef>
              <a:buClr>
                <a:schemeClr val="dk2"/>
              </a:buClr>
              <a:buSzPts val="2100"/>
            </a:pPr>
            <a:r>
              <a:rPr lang="en" sz="14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a Glance:</a:t>
            </a:r>
            <a:endParaRPr sz="14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>
              <a:buClr>
                <a:schemeClr val="dk2"/>
              </a:buClr>
              <a:buSzPts val="2100"/>
            </a:pPr>
            <a:r>
              <a:rPr lang="en" sz="18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Responding to an emergency situation</a:t>
            </a:r>
            <a:endParaRPr sz="18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>
              <a:buClr>
                <a:schemeClr val="dk2"/>
              </a:buClr>
              <a:buSzPts val="2100"/>
            </a:pPr>
            <a:endParaRPr sz="18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12" name="Google Shape;1712;p65"/>
          <p:cNvCxnSpPr/>
          <p:nvPr/>
        </p:nvCxnSpPr>
        <p:spPr>
          <a:xfrm>
            <a:off x="559939" y="628260"/>
            <a:ext cx="917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65"/>
          <p:cNvCxnSpPr/>
          <p:nvPr/>
        </p:nvCxnSpPr>
        <p:spPr>
          <a:xfrm>
            <a:off x="1806367" y="3320808"/>
            <a:ext cx="0" cy="2128000"/>
          </a:xfrm>
          <a:prstGeom prst="straightConnector1">
            <a:avLst/>
          </a:prstGeom>
          <a:noFill/>
          <a:ln w="9525" cap="flat" cmpd="sng">
            <a:solidFill>
              <a:srgbClr val="0079C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4" name="Google Shape;1714;p65"/>
          <p:cNvSpPr/>
          <p:nvPr/>
        </p:nvSpPr>
        <p:spPr>
          <a:xfrm>
            <a:off x="3706211" y="1052533"/>
            <a:ext cx="225200" cy="225200"/>
          </a:xfrm>
          <a:prstGeom prst="ellipse">
            <a:avLst/>
          </a:prstGeom>
          <a:solidFill>
            <a:srgbClr val="0079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933">
                <a:solidFill>
                  <a:srgbClr val="FFFFFF"/>
                </a:solidFill>
              </a:rPr>
              <a:t>1</a:t>
            </a:r>
            <a:endParaRPr sz="933">
              <a:solidFill>
                <a:srgbClr val="FFFFFF"/>
              </a:solidFill>
            </a:endParaRPr>
          </a:p>
        </p:txBody>
      </p:sp>
      <p:sp>
        <p:nvSpPr>
          <p:cNvPr id="1715" name="Google Shape;1715;p65"/>
          <p:cNvSpPr txBox="1">
            <a:spLocks noGrp="1"/>
          </p:cNvSpPr>
          <p:nvPr>
            <p:ph type="title"/>
          </p:nvPr>
        </p:nvSpPr>
        <p:spPr>
          <a:xfrm>
            <a:off x="3706211" y="1652472"/>
            <a:ext cx="1640800" cy="5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833" tIns="45900" rIns="91833" bIns="459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dk2"/>
              </a:buClr>
              <a:buSzPts val="2100"/>
            </a:pPr>
            <a:r>
              <a:rPr lang="en" sz="1067">
                <a:solidFill>
                  <a:srgbClr val="0061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Receive Call and Create the case</a:t>
            </a:r>
            <a:endParaRPr sz="1067">
              <a:solidFill>
                <a:srgbClr val="0061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6" name="Google Shape;1716;p65"/>
          <p:cNvSpPr/>
          <p:nvPr/>
        </p:nvSpPr>
        <p:spPr>
          <a:xfrm>
            <a:off x="6003948" y="1052533"/>
            <a:ext cx="225200" cy="225200"/>
          </a:xfrm>
          <a:prstGeom prst="ellipse">
            <a:avLst/>
          </a:prstGeom>
          <a:solidFill>
            <a:srgbClr val="0079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933">
                <a:solidFill>
                  <a:srgbClr val="FFFFFF"/>
                </a:solidFill>
              </a:rPr>
              <a:t>2</a:t>
            </a:r>
            <a:endParaRPr sz="933">
              <a:solidFill>
                <a:srgbClr val="FFFFFF"/>
              </a:solidFill>
            </a:endParaRPr>
          </a:p>
        </p:txBody>
      </p:sp>
      <p:sp>
        <p:nvSpPr>
          <p:cNvPr id="1717" name="Google Shape;1717;p65"/>
          <p:cNvSpPr/>
          <p:nvPr/>
        </p:nvSpPr>
        <p:spPr>
          <a:xfrm>
            <a:off x="8157724" y="1052533"/>
            <a:ext cx="225200" cy="225200"/>
          </a:xfrm>
          <a:prstGeom prst="ellipse">
            <a:avLst/>
          </a:prstGeom>
          <a:solidFill>
            <a:srgbClr val="0079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933">
                <a:solidFill>
                  <a:srgbClr val="FFFFFF"/>
                </a:solidFill>
              </a:rPr>
              <a:t>3</a:t>
            </a:r>
            <a:endParaRPr sz="933">
              <a:solidFill>
                <a:srgbClr val="FFFFFF"/>
              </a:solidFill>
            </a:endParaRPr>
          </a:p>
        </p:txBody>
      </p:sp>
      <p:sp>
        <p:nvSpPr>
          <p:cNvPr id="1718" name="Google Shape;1718;p65"/>
          <p:cNvSpPr/>
          <p:nvPr/>
        </p:nvSpPr>
        <p:spPr>
          <a:xfrm>
            <a:off x="5255877" y="3215300"/>
            <a:ext cx="225200" cy="225200"/>
          </a:xfrm>
          <a:prstGeom prst="ellipse">
            <a:avLst/>
          </a:prstGeom>
          <a:solidFill>
            <a:srgbClr val="0079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933">
                <a:solidFill>
                  <a:srgbClr val="FFFFFF"/>
                </a:solidFill>
              </a:rPr>
              <a:t>6</a:t>
            </a:r>
            <a:endParaRPr sz="933">
              <a:solidFill>
                <a:srgbClr val="FFFFFF"/>
              </a:solidFill>
            </a:endParaRPr>
          </a:p>
        </p:txBody>
      </p:sp>
      <p:sp>
        <p:nvSpPr>
          <p:cNvPr id="1719" name="Google Shape;1719;p65"/>
          <p:cNvSpPr/>
          <p:nvPr/>
        </p:nvSpPr>
        <p:spPr>
          <a:xfrm>
            <a:off x="2557233" y="5434967"/>
            <a:ext cx="225200" cy="225200"/>
          </a:xfrm>
          <a:prstGeom prst="ellipse">
            <a:avLst/>
          </a:prstGeom>
          <a:solidFill>
            <a:srgbClr val="0079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933">
                <a:solidFill>
                  <a:srgbClr val="FFFFFF"/>
                </a:solidFill>
              </a:rPr>
              <a:t>9</a:t>
            </a:r>
            <a:endParaRPr sz="933">
              <a:solidFill>
                <a:srgbClr val="FFFFFF"/>
              </a:solidFill>
            </a:endParaRPr>
          </a:p>
        </p:txBody>
      </p:sp>
      <p:sp>
        <p:nvSpPr>
          <p:cNvPr id="1720" name="Google Shape;1720;p65"/>
          <p:cNvSpPr/>
          <p:nvPr/>
        </p:nvSpPr>
        <p:spPr>
          <a:xfrm>
            <a:off x="7172833" y="3205092"/>
            <a:ext cx="225200" cy="225200"/>
          </a:xfrm>
          <a:prstGeom prst="ellipse">
            <a:avLst/>
          </a:prstGeom>
          <a:solidFill>
            <a:srgbClr val="0079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933">
                <a:solidFill>
                  <a:srgbClr val="FFFFFF"/>
                </a:solidFill>
              </a:rPr>
              <a:t>7</a:t>
            </a:r>
            <a:endParaRPr sz="933">
              <a:solidFill>
                <a:srgbClr val="FFFFFF"/>
              </a:solidFill>
            </a:endParaRPr>
          </a:p>
        </p:txBody>
      </p:sp>
      <p:sp>
        <p:nvSpPr>
          <p:cNvPr id="1721" name="Google Shape;1721;p65"/>
          <p:cNvSpPr/>
          <p:nvPr/>
        </p:nvSpPr>
        <p:spPr>
          <a:xfrm>
            <a:off x="2557233" y="3192800"/>
            <a:ext cx="225200" cy="225200"/>
          </a:xfrm>
          <a:prstGeom prst="ellipse">
            <a:avLst/>
          </a:prstGeom>
          <a:solidFill>
            <a:srgbClr val="0079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933">
                <a:solidFill>
                  <a:srgbClr val="FFFFFF"/>
                </a:solidFill>
              </a:rPr>
              <a:t>5</a:t>
            </a:r>
            <a:endParaRPr sz="933">
              <a:solidFill>
                <a:srgbClr val="FFFFFF"/>
              </a:solidFill>
            </a:endParaRPr>
          </a:p>
        </p:txBody>
      </p:sp>
      <p:sp>
        <p:nvSpPr>
          <p:cNvPr id="1722" name="Google Shape;1722;p65"/>
          <p:cNvSpPr/>
          <p:nvPr/>
        </p:nvSpPr>
        <p:spPr>
          <a:xfrm>
            <a:off x="10272616" y="1052533"/>
            <a:ext cx="225200" cy="225200"/>
          </a:xfrm>
          <a:prstGeom prst="ellipse">
            <a:avLst/>
          </a:prstGeom>
          <a:solidFill>
            <a:srgbClr val="0079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933">
                <a:solidFill>
                  <a:srgbClr val="FFFFFF"/>
                </a:solidFill>
              </a:rPr>
              <a:t>4</a:t>
            </a:r>
            <a:endParaRPr sz="933">
              <a:solidFill>
                <a:srgbClr val="FFFFFF"/>
              </a:solidFill>
            </a:endParaRPr>
          </a:p>
        </p:txBody>
      </p:sp>
      <p:sp>
        <p:nvSpPr>
          <p:cNvPr id="1723" name="Google Shape;1723;p65"/>
          <p:cNvSpPr/>
          <p:nvPr/>
        </p:nvSpPr>
        <p:spPr>
          <a:xfrm>
            <a:off x="7539264" y="5462400"/>
            <a:ext cx="225200" cy="225200"/>
          </a:xfrm>
          <a:prstGeom prst="ellipse">
            <a:avLst/>
          </a:prstGeom>
          <a:solidFill>
            <a:srgbClr val="0079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24" name="Google Shape;1724;p65"/>
          <p:cNvSpPr/>
          <p:nvPr/>
        </p:nvSpPr>
        <p:spPr>
          <a:xfrm>
            <a:off x="9718231" y="5462400"/>
            <a:ext cx="225200" cy="225200"/>
          </a:xfrm>
          <a:prstGeom prst="ellipse">
            <a:avLst/>
          </a:prstGeom>
          <a:solidFill>
            <a:srgbClr val="0079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25" name="Google Shape;1725;p65"/>
          <p:cNvSpPr/>
          <p:nvPr/>
        </p:nvSpPr>
        <p:spPr>
          <a:xfrm>
            <a:off x="9685655" y="3189555"/>
            <a:ext cx="225200" cy="225200"/>
          </a:xfrm>
          <a:prstGeom prst="ellipse">
            <a:avLst/>
          </a:prstGeom>
          <a:solidFill>
            <a:srgbClr val="0079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933">
                <a:solidFill>
                  <a:srgbClr val="FFFFFF"/>
                </a:solidFill>
              </a:rPr>
              <a:t>8</a:t>
            </a:r>
            <a:endParaRPr sz="933">
              <a:solidFill>
                <a:srgbClr val="FFFFFF"/>
              </a:solidFill>
            </a:endParaRPr>
          </a:p>
        </p:txBody>
      </p:sp>
      <p:sp>
        <p:nvSpPr>
          <p:cNvPr id="1726" name="Google Shape;1726;p65"/>
          <p:cNvSpPr txBox="1"/>
          <p:nvPr/>
        </p:nvSpPr>
        <p:spPr>
          <a:xfrm>
            <a:off x="200803" y="2187086"/>
            <a:ext cx="1635873" cy="1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b="1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high-level view of how National Grid team responds to a </a:t>
            </a:r>
            <a:r>
              <a:rPr lang="en-US" sz="1200" b="1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lang="en" sz="1200" b="1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rade 2 gas odor </a:t>
            </a:r>
            <a:r>
              <a:rPr lang="en-US" sz="1200" b="1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 a</a:t>
            </a:r>
            <a:r>
              <a:rPr lang="en" sz="1200" b="1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 restores the operations back to normal</a:t>
            </a:r>
            <a:endParaRPr sz="1200" b="1" i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7" name="Google Shape;1727;p65"/>
          <p:cNvSpPr txBox="1"/>
          <p:nvPr/>
        </p:nvSpPr>
        <p:spPr>
          <a:xfrm>
            <a:off x="7463667" y="5389228"/>
            <a:ext cx="719200" cy="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rgbClr val="FFFFFF"/>
                </a:solidFill>
              </a:rPr>
              <a:t>11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28" name="Google Shape;1728;p65"/>
          <p:cNvSpPr txBox="1"/>
          <p:nvPr/>
        </p:nvSpPr>
        <p:spPr>
          <a:xfrm>
            <a:off x="9652643" y="5389228"/>
            <a:ext cx="719200" cy="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rgbClr val="FFFFFF"/>
                </a:solidFill>
              </a:rPr>
              <a:t>12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29" name="Google Shape;1729;p65"/>
          <p:cNvSpPr txBox="1">
            <a:spLocks noGrp="1"/>
          </p:cNvSpPr>
          <p:nvPr>
            <p:ph type="sldNum" idx="12"/>
          </p:nvPr>
        </p:nvSpPr>
        <p:spPr>
          <a:xfrm>
            <a:off x="-15639" y="6325091"/>
            <a:ext cx="450000" cy="3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fld id="{00000000-1234-1234-1234-123412341234}" type="slidenum">
              <a:rPr lang="en" sz="1067">
                <a:solidFill>
                  <a:srgbClr val="FFFFFF"/>
                </a:solidFill>
              </a:rPr>
              <a:pPr algn="r"/>
              <a:t>8</a:t>
            </a:fld>
            <a:endParaRPr sz="1067">
              <a:solidFill>
                <a:srgbClr val="FFFFFF"/>
              </a:solidFill>
            </a:endParaRPr>
          </a:p>
        </p:txBody>
      </p:sp>
      <p:sp>
        <p:nvSpPr>
          <p:cNvPr id="1730" name="Google Shape;1730;p65"/>
          <p:cNvSpPr txBox="1">
            <a:spLocks noGrp="1"/>
          </p:cNvSpPr>
          <p:nvPr>
            <p:ph type="title"/>
          </p:nvPr>
        </p:nvSpPr>
        <p:spPr>
          <a:xfrm>
            <a:off x="6003929" y="1652467"/>
            <a:ext cx="2088400" cy="5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833" tIns="45900" rIns="91833" bIns="459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dk2"/>
              </a:buClr>
              <a:buSzPts val="2100"/>
            </a:pPr>
            <a:r>
              <a:rPr lang="en" sz="1067">
                <a:solidFill>
                  <a:srgbClr val="0061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Initiate Emergency Response Work Order</a:t>
            </a:r>
            <a:endParaRPr sz="1067">
              <a:solidFill>
                <a:srgbClr val="0061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1" name="Google Shape;1731;p65"/>
          <p:cNvSpPr txBox="1">
            <a:spLocks noGrp="1"/>
          </p:cNvSpPr>
          <p:nvPr>
            <p:ph type="title"/>
          </p:nvPr>
        </p:nvSpPr>
        <p:spPr>
          <a:xfrm>
            <a:off x="8157724" y="1652488"/>
            <a:ext cx="1908000" cy="5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833" tIns="45900" rIns="91833" bIns="459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dk2"/>
              </a:buClr>
              <a:buSzPts val="2100"/>
            </a:pPr>
            <a:r>
              <a:rPr lang="en" sz="1067">
                <a:solidFill>
                  <a:srgbClr val="0061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 the work</a:t>
            </a:r>
            <a:endParaRPr sz="1067">
              <a:solidFill>
                <a:srgbClr val="0061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2" name="Google Shape;1732;p65"/>
          <p:cNvSpPr txBox="1">
            <a:spLocks noGrp="1"/>
          </p:cNvSpPr>
          <p:nvPr>
            <p:ph type="title"/>
          </p:nvPr>
        </p:nvSpPr>
        <p:spPr>
          <a:xfrm>
            <a:off x="10272616" y="1754072"/>
            <a:ext cx="1640800" cy="5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833" tIns="45900" rIns="91833" bIns="459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dk2"/>
              </a:buClr>
              <a:buSzPts val="2100"/>
            </a:pPr>
            <a:r>
              <a:rPr lang="en" sz="1067">
                <a:solidFill>
                  <a:srgbClr val="0061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Assess the situation and make it safe</a:t>
            </a:r>
            <a:endParaRPr sz="1067">
              <a:solidFill>
                <a:srgbClr val="0061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3" name="Google Shape;1733;p65"/>
          <p:cNvSpPr txBox="1">
            <a:spLocks noGrp="1"/>
          </p:cNvSpPr>
          <p:nvPr>
            <p:ph type="title"/>
          </p:nvPr>
        </p:nvSpPr>
        <p:spPr>
          <a:xfrm>
            <a:off x="9685671" y="3954833"/>
            <a:ext cx="2088400" cy="5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833" tIns="45900" rIns="91833" bIns="459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dk2"/>
              </a:buClr>
              <a:buSzPts val="2100"/>
            </a:pPr>
            <a:r>
              <a:rPr lang="en" sz="1067">
                <a:solidFill>
                  <a:srgbClr val="0061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 Leak Surveillance Work</a:t>
            </a:r>
            <a:endParaRPr sz="1067">
              <a:solidFill>
                <a:srgbClr val="0061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4" name="Google Shape;1734;p65"/>
          <p:cNvSpPr txBox="1">
            <a:spLocks noGrp="1"/>
          </p:cNvSpPr>
          <p:nvPr>
            <p:ph type="title"/>
          </p:nvPr>
        </p:nvSpPr>
        <p:spPr>
          <a:xfrm>
            <a:off x="5420455" y="6191900"/>
            <a:ext cx="1650380" cy="583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833" tIns="45900" rIns="91833" bIns="459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dk2"/>
              </a:buClr>
              <a:buSzPts val="2100"/>
            </a:pPr>
            <a:r>
              <a:rPr lang="en" sz="1067">
                <a:solidFill>
                  <a:srgbClr val="0061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Leak and establish Leak Recheck</a:t>
            </a:r>
            <a:endParaRPr sz="1067">
              <a:solidFill>
                <a:srgbClr val="0061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5" name="Google Shape;1735;p65"/>
          <p:cNvSpPr txBox="1">
            <a:spLocks noGrp="1"/>
          </p:cNvSpPr>
          <p:nvPr>
            <p:ph type="title"/>
          </p:nvPr>
        </p:nvSpPr>
        <p:spPr>
          <a:xfrm>
            <a:off x="7666867" y="6253467"/>
            <a:ext cx="1908000" cy="243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833" tIns="45900" rIns="91833" bIns="459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dk2"/>
              </a:buClr>
              <a:buSzPts val="2100"/>
            </a:pPr>
            <a:r>
              <a:rPr lang="en" sz="1067">
                <a:solidFill>
                  <a:srgbClr val="0061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 Leak Recheck</a:t>
            </a:r>
            <a:endParaRPr sz="1067">
              <a:solidFill>
                <a:srgbClr val="0061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6" name="Google Shape;1736;p65"/>
          <p:cNvSpPr txBox="1">
            <a:spLocks noGrp="1"/>
          </p:cNvSpPr>
          <p:nvPr>
            <p:ph type="title"/>
          </p:nvPr>
        </p:nvSpPr>
        <p:spPr>
          <a:xfrm>
            <a:off x="9754233" y="6151867"/>
            <a:ext cx="2192000" cy="4189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833" tIns="45900" rIns="91833" bIns="459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dk2"/>
              </a:buClr>
              <a:buSzPts val="2100"/>
            </a:pPr>
            <a:r>
              <a:rPr lang="en" sz="1067">
                <a:solidFill>
                  <a:srgbClr val="0061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 Leak and analyze leak information</a:t>
            </a:r>
            <a:endParaRPr sz="1067">
              <a:solidFill>
                <a:srgbClr val="0061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7" name="Google Shape;1737;p65"/>
          <p:cNvSpPr txBox="1">
            <a:spLocks noGrp="1"/>
          </p:cNvSpPr>
          <p:nvPr>
            <p:ph type="title"/>
          </p:nvPr>
        </p:nvSpPr>
        <p:spPr>
          <a:xfrm>
            <a:off x="2557233" y="3954833"/>
            <a:ext cx="2375600" cy="5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833" tIns="45900" rIns="91833" bIns="459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dk2"/>
              </a:buClr>
              <a:buSzPts val="2100"/>
            </a:pPr>
            <a:r>
              <a:rPr lang="en" sz="1067">
                <a:solidFill>
                  <a:srgbClr val="0061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Capture leak readings and classify the leak</a:t>
            </a:r>
            <a:endParaRPr sz="1067">
              <a:solidFill>
                <a:srgbClr val="0061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8" name="Google Shape;1738;p65"/>
          <p:cNvSpPr txBox="1">
            <a:spLocks noGrp="1"/>
          </p:cNvSpPr>
          <p:nvPr>
            <p:ph type="title"/>
          </p:nvPr>
        </p:nvSpPr>
        <p:spPr>
          <a:xfrm>
            <a:off x="5255877" y="3954839"/>
            <a:ext cx="1908000" cy="5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833" tIns="45900" rIns="91833" bIns="459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dk2"/>
              </a:buClr>
              <a:buSzPts val="2100"/>
            </a:pPr>
            <a:r>
              <a:rPr lang="en" sz="1067">
                <a:solidFill>
                  <a:srgbClr val="0061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Leak location will be created</a:t>
            </a:r>
            <a:endParaRPr sz="1067">
              <a:solidFill>
                <a:srgbClr val="0061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0" name="Google Shape;1740;p65"/>
          <p:cNvSpPr txBox="1">
            <a:spLocks noGrp="1"/>
          </p:cNvSpPr>
          <p:nvPr>
            <p:ph type="title"/>
          </p:nvPr>
        </p:nvSpPr>
        <p:spPr>
          <a:xfrm>
            <a:off x="7172833" y="3954839"/>
            <a:ext cx="2192000" cy="5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833" tIns="45900" rIns="91833" bIns="459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dk2"/>
              </a:buClr>
              <a:buSzPts val="2100"/>
            </a:pPr>
            <a:r>
              <a:rPr lang="en" sz="1067">
                <a:solidFill>
                  <a:srgbClr val="0061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Create, Schedule and Dispatch Leak Surveillance and Leak Repair Work</a:t>
            </a:r>
            <a:endParaRPr sz="1067">
              <a:solidFill>
                <a:srgbClr val="0061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41" name="Google Shape;1741;p65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6115" y="687766"/>
            <a:ext cx="1640800" cy="708441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42" name="Google Shape;1742;p65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392" y="594967"/>
            <a:ext cx="1421875" cy="59533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43" name="Google Shape;1743;p65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6116" y="1032298"/>
            <a:ext cx="1528053" cy="51802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44" name="Google Shape;1744;p65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6211" y="386060"/>
            <a:ext cx="484400" cy="4844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5" name="Google Shape;1745;p65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5101" y="365135"/>
            <a:ext cx="847923" cy="1130544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46" name="Google Shape;1746;p65"/>
          <p:cNvPicPr preferRelativeResize="0"/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138" y="585713"/>
            <a:ext cx="801828" cy="1069097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47" name="Google Shape;1747;p65"/>
          <p:cNvPicPr preferRelativeResize="0"/>
          <p:nvPr/>
        </p:nvPicPr>
        <p:blipFill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2440" y="355866"/>
            <a:ext cx="1367701" cy="917841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48" name="Google Shape;1748;p65"/>
          <p:cNvPicPr preferRelativeResize="0"/>
          <p:nvPr/>
        </p:nvPicPr>
        <p:blipFill rotWithShape="1">
          <a:blip r:embed="rId1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3948" y="386060"/>
            <a:ext cx="487600" cy="4876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9" name="Google Shape;1749;p65"/>
          <p:cNvPicPr preferRelativeResize="0"/>
          <p:nvPr/>
        </p:nvPicPr>
        <p:blipFill rotWithShape="1">
          <a:blip r:embed="rId1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213" y="386060"/>
            <a:ext cx="487600" cy="4876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0" name="Google Shape;1750;p65"/>
          <p:cNvPicPr preferRelativeResize="0"/>
          <p:nvPr/>
        </p:nvPicPr>
        <p:blipFill rotWithShape="1">
          <a:blip r:embed="rId11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157724" y="386060"/>
            <a:ext cx="487600" cy="4876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1" name="Google Shape;1751;p65"/>
          <p:cNvPicPr preferRelativeResize="0"/>
          <p:nvPr/>
        </p:nvPicPr>
        <p:blipFill rotWithShape="1">
          <a:blip r:embed="rId1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72616" y="386060"/>
            <a:ext cx="487600" cy="4876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2" name="Google Shape;1752;p65"/>
          <p:cNvPicPr preferRelativeResize="0"/>
          <p:nvPr/>
        </p:nvPicPr>
        <p:blipFill>
          <a:blip r:embed="rId1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0251" y="2592199"/>
            <a:ext cx="1257871" cy="124846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53" name="Google Shape;1753;p65"/>
          <p:cNvPicPr preferRelativeResize="0"/>
          <p:nvPr/>
        </p:nvPicPr>
        <p:blipFill>
          <a:blip r:embed="rId1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823" y="2775400"/>
            <a:ext cx="510227" cy="59252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54" name="Google Shape;1754;p65"/>
          <p:cNvPicPr preferRelativeResize="0"/>
          <p:nvPr/>
        </p:nvPicPr>
        <p:blipFill>
          <a:blip r:embed="rId1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8104" y="2420108"/>
            <a:ext cx="1065411" cy="1420561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55" name="Google Shape;1755;p65"/>
          <p:cNvPicPr preferRelativeResize="0"/>
          <p:nvPr/>
        </p:nvPicPr>
        <p:blipFill>
          <a:blip r:embed="rId1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2201" y="4618033"/>
            <a:ext cx="1257865" cy="143444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56" name="Google Shape;1756;p65"/>
          <p:cNvPicPr preferRelativeResize="0"/>
          <p:nvPr/>
        </p:nvPicPr>
        <p:blipFill>
          <a:blip r:embed="rId1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6267" y="2437785"/>
            <a:ext cx="984080" cy="131209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57" name="Google Shape;1757;p65"/>
          <p:cNvPicPr preferRelativeResize="0"/>
          <p:nvPr/>
        </p:nvPicPr>
        <p:blipFill>
          <a:blip r:embed="rId1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227" y="2677015"/>
            <a:ext cx="872740" cy="116365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58" name="Google Shape;1758;p65"/>
          <p:cNvPicPr preferRelativeResize="0"/>
          <p:nvPr/>
        </p:nvPicPr>
        <p:blipFill rotWithShape="1">
          <a:blip r:embed="rId1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655" y="2518268"/>
            <a:ext cx="487600" cy="4876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9" name="Google Shape;1759;p65"/>
          <p:cNvPicPr preferRelativeResize="0"/>
          <p:nvPr/>
        </p:nvPicPr>
        <p:blipFill>
          <a:blip r:embed="rId1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4134" y="4777730"/>
            <a:ext cx="1724127" cy="113053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60" name="Google Shape;1760;p65"/>
          <p:cNvPicPr preferRelativeResize="0"/>
          <p:nvPr/>
        </p:nvPicPr>
        <p:blipFill>
          <a:blip r:embed="rId2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3571" y="4790801"/>
            <a:ext cx="1065431" cy="142057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61" name="Google Shape;1761;p65"/>
          <p:cNvPicPr preferRelativeResize="0"/>
          <p:nvPr/>
        </p:nvPicPr>
        <p:blipFill rotWithShape="1">
          <a:blip r:embed="rId21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2643" y="4761832"/>
            <a:ext cx="487600" cy="488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2" name="Google Shape;1762;p65"/>
          <p:cNvPicPr preferRelativeResize="0"/>
          <p:nvPr/>
        </p:nvPicPr>
        <p:blipFill rotWithShape="1">
          <a:blip r:embed="rId2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8600" y="235467"/>
            <a:ext cx="917600" cy="913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63" name="Google Shape;1763;p65"/>
          <p:cNvPicPr preferRelativeResize="0"/>
          <p:nvPr/>
        </p:nvPicPr>
        <p:blipFill rotWithShape="1">
          <a:blip r:embed="rId1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7233" y="2518268"/>
            <a:ext cx="487600" cy="4876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4" name="Google Shape;1764;p65"/>
          <p:cNvPicPr preferRelativeResize="0"/>
          <p:nvPr/>
        </p:nvPicPr>
        <p:blipFill rotWithShape="1">
          <a:blip r:embed="rId2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255877" y="2518268"/>
            <a:ext cx="490800" cy="490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5" name="Google Shape;1765;p65"/>
          <p:cNvPicPr preferRelativeResize="0"/>
          <p:nvPr/>
        </p:nvPicPr>
        <p:blipFill rotWithShape="1">
          <a:blip r:embed="rId2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8" r="21893"/>
          <a:stretch/>
        </p:blipFill>
        <p:spPr>
          <a:xfrm>
            <a:off x="2557233" y="4761832"/>
            <a:ext cx="484400" cy="484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6" name="Google Shape;1766;p65"/>
          <p:cNvPicPr preferRelativeResize="0"/>
          <p:nvPr/>
        </p:nvPicPr>
        <p:blipFill rotWithShape="1">
          <a:blip r:embed="rId1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3667" y="4761832"/>
            <a:ext cx="487600" cy="4876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7" name="Google Shape;1767;p65"/>
          <p:cNvPicPr preferRelativeResize="0"/>
          <p:nvPr/>
        </p:nvPicPr>
        <p:blipFill>
          <a:blip r:embed="rId2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4199" y="2361769"/>
            <a:ext cx="1257868" cy="147889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1768" name="Google Shape;1768;p65"/>
          <p:cNvSpPr/>
          <p:nvPr/>
        </p:nvSpPr>
        <p:spPr>
          <a:xfrm>
            <a:off x="4932855" y="5444188"/>
            <a:ext cx="225200" cy="225200"/>
          </a:xfrm>
          <a:prstGeom prst="ellipse">
            <a:avLst/>
          </a:prstGeom>
          <a:solidFill>
            <a:srgbClr val="0079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933">
                <a:solidFill>
                  <a:srgbClr val="FFFFFF"/>
                </a:solidFill>
              </a:rPr>
              <a:t>10</a:t>
            </a:r>
            <a:endParaRPr sz="933">
              <a:solidFill>
                <a:srgbClr val="FFFFFF"/>
              </a:solidFill>
            </a:endParaRPr>
          </a:p>
        </p:txBody>
      </p:sp>
      <p:pic>
        <p:nvPicPr>
          <p:cNvPr id="1769" name="Google Shape;1769;p65"/>
          <p:cNvPicPr preferRelativeResize="0"/>
          <p:nvPr/>
        </p:nvPicPr>
        <p:blipFill>
          <a:blip r:embed="rId2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803" y="246067"/>
            <a:ext cx="1669501" cy="3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0" name="Google Shape;1770;p65"/>
          <p:cNvPicPr preferRelativeResize="0"/>
          <p:nvPr/>
        </p:nvPicPr>
        <p:blipFill>
          <a:blip r:embed="rId2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301" y="4754499"/>
            <a:ext cx="1209467" cy="942591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71" name="Google Shape;1771;p65"/>
          <p:cNvPicPr preferRelativeResize="0"/>
          <p:nvPr/>
        </p:nvPicPr>
        <p:blipFill>
          <a:blip r:embed="rId2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373" y="5535753"/>
            <a:ext cx="840964" cy="523672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66675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1772" name="Google Shape;1772;p65"/>
          <p:cNvPicPr preferRelativeResize="0"/>
          <p:nvPr/>
        </p:nvPicPr>
        <p:blipFill rotWithShape="1">
          <a:blip r:embed="rId21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2855" y="4761832"/>
            <a:ext cx="487600" cy="488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73" name="Google Shape;1773;p65"/>
          <p:cNvPicPr preferRelativeResize="0"/>
          <p:nvPr/>
        </p:nvPicPr>
        <p:blipFill>
          <a:blip r:embed="rId2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001" y="887733"/>
            <a:ext cx="984033" cy="76706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BB233E4-CB0B-4F08-A871-276F49DB26AD}"/>
              </a:ext>
            </a:extLst>
          </p:cNvPr>
          <p:cNvSpPr/>
          <p:nvPr/>
        </p:nvSpPr>
        <p:spPr bwMode="auto">
          <a:xfrm>
            <a:off x="2086632" y="6359488"/>
            <a:ext cx="1627908" cy="323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39" name="Google Shape;1739;p65"/>
          <p:cNvSpPr txBox="1">
            <a:spLocks noGrp="1"/>
          </p:cNvSpPr>
          <p:nvPr>
            <p:ph type="title"/>
          </p:nvPr>
        </p:nvSpPr>
        <p:spPr>
          <a:xfrm>
            <a:off x="3041633" y="6174667"/>
            <a:ext cx="1278433" cy="3960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833" tIns="45900" rIns="91833" bIns="459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dk2"/>
              </a:buClr>
              <a:buSzPts val="2100"/>
            </a:pPr>
            <a:r>
              <a:rPr lang="en" sz="1067">
                <a:solidFill>
                  <a:srgbClr val="0061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 Leak Repair work</a:t>
            </a:r>
            <a:endParaRPr sz="1067">
              <a:solidFill>
                <a:srgbClr val="0061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615221-C448-49AC-B293-D15E14C2E5A9}"/>
              </a:ext>
            </a:extLst>
          </p:cNvPr>
          <p:cNvSpPr/>
          <p:nvPr/>
        </p:nvSpPr>
        <p:spPr bwMode="auto">
          <a:xfrm>
            <a:off x="10204477" y="105775"/>
            <a:ext cx="1908000" cy="2142158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560D01-6148-40D1-9952-82D8DC5E7EA2}"/>
              </a:ext>
            </a:extLst>
          </p:cNvPr>
          <p:cNvSpPr/>
          <p:nvPr/>
        </p:nvSpPr>
        <p:spPr bwMode="auto">
          <a:xfrm>
            <a:off x="2493440" y="4472357"/>
            <a:ext cx="1908000" cy="2142158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8008E70-4160-43E9-9528-D5F02A6033D7}"/>
              </a:ext>
            </a:extLst>
          </p:cNvPr>
          <p:cNvSpPr/>
          <p:nvPr/>
        </p:nvSpPr>
        <p:spPr bwMode="auto">
          <a:xfrm>
            <a:off x="5089577" y="2293331"/>
            <a:ext cx="1908000" cy="2142158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>
              <a:solidFill>
                <a:schemeClr val="bg1"/>
              </a:solidFill>
              <a:latin typeface="+mn-lt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C7C-F706-7274-62A3-8382BE79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87299"/>
      </p:ext>
    </p:extLst>
  </p:cSld>
  <p:clrMapOvr>
    <a:masterClrMapping/>
  </p:clrMapOvr>
</p:sld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22691A6EBE5D4387E82CAADEC737AA" ma:contentTypeVersion="28" ma:contentTypeDescription="Create a new document." ma:contentTypeScope="" ma:versionID="be372b1013311135fce2386513ff675b">
  <xsd:schema xmlns:xsd="http://www.w3.org/2001/XMLSchema" xmlns:xs="http://www.w3.org/2001/XMLSchema" xmlns:p="http://schemas.microsoft.com/office/2006/metadata/properties" xmlns:ns2="30ad0e3c-2053-4147-9402-d5c2f8df4890" xmlns:ns3="ce8d68a4-2583-429b-ac26-0f188d8135ed" xmlns:ns4="cadce026-d35b-4a62-a2ee-1436bb44fb55" targetNamespace="http://schemas.microsoft.com/office/2006/metadata/properties" ma:root="true" ma:fieldsID="d3b2184a714e54bf8245362514f02706" ns2:_="" ns3:_="" ns4:_="">
    <xsd:import namespace="30ad0e3c-2053-4147-9402-d5c2f8df4890"/>
    <xsd:import namespace="ce8d68a4-2583-429b-ac26-0f188d8135ed"/>
    <xsd:import namespace="cadce026-d35b-4a62-a2ee-1436bb44fb55"/>
    <xsd:element name="properties">
      <xsd:complexType>
        <xsd:sequence>
          <xsd:element name="documentManagement">
            <xsd:complexType>
              <xsd:all>
                <xsd:element ref="ns2:Role" minOccurs="0"/>
                <xsd:element ref="ns2:_Flow_SignoffStatus" minOccurs="0"/>
                <xsd:element ref="ns2:MulesoftDebugged" minOccurs="0"/>
                <xsd:element ref="ns2:Approved_x003f_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file_x0020_path" minOccurs="0"/>
                <xsd:element ref="ns2:OrigCreated" minOccurs="0"/>
                <xsd:element ref="ns2:OrigCreatedBy" minOccurs="0"/>
                <xsd:element ref="ns2:OrigModified" minOccurs="0"/>
                <xsd:element ref="ns2:OrigModifiedBy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d0e3c-2053-4147-9402-d5c2f8df4890" elementFormDefault="qualified">
    <xsd:import namespace="http://schemas.microsoft.com/office/2006/documentManagement/types"/>
    <xsd:import namespace="http://schemas.microsoft.com/office/infopath/2007/PartnerControls"/>
    <xsd:element name="Role" ma:index="2" nillable="true" ma:displayName="Role" ma:internalName="Role" ma:readOnly="false">
      <xsd:simpleType>
        <xsd:restriction base="dms:Text">
          <xsd:maxLength value="255"/>
        </xsd:restriction>
      </xsd:simpleType>
    </xsd:element>
    <xsd:element name="_Flow_SignoffStatus" ma:index="3" nillable="true" ma:displayName="Sign-off status" ma:internalName="Sign_x002d_off_x0020_status" ma:readOnly="false">
      <xsd:simpleType>
        <xsd:restriction base="dms:Text"/>
      </xsd:simpleType>
    </xsd:element>
    <xsd:element name="MulesoftDebugged" ma:index="4" nillable="true" ma:displayName="Mulesoft Debugged" ma:format="Dropdown" ma:internalName="MulesoftDebugged" ma:readOnly="false">
      <xsd:simpleType>
        <xsd:restriction base="dms:Choice">
          <xsd:enumeration value="Yes"/>
          <xsd:enumeration value="No"/>
          <xsd:enumeration value="Waiting on SF Set Up"/>
        </xsd:restriction>
      </xsd:simpleType>
    </xsd:element>
    <xsd:element name="Approved_x003f_" ma:index="5" nillable="true" ma:displayName="Status" ma:default="Pending" ma:description="Lists the status of the FTE Approval Form" ma:format="Dropdown" ma:internalName="Approved_x003f_" ma:readOnly="false">
      <xsd:simpleType>
        <xsd:restriction base="dms:Note">
          <xsd:maxLength value="255"/>
        </xsd:restriction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hidden="true" ma:internalName="MediaServiceKeyPoints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hidden="true" ma:internalName="MediaServiceAutoTags" ma:readOnly="true">
      <xsd:simpleType>
        <xsd:restriction base="dms:Text"/>
      </xsd:simpleType>
    </xsd:element>
    <xsd:element name="MediaServiceOCR" ma:index="16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4" nillable="true" ma:displayName="Length (seconds)" ma:hidden="true" ma:internalName="MediaLengthInSeconds" ma:readOnly="true">
      <xsd:simpleType>
        <xsd:restriction base="dms:Unknown"/>
      </xsd:simpleType>
    </xsd:element>
    <xsd:element name="file_x0020_path" ma:index="25" nillable="true" ma:displayName="file path" ma:format="Hyperlink" ma:internalName="file_x0020_path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rigCreated" ma:index="26" nillable="true" ma:displayName="Orig Created" ma:format="DateTime" ma:internalName="OrigCreated">
      <xsd:simpleType>
        <xsd:restriction base="dms:DateTime"/>
      </xsd:simpleType>
    </xsd:element>
    <xsd:element name="OrigCreatedBy" ma:index="27" nillable="true" ma:displayName="Orig Created By" ma:format="Dropdown" ma:list="UserInfo" ma:SharePointGroup="0" ma:internalName="OrigCre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OrigModified" ma:index="28" nillable="true" ma:displayName="Orig Modified" ma:format="DateTime" ma:internalName="OrigModified">
      <xsd:simpleType>
        <xsd:restriction base="dms:DateTime"/>
      </xsd:simpleType>
    </xsd:element>
    <xsd:element name="OrigModifiedBy" ma:index="29" nillable="true" ma:displayName="Orig Modified By" ma:format="Dropdown" ma:list="UserInfo" ma:SharePointGroup="0" ma:internalName="Orig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31" nillable="true" ma:taxonomy="true" ma:internalName="lcf76f155ced4ddcb4097134ff3c332f" ma:taxonomyFieldName="MediaServiceImageTags" ma:displayName="Image Tags" ma:readOnly="false" ma:fieldId="{5cf76f15-5ced-4ddc-b409-7134ff3c332f}" ma:taxonomyMulti="true" ma:sspId="f571c05a-9bf0-4b0b-ad97-e13aed49ba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d68a4-2583-429b-ac26-0f188d813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ce026-d35b-4a62-a2ee-1436bb44fb55" elementFormDefault="qualified">
    <xsd:import namespace="http://schemas.microsoft.com/office/2006/documentManagement/types"/>
    <xsd:import namespace="http://schemas.microsoft.com/office/infopath/2007/PartnerControls"/>
    <xsd:element name="TaxCatchAll" ma:index="32" nillable="true" ma:displayName="Taxonomy Catch All Column" ma:hidden="true" ma:list="{c6b21ee9-21e0-4da0-b069-bba995909550}" ma:internalName="TaxCatchAll" ma:showField="CatchAllData" ma:web="ce8d68a4-2583-429b-ac26-0f188d813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e8d68a4-2583-429b-ac26-0f188d8135ed">
      <UserInfo>
        <DisplayName/>
        <AccountId xsi:nil="true"/>
        <AccountType/>
      </UserInfo>
    </SharedWithUsers>
    <Role xmlns="30ad0e3c-2053-4147-9402-d5c2f8df4890" xsi:nil="true"/>
    <MulesoftDebugged xmlns="30ad0e3c-2053-4147-9402-d5c2f8df4890" xsi:nil="true"/>
    <_Flow_SignoffStatus xmlns="30ad0e3c-2053-4147-9402-d5c2f8df4890" xsi:nil="true"/>
    <Approved_x003f_ xmlns="30ad0e3c-2053-4147-9402-d5c2f8df4890">Pending</Approved_x003f_>
    <file_x0020_path xmlns="30ad0e3c-2053-4147-9402-d5c2f8df4890">
      <Url xsi:nil="true"/>
      <Description xsi:nil="true"/>
    </file_x0020_path>
    <OrigModifiedBy xmlns="30ad0e3c-2053-4147-9402-d5c2f8df4890">
      <UserInfo>
        <DisplayName/>
        <AccountId xsi:nil="true"/>
        <AccountType/>
      </UserInfo>
    </OrigModifiedBy>
    <OrigCreated xmlns="30ad0e3c-2053-4147-9402-d5c2f8df4890" xsi:nil="true"/>
    <OrigModified xmlns="30ad0e3c-2053-4147-9402-d5c2f8df4890" xsi:nil="true"/>
    <OrigCreatedBy xmlns="30ad0e3c-2053-4147-9402-d5c2f8df4890">
      <UserInfo>
        <DisplayName/>
        <AccountId xsi:nil="true"/>
        <AccountType/>
      </UserInfo>
    </OrigCreatedBy>
    <TaxCatchAll xmlns="cadce026-d35b-4a62-a2ee-1436bb44fb55" xsi:nil="true"/>
    <lcf76f155ced4ddcb4097134ff3c332f xmlns="30ad0e3c-2053-4147-9402-d5c2f8df489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A35B15-D42C-4D1D-A839-631EE51F00A9}">
  <ds:schemaRefs>
    <ds:schemaRef ds:uri="30ad0e3c-2053-4147-9402-d5c2f8df4890"/>
    <ds:schemaRef ds:uri="cadce026-d35b-4a62-a2ee-1436bb44fb55"/>
    <ds:schemaRef ds:uri="ce8d68a4-2583-429b-ac26-0f188d8135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9177CC7-A3BE-4D12-8CFE-F904CDFB98D2}">
  <ds:schemaRefs>
    <ds:schemaRef ds:uri="30ad0e3c-2053-4147-9402-d5c2f8df4890"/>
    <ds:schemaRef ds:uri="cadce026-d35b-4a62-a2ee-1436bb44fb55"/>
    <ds:schemaRef ds:uri="ce8d68a4-2583-429b-ac26-0f188d8135e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BB33C5D-3A89-4B86-9BD0-B437054BEE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1325</Words>
  <Application>Microsoft Office PowerPoint</Application>
  <PresentationFormat>Widescreen</PresentationFormat>
  <Paragraphs>296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Neue</vt:lpstr>
      <vt:lpstr>Helvetica Neue Light</vt:lpstr>
      <vt:lpstr>NG_PPT_16x9_Generic_template-blue</vt:lpstr>
      <vt:lpstr>DocuWare (A Document Management System for Gas)</vt:lpstr>
      <vt:lpstr>Business Problem: The Case for a New Document Management System</vt:lpstr>
      <vt:lpstr>Why DocuWare?</vt:lpstr>
      <vt:lpstr>Phased Implementation Approach</vt:lpstr>
      <vt:lpstr>Team Composition</vt:lpstr>
      <vt:lpstr>Appendix</vt:lpstr>
      <vt:lpstr>PowerPoint Presentation</vt:lpstr>
      <vt:lpstr>At a Glance: Responding to an emergency situation </vt:lpstr>
      <vt:lpstr>PowerPoint Presentation</vt:lpstr>
      <vt:lpstr>Business Value Roadmap</vt:lpstr>
      <vt:lpstr>PowerPoint Presentation</vt:lpstr>
    </vt:vector>
  </TitlesOfParts>
  <Manager>Kundan.Kishore@nationalgrid.com</Manager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DocuWare Project Kickoff</dc:title>
  <dc:subject>DesignSpatial Overview</dc:subject>
  <dc:creator>Surajit.RoyChowdhury@nationalgrid.com</dc:creator>
  <cp:keywords>DocuWare Project Kickoff</cp:keywords>
  <cp:lastModifiedBy>Regus, Gabriel</cp:lastModifiedBy>
  <cp:revision>2</cp:revision>
  <dcterms:created xsi:type="dcterms:W3CDTF">2019-02-25T15:00:29Z</dcterms:created>
  <dcterms:modified xsi:type="dcterms:W3CDTF">2022-08-30T19:23:22Z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0x0101004022691A6EBE5D4387E82CAADEC737AA</vt:lpwstr>
  </property>
  <property fmtid="{D5CDD505-2E9C-101B-9397-08002B2CF9AE}" pid="3" name="IsMyDocuments">
    <vt:bool>true</vt:bool>
  </property>
  <property fmtid="{D5CDD505-2E9C-101B-9397-08002B2CF9AE}" pid="4" name="Order">
    <vt:r8>1028200</vt:r8>
  </property>
  <property fmtid="{D5CDD505-2E9C-101B-9397-08002B2CF9AE}" pid="5" name="ComplianceAssetId">
    <vt:lpwstr/>
  </property>
  <property fmtid="{D5CDD505-2E9C-101B-9397-08002B2CF9AE}" pid="6" name="MSIP_Label_b7624f01-b835-4fc3-aad3-7ccb686d77ed_Enabled">
    <vt:lpwstr>True</vt:lpwstr>
  </property>
  <property fmtid="{D5CDD505-2E9C-101B-9397-08002B2CF9AE}" pid="7" name="MSIP_Label_b7624f01-b835-4fc3-aad3-7ccb686d77ed_SiteId">
    <vt:lpwstr>f98a6a53-25f3-4212-901c-c7787fcd3495</vt:lpwstr>
  </property>
  <property fmtid="{D5CDD505-2E9C-101B-9397-08002B2CF9AE}" pid="8" name="MSIP_Label_b7624f01-b835-4fc3-aad3-7ccb686d77ed_Owner">
    <vt:lpwstr>Mike.Spence@uk.nationalgrid.com</vt:lpwstr>
  </property>
  <property fmtid="{D5CDD505-2E9C-101B-9397-08002B2CF9AE}" pid="9" name="MSIP_Label_b7624f01-b835-4fc3-aad3-7ccb686d77ed_SetDate">
    <vt:lpwstr>2019-09-16T07:43:20.0406248Z</vt:lpwstr>
  </property>
  <property fmtid="{D5CDD505-2E9C-101B-9397-08002B2CF9AE}" pid="10" name="MSIP_Label_b7624f01-b835-4fc3-aad3-7ccb686d77ed_Name">
    <vt:lpwstr>Confidential</vt:lpwstr>
  </property>
  <property fmtid="{D5CDD505-2E9C-101B-9397-08002B2CF9AE}" pid="11" name="MSIP_Label_b7624f01-b835-4fc3-aad3-7ccb686d77ed_Application">
    <vt:lpwstr>Microsoft Azure Information Protection</vt:lpwstr>
  </property>
  <property fmtid="{D5CDD505-2E9C-101B-9397-08002B2CF9AE}" pid="12" name="MSIP_Label_b7624f01-b835-4fc3-aad3-7ccb686d77ed_ActionId">
    <vt:lpwstr>42c42add-9322-4d92-b552-3885c12615e9</vt:lpwstr>
  </property>
  <property fmtid="{D5CDD505-2E9C-101B-9397-08002B2CF9AE}" pid="13" name="MSIP_Label_b7624f01-b835-4fc3-aad3-7ccb686d77ed_Extended_MSFT_Method">
    <vt:lpwstr>Manual</vt:lpwstr>
  </property>
  <property fmtid="{D5CDD505-2E9C-101B-9397-08002B2CF9AE}" pid="14" name="Sensitivity">
    <vt:lpwstr>Confidential</vt:lpwstr>
  </property>
  <property fmtid="{D5CDD505-2E9C-101B-9397-08002B2CF9AE}" pid="15" name="MediaServiceImageTags">
    <vt:lpwstr/>
  </property>
</Properties>
</file>